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6" r:id="rId2"/>
    <p:sldMasterId id="2147483669" r:id="rId3"/>
  </p:sldMasterIdLst>
  <p:notesMasterIdLst>
    <p:notesMasterId r:id="rId25"/>
  </p:notesMasterIdLst>
  <p:handoutMasterIdLst>
    <p:handoutMasterId r:id="rId26"/>
  </p:handoutMasterIdLst>
  <p:sldIdLst>
    <p:sldId id="281" r:id="rId4"/>
    <p:sldId id="279" r:id="rId5"/>
    <p:sldId id="324" r:id="rId6"/>
    <p:sldId id="341" r:id="rId7"/>
    <p:sldId id="329" r:id="rId8"/>
    <p:sldId id="322" r:id="rId9"/>
    <p:sldId id="325" r:id="rId10"/>
    <p:sldId id="331" r:id="rId11"/>
    <p:sldId id="332" r:id="rId12"/>
    <p:sldId id="319" r:id="rId13"/>
    <p:sldId id="326" r:id="rId14"/>
    <p:sldId id="327" r:id="rId15"/>
    <p:sldId id="328" r:id="rId16"/>
    <p:sldId id="334" r:id="rId17"/>
    <p:sldId id="335" r:id="rId18"/>
    <p:sldId id="336" r:id="rId19"/>
    <p:sldId id="304" r:id="rId20"/>
    <p:sldId id="320" r:id="rId21"/>
    <p:sldId id="330" r:id="rId22"/>
    <p:sldId id="333" r:id="rId23"/>
    <p:sldId id="343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AEF4"/>
    <a:srgbClr val="4BB2F5"/>
    <a:srgbClr val="54A7F3"/>
    <a:srgbClr val="F5F5F5"/>
    <a:srgbClr val="36A9AC"/>
    <a:srgbClr val="4BB4F6"/>
    <a:srgbClr val="F9F4F0"/>
    <a:srgbClr val="EBF6FC"/>
    <a:srgbClr val="D61E42"/>
    <a:srgbClr val="A80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84646" autoAdjust="0"/>
  </p:normalViewPr>
  <p:slideViewPr>
    <p:cSldViewPr snapToGrid="0">
      <p:cViewPr>
        <p:scale>
          <a:sx n="55" d="100"/>
          <a:sy n="55" d="100"/>
        </p:scale>
        <p:origin x="-1290" y="-1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274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439A92-AF1E-4ECE-980B-54F83167E4F5}" type="doc">
      <dgm:prSet loTypeId="urn:microsoft.com/office/officeart/2005/8/layout/equation2" loCatId="process" qsTypeId="urn:microsoft.com/office/officeart/2005/8/quickstyle/simple1" qsCatId="simple" csTypeId="urn:microsoft.com/office/officeart/2005/8/colors/colorful3" csCatId="colorful" phldr="1"/>
      <dgm:spPr/>
    </dgm:pt>
    <dgm:pt modelId="{32E5F306-EA2D-49D5-867F-1FB7CE46C346}">
      <dgm:prSet phldrT="[文本]"/>
      <dgm:spPr>
        <a:solidFill>
          <a:srgbClr val="00B0F0"/>
        </a:solidFill>
      </dgm:spPr>
      <dgm:t>
        <a:bodyPr/>
        <a:lstStyle/>
        <a:p>
          <a:r>
            <a:rPr lang="zh-CN" altLang="en-US" dirty="0" smtClean="0"/>
            <a:t>理论</a:t>
          </a:r>
          <a:endParaRPr lang="en-US" altLang="zh-CN" dirty="0" smtClean="0"/>
        </a:p>
        <a:p>
          <a:r>
            <a:rPr lang="zh-CN" altLang="en-US" dirty="0" smtClean="0"/>
            <a:t>知识</a:t>
          </a:r>
          <a:endParaRPr lang="zh-CN" altLang="en-US" dirty="0"/>
        </a:p>
      </dgm:t>
    </dgm:pt>
    <dgm:pt modelId="{ABA949DD-FCF8-4840-BED2-12C2D50E618C}" type="parTrans" cxnId="{BA766DA8-7018-49E9-8311-077AE7BDEE11}">
      <dgm:prSet/>
      <dgm:spPr/>
      <dgm:t>
        <a:bodyPr/>
        <a:lstStyle/>
        <a:p>
          <a:endParaRPr lang="zh-CN" altLang="en-US"/>
        </a:p>
      </dgm:t>
    </dgm:pt>
    <dgm:pt modelId="{47495522-957C-4FAC-AB74-9C76A76679B8}" type="sibTrans" cxnId="{BA766DA8-7018-49E9-8311-077AE7BDEE11}">
      <dgm:prSet/>
      <dgm:spPr>
        <a:solidFill>
          <a:srgbClr val="0070C0"/>
        </a:solidFill>
      </dgm:spPr>
      <dgm:t>
        <a:bodyPr/>
        <a:lstStyle/>
        <a:p>
          <a:endParaRPr lang="zh-CN" altLang="en-US"/>
        </a:p>
      </dgm:t>
    </dgm:pt>
    <dgm:pt modelId="{ECE48617-4D11-471C-9445-D722EB815FDC}">
      <dgm:prSet phldrT="[文本]"/>
      <dgm:spPr>
        <a:solidFill>
          <a:srgbClr val="4BB2F5"/>
        </a:solidFill>
      </dgm:spPr>
      <dgm:t>
        <a:bodyPr/>
        <a:lstStyle/>
        <a:p>
          <a:r>
            <a:rPr lang="zh-CN" altLang="en-US" dirty="0" smtClean="0"/>
            <a:t>实践</a:t>
          </a:r>
          <a:endParaRPr lang="en-US" altLang="zh-CN" dirty="0" smtClean="0"/>
        </a:p>
        <a:p>
          <a:r>
            <a:rPr lang="zh-CN" altLang="en-US" dirty="0" smtClean="0"/>
            <a:t>操作 </a:t>
          </a:r>
          <a:endParaRPr lang="zh-CN" altLang="en-US" dirty="0"/>
        </a:p>
      </dgm:t>
    </dgm:pt>
    <dgm:pt modelId="{A737C8AB-F718-4697-9898-D62A4F421DC7}" type="parTrans" cxnId="{F7A258A5-A186-4457-B625-54BF394A9BBD}">
      <dgm:prSet/>
      <dgm:spPr/>
      <dgm:t>
        <a:bodyPr/>
        <a:lstStyle/>
        <a:p>
          <a:endParaRPr lang="zh-CN" altLang="en-US"/>
        </a:p>
      </dgm:t>
    </dgm:pt>
    <dgm:pt modelId="{FE057F0C-D138-4344-AC68-0ED4C7E8691A}" type="sibTrans" cxnId="{F7A258A5-A186-4457-B625-54BF394A9BBD}">
      <dgm:prSet/>
      <dgm:spPr>
        <a:solidFill>
          <a:srgbClr val="0070C0"/>
        </a:solidFill>
      </dgm:spPr>
      <dgm:t>
        <a:bodyPr/>
        <a:lstStyle/>
        <a:p>
          <a:endParaRPr lang="zh-CN" altLang="en-US">
            <a:solidFill>
              <a:srgbClr val="0070C0"/>
            </a:solidFill>
          </a:endParaRPr>
        </a:p>
      </dgm:t>
    </dgm:pt>
    <dgm:pt modelId="{A14CBFA5-CE17-416C-AEB2-FB4FEFD02FDE}">
      <dgm:prSet phldrT="[文本]"/>
      <dgm:spPr>
        <a:solidFill>
          <a:srgbClr val="FFC000"/>
        </a:solidFill>
      </dgm:spPr>
      <dgm:t>
        <a:bodyPr/>
        <a:lstStyle/>
        <a:p>
          <a:r>
            <a:rPr lang="zh-CN" altLang="en-US" dirty="0" smtClean="0">
              <a:solidFill>
                <a:srgbClr val="0070C0"/>
              </a:solidFill>
            </a:rPr>
            <a:t>发现问题</a:t>
          </a:r>
          <a:endParaRPr lang="en-US" altLang="zh-CN" dirty="0" smtClean="0">
            <a:solidFill>
              <a:srgbClr val="0070C0"/>
            </a:solidFill>
          </a:endParaRPr>
        </a:p>
        <a:p>
          <a:r>
            <a:rPr lang="zh-CN" altLang="en-US" dirty="0" smtClean="0">
              <a:solidFill>
                <a:srgbClr val="0070C0"/>
              </a:solidFill>
            </a:rPr>
            <a:t>解决问题</a:t>
          </a:r>
          <a:endParaRPr lang="zh-CN" altLang="en-US" dirty="0">
            <a:solidFill>
              <a:srgbClr val="0070C0"/>
            </a:solidFill>
          </a:endParaRPr>
        </a:p>
      </dgm:t>
    </dgm:pt>
    <dgm:pt modelId="{73B07DA9-9A08-4488-ADA0-E1E9790595EF}" type="parTrans" cxnId="{81BBA463-7246-47C6-8835-28E2F3C61CB0}">
      <dgm:prSet/>
      <dgm:spPr/>
      <dgm:t>
        <a:bodyPr/>
        <a:lstStyle/>
        <a:p>
          <a:endParaRPr lang="zh-CN" altLang="en-US"/>
        </a:p>
      </dgm:t>
    </dgm:pt>
    <dgm:pt modelId="{FE4D787A-C10C-4687-BA13-D162D823D4E3}" type="sibTrans" cxnId="{81BBA463-7246-47C6-8835-28E2F3C61CB0}">
      <dgm:prSet/>
      <dgm:spPr/>
      <dgm:t>
        <a:bodyPr/>
        <a:lstStyle/>
        <a:p>
          <a:endParaRPr lang="zh-CN" altLang="en-US"/>
        </a:p>
      </dgm:t>
    </dgm:pt>
    <dgm:pt modelId="{AE8F17F3-AE5B-466F-8079-A0CCA10A8E39}" type="pres">
      <dgm:prSet presAssocID="{E5439A92-AF1E-4ECE-980B-54F83167E4F5}" presName="Name0" presStyleCnt="0">
        <dgm:presLayoutVars>
          <dgm:dir/>
          <dgm:resizeHandles val="exact"/>
        </dgm:presLayoutVars>
      </dgm:prSet>
      <dgm:spPr/>
    </dgm:pt>
    <dgm:pt modelId="{9CEE53CE-6C3F-4A34-BE63-CE98E278229D}" type="pres">
      <dgm:prSet presAssocID="{E5439A92-AF1E-4ECE-980B-54F83167E4F5}" presName="vNodes" presStyleCnt="0"/>
      <dgm:spPr/>
    </dgm:pt>
    <dgm:pt modelId="{0427C514-A924-41C8-B8CA-E744D17EBF59}" type="pres">
      <dgm:prSet presAssocID="{32E5F306-EA2D-49D5-867F-1FB7CE46C34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08D03A-B9ED-4D8E-AA56-D41A1A1BEDA3}" type="pres">
      <dgm:prSet presAssocID="{47495522-957C-4FAC-AB74-9C76A76679B8}" presName="spacerT" presStyleCnt="0"/>
      <dgm:spPr/>
    </dgm:pt>
    <dgm:pt modelId="{86AA2CB4-6925-4F98-AD6F-24CA98D70786}" type="pres">
      <dgm:prSet presAssocID="{47495522-957C-4FAC-AB74-9C76A76679B8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CBAC8770-7D12-472E-B04A-DE3E091FDE99}" type="pres">
      <dgm:prSet presAssocID="{47495522-957C-4FAC-AB74-9C76A76679B8}" presName="spacerB" presStyleCnt="0"/>
      <dgm:spPr/>
    </dgm:pt>
    <dgm:pt modelId="{FFBBBF0C-CD91-43F8-8E1B-8FDC93082135}" type="pres">
      <dgm:prSet presAssocID="{ECE48617-4D11-471C-9445-D722EB815FD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FA9F877-6E6D-43B8-ADEE-81850BF04841}" type="pres">
      <dgm:prSet presAssocID="{E5439A92-AF1E-4ECE-980B-54F83167E4F5}" presName="sibTransLast" presStyleLbl="sibTrans2D1" presStyleIdx="1" presStyleCnt="2"/>
      <dgm:spPr/>
      <dgm:t>
        <a:bodyPr/>
        <a:lstStyle/>
        <a:p>
          <a:endParaRPr lang="zh-CN" altLang="en-US"/>
        </a:p>
      </dgm:t>
    </dgm:pt>
    <dgm:pt modelId="{AE8B3E47-7FB7-4150-B77C-7F22F4A5A1D5}" type="pres">
      <dgm:prSet presAssocID="{E5439A92-AF1E-4ECE-980B-54F83167E4F5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18D35D6A-A9A7-4C6C-95F8-183AC2A780EE}" type="pres">
      <dgm:prSet presAssocID="{E5439A92-AF1E-4ECE-980B-54F83167E4F5}" presName="lastNode" presStyleLbl="node1" presStyleIdx="2" presStyleCnt="3" custLinFactNeighborX="3674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A766DA8-7018-49E9-8311-077AE7BDEE11}" srcId="{E5439A92-AF1E-4ECE-980B-54F83167E4F5}" destId="{32E5F306-EA2D-49D5-867F-1FB7CE46C346}" srcOrd="0" destOrd="0" parTransId="{ABA949DD-FCF8-4840-BED2-12C2D50E618C}" sibTransId="{47495522-957C-4FAC-AB74-9C76A76679B8}"/>
    <dgm:cxn modelId="{03146853-573A-4DCD-A09F-3B21F2501C4A}" type="presOf" srcId="{32E5F306-EA2D-49D5-867F-1FB7CE46C346}" destId="{0427C514-A924-41C8-B8CA-E744D17EBF59}" srcOrd="0" destOrd="0" presId="urn:microsoft.com/office/officeart/2005/8/layout/equation2"/>
    <dgm:cxn modelId="{81BBA463-7246-47C6-8835-28E2F3C61CB0}" srcId="{E5439A92-AF1E-4ECE-980B-54F83167E4F5}" destId="{A14CBFA5-CE17-416C-AEB2-FB4FEFD02FDE}" srcOrd="2" destOrd="0" parTransId="{73B07DA9-9A08-4488-ADA0-E1E9790595EF}" sibTransId="{FE4D787A-C10C-4687-BA13-D162D823D4E3}"/>
    <dgm:cxn modelId="{AA904DF1-360C-48AD-AC31-6CAF1B0B1497}" type="presOf" srcId="{ECE48617-4D11-471C-9445-D722EB815FDC}" destId="{FFBBBF0C-CD91-43F8-8E1B-8FDC93082135}" srcOrd="0" destOrd="0" presId="urn:microsoft.com/office/officeart/2005/8/layout/equation2"/>
    <dgm:cxn modelId="{F7A258A5-A186-4457-B625-54BF394A9BBD}" srcId="{E5439A92-AF1E-4ECE-980B-54F83167E4F5}" destId="{ECE48617-4D11-471C-9445-D722EB815FDC}" srcOrd="1" destOrd="0" parTransId="{A737C8AB-F718-4697-9898-D62A4F421DC7}" sibTransId="{FE057F0C-D138-4344-AC68-0ED4C7E8691A}"/>
    <dgm:cxn modelId="{F9211C7A-624C-4B6B-9AA7-B6C3E43A1EDE}" type="presOf" srcId="{A14CBFA5-CE17-416C-AEB2-FB4FEFD02FDE}" destId="{18D35D6A-A9A7-4C6C-95F8-183AC2A780EE}" srcOrd="0" destOrd="0" presId="urn:microsoft.com/office/officeart/2005/8/layout/equation2"/>
    <dgm:cxn modelId="{C85B6512-38D8-4351-A566-245C5C52BF53}" type="presOf" srcId="{47495522-957C-4FAC-AB74-9C76A76679B8}" destId="{86AA2CB4-6925-4F98-AD6F-24CA98D70786}" srcOrd="0" destOrd="0" presId="urn:microsoft.com/office/officeart/2005/8/layout/equation2"/>
    <dgm:cxn modelId="{F7DAF1CB-7D1B-448D-A5E1-E1230F1F3F3B}" type="presOf" srcId="{E5439A92-AF1E-4ECE-980B-54F83167E4F5}" destId="{AE8F17F3-AE5B-466F-8079-A0CCA10A8E39}" srcOrd="0" destOrd="0" presId="urn:microsoft.com/office/officeart/2005/8/layout/equation2"/>
    <dgm:cxn modelId="{F03DDB82-DCBF-493B-8FB4-00FF7026F6EA}" type="presOf" srcId="{FE057F0C-D138-4344-AC68-0ED4C7E8691A}" destId="{5FA9F877-6E6D-43B8-ADEE-81850BF04841}" srcOrd="0" destOrd="0" presId="urn:microsoft.com/office/officeart/2005/8/layout/equation2"/>
    <dgm:cxn modelId="{5995CC26-3528-4B75-9FC2-9FB9A3770191}" type="presOf" srcId="{FE057F0C-D138-4344-AC68-0ED4C7E8691A}" destId="{AE8B3E47-7FB7-4150-B77C-7F22F4A5A1D5}" srcOrd="1" destOrd="0" presId="urn:microsoft.com/office/officeart/2005/8/layout/equation2"/>
    <dgm:cxn modelId="{334A5F4A-20B0-4F0A-9E1B-52ECBC819FBF}" type="presParOf" srcId="{AE8F17F3-AE5B-466F-8079-A0CCA10A8E39}" destId="{9CEE53CE-6C3F-4A34-BE63-CE98E278229D}" srcOrd="0" destOrd="0" presId="urn:microsoft.com/office/officeart/2005/8/layout/equation2"/>
    <dgm:cxn modelId="{1DB7B339-D5B1-421E-9E7D-9AAC874339CB}" type="presParOf" srcId="{9CEE53CE-6C3F-4A34-BE63-CE98E278229D}" destId="{0427C514-A924-41C8-B8CA-E744D17EBF59}" srcOrd="0" destOrd="0" presId="urn:microsoft.com/office/officeart/2005/8/layout/equation2"/>
    <dgm:cxn modelId="{33D20A4A-FCD7-4C36-93DD-CAACD2FC0422}" type="presParOf" srcId="{9CEE53CE-6C3F-4A34-BE63-CE98E278229D}" destId="{4E08D03A-B9ED-4D8E-AA56-D41A1A1BEDA3}" srcOrd="1" destOrd="0" presId="urn:microsoft.com/office/officeart/2005/8/layout/equation2"/>
    <dgm:cxn modelId="{F9792043-2221-46A4-B3BD-31D3BF2DD8DC}" type="presParOf" srcId="{9CEE53CE-6C3F-4A34-BE63-CE98E278229D}" destId="{86AA2CB4-6925-4F98-AD6F-24CA98D70786}" srcOrd="2" destOrd="0" presId="urn:microsoft.com/office/officeart/2005/8/layout/equation2"/>
    <dgm:cxn modelId="{9F4DD536-2C7D-4E9E-8BF8-B765A10CE3CB}" type="presParOf" srcId="{9CEE53CE-6C3F-4A34-BE63-CE98E278229D}" destId="{CBAC8770-7D12-472E-B04A-DE3E091FDE99}" srcOrd="3" destOrd="0" presId="urn:microsoft.com/office/officeart/2005/8/layout/equation2"/>
    <dgm:cxn modelId="{0CC07F5D-CF20-418B-9250-E7C93EB8C9F5}" type="presParOf" srcId="{9CEE53CE-6C3F-4A34-BE63-CE98E278229D}" destId="{FFBBBF0C-CD91-43F8-8E1B-8FDC93082135}" srcOrd="4" destOrd="0" presId="urn:microsoft.com/office/officeart/2005/8/layout/equation2"/>
    <dgm:cxn modelId="{03794E66-63BF-4530-9814-A645B60F4711}" type="presParOf" srcId="{AE8F17F3-AE5B-466F-8079-A0CCA10A8E39}" destId="{5FA9F877-6E6D-43B8-ADEE-81850BF04841}" srcOrd="1" destOrd="0" presId="urn:microsoft.com/office/officeart/2005/8/layout/equation2"/>
    <dgm:cxn modelId="{BD6979DC-1EE2-47E6-9D07-18605B11DEAD}" type="presParOf" srcId="{5FA9F877-6E6D-43B8-ADEE-81850BF04841}" destId="{AE8B3E47-7FB7-4150-B77C-7F22F4A5A1D5}" srcOrd="0" destOrd="0" presId="urn:microsoft.com/office/officeart/2005/8/layout/equation2"/>
    <dgm:cxn modelId="{86BA1F7B-E8EE-496D-8C44-B33F83880905}" type="presParOf" srcId="{AE8F17F3-AE5B-466F-8079-A0CCA10A8E39}" destId="{18D35D6A-A9A7-4C6C-95F8-183AC2A780E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23DE69-E606-4BE6-9623-E6DBBDA281F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C6985A8C-AD65-4AE1-9CFB-FFA4066553DD}">
      <dgm:prSet phldrT="[文本]"/>
      <dgm:spPr>
        <a:solidFill>
          <a:srgbClr val="C00000"/>
        </a:solidFill>
      </dgm:spPr>
      <dgm:t>
        <a:bodyPr/>
        <a:lstStyle/>
        <a:p>
          <a:r>
            <a:rPr lang="zh-CN" altLang="en-US" dirty="0" smtClean="0"/>
            <a:t>创设学习情境</a:t>
          </a:r>
          <a:endParaRPr lang="zh-CN" altLang="en-US" dirty="0"/>
        </a:p>
      </dgm:t>
    </dgm:pt>
    <dgm:pt modelId="{7CD3B6E3-807F-41F1-90A0-F20B4A4D0D18}" type="parTrans" cxnId="{5F978B36-2872-427F-B198-F00112A15549}">
      <dgm:prSet/>
      <dgm:spPr/>
      <dgm:t>
        <a:bodyPr/>
        <a:lstStyle/>
        <a:p>
          <a:endParaRPr lang="zh-CN" altLang="en-US"/>
        </a:p>
      </dgm:t>
    </dgm:pt>
    <dgm:pt modelId="{2451046C-1F0D-4851-B386-8151CE385B84}" type="sibTrans" cxnId="{5F978B36-2872-427F-B198-F00112A15549}">
      <dgm:prSet/>
      <dgm:spPr/>
      <dgm:t>
        <a:bodyPr/>
        <a:lstStyle/>
        <a:p>
          <a:endParaRPr lang="zh-CN" altLang="en-US"/>
        </a:p>
      </dgm:t>
    </dgm:pt>
    <dgm:pt modelId="{C3B12419-96E3-453B-8FB8-36352DC89C0D}">
      <dgm:prSet phldrT="[文本]"/>
      <dgm:spPr>
        <a:solidFill>
          <a:srgbClr val="FFC000"/>
        </a:solidFill>
      </dgm:spPr>
      <dgm:t>
        <a:bodyPr/>
        <a:lstStyle/>
        <a:p>
          <a:r>
            <a:rPr lang="zh-CN" altLang="en-US" dirty="0" smtClean="0"/>
            <a:t>梳理知识技能</a:t>
          </a:r>
          <a:endParaRPr lang="zh-CN" altLang="en-US" dirty="0"/>
        </a:p>
      </dgm:t>
    </dgm:pt>
    <dgm:pt modelId="{780410D8-4842-41CF-AD69-CAB1BAEFD06C}" type="parTrans" cxnId="{EAC7ED14-7D4F-44E2-BE89-3F406FF47A70}">
      <dgm:prSet/>
      <dgm:spPr/>
      <dgm:t>
        <a:bodyPr/>
        <a:lstStyle/>
        <a:p>
          <a:endParaRPr lang="zh-CN" altLang="en-US"/>
        </a:p>
      </dgm:t>
    </dgm:pt>
    <dgm:pt modelId="{C69D6950-9665-4B1D-AB4C-6AA3003C00BB}" type="sibTrans" cxnId="{EAC7ED14-7D4F-44E2-BE89-3F406FF47A70}">
      <dgm:prSet/>
      <dgm:spPr/>
      <dgm:t>
        <a:bodyPr/>
        <a:lstStyle/>
        <a:p>
          <a:endParaRPr lang="zh-CN" altLang="en-US"/>
        </a:p>
      </dgm:t>
    </dgm:pt>
    <dgm:pt modelId="{ED4C9264-128F-4F0C-9E69-2BA713AB154C}">
      <dgm:prSet phldrT="[文本]"/>
      <dgm:spPr>
        <a:solidFill>
          <a:srgbClr val="0070C0"/>
        </a:solidFill>
      </dgm:spPr>
      <dgm:t>
        <a:bodyPr/>
        <a:lstStyle/>
        <a:p>
          <a:r>
            <a:rPr lang="zh-CN" altLang="en-US" dirty="0" smtClean="0"/>
            <a:t>设计成果样例</a:t>
          </a:r>
          <a:endParaRPr lang="zh-CN" altLang="en-US" dirty="0"/>
        </a:p>
      </dgm:t>
    </dgm:pt>
    <dgm:pt modelId="{6AE2B4A5-56C9-456E-93A0-E71F769B5110}" type="parTrans" cxnId="{853F36D6-9611-4484-B56B-6A976B8DF5DB}">
      <dgm:prSet/>
      <dgm:spPr/>
      <dgm:t>
        <a:bodyPr/>
        <a:lstStyle/>
        <a:p>
          <a:endParaRPr lang="zh-CN" altLang="en-US"/>
        </a:p>
      </dgm:t>
    </dgm:pt>
    <dgm:pt modelId="{25208473-8186-4ED7-8E14-58423C5AB40B}" type="sibTrans" cxnId="{853F36D6-9611-4484-B56B-6A976B8DF5DB}">
      <dgm:prSet/>
      <dgm:spPr/>
      <dgm:t>
        <a:bodyPr/>
        <a:lstStyle/>
        <a:p>
          <a:endParaRPr lang="zh-CN" altLang="en-US"/>
        </a:p>
      </dgm:t>
    </dgm:pt>
    <dgm:pt modelId="{B073660E-4233-4C3E-BAE4-203FC8927496}">
      <dgm:prSet phldrT="[文本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zh-CN" altLang="en-US" dirty="0" smtClean="0"/>
            <a:t>设计学习日志表</a:t>
          </a:r>
          <a:endParaRPr lang="zh-CN" altLang="en-US" dirty="0"/>
        </a:p>
      </dgm:t>
    </dgm:pt>
    <dgm:pt modelId="{875F54D0-1AE0-4F27-B02C-BCCF3E0EE1B8}" type="parTrans" cxnId="{736C12F5-A767-4780-A473-857F634D9583}">
      <dgm:prSet/>
      <dgm:spPr/>
      <dgm:t>
        <a:bodyPr/>
        <a:lstStyle/>
        <a:p>
          <a:endParaRPr lang="zh-CN" altLang="en-US"/>
        </a:p>
      </dgm:t>
    </dgm:pt>
    <dgm:pt modelId="{2AB86822-732F-418E-B00E-5926B5FF03D8}" type="sibTrans" cxnId="{736C12F5-A767-4780-A473-857F634D9583}">
      <dgm:prSet/>
      <dgm:spPr/>
      <dgm:t>
        <a:bodyPr/>
        <a:lstStyle/>
        <a:p>
          <a:endParaRPr lang="zh-CN" altLang="en-US"/>
        </a:p>
      </dgm:t>
    </dgm:pt>
    <dgm:pt modelId="{7A228372-8E99-46B9-91D9-870FA48CDF2D}" type="pres">
      <dgm:prSet presAssocID="{7023DE69-E606-4BE6-9623-E6DBBDA281F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4F4F9E6C-7F65-4665-B87D-210D8E309B78}" type="pres">
      <dgm:prSet presAssocID="{7023DE69-E606-4BE6-9623-E6DBBDA281F5}" presName="Name1" presStyleCnt="0"/>
      <dgm:spPr/>
    </dgm:pt>
    <dgm:pt modelId="{BFD2A115-97F8-49C0-9826-1A7F86EA4B46}" type="pres">
      <dgm:prSet presAssocID="{7023DE69-E606-4BE6-9623-E6DBBDA281F5}" presName="cycle" presStyleCnt="0"/>
      <dgm:spPr/>
    </dgm:pt>
    <dgm:pt modelId="{27FC03F1-8079-44F2-95FD-28AACA706EDB}" type="pres">
      <dgm:prSet presAssocID="{7023DE69-E606-4BE6-9623-E6DBBDA281F5}" presName="srcNode" presStyleLbl="node1" presStyleIdx="0" presStyleCnt="4"/>
      <dgm:spPr/>
    </dgm:pt>
    <dgm:pt modelId="{5ED159ED-1099-4827-8AF2-CDEB6CCB6337}" type="pres">
      <dgm:prSet presAssocID="{7023DE69-E606-4BE6-9623-E6DBBDA281F5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8D5F8D69-E23C-43EC-9858-7082F74093E1}" type="pres">
      <dgm:prSet presAssocID="{7023DE69-E606-4BE6-9623-E6DBBDA281F5}" presName="extraNode" presStyleLbl="node1" presStyleIdx="0" presStyleCnt="4"/>
      <dgm:spPr/>
    </dgm:pt>
    <dgm:pt modelId="{874C34E2-147E-4BA7-874F-C754E3DD840E}" type="pres">
      <dgm:prSet presAssocID="{7023DE69-E606-4BE6-9623-E6DBBDA281F5}" presName="dstNode" presStyleLbl="node1" presStyleIdx="0" presStyleCnt="4"/>
      <dgm:spPr/>
    </dgm:pt>
    <dgm:pt modelId="{860514C7-89F5-4DAF-AE1E-1E1E289E00EB}" type="pres">
      <dgm:prSet presAssocID="{C6985A8C-AD65-4AE1-9CFB-FFA4066553D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8101C5-FA79-4703-9EB8-64F67D734AEC}" type="pres">
      <dgm:prSet presAssocID="{C6985A8C-AD65-4AE1-9CFB-FFA4066553DD}" presName="accent_1" presStyleCnt="0"/>
      <dgm:spPr/>
    </dgm:pt>
    <dgm:pt modelId="{4BBEA5C3-2A72-481E-B653-10E23C0A501D}" type="pres">
      <dgm:prSet presAssocID="{C6985A8C-AD65-4AE1-9CFB-FFA4066553DD}" presName="accentRepeatNode" presStyleLbl="solidFgAcc1" presStyleIdx="0" presStyleCnt="4"/>
      <dgm:spPr/>
    </dgm:pt>
    <dgm:pt modelId="{415B7D9F-FEEF-4B7F-856A-E280B152042B}" type="pres">
      <dgm:prSet presAssocID="{C3B12419-96E3-453B-8FB8-36352DC89C0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E66A53-8522-4503-A1CE-8681658F1B1A}" type="pres">
      <dgm:prSet presAssocID="{C3B12419-96E3-453B-8FB8-36352DC89C0D}" presName="accent_2" presStyleCnt="0"/>
      <dgm:spPr/>
    </dgm:pt>
    <dgm:pt modelId="{E561FE6A-89A8-48B9-95AD-1910299C2063}" type="pres">
      <dgm:prSet presAssocID="{C3B12419-96E3-453B-8FB8-36352DC89C0D}" presName="accentRepeatNode" presStyleLbl="solidFgAcc1" presStyleIdx="1" presStyleCnt="4"/>
      <dgm:spPr/>
    </dgm:pt>
    <dgm:pt modelId="{355E5874-08BE-4D23-8C73-73B998199A32}" type="pres">
      <dgm:prSet presAssocID="{ED4C9264-128F-4F0C-9E69-2BA713AB154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8B683D-11C7-4D81-9FD1-48302E980FCC}" type="pres">
      <dgm:prSet presAssocID="{ED4C9264-128F-4F0C-9E69-2BA713AB154C}" presName="accent_3" presStyleCnt="0"/>
      <dgm:spPr/>
    </dgm:pt>
    <dgm:pt modelId="{24ABCB64-4348-41BD-BFB9-4596F3E96906}" type="pres">
      <dgm:prSet presAssocID="{ED4C9264-128F-4F0C-9E69-2BA713AB154C}" presName="accentRepeatNode" presStyleLbl="solidFgAcc1" presStyleIdx="2" presStyleCnt="4"/>
      <dgm:spPr/>
    </dgm:pt>
    <dgm:pt modelId="{7F11397B-2EF7-4B66-8E6A-0F8D29286F16}" type="pres">
      <dgm:prSet presAssocID="{B073660E-4233-4C3E-BAE4-203FC892749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0FEED7-DF34-405E-84C2-25102F3BBF6A}" type="pres">
      <dgm:prSet presAssocID="{B073660E-4233-4C3E-BAE4-203FC8927496}" presName="accent_4" presStyleCnt="0"/>
      <dgm:spPr/>
    </dgm:pt>
    <dgm:pt modelId="{E48C54F2-3FDC-46E5-9A96-FB375E40A74F}" type="pres">
      <dgm:prSet presAssocID="{B073660E-4233-4C3E-BAE4-203FC8927496}" presName="accentRepeatNode" presStyleLbl="solidFgAcc1" presStyleIdx="3" presStyleCnt="4"/>
      <dgm:spPr/>
    </dgm:pt>
  </dgm:ptLst>
  <dgm:cxnLst>
    <dgm:cxn modelId="{5F978B36-2872-427F-B198-F00112A15549}" srcId="{7023DE69-E606-4BE6-9623-E6DBBDA281F5}" destId="{C6985A8C-AD65-4AE1-9CFB-FFA4066553DD}" srcOrd="0" destOrd="0" parTransId="{7CD3B6E3-807F-41F1-90A0-F20B4A4D0D18}" sibTransId="{2451046C-1F0D-4851-B386-8151CE385B84}"/>
    <dgm:cxn modelId="{62E7A877-95B8-4CD5-A093-8CC380EE2627}" type="presOf" srcId="{7023DE69-E606-4BE6-9623-E6DBBDA281F5}" destId="{7A228372-8E99-46B9-91D9-870FA48CDF2D}" srcOrd="0" destOrd="0" presId="urn:microsoft.com/office/officeart/2008/layout/VerticalCurvedList"/>
    <dgm:cxn modelId="{75949F46-BABD-4C20-9C3F-419B78399B67}" type="presOf" srcId="{2451046C-1F0D-4851-B386-8151CE385B84}" destId="{5ED159ED-1099-4827-8AF2-CDEB6CCB6337}" srcOrd="0" destOrd="0" presId="urn:microsoft.com/office/officeart/2008/layout/VerticalCurvedList"/>
    <dgm:cxn modelId="{436D8FE3-4AAF-4F86-8F82-74259A3EF085}" type="presOf" srcId="{C6985A8C-AD65-4AE1-9CFB-FFA4066553DD}" destId="{860514C7-89F5-4DAF-AE1E-1E1E289E00EB}" srcOrd="0" destOrd="0" presId="urn:microsoft.com/office/officeart/2008/layout/VerticalCurvedList"/>
    <dgm:cxn modelId="{C7D9E1C7-FE9F-41A0-8DC7-A1170E9283E0}" type="presOf" srcId="{C3B12419-96E3-453B-8FB8-36352DC89C0D}" destId="{415B7D9F-FEEF-4B7F-856A-E280B152042B}" srcOrd="0" destOrd="0" presId="urn:microsoft.com/office/officeart/2008/layout/VerticalCurvedList"/>
    <dgm:cxn modelId="{EAC7ED14-7D4F-44E2-BE89-3F406FF47A70}" srcId="{7023DE69-E606-4BE6-9623-E6DBBDA281F5}" destId="{C3B12419-96E3-453B-8FB8-36352DC89C0D}" srcOrd="1" destOrd="0" parTransId="{780410D8-4842-41CF-AD69-CAB1BAEFD06C}" sibTransId="{C69D6950-9665-4B1D-AB4C-6AA3003C00BB}"/>
    <dgm:cxn modelId="{E29D3E4E-0B69-456A-8859-CEF5754B4A2E}" type="presOf" srcId="{ED4C9264-128F-4F0C-9E69-2BA713AB154C}" destId="{355E5874-08BE-4D23-8C73-73B998199A32}" srcOrd="0" destOrd="0" presId="urn:microsoft.com/office/officeart/2008/layout/VerticalCurvedList"/>
    <dgm:cxn modelId="{736C12F5-A767-4780-A473-857F634D9583}" srcId="{7023DE69-E606-4BE6-9623-E6DBBDA281F5}" destId="{B073660E-4233-4C3E-BAE4-203FC8927496}" srcOrd="3" destOrd="0" parTransId="{875F54D0-1AE0-4F27-B02C-BCCF3E0EE1B8}" sibTransId="{2AB86822-732F-418E-B00E-5926B5FF03D8}"/>
    <dgm:cxn modelId="{853F36D6-9611-4484-B56B-6A976B8DF5DB}" srcId="{7023DE69-E606-4BE6-9623-E6DBBDA281F5}" destId="{ED4C9264-128F-4F0C-9E69-2BA713AB154C}" srcOrd="2" destOrd="0" parTransId="{6AE2B4A5-56C9-456E-93A0-E71F769B5110}" sibTransId="{25208473-8186-4ED7-8E14-58423C5AB40B}"/>
    <dgm:cxn modelId="{CFD94D43-1943-488A-B01F-438A72415CE6}" type="presOf" srcId="{B073660E-4233-4C3E-BAE4-203FC8927496}" destId="{7F11397B-2EF7-4B66-8E6A-0F8D29286F16}" srcOrd="0" destOrd="0" presId="urn:microsoft.com/office/officeart/2008/layout/VerticalCurvedList"/>
    <dgm:cxn modelId="{D80AFFB6-ACDA-457D-999D-F56AB845F350}" type="presParOf" srcId="{7A228372-8E99-46B9-91D9-870FA48CDF2D}" destId="{4F4F9E6C-7F65-4665-B87D-210D8E309B78}" srcOrd="0" destOrd="0" presId="urn:microsoft.com/office/officeart/2008/layout/VerticalCurvedList"/>
    <dgm:cxn modelId="{8E7F1A69-EE7D-40EF-B894-2DD2FABE7A96}" type="presParOf" srcId="{4F4F9E6C-7F65-4665-B87D-210D8E309B78}" destId="{BFD2A115-97F8-49C0-9826-1A7F86EA4B46}" srcOrd="0" destOrd="0" presId="urn:microsoft.com/office/officeart/2008/layout/VerticalCurvedList"/>
    <dgm:cxn modelId="{850BD175-3D84-44BC-941C-E038DA5D10FD}" type="presParOf" srcId="{BFD2A115-97F8-49C0-9826-1A7F86EA4B46}" destId="{27FC03F1-8079-44F2-95FD-28AACA706EDB}" srcOrd="0" destOrd="0" presId="urn:microsoft.com/office/officeart/2008/layout/VerticalCurvedList"/>
    <dgm:cxn modelId="{D51DBAF8-7F28-433D-8541-AA492F8AA31A}" type="presParOf" srcId="{BFD2A115-97F8-49C0-9826-1A7F86EA4B46}" destId="{5ED159ED-1099-4827-8AF2-CDEB6CCB6337}" srcOrd="1" destOrd="0" presId="urn:microsoft.com/office/officeart/2008/layout/VerticalCurvedList"/>
    <dgm:cxn modelId="{9E5B3BA5-5842-47E1-AC63-D30F9C07A543}" type="presParOf" srcId="{BFD2A115-97F8-49C0-9826-1A7F86EA4B46}" destId="{8D5F8D69-E23C-43EC-9858-7082F74093E1}" srcOrd="2" destOrd="0" presId="urn:microsoft.com/office/officeart/2008/layout/VerticalCurvedList"/>
    <dgm:cxn modelId="{5EDC4035-1638-4D7F-BAF0-74DB2CA2A5D5}" type="presParOf" srcId="{BFD2A115-97F8-49C0-9826-1A7F86EA4B46}" destId="{874C34E2-147E-4BA7-874F-C754E3DD840E}" srcOrd="3" destOrd="0" presId="urn:microsoft.com/office/officeart/2008/layout/VerticalCurvedList"/>
    <dgm:cxn modelId="{59857EEB-82E6-452F-B183-229143C964EC}" type="presParOf" srcId="{4F4F9E6C-7F65-4665-B87D-210D8E309B78}" destId="{860514C7-89F5-4DAF-AE1E-1E1E289E00EB}" srcOrd="1" destOrd="0" presId="urn:microsoft.com/office/officeart/2008/layout/VerticalCurvedList"/>
    <dgm:cxn modelId="{8D94B080-E6FB-4756-B9FC-CEF7589442F3}" type="presParOf" srcId="{4F4F9E6C-7F65-4665-B87D-210D8E309B78}" destId="{F68101C5-FA79-4703-9EB8-64F67D734AEC}" srcOrd="2" destOrd="0" presId="urn:microsoft.com/office/officeart/2008/layout/VerticalCurvedList"/>
    <dgm:cxn modelId="{446FDE39-75EE-4D45-91A1-546C329F0967}" type="presParOf" srcId="{F68101C5-FA79-4703-9EB8-64F67D734AEC}" destId="{4BBEA5C3-2A72-481E-B653-10E23C0A501D}" srcOrd="0" destOrd="0" presId="urn:microsoft.com/office/officeart/2008/layout/VerticalCurvedList"/>
    <dgm:cxn modelId="{B3A87A75-603D-4AF3-B1EB-BDAA517C8FEC}" type="presParOf" srcId="{4F4F9E6C-7F65-4665-B87D-210D8E309B78}" destId="{415B7D9F-FEEF-4B7F-856A-E280B152042B}" srcOrd="3" destOrd="0" presId="urn:microsoft.com/office/officeart/2008/layout/VerticalCurvedList"/>
    <dgm:cxn modelId="{5E39179C-23C4-4DC0-A72A-339D36331792}" type="presParOf" srcId="{4F4F9E6C-7F65-4665-B87D-210D8E309B78}" destId="{4DE66A53-8522-4503-A1CE-8681658F1B1A}" srcOrd="4" destOrd="0" presId="urn:microsoft.com/office/officeart/2008/layout/VerticalCurvedList"/>
    <dgm:cxn modelId="{21A4BB53-1760-4F94-A844-3ADBCE469225}" type="presParOf" srcId="{4DE66A53-8522-4503-A1CE-8681658F1B1A}" destId="{E561FE6A-89A8-48B9-95AD-1910299C2063}" srcOrd="0" destOrd="0" presId="urn:microsoft.com/office/officeart/2008/layout/VerticalCurvedList"/>
    <dgm:cxn modelId="{16B53365-77D5-4DA2-B540-1E083BBEC061}" type="presParOf" srcId="{4F4F9E6C-7F65-4665-B87D-210D8E309B78}" destId="{355E5874-08BE-4D23-8C73-73B998199A32}" srcOrd="5" destOrd="0" presId="urn:microsoft.com/office/officeart/2008/layout/VerticalCurvedList"/>
    <dgm:cxn modelId="{7885A4CE-10A5-4236-BDF8-3FF7C1A0261E}" type="presParOf" srcId="{4F4F9E6C-7F65-4665-B87D-210D8E309B78}" destId="{FF8B683D-11C7-4D81-9FD1-48302E980FCC}" srcOrd="6" destOrd="0" presId="urn:microsoft.com/office/officeart/2008/layout/VerticalCurvedList"/>
    <dgm:cxn modelId="{F87CA7E7-4BFE-43CD-9DC2-99BE48DE56AF}" type="presParOf" srcId="{FF8B683D-11C7-4D81-9FD1-48302E980FCC}" destId="{24ABCB64-4348-41BD-BFB9-4596F3E96906}" srcOrd="0" destOrd="0" presId="urn:microsoft.com/office/officeart/2008/layout/VerticalCurvedList"/>
    <dgm:cxn modelId="{77A6ED5D-A5BD-4C81-9577-7A9F8D72484D}" type="presParOf" srcId="{4F4F9E6C-7F65-4665-B87D-210D8E309B78}" destId="{7F11397B-2EF7-4B66-8E6A-0F8D29286F16}" srcOrd="7" destOrd="0" presId="urn:microsoft.com/office/officeart/2008/layout/VerticalCurvedList"/>
    <dgm:cxn modelId="{B26CA971-5B69-4CA8-94D1-82A600310123}" type="presParOf" srcId="{4F4F9E6C-7F65-4665-B87D-210D8E309B78}" destId="{E00FEED7-DF34-405E-84C2-25102F3BBF6A}" srcOrd="8" destOrd="0" presId="urn:microsoft.com/office/officeart/2008/layout/VerticalCurvedList"/>
    <dgm:cxn modelId="{D927A320-7042-4035-8B00-7B2756E6C290}" type="presParOf" srcId="{E00FEED7-DF34-405E-84C2-25102F3BBF6A}" destId="{E48C54F2-3FDC-46E5-9A96-FB375E40A74F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605E93-F5F0-44C5-9715-EB61999C9E62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FBB9D27-6CA3-47D4-84F3-79FA47173408}">
      <dgm:prSet phldrT="[文本]"/>
      <dgm:spPr>
        <a:xfrm>
          <a:off x="395977" y="2378373"/>
          <a:ext cx="1562012" cy="621160"/>
        </a:xfrm>
        <a:prstGeom prst="roundRect">
          <a:avLst>
            <a:gd name="adj" fmla="val 10000"/>
          </a:avLst>
        </a:prstGeom>
        <a:solidFill>
          <a:srgbClr val="4A83B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dirty="0" smtClean="0">
              <a:solidFill>
                <a:srgbClr val="FFFFFF"/>
              </a:solidFill>
              <a:latin typeface="Arial"/>
              <a:ea typeface="微软雅黑"/>
              <a:cs typeface="+mn-cs"/>
            </a:rPr>
            <a:t>确立项目任务</a:t>
          </a:r>
          <a:endParaRPr lang="zh-CN" altLang="en-US" dirty="0">
            <a:solidFill>
              <a:srgbClr val="FFFFFF"/>
            </a:solidFill>
            <a:latin typeface="Arial"/>
            <a:ea typeface="微软雅黑"/>
            <a:cs typeface="+mn-cs"/>
          </a:endParaRPr>
        </a:p>
      </dgm:t>
    </dgm:pt>
    <dgm:pt modelId="{EE9F28DE-AFE5-40B7-A0B3-543D22401108}" type="parTrans" cxnId="{ECCBD250-8233-45FD-AA57-91D57400FE65}">
      <dgm:prSet/>
      <dgm:spPr/>
      <dgm:t>
        <a:bodyPr/>
        <a:lstStyle/>
        <a:p>
          <a:endParaRPr lang="zh-CN" altLang="en-US"/>
        </a:p>
      </dgm:t>
    </dgm:pt>
    <dgm:pt modelId="{E6F04325-0E83-4594-84FA-54E3136F9970}" type="sibTrans" cxnId="{ECCBD250-8233-45FD-AA57-91D57400FE65}">
      <dgm:prSet/>
      <dgm:spPr>
        <a:xfrm>
          <a:off x="950033" y="1430417"/>
          <a:ext cx="2165967" cy="2165967"/>
        </a:xfrm>
        <a:prstGeom prst="leftCircularArrow">
          <a:avLst>
            <a:gd name="adj1" fmla="val 4200"/>
            <a:gd name="adj2" fmla="val 529956"/>
            <a:gd name="adj3" fmla="val 2305467"/>
            <a:gd name="adj4" fmla="val 9024489"/>
            <a:gd name="adj5" fmla="val 4900"/>
          </a:avLst>
        </a:prstGeom>
        <a:solidFill>
          <a:srgbClr val="4A83B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CN" altLang="en-US"/>
        </a:p>
      </dgm:t>
    </dgm:pt>
    <dgm:pt modelId="{82C429D8-AB66-4E31-829E-DC7610C2D389}">
      <dgm:prSet phldrT="[文本]"/>
      <dgm:spPr>
        <a:xfrm>
          <a:off x="5474" y="1239578"/>
          <a:ext cx="1757264" cy="1449375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83B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知识目标</a:t>
          </a:r>
          <a:endParaRPr lang="zh-CN" alt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</dgm:t>
    </dgm:pt>
    <dgm:pt modelId="{F71AA5FD-CE3A-4FBC-8597-EB4894D63EDF}" type="parTrans" cxnId="{A0D25CD0-E055-4399-836D-590BDE88D3CE}">
      <dgm:prSet/>
      <dgm:spPr/>
      <dgm:t>
        <a:bodyPr/>
        <a:lstStyle/>
        <a:p>
          <a:endParaRPr lang="zh-CN" altLang="en-US"/>
        </a:p>
      </dgm:t>
    </dgm:pt>
    <dgm:pt modelId="{C6B90CF3-5B92-4CB0-B197-B0F1614591C5}" type="sibTrans" cxnId="{A0D25CD0-E055-4399-836D-590BDE88D3CE}">
      <dgm:prSet/>
      <dgm:spPr/>
      <dgm:t>
        <a:bodyPr/>
        <a:lstStyle/>
        <a:p>
          <a:endParaRPr lang="zh-CN" altLang="en-US"/>
        </a:p>
      </dgm:t>
    </dgm:pt>
    <dgm:pt modelId="{226635E8-3F85-48CE-B22B-A4E8BD60CC33}">
      <dgm:prSet phldrT="[文本]"/>
      <dgm:spPr>
        <a:xfrm>
          <a:off x="5474" y="1239578"/>
          <a:ext cx="1757264" cy="1449375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83B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能力目标</a:t>
          </a:r>
          <a:endParaRPr lang="zh-CN" alt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</dgm:t>
    </dgm:pt>
    <dgm:pt modelId="{A312E3F5-1B19-40F8-94DC-4AC914018BEA}" type="parTrans" cxnId="{F6BD9B17-FFC6-4249-9952-CFDA2C5F4DC4}">
      <dgm:prSet/>
      <dgm:spPr/>
      <dgm:t>
        <a:bodyPr/>
        <a:lstStyle/>
        <a:p>
          <a:endParaRPr lang="zh-CN" altLang="en-US"/>
        </a:p>
      </dgm:t>
    </dgm:pt>
    <dgm:pt modelId="{4029D4DD-5A6C-4E0B-AE38-10D87E588D90}" type="sibTrans" cxnId="{F6BD9B17-FFC6-4249-9952-CFDA2C5F4DC4}">
      <dgm:prSet/>
      <dgm:spPr/>
      <dgm:t>
        <a:bodyPr/>
        <a:lstStyle/>
        <a:p>
          <a:endParaRPr lang="zh-CN" altLang="en-US"/>
        </a:p>
      </dgm:t>
    </dgm:pt>
    <dgm:pt modelId="{6336578B-43FB-4980-8725-4C94E5F78F93}">
      <dgm:prSet phldrT="[文本]"/>
      <dgm:spPr>
        <a:xfrm>
          <a:off x="2781661" y="928998"/>
          <a:ext cx="1562012" cy="621160"/>
        </a:xfrm>
        <a:prstGeom prst="roundRect">
          <a:avLst>
            <a:gd name="adj" fmla="val 10000"/>
          </a:avLst>
        </a:prstGeom>
        <a:solidFill>
          <a:srgbClr val="4A83B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dirty="0" smtClean="0">
              <a:solidFill>
                <a:srgbClr val="FFFFFF"/>
              </a:solidFill>
              <a:latin typeface="Arial"/>
              <a:ea typeface="微软雅黑"/>
              <a:cs typeface="+mn-cs"/>
            </a:rPr>
            <a:t>建设项目资源</a:t>
          </a:r>
          <a:endParaRPr lang="zh-CN" altLang="en-US" dirty="0">
            <a:solidFill>
              <a:srgbClr val="FFFFFF"/>
            </a:solidFill>
            <a:latin typeface="Arial"/>
            <a:ea typeface="微软雅黑"/>
            <a:cs typeface="+mn-cs"/>
          </a:endParaRPr>
        </a:p>
      </dgm:t>
    </dgm:pt>
    <dgm:pt modelId="{5F2EF8E6-D933-49BD-AA1A-F9D7E56CC04D}" type="parTrans" cxnId="{070E3D51-9E9C-4D86-8786-781D1C5A7186}">
      <dgm:prSet/>
      <dgm:spPr/>
      <dgm:t>
        <a:bodyPr/>
        <a:lstStyle/>
        <a:p>
          <a:endParaRPr lang="zh-CN" altLang="en-US"/>
        </a:p>
      </dgm:t>
    </dgm:pt>
    <dgm:pt modelId="{A1FFA11F-821A-484A-AE95-D14FDDF22990}" type="sibTrans" cxnId="{070E3D51-9E9C-4D86-8786-781D1C5A7186}">
      <dgm:prSet/>
      <dgm:spPr>
        <a:xfrm>
          <a:off x="3423434" y="-20307"/>
          <a:ext cx="2506221" cy="2506221"/>
        </a:xfrm>
        <a:prstGeom prst="circularArrow">
          <a:avLst>
            <a:gd name="adj1" fmla="val 3630"/>
            <a:gd name="adj2" fmla="val 451744"/>
            <a:gd name="adj3" fmla="val 18512600"/>
            <a:gd name="adj4" fmla="val 11715366"/>
            <a:gd name="adj5" fmla="val 4235"/>
          </a:avLst>
        </a:prstGeom>
        <a:solidFill>
          <a:srgbClr val="4A83B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CN" altLang="en-US"/>
        </a:p>
      </dgm:t>
    </dgm:pt>
    <dgm:pt modelId="{97609613-C15C-423A-B9D6-FCE07FE70FDC}">
      <dgm:prSet phldrT="[文本]"/>
      <dgm:spPr>
        <a:xfrm>
          <a:off x="2391158" y="1239578"/>
          <a:ext cx="1757264" cy="1449375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83B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学习资源</a:t>
          </a:r>
          <a:endParaRPr lang="zh-CN" alt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</dgm:t>
    </dgm:pt>
    <dgm:pt modelId="{82D5F91B-8C00-411D-93D2-E887395686E3}" type="parTrans" cxnId="{941387ED-2A74-4FE7-8B2F-453A99761E63}">
      <dgm:prSet/>
      <dgm:spPr/>
      <dgm:t>
        <a:bodyPr/>
        <a:lstStyle/>
        <a:p>
          <a:endParaRPr lang="zh-CN" altLang="en-US"/>
        </a:p>
      </dgm:t>
    </dgm:pt>
    <dgm:pt modelId="{D8D6379F-BBA0-4B37-A2C4-401F25AD3B5C}" type="sibTrans" cxnId="{941387ED-2A74-4FE7-8B2F-453A99761E63}">
      <dgm:prSet/>
      <dgm:spPr/>
      <dgm:t>
        <a:bodyPr/>
        <a:lstStyle/>
        <a:p>
          <a:endParaRPr lang="zh-CN" altLang="en-US"/>
        </a:p>
      </dgm:t>
    </dgm:pt>
    <dgm:pt modelId="{F9297A4A-8C49-4F59-80D5-08EA72AA3F1F}">
      <dgm:prSet phldrT="[文本]"/>
      <dgm:spPr>
        <a:xfrm>
          <a:off x="2391158" y="1239578"/>
          <a:ext cx="1757264" cy="1449375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83B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学习工具</a:t>
          </a:r>
          <a:endParaRPr lang="zh-CN" alt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</dgm:t>
    </dgm:pt>
    <dgm:pt modelId="{93605ABE-DB33-4B69-942D-D66AAF7DE421}" type="parTrans" cxnId="{1C7F0A66-8364-48E9-9071-1A1679D29B8B}">
      <dgm:prSet/>
      <dgm:spPr/>
      <dgm:t>
        <a:bodyPr/>
        <a:lstStyle/>
        <a:p>
          <a:endParaRPr lang="zh-CN" altLang="en-US"/>
        </a:p>
      </dgm:t>
    </dgm:pt>
    <dgm:pt modelId="{F4215A7A-F4A8-48F2-A763-38AAEAA3AAE2}" type="sibTrans" cxnId="{1C7F0A66-8364-48E9-9071-1A1679D29B8B}">
      <dgm:prSet/>
      <dgm:spPr/>
      <dgm:t>
        <a:bodyPr/>
        <a:lstStyle/>
        <a:p>
          <a:endParaRPr lang="zh-CN" altLang="en-US"/>
        </a:p>
      </dgm:t>
    </dgm:pt>
    <dgm:pt modelId="{F4C11CB2-7497-473F-A9D9-3271A0791389}">
      <dgm:prSet phldrT="[文本]"/>
      <dgm:spPr>
        <a:xfrm>
          <a:off x="5167345" y="2380251"/>
          <a:ext cx="1562012" cy="621160"/>
        </a:xfrm>
        <a:prstGeom prst="roundRect">
          <a:avLst>
            <a:gd name="adj" fmla="val 10000"/>
          </a:avLst>
        </a:prstGeom>
        <a:solidFill>
          <a:srgbClr val="4A83B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dirty="0" smtClean="0">
              <a:solidFill>
                <a:srgbClr val="FFFFFF"/>
              </a:solidFill>
              <a:latin typeface="Arial"/>
              <a:ea typeface="微软雅黑"/>
              <a:cs typeface="+mn-cs"/>
            </a:rPr>
            <a:t>制定学习策略</a:t>
          </a:r>
          <a:endParaRPr lang="zh-CN" altLang="en-US" dirty="0">
            <a:solidFill>
              <a:srgbClr val="FFFFFF"/>
            </a:solidFill>
            <a:latin typeface="Arial"/>
            <a:ea typeface="微软雅黑"/>
            <a:cs typeface="+mn-cs"/>
          </a:endParaRPr>
        </a:p>
      </dgm:t>
    </dgm:pt>
    <dgm:pt modelId="{F274B019-F30B-40A8-B595-3166CF9F8B5D}" type="parTrans" cxnId="{33B7E44C-CD33-4DEB-8F86-EC5D882AE656}">
      <dgm:prSet/>
      <dgm:spPr/>
      <dgm:t>
        <a:bodyPr/>
        <a:lstStyle/>
        <a:p>
          <a:endParaRPr lang="zh-CN" altLang="en-US"/>
        </a:p>
      </dgm:t>
    </dgm:pt>
    <dgm:pt modelId="{FE0C1C9B-8456-4384-8D44-B9B725B195F2}" type="sibTrans" cxnId="{33B7E44C-CD33-4DEB-8F86-EC5D882AE656}">
      <dgm:prSet/>
      <dgm:spPr>
        <a:xfrm>
          <a:off x="5796495" y="1604463"/>
          <a:ext cx="2156375" cy="2156375"/>
        </a:xfrm>
        <a:prstGeom prst="leftCircularArrow">
          <a:avLst>
            <a:gd name="adj1" fmla="val 4218"/>
            <a:gd name="adj2" fmla="val 532556"/>
            <a:gd name="adj3" fmla="val 2944241"/>
            <a:gd name="adj4" fmla="val 9660664"/>
            <a:gd name="adj5" fmla="val 4922"/>
          </a:avLst>
        </a:prstGeom>
        <a:solidFill>
          <a:srgbClr val="4A83B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CN" altLang="en-US"/>
        </a:p>
      </dgm:t>
    </dgm:pt>
    <dgm:pt modelId="{AEA6AC85-399C-4A04-9428-1DB32CEF075E}">
      <dgm:prSet phldrT="[文本]"/>
      <dgm:spPr>
        <a:xfrm>
          <a:off x="9548209" y="1239578"/>
          <a:ext cx="1757264" cy="1449375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83B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过程性评价</a:t>
          </a:r>
          <a:endParaRPr lang="zh-CN" alt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</dgm:t>
    </dgm:pt>
    <dgm:pt modelId="{F83FEE39-2F21-498A-A39D-E325C860DDE0}" type="parTrans" cxnId="{09349FAF-B4ED-4F60-BB91-999D5F388635}">
      <dgm:prSet/>
      <dgm:spPr/>
      <dgm:t>
        <a:bodyPr/>
        <a:lstStyle/>
        <a:p>
          <a:endParaRPr lang="zh-CN" altLang="en-US"/>
        </a:p>
      </dgm:t>
    </dgm:pt>
    <dgm:pt modelId="{471C570A-5DA5-4361-A59C-0A8C52BB3ADD}" type="sibTrans" cxnId="{09349FAF-B4ED-4F60-BB91-999D5F388635}">
      <dgm:prSet/>
      <dgm:spPr/>
      <dgm:t>
        <a:bodyPr/>
        <a:lstStyle/>
        <a:p>
          <a:endParaRPr lang="zh-CN" altLang="en-US"/>
        </a:p>
      </dgm:t>
    </dgm:pt>
    <dgm:pt modelId="{65796DB7-C57F-4C65-A823-E7E6454864DB}">
      <dgm:prSet phldrT="[文本]"/>
      <dgm:spPr>
        <a:xfrm>
          <a:off x="9548209" y="1239578"/>
          <a:ext cx="1757264" cy="1449375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83B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终结性评价</a:t>
          </a:r>
          <a:endParaRPr lang="zh-CN" alt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</dgm:t>
    </dgm:pt>
    <dgm:pt modelId="{B8CE782A-9A00-48F7-BBC4-48F41224C305}" type="parTrans" cxnId="{727552FF-89ED-41DD-8887-72647A0100FC}">
      <dgm:prSet/>
      <dgm:spPr/>
      <dgm:t>
        <a:bodyPr/>
        <a:lstStyle/>
        <a:p>
          <a:endParaRPr lang="zh-CN" altLang="en-US"/>
        </a:p>
      </dgm:t>
    </dgm:pt>
    <dgm:pt modelId="{6989DDCB-59BE-4FC4-92AF-67FE7C85B4FD}" type="sibTrans" cxnId="{727552FF-89ED-41DD-8887-72647A0100FC}">
      <dgm:prSet/>
      <dgm:spPr/>
      <dgm:t>
        <a:bodyPr/>
        <a:lstStyle/>
        <a:p>
          <a:endParaRPr lang="zh-CN" altLang="en-US"/>
        </a:p>
      </dgm:t>
    </dgm:pt>
    <dgm:pt modelId="{4B656E9D-5A8F-4A32-A021-F992036C8C86}">
      <dgm:prSet phldrT="[文本]"/>
      <dgm:spPr>
        <a:xfrm>
          <a:off x="7553029" y="926784"/>
          <a:ext cx="1562012" cy="621160"/>
        </a:xfrm>
        <a:prstGeom prst="roundRect">
          <a:avLst>
            <a:gd name="adj" fmla="val 10000"/>
          </a:avLst>
        </a:prstGeom>
        <a:solidFill>
          <a:srgbClr val="4A83B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dirty="0" smtClean="0">
              <a:solidFill>
                <a:srgbClr val="FFFFFF"/>
              </a:solidFill>
              <a:latin typeface="Arial"/>
              <a:ea typeface="微软雅黑"/>
              <a:cs typeface="+mn-cs"/>
            </a:rPr>
            <a:t>设计学习过程</a:t>
          </a:r>
          <a:endParaRPr lang="zh-CN" altLang="en-US" dirty="0">
            <a:solidFill>
              <a:srgbClr val="FFFFFF"/>
            </a:solidFill>
            <a:latin typeface="Arial"/>
            <a:ea typeface="微软雅黑"/>
            <a:cs typeface="+mn-cs"/>
          </a:endParaRPr>
        </a:p>
      </dgm:t>
    </dgm:pt>
    <dgm:pt modelId="{539D5043-CED0-41AC-AC94-936CD38672E8}" type="parTrans" cxnId="{E3F5DDE5-DF20-4633-B023-FE011C9E0EB8}">
      <dgm:prSet/>
      <dgm:spPr/>
      <dgm:t>
        <a:bodyPr/>
        <a:lstStyle/>
        <a:p>
          <a:endParaRPr lang="zh-CN" altLang="en-US"/>
        </a:p>
      </dgm:t>
    </dgm:pt>
    <dgm:pt modelId="{38DC0079-AC51-49C6-AED1-B6947669B62D}" type="sibTrans" cxnId="{E3F5DDE5-DF20-4633-B023-FE011C9E0EB8}">
      <dgm:prSet/>
      <dgm:spPr>
        <a:xfrm>
          <a:off x="8091811" y="274211"/>
          <a:ext cx="2390507" cy="2390507"/>
        </a:xfrm>
        <a:prstGeom prst="circularArrow">
          <a:avLst>
            <a:gd name="adj1" fmla="val 3805"/>
            <a:gd name="adj2" fmla="val 475613"/>
            <a:gd name="adj3" fmla="val 19352866"/>
            <a:gd name="adj4" fmla="val 12579500"/>
            <a:gd name="adj5" fmla="val 4439"/>
          </a:avLst>
        </a:prstGeom>
        <a:solidFill>
          <a:srgbClr val="4A83B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CN" altLang="en-US"/>
        </a:p>
      </dgm:t>
    </dgm:pt>
    <dgm:pt modelId="{903C6B9A-E35A-4C82-A5C8-8BAB7CAA64A1}">
      <dgm:prSet phldrT="[文本]"/>
      <dgm:spPr>
        <a:xfrm>
          <a:off x="9938712" y="2378373"/>
          <a:ext cx="1562012" cy="621160"/>
        </a:xfrm>
        <a:prstGeom prst="roundRect">
          <a:avLst>
            <a:gd name="adj" fmla="val 10000"/>
          </a:avLst>
        </a:prstGeom>
        <a:solidFill>
          <a:srgbClr val="4A83B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dirty="0" smtClean="0">
              <a:solidFill>
                <a:srgbClr val="FFFFFF"/>
              </a:solidFill>
              <a:latin typeface="Arial"/>
              <a:ea typeface="微软雅黑"/>
              <a:cs typeface="+mn-cs"/>
            </a:rPr>
            <a:t>设计项目评价</a:t>
          </a:r>
          <a:endParaRPr lang="zh-CN" altLang="en-US" dirty="0">
            <a:solidFill>
              <a:srgbClr val="FFFFFF"/>
            </a:solidFill>
            <a:latin typeface="Arial"/>
            <a:ea typeface="微软雅黑"/>
            <a:cs typeface="+mn-cs"/>
          </a:endParaRPr>
        </a:p>
      </dgm:t>
    </dgm:pt>
    <dgm:pt modelId="{06059D49-DC19-40FE-BCC0-B1A6567B6A90}" type="parTrans" cxnId="{CC4C77B3-16BD-4CD9-91FF-BEFB0C7E5D9A}">
      <dgm:prSet/>
      <dgm:spPr/>
      <dgm:t>
        <a:bodyPr/>
        <a:lstStyle/>
        <a:p>
          <a:endParaRPr lang="zh-CN" altLang="en-US"/>
        </a:p>
      </dgm:t>
    </dgm:pt>
    <dgm:pt modelId="{F9AEC730-6C2B-44EC-B275-5AA777F40A40}" type="sibTrans" cxnId="{CC4C77B3-16BD-4CD9-91FF-BEFB0C7E5D9A}">
      <dgm:prSet/>
      <dgm:spPr/>
      <dgm:t>
        <a:bodyPr/>
        <a:lstStyle/>
        <a:p>
          <a:endParaRPr lang="zh-CN" altLang="en-US"/>
        </a:p>
      </dgm:t>
    </dgm:pt>
    <dgm:pt modelId="{BC6A8A5F-C50B-4B89-B705-DD170AAEF5D3}">
      <dgm:prSet custT="1"/>
      <dgm:spPr>
        <a:xfrm>
          <a:off x="4814939" y="483237"/>
          <a:ext cx="1757264" cy="197522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83B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学习情境</a:t>
          </a:r>
          <a:endParaRPr lang="zh-CN" altLang="en-US" sz="2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</dgm:t>
    </dgm:pt>
    <dgm:pt modelId="{0FF6A82A-E6E1-49FB-BDD4-E0420DE8B77C}" type="parTrans" cxnId="{950F9322-77D3-4F73-987E-B602DA039252}">
      <dgm:prSet/>
      <dgm:spPr/>
      <dgm:t>
        <a:bodyPr/>
        <a:lstStyle/>
        <a:p>
          <a:endParaRPr lang="zh-CN" altLang="en-US"/>
        </a:p>
      </dgm:t>
    </dgm:pt>
    <dgm:pt modelId="{85D56E31-F8F8-4E50-82CC-B269C8440EBD}" type="sibTrans" cxnId="{950F9322-77D3-4F73-987E-B602DA039252}">
      <dgm:prSet/>
      <dgm:spPr/>
      <dgm:t>
        <a:bodyPr/>
        <a:lstStyle/>
        <a:p>
          <a:endParaRPr lang="zh-CN" altLang="en-US"/>
        </a:p>
      </dgm:t>
    </dgm:pt>
    <dgm:pt modelId="{651C03F9-6BC4-4CAC-8A8B-1F547E65068A}">
      <dgm:prSet custT="1"/>
      <dgm:spPr>
        <a:xfrm>
          <a:off x="7125096" y="1240633"/>
          <a:ext cx="1757264" cy="206914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83B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sz="18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了解项目学习</a:t>
          </a:r>
          <a:endParaRPr lang="zh-CN" altLang="en-US" sz="1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</dgm:t>
    </dgm:pt>
    <dgm:pt modelId="{19EC0685-0905-4D9C-A50B-2E59FA40FFE6}" type="parTrans" cxnId="{A1847333-E88F-49C4-A747-0CF9B2E48987}">
      <dgm:prSet/>
      <dgm:spPr/>
      <dgm:t>
        <a:bodyPr/>
        <a:lstStyle/>
        <a:p>
          <a:endParaRPr lang="zh-CN" altLang="en-US"/>
        </a:p>
      </dgm:t>
    </dgm:pt>
    <dgm:pt modelId="{47063F84-D3F5-45D9-B210-677D99FE5C24}" type="sibTrans" cxnId="{A1847333-E88F-49C4-A747-0CF9B2E48987}">
      <dgm:prSet/>
      <dgm:spPr/>
      <dgm:t>
        <a:bodyPr/>
        <a:lstStyle/>
        <a:p>
          <a:endParaRPr lang="zh-CN" altLang="en-US"/>
        </a:p>
      </dgm:t>
    </dgm:pt>
    <dgm:pt modelId="{BC67F10B-B1ED-411F-848A-B7A4A18F71B5}">
      <dgm:prSet custT="1"/>
      <dgm:spPr>
        <a:xfrm>
          <a:off x="4814939" y="483237"/>
          <a:ext cx="1757264" cy="197522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83B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学习支架</a:t>
          </a:r>
          <a:endParaRPr lang="zh-CN" altLang="en-US" sz="2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</dgm:t>
    </dgm:pt>
    <dgm:pt modelId="{29076C47-49DE-439C-99BA-0E27C1D66DAE}" type="parTrans" cxnId="{D5EACFEA-C36E-4DFA-B11F-25A4DCE919D1}">
      <dgm:prSet/>
      <dgm:spPr/>
      <dgm:t>
        <a:bodyPr/>
        <a:lstStyle/>
        <a:p>
          <a:endParaRPr lang="zh-CN" altLang="en-US"/>
        </a:p>
      </dgm:t>
    </dgm:pt>
    <dgm:pt modelId="{74E442CF-8F72-4822-ADC7-5913D25A0E22}" type="sibTrans" cxnId="{D5EACFEA-C36E-4DFA-B11F-25A4DCE919D1}">
      <dgm:prSet/>
      <dgm:spPr/>
      <dgm:t>
        <a:bodyPr/>
        <a:lstStyle/>
        <a:p>
          <a:endParaRPr lang="zh-CN" altLang="en-US"/>
        </a:p>
      </dgm:t>
    </dgm:pt>
    <dgm:pt modelId="{536F04EF-5B2A-4C40-AAF4-843C96A3B4B8}">
      <dgm:prSet custT="1"/>
      <dgm:spPr>
        <a:xfrm>
          <a:off x="4814939" y="483237"/>
          <a:ext cx="1757264" cy="197522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83B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学生范例</a:t>
          </a:r>
          <a:endParaRPr lang="zh-CN" altLang="en-US" sz="2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</dgm:t>
    </dgm:pt>
    <dgm:pt modelId="{46F440B2-6012-4986-8AF3-6FDFA2309407}" type="parTrans" cxnId="{957FF9F9-D160-4B25-B121-79480EAF3F08}">
      <dgm:prSet/>
      <dgm:spPr/>
      <dgm:t>
        <a:bodyPr/>
        <a:lstStyle/>
        <a:p>
          <a:endParaRPr lang="zh-CN" altLang="en-US"/>
        </a:p>
      </dgm:t>
    </dgm:pt>
    <dgm:pt modelId="{2355BE56-603D-4BDC-8CAD-BEFB5EEDFCD0}" type="sibTrans" cxnId="{957FF9F9-D160-4B25-B121-79480EAF3F08}">
      <dgm:prSet/>
      <dgm:spPr/>
      <dgm:t>
        <a:bodyPr/>
        <a:lstStyle/>
        <a:p>
          <a:endParaRPr lang="zh-CN" altLang="en-US"/>
        </a:p>
      </dgm:t>
    </dgm:pt>
    <dgm:pt modelId="{5BD452C1-87C4-431E-BB51-7FEAE8F8CCE0}">
      <dgm:prSet custT="1"/>
      <dgm:spPr>
        <a:xfrm>
          <a:off x="4814939" y="483237"/>
          <a:ext cx="1757264" cy="197522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83B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学习日志</a:t>
          </a:r>
          <a:endParaRPr lang="zh-CN" altLang="en-US" sz="2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</dgm:t>
    </dgm:pt>
    <dgm:pt modelId="{4DF06841-7F76-4589-820A-ED0BF1B01E57}" type="parTrans" cxnId="{09C5213F-167F-41CB-A9F8-5402B2A8E3D3}">
      <dgm:prSet/>
      <dgm:spPr/>
      <dgm:t>
        <a:bodyPr/>
        <a:lstStyle/>
        <a:p>
          <a:endParaRPr lang="zh-CN" altLang="en-US"/>
        </a:p>
      </dgm:t>
    </dgm:pt>
    <dgm:pt modelId="{D10DBC78-8724-4BC0-80DD-6EF6F88FE357}" type="sibTrans" cxnId="{09C5213F-167F-41CB-A9F8-5402B2A8E3D3}">
      <dgm:prSet/>
      <dgm:spPr/>
      <dgm:t>
        <a:bodyPr/>
        <a:lstStyle/>
        <a:p>
          <a:endParaRPr lang="zh-CN" altLang="en-US"/>
        </a:p>
      </dgm:t>
    </dgm:pt>
    <dgm:pt modelId="{D19A83EA-17B8-41FC-96E0-4450A43C2B5F}">
      <dgm:prSet/>
      <dgm:spPr>
        <a:xfrm>
          <a:off x="7125096" y="1240633"/>
          <a:ext cx="1757264" cy="206914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83B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</dgm:t>
    </dgm:pt>
    <dgm:pt modelId="{2C24F83B-B119-4E19-802B-A8F52264D1AD}" type="parTrans" cxnId="{BA9D7782-E649-48DD-8DE8-B884FBF9D4A3}">
      <dgm:prSet/>
      <dgm:spPr/>
      <dgm:t>
        <a:bodyPr/>
        <a:lstStyle/>
        <a:p>
          <a:endParaRPr lang="zh-CN" altLang="en-US"/>
        </a:p>
      </dgm:t>
    </dgm:pt>
    <dgm:pt modelId="{01234A89-6464-4A9D-83BE-040A0FC72AC1}" type="sibTrans" cxnId="{BA9D7782-E649-48DD-8DE8-B884FBF9D4A3}">
      <dgm:prSet/>
      <dgm:spPr/>
      <dgm:t>
        <a:bodyPr/>
        <a:lstStyle/>
        <a:p>
          <a:endParaRPr lang="zh-CN" altLang="en-US"/>
        </a:p>
      </dgm:t>
    </dgm:pt>
    <dgm:pt modelId="{154B29A4-4E78-4DBA-A461-B071ACCCF898}">
      <dgm:prSet custT="1"/>
      <dgm:spPr>
        <a:xfrm>
          <a:off x="7125096" y="1240633"/>
          <a:ext cx="1757264" cy="206914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83B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sz="18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知识与技能</a:t>
          </a:r>
          <a:endParaRPr lang="zh-CN" altLang="en-US" sz="1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</dgm:t>
    </dgm:pt>
    <dgm:pt modelId="{E5C7E072-77C5-4A43-9398-28695D9C3323}" type="parTrans" cxnId="{EF184FA2-3C17-45C7-9744-77DC0EBE68FA}">
      <dgm:prSet/>
      <dgm:spPr/>
      <dgm:t>
        <a:bodyPr/>
        <a:lstStyle/>
        <a:p>
          <a:endParaRPr lang="zh-CN" altLang="en-US"/>
        </a:p>
      </dgm:t>
    </dgm:pt>
    <dgm:pt modelId="{F3D080A7-85DB-4623-9805-CD9BA8B11323}" type="sibTrans" cxnId="{EF184FA2-3C17-45C7-9744-77DC0EBE68FA}">
      <dgm:prSet/>
      <dgm:spPr/>
      <dgm:t>
        <a:bodyPr/>
        <a:lstStyle/>
        <a:p>
          <a:endParaRPr lang="zh-CN" altLang="en-US"/>
        </a:p>
      </dgm:t>
    </dgm:pt>
    <dgm:pt modelId="{5347D6E8-9259-403D-A076-99A47E15B4E1}">
      <dgm:prSet custT="1"/>
      <dgm:spPr>
        <a:xfrm>
          <a:off x="7125096" y="1240633"/>
          <a:ext cx="1757264" cy="206914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83B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</dgm:t>
    </dgm:pt>
    <dgm:pt modelId="{221F44BA-4513-4A2C-9A5B-827A06C10205}" type="parTrans" cxnId="{3610DE93-AB24-43CC-9775-A0BA013CC562}">
      <dgm:prSet/>
      <dgm:spPr/>
      <dgm:t>
        <a:bodyPr/>
        <a:lstStyle/>
        <a:p>
          <a:endParaRPr lang="zh-CN" altLang="en-US"/>
        </a:p>
      </dgm:t>
    </dgm:pt>
    <dgm:pt modelId="{8482C66F-DCC4-4A18-8B51-806BE5707209}" type="sibTrans" cxnId="{3610DE93-AB24-43CC-9775-A0BA013CC562}">
      <dgm:prSet/>
      <dgm:spPr/>
      <dgm:t>
        <a:bodyPr/>
        <a:lstStyle/>
        <a:p>
          <a:endParaRPr lang="zh-CN" altLang="en-US"/>
        </a:p>
      </dgm:t>
    </dgm:pt>
    <dgm:pt modelId="{E6FBCEAC-F50A-45FB-913B-1BC86A07B2F3}">
      <dgm:prSet custT="1"/>
      <dgm:spPr>
        <a:xfrm>
          <a:off x="7125096" y="1240633"/>
          <a:ext cx="1757264" cy="206914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83B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</dgm:t>
    </dgm:pt>
    <dgm:pt modelId="{78F4C586-1C78-4F28-BD21-844F6C5F83DB}" type="parTrans" cxnId="{80DE295E-0B16-43F1-ABCD-B769849CF2B0}">
      <dgm:prSet/>
      <dgm:spPr/>
      <dgm:t>
        <a:bodyPr/>
        <a:lstStyle/>
        <a:p>
          <a:endParaRPr lang="zh-CN" altLang="en-US"/>
        </a:p>
      </dgm:t>
    </dgm:pt>
    <dgm:pt modelId="{D9E7434E-A017-48C6-9438-3E660E65C4D2}" type="sibTrans" cxnId="{80DE295E-0B16-43F1-ABCD-B769849CF2B0}">
      <dgm:prSet/>
      <dgm:spPr/>
      <dgm:t>
        <a:bodyPr/>
        <a:lstStyle/>
        <a:p>
          <a:endParaRPr lang="zh-CN" altLang="en-US"/>
        </a:p>
      </dgm:t>
    </dgm:pt>
    <dgm:pt modelId="{CB6721F8-E0FA-449A-8CA8-7627524BBBB2}">
      <dgm:prSet custT="1"/>
      <dgm:spPr>
        <a:xfrm>
          <a:off x="7125096" y="1240633"/>
          <a:ext cx="1757264" cy="206914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83B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sz="18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学生分组合作</a:t>
          </a:r>
          <a:endParaRPr lang="zh-CN" altLang="en-US" sz="1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</dgm:t>
    </dgm:pt>
    <dgm:pt modelId="{93BD9F2A-0CFC-46DE-AA56-CAD7B8A87197}" type="parTrans" cxnId="{8D687492-D67F-49F1-BDF7-F34177FE2202}">
      <dgm:prSet/>
      <dgm:spPr/>
      <dgm:t>
        <a:bodyPr/>
        <a:lstStyle/>
        <a:p>
          <a:endParaRPr lang="zh-CN" altLang="en-US"/>
        </a:p>
      </dgm:t>
    </dgm:pt>
    <dgm:pt modelId="{8DB21514-C6F0-47C6-B916-131E61C91BCA}" type="sibTrans" cxnId="{8D687492-D67F-49F1-BDF7-F34177FE2202}">
      <dgm:prSet/>
      <dgm:spPr/>
      <dgm:t>
        <a:bodyPr/>
        <a:lstStyle/>
        <a:p>
          <a:endParaRPr lang="zh-CN" altLang="en-US"/>
        </a:p>
      </dgm:t>
    </dgm:pt>
    <dgm:pt modelId="{CBDF1ABE-D679-4F55-96D5-7F8A173D9C93}">
      <dgm:prSet custT="1"/>
      <dgm:spPr>
        <a:xfrm>
          <a:off x="7125096" y="1240633"/>
          <a:ext cx="1757264" cy="206914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83B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zh-CN" altLang="en-US" sz="18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展示与评价</a:t>
          </a:r>
          <a:endParaRPr lang="zh-CN" altLang="en-US" sz="1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</dgm:t>
    </dgm:pt>
    <dgm:pt modelId="{72D9E071-5655-48F8-9222-CAD8B5784E0F}" type="parTrans" cxnId="{8A8269CB-8B10-416B-8D54-D91C7A91F6CE}">
      <dgm:prSet/>
      <dgm:spPr/>
      <dgm:t>
        <a:bodyPr/>
        <a:lstStyle/>
        <a:p>
          <a:endParaRPr lang="zh-CN" altLang="en-US"/>
        </a:p>
      </dgm:t>
    </dgm:pt>
    <dgm:pt modelId="{4A599A91-644B-4C97-856A-565E3C878074}" type="sibTrans" cxnId="{8A8269CB-8B10-416B-8D54-D91C7A91F6CE}">
      <dgm:prSet/>
      <dgm:spPr/>
      <dgm:t>
        <a:bodyPr/>
        <a:lstStyle/>
        <a:p>
          <a:endParaRPr lang="zh-CN" altLang="en-US"/>
        </a:p>
      </dgm:t>
    </dgm:pt>
    <dgm:pt modelId="{39CEE70E-C13A-40F5-9C79-7AC53F92C024}" type="pres">
      <dgm:prSet presAssocID="{F4605E93-F5F0-44C5-9715-EB61999C9E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1D3A3A1-7012-4C7B-A6BE-ECE9F7259C5B}" type="pres">
      <dgm:prSet presAssocID="{F4605E93-F5F0-44C5-9715-EB61999C9E62}" presName="tSp" presStyleCnt="0"/>
      <dgm:spPr/>
    </dgm:pt>
    <dgm:pt modelId="{EF527EFC-1BF2-468B-930A-73C5EF385256}" type="pres">
      <dgm:prSet presAssocID="{F4605E93-F5F0-44C5-9715-EB61999C9E62}" presName="bSp" presStyleCnt="0"/>
      <dgm:spPr/>
    </dgm:pt>
    <dgm:pt modelId="{32B42A25-D503-459A-8FD3-BF7C0A003A8C}" type="pres">
      <dgm:prSet presAssocID="{F4605E93-F5F0-44C5-9715-EB61999C9E62}" presName="process" presStyleCnt="0"/>
      <dgm:spPr/>
    </dgm:pt>
    <dgm:pt modelId="{5B6B3F3E-F034-418B-8C8F-7407553590C2}" type="pres">
      <dgm:prSet presAssocID="{9FBB9D27-6CA3-47D4-84F3-79FA47173408}" presName="composite1" presStyleCnt="0"/>
      <dgm:spPr/>
    </dgm:pt>
    <dgm:pt modelId="{3F4C01E6-1926-48F5-A5AB-FBCEE51A397B}" type="pres">
      <dgm:prSet presAssocID="{9FBB9D27-6CA3-47D4-84F3-79FA47173408}" presName="dummyNode1" presStyleLbl="node1" presStyleIdx="0" presStyleCnt="5"/>
      <dgm:spPr/>
    </dgm:pt>
    <dgm:pt modelId="{E1DD9DBC-A7F5-48D3-80B4-6E75CD69F5FD}" type="pres">
      <dgm:prSet presAssocID="{9FBB9D27-6CA3-47D4-84F3-79FA47173408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900220-E345-4C52-8A2B-594F8A0764FD}" type="pres">
      <dgm:prSet presAssocID="{9FBB9D27-6CA3-47D4-84F3-79FA47173408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3354C5-DAAE-40F5-AA70-D911B0C28C37}" type="pres">
      <dgm:prSet presAssocID="{9FBB9D27-6CA3-47D4-84F3-79FA47173408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D4A974-07D5-4002-83CF-7E7C32F1AF4F}" type="pres">
      <dgm:prSet presAssocID="{9FBB9D27-6CA3-47D4-84F3-79FA47173408}" presName="connSite1" presStyleCnt="0"/>
      <dgm:spPr/>
    </dgm:pt>
    <dgm:pt modelId="{753D84DA-9467-4A8A-A49D-BD7845CC5BFD}" type="pres">
      <dgm:prSet presAssocID="{E6F04325-0E83-4594-84FA-54E3136F9970}" presName="Name9" presStyleLbl="sibTrans2D1" presStyleIdx="0" presStyleCnt="4"/>
      <dgm:spPr/>
      <dgm:t>
        <a:bodyPr/>
        <a:lstStyle/>
        <a:p>
          <a:endParaRPr lang="zh-CN" altLang="en-US"/>
        </a:p>
      </dgm:t>
    </dgm:pt>
    <dgm:pt modelId="{A76504F9-66A0-4A0B-BE2B-8C0A65F6AEDB}" type="pres">
      <dgm:prSet presAssocID="{6336578B-43FB-4980-8725-4C94E5F78F93}" presName="composite2" presStyleCnt="0"/>
      <dgm:spPr/>
    </dgm:pt>
    <dgm:pt modelId="{55CFB3D1-0C41-4ADE-A874-F528352AD8E3}" type="pres">
      <dgm:prSet presAssocID="{6336578B-43FB-4980-8725-4C94E5F78F93}" presName="dummyNode2" presStyleLbl="node1" presStyleIdx="0" presStyleCnt="5"/>
      <dgm:spPr/>
    </dgm:pt>
    <dgm:pt modelId="{2B92F755-4950-44A3-8DF6-CB3A75D80A58}" type="pres">
      <dgm:prSet presAssocID="{6336578B-43FB-4980-8725-4C94E5F78F93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26F40B-B7D9-4F2F-99F4-81C5A3468383}" type="pres">
      <dgm:prSet presAssocID="{6336578B-43FB-4980-8725-4C94E5F78F93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E14ED3E-0E90-4051-9880-83B7D6B0B79F}" type="pres">
      <dgm:prSet presAssocID="{6336578B-43FB-4980-8725-4C94E5F78F93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3097AD-65ED-4DD9-8A65-D411AF931DD7}" type="pres">
      <dgm:prSet presAssocID="{6336578B-43FB-4980-8725-4C94E5F78F93}" presName="connSite2" presStyleCnt="0"/>
      <dgm:spPr/>
    </dgm:pt>
    <dgm:pt modelId="{7D43B10A-251A-4925-8BD0-94838E5C37DA}" type="pres">
      <dgm:prSet presAssocID="{A1FFA11F-821A-484A-AE95-D14FDDF22990}" presName="Name18" presStyleLbl="sibTrans2D1" presStyleIdx="1" presStyleCnt="4"/>
      <dgm:spPr/>
      <dgm:t>
        <a:bodyPr/>
        <a:lstStyle/>
        <a:p>
          <a:endParaRPr lang="zh-CN" altLang="en-US"/>
        </a:p>
      </dgm:t>
    </dgm:pt>
    <dgm:pt modelId="{69D9E500-04D1-44D1-9725-1687A8CF9BDD}" type="pres">
      <dgm:prSet presAssocID="{F4C11CB2-7497-473F-A9D9-3271A0791389}" presName="composite1" presStyleCnt="0"/>
      <dgm:spPr/>
    </dgm:pt>
    <dgm:pt modelId="{450D4001-80FB-4B2C-BDDE-169E20716438}" type="pres">
      <dgm:prSet presAssocID="{F4C11CB2-7497-473F-A9D9-3271A0791389}" presName="dummyNode1" presStyleLbl="node1" presStyleIdx="1" presStyleCnt="5"/>
      <dgm:spPr/>
    </dgm:pt>
    <dgm:pt modelId="{732CB5B0-E6FF-4801-9B29-23FA835DC7FE}" type="pres">
      <dgm:prSet presAssocID="{F4C11CB2-7497-473F-A9D9-3271A0791389}" presName="childNode1" presStyleLbl="bgAcc1" presStyleIdx="2" presStyleCnt="5" custScaleY="136281" custLinFactNeighborX="2168" custLinFactNeighborY="-3417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C853CFC-7E85-4842-B219-71B86544E958}" type="pres">
      <dgm:prSet presAssocID="{F4C11CB2-7497-473F-A9D9-3271A0791389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740EE7-322C-4F77-9B6B-0509F2C1D2E6}" type="pres">
      <dgm:prSet presAssocID="{F4C11CB2-7497-473F-A9D9-3271A0791389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4B9CB4-7FF2-4C34-AF4D-283A643FDEBA}" type="pres">
      <dgm:prSet presAssocID="{F4C11CB2-7497-473F-A9D9-3271A0791389}" presName="connSite1" presStyleCnt="0"/>
      <dgm:spPr/>
    </dgm:pt>
    <dgm:pt modelId="{2015B96D-44E9-442B-A267-569B0248DBEB}" type="pres">
      <dgm:prSet presAssocID="{FE0C1C9B-8456-4384-8D44-B9B725B195F2}" presName="Name9" presStyleLbl="sibTrans2D1" presStyleIdx="2" presStyleCnt="4"/>
      <dgm:spPr/>
      <dgm:t>
        <a:bodyPr/>
        <a:lstStyle/>
        <a:p>
          <a:endParaRPr lang="zh-CN" altLang="en-US"/>
        </a:p>
      </dgm:t>
    </dgm:pt>
    <dgm:pt modelId="{B6A49C43-D772-4CE9-9D4B-B254BF2B3E52}" type="pres">
      <dgm:prSet presAssocID="{4B656E9D-5A8F-4A32-A021-F992036C8C86}" presName="composite2" presStyleCnt="0"/>
      <dgm:spPr/>
    </dgm:pt>
    <dgm:pt modelId="{C71C45C5-405E-479F-90FC-3247746FBCBA}" type="pres">
      <dgm:prSet presAssocID="{4B656E9D-5A8F-4A32-A021-F992036C8C86}" presName="dummyNode2" presStyleLbl="node1" presStyleIdx="2" presStyleCnt="5"/>
      <dgm:spPr/>
    </dgm:pt>
    <dgm:pt modelId="{948B8F87-D6D1-4C81-87F9-758D5B5C56B3}" type="pres">
      <dgm:prSet presAssocID="{4B656E9D-5A8F-4A32-A021-F992036C8C86}" presName="childNode2" presStyleLbl="bgAcc1" presStyleIdx="3" presStyleCnt="5" custScaleY="142761" custLinFactNeighborX="-2130" custLinFactNeighborY="2160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EB5893-F3C3-451B-9471-2F733BAD5854}" type="pres">
      <dgm:prSet presAssocID="{4B656E9D-5A8F-4A32-A021-F992036C8C86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6459F0-C15E-4BEE-8C9F-F50A3796CAB8}" type="pres">
      <dgm:prSet presAssocID="{4B656E9D-5A8F-4A32-A021-F992036C8C86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150B8E-925F-4EAB-9AD8-0A08174B40E9}" type="pres">
      <dgm:prSet presAssocID="{4B656E9D-5A8F-4A32-A021-F992036C8C86}" presName="connSite2" presStyleCnt="0"/>
      <dgm:spPr/>
    </dgm:pt>
    <dgm:pt modelId="{87394A00-7C2B-48D7-9BB8-FFC9E35B9ABB}" type="pres">
      <dgm:prSet presAssocID="{38DC0079-AC51-49C6-AED1-B6947669B62D}" presName="Name18" presStyleLbl="sibTrans2D1" presStyleIdx="3" presStyleCnt="4"/>
      <dgm:spPr/>
      <dgm:t>
        <a:bodyPr/>
        <a:lstStyle/>
        <a:p>
          <a:endParaRPr lang="zh-CN" altLang="en-US"/>
        </a:p>
      </dgm:t>
    </dgm:pt>
    <dgm:pt modelId="{3C31AEF8-7AB2-4904-8694-09C4494E90CB}" type="pres">
      <dgm:prSet presAssocID="{903C6B9A-E35A-4C82-A5C8-8BAB7CAA64A1}" presName="composite1" presStyleCnt="0"/>
      <dgm:spPr/>
    </dgm:pt>
    <dgm:pt modelId="{C9E909AF-69CC-4F22-AB59-50CC4F2C23B7}" type="pres">
      <dgm:prSet presAssocID="{903C6B9A-E35A-4C82-A5C8-8BAB7CAA64A1}" presName="dummyNode1" presStyleLbl="node1" presStyleIdx="3" presStyleCnt="5"/>
      <dgm:spPr/>
    </dgm:pt>
    <dgm:pt modelId="{3327276C-5CFA-4F7F-883A-49AB5D1E58E9}" type="pres">
      <dgm:prSet presAssocID="{903C6B9A-E35A-4C82-A5C8-8BAB7CAA64A1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D4B2A8-B5F3-4672-B6E7-A9A39FFD7F71}" type="pres">
      <dgm:prSet presAssocID="{903C6B9A-E35A-4C82-A5C8-8BAB7CAA64A1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EA156D-8399-4184-9146-CFD60CFDA46E}" type="pres">
      <dgm:prSet presAssocID="{903C6B9A-E35A-4C82-A5C8-8BAB7CAA64A1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B25A98-95C3-4288-B63F-60B304130BB9}" type="pres">
      <dgm:prSet presAssocID="{903C6B9A-E35A-4C82-A5C8-8BAB7CAA64A1}" presName="connSite1" presStyleCnt="0"/>
      <dgm:spPr/>
    </dgm:pt>
  </dgm:ptLst>
  <dgm:cxnLst>
    <dgm:cxn modelId="{8A8269CB-8B10-416B-8D54-D91C7A91F6CE}" srcId="{4B656E9D-5A8F-4A32-A021-F992036C8C86}" destId="{CBDF1ABE-D679-4F55-96D5-7F8A173D9C93}" srcOrd="3" destOrd="0" parTransId="{72D9E071-5655-48F8-9222-CAD8B5784E0F}" sibTransId="{4A599A91-644B-4C97-856A-565E3C878074}"/>
    <dgm:cxn modelId="{F28FDC5D-98BA-4ABD-8F83-EED002A94A52}" type="presOf" srcId="{651C03F9-6BC4-4CAC-8A8B-1F547E65068A}" destId="{948B8F87-D6D1-4C81-87F9-758D5B5C56B3}" srcOrd="0" destOrd="0" presId="urn:microsoft.com/office/officeart/2005/8/layout/hProcess4"/>
    <dgm:cxn modelId="{80DE295E-0B16-43F1-ABCD-B769849CF2B0}" srcId="{4B656E9D-5A8F-4A32-A021-F992036C8C86}" destId="{E6FBCEAC-F50A-45FB-913B-1BC86A07B2F3}" srcOrd="4" destOrd="0" parTransId="{78F4C586-1C78-4F28-BD21-844F6C5F83DB}" sibTransId="{D9E7434E-A017-48C6-9438-3E660E65C4D2}"/>
    <dgm:cxn modelId="{8D687492-D67F-49F1-BDF7-F34177FE2202}" srcId="{4B656E9D-5A8F-4A32-A021-F992036C8C86}" destId="{CB6721F8-E0FA-449A-8CA8-7627524BBBB2}" srcOrd="2" destOrd="0" parTransId="{93BD9F2A-0CFC-46DE-AA56-CAD7B8A87197}" sibTransId="{8DB21514-C6F0-47C6-B916-131E61C91BCA}"/>
    <dgm:cxn modelId="{F2DAA0D4-4032-479E-8B34-067143479A9E}" type="presOf" srcId="{4B656E9D-5A8F-4A32-A021-F992036C8C86}" destId="{AF6459F0-C15E-4BEE-8C9F-F50A3796CAB8}" srcOrd="0" destOrd="0" presId="urn:microsoft.com/office/officeart/2005/8/layout/hProcess4"/>
    <dgm:cxn modelId="{AAF64123-159B-4A31-BD75-5AE52A100677}" type="presOf" srcId="{5BD452C1-87C4-431E-BB51-7FEAE8F8CCE0}" destId="{732CB5B0-E6FF-4801-9B29-23FA835DC7FE}" srcOrd="0" destOrd="3" presId="urn:microsoft.com/office/officeart/2005/8/layout/hProcess4"/>
    <dgm:cxn modelId="{5462389F-7F17-4495-ADE8-64EFFC7E0694}" type="presOf" srcId="{5347D6E8-9259-403D-A076-99A47E15B4E1}" destId="{948B8F87-D6D1-4C81-87F9-758D5B5C56B3}" srcOrd="0" destOrd="5" presId="urn:microsoft.com/office/officeart/2005/8/layout/hProcess4"/>
    <dgm:cxn modelId="{C7052263-E0D7-463F-A088-2D7096F86E24}" type="presOf" srcId="{CBDF1ABE-D679-4F55-96D5-7F8A173D9C93}" destId="{55EB5893-F3C3-451B-9471-2F733BAD5854}" srcOrd="1" destOrd="3" presId="urn:microsoft.com/office/officeart/2005/8/layout/hProcess4"/>
    <dgm:cxn modelId="{E3F5DDE5-DF20-4633-B023-FE011C9E0EB8}" srcId="{F4605E93-F5F0-44C5-9715-EB61999C9E62}" destId="{4B656E9D-5A8F-4A32-A021-F992036C8C86}" srcOrd="3" destOrd="0" parTransId="{539D5043-CED0-41AC-AC94-936CD38672E8}" sibTransId="{38DC0079-AC51-49C6-AED1-B6947669B62D}"/>
    <dgm:cxn modelId="{30739237-E4AB-4E6C-A876-A1E8A9B04728}" type="presOf" srcId="{65796DB7-C57F-4C65-A823-E7E6454864DB}" destId="{3327276C-5CFA-4F7F-883A-49AB5D1E58E9}" srcOrd="0" destOrd="1" presId="urn:microsoft.com/office/officeart/2005/8/layout/hProcess4"/>
    <dgm:cxn modelId="{CB0ADF62-F415-4251-901F-0C34029782B6}" type="presOf" srcId="{BC6A8A5F-C50B-4B89-B705-DD170AAEF5D3}" destId="{0C853CFC-7E85-4842-B219-71B86544E958}" srcOrd="1" destOrd="0" presId="urn:microsoft.com/office/officeart/2005/8/layout/hProcess4"/>
    <dgm:cxn modelId="{D34F1515-2E20-4A7C-B4CC-68F71726CD6E}" type="presOf" srcId="{5BD452C1-87C4-431E-BB51-7FEAE8F8CCE0}" destId="{0C853CFC-7E85-4842-B219-71B86544E958}" srcOrd="1" destOrd="3" presId="urn:microsoft.com/office/officeart/2005/8/layout/hProcess4"/>
    <dgm:cxn modelId="{D9B2C6D5-05A6-46C8-9FAC-FB83BB171788}" type="presOf" srcId="{38DC0079-AC51-49C6-AED1-B6947669B62D}" destId="{87394A00-7C2B-48D7-9BB8-FFC9E35B9ABB}" srcOrd="0" destOrd="0" presId="urn:microsoft.com/office/officeart/2005/8/layout/hProcess4"/>
    <dgm:cxn modelId="{1C7F0A66-8364-48E9-9071-1A1679D29B8B}" srcId="{6336578B-43FB-4980-8725-4C94E5F78F93}" destId="{F9297A4A-8C49-4F59-80D5-08EA72AA3F1F}" srcOrd="1" destOrd="0" parTransId="{93605ABE-DB33-4B69-942D-D66AAF7DE421}" sibTransId="{F4215A7A-F4A8-48F2-A763-38AAEAA3AAE2}"/>
    <dgm:cxn modelId="{E0CC9E19-2946-4D65-BB73-A17014F13493}" type="presOf" srcId="{97609613-C15C-423A-B9D6-FCE07FE70FDC}" destId="{C926F40B-B7D9-4F2F-99F4-81C5A3468383}" srcOrd="1" destOrd="0" presId="urn:microsoft.com/office/officeart/2005/8/layout/hProcess4"/>
    <dgm:cxn modelId="{3ECC31BE-5298-4ADA-9DF8-B33498BFE62C}" type="presOf" srcId="{E6F04325-0E83-4594-84FA-54E3136F9970}" destId="{753D84DA-9467-4A8A-A49D-BD7845CC5BFD}" srcOrd="0" destOrd="0" presId="urn:microsoft.com/office/officeart/2005/8/layout/hProcess4"/>
    <dgm:cxn modelId="{0D007B64-3BB9-47D5-BC27-74D651C86A7E}" type="presOf" srcId="{D19A83EA-17B8-41FC-96E0-4450A43C2B5F}" destId="{948B8F87-D6D1-4C81-87F9-758D5B5C56B3}" srcOrd="0" destOrd="6" presId="urn:microsoft.com/office/officeart/2005/8/layout/hProcess4"/>
    <dgm:cxn modelId="{64C56666-1A6E-4C1B-9E58-4D12B8B9E5F7}" type="presOf" srcId="{F9297A4A-8C49-4F59-80D5-08EA72AA3F1F}" destId="{C926F40B-B7D9-4F2F-99F4-81C5A3468383}" srcOrd="1" destOrd="1" presId="urn:microsoft.com/office/officeart/2005/8/layout/hProcess4"/>
    <dgm:cxn modelId="{54C120FD-4CB5-4FC5-AF90-347118F4E4CE}" type="presOf" srcId="{65796DB7-C57F-4C65-A823-E7E6454864DB}" destId="{FDD4B2A8-B5F3-4672-B6E7-A9A39FFD7F71}" srcOrd="1" destOrd="1" presId="urn:microsoft.com/office/officeart/2005/8/layout/hProcess4"/>
    <dgm:cxn modelId="{C22C2B9A-3890-4E77-8E9F-299E3281597E}" type="presOf" srcId="{9FBB9D27-6CA3-47D4-84F3-79FA47173408}" destId="{243354C5-DAAE-40F5-AA70-D911B0C28C37}" srcOrd="0" destOrd="0" presId="urn:microsoft.com/office/officeart/2005/8/layout/hProcess4"/>
    <dgm:cxn modelId="{C11989C6-D990-4E35-96A9-9DEC9B1F7FDB}" type="presOf" srcId="{F4C11CB2-7497-473F-A9D9-3271A0791389}" destId="{70740EE7-322C-4F77-9B6B-0509F2C1D2E6}" srcOrd="0" destOrd="0" presId="urn:microsoft.com/office/officeart/2005/8/layout/hProcess4"/>
    <dgm:cxn modelId="{F3869E71-5281-476F-ACA0-B0ADEC1F607F}" type="presOf" srcId="{AEA6AC85-399C-4A04-9428-1DB32CEF075E}" destId="{3327276C-5CFA-4F7F-883A-49AB5D1E58E9}" srcOrd="0" destOrd="0" presId="urn:microsoft.com/office/officeart/2005/8/layout/hProcess4"/>
    <dgm:cxn modelId="{D16B6CB3-0A1B-45B1-82F3-28DDFBC6DF95}" type="presOf" srcId="{D19A83EA-17B8-41FC-96E0-4450A43C2B5F}" destId="{55EB5893-F3C3-451B-9471-2F733BAD5854}" srcOrd="1" destOrd="6" presId="urn:microsoft.com/office/officeart/2005/8/layout/hProcess4"/>
    <dgm:cxn modelId="{BA9D7782-E649-48DD-8DE8-B884FBF9D4A3}" srcId="{4B656E9D-5A8F-4A32-A021-F992036C8C86}" destId="{D19A83EA-17B8-41FC-96E0-4450A43C2B5F}" srcOrd="6" destOrd="0" parTransId="{2C24F83B-B119-4E19-802B-A8F52264D1AD}" sibTransId="{01234A89-6464-4A9D-83BE-040A0FC72AC1}"/>
    <dgm:cxn modelId="{33B7E44C-CD33-4DEB-8F86-EC5D882AE656}" srcId="{F4605E93-F5F0-44C5-9715-EB61999C9E62}" destId="{F4C11CB2-7497-473F-A9D9-3271A0791389}" srcOrd="2" destOrd="0" parTransId="{F274B019-F30B-40A8-B595-3166CF9F8B5D}" sibTransId="{FE0C1C9B-8456-4384-8D44-B9B725B195F2}"/>
    <dgm:cxn modelId="{9157C26A-8BE1-47EB-8809-728C4A481508}" type="presOf" srcId="{154B29A4-4E78-4DBA-A461-B071ACCCF898}" destId="{948B8F87-D6D1-4C81-87F9-758D5B5C56B3}" srcOrd="0" destOrd="1" presId="urn:microsoft.com/office/officeart/2005/8/layout/hProcess4"/>
    <dgm:cxn modelId="{44F6A911-C731-4C19-93E0-ABBE48500F4D}" type="presOf" srcId="{903C6B9A-E35A-4C82-A5C8-8BAB7CAA64A1}" destId="{7BEA156D-8399-4184-9146-CFD60CFDA46E}" srcOrd="0" destOrd="0" presId="urn:microsoft.com/office/officeart/2005/8/layout/hProcess4"/>
    <dgm:cxn modelId="{ECCBD250-8233-45FD-AA57-91D57400FE65}" srcId="{F4605E93-F5F0-44C5-9715-EB61999C9E62}" destId="{9FBB9D27-6CA3-47D4-84F3-79FA47173408}" srcOrd="0" destOrd="0" parTransId="{EE9F28DE-AFE5-40B7-A0B3-543D22401108}" sibTransId="{E6F04325-0E83-4594-84FA-54E3136F9970}"/>
    <dgm:cxn modelId="{949FDFE1-2A7E-486B-BC27-354C36BBA4C0}" type="presOf" srcId="{6336578B-43FB-4980-8725-4C94E5F78F93}" destId="{AE14ED3E-0E90-4051-9880-83B7D6B0B79F}" srcOrd="0" destOrd="0" presId="urn:microsoft.com/office/officeart/2005/8/layout/hProcess4"/>
    <dgm:cxn modelId="{09C5213F-167F-41CB-A9F8-5402B2A8E3D3}" srcId="{F4C11CB2-7497-473F-A9D9-3271A0791389}" destId="{5BD452C1-87C4-431E-BB51-7FEAE8F8CCE0}" srcOrd="3" destOrd="0" parTransId="{4DF06841-7F76-4589-820A-ED0BF1B01E57}" sibTransId="{D10DBC78-8724-4BC0-80DD-6EF6F88FE357}"/>
    <dgm:cxn modelId="{3F8C5F95-8B75-4A82-BEC0-A5D30850BA94}" type="presOf" srcId="{226635E8-3F85-48CE-B22B-A4E8BD60CC33}" destId="{C5900220-E345-4C52-8A2B-594F8A0764FD}" srcOrd="1" destOrd="1" presId="urn:microsoft.com/office/officeart/2005/8/layout/hProcess4"/>
    <dgm:cxn modelId="{941387ED-2A74-4FE7-8B2F-453A99761E63}" srcId="{6336578B-43FB-4980-8725-4C94E5F78F93}" destId="{97609613-C15C-423A-B9D6-FCE07FE70FDC}" srcOrd="0" destOrd="0" parTransId="{82D5F91B-8C00-411D-93D2-E887395686E3}" sibTransId="{D8D6379F-BBA0-4B37-A2C4-401F25AD3B5C}"/>
    <dgm:cxn modelId="{F6BD9B17-FFC6-4249-9952-CFDA2C5F4DC4}" srcId="{9FBB9D27-6CA3-47D4-84F3-79FA47173408}" destId="{226635E8-3F85-48CE-B22B-A4E8BD60CC33}" srcOrd="1" destOrd="0" parTransId="{A312E3F5-1B19-40F8-94DC-4AC914018BEA}" sibTransId="{4029D4DD-5A6C-4E0B-AE38-10D87E588D90}"/>
    <dgm:cxn modelId="{DC26EA3D-1240-45EB-BD5D-2DE8EEE957DB}" type="presOf" srcId="{5347D6E8-9259-403D-A076-99A47E15B4E1}" destId="{55EB5893-F3C3-451B-9471-2F733BAD5854}" srcOrd="1" destOrd="5" presId="urn:microsoft.com/office/officeart/2005/8/layout/hProcess4"/>
    <dgm:cxn modelId="{C467950D-FA83-4726-8BCF-B7A9ECF0C41D}" type="presOf" srcId="{CB6721F8-E0FA-449A-8CA8-7627524BBBB2}" destId="{55EB5893-F3C3-451B-9471-2F733BAD5854}" srcOrd="1" destOrd="2" presId="urn:microsoft.com/office/officeart/2005/8/layout/hProcess4"/>
    <dgm:cxn modelId="{CC4C77B3-16BD-4CD9-91FF-BEFB0C7E5D9A}" srcId="{F4605E93-F5F0-44C5-9715-EB61999C9E62}" destId="{903C6B9A-E35A-4C82-A5C8-8BAB7CAA64A1}" srcOrd="4" destOrd="0" parTransId="{06059D49-DC19-40FE-BCC0-B1A6567B6A90}" sibTransId="{F9AEC730-6C2B-44EC-B275-5AA777F40A40}"/>
    <dgm:cxn modelId="{A0D25CD0-E055-4399-836D-590BDE88D3CE}" srcId="{9FBB9D27-6CA3-47D4-84F3-79FA47173408}" destId="{82C429D8-AB66-4E31-829E-DC7610C2D389}" srcOrd="0" destOrd="0" parTransId="{F71AA5FD-CE3A-4FBC-8597-EB4894D63EDF}" sibTransId="{C6B90CF3-5B92-4CB0-B197-B0F1614591C5}"/>
    <dgm:cxn modelId="{3610DE93-AB24-43CC-9775-A0BA013CC562}" srcId="{4B656E9D-5A8F-4A32-A021-F992036C8C86}" destId="{5347D6E8-9259-403D-A076-99A47E15B4E1}" srcOrd="5" destOrd="0" parTransId="{221F44BA-4513-4A2C-9A5B-827A06C10205}" sibTransId="{8482C66F-DCC4-4A18-8B51-806BE5707209}"/>
    <dgm:cxn modelId="{4F2D9850-2CB7-4451-B551-5EE06BE499F4}" type="presOf" srcId="{BC67F10B-B1ED-411F-848A-B7A4A18F71B5}" destId="{0C853CFC-7E85-4842-B219-71B86544E958}" srcOrd="1" destOrd="1" presId="urn:microsoft.com/office/officeart/2005/8/layout/hProcess4"/>
    <dgm:cxn modelId="{F7EC3C32-1208-4380-8914-DB66A994FA22}" type="presOf" srcId="{E6FBCEAC-F50A-45FB-913B-1BC86A07B2F3}" destId="{55EB5893-F3C3-451B-9471-2F733BAD5854}" srcOrd="1" destOrd="4" presId="urn:microsoft.com/office/officeart/2005/8/layout/hProcess4"/>
    <dgm:cxn modelId="{957FF9F9-D160-4B25-B121-79480EAF3F08}" srcId="{F4C11CB2-7497-473F-A9D9-3271A0791389}" destId="{536F04EF-5B2A-4C40-AAF4-843C96A3B4B8}" srcOrd="2" destOrd="0" parTransId="{46F440B2-6012-4986-8AF3-6FDFA2309407}" sibTransId="{2355BE56-603D-4BDC-8CAD-BEFB5EEDFCD0}"/>
    <dgm:cxn modelId="{662B732E-2562-441D-B61A-5F6EADC3CC78}" type="presOf" srcId="{226635E8-3F85-48CE-B22B-A4E8BD60CC33}" destId="{E1DD9DBC-A7F5-48D3-80B4-6E75CD69F5FD}" srcOrd="0" destOrd="1" presId="urn:microsoft.com/office/officeart/2005/8/layout/hProcess4"/>
    <dgm:cxn modelId="{EF184FA2-3C17-45C7-9744-77DC0EBE68FA}" srcId="{4B656E9D-5A8F-4A32-A021-F992036C8C86}" destId="{154B29A4-4E78-4DBA-A461-B071ACCCF898}" srcOrd="1" destOrd="0" parTransId="{E5C7E072-77C5-4A43-9398-28695D9C3323}" sibTransId="{F3D080A7-85DB-4623-9805-CD9BA8B11323}"/>
    <dgm:cxn modelId="{B7BC10F2-9C6D-4576-A0C6-B96BDF1A26C3}" type="presOf" srcId="{82C429D8-AB66-4E31-829E-DC7610C2D389}" destId="{C5900220-E345-4C52-8A2B-594F8A0764FD}" srcOrd="1" destOrd="0" presId="urn:microsoft.com/office/officeart/2005/8/layout/hProcess4"/>
    <dgm:cxn modelId="{03E3A740-AD3B-478C-91B9-F27BECBF570F}" type="presOf" srcId="{BC67F10B-B1ED-411F-848A-B7A4A18F71B5}" destId="{732CB5B0-E6FF-4801-9B29-23FA835DC7FE}" srcOrd="0" destOrd="1" presId="urn:microsoft.com/office/officeart/2005/8/layout/hProcess4"/>
    <dgm:cxn modelId="{A3835521-1839-43AC-B83B-76874C6F6BD8}" type="presOf" srcId="{82C429D8-AB66-4E31-829E-DC7610C2D389}" destId="{E1DD9DBC-A7F5-48D3-80B4-6E75CD69F5FD}" srcOrd="0" destOrd="0" presId="urn:microsoft.com/office/officeart/2005/8/layout/hProcess4"/>
    <dgm:cxn modelId="{D8EAC238-56EF-42BE-83EB-BAE37B241569}" type="presOf" srcId="{F4605E93-F5F0-44C5-9715-EB61999C9E62}" destId="{39CEE70E-C13A-40F5-9C79-7AC53F92C024}" srcOrd="0" destOrd="0" presId="urn:microsoft.com/office/officeart/2005/8/layout/hProcess4"/>
    <dgm:cxn modelId="{D7696A64-579C-4A5B-80E5-0F18A624AD81}" type="presOf" srcId="{AEA6AC85-399C-4A04-9428-1DB32CEF075E}" destId="{FDD4B2A8-B5F3-4672-B6E7-A9A39FFD7F71}" srcOrd="1" destOrd="0" presId="urn:microsoft.com/office/officeart/2005/8/layout/hProcess4"/>
    <dgm:cxn modelId="{8DE19DEA-3F25-40AA-AE00-A8D35D9934F7}" type="presOf" srcId="{536F04EF-5B2A-4C40-AAF4-843C96A3B4B8}" destId="{0C853CFC-7E85-4842-B219-71B86544E958}" srcOrd="1" destOrd="2" presId="urn:microsoft.com/office/officeart/2005/8/layout/hProcess4"/>
    <dgm:cxn modelId="{6478F574-BFC1-4999-AE08-F1656E2B0643}" type="presOf" srcId="{154B29A4-4E78-4DBA-A461-B071ACCCF898}" destId="{55EB5893-F3C3-451B-9471-2F733BAD5854}" srcOrd="1" destOrd="1" presId="urn:microsoft.com/office/officeart/2005/8/layout/hProcess4"/>
    <dgm:cxn modelId="{727552FF-89ED-41DD-8887-72647A0100FC}" srcId="{903C6B9A-E35A-4C82-A5C8-8BAB7CAA64A1}" destId="{65796DB7-C57F-4C65-A823-E7E6454864DB}" srcOrd="1" destOrd="0" parTransId="{B8CE782A-9A00-48F7-BBC4-48F41224C305}" sibTransId="{6989DDCB-59BE-4FC4-92AF-67FE7C85B4FD}"/>
    <dgm:cxn modelId="{D5EACFEA-C36E-4DFA-B11F-25A4DCE919D1}" srcId="{F4C11CB2-7497-473F-A9D9-3271A0791389}" destId="{BC67F10B-B1ED-411F-848A-B7A4A18F71B5}" srcOrd="1" destOrd="0" parTransId="{29076C47-49DE-439C-99BA-0E27C1D66DAE}" sibTransId="{74E442CF-8F72-4822-ADC7-5913D25A0E22}"/>
    <dgm:cxn modelId="{0BCEA892-3F52-4A1B-9A14-160268439392}" type="presOf" srcId="{F9297A4A-8C49-4F59-80D5-08EA72AA3F1F}" destId="{2B92F755-4950-44A3-8DF6-CB3A75D80A58}" srcOrd="0" destOrd="1" presId="urn:microsoft.com/office/officeart/2005/8/layout/hProcess4"/>
    <dgm:cxn modelId="{8F45207A-CDE4-4A44-A022-B65B68A55927}" type="presOf" srcId="{FE0C1C9B-8456-4384-8D44-B9B725B195F2}" destId="{2015B96D-44E9-442B-A267-569B0248DBEB}" srcOrd="0" destOrd="0" presId="urn:microsoft.com/office/officeart/2005/8/layout/hProcess4"/>
    <dgm:cxn modelId="{E986BDF3-503E-46C7-B7A2-3C3E8C76B8CA}" type="presOf" srcId="{A1FFA11F-821A-484A-AE95-D14FDDF22990}" destId="{7D43B10A-251A-4925-8BD0-94838E5C37DA}" srcOrd="0" destOrd="0" presId="urn:microsoft.com/office/officeart/2005/8/layout/hProcess4"/>
    <dgm:cxn modelId="{11F840D7-9DCD-4FE4-BC1C-EF5C32B4A22D}" type="presOf" srcId="{651C03F9-6BC4-4CAC-8A8B-1F547E65068A}" destId="{55EB5893-F3C3-451B-9471-2F733BAD5854}" srcOrd="1" destOrd="0" presId="urn:microsoft.com/office/officeart/2005/8/layout/hProcess4"/>
    <dgm:cxn modelId="{950F9322-77D3-4F73-987E-B602DA039252}" srcId="{F4C11CB2-7497-473F-A9D9-3271A0791389}" destId="{BC6A8A5F-C50B-4B89-B705-DD170AAEF5D3}" srcOrd="0" destOrd="0" parTransId="{0FF6A82A-E6E1-49FB-BDD4-E0420DE8B77C}" sibTransId="{85D56E31-F8F8-4E50-82CC-B269C8440EBD}"/>
    <dgm:cxn modelId="{FCD14014-AECF-4D63-84EA-56CC055ADA47}" type="presOf" srcId="{97609613-C15C-423A-B9D6-FCE07FE70FDC}" destId="{2B92F755-4950-44A3-8DF6-CB3A75D80A58}" srcOrd="0" destOrd="0" presId="urn:microsoft.com/office/officeart/2005/8/layout/hProcess4"/>
    <dgm:cxn modelId="{338422EA-CB38-433B-8397-085035801DB2}" type="presOf" srcId="{536F04EF-5B2A-4C40-AAF4-843C96A3B4B8}" destId="{732CB5B0-E6FF-4801-9B29-23FA835DC7FE}" srcOrd="0" destOrd="2" presId="urn:microsoft.com/office/officeart/2005/8/layout/hProcess4"/>
    <dgm:cxn modelId="{070E3D51-9E9C-4D86-8786-781D1C5A7186}" srcId="{F4605E93-F5F0-44C5-9715-EB61999C9E62}" destId="{6336578B-43FB-4980-8725-4C94E5F78F93}" srcOrd="1" destOrd="0" parTransId="{5F2EF8E6-D933-49BD-AA1A-F9D7E56CC04D}" sibTransId="{A1FFA11F-821A-484A-AE95-D14FDDF22990}"/>
    <dgm:cxn modelId="{5C3563D1-E90F-474E-BB56-3FFFE4DB92D7}" type="presOf" srcId="{CBDF1ABE-D679-4F55-96D5-7F8A173D9C93}" destId="{948B8F87-D6D1-4C81-87F9-758D5B5C56B3}" srcOrd="0" destOrd="3" presId="urn:microsoft.com/office/officeart/2005/8/layout/hProcess4"/>
    <dgm:cxn modelId="{26E76027-A610-4D2C-A90E-7F063C3A0EA2}" type="presOf" srcId="{E6FBCEAC-F50A-45FB-913B-1BC86A07B2F3}" destId="{948B8F87-D6D1-4C81-87F9-758D5B5C56B3}" srcOrd="0" destOrd="4" presId="urn:microsoft.com/office/officeart/2005/8/layout/hProcess4"/>
    <dgm:cxn modelId="{09349FAF-B4ED-4F60-BB91-999D5F388635}" srcId="{903C6B9A-E35A-4C82-A5C8-8BAB7CAA64A1}" destId="{AEA6AC85-399C-4A04-9428-1DB32CEF075E}" srcOrd="0" destOrd="0" parTransId="{F83FEE39-2F21-498A-A39D-E325C860DDE0}" sibTransId="{471C570A-5DA5-4361-A59C-0A8C52BB3ADD}"/>
    <dgm:cxn modelId="{D8E199B0-DEA0-4A1C-8F47-F2656A842D52}" type="presOf" srcId="{BC6A8A5F-C50B-4B89-B705-DD170AAEF5D3}" destId="{732CB5B0-E6FF-4801-9B29-23FA835DC7FE}" srcOrd="0" destOrd="0" presId="urn:microsoft.com/office/officeart/2005/8/layout/hProcess4"/>
    <dgm:cxn modelId="{A1847333-E88F-49C4-A747-0CF9B2E48987}" srcId="{4B656E9D-5A8F-4A32-A021-F992036C8C86}" destId="{651C03F9-6BC4-4CAC-8A8B-1F547E65068A}" srcOrd="0" destOrd="0" parTransId="{19EC0685-0905-4D9C-A50B-2E59FA40FFE6}" sibTransId="{47063F84-D3F5-45D9-B210-677D99FE5C24}"/>
    <dgm:cxn modelId="{5E5C39D1-262A-42BF-A1C1-DA55F846A067}" type="presOf" srcId="{CB6721F8-E0FA-449A-8CA8-7627524BBBB2}" destId="{948B8F87-D6D1-4C81-87F9-758D5B5C56B3}" srcOrd="0" destOrd="2" presId="urn:microsoft.com/office/officeart/2005/8/layout/hProcess4"/>
    <dgm:cxn modelId="{5CEA119E-0396-40B0-8F81-D1481B85F30F}" type="presParOf" srcId="{39CEE70E-C13A-40F5-9C79-7AC53F92C024}" destId="{B1D3A3A1-7012-4C7B-A6BE-ECE9F7259C5B}" srcOrd="0" destOrd="0" presId="urn:microsoft.com/office/officeart/2005/8/layout/hProcess4"/>
    <dgm:cxn modelId="{A1A6C1B5-D519-4ABB-AB8C-069C9BD9B812}" type="presParOf" srcId="{39CEE70E-C13A-40F5-9C79-7AC53F92C024}" destId="{EF527EFC-1BF2-468B-930A-73C5EF385256}" srcOrd="1" destOrd="0" presId="urn:microsoft.com/office/officeart/2005/8/layout/hProcess4"/>
    <dgm:cxn modelId="{3DA547FD-2653-475B-ACF0-2FDC2DF6F3FF}" type="presParOf" srcId="{39CEE70E-C13A-40F5-9C79-7AC53F92C024}" destId="{32B42A25-D503-459A-8FD3-BF7C0A003A8C}" srcOrd="2" destOrd="0" presId="urn:microsoft.com/office/officeart/2005/8/layout/hProcess4"/>
    <dgm:cxn modelId="{08226569-5D64-4B22-A9F8-2B3478B23128}" type="presParOf" srcId="{32B42A25-D503-459A-8FD3-BF7C0A003A8C}" destId="{5B6B3F3E-F034-418B-8C8F-7407553590C2}" srcOrd="0" destOrd="0" presId="urn:microsoft.com/office/officeart/2005/8/layout/hProcess4"/>
    <dgm:cxn modelId="{DDAF020C-840A-4322-8DA5-DDF5D8857B89}" type="presParOf" srcId="{5B6B3F3E-F034-418B-8C8F-7407553590C2}" destId="{3F4C01E6-1926-48F5-A5AB-FBCEE51A397B}" srcOrd="0" destOrd="0" presId="urn:microsoft.com/office/officeart/2005/8/layout/hProcess4"/>
    <dgm:cxn modelId="{B26303E1-2542-4FC1-A845-6AA7ED101056}" type="presParOf" srcId="{5B6B3F3E-F034-418B-8C8F-7407553590C2}" destId="{E1DD9DBC-A7F5-48D3-80B4-6E75CD69F5FD}" srcOrd="1" destOrd="0" presId="urn:microsoft.com/office/officeart/2005/8/layout/hProcess4"/>
    <dgm:cxn modelId="{DC2D4D2A-A213-4031-8FF3-D77F2F2554B1}" type="presParOf" srcId="{5B6B3F3E-F034-418B-8C8F-7407553590C2}" destId="{C5900220-E345-4C52-8A2B-594F8A0764FD}" srcOrd="2" destOrd="0" presId="urn:microsoft.com/office/officeart/2005/8/layout/hProcess4"/>
    <dgm:cxn modelId="{872CBE52-0786-4774-AAA1-552E5B946372}" type="presParOf" srcId="{5B6B3F3E-F034-418B-8C8F-7407553590C2}" destId="{243354C5-DAAE-40F5-AA70-D911B0C28C37}" srcOrd="3" destOrd="0" presId="urn:microsoft.com/office/officeart/2005/8/layout/hProcess4"/>
    <dgm:cxn modelId="{ACE310ED-A53C-48BC-8B88-055CFA5355ED}" type="presParOf" srcId="{5B6B3F3E-F034-418B-8C8F-7407553590C2}" destId="{0DD4A974-07D5-4002-83CF-7E7C32F1AF4F}" srcOrd="4" destOrd="0" presId="urn:microsoft.com/office/officeart/2005/8/layout/hProcess4"/>
    <dgm:cxn modelId="{88D3F029-76F8-49BC-B39E-A2300A162C58}" type="presParOf" srcId="{32B42A25-D503-459A-8FD3-BF7C0A003A8C}" destId="{753D84DA-9467-4A8A-A49D-BD7845CC5BFD}" srcOrd="1" destOrd="0" presId="urn:microsoft.com/office/officeart/2005/8/layout/hProcess4"/>
    <dgm:cxn modelId="{13CA7FA4-4180-443D-A32C-54CC8035CC6C}" type="presParOf" srcId="{32B42A25-D503-459A-8FD3-BF7C0A003A8C}" destId="{A76504F9-66A0-4A0B-BE2B-8C0A65F6AEDB}" srcOrd="2" destOrd="0" presId="urn:microsoft.com/office/officeart/2005/8/layout/hProcess4"/>
    <dgm:cxn modelId="{397E0799-FE5A-473B-A8C1-9A3709AD504B}" type="presParOf" srcId="{A76504F9-66A0-4A0B-BE2B-8C0A65F6AEDB}" destId="{55CFB3D1-0C41-4ADE-A874-F528352AD8E3}" srcOrd="0" destOrd="0" presId="urn:microsoft.com/office/officeart/2005/8/layout/hProcess4"/>
    <dgm:cxn modelId="{2FF2F9B9-81D1-4371-9D1E-CD29C3097A10}" type="presParOf" srcId="{A76504F9-66A0-4A0B-BE2B-8C0A65F6AEDB}" destId="{2B92F755-4950-44A3-8DF6-CB3A75D80A58}" srcOrd="1" destOrd="0" presId="urn:microsoft.com/office/officeart/2005/8/layout/hProcess4"/>
    <dgm:cxn modelId="{66D103D1-6C2D-428F-9392-A511F8C1228A}" type="presParOf" srcId="{A76504F9-66A0-4A0B-BE2B-8C0A65F6AEDB}" destId="{C926F40B-B7D9-4F2F-99F4-81C5A3468383}" srcOrd="2" destOrd="0" presId="urn:microsoft.com/office/officeart/2005/8/layout/hProcess4"/>
    <dgm:cxn modelId="{8F0794FB-C212-4DC7-A88D-AE9BD399889F}" type="presParOf" srcId="{A76504F9-66A0-4A0B-BE2B-8C0A65F6AEDB}" destId="{AE14ED3E-0E90-4051-9880-83B7D6B0B79F}" srcOrd="3" destOrd="0" presId="urn:microsoft.com/office/officeart/2005/8/layout/hProcess4"/>
    <dgm:cxn modelId="{DC44186E-3FD1-45DD-B4C9-FFCFC073F85B}" type="presParOf" srcId="{A76504F9-66A0-4A0B-BE2B-8C0A65F6AEDB}" destId="{B33097AD-65ED-4DD9-8A65-D411AF931DD7}" srcOrd="4" destOrd="0" presId="urn:microsoft.com/office/officeart/2005/8/layout/hProcess4"/>
    <dgm:cxn modelId="{757F9801-0D80-4205-8370-B694ADAD8E01}" type="presParOf" srcId="{32B42A25-D503-459A-8FD3-BF7C0A003A8C}" destId="{7D43B10A-251A-4925-8BD0-94838E5C37DA}" srcOrd="3" destOrd="0" presId="urn:microsoft.com/office/officeart/2005/8/layout/hProcess4"/>
    <dgm:cxn modelId="{175E938F-863A-45B6-8044-89CD782110DF}" type="presParOf" srcId="{32B42A25-D503-459A-8FD3-BF7C0A003A8C}" destId="{69D9E500-04D1-44D1-9725-1687A8CF9BDD}" srcOrd="4" destOrd="0" presId="urn:microsoft.com/office/officeart/2005/8/layout/hProcess4"/>
    <dgm:cxn modelId="{BB7CE6CC-F27F-44D8-8FBF-BD7D51EDBA52}" type="presParOf" srcId="{69D9E500-04D1-44D1-9725-1687A8CF9BDD}" destId="{450D4001-80FB-4B2C-BDDE-169E20716438}" srcOrd="0" destOrd="0" presId="urn:microsoft.com/office/officeart/2005/8/layout/hProcess4"/>
    <dgm:cxn modelId="{065499CD-B9E9-4801-9420-8AAB0158D2A0}" type="presParOf" srcId="{69D9E500-04D1-44D1-9725-1687A8CF9BDD}" destId="{732CB5B0-E6FF-4801-9B29-23FA835DC7FE}" srcOrd="1" destOrd="0" presId="urn:microsoft.com/office/officeart/2005/8/layout/hProcess4"/>
    <dgm:cxn modelId="{978DD008-7BDC-4029-A6A3-6BDD99F8BD60}" type="presParOf" srcId="{69D9E500-04D1-44D1-9725-1687A8CF9BDD}" destId="{0C853CFC-7E85-4842-B219-71B86544E958}" srcOrd="2" destOrd="0" presId="urn:microsoft.com/office/officeart/2005/8/layout/hProcess4"/>
    <dgm:cxn modelId="{706989C7-6AF7-427E-8958-1328B59AE088}" type="presParOf" srcId="{69D9E500-04D1-44D1-9725-1687A8CF9BDD}" destId="{70740EE7-322C-4F77-9B6B-0509F2C1D2E6}" srcOrd="3" destOrd="0" presId="urn:microsoft.com/office/officeart/2005/8/layout/hProcess4"/>
    <dgm:cxn modelId="{DFD3B1EC-48B8-4B39-94C2-5FF8FA770BE4}" type="presParOf" srcId="{69D9E500-04D1-44D1-9725-1687A8CF9BDD}" destId="{D44B9CB4-7FF2-4C34-AF4D-283A643FDEBA}" srcOrd="4" destOrd="0" presId="urn:microsoft.com/office/officeart/2005/8/layout/hProcess4"/>
    <dgm:cxn modelId="{3257CA59-E41C-4419-8D46-E4CF46AD71AA}" type="presParOf" srcId="{32B42A25-D503-459A-8FD3-BF7C0A003A8C}" destId="{2015B96D-44E9-442B-A267-569B0248DBEB}" srcOrd="5" destOrd="0" presId="urn:microsoft.com/office/officeart/2005/8/layout/hProcess4"/>
    <dgm:cxn modelId="{DE6B09A4-09F3-41AA-9169-A2BBD8CA8353}" type="presParOf" srcId="{32B42A25-D503-459A-8FD3-BF7C0A003A8C}" destId="{B6A49C43-D772-4CE9-9D4B-B254BF2B3E52}" srcOrd="6" destOrd="0" presId="urn:microsoft.com/office/officeart/2005/8/layout/hProcess4"/>
    <dgm:cxn modelId="{6972C519-EA18-48A4-8803-1FC6B5AB615E}" type="presParOf" srcId="{B6A49C43-D772-4CE9-9D4B-B254BF2B3E52}" destId="{C71C45C5-405E-479F-90FC-3247746FBCBA}" srcOrd="0" destOrd="0" presId="urn:microsoft.com/office/officeart/2005/8/layout/hProcess4"/>
    <dgm:cxn modelId="{58BF531B-7BB5-457F-B722-36CC818E86D8}" type="presParOf" srcId="{B6A49C43-D772-4CE9-9D4B-B254BF2B3E52}" destId="{948B8F87-D6D1-4C81-87F9-758D5B5C56B3}" srcOrd="1" destOrd="0" presId="urn:microsoft.com/office/officeart/2005/8/layout/hProcess4"/>
    <dgm:cxn modelId="{5D824863-FCB8-4CAF-BCEA-65484356456D}" type="presParOf" srcId="{B6A49C43-D772-4CE9-9D4B-B254BF2B3E52}" destId="{55EB5893-F3C3-451B-9471-2F733BAD5854}" srcOrd="2" destOrd="0" presId="urn:microsoft.com/office/officeart/2005/8/layout/hProcess4"/>
    <dgm:cxn modelId="{DD6DF4A4-ACA2-421D-8C44-0061A02B8815}" type="presParOf" srcId="{B6A49C43-D772-4CE9-9D4B-B254BF2B3E52}" destId="{AF6459F0-C15E-4BEE-8C9F-F50A3796CAB8}" srcOrd="3" destOrd="0" presId="urn:microsoft.com/office/officeart/2005/8/layout/hProcess4"/>
    <dgm:cxn modelId="{19E0B9AC-F3FA-4081-ACDD-225AF7D120BB}" type="presParOf" srcId="{B6A49C43-D772-4CE9-9D4B-B254BF2B3E52}" destId="{F9150B8E-925F-4EAB-9AD8-0A08174B40E9}" srcOrd="4" destOrd="0" presId="urn:microsoft.com/office/officeart/2005/8/layout/hProcess4"/>
    <dgm:cxn modelId="{8EB51067-7B99-4865-853D-7979D51B29D7}" type="presParOf" srcId="{32B42A25-D503-459A-8FD3-BF7C0A003A8C}" destId="{87394A00-7C2B-48D7-9BB8-FFC9E35B9ABB}" srcOrd="7" destOrd="0" presId="urn:microsoft.com/office/officeart/2005/8/layout/hProcess4"/>
    <dgm:cxn modelId="{E19C710E-37AE-44AC-818B-4298639B3489}" type="presParOf" srcId="{32B42A25-D503-459A-8FD3-BF7C0A003A8C}" destId="{3C31AEF8-7AB2-4904-8694-09C4494E90CB}" srcOrd="8" destOrd="0" presId="urn:microsoft.com/office/officeart/2005/8/layout/hProcess4"/>
    <dgm:cxn modelId="{E032F508-D616-4546-A52E-8B7A44EAD9A9}" type="presParOf" srcId="{3C31AEF8-7AB2-4904-8694-09C4494E90CB}" destId="{C9E909AF-69CC-4F22-AB59-50CC4F2C23B7}" srcOrd="0" destOrd="0" presId="urn:microsoft.com/office/officeart/2005/8/layout/hProcess4"/>
    <dgm:cxn modelId="{2057895F-5D7E-42C7-A8B2-367E0CDC0105}" type="presParOf" srcId="{3C31AEF8-7AB2-4904-8694-09C4494E90CB}" destId="{3327276C-5CFA-4F7F-883A-49AB5D1E58E9}" srcOrd="1" destOrd="0" presId="urn:microsoft.com/office/officeart/2005/8/layout/hProcess4"/>
    <dgm:cxn modelId="{E14AD37D-6894-4811-BFE0-F07C10369B8A}" type="presParOf" srcId="{3C31AEF8-7AB2-4904-8694-09C4494E90CB}" destId="{FDD4B2A8-B5F3-4672-B6E7-A9A39FFD7F71}" srcOrd="2" destOrd="0" presId="urn:microsoft.com/office/officeart/2005/8/layout/hProcess4"/>
    <dgm:cxn modelId="{33CADB80-CB72-4E33-96C1-0F8EB73474FA}" type="presParOf" srcId="{3C31AEF8-7AB2-4904-8694-09C4494E90CB}" destId="{7BEA156D-8399-4184-9146-CFD60CFDA46E}" srcOrd="3" destOrd="0" presId="urn:microsoft.com/office/officeart/2005/8/layout/hProcess4"/>
    <dgm:cxn modelId="{DEE6E77B-7934-41D2-99CA-EC3D5CFAD3F2}" type="presParOf" srcId="{3C31AEF8-7AB2-4904-8694-09C4494E90CB}" destId="{3AB25A98-95C3-4288-B63F-60B304130BB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6271E1-DECF-4D2D-9B4C-C670AD884C80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D684EB7-6472-4AD2-8D39-6FA6468B595E}">
      <dgm:prSet phldrT="[文本]"/>
      <dgm:spPr>
        <a:solidFill>
          <a:srgbClr val="4BB2F5"/>
        </a:solidFill>
      </dgm:spPr>
      <dgm:t>
        <a:bodyPr/>
        <a:lstStyle/>
        <a:p>
          <a:r>
            <a:rPr lang="en-US" altLang="zh-CN" dirty="0" smtClean="0">
              <a:solidFill>
                <a:schemeClr val="bg1"/>
              </a:solidFill>
            </a:rPr>
            <a:t>1</a:t>
          </a:r>
          <a:endParaRPr lang="zh-CN" altLang="en-US" dirty="0">
            <a:solidFill>
              <a:schemeClr val="bg1"/>
            </a:solidFill>
          </a:endParaRPr>
        </a:p>
      </dgm:t>
    </dgm:pt>
    <dgm:pt modelId="{EB65EEB5-FE40-479D-AEBC-C9CB8E09E67B}" type="parTrans" cxnId="{F12554DE-A60B-4FFC-8673-5A12C897BFB7}">
      <dgm:prSet/>
      <dgm:spPr/>
      <dgm:t>
        <a:bodyPr/>
        <a:lstStyle/>
        <a:p>
          <a:endParaRPr lang="zh-CN" altLang="en-US">
            <a:solidFill>
              <a:srgbClr val="0070C0"/>
            </a:solidFill>
          </a:endParaRPr>
        </a:p>
      </dgm:t>
    </dgm:pt>
    <dgm:pt modelId="{31411A08-D419-4CCF-9DDF-7293D397B1E0}" type="sibTrans" cxnId="{F12554DE-A60B-4FFC-8673-5A12C897BFB7}">
      <dgm:prSet/>
      <dgm:spPr/>
      <dgm:t>
        <a:bodyPr/>
        <a:lstStyle/>
        <a:p>
          <a:endParaRPr lang="zh-CN" altLang="en-US">
            <a:solidFill>
              <a:srgbClr val="0070C0"/>
            </a:solidFill>
          </a:endParaRPr>
        </a:p>
      </dgm:t>
    </dgm:pt>
    <dgm:pt modelId="{BA34ACA6-A05B-4A21-9956-1C62DA04EFA6}">
      <dgm:prSet phldrT="[文本]" custT="1"/>
      <dgm:spPr/>
      <dgm:t>
        <a:bodyPr/>
        <a:lstStyle/>
        <a:p>
          <a:r>
            <a:rPr lang="zh-CN" altLang="en-US" sz="3300" dirty="0" smtClean="0">
              <a:solidFill>
                <a:srgbClr val="0070C0"/>
              </a:solidFill>
            </a:rPr>
            <a:t>  </a:t>
          </a:r>
          <a:r>
            <a:rPr lang="zh-CN" altLang="en-US" sz="3200" dirty="0" smtClean="0">
              <a:solidFill>
                <a:srgbClr val="0070C0"/>
              </a:solidFill>
            </a:rPr>
            <a:t>梳  理</a:t>
          </a:r>
          <a:endParaRPr lang="en-US" altLang="zh-CN" sz="3200" dirty="0" smtClean="0">
            <a:solidFill>
              <a:srgbClr val="0070C0"/>
            </a:solidFill>
          </a:endParaRPr>
        </a:p>
        <a:p>
          <a:r>
            <a:rPr lang="zh-CN" altLang="en-US" sz="3200" dirty="0" smtClean="0">
              <a:solidFill>
                <a:srgbClr val="0070C0"/>
              </a:solidFill>
            </a:rPr>
            <a:t> 知识与技能</a:t>
          </a:r>
          <a:endParaRPr lang="zh-CN" altLang="en-US" sz="3200" dirty="0">
            <a:solidFill>
              <a:srgbClr val="0070C0"/>
            </a:solidFill>
          </a:endParaRPr>
        </a:p>
      </dgm:t>
    </dgm:pt>
    <dgm:pt modelId="{ED69EAD9-6F3A-4D4B-B4A7-C1F89028E052}" type="parTrans" cxnId="{F557CA60-FB68-44F1-BBBD-6778EA21ED00}">
      <dgm:prSet/>
      <dgm:spPr/>
      <dgm:t>
        <a:bodyPr/>
        <a:lstStyle/>
        <a:p>
          <a:endParaRPr lang="zh-CN" altLang="en-US">
            <a:solidFill>
              <a:srgbClr val="0070C0"/>
            </a:solidFill>
          </a:endParaRPr>
        </a:p>
      </dgm:t>
    </dgm:pt>
    <dgm:pt modelId="{07AB7B63-D87A-4CC6-BD39-A324C5C47DEC}" type="sibTrans" cxnId="{F557CA60-FB68-44F1-BBBD-6778EA21ED00}">
      <dgm:prSet/>
      <dgm:spPr/>
      <dgm:t>
        <a:bodyPr/>
        <a:lstStyle/>
        <a:p>
          <a:endParaRPr lang="zh-CN" altLang="en-US">
            <a:solidFill>
              <a:srgbClr val="0070C0"/>
            </a:solidFill>
          </a:endParaRPr>
        </a:p>
      </dgm:t>
    </dgm:pt>
    <dgm:pt modelId="{9606E347-2FD1-420E-854A-BB6BDA236948}">
      <dgm:prSet phldrT="[文本]"/>
      <dgm:spPr>
        <a:solidFill>
          <a:srgbClr val="4BB2F5"/>
        </a:solidFill>
      </dgm:spPr>
      <dgm:t>
        <a:bodyPr/>
        <a:lstStyle/>
        <a:p>
          <a:r>
            <a:rPr lang="en-US" altLang="zh-CN" dirty="0" smtClean="0">
              <a:solidFill>
                <a:schemeClr val="bg1"/>
              </a:solidFill>
            </a:rPr>
            <a:t>2</a:t>
          </a:r>
          <a:endParaRPr lang="zh-CN" altLang="en-US" dirty="0">
            <a:solidFill>
              <a:schemeClr val="bg1"/>
            </a:solidFill>
          </a:endParaRPr>
        </a:p>
      </dgm:t>
    </dgm:pt>
    <dgm:pt modelId="{5C89D30A-171E-4FE5-AD2A-1E5DE27806E2}" type="parTrans" cxnId="{45FCF1C0-ACE4-4780-A557-CF5CDAE57A38}">
      <dgm:prSet/>
      <dgm:spPr/>
      <dgm:t>
        <a:bodyPr/>
        <a:lstStyle/>
        <a:p>
          <a:endParaRPr lang="zh-CN" altLang="en-US">
            <a:solidFill>
              <a:srgbClr val="0070C0"/>
            </a:solidFill>
          </a:endParaRPr>
        </a:p>
      </dgm:t>
    </dgm:pt>
    <dgm:pt modelId="{CF57AFEE-77B2-4A6F-8E30-1551C02A4DCE}" type="sibTrans" cxnId="{45FCF1C0-ACE4-4780-A557-CF5CDAE57A38}">
      <dgm:prSet/>
      <dgm:spPr/>
      <dgm:t>
        <a:bodyPr/>
        <a:lstStyle/>
        <a:p>
          <a:endParaRPr lang="zh-CN" altLang="en-US">
            <a:solidFill>
              <a:srgbClr val="0070C0"/>
            </a:solidFill>
          </a:endParaRPr>
        </a:p>
      </dgm:t>
    </dgm:pt>
    <dgm:pt modelId="{F7601B49-21A3-4724-BE79-EEB1A353C881}">
      <dgm:prSet phldrT="[文本]" custT="1"/>
      <dgm:spPr/>
      <dgm:t>
        <a:bodyPr/>
        <a:lstStyle/>
        <a:p>
          <a:r>
            <a:rPr lang="zh-CN" altLang="en-US" sz="3200" dirty="0" smtClean="0">
              <a:solidFill>
                <a:srgbClr val="0070C0"/>
              </a:solidFill>
            </a:rPr>
            <a:t>网络资源</a:t>
          </a:r>
          <a:endParaRPr lang="en-US" altLang="zh-CN" sz="3200" dirty="0" smtClean="0">
            <a:solidFill>
              <a:srgbClr val="0070C0"/>
            </a:solidFill>
          </a:endParaRPr>
        </a:p>
        <a:p>
          <a:r>
            <a:rPr lang="zh-CN" altLang="en-US" sz="3200" dirty="0" smtClean="0">
              <a:solidFill>
                <a:srgbClr val="0070C0"/>
              </a:solidFill>
            </a:rPr>
            <a:t>录制视频</a:t>
          </a:r>
          <a:endParaRPr lang="zh-CN" altLang="en-US" sz="3200" dirty="0">
            <a:solidFill>
              <a:srgbClr val="0070C0"/>
            </a:solidFill>
          </a:endParaRPr>
        </a:p>
      </dgm:t>
    </dgm:pt>
    <dgm:pt modelId="{585A298F-662D-49E8-9653-AA8E3F2017F7}" type="parTrans" cxnId="{28DDBAA2-2607-409E-9FB9-DB7BC194F593}">
      <dgm:prSet/>
      <dgm:spPr/>
      <dgm:t>
        <a:bodyPr/>
        <a:lstStyle/>
        <a:p>
          <a:endParaRPr lang="zh-CN" altLang="en-US">
            <a:solidFill>
              <a:srgbClr val="0070C0"/>
            </a:solidFill>
          </a:endParaRPr>
        </a:p>
      </dgm:t>
    </dgm:pt>
    <dgm:pt modelId="{5558AEF3-D4E2-4DE2-AC58-6314FE360BB3}" type="sibTrans" cxnId="{28DDBAA2-2607-409E-9FB9-DB7BC194F593}">
      <dgm:prSet/>
      <dgm:spPr/>
      <dgm:t>
        <a:bodyPr/>
        <a:lstStyle/>
        <a:p>
          <a:endParaRPr lang="zh-CN" altLang="en-US">
            <a:solidFill>
              <a:srgbClr val="0070C0"/>
            </a:solidFill>
          </a:endParaRPr>
        </a:p>
      </dgm:t>
    </dgm:pt>
    <dgm:pt modelId="{5A9BCF8F-67A3-4488-B420-0BBDD91FB76C}" type="pres">
      <dgm:prSet presAssocID="{BD6271E1-DECF-4D2D-9B4C-C670AD884C8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26DB25D-49FD-4D34-BFFA-D063A936E6A6}" type="pres">
      <dgm:prSet presAssocID="{0D684EB7-6472-4AD2-8D39-6FA6468B595E}" presName="compNode" presStyleCnt="0"/>
      <dgm:spPr/>
    </dgm:pt>
    <dgm:pt modelId="{3A82FE70-0FF5-471F-9D98-396449755446}" type="pres">
      <dgm:prSet presAssocID="{0D684EB7-6472-4AD2-8D39-6FA6468B595E}" presName="noGeometry" presStyleCnt="0"/>
      <dgm:spPr/>
    </dgm:pt>
    <dgm:pt modelId="{5B5CE19C-E4EA-4BCE-9B85-DF05F7C23CC7}" type="pres">
      <dgm:prSet presAssocID="{0D684EB7-6472-4AD2-8D39-6FA6468B595E}" presName="childTextVisible" presStyleLbl="bgAccFollowNode1" presStyleIdx="0" presStyleCnt="2" custScaleX="150588" custLinFactNeighborX="6462" custLinFactNeighborY="-4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C21ED3-0F73-447E-BEAB-308DFC133782}" type="pres">
      <dgm:prSet presAssocID="{0D684EB7-6472-4AD2-8D39-6FA6468B595E}" presName="childTextHidden" presStyleLbl="bgAccFollowNode1" presStyleIdx="0" presStyleCnt="2"/>
      <dgm:spPr/>
      <dgm:t>
        <a:bodyPr/>
        <a:lstStyle/>
        <a:p>
          <a:endParaRPr lang="zh-CN" altLang="en-US"/>
        </a:p>
      </dgm:t>
    </dgm:pt>
    <dgm:pt modelId="{94B29C03-C9F3-4A52-A523-B274856AF9EA}" type="pres">
      <dgm:prSet presAssocID="{0D684EB7-6472-4AD2-8D39-6FA6468B595E}" presName="parentText" presStyleLbl="node1" presStyleIdx="0" presStyleCnt="2" custScaleX="76373" custScaleY="76373" custLinFactNeighborX="9665" custLinFactNeighborY="-163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3AA066F-393E-4F7D-A291-6AD5116DD0E5}" type="pres">
      <dgm:prSet presAssocID="{0D684EB7-6472-4AD2-8D39-6FA6468B595E}" presName="aSpace" presStyleCnt="0"/>
      <dgm:spPr/>
    </dgm:pt>
    <dgm:pt modelId="{5B030E05-7FCA-478C-A972-C360CDFB3772}" type="pres">
      <dgm:prSet presAssocID="{9606E347-2FD1-420E-854A-BB6BDA236948}" presName="compNode" presStyleCnt="0"/>
      <dgm:spPr/>
    </dgm:pt>
    <dgm:pt modelId="{918F21FE-1907-46AA-99C1-CE238BAF27C9}" type="pres">
      <dgm:prSet presAssocID="{9606E347-2FD1-420E-854A-BB6BDA236948}" presName="noGeometry" presStyleCnt="0"/>
      <dgm:spPr/>
    </dgm:pt>
    <dgm:pt modelId="{3035FBA5-A9C8-447E-BB69-4391148DEAC4}" type="pres">
      <dgm:prSet presAssocID="{9606E347-2FD1-420E-854A-BB6BDA236948}" presName="childTextVisible" presStyleLbl="bgAccFollowNode1" presStyleIdx="1" presStyleCnt="2" custScaleX="15497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59D2B7-21D9-478A-A635-7B9792AA0569}" type="pres">
      <dgm:prSet presAssocID="{9606E347-2FD1-420E-854A-BB6BDA236948}" presName="childTextHidden" presStyleLbl="bgAccFollowNode1" presStyleIdx="1" presStyleCnt="2"/>
      <dgm:spPr/>
      <dgm:t>
        <a:bodyPr/>
        <a:lstStyle/>
        <a:p>
          <a:endParaRPr lang="zh-CN" altLang="en-US"/>
        </a:p>
      </dgm:t>
    </dgm:pt>
    <dgm:pt modelId="{0B619290-5A4C-4152-9F7E-F3D9F90EC605}" type="pres">
      <dgm:prSet presAssocID="{9606E347-2FD1-420E-854A-BB6BDA236948}" presName="parentText" presStyleLbl="node1" presStyleIdx="1" presStyleCnt="2" custScaleX="76373" custScaleY="76373" custLinFactNeighborX="-4062" custLinFactNeighborY="-164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A92C001-EF3E-4F81-98DA-0BA6A27A91B0}" type="presOf" srcId="{F7601B49-21A3-4724-BE79-EEB1A353C881}" destId="{0259D2B7-21D9-478A-A635-7B9792AA0569}" srcOrd="1" destOrd="0" presId="urn:microsoft.com/office/officeart/2005/8/layout/hProcess6"/>
    <dgm:cxn modelId="{B5045A70-8DB5-4E17-B756-2D266EF8177B}" type="presOf" srcId="{F7601B49-21A3-4724-BE79-EEB1A353C881}" destId="{3035FBA5-A9C8-447E-BB69-4391148DEAC4}" srcOrd="0" destOrd="0" presId="urn:microsoft.com/office/officeart/2005/8/layout/hProcess6"/>
    <dgm:cxn modelId="{28DDBAA2-2607-409E-9FB9-DB7BC194F593}" srcId="{9606E347-2FD1-420E-854A-BB6BDA236948}" destId="{F7601B49-21A3-4724-BE79-EEB1A353C881}" srcOrd="0" destOrd="0" parTransId="{585A298F-662D-49E8-9653-AA8E3F2017F7}" sibTransId="{5558AEF3-D4E2-4DE2-AC58-6314FE360BB3}"/>
    <dgm:cxn modelId="{9EAAA61B-636E-4F12-A397-703F82778899}" type="presOf" srcId="{9606E347-2FD1-420E-854A-BB6BDA236948}" destId="{0B619290-5A4C-4152-9F7E-F3D9F90EC605}" srcOrd="0" destOrd="0" presId="urn:microsoft.com/office/officeart/2005/8/layout/hProcess6"/>
    <dgm:cxn modelId="{F557CA60-FB68-44F1-BBBD-6778EA21ED00}" srcId="{0D684EB7-6472-4AD2-8D39-6FA6468B595E}" destId="{BA34ACA6-A05B-4A21-9956-1C62DA04EFA6}" srcOrd="0" destOrd="0" parTransId="{ED69EAD9-6F3A-4D4B-B4A7-C1F89028E052}" sibTransId="{07AB7B63-D87A-4CC6-BD39-A324C5C47DEC}"/>
    <dgm:cxn modelId="{CFC09B8D-361A-4364-8698-2DE8D974EB54}" type="presOf" srcId="{BA34ACA6-A05B-4A21-9956-1C62DA04EFA6}" destId="{61C21ED3-0F73-447E-BEAB-308DFC133782}" srcOrd="1" destOrd="0" presId="urn:microsoft.com/office/officeart/2005/8/layout/hProcess6"/>
    <dgm:cxn modelId="{D75F004C-A8C9-44E5-A256-84E182BEBF6D}" type="presOf" srcId="{BD6271E1-DECF-4D2D-9B4C-C670AD884C80}" destId="{5A9BCF8F-67A3-4488-B420-0BBDD91FB76C}" srcOrd="0" destOrd="0" presId="urn:microsoft.com/office/officeart/2005/8/layout/hProcess6"/>
    <dgm:cxn modelId="{A138CF58-3CE9-4E84-88ED-7A70EE30C496}" type="presOf" srcId="{0D684EB7-6472-4AD2-8D39-6FA6468B595E}" destId="{94B29C03-C9F3-4A52-A523-B274856AF9EA}" srcOrd="0" destOrd="0" presId="urn:microsoft.com/office/officeart/2005/8/layout/hProcess6"/>
    <dgm:cxn modelId="{506073AE-BDD4-4C77-AC64-814AD727B979}" type="presOf" srcId="{BA34ACA6-A05B-4A21-9956-1C62DA04EFA6}" destId="{5B5CE19C-E4EA-4BCE-9B85-DF05F7C23CC7}" srcOrd="0" destOrd="0" presId="urn:microsoft.com/office/officeart/2005/8/layout/hProcess6"/>
    <dgm:cxn modelId="{F12554DE-A60B-4FFC-8673-5A12C897BFB7}" srcId="{BD6271E1-DECF-4D2D-9B4C-C670AD884C80}" destId="{0D684EB7-6472-4AD2-8D39-6FA6468B595E}" srcOrd="0" destOrd="0" parTransId="{EB65EEB5-FE40-479D-AEBC-C9CB8E09E67B}" sibTransId="{31411A08-D419-4CCF-9DDF-7293D397B1E0}"/>
    <dgm:cxn modelId="{45FCF1C0-ACE4-4780-A557-CF5CDAE57A38}" srcId="{BD6271E1-DECF-4D2D-9B4C-C670AD884C80}" destId="{9606E347-2FD1-420E-854A-BB6BDA236948}" srcOrd="1" destOrd="0" parTransId="{5C89D30A-171E-4FE5-AD2A-1E5DE27806E2}" sibTransId="{CF57AFEE-77B2-4A6F-8E30-1551C02A4DCE}"/>
    <dgm:cxn modelId="{A3653CE0-2657-4367-A5E0-74148DA7345B}" type="presParOf" srcId="{5A9BCF8F-67A3-4488-B420-0BBDD91FB76C}" destId="{826DB25D-49FD-4D34-BFFA-D063A936E6A6}" srcOrd="0" destOrd="0" presId="urn:microsoft.com/office/officeart/2005/8/layout/hProcess6"/>
    <dgm:cxn modelId="{55E60F0B-FDB2-437A-8FBA-8C283A585EA8}" type="presParOf" srcId="{826DB25D-49FD-4D34-BFFA-D063A936E6A6}" destId="{3A82FE70-0FF5-471F-9D98-396449755446}" srcOrd="0" destOrd="0" presId="urn:microsoft.com/office/officeart/2005/8/layout/hProcess6"/>
    <dgm:cxn modelId="{D1F58E67-9E59-495C-8E89-EED8D5E2B4AE}" type="presParOf" srcId="{826DB25D-49FD-4D34-BFFA-D063A936E6A6}" destId="{5B5CE19C-E4EA-4BCE-9B85-DF05F7C23CC7}" srcOrd="1" destOrd="0" presId="urn:microsoft.com/office/officeart/2005/8/layout/hProcess6"/>
    <dgm:cxn modelId="{9F89F026-1DBD-4782-9450-4CAB54DE1596}" type="presParOf" srcId="{826DB25D-49FD-4D34-BFFA-D063A936E6A6}" destId="{61C21ED3-0F73-447E-BEAB-308DFC133782}" srcOrd="2" destOrd="0" presId="urn:microsoft.com/office/officeart/2005/8/layout/hProcess6"/>
    <dgm:cxn modelId="{26F376ED-8EDA-4895-88AF-CA739E894A47}" type="presParOf" srcId="{826DB25D-49FD-4D34-BFFA-D063A936E6A6}" destId="{94B29C03-C9F3-4A52-A523-B274856AF9EA}" srcOrd="3" destOrd="0" presId="urn:microsoft.com/office/officeart/2005/8/layout/hProcess6"/>
    <dgm:cxn modelId="{29BD0485-57D4-4DDF-AB1D-583E3900465C}" type="presParOf" srcId="{5A9BCF8F-67A3-4488-B420-0BBDD91FB76C}" destId="{83AA066F-393E-4F7D-A291-6AD5116DD0E5}" srcOrd="1" destOrd="0" presId="urn:microsoft.com/office/officeart/2005/8/layout/hProcess6"/>
    <dgm:cxn modelId="{637D60CA-90E5-42B3-AF6E-766C31267F26}" type="presParOf" srcId="{5A9BCF8F-67A3-4488-B420-0BBDD91FB76C}" destId="{5B030E05-7FCA-478C-A972-C360CDFB3772}" srcOrd="2" destOrd="0" presId="urn:microsoft.com/office/officeart/2005/8/layout/hProcess6"/>
    <dgm:cxn modelId="{FEA61FCA-7055-4CBF-8DEE-E7CE30A821E1}" type="presParOf" srcId="{5B030E05-7FCA-478C-A972-C360CDFB3772}" destId="{918F21FE-1907-46AA-99C1-CE238BAF27C9}" srcOrd="0" destOrd="0" presId="urn:microsoft.com/office/officeart/2005/8/layout/hProcess6"/>
    <dgm:cxn modelId="{DAFAB403-396A-4095-BEE6-7A63E6ED60CB}" type="presParOf" srcId="{5B030E05-7FCA-478C-A972-C360CDFB3772}" destId="{3035FBA5-A9C8-447E-BB69-4391148DEAC4}" srcOrd="1" destOrd="0" presId="urn:microsoft.com/office/officeart/2005/8/layout/hProcess6"/>
    <dgm:cxn modelId="{45215BF4-486D-461E-B779-E47CAFDE512A}" type="presParOf" srcId="{5B030E05-7FCA-478C-A972-C360CDFB3772}" destId="{0259D2B7-21D9-478A-A635-7B9792AA0569}" srcOrd="2" destOrd="0" presId="urn:microsoft.com/office/officeart/2005/8/layout/hProcess6"/>
    <dgm:cxn modelId="{D0F3C1AE-D88B-48FF-B791-901D88B97C64}" type="presParOf" srcId="{5B030E05-7FCA-478C-A972-C360CDFB3772}" destId="{0B619290-5A4C-4152-9F7E-F3D9F90EC605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6271E1-DECF-4D2D-9B4C-C670AD884C8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D684EB7-6472-4AD2-8D39-6FA6468B595E}">
      <dgm:prSet phldrT="[文本]"/>
      <dgm:spPr/>
      <dgm:t>
        <a:bodyPr/>
        <a:lstStyle/>
        <a:p>
          <a:r>
            <a:rPr lang="zh-CN" altLang="en-US" dirty="0" smtClean="0">
              <a:solidFill>
                <a:srgbClr val="0070C0"/>
              </a:solidFill>
            </a:rPr>
            <a:t>知识点</a:t>
          </a:r>
          <a:endParaRPr lang="zh-CN" altLang="en-US" dirty="0">
            <a:solidFill>
              <a:srgbClr val="0070C0"/>
            </a:solidFill>
          </a:endParaRPr>
        </a:p>
      </dgm:t>
    </dgm:pt>
    <dgm:pt modelId="{EB65EEB5-FE40-479D-AEBC-C9CB8E09E67B}" type="parTrans" cxnId="{F12554DE-A60B-4FFC-8673-5A12C897BFB7}">
      <dgm:prSet/>
      <dgm:spPr/>
      <dgm:t>
        <a:bodyPr/>
        <a:lstStyle/>
        <a:p>
          <a:endParaRPr lang="zh-CN" altLang="en-US"/>
        </a:p>
      </dgm:t>
    </dgm:pt>
    <dgm:pt modelId="{31411A08-D419-4CCF-9DDF-7293D397B1E0}" type="sibTrans" cxnId="{F12554DE-A60B-4FFC-8673-5A12C897BFB7}">
      <dgm:prSet/>
      <dgm:spPr/>
      <dgm:t>
        <a:bodyPr/>
        <a:lstStyle/>
        <a:p>
          <a:endParaRPr lang="zh-CN" altLang="en-US"/>
        </a:p>
      </dgm:t>
    </dgm:pt>
    <dgm:pt modelId="{9606E347-2FD1-420E-854A-BB6BDA236948}">
      <dgm:prSet phldrT="[文本]"/>
      <dgm:spPr/>
      <dgm:t>
        <a:bodyPr/>
        <a:lstStyle/>
        <a:p>
          <a:r>
            <a:rPr lang="zh-CN" altLang="en-US" dirty="0" smtClean="0"/>
            <a:t>    </a:t>
          </a:r>
          <a:r>
            <a:rPr lang="zh-CN" altLang="en-US" dirty="0" smtClean="0">
              <a:solidFill>
                <a:srgbClr val="0070C0"/>
              </a:solidFill>
            </a:rPr>
            <a:t>程序代码</a:t>
          </a:r>
          <a:endParaRPr lang="zh-CN" altLang="en-US" dirty="0">
            <a:solidFill>
              <a:srgbClr val="0070C0"/>
            </a:solidFill>
          </a:endParaRPr>
        </a:p>
      </dgm:t>
    </dgm:pt>
    <dgm:pt modelId="{5C89D30A-171E-4FE5-AD2A-1E5DE27806E2}" type="parTrans" cxnId="{45FCF1C0-ACE4-4780-A557-CF5CDAE57A38}">
      <dgm:prSet/>
      <dgm:spPr/>
      <dgm:t>
        <a:bodyPr/>
        <a:lstStyle/>
        <a:p>
          <a:endParaRPr lang="zh-CN" altLang="en-US"/>
        </a:p>
      </dgm:t>
    </dgm:pt>
    <dgm:pt modelId="{CF57AFEE-77B2-4A6F-8E30-1551C02A4DCE}" type="sibTrans" cxnId="{45FCF1C0-ACE4-4780-A557-CF5CDAE57A38}">
      <dgm:prSet/>
      <dgm:spPr/>
      <dgm:t>
        <a:bodyPr/>
        <a:lstStyle/>
        <a:p>
          <a:endParaRPr lang="zh-CN" altLang="en-US"/>
        </a:p>
      </dgm:t>
    </dgm:pt>
    <dgm:pt modelId="{184EF2C1-FB1D-462F-AA21-3B876D115045}" type="pres">
      <dgm:prSet presAssocID="{BD6271E1-DECF-4D2D-9B4C-C670AD884C8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F8BEBFFA-8877-46AC-8E88-3CA5FF49B911}" type="pres">
      <dgm:prSet presAssocID="{0D684EB7-6472-4AD2-8D39-6FA6468B595E}" presName="composite" presStyleCnt="0"/>
      <dgm:spPr/>
    </dgm:pt>
    <dgm:pt modelId="{862E375B-6FFF-40C0-8708-034F429E0B1B}" type="pres">
      <dgm:prSet presAssocID="{0D684EB7-6472-4AD2-8D39-6FA6468B595E}" presName="LShape" presStyleLbl="alignNode1" presStyleIdx="0" presStyleCnt="3"/>
      <dgm:spPr>
        <a:solidFill>
          <a:srgbClr val="4BB2F5"/>
        </a:solidFill>
      </dgm:spPr>
      <dgm:t>
        <a:bodyPr/>
        <a:lstStyle/>
        <a:p>
          <a:endParaRPr lang="zh-CN" altLang="en-US"/>
        </a:p>
      </dgm:t>
    </dgm:pt>
    <dgm:pt modelId="{0A6B8955-810D-467E-BEEE-1D7266236543}" type="pres">
      <dgm:prSet presAssocID="{0D684EB7-6472-4AD2-8D39-6FA6468B595E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6C2582-13FF-425A-BF08-72E1A595962A}" type="pres">
      <dgm:prSet presAssocID="{0D684EB7-6472-4AD2-8D39-6FA6468B595E}" presName="Triangle" presStyleLbl="alignNode1" presStyleIdx="1" presStyleCnt="3"/>
      <dgm:spPr>
        <a:solidFill>
          <a:srgbClr val="4BB2F5"/>
        </a:solidFill>
      </dgm:spPr>
      <dgm:t>
        <a:bodyPr/>
        <a:lstStyle/>
        <a:p>
          <a:endParaRPr lang="zh-CN" altLang="en-US"/>
        </a:p>
      </dgm:t>
    </dgm:pt>
    <dgm:pt modelId="{1E6BC649-B354-400A-BD08-12D3551ED014}" type="pres">
      <dgm:prSet presAssocID="{31411A08-D419-4CCF-9DDF-7293D397B1E0}" presName="sibTrans" presStyleCnt="0"/>
      <dgm:spPr/>
    </dgm:pt>
    <dgm:pt modelId="{6256184D-38A9-4F86-BFFD-353A35F96E21}" type="pres">
      <dgm:prSet presAssocID="{31411A08-D419-4CCF-9DDF-7293D397B1E0}" presName="space" presStyleCnt="0"/>
      <dgm:spPr/>
    </dgm:pt>
    <dgm:pt modelId="{6AF4A03E-CC4B-46DA-91BF-0E0FF330526B}" type="pres">
      <dgm:prSet presAssocID="{9606E347-2FD1-420E-854A-BB6BDA236948}" presName="composite" presStyleCnt="0"/>
      <dgm:spPr/>
    </dgm:pt>
    <dgm:pt modelId="{87B2F87E-2439-42CD-B54E-6FB41F45DD98}" type="pres">
      <dgm:prSet presAssocID="{9606E347-2FD1-420E-854A-BB6BDA236948}" presName="LShape" presStyleLbl="alignNode1" presStyleIdx="2" presStyleCnt="3"/>
      <dgm:spPr>
        <a:solidFill>
          <a:srgbClr val="4BB2F5"/>
        </a:solidFill>
      </dgm:spPr>
      <dgm:t>
        <a:bodyPr/>
        <a:lstStyle/>
        <a:p>
          <a:endParaRPr lang="zh-CN" altLang="en-US"/>
        </a:p>
      </dgm:t>
    </dgm:pt>
    <dgm:pt modelId="{AEE2834F-8C5E-426E-B7F9-43CEC31E2D8C}" type="pres">
      <dgm:prSet presAssocID="{9606E347-2FD1-420E-854A-BB6BDA236948}" presName="ParentText" presStyleLbl="revTx" presStyleIdx="1" presStyleCnt="2" custScaleX="1550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0B15C19-EAF7-4CA7-AD57-79B0BDA0C908}" type="presOf" srcId="{0D684EB7-6472-4AD2-8D39-6FA6468B595E}" destId="{0A6B8955-810D-467E-BEEE-1D7266236543}" srcOrd="0" destOrd="0" presId="urn:microsoft.com/office/officeart/2009/3/layout/StepUpProcess"/>
    <dgm:cxn modelId="{4DDB0F4B-26FD-407E-BA25-BE352EC25883}" type="presOf" srcId="{9606E347-2FD1-420E-854A-BB6BDA236948}" destId="{AEE2834F-8C5E-426E-B7F9-43CEC31E2D8C}" srcOrd="0" destOrd="0" presId="urn:microsoft.com/office/officeart/2009/3/layout/StepUpProcess"/>
    <dgm:cxn modelId="{E472CFCA-ED1B-4414-AF39-98FF8090240E}" type="presOf" srcId="{BD6271E1-DECF-4D2D-9B4C-C670AD884C80}" destId="{184EF2C1-FB1D-462F-AA21-3B876D115045}" srcOrd="0" destOrd="0" presId="urn:microsoft.com/office/officeart/2009/3/layout/StepUpProcess"/>
    <dgm:cxn modelId="{F12554DE-A60B-4FFC-8673-5A12C897BFB7}" srcId="{BD6271E1-DECF-4D2D-9B4C-C670AD884C80}" destId="{0D684EB7-6472-4AD2-8D39-6FA6468B595E}" srcOrd="0" destOrd="0" parTransId="{EB65EEB5-FE40-479D-AEBC-C9CB8E09E67B}" sibTransId="{31411A08-D419-4CCF-9DDF-7293D397B1E0}"/>
    <dgm:cxn modelId="{45FCF1C0-ACE4-4780-A557-CF5CDAE57A38}" srcId="{BD6271E1-DECF-4D2D-9B4C-C670AD884C80}" destId="{9606E347-2FD1-420E-854A-BB6BDA236948}" srcOrd="1" destOrd="0" parTransId="{5C89D30A-171E-4FE5-AD2A-1E5DE27806E2}" sibTransId="{CF57AFEE-77B2-4A6F-8E30-1551C02A4DCE}"/>
    <dgm:cxn modelId="{DB9686DC-1367-4694-89A1-FE52F658CB0A}" type="presParOf" srcId="{184EF2C1-FB1D-462F-AA21-3B876D115045}" destId="{F8BEBFFA-8877-46AC-8E88-3CA5FF49B911}" srcOrd="0" destOrd="0" presId="urn:microsoft.com/office/officeart/2009/3/layout/StepUpProcess"/>
    <dgm:cxn modelId="{5F7A0F49-4933-44F7-B7BD-D8F77E69C921}" type="presParOf" srcId="{F8BEBFFA-8877-46AC-8E88-3CA5FF49B911}" destId="{862E375B-6FFF-40C0-8708-034F429E0B1B}" srcOrd="0" destOrd="0" presId="urn:microsoft.com/office/officeart/2009/3/layout/StepUpProcess"/>
    <dgm:cxn modelId="{856C41B7-B381-4346-BA07-1ABF6F0BE235}" type="presParOf" srcId="{F8BEBFFA-8877-46AC-8E88-3CA5FF49B911}" destId="{0A6B8955-810D-467E-BEEE-1D7266236543}" srcOrd="1" destOrd="0" presId="urn:microsoft.com/office/officeart/2009/3/layout/StepUpProcess"/>
    <dgm:cxn modelId="{83FF132A-2DF1-4C3B-BE0F-44C97F437A22}" type="presParOf" srcId="{F8BEBFFA-8877-46AC-8E88-3CA5FF49B911}" destId="{F56C2582-13FF-425A-BF08-72E1A595962A}" srcOrd="2" destOrd="0" presId="urn:microsoft.com/office/officeart/2009/3/layout/StepUpProcess"/>
    <dgm:cxn modelId="{AD5FA2B0-621A-4BA5-B7B5-DEFCAC10BA36}" type="presParOf" srcId="{184EF2C1-FB1D-462F-AA21-3B876D115045}" destId="{1E6BC649-B354-400A-BD08-12D3551ED014}" srcOrd="1" destOrd="0" presId="urn:microsoft.com/office/officeart/2009/3/layout/StepUpProcess"/>
    <dgm:cxn modelId="{2A9F78AA-3426-4F08-A0F5-93E71D5D54DD}" type="presParOf" srcId="{1E6BC649-B354-400A-BD08-12D3551ED014}" destId="{6256184D-38A9-4F86-BFFD-353A35F96E21}" srcOrd="0" destOrd="0" presId="urn:microsoft.com/office/officeart/2009/3/layout/StepUpProcess"/>
    <dgm:cxn modelId="{2A03E0A8-58EB-46F0-BE54-AC1DD128C577}" type="presParOf" srcId="{184EF2C1-FB1D-462F-AA21-3B876D115045}" destId="{6AF4A03E-CC4B-46DA-91BF-0E0FF330526B}" srcOrd="2" destOrd="0" presId="urn:microsoft.com/office/officeart/2009/3/layout/StepUpProcess"/>
    <dgm:cxn modelId="{431D9FAE-1168-4DD4-A06F-C8A11D661B9D}" type="presParOf" srcId="{6AF4A03E-CC4B-46DA-91BF-0E0FF330526B}" destId="{87B2F87E-2439-42CD-B54E-6FB41F45DD98}" srcOrd="0" destOrd="0" presId="urn:microsoft.com/office/officeart/2009/3/layout/StepUpProcess"/>
    <dgm:cxn modelId="{98921DA0-6DAB-4A53-BF08-146D5B765707}" type="presParOf" srcId="{6AF4A03E-CC4B-46DA-91BF-0E0FF330526B}" destId="{AEE2834F-8C5E-426E-B7F9-43CEC31E2D8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23DE69-E606-4BE6-9623-E6DBBDA281F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C6985A8C-AD65-4AE1-9CFB-FFA4066553DD}">
      <dgm:prSet phldrT="[文本]"/>
      <dgm:spPr>
        <a:solidFill>
          <a:srgbClr val="C00000"/>
        </a:solidFill>
      </dgm:spPr>
      <dgm:t>
        <a:bodyPr/>
        <a:lstStyle/>
        <a:p>
          <a:r>
            <a:rPr lang="zh-CN" altLang="en-US" dirty="0" smtClean="0"/>
            <a:t>交流讨论</a:t>
          </a:r>
          <a:endParaRPr lang="zh-CN" altLang="en-US" dirty="0"/>
        </a:p>
      </dgm:t>
    </dgm:pt>
    <dgm:pt modelId="{7CD3B6E3-807F-41F1-90A0-F20B4A4D0D18}" type="parTrans" cxnId="{5F978B36-2872-427F-B198-F00112A15549}">
      <dgm:prSet/>
      <dgm:spPr/>
      <dgm:t>
        <a:bodyPr/>
        <a:lstStyle/>
        <a:p>
          <a:endParaRPr lang="zh-CN" altLang="en-US"/>
        </a:p>
      </dgm:t>
    </dgm:pt>
    <dgm:pt modelId="{2451046C-1F0D-4851-B386-8151CE385B84}" type="sibTrans" cxnId="{5F978B36-2872-427F-B198-F00112A15549}">
      <dgm:prSet/>
      <dgm:spPr/>
      <dgm:t>
        <a:bodyPr/>
        <a:lstStyle/>
        <a:p>
          <a:endParaRPr lang="zh-CN" altLang="en-US"/>
        </a:p>
      </dgm:t>
    </dgm:pt>
    <dgm:pt modelId="{C3B12419-96E3-453B-8FB8-36352DC89C0D}">
      <dgm:prSet phldrT="[文本]"/>
      <dgm:spPr>
        <a:solidFill>
          <a:srgbClr val="FFC000"/>
        </a:solidFill>
      </dgm:spPr>
      <dgm:t>
        <a:bodyPr/>
        <a:lstStyle/>
        <a:p>
          <a:r>
            <a:rPr lang="zh-CN" altLang="en-US" dirty="0" smtClean="0"/>
            <a:t>信息存储</a:t>
          </a:r>
          <a:endParaRPr lang="zh-CN" altLang="en-US" dirty="0"/>
        </a:p>
      </dgm:t>
    </dgm:pt>
    <dgm:pt modelId="{780410D8-4842-41CF-AD69-CAB1BAEFD06C}" type="parTrans" cxnId="{EAC7ED14-7D4F-44E2-BE89-3F406FF47A70}">
      <dgm:prSet/>
      <dgm:spPr/>
      <dgm:t>
        <a:bodyPr/>
        <a:lstStyle/>
        <a:p>
          <a:endParaRPr lang="zh-CN" altLang="en-US"/>
        </a:p>
      </dgm:t>
    </dgm:pt>
    <dgm:pt modelId="{C69D6950-9665-4B1D-AB4C-6AA3003C00BB}" type="sibTrans" cxnId="{EAC7ED14-7D4F-44E2-BE89-3F406FF47A70}">
      <dgm:prSet/>
      <dgm:spPr/>
      <dgm:t>
        <a:bodyPr/>
        <a:lstStyle/>
        <a:p>
          <a:endParaRPr lang="zh-CN" altLang="en-US"/>
        </a:p>
      </dgm:t>
    </dgm:pt>
    <dgm:pt modelId="{ED4C9264-128F-4F0C-9E69-2BA713AB154C}">
      <dgm:prSet phldrT="[文本]"/>
      <dgm:spPr>
        <a:solidFill>
          <a:srgbClr val="0070C0"/>
        </a:solidFill>
      </dgm:spPr>
      <dgm:t>
        <a:bodyPr/>
        <a:lstStyle/>
        <a:p>
          <a:r>
            <a:rPr lang="zh-CN" altLang="en-US" dirty="0" smtClean="0"/>
            <a:t>应用软件</a:t>
          </a:r>
          <a:endParaRPr lang="zh-CN" altLang="en-US" dirty="0"/>
        </a:p>
      </dgm:t>
    </dgm:pt>
    <dgm:pt modelId="{6AE2B4A5-56C9-456E-93A0-E71F769B5110}" type="parTrans" cxnId="{853F36D6-9611-4484-B56B-6A976B8DF5DB}">
      <dgm:prSet/>
      <dgm:spPr/>
      <dgm:t>
        <a:bodyPr/>
        <a:lstStyle/>
        <a:p>
          <a:endParaRPr lang="zh-CN" altLang="en-US"/>
        </a:p>
      </dgm:t>
    </dgm:pt>
    <dgm:pt modelId="{25208473-8186-4ED7-8E14-58423C5AB40B}" type="sibTrans" cxnId="{853F36D6-9611-4484-B56B-6A976B8DF5DB}">
      <dgm:prSet/>
      <dgm:spPr/>
      <dgm:t>
        <a:bodyPr/>
        <a:lstStyle/>
        <a:p>
          <a:endParaRPr lang="zh-CN" altLang="en-US"/>
        </a:p>
      </dgm:t>
    </dgm:pt>
    <dgm:pt modelId="{7A228372-8E99-46B9-91D9-870FA48CDF2D}" type="pres">
      <dgm:prSet presAssocID="{7023DE69-E606-4BE6-9623-E6DBBDA281F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4F4F9E6C-7F65-4665-B87D-210D8E309B78}" type="pres">
      <dgm:prSet presAssocID="{7023DE69-E606-4BE6-9623-E6DBBDA281F5}" presName="Name1" presStyleCnt="0"/>
      <dgm:spPr/>
    </dgm:pt>
    <dgm:pt modelId="{BFD2A115-97F8-49C0-9826-1A7F86EA4B46}" type="pres">
      <dgm:prSet presAssocID="{7023DE69-E606-4BE6-9623-E6DBBDA281F5}" presName="cycle" presStyleCnt="0"/>
      <dgm:spPr/>
    </dgm:pt>
    <dgm:pt modelId="{27FC03F1-8079-44F2-95FD-28AACA706EDB}" type="pres">
      <dgm:prSet presAssocID="{7023DE69-E606-4BE6-9623-E6DBBDA281F5}" presName="srcNode" presStyleLbl="node1" presStyleIdx="0" presStyleCnt="3"/>
      <dgm:spPr/>
    </dgm:pt>
    <dgm:pt modelId="{5ED159ED-1099-4827-8AF2-CDEB6CCB6337}" type="pres">
      <dgm:prSet presAssocID="{7023DE69-E606-4BE6-9623-E6DBBDA281F5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8D5F8D69-E23C-43EC-9858-7082F74093E1}" type="pres">
      <dgm:prSet presAssocID="{7023DE69-E606-4BE6-9623-E6DBBDA281F5}" presName="extraNode" presStyleLbl="node1" presStyleIdx="0" presStyleCnt="3"/>
      <dgm:spPr/>
    </dgm:pt>
    <dgm:pt modelId="{874C34E2-147E-4BA7-874F-C754E3DD840E}" type="pres">
      <dgm:prSet presAssocID="{7023DE69-E606-4BE6-9623-E6DBBDA281F5}" presName="dstNode" presStyleLbl="node1" presStyleIdx="0" presStyleCnt="3"/>
      <dgm:spPr/>
    </dgm:pt>
    <dgm:pt modelId="{860514C7-89F5-4DAF-AE1E-1E1E289E00EB}" type="pres">
      <dgm:prSet presAssocID="{C6985A8C-AD65-4AE1-9CFB-FFA4066553D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8101C5-FA79-4703-9EB8-64F67D734AEC}" type="pres">
      <dgm:prSet presAssocID="{C6985A8C-AD65-4AE1-9CFB-FFA4066553DD}" presName="accent_1" presStyleCnt="0"/>
      <dgm:spPr/>
    </dgm:pt>
    <dgm:pt modelId="{4BBEA5C3-2A72-481E-B653-10E23C0A501D}" type="pres">
      <dgm:prSet presAssocID="{C6985A8C-AD65-4AE1-9CFB-FFA4066553DD}" presName="accentRepeatNode" presStyleLbl="solidFgAcc1" presStyleIdx="0" presStyleCnt="3"/>
      <dgm:spPr/>
    </dgm:pt>
    <dgm:pt modelId="{415B7D9F-FEEF-4B7F-856A-E280B152042B}" type="pres">
      <dgm:prSet presAssocID="{C3B12419-96E3-453B-8FB8-36352DC89C0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E66A53-8522-4503-A1CE-8681658F1B1A}" type="pres">
      <dgm:prSet presAssocID="{C3B12419-96E3-453B-8FB8-36352DC89C0D}" presName="accent_2" presStyleCnt="0"/>
      <dgm:spPr/>
    </dgm:pt>
    <dgm:pt modelId="{E561FE6A-89A8-48B9-95AD-1910299C2063}" type="pres">
      <dgm:prSet presAssocID="{C3B12419-96E3-453B-8FB8-36352DC89C0D}" presName="accentRepeatNode" presStyleLbl="solidFgAcc1" presStyleIdx="1" presStyleCnt="3"/>
      <dgm:spPr/>
    </dgm:pt>
    <dgm:pt modelId="{355E5874-08BE-4D23-8C73-73B998199A32}" type="pres">
      <dgm:prSet presAssocID="{ED4C9264-128F-4F0C-9E69-2BA713AB154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8B683D-11C7-4D81-9FD1-48302E980FCC}" type="pres">
      <dgm:prSet presAssocID="{ED4C9264-128F-4F0C-9E69-2BA713AB154C}" presName="accent_3" presStyleCnt="0"/>
      <dgm:spPr/>
    </dgm:pt>
    <dgm:pt modelId="{24ABCB64-4348-41BD-BFB9-4596F3E96906}" type="pres">
      <dgm:prSet presAssocID="{ED4C9264-128F-4F0C-9E69-2BA713AB154C}" presName="accentRepeatNode" presStyleLbl="solidFgAcc1" presStyleIdx="2" presStyleCnt="3"/>
      <dgm:spPr/>
    </dgm:pt>
  </dgm:ptLst>
  <dgm:cxnLst>
    <dgm:cxn modelId="{5F978B36-2872-427F-B198-F00112A15549}" srcId="{7023DE69-E606-4BE6-9623-E6DBBDA281F5}" destId="{C6985A8C-AD65-4AE1-9CFB-FFA4066553DD}" srcOrd="0" destOrd="0" parTransId="{7CD3B6E3-807F-41F1-90A0-F20B4A4D0D18}" sibTransId="{2451046C-1F0D-4851-B386-8151CE385B84}"/>
    <dgm:cxn modelId="{62E7A877-95B8-4CD5-A093-8CC380EE2627}" type="presOf" srcId="{7023DE69-E606-4BE6-9623-E6DBBDA281F5}" destId="{7A228372-8E99-46B9-91D9-870FA48CDF2D}" srcOrd="0" destOrd="0" presId="urn:microsoft.com/office/officeart/2008/layout/VerticalCurvedList"/>
    <dgm:cxn modelId="{75949F46-BABD-4C20-9C3F-419B78399B67}" type="presOf" srcId="{2451046C-1F0D-4851-B386-8151CE385B84}" destId="{5ED159ED-1099-4827-8AF2-CDEB6CCB6337}" srcOrd="0" destOrd="0" presId="urn:microsoft.com/office/officeart/2008/layout/VerticalCurvedList"/>
    <dgm:cxn modelId="{436D8FE3-4AAF-4F86-8F82-74259A3EF085}" type="presOf" srcId="{C6985A8C-AD65-4AE1-9CFB-FFA4066553DD}" destId="{860514C7-89F5-4DAF-AE1E-1E1E289E00EB}" srcOrd="0" destOrd="0" presId="urn:microsoft.com/office/officeart/2008/layout/VerticalCurvedList"/>
    <dgm:cxn modelId="{C7D9E1C7-FE9F-41A0-8DC7-A1170E9283E0}" type="presOf" srcId="{C3B12419-96E3-453B-8FB8-36352DC89C0D}" destId="{415B7D9F-FEEF-4B7F-856A-E280B152042B}" srcOrd="0" destOrd="0" presId="urn:microsoft.com/office/officeart/2008/layout/VerticalCurvedList"/>
    <dgm:cxn modelId="{EAC7ED14-7D4F-44E2-BE89-3F406FF47A70}" srcId="{7023DE69-E606-4BE6-9623-E6DBBDA281F5}" destId="{C3B12419-96E3-453B-8FB8-36352DC89C0D}" srcOrd="1" destOrd="0" parTransId="{780410D8-4842-41CF-AD69-CAB1BAEFD06C}" sibTransId="{C69D6950-9665-4B1D-AB4C-6AA3003C00BB}"/>
    <dgm:cxn modelId="{E29D3E4E-0B69-456A-8859-CEF5754B4A2E}" type="presOf" srcId="{ED4C9264-128F-4F0C-9E69-2BA713AB154C}" destId="{355E5874-08BE-4D23-8C73-73B998199A32}" srcOrd="0" destOrd="0" presId="urn:microsoft.com/office/officeart/2008/layout/VerticalCurvedList"/>
    <dgm:cxn modelId="{853F36D6-9611-4484-B56B-6A976B8DF5DB}" srcId="{7023DE69-E606-4BE6-9623-E6DBBDA281F5}" destId="{ED4C9264-128F-4F0C-9E69-2BA713AB154C}" srcOrd="2" destOrd="0" parTransId="{6AE2B4A5-56C9-456E-93A0-E71F769B5110}" sibTransId="{25208473-8186-4ED7-8E14-58423C5AB40B}"/>
    <dgm:cxn modelId="{D80AFFB6-ACDA-457D-999D-F56AB845F350}" type="presParOf" srcId="{7A228372-8E99-46B9-91D9-870FA48CDF2D}" destId="{4F4F9E6C-7F65-4665-B87D-210D8E309B78}" srcOrd="0" destOrd="0" presId="urn:microsoft.com/office/officeart/2008/layout/VerticalCurvedList"/>
    <dgm:cxn modelId="{8E7F1A69-EE7D-40EF-B894-2DD2FABE7A96}" type="presParOf" srcId="{4F4F9E6C-7F65-4665-B87D-210D8E309B78}" destId="{BFD2A115-97F8-49C0-9826-1A7F86EA4B46}" srcOrd="0" destOrd="0" presId="urn:microsoft.com/office/officeart/2008/layout/VerticalCurvedList"/>
    <dgm:cxn modelId="{850BD175-3D84-44BC-941C-E038DA5D10FD}" type="presParOf" srcId="{BFD2A115-97F8-49C0-9826-1A7F86EA4B46}" destId="{27FC03F1-8079-44F2-95FD-28AACA706EDB}" srcOrd="0" destOrd="0" presId="urn:microsoft.com/office/officeart/2008/layout/VerticalCurvedList"/>
    <dgm:cxn modelId="{D51DBAF8-7F28-433D-8541-AA492F8AA31A}" type="presParOf" srcId="{BFD2A115-97F8-49C0-9826-1A7F86EA4B46}" destId="{5ED159ED-1099-4827-8AF2-CDEB6CCB6337}" srcOrd="1" destOrd="0" presId="urn:microsoft.com/office/officeart/2008/layout/VerticalCurvedList"/>
    <dgm:cxn modelId="{9E5B3BA5-5842-47E1-AC63-D30F9C07A543}" type="presParOf" srcId="{BFD2A115-97F8-49C0-9826-1A7F86EA4B46}" destId="{8D5F8D69-E23C-43EC-9858-7082F74093E1}" srcOrd="2" destOrd="0" presId="urn:microsoft.com/office/officeart/2008/layout/VerticalCurvedList"/>
    <dgm:cxn modelId="{5EDC4035-1638-4D7F-BAF0-74DB2CA2A5D5}" type="presParOf" srcId="{BFD2A115-97F8-49C0-9826-1A7F86EA4B46}" destId="{874C34E2-147E-4BA7-874F-C754E3DD840E}" srcOrd="3" destOrd="0" presId="urn:microsoft.com/office/officeart/2008/layout/VerticalCurvedList"/>
    <dgm:cxn modelId="{59857EEB-82E6-452F-B183-229143C964EC}" type="presParOf" srcId="{4F4F9E6C-7F65-4665-B87D-210D8E309B78}" destId="{860514C7-89F5-4DAF-AE1E-1E1E289E00EB}" srcOrd="1" destOrd="0" presId="urn:microsoft.com/office/officeart/2008/layout/VerticalCurvedList"/>
    <dgm:cxn modelId="{8D94B080-E6FB-4756-B9FC-CEF7589442F3}" type="presParOf" srcId="{4F4F9E6C-7F65-4665-B87D-210D8E309B78}" destId="{F68101C5-FA79-4703-9EB8-64F67D734AEC}" srcOrd="2" destOrd="0" presId="urn:microsoft.com/office/officeart/2008/layout/VerticalCurvedList"/>
    <dgm:cxn modelId="{446FDE39-75EE-4D45-91A1-546C329F0967}" type="presParOf" srcId="{F68101C5-FA79-4703-9EB8-64F67D734AEC}" destId="{4BBEA5C3-2A72-481E-B653-10E23C0A501D}" srcOrd="0" destOrd="0" presId="urn:microsoft.com/office/officeart/2008/layout/VerticalCurvedList"/>
    <dgm:cxn modelId="{B3A87A75-603D-4AF3-B1EB-BDAA517C8FEC}" type="presParOf" srcId="{4F4F9E6C-7F65-4665-B87D-210D8E309B78}" destId="{415B7D9F-FEEF-4B7F-856A-E280B152042B}" srcOrd="3" destOrd="0" presId="urn:microsoft.com/office/officeart/2008/layout/VerticalCurvedList"/>
    <dgm:cxn modelId="{5E39179C-23C4-4DC0-A72A-339D36331792}" type="presParOf" srcId="{4F4F9E6C-7F65-4665-B87D-210D8E309B78}" destId="{4DE66A53-8522-4503-A1CE-8681658F1B1A}" srcOrd="4" destOrd="0" presId="urn:microsoft.com/office/officeart/2008/layout/VerticalCurvedList"/>
    <dgm:cxn modelId="{21A4BB53-1760-4F94-A844-3ADBCE469225}" type="presParOf" srcId="{4DE66A53-8522-4503-A1CE-8681658F1B1A}" destId="{E561FE6A-89A8-48B9-95AD-1910299C2063}" srcOrd="0" destOrd="0" presId="urn:microsoft.com/office/officeart/2008/layout/VerticalCurvedList"/>
    <dgm:cxn modelId="{16B53365-77D5-4DA2-B540-1E083BBEC061}" type="presParOf" srcId="{4F4F9E6C-7F65-4665-B87D-210D8E309B78}" destId="{355E5874-08BE-4D23-8C73-73B998199A32}" srcOrd="5" destOrd="0" presId="urn:microsoft.com/office/officeart/2008/layout/VerticalCurvedList"/>
    <dgm:cxn modelId="{7885A4CE-10A5-4236-BDF8-3FF7C1A0261E}" type="presParOf" srcId="{4F4F9E6C-7F65-4665-B87D-210D8E309B78}" destId="{FF8B683D-11C7-4D81-9FD1-48302E980FCC}" srcOrd="6" destOrd="0" presId="urn:microsoft.com/office/officeart/2008/layout/VerticalCurvedList"/>
    <dgm:cxn modelId="{F87CA7E7-4BFE-43CD-9DC2-99BE48DE56AF}" type="presParOf" srcId="{FF8B683D-11C7-4D81-9FD1-48302E980FCC}" destId="{24ABCB64-4348-41BD-BFB9-4596F3E96906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3565EF-0920-4181-84E3-C7801B11F11C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5AC3065-B3BF-4A95-9C1A-22896F595330}">
      <dgm:prSet phldrT="[文本]"/>
      <dgm:spPr>
        <a:solidFill>
          <a:srgbClr val="51AEF4"/>
        </a:solidFill>
      </dgm:spPr>
      <dgm:t>
        <a:bodyPr/>
        <a:lstStyle/>
        <a:p>
          <a:r>
            <a:rPr lang="zh-CN" altLang="en-US" dirty="0" smtClean="0"/>
            <a:t>教师</a:t>
          </a:r>
          <a:endParaRPr lang="zh-CN" altLang="en-US" dirty="0"/>
        </a:p>
      </dgm:t>
    </dgm:pt>
    <dgm:pt modelId="{83E97E2D-A968-4728-BC26-4A1D05D8C9C7}" type="parTrans" cxnId="{552C5579-B99F-4A77-BA33-2AFEE0C9CBE7}">
      <dgm:prSet/>
      <dgm:spPr/>
      <dgm:t>
        <a:bodyPr/>
        <a:lstStyle/>
        <a:p>
          <a:endParaRPr lang="zh-CN" altLang="en-US"/>
        </a:p>
      </dgm:t>
    </dgm:pt>
    <dgm:pt modelId="{6349DFE9-0D5A-48C0-828A-57CC3B555771}" type="sibTrans" cxnId="{552C5579-B99F-4A77-BA33-2AFEE0C9CBE7}">
      <dgm:prSet/>
      <dgm:spPr/>
      <dgm:t>
        <a:bodyPr/>
        <a:lstStyle/>
        <a:p>
          <a:endParaRPr lang="zh-CN" altLang="en-US"/>
        </a:p>
      </dgm:t>
    </dgm:pt>
    <dgm:pt modelId="{49F1184A-C994-4BCF-884F-E2E7FD91AAB4}">
      <dgm:prSet phldrT="[文本]"/>
      <dgm:spPr/>
      <dgm:t>
        <a:bodyPr/>
        <a:lstStyle/>
        <a:p>
          <a:r>
            <a:rPr lang="zh-CN" b="1" dirty="0" smtClean="0"/>
            <a:t>对于教学投入、产出的疑虑</a:t>
          </a:r>
          <a:endParaRPr lang="zh-CN" altLang="en-US" dirty="0"/>
        </a:p>
      </dgm:t>
    </dgm:pt>
    <dgm:pt modelId="{229D8B8A-F6DE-4A51-85BD-AC6B165B57EA}" type="parTrans" cxnId="{19FAC167-9222-4BBD-B40B-E17F4AB74393}">
      <dgm:prSet/>
      <dgm:spPr/>
      <dgm:t>
        <a:bodyPr/>
        <a:lstStyle/>
        <a:p>
          <a:endParaRPr lang="zh-CN" altLang="en-US"/>
        </a:p>
      </dgm:t>
    </dgm:pt>
    <dgm:pt modelId="{FA6C9829-ADF2-4A61-A87B-8990E6FCEFB0}" type="sibTrans" cxnId="{19FAC167-9222-4BBD-B40B-E17F4AB74393}">
      <dgm:prSet/>
      <dgm:spPr/>
      <dgm:t>
        <a:bodyPr/>
        <a:lstStyle/>
        <a:p>
          <a:endParaRPr lang="zh-CN" altLang="en-US"/>
        </a:p>
      </dgm:t>
    </dgm:pt>
    <dgm:pt modelId="{F300ACBD-0010-4EE3-A4B9-3CD732B3D441}">
      <dgm:prSet phldrT="[文本]"/>
      <dgm:spPr/>
      <dgm:t>
        <a:bodyPr/>
        <a:lstStyle/>
        <a:p>
          <a:r>
            <a:rPr lang="zh-CN" b="1" dirty="0" smtClean="0"/>
            <a:t>教师对于教法学法的困惑</a:t>
          </a:r>
          <a:endParaRPr lang="zh-CN" altLang="en-US" dirty="0"/>
        </a:p>
      </dgm:t>
    </dgm:pt>
    <dgm:pt modelId="{5AB09BAC-6E4F-463A-937E-13212EC5983E}" type="parTrans" cxnId="{06BAF579-0A09-4F7F-A1BE-B5ABB09474FB}">
      <dgm:prSet/>
      <dgm:spPr/>
      <dgm:t>
        <a:bodyPr/>
        <a:lstStyle/>
        <a:p>
          <a:endParaRPr lang="zh-CN" altLang="en-US"/>
        </a:p>
      </dgm:t>
    </dgm:pt>
    <dgm:pt modelId="{54F8EFAF-8E3F-4F64-ADB8-9405DD83152A}" type="sibTrans" cxnId="{06BAF579-0A09-4F7F-A1BE-B5ABB09474FB}">
      <dgm:prSet/>
      <dgm:spPr/>
      <dgm:t>
        <a:bodyPr/>
        <a:lstStyle/>
        <a:p>
          <a:endParaRPr lang="zh-CN" altLang="en-US"/>
        </a:p>
      </dgm:t>
    </dgm:pt>
    <dgm:pt modelId="{BDE51AD8-4015-45FA-B49B-1E51ECCB457E}">
      <dgm:prSet phldrT="[文本]"/>
      <dgm:spPr>
        <a:solidFill>
          <a:srgbClr val="51AEF4"/>
        </a:solidFill>
      </dgm:spPr>
      <dgm:t>
        <a:bodyPr/>
        <a:lstStyle/>
        <a:p>
          <a:r>
            <a:rPr lang="zh-CN" altLang="en-US" dirty="0" smtClean="0"/>
            <a:t>学生</a:t>
          </a:r>
          <a:endParaRPr lang="zh-CN" altLang="en-US" dirty="0"/>
        </a:p>
      </dgm:t>
    </dgm:pt>
    <dgm:pt modelId="{6ED59375-B46E-4A3A-9A2D-E51EB236059D}" type="parTrans" cxnId="{E2A65E8C-77F8-4A91-B390-F3D16CB591B9}">
      <dgm:prSet/>
      <dgm:spPr/>
      <dgm:t>
        <a:bodyPr/>
        <a:lstStyle/>
        <a:p>
          <a:endParaRPr lang="zh-CN" altLang="en-US"/>
        </a:p>
      </dgm:t>
    </dgm:pt>
    <dgm:pt modelId="{82B73E3A-F6DF-49D2-9972-B334A84449A5}" type="sibTrans" cxnId="{E2A65E8C-77F8-4A91-B390-F3D16CB591B9}">
      <dgm:prSet/>
      <dgm:spPr/>
      <dgm:t>
        <a:bodyPr/>
        <a:lstStyle/>
        <a:p>
          <a:endParaRPr lang="zh-CN" altLang="en-US"/>
        </a:p>
      </dgm:t>
    </dgm:pt>
    <dgm:pt modelId="{F635F15D-8E2E-48A9-BB14-229257498B3B}">
      <dgm:prSet phldrT="[文本]"/>
      <dgm:spPr/>
      <dgm:t>
        <a:bodyPr/>
        <a:lstStyle/>
        <a:p>
          <a:r>
            <a:rPr lang="zh-CN" b="1" dirty="0" smtClean="0"/>
            <a:t>学生自主学习缺乏主动性</a:t>
          </a:r>
          <a:endParaRPr lang="zh-CN" altLang="en-US" dirty="0"/>
        </a:p>
      </dgm:t>
    </dgm:pt>
    <dgm:pt modelId="{80FF20A6-FB05-469E-8FA9-F1FEF7DDC4BC}" type="parTrans" cxnId="{26565A53-18BB-4395-AB5B-58571FE9FD12}">
      <dgm:prSet/>
      <dgm:spPr/>
      <dgm:t>
        <a:bodyPr/>
        <a:lstStyle/>
        <a:p>
          <a:endParaRPr lang="zh-CN" altLang="en-US"/>
        </a:p>
      </dgm:t>
    </dgm:pt>
    <dgm:pt modelId="{5387EC8F-0021-491B-8674-8B7B681951D3}" type="sibTrans" cxnId="{26565A53-18BB-4395-AB5B-58571FE9FD12}">
      <dgm:prSet/>
      <dgm:spPr/>
      <dgm:t>
        <a:bodyPr/>
        <a:lstStyle/>
        <a:p>
          <a:endParaRPr lang="zh-CN" altLang="en-US"/>
        </a:p>
      </dgm:t>
    </dgm:pt>
    <dgm:pt modelId="{691741A4-3EBE-43F1-9BC4-32B7D1DFAB3A}">
      <dgm:prSet phldrT="[文本]"/>
      <dgm:spPr/>
      <dgm:t>
        <a:bodyPr/>
        <a:lstStyle/>
        <a:p>
          <a:r>
            <a:rPr lang="zh-CN" b="1" dirty="0" smtClean="0"/>
            <a:t>学生规划设计阶段的一腔热忱在项目实施阶段遭遇困境</a:t>
          </a:r>
          <a:endParaRPr lang="zh-CN" altLang="en-US" dirty="0"/>
        </a:p>
      </dgm:t>
    </dgm:pt>
    <dgm:pt modelId="{4F82E44C-3D57-495C-B19E-562E4C783796}" type="parTrans" cxnId="{06302E64-EEF2-4470-8691-EE749BB63B8C}">
      <dgm:prSet/>
      <dgm:spPr/>
      <dgm:t>
        <a:bodyPr/>
        <a:lstStyle/>
        <a:p>
          <a:endParaRPr lang="zh-CN" altLang="en-US"/>
        </a:p>
      </dgm:t>
    </dgm:pt>
    <dgm:pt modelId="{34159A99-02B9-4F3D-98C6-0CF60E200CD0}" type="sibTrans" cxnId="{06302E64-EEF2-4470-8691-EE749BB63B8C}">
      <dgm:prSet/>
      <dgm:spPr/>
      <dgm:t>
        <a:bodyPr/>
        <a:lstStyle/>
        <a:p>
          <a:endParaRPr lang="zh-CN" altLang="en-US"/>
        </a:p>
      </dgm:t>
    </dgm:pt>
    <dgm:pt modelId="{EAA3BD69-CD04-4DB3-8AD4-3A7BE9D5AC30}" type="pres">
      <dgm:prSet presAssocID="{FF3565EF-0920-4181-84E3-C7801B11F11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2B83D662-AD53-4341-A4DC-D1BE9CC9F4C4}" type="pres">
      <dgm:prSet presAssocID="{C5AC3065-B3BF-4A95-9C1A-22896F595330}" presName="root" presStyleCnt="0"/>
      <dgm:spPr/>
    </dgm:pt>
    <dgm:pt modelId="{8951B39A-8F34-4783-A268-000DBBD20210}" type="pres">
      <dgm:prSet presAssocID="{C5AC3065-B3BF-4A95-9C1A-22896F595330}" presName="rootComposite" presStyleCnt="0"/>
      <dgm:spPr/>
    </dgm:pt>
    <dgm:pt modelId="{1D01CF42-A121-4F66-BEE7-1BA142516E8A}" type="pres">
      <dgm:prSet presAssocID="{C5AC3065-B3BF-4A95-9C1A-22896F595330}" presName="rootText" presStyleLbl="node1" presStyleIdx="0" presStyleCnt="2" custLinFactNeighborX="-81159" custLinFactNeighborY="-3"/>
      <dgm:spPr/>
      <dgm:t>
        <a:bodyPr/>
        <a:lstStyle/>
        <a:p>
          <a:endParaRPr lang="zh-CN" altLang="en-US"/>
        </a:p>
      </dgm:t>
    </dgm:pt>
    <dgm:pt modelId="{1906D22C-1838-42F6-8147-3AE20B734CEA}" type="pres">
      <dgm:prSet presAssocID="{C5AC3065-B3BF-4A95-9C1A-22896F595330}" presName="rootConnector" presStyleLbl="node1" presStyleIdx="0" presStyleCnt="2"/>
      <dgm:spPr/>
      <dgm:t>
        <a:bodyPr/>
        <a:lstStyle/>
        <a:p>
          <a:endParaRPr lang="zh-CN" altLang="en-US"/>
        </a:p>
      </dgm:t>
    </dgm:pt>
    <dgm:pt modelId="{03C65D95-4D7F-42CE-AD58-AA6820AB1E13}" type="pres">
      <dgm:prSet presAssocID="{C5AC3065-B3BF-4A95-9C1A-22896F595330}" presName="childShape" presStyleCnt="0"/>
      <dgm:spPr/>
    </dgm:pt>
    <dgm:pt modelId="{7BD8E67E-6CAE-4103-B641-34E438F8DC09}" type="pres">
      <dgm:prSet presAssocID="{229D8B8A-F6DE-4A51-85BD-AC6B165B57EA}" presName="Name13" presStyleLbl="parChTrans1D2" presStyleIdx="0" presStyleCnt="4"/>
      <dgm:spPr/>
      <dgm:t>
        <a:bodyPr/>
        <a:lstStyle/>
        <a:p>
          <a:endParaRPr lang="zh-CN" altLang="en-US"/>
        </a:p>
      </dgm:t>
    </dgm:pt>
    <dgm:pt modelId="{8051876A-F6AB-434E-A149-A7CC78278245}" type="pres">
      <dgm:prSet presAssocID="{49F1184A-C994-4BCF-884F-E2E7FD91AAB4}" presName="childText" presStyleLbl="bgAcc1" presStyleIdx="0" presStyleCnt="4" custScaleX="194939" custScaleY="91211" custLinFactNeighborX="-51850" custLinFactNeighborY="-643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F0700EF-EB03-4A8A-8640-5869ADAEB03D}" type="pres">
      <dgm:prSet presAssocID="{5AB09BAC-6E4F-463A-937E-13212EC5983E}" presName="Name13" presStyleLbl="parChTrans1D2" presStyleIdx="1" presStyleCnt="4"/>
      <dgm:spPr/>
      <dgm:t>
        <a:bodyPr/>
        <a:lstStyle/>
        <a:p>
          <a:endParaRPr lang="zh-CN" altLang="en-US"/>
        </a:p>
      </dgm:t>
    </dgm:pt>
    <dgm:pt modelId="{19EBEE5F-647F-48C7-8A03-2D8B8E2621E1}" type="pres">
      <dgm:prSet presAssocID="{F300ACBD-0010-4EE3-A4B9-3CD732B3D441}" presName="childText" presStyleLbl="bgAcc1" presStyleIdx="1" presStyleCnt="4" custScaleX="194939" custScaleY="85971" custLinFactNeighborX="-49554" custLinFactNeighborY="-43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D032200-8B18-47E9-86D3-ECD0153E085E}" type="pres">
      <dgm:prSet presAssocID="{BDE51AD8-4015-45FA-B49B-1E51ECCB457E}" presName="root" presStyleCnt="0"/>
      <dgm:spPr/>
    </dgm:pt>
    <dgm:pt modelId="{6BB45292-3CFD-4FB9-8824-A859364CCD1E}" type="pres">
      <dgm:prSet presAssocID="{BDE51AD8-4015-45FA-B49B-1E51ECCB457E}" presName="rootComposite" presStyleCnt="0"/>
      <dgm:spPr/>
    </dgm:pt>
    <dgm:pt modelId="{F780BA04-6AD7-4691-BAEC-B3103F7324B0}" type="pres">
      <dgm:prSet presAssocID="{BDE51AD8-4015-45FA-B49B-1E51ECCB457E}" presName="rootText" presStyleLbl="node1" presStyleIdx="1" presStyleCnt="2"/>
      <dgm:spPr/>
      <dgm:t>
        <a:bodyPr/>
        <a:lstStyle/>
        <a:p>
          <a:endParaRPr lang="zh-CN" altLang="en-US"/>
        </a:p>
      </dgm:t>
    </dgm:pt>
    <dgm:pt modelId="{519A42F5-3451-42E2-BA03-7E23E6DFE31E}" type="pres">
      <dgm:prSet presAssocID="{BDE51AD8-4015-45FA-B49B-1E51ECCB457E}" presName="rootConnector" presStyleLbl="node1" presStyleIdx="1" presStyleCnt="2"/>
      <dgm:spPr/>
      <dgm:t>
        <a:bodyPr/>
        <a:lstStyle/>
        <a:p>
          <a:endParaRPr lang="zh-CN" altLang="en-US"/>
        </a:p>
      </dgm:t>
    </dgm:pt>
    <dgm:pt modelId="{AE812E6D-6731-481E-B813-B1B121A93E29}" type="pres">
      <dgm:prSet presAssocID="{BDE51AD8-4015-45FA-B49B-1E51ECCB457E}" presName="childShape" presStyleCnt="0"/>
      <dgm:spPr/>
    </dgm:pt>
    <dgm:pt modelId="{CD599007-6E5B-45BD-9EA3-B05D577E0669}" type="pres">
      <dgm:prSet presAssocID="{80FF20A6-FB05-469E-8FA9-F1FEF7DDC4BC}" presName="Name13" presStyleLbl="parChTrans1D2" presStyleIdx="2" presStyleCnt="4"/>
      <dgm:spPr/>
      <dgm:t>
        <a:bodyPr/>
        <a:lstStyle/>
        <a:p>
          <a:endParaRPr lang="zh-CN" altLang="en-US"/>
        </a:p>
      </dgm:t>
    </dgm:pt>
    <dgm:pt modelId="{08F84672-5870-4039-920B-32D2F9EDF857}" type="pres">
      <dgm:prSet presAssocID="{F635F15D-8E2E-48A9-BB14-229257498B3B}" presName="childText" presStyleLbl="bgAcc1" presStyleIdx="2" presStyleCnt="4" custScaleX="194336" custScaleY="88179" custLinFactNeighborX="2939" custLinFactNeighborY="-64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7ED305A-97F7-44C4-81E8-4D7C00AD4FDA}" type="pres">
      <dgm:prSet presAssocID="{4F82E44C-3D57-495C-B19E-562E4C783796}" presName="Name13" presStyleLbl="parChTrans1D2" presStyleIdx="3" presStyleCnt="4"/>
      <dgm:spPr/>
      <dgm:t>
        <a:bodyPr/>
        <a:lstStyle/>
        <a:p>
          <a:endParaRPr lang="zh-CN" altLang="en-US"/>
        </a:p>
      </dgm:t>
    </dgm:pt>
    <dgm:pt modelId="{72B68F05-59E6-4C39-B197-2048E184405D}" type="pres">
      <dgm:prSet presAssocID="{691741A4-3EBE-43F1-9BC4-32B7D1DFAB3A}" presName="childText" presStyleLbl="bgAcc1" presStyleIdx="3" presStyleCnt="4" custScaleX="194336" custScaleY="92911" custLinFactNeighborX="2398" custLinFactNeighborY="-94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9FAC167-9222-4BBD-B40B-E17F4AB74393}" srcId="{C5AC3065-B3BF-4A95-9C1A-22896F595330}" destId="{49F1184A-C994-4BCF-884F-E2E7FD91AAB4}" srcOrd="0" destOrd="0" parTransId="{229D8B8A-F6DE-4A51-85BD-AC6B165B57EA}" sibTransId="{FA6C9829-ADF2-4A61-A87B-8990E6FCEFB0}"/>
    <dgm:cxn modelId="{324579C4-63AD-46DD-BAD3-27A19915ADAF}" type="presOf" srcId="{BDE51AD8-4015-45FA-B49B-1E51ECCB457E}" destId="{519A42F5-3451-42E2-BA03-7E23E6DFE31E}" srcOrd="1" destOrd="0" presId="urn:microsoft.com/office/officeart/2005/8/layout/hierarchy3"/>
    <dgm:cxn modelId="{E345EB50-C263-435C-8253-892B36E3A512}" type="presOf" srcId="{5AB09BAC-6E4F-463A-937E-13212EC5983E}" destId="{5F0700EF-EB03-4A8A-8640-5869ADAEB03D}" srcOrd="0" destOrd="0" presId="urn:microsoft.com/office/officeart/2005/8/layout/hierarchy3"/>
    <dgm:cxn modelId="{552C5579-B99F-4A77-BA33-2AFEE0C9CBE7}" srcId="{FF3565EF-0920-4181-84E3-C7801B11F11C}" destId="{C5AC3065-B3BF-4A95-9C1A-22896F595330}" srcOrd="0" destOrd="0" parTransId="{83E97E2D-A968-4728-BC26-4A1D05D8C9C7}" sibTransId="{6349DFE9-0D5A-48C0-828A-57CC3B555771}"/>
    <dgm:cxn modelId="{E806378E-80BB-4FCA-ABBA-D7EB8FF60CFE}" type="presOf" srcId="{F635F15D-8E2E-48A9-BB14-229257498B3B}" destId="{08F84672-5870-4039-920B-32D2F9EDF857}" srcOrd="0" destOrd="0" presId="urn:microsoft.com/office/officeart/2005/8/layout/hierarchy3"/>
    <dgm:cxn modelId="{39A7D533-BA34-4733-9A85-C328476AC4C5}" type="presOf" srcId="{691741A4-3EBE-43F1-9BC4-32B7D1DFAB3A}" destId="{72B68F05-59E6-4C39-B197-2048E184405D}" srcOrd="0" destOrd="0" presId="urn:microsoft.com/office/officeart/2005/8/layout/hierarchy3"/>
    <dgm:cxn modelId="{E2A65E8C-77F8-4A91-B390-F3D16CB591B9}" srcId="{FF3565EF-0920-4181-84E3-C7801B11F11C}" destId="{BDE51AD8-4015-45FA-B49B-1E51ECCB457E}" srcOrd="1" destOrd="0" parTransId="{6ED59375-B46E-4A3A-9A2D-E51EB236059D}" sibTransId="{82B73E3A-F6DF-49D2-9972-B334A84449A5}"/>
    <dgm:cxn modelId="{1FFED8EC-A806-42FC-BF2C-E76BC18BBCBC}" type="presOf" srcId="{BDE51AD8-4015-45FA-B49B-1E51ECCB457E}" destId="{F780BA04-6AD7-4691-BAEC-B3103F7324B0}" srcOrd="0" destOrd="0" presId="urn:microsoft.com/office/officeart/2005/8/layout/hierarchy3"/>
    <dgm:cxn modelId="{E677ED5D-C5DD-40AA-B43A-117952361AD8}" type="presOf" srcId="{80FF20A6-FB05-469E-8FA9-F1FEF7DDC4BC}" destId="{CD599007-6E5B-45BD-9EA3-B05D577E0669}" srcOrd="0" destOrd="0" presId="urn:microsoft.com/office/officeart/2005/8/layout/hierarchy3"/>
    <dgm:cxn modelId="{71F6640C-19C7-417E-9ADA-38A93A62DD2E}" type="presOf" srcId="{229D8B8A-F6DE-4A51-85BD-AC6B165B57EA}" destId="{7BD8E67E-6CAE-4103-B641-34E438F8DC09}" srcOrd="0" destOrd="0" presId="urn:microsoft.com/office/officeart/2005/8/layout/hierarchy3"/>
    <dgm:cxn modelId="{345D4A55-35B1-4719-A08D-A4CE63F6E5EE}" type="presOf" srcId="{F300ACBD-0010-4EE3-A4B9-3CD732B3D441}" destId="{19EBEE5F-647F-48C7-8A03-2D8B8E2621E1}" srcOrd="0" destOrd="0" presId="urn:microsoft.com/office/officeart/2005/8/layout/hierarchy3"/>
    <dgm:cxn modelId="{06302E64-EEF2-4470-8691-EE749BB63B8C}" srcId="{BDE51AD8-4015-45FA-B49B-1E51ECCB457E}" destId="{691741A4-3EBE-43F1-9BC4-32B7D1DFAB3A}" srcOrd="1" destOrd="0" parTransId="{4F82E44C-3D57-495C-B19E-562E4C783796}" sibTransId="{34159A99-02B9-4F3D-98C6-0CF60E200CD0}"/>
    <dgm:cxn modelId="{089B2208-0856-4BC3-A2C6-E3ABFA74C16D}" type="presOf" srcId="{C5AC3065-B3BF-4A95-9C1A-22896F595330}" destId="{1D01CF42-A121-4F66-BEE7-1BA142516E8A}" srcOrd="0" destOrd="0" presId="urn:microsoft.com/office/officeart/2005/8/layout/hierarchy3"/>
    <dgm:cxn modelId="{06BAF579-0A09-4F7F-A1BE-B5ABB09474FB}" srcId="{C5AC3065-B3BF-4A95-9C1A-22896F595330}" destId="{F300ACBD-0010-4EE3-A4B9-3CD732B3D441}" srcOrd="1" destOrd="0" parTransId="{5AB09BAC-6E4F-463A-937E-13212EC5983E}" sibTransId="{54F8EFAF-8E3F-4F64-ADB8-9405DD83152A}"/>
    <dgm:cxn modelId="{26565A53-18BB-4395-AB5B-58571FE9FD12}" srcId="{BDE51AD8-4015-45FA-B49B-1E51ECCB457E}" destId="{F635F15D-8E2E-48A9-BB14-229257498B3B}" srcOrd="0" destOrd="0" parTransId="{80FF20A6-FB05-469E-8FA9-F1FEF7DDC4BC}" sibTransId="{5387EC8F-0021-491B-8674-8B7B681951D3}"/>
    <dgm:cxn modelId="{D2ACA53F-B521-4AE6-94A1-1DDACD267F33}" type="presOf" srcId="{4F82E44C-3D57-495C-B19E-562E4C783796}" destId="{37ED305A-97F7-44C4-81E8-4D7C00AD4FDA}" srcOrd="0" destOrd="0" presId="urn:microsoft.com/office/officeart/2005/8/layout/hierarchy3"/>
    <dgm:cxn modelId="{DE086EC4-991B-4875-9EFE-E16F7C2A01E8}" type="presOf" srcId="{49F1184A-C994-4BCF-884F-E2E7FD91AAB4}" destId="{8051876A-F6AB-434E-A149-A7CC78278245}" srcOrd="0" destOrd="0" presId="urn:microsoft.com/office/officeart/2005/8/layout/hierarchy3"/>
    <dgm:cxn modelId="{C1C0636E-8265-4BBF-97BB-5263AB2A85A3}" type="presOf" srcId="{C5AC3065-B3BF-4A95-9C1A-22896F595330}" destId="{1906D22C-1838-42F6-8147-3AE20B734CEA}" srcOrd="1" destOrd="0" presId="urn:microsoft.com/office/officeart/2005/8/layout/hierarchy3"/>
    <dgm:cxn modelId="{D41585F3-9C53-4007-BD7B-DA885BB4BE8B}" type="presOf" srcId="{FF3565EF-0920-4181-84E3-C7801B11F11C}" destId="{EAA3BD69-CD04-4DB3-8AD4-3A7BE9D5AC30}" srcOrd="0" destOrd="0" presId="urn:microsoft.com/office/officeart/2005/8/layout/hierarchy3"/>
    <dgm:cxn modelId="{53A8DE15-AC86-4BF9-B196-664C8153BB2C}" type="presParOf" srcId="{EAA3BD69-CD04-4DB3-8AD4-3A7BE9D5AC30}" destId="{2B83D662-AD53-4341-A4DC-D1BE9CC9F4C4}" srcOrd="0" destOrd="0" presId="urn:microsoft.com/office/officeart/2005/8/layout/hierarchy3"/>
    <dgm:cxn modelId="{710F4956-D77D-47AB-86BC-E906DD8CD548}" type="presParOf" srcId="{2B83D662-AD53-4341-A4DC-D1BE9CC9F4C4}" destId="{8951B39A-8F34-4783-A268-000DBBD20210}" srcOrd="0" destOrd="0" presId="urn:microsoft.com/office/officeart/2005/8/layout/hierarchy3"/>
    <dgm:cxn modelId="{9836EEB2-CED3-4F54-A342-AF10DACE7B55}" type="presParOf" srcId="{8951B39A-8F34-4783-A268-000DBBD20210}" destId="{1D01CF42-A121-4F66-BEE7-1BA142516E8A}" srcOrd="0" destOrd="0" presId="urn:microsoft.com/office/officeart/2005/8/layout/hierarchy3"/>
    <dgm:cxn modelId="{4C2E47FD-5B96-4518-A769-BAE87A11CA03}" type="presParOf" srcId="{8951B39A-8F34-4783-A268-000DBBD20210}" destId="{1906D22C-1838-42F6-8147-3AE20B734CEA}" srcOrd="1" destOrd="0" presId="urn:microsoft.com/office/officeart/2005/8/layout/hierarchy3"/>
    <dgm:cxn modelId="{0A615AD6-5DB5-4F2F-940E-FBCB582249CC}" type="presParOf" srcId="{2B83D662-AD53-4341-A4DC-D1BE9CC9F4C4}" destId="{03C65D95-4D7F-42CE-AD58-AA6820AB1E13}" srcOrd="1" destOrd="0" presId="urn:microsoft.com/office/officeart/2005/8/layout/hierarchy3"/>
    <dgm:cxn modelId="{94192752-54BF-47D1-AEA0-447BAF20213A}" type="presParOf" srcId="{03C65D95-4D7F-42CE-AD58-AA6820AB1E13}" destId="{7BD8E67E-6CAE-4103-B641-34E438F8DC09}" srcOrd="0" destOrd="0" presId="urn:microsoft.com/office/officeart/2005/8/layout/hierarchy3"/>
    <dgm:cxn modelId="{7DAA1C24-664B-43C1-AD9E-90CB79A56379}" type="presParOf" srcId="{03C65D95-4D7F-42CE-AD58-AA6820AB1E13}" destId="{8051876A-F6AB-434E-A149-A7CC78278245}" srcOrd="1" destOrd="0" presId="urn:microsoft.com/office/officeart/2005/8/layout/hierarchy3"/>
    <dgm:cxn modelId="{5128BD27-142B-4EA4-B9D0-C54F0A60CFC3}" type="presParOf" srcId="{03C65D95-4D7F-42CE-AD58-AA6820AB1E13}" destId="{5F0700EF-EB03-4A8A-8640-5869ADAEB03D}" srcOrd="2" destOrd="0" presId="urn:microsoft.com/office/officeart/2005/8/layout/hierarchy3"/>
    <dgm:cxn modelId="{CD350001-FAEB-4679-944F-D4D462A0E9E4}" type="presParOf" srcId="{03C65D95-4D7F-42CE-AD58-AA6820AB1E13}" destId="{19EBEE5F-647F-48C7-8A03-2D8B8E2621E1}" srcOrd="3" destOrd="0" presId="urn:microsoft.com/office/officeart/2005/8/layout/hierarchy3"/>
    <dgm:cxn modelId="{FA6F9F9C-BE8A-4B5D-A0DE-C83FA2E345CE}" type="presParOf" srcId="{EAA3BD69-CD04-4DB3-8AD4-3A7BE9D5AC30}" destId="{2D032200-8B18-47E9-86D3-ECD0153E085E}" srcOrd="1" destOrd="0" presId="urn:microsoft.com/office/officeart/2005/8/layout/hierarchy3"/>
    <dgm:cxn modelId="{52FF4197-2787-442E-9A74-8AB70995617B}" type="presParOf" srcId="{2D032200-8B18-47E9-86D3-ECD0153E085E}" destId="{6BB45292-3CFD-4FB9-8824-A859364CCD1E}" srcOrd="0" destOrd="0" presId="urn:microsoft.com/office/officeart/2005/8/layout/hierarchy3"/>
    <dgm:cxn modelId="{EA6B04F7-F1A0-4910-ADB1-A72AD50F0B0F}" type="presParOf" srcId="{6BB45292-3CFD-4FB9-8824-A859364CCD1E}" destId="{F780BA04-6AD7-4691-BAEC-B3103F7324B0}" srcOrd="0" destOrd="0" presId="urn:microsoft.com/office/officeart/2005/8/layout/hierarchy3"/>
    <dgm:cxn modelId="{CAF2580F-02DE-4345-BAF5-F40149BB0BC5}" type="presParOf" srcId="{6BB45292-3CFD-4FB9-8824-A859364CCD1E}" destId="{519A42F5-3451-42E2-BA03-7E23E6DFE31E}" srcOrd="1" destOrd="0" presId="urn:microsoft.com/office/officeart/2005/8/layout/hierarchy3"/>
    <dgm:cxn modelId="{962FCEED-6AE5-4E20-9780-C9620E5438E9}" type="presParOf" srcId="{2D032200-8B18-47E9-86D3-ECD0153E085E}" destId="{AE812E6D-6731-481E-B813-B1B121A93E29}" srcOrd="1" destOrd="0" presId="urn:microsoft.com/office/officeart/2005/8/layout/hierarchy3"/>
    <dgm:cxn modelId="{E342BC2F-A5EC-4355-AA77-BFE782F9D5C5}" type="presParOf" srcId="{AE812E6D-6731-481E-B813-B1B121A93E29}" destId="{CD599007-6E5B-45BD-9EA3-B05D577E0669}" srcOrd="0" destOrd="0" presId="urn:microsoft.com/office/officeart/2005/8/layout/hierarchy3"/>
    <dgm:cxn modelId="{7F47E160-AA37-4AA4-8123-52AD336A103C}" type="presParOf" srcId="{AE812E6D-6731-481E-B813-B1B121A93E29}" destId="{08F84672-5870-4039-920B-32D2F9EDF857}" srcOrd="1" destOrd="0" presId="urn:microsoft.com/office/officeart/2005/8/layout/hierarchy3"/>
    <dgm:cxn modelId="{6A7B976D-FFBF-48E2-B927-2533FDFFA6A9}" type="presParOf" srcId="{AE812E6D-6731-481E-B813-B1B121A93E29}" destId="{37ED305A-97F7-44C4-81E8-4D7C00AD4FDA}" srcOrd="2" destOrd="0" presId="urn:microsoft.com/office/officeart/2005/8/layout/hierarchy3"/>
    <dgm:cxn modelId="{4A85B3B7-8ACC-403C-A3F3-945107C046D3}" type="presParOf" srcId="{AE812E6D-6731-481E-B813-B1B121A93E29}" destId="{72B68F05-59E6-4C39-B197-2048E184405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7C514-A924-41C8-B8CA-E744D17EBF59}">
      <dsp:nvSpPr>
        <dsp:cNvPr id="0" name=""/>
        <dsp:cNvSpPr/>
      </dsp:nvSpPr>
      <dsp:spPr>
        <a:xfrm>
          <a:off x="903497" y="416"/>
          <a:ext cx="1468875" cy="1468875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理论</a:t>
          </a:r>
          <a:endParaRPr lang="en-US" altLang="zh-CN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知识</a:t>
          </a:r>
          <a:endParaRPr lang="zh-CN" altLang="en-US" sz="2000" kern="1200" dirty="0"/>
        </a:p>
      </dsp:txBody>
      <dsp:txXfrm>
        <a:off x="1118609" y="215528"/>
        <a:ext cx="1038651" cy="1038651"/>
      </dsp:txXfrm>
    </dsp:sp>
    <dsp:sp modelId="{86AA2CB4-6925-4F98-AD6F-24CA98D70786}">
      <dsp:nvSpPr>
        <dsp:cNvPr id="0" name=""/>
        <dsp:cNvSpPr/>
      </dsp:nvSpPr>
      <dsp:spPr>
        <a:xfrm>
          <a:off x="1211961" y="1588564"/>
          <a:ext cx="851948" cy="851948"/>
        </a:xfrm>
        <a:prstGeom prst="mathPlus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500" kern="1200"/>
        </a:p>
      </dsp:txBody>
      <dsp:txXfrm>
        <a:off x="1324887" y="1914349"/>
        <a:ext cx="626096" cy="200378"/>
      </dsp:txXfrm>
    </dsp:sp>
    <dsp:sp modelId="{FFBBBF0C-CD91-43F8-8E1B-8FDC93082135}">
      <dsp:nvSpPr>
        <dsp:cNvPr id="0" name=""/>
        <dsp:cNvSpPr/>
      </dsp:nvSpPr>
      <dsp:spPr>
        <a:xfrm>
          <a:off x="903497" y="2559785"/>
          <a:ext cx="1468875" cy="1468875"/>
        </a:xfrm>
        <a:prstGeom prst="ellipse">
          <a:avLst/>
        </a:prstGeom>
        <a:solidFill>
          <a:srgbClr val="4BB2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实践</a:t>
          </a:r>
          <a:endParaRPr lang="en-US" altLang="zh-CN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操作 </a:t>
          </a:r>
          <a:endParaRPr lang="zh-CN" altLang="en-US" sz="2000" kern="1200" dirty="0"/>
        </a:p>
      </dsp:txBody>
      <dsp:txXfrm>
        <a:off x="1118609" y="2774897"/>
        <a:ext cx="1038651" cy="1038651"/>
      </dsp:txXfrm>
    </dsp:sp>
    <dsp:sp modelId="{5FA9F877-6E6D-43B8-ADEE-81850BF04841}">
      <dsp:nvSpPr>
        <dsp:cNvPr id="0" name=""/>
        <dsp:cNvSpPr/>
      </dsp:nvSpPr>
      <dsp:spPr>
        <a:xfrm>
          <a:off x="2673667" y="1741328"/>
          <a:ext cx="638744" cy="546421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>
            <a:solidFill>
              <a:srgbClr val="0070C0"/>
            </a:solidFill>
          </a:endParaRPr>
        </a:p>
      </dsp:txBody>
      <dsp:txXfrm>
        <a:off x="2673667" y="1850612"/>
        <a:ext cx="474818" cy="327853"/>
      </dsp:txXfrm>
    </dsp:sp>
    <dsp:sp modelId="{18D35D6A-A9A7-4C6C-95F8-183AC2A780EE}">
      <dsp:nvSpPr>
        <dsp:cNvPr id="0" name=""/>
        <dsp:cNvSpPr/>
      </dsp:nvSpPr>
      <dsp:spPr>
        <a:xfrm>
          <a:off x="3577550" y="545663"/>
          <a:ext cx="2937751" cy="2937751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>
              <a:solidFill>
                <a:srgbClr val="0070C0"/>
              </a:solidFill>
            </a:rPr>
            <a:t>发现问题</a:t>
          </a:r>
          <a:endParaRPr lang="en-US" altLang="zh-CN" sz="3800" kern="1200" dirty="0" smtClean="0">
            <a:solidFill>
              <a:srgbClr val="0070C0"/>
            </a:solidFill>
          </a:endParaRP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>
              <a:solidFill>
                <a:srgbClr val="0070C0"/>
              </a:solidFill>
            </a:rPr>
            <a:t>解决问题</a:t>
          </a:r>
          <a:endParaRPr lang="zh-CN" altLang="en-US" sz="3800" kern="1200" dirty="0">
            <a:solidFill>
              <a:srgbClr val="0070C0"/>
            </a:solidFill>
          </a:endParaRPr>
        </a:p>
      </dsp:txBody>
      <dsp:txXfrm>
        <a:off x="4007774" y="975887"/>
        <a:ext cx="2077303" cy="20773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159ED-1099-4827-8AF2-CDEB6CCB6337}">
      <dsp:nvSpPr>
        <dsp:cNvPr id="0" name=""/>
        <dsp:cNvSpPr/>
      </dsp:nvSpPr>
      <dsp:spPr>
        <a:xfrm>
          <a:off x="-4587839" y="-703420"/>
          <a:ext cx="5465098" cy="5465098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514C7-89F5-4DAF-AE1E-1E1E289E00EB}">
      <dsp:nvSpPr>
        <dsp:cNvPr id="0" name=""/>
        <dsp:cNvSpPr/>
      </dsp:nvSpPr>
      <dsp:spPr>
        <a:xfrm>
          <a:off x="459491" y="311998"/>
          <a:ext cx="3288351" cy="624322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55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创设学习情境</a:t>
          </a:r>
          <a:endParaRPr lang="zh-CN" altLang="en-US" sz="2400" kern="1200" dirty="0"/>
        </a:p>
      </dsp:txBody>
      <dsp:txXfrm>
        <a:off x="459491" y="311998"/>
        <a:ext cx="3288351" cy="624322"/>
      </dsp:txXfrm>
    </dsp:sp>
    <dsp:sp modelId="{4BBEA5C3-2A72-481E-B653-10E23C0A501D}">
      <dsp:nvSpPr>
        <dsp:cNvPr id="0" name=""/>
        <dsp:cNvSpPr/>
      </dsp:nvSpPr>
      <dsp:spPr>
        <a:xfrm>
          <a:off x="69289" y="233958"/>
          <a:ext cx="780403" cy="780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B7D9F-FEEF-4B7F-856A-E280B152042B}">
      <dsp:nvSpPr>
        <dsp:cNvPr id="0" name=""/>
        <dsp:cNvSpPr/>
      </dsp:nvSpPr>
      <dsp:spPr>
        <a:xfrm>
          <a:off x="817429" y="1248644"/>
          <a:ext cx="2930413" cy="624322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55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梳理知识技能</a:t>
          </a:r>
          <a:endParaRPr lang="zh-CN" altLang="en-US" sz="2400" kern="1200" dirty="0"/>
        </a:p>
      </dsp:txBody>
      <dsp:txXfrm>
        <a:off x="817429" y="1248644"/>
        <a:ext cx="2930413" cy="624322"/>
      </dsp:txXfrm>
    </dsp:sp>
    <dsp:sp modelId="{E561FE6A-89A8-48B9-95AD-1910299C2063}">
      <dsp:nvSpPr>
        <dsp:cNvPr id="0" name=""/>
        <dsp:cNvSpPr/>
      </dsp:nvSpPr>
      <dsp:spPr>
        <a:xfrm>
          <a:off x="427228" y="1170604"/>
          <a:ext cx="780403" cy="780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093920"/>
              <a:satOff val="14051"/>
              <a:lumOff val="-52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E5874-08BE-4D23-8C73-73B998199A32}">
      <dsp:nvSpPr>
        <dsp:cNvPr id="0" name=""/>
        <dsp:cNvSpPr/>
      </dsp:nvSpPr>
      <dsp:spPr>
        <a:xfrm>
          <a:off x="817429" y="2185290"/>
          <a:ext cx="2930413" cy="624322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55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设计成果样例</a:t>
          </a:r>
          <a:endParaRPr lang="zh-CN" altLang="en-US" sz="2400" kern="1200" dirty="0"/>
        </a:p>
      </dsp:txBody>
      <dsp:txXfrm>
        <a:off x="817429" y="2185290"/>
        <a:ext cx="2930413" cy="624322"/>
      </dsp:txXfrm>
    </dsp:sp>
    <dsp:sp modelId="{24ABCB64-4348-41BD-BFB9-4596F3E96906}">
      <dsp:nvSpPr>
        <dsp:cNvPr id="0" name=""/>
        <dsp:cNvSpPr/>
      </dsp:nvSpPr>
      <dsp:spPr>
        <a:xfrm>
          <a:off x="427228" y="2107250"/>
          <a:ext cx="780403" cy="780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2187841"/>
              <a:satOff val="28102"/>
              <a:lumOff val="-104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1397B-2EF7-4B66-8E6A-0F8D29286F16}">
      <dsp:nvSpPr>
        <dsp:cNvPr id="0" name=""/>
        <dsp:cNvSpPr/>
      </dsp:nvSpPr>
      <dsp:spPr>
        <a:xfrm>
          <a:off x="459491" y="3121936"/>
          <a:ext cx="3288351" cy="62432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55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设计学习日志表</a:t>
          </a:r>
          <a:endParaRPr lang="zh-CN" altLang="en-US" sz="2400" kern="1200" dirty="0"/>
        </a:p>
      </dsp:txBody>
      <dsp:txXfrm>
        <a:off x="459491" y="3121936"/>
        <a:ext cx="3288351" cy="624322"/>
      </dsp:txXfrm>
    </dsp:sp>
    <dsp:sp modelId="{E48C54F2-3FDC-46E5-9A96-FB375E40A74F}">
      <dsp:nvSpPr>
        <dsp:cNvPr id="0" name=""/>
        <dsp:cNvSpPr/>
      </dsp:nvSpPr>
      <dsp:spPr>
        <a:xfrm>
          <a:off x="69289" y="3043896"/>
          <a:ext cx="780403" cy="780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3281761"/>
              <a:satOff val="42153"/>
              <a:lumOff val="-156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D9DBC-A7F5-48D3-80B4-6E75CD69F5FD}">
      <dsp:nvSpPr>
        <dsp:cNvPr id="0" name=""/>
        <dsp:cNvSpPr/>
      </dsp:nvSpPr>
      <dsp:spPr>
        <a:xfrm>
          <a:off x="5474" y="1239578"/>
          <a:ext cx="1757264" cy="1449375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83B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知识目标</a:t>
          </a:r>
          <a:endParaRPr lang="zh-CN" altLang="en-US" sz="2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能力目标</a:t>
          </a:r>
          <a:endParaRPr lang="zh-CN" altLang="en-US" sz="2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</dsp:txBody>
      <dsp:txXfrm>
        <a:off x="38828" y="1272932"/>
        <a:ext cx="1690556" cy="1072087"/>
      </dsp:txXfrm>
    </dsp:sp>
    <dsp:sp modelId="{753D84DA-9467-4A8A-A49D-BD7845CC5BFD}">
      <dsp:nvSpPr>
        <dsp:cNvPr id="0" name=""/>
        <dsp:cNvSpPr/>
      </dsp:nvSpPr>
      <dsp:spPr>
        <a:xfrm>
          <a:off x="950033" y="1430417"/>
          <a:ext cx="2165967" cy="2165967"/>
        </a:xfrm>
        <a:prstGeom prst="leftCircularArrow">
          <a:avLst>
            <a:gd name="adj1" fmla="val 4200"/>
            <a:gd name="adj2" fmla="val 529956"/>
            <a:gd name="adj3" fmla="val 2305467"/>
            <a:gd name="adj4" fmla="val 9024489"/>
            <a:gd name="adj5" fmla="val 4900"/>
          </a:avLst>
        </a:prstGeom>
        <a:solidFill>
          <a:srgbClr val="4A83B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3354C5-DAAE-40F5-AA70-D911B0C28C37}">
      <dsp:nvSpPr>
        <dsp:cNvPr id="0" name=""/>
        <dsp:cNvSpPr/>
      </dsp:nvSpPr>
      <dsp:spPr>
        <a:xfrm>
          <a:off x="395977" y="2378373"/>
          <a:ext cx="1562012" cy="621160"/>
        </a:xfrm>
        <a:prstGeom prst="roundRect">
          <a:avLst>
            <a:gd name="adj" fmla="val 10000"/>
          </a:avLst>
        </a:prstGeom>
        <a:solidFill>
          <a:srgbClr val="4A83B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solidFill>
                <a:srgbClr val="FFFFFF"/>
              </a:solidFill>
              <a:latin typeface="Arial"/>
              <a:ea typeface="微软雅黑"/>
              <a:cs typeface="+mn-cs"/>
            </a:rPr>
            <a:t>确立项目任务</a:t>
          </a:r>
          <a:endParaRPr lang="zh-CN" altLang="en-US" sz="1900" kern="1200" dirty="0">
            <a:solidFill>
              <a:srgbClr val="FFFFFF"/>
            </a:solidFill>
            <a:latin typeface="Arial"/>
            <a:ea typeface="微软雅黑"/>
            <a:cs typeface="+mn-cs"/>
          </a:endParaRPr>
        </a:p>
      </dsp:txBody>
      <dsp:txXfrm>
        <a:off x="414170" y="2396566"/>
        <a:ext cx="1525626" cy="584774"/>
      </dsp:txXfrm>
    </dsp:sp>
    <dsp:sp modelId="{2B92F755-4950-44A3-8DF6-CB3A75D80A58}">
      <dsp:nvSpPr>
        <dsp:cNvPr id="0" name=""/>
        <dsp:cNvSpPr/>
      </dsp:nvSpPr>
      <dsp:spPr>
        <a:xfrm>
          <a:off x="2391158" y="1239578"/>
          <a:ext cx="1757264" cy="1449375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83B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学习资源</a:t>
          </a:r>
          <a:endParaRPr lang="zh-CN" altLang="en-US" sz="2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学习工具</a:t>
          </a:r>
          <a:endParaRPr lang="zh-CN" altLang="en-US" sz="2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</dsp:txBody>
      <dsp:txXfrm>
        <a:off x="2424512" y="1583513"/>
        <a:ext cx="1690556" cy="1072087"/>
      </dsp:txXfrm>
    </dsp:sp>
    <dsp:sp modelId="{7D43B10A-251A-4925-8BD0-94838E5C37DA}">
      <dsp:nvSpPr>
        <dsp:cNvPr id="0" name=""/>
        <dsp:cNvSpPr/>
      </dsp:nvSpPr>
      <dsp:spPr>
        <a:xfrm>
          <a:off x="3423434" y="-20307"/>
          <a:ext cx="2506221" cy="2506221"/>
        </a:xfrm>
        <a:prstGeom prst="circularArrow">
          <a:avLst>
            <a:gd name="adj1" fmla="val 3630"/>
            <a:gd name="adj2" fmla="val 451744"/>
            <a:gd name="adj3" fmla="val 18512600"/>
            <a:gd name="adj4" fmla="val 11715366"/>
            <a:gd name="adj5" fmla="val 4235"/>
          </a:avLst>
        </a:prstGeom>
        <a:solidFill>
          <a:srgbClr val="4A83B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4ED3E-0E90-4051-9880-83B7D6B0B79F}">
      <dsp:nvSpPr>
        <dsp:cNvPr id="0" name=""/>
        <dsp:cNvSpPr/>
      </dsp:nvSpPr>
      <dsp:spPr>
        <a:xfrm>
          <a:off x="2781661" y="928998"/>
          <a:ext cx="1562012" cy="621160"/>
        </a:xfrm>
        <a:prstGeom prst="roundRect">
          <a:avLst>
            <a:gd name="adj" fmla="val 10000"/>
          </a:avLst>
        </a:prstGeom>
        <a:solidFill>
          <a:srgbClr val="4A83B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solidFill>
                <a:srgbClr val="FFFFFF"/>
              </a:solidFill>
              <a:latin typeface="Arial"/>
              <a:ea typeface="微软雅黑"/>
              <a:cs typeface="+mn-cs"/>
            </a:rPr>
            <a:t>建设项目资源</a:t>
          </a:r>
          <a:endParaRPr lang="zh-CN" altLang="en-US" sz="1900" kern="1200" dirty="0">
            <a:solidFill>
              <a:srgbClr val="FFFFFF"/>
            </a:solidFill>
            <a:latin typeface="Arial"/>
            <a:ea typeface="微软雅黑"/>
            <a:cs typeface="+mn-cs"/>
          </a:endParaRPr>
        </a:p>
      </dsp:txBody>
      <dsp:txXfrm>
        <a:off x="2799854" y="947191"/>
        <a:ext cx="1525626" cy="584774"/>
      </dsp:txXfrm>
    </dsp:sp>
    <dsp:sp modelId="{732CB5B0-E6FF-4801-9B29-23FA835DC7FE}">
      <dsp:nvSpPr>
        <dsp:cNvPr id="0" name=""/>
        <dsp:cNvSpPr/>
      </dsp:nvSpPr>
      <dsp:spPr>
        <a:xfrm>
          <a:off x="4814939" y="483237"/>
          <a:ext cx="1757264" cy="197522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83B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学习情境</a:t>
          </a:r>
          <a:endParaRPr lang="zh-CN" altLang="en-US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学习支架</a:t>
          </a:r>
          <a:endParaRPr lang="zh-CN" altLang="en-US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学生范例</a:t>
          </a:r>
          <a:endParaRPr lang="zh-CN" altLang="en-US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学习日志</a:t>
          </a:r>
          <a:endParaRPr lang="zh-CN" altLang="en-US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</dsp:txBody>
      <dsp:txXfrm>
        <a:off x="4860394" y="528692"/>
        <a:ext cx="1666354" cy="1461051"/>
      </dsp:txXfrm>
    </dsp:sp>
    <dsp:sp modelId="{2015B96D-44E9-442B-A267-569B0248DBEB}">
      <dsp:nvSpPr>
        <dsp:cNvPr id="0" name=""/>
        <dsp:cNvSpPr/>
      </dsp:nvSpPr>
      <dsp:spPr>
        <a:xfrm>
          <a:off x="5796495" y="1604463"/>
          <a:ext cx="2156375" cy="2156375"/>
        </a:xfrm>
        <a:prstGeom prst="leftCircularArrow">
          <a:avLst>
            <a:gd name="adj1" fmla="val 4218"/>
            <a:gd name="adj2" fmla="val 532556"/>
            <a:gd name="adj3" fmla="val 2944241"/>
            <a:gd name="adj4" fmla="val 9660664"/>
            <a:gd name="adj5" fmla="val 4922"/>
          </a:avLst>
        </a:prstGeom>
        <a:solidFill>
          <a:srgbClr val="4A83B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40EE7-322C-4F77-9B6B-0509F2C1D2E6}">
      <dsp:nvSpPr>
        <dsp:cNvPr id="0" name=""/>
        <dsp:cNvSpPr/>
      </dsp:nvSpPr>
      <dsp:spPr>
        <a:xfrm>
          <a:off x="5167345" y="2380251"/>
          <a:ext cx="1562012" cy="621160"/>
        </a:xfrm>
        <a:prstGeom prst="roundRect">
          <a:avLst>
            <a:gd name="adj" fmla="val 10000"/>
          </a:avLst>
        </a:prstGeom>
        <a:solidFill>
          <a:srgbClr val="4A83B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solidFill>
                <a:srgbClr val="FFFFFF"/>
              </a:solidFill>
              <a:latin typeface="Arial"/>
              <a:ea typeface="微软雅黑"/>
              <a:cs typeface="+mn-cs"/>
            </a:rPr>
            <a:t>制定学习策略</a:t>
          </a:r>
          <a:endParaRPr lang="zh-CN" altLang="en-US" sz="1900" kern="1200" dirty="0">
            <a:solidFill>
              <a:srgbClr val="FFFFFF"/>
            </a:solidFill>
            <a:latin typeface="Arial"/>
            <a:ea typeface="微软雅黑"/>
            <a:cs typeface="+mn-cs"/>
          </a:endParaRPr>
        </a:p>
      </dsp:txBody>
      <dsp:txXfrm>
        <a:off x="5185538" y="2398444"/>
        <a:ext cx="1525626" cy="584774"/>
      </dsp:txXfrm>
    </dsp:sp>
    <dsp:sp modelId="{948B8F87-D6D1-4C81-87F9-758D5B5C56B3}">
      <dsp:nvSpPr>
        <dsp:cNvPr id="0" name=""/>
        <dsp:cNvSpPr/>
      </dsp:nvSpPr>
      <dsp:spPr>
        <a:xfrm>
          <a:off x="7125096" y="1240633"/>
          <a:ext cx="1757264" cy="206914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83B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了解项目学习</a:t>
          </a:r>
          <a:endParaRPr lang="zh-CN" altLang="en-US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知识与技能</a:t>
          </a:r>
          <a:endParaRPr lang="zh-CN" altLang="en-US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学生分组合作</a:t>
          </a:r>
          <a:endParaRPr lang="zh-CN" altLang="en-US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展示与评价</a:t>
          </a:r>
          <a:endParaRPr lang="zh-CN" altLang="en-US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</dsp:txBody>
      <dsp:txXfrm>
        <a:off x="7172713" y="1731638"/>
        <a:ext cx="1662030" cy="1530521"/>
      </dsp:txXfrm>
    </dsp:sp>
    <dsp:sp modelId="{87394A00-7C2B-48D7-9BB8-FFC9E35B9ABB}">
      <dsp:nvSpPr>
        <dsp:cNvPr id="0" name=""/>
        <dsp:cNvSpPr/>
      </dsp:nvSpPr>
      <dsp:spPr>
        <a:xfrm>
          <a:off x="8091811" y="274211"/>
          <a:ext cx="2390507" cy="2390507"/>
        </a:xfrm>
        <a:prstGeom prst="circularArrow">
          <a:avLst>
            <a:gd name="adj1" fmla="val 3805"/>
            <a:gd name="adj2" fmla="val 475613"/>
            <a:gd name="adj3" fmla="val 19352866"/>
            <a:gd name="adj4" fmla="val 12579500"/>
            <a:gd name="adj5" fmla="val 4439"/>
          </a:avLst>
        </a:prstGeom>
        <a:solidFill>
          <a:srgbClr val="4A83B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459F0-C15E-4BEE-8C9F-F50A3796CAB8}">
      <dsp:nvSpPr>
        <dsp:cNvPr id="0" name=""/>
        <dsp:cNvSpPr/>
      </dsp:nvSpPr>
      <dsp:spPr>
        <a:xfrm>
          <a:off x="7553029" y="926784"/>
          <a:ext cx="1562012" cy="621160"/>
        </a:xfrm>
        <a:prstGeom prst="roundRect">
          <a:avLst>
            <a:gd name="adj" fmla="val 10000"/>
          </a:avLst>
        </a:prstGeom>
        <a:solidFill>
          <a:srgbClr val="4A83B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solidFill>
                <a:srgbClr val="FFFFFF"/>
              </a:solidFill>
              <a:latin typeface="Arial"/>
              <a:ea typeface="微软雅黑"/>
              <a:cs typeface="+mn-cs"/>
            </a:rPr>
            <a:t>设计学习过程</a:t>
          </a:r>
          <a:endParaRPr lang="zh-CN" altLang="en-US" sz="1900" kern="1200" dirty="0">
            <a:solidFill>
              <a:srgbClr val="FFFFFF"/>
            </a:solidFill>
            <a:latin typeface="Arial"/>
            <a:ea typeface="微软雅黑"/>
            <a:cs typeface="+mn-cs"/>
          </a:endParaRPr>
        </a:p>
      </dsp:txBody>
      <dsp:txXfrm>
        <a:off x="7571222" y="944977"/>
        <a:ext cx="1525626" cy="584774"/>
      </dsp:txXfrm>
    </dsp:sp>
    <dsp:sp modelId="{3327276C-5CFA-4F7F-883A-49AB5D1E58E9}">
      <dsp:nvSpPr>
        <dsp:cNvPr id="0" name=""/>
        <dsp:cNvSpPr/>
      </dsp:nvSpPr>
      <dsp:spPr>
        <a:xfrm>
          <a:off x="9548209" y="1239578"/>
          <a:ext cx="1757264" cy="1449375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A83B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过程性评价</a:t>
          </a:r>
          <a:endParaRPr lang="zh-CN" altLang="en-US" sz="2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终结性评价</a:t>
          </a:r>
          <a:endParaRPr lang="zh-CN" altLang="en-US" sz="2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微软雅黑"/>
            <a:cs typeface="+mn-cs"/>
          </a:endParaRPr>
        </a:p>
      </dsp:txBody>
      <dsp:txXfrm>
        <a:off x="9581563" y="1272932"/>
        <a:ext cx="1690556" cy="1072087"/>
      </dsp:txXfrm>
    </dsp:sp>
    <dsp:sp modelId="{7BEA156D-8399-4184-9146-CFD60CFDA46E}">
      <dsp:nvSpPr>
        <dsp:cNvPr id="0" name=""/>
        <dsp:cNvSpPr/>
      </dsp:nvSpPr>
      <dsp:spPr>
        <a:xfrm>
          <a:off x="9938712" y="2378373"/>
          <a:ext cx="1562012" cy="621160"/>
        </a:xfrm>
        <a:prstGeom prst="roundRect">
          <a:avLst>
            <a:gd name="adj" fmla="val 10000"/>
          </a:avLst>
        </a:prstGeom>
        <a:solidFill>
          <a:srgbClr val="4A83B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solidFill>
                <a:srgbClr val="FFFFFF"/>
              </a:solidFill>
              <a:latin typeface="Arial"/>
              <a:ea typeface="微软雅黑"/>
              <a:cs typeface="+mn-cs"/>
            </a:rPr>
            <a:t>设计项目评价</a:t>
          </a:r>
          <a:endParaRPr lang="zh-CN" altLang="en-US" sz="1900" kern="1200" dirty="0">
            <a:solidFill>
              <a:srgbClr val="FFFFFF"/>
            </a:solidFill>
            <a:latin typeface="Arial"/>
            <a:ea typeface="微软雅黑"/>
            <a:cs typeface="+mn-cs"/>
          </a:endParaRPr>
        </a:p>
      </dsp:txBody>
      <dsp:txXfrm>
        <a:off x="9956905" y="2396566"/>
        <a:ext cx="1525626" cy="5847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CE19C-E4EA-4BCE-9B85-DF05F7C23CC7}">
      <dsp:nvSpPr>
        <dsp:cNvPr id="0" name=""/>
        <dsp:cNvSpPr/>
      </dsp:nvSpPr>
      <dsp:spPr>
        <a:xfrm>
          <a:off x="220696" y="96517"/>
          <a:ext cx="5141885" cy="298473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20955" rIns="41910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>
              <a:solidFill>
                <a:srgbClr val="0070C0"/>
              </a:solidFill>
            </a:rPr>
            <a:t>  </a:t>
          </a:r>
          <a:r>
            <a:rPr lang="zh-CN" altLang="en-US" sz="3200" kern="1200" dirty="0" smtClean="0">
              <a:solidFill>
                <a:srgbClr val="0070C0"/>
              </a:solidFill>
            </a:rPr>
            <a:t>梳  理</a:t>
          </a:r>
          <a:endParaRPr lang="en-US" altLang="zh-CN" sz="3200" kern="1200" dirty="0" smtClean="0">
            <a:solidFill>
              <a:srgbClr val="0070C0"/>
            </a:solidFill>
          </a:endParaRP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rgbClr val="0070C0"/>
              </a:solidFill>
            </a:rPr>
            <a:t> 知识与技能</a:t>
          </a:r>
          <a:endParaRPr lang="zh-CN" altLang="en-US" sz="3200" kern="1200" dirty="0">
            <a:solidFill>
              <a:srgbClr val="0070C0"/>
            </a:solidFill>
          </a:endParaRPr>
        </a:p>
      </dsp:txBody>
      <dsp:txXfrm>
        <a:off x="1506167" y="544227"/>
        <a:ext cx="2811756" cy="2089316"/>
      </dsp:txXfrm>
    </dsp:sp>
    <dsp:sp modelId="{94B29C03-C9F3-4A52-A523-B274856AF9EA}">
      <dsp:nvSpPr>
        <dsp:cNvPr id="0" name=""/>
        <dsp:cNvSpPr/>
      </dsp:nvSpPr>
      <dsp:spPr>
        <a:xfrm>
          <a:off x="376783" y="910325"/>
          <a:ext cx="1303892" cy="1303892"/>
        </a:xfrm>
        <a:prstGeom prst="ellipse">
          <a:avLst/>
        </a:prstGeom>
        <a:solidFill>
          <a:srgbClr val="4BB2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6300" kern="1200" dirty="0" smtClean="0">
              <a:solidFill>
                <a:schemeClr val="bg1"/>
              </a:solidFill>
            </a:rPr>
            <a:t>1</a:t>
          </a:r>
          <a:endParaRPr lang="zh-CN" altLang="en-US" sz="6300" kern="1200" dirty="0">
            <a:solidFill>
              <a:schemeClr val="bg1"/>
            </a:solidFill>
          </a:endParaRPr>
        </a:p>
      </dsp:txBody>
      <dsp:txXfrm>
        <a:off x="567734" y="1101276"/>
        <a:ext cx="921990" cy="921990"/>
      </dsp:txXfrm>
    </dsp:sp>
    <dsp:sp modelId="{3035FBA5-A9C8-447E-BB69-4391148DEAC4}">
      <dsp:nvSpPr>
        <dsp:cNvPr id="0" name=""/>
        <dsp:cNvSpPr/>
      </dsp:nvSpPr>
      <dsp:spPr>
        <a:xfrm>
          <a:off x="5355343" y="97800"/>
          <a:ext cx="5291647" cy="298473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20320" rIns="4064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rgbClr val="0070C0"/>
              </a:solidFill>
            </a:rPr>
            <a:t>网络资源</a:t>
          </a:r>
          <a:endParaRPr lang="en-US" altLang="zh-CN" sz="3200" kern="1200" dirty="0" smtClean="0">
            <a:solidFill>
              <a:srgbClr val="0070C0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rgbClr val="0070C0"/>
              </a:solidFill>
            </a:rPr>
            <a:t>录制视频</a:t>
          </a:r>
          <a:endParaRPr lang="zh-CN" altLang="en-US" sz="3200" kern="1200" dirty="0">
            <a:solidFill>
              <a:srgbClr val="0070C0"/>
            </a:solidFill>
          </a:endParaRPr>
        </a:p>
      </dsp:txBody>
      <dsp:txXfrm>
        <a:off x="6678255" y="545510"/>
        <a:ext cx="2924077" cy="2089316"/>
      </dsp:txXfrm>
    </dsp:sp>
    <dsp:sp modelId="{0B619290-5A4C-4152-9F7E-F3D9F90EC605}">
      <dsp:nvSpPr>
        <dsp:cNvPr id="0" name=""/>
        <dsp:cNvSpPr/>
      </dsp:nvSpPr>
      <dsp:spPr>
        <a:xfrm>
          <a:off x="5572602" y="910086"/>
          <a:ext cx="1303892" cy="1303892"/>
        </a:xfrm>
        <a:prstGeom prst="ellipse">
          <a:avLst/>
        </a:prstGeom>
        <a:solidFill>
          <a:srgbClr val="4BB2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6300" kern="1200" dirty="0" smtClean="0">
              <a:solidFill>
                <a:schemeClr val="bg1"/>
              </a:solidFill>
            </a:rPr>
            <a:t>2</a:t>
          </a:r>
          <a:endParaRPr lang="zh-CN" altLang="en-US" sz="6300" kern="1200" dirty="0">
            <a:solidFill>
              <a:schemeClr val="bg1"/>
            </a:solidFill>
          </a:endParaRPr>
        </a:p>
      </dsp:txBody>
      <dsp:txXfrm>
        <a:off x="5763553" y="1101037"/>
        <a:ext cx="921990" cy="9219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E375B-6FFF-40C0-8708-034F429E0B1B}">
      <dsp:nvSpPr>
        <dsp:cNvPr id="0" name=""/>
        <dsp:cNvSpPr/>
      </dsp:nvSpPr>
      <dsp:spPr>
        <a:xfrm rot="5400000">
          <a:off x="1261994" y="247702"/>
          <a:ext cx="2001781" cy="3330919"/>
        </a:xfrm>
        <a:prstGeom prst="corner">
          <a:avLst>
            <a:gd name="adj1" fmla="val 16120"/>
            <a:gd name="adj2" fmla="val 16110"/>
          </a:avLst>
        </a:prstGeom>
        <a:solidFill>
          <a:srgbClr val="4BB2F5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B8955-810D-467E-BEEE-1D7266236543}">
      <dsp:nvSpPr>
        <dsp:cNvPr id="0" name=""/>
        <dsp:cNvSpPr/>
      </dsp:nvSpPr>
      <dsp:spPr>
        <a:xfrm>
          <a:off x="927847" y="1242929"/>
          <a:ext cx="3007172" cy="263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400" kern="1200" dirty="0" smtClean="0">
              <a:solidFill>
                <a:srgbClr val="0070C0"/>
              </a:solidFill>
            </a:rPr>
            <a:t>知识点</a:t>
          </a:r>
          <a:endParaRPr lang="zh-CN" altLang="en-US" sz="6400" kern="1200" dirty="0">
            <a:solidFill>
              <a:srgbClr val="0070C0"/>
            </a:solidFill>
          </a:endParaRPr>
        </a:p>
      </dsp:txBody>
      <dsp:txXfrm>
        <a:off x="927847" y="1242929"/>
        <a:ext cx="3007172" cy="2635963"/>
      </dsp:txXfrm>
    </dsp:sp>
    <dsp:sp modelId="{F56C2582-13FF-425A-BF08-72E1A595962A}">
      <dsp:nvSpPr>
        <dsp:cNvPr id="0" name=""/>
        <dsp:cNvSpPr/>
      </dsp:nvSpPr>
      <dsp:spPr>
        <a:xfrm>
          <a:off x="3367629" y="2476"/>
          <a:ext cx="567391" cy="567391"/>
        </a:xfrm>
        <a:prstGeom prst="triangle">
          <a:avLst>
            <a:gd name="adj" fmla="val 100000"/>
          </a:avLst>
        </a:prstGeom>
        <a:solidFill>
          <a:srgbClr val="4BB2F5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2F87E-2439-42CD-B54E-6FB41F45DD98}">
      <dsp:nvSpPr>
        <dsp:cNvPr id="0" name=""/>
        <dsp:cNvSpPr/>
      </dsp:nvSpPr>
      <dsp:spPr>
        <a:xfrm rot="5400000">
          <a:off x="5441205" y="-663255"/>
          <a:ext cx="2001781" cy="3330919"/>
        </a:xfrm>
        <a:prstGeom prst="corner">
          <a:avLst>
            <a:gd name="adj1" fmla="val 16120"/>
            <a:gd name="adj2" fmla="val 16110"/>
          </a:avLst>
        </a:prstGeom>
        <a:solidFill>
          <a:srgbClr val="4BB2F5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2834F-8C5E-426E-B7F9-43CEC31E2D8C}">
      <dsp:nvSpPr>
        <dsp:cNvPr id="0" name=""/>
        <dsp:cNvSpPr/>
      </dsp:nvSpPr>
      <dsp:spPr>
        <a:xfrm>
          <a:off x="4278792" y="331971"/>
          <a:ext cx="4663704" cy="263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400" kern="1200" dirty="0" smtClean="0"/>
            <a:t>    </a:t>
          </a:r>
          <a:r>
            <a:rPr lang="zh-CN" altLang="en-US" sz="6400" kern="1200" dirty="0" smtClean="0">
              <a:solidFill>
                <a:srgbClr val="0070C0"/>
              </a:solidFill>
            </a:rPr>
            <a:t>程序代码</a:t>
          </a:r>
          <a:endParaRPr lang="zh-CN" altLang="en-US" sz="6400" kern="1200" dirty="0">
            <a:solidFill>
              <a:srgbClr val="0070C0"/>
            </a:solidFill>
          </a:endParaRPr>
        </a:p>
      </dsp:txBody>
      <dsp:txXfrm>
        <a:off x="4278792" y="331971"/>
        <a:ext cx="4663704" cy="26359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159ED-1099-4827-8AF2-CDEB6CCB6337}">
      <dsp:nvSpPr>
        <dsp:cNvPr id="0" name=""/>
        <dsp:cNvSpPr/>
      </dsp:nvSpPr>
      <dsp:spPr>
        <a:xfrm>
          <a:off x="-4587839" y="-703420"/>
          <a:ext cx="5465098" cy="5465098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514C7-89F5-4DAF-AE1E-1E1E289E00EB}">
      <dsp:nvSpPr>
        <dsp:cNvPr id="0" name=""/>
        <dsp:cNvSpPr/>
      </dsp:nvSpPr>
      <dsp:spPr>
        <a:xfrm>
          <a:off x="564194" y="405825"/>
          <a:ext cx="3166887" cy="81165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424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交流讨论</a:t>
          </a:r>
          <a:endParaRPr lang="zh-CN" altLang="en-US" sz="3200" kern="1200" dirty="0"/>
        </a:p>
      </dsp:txBody>
      <dsp:txXfrm>
        <a:off x="564194" y="405825"/>
        <a:ext cx="3166887" cy="811651"/>
      </dsp:txXfrm>
    </dsp:sp>
    <dsp:sp modelId="{4BBEA5C3-2A72-481E-B653-10E23C0A501D}">
      <dsp:nvSpPr>
        <dsp:cNvPr id="0" name=""/>
        <dsp:cNvSpPr/>
      </dsp:nvSpPr>
      <dsp:spPr>
        <a:xfrm>
          <a:off x="56912" y="304369"/>
          <a:ext cx="1014564" cy="1014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B7D9F-FEEF-4B7F-856A-E280B152042B}">
      <dsp:nvSpPr>
        <dsp:cNvPr id="0" name=""/>
        <dsp:cNvSpPr/>
      </dsp:nvSpPr>
      <dsp:spPr>
        <a:xfrm>
          <a:off x="859229" y="1623303"/>
          <a:ext cx="2871852" cy="811651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424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信息存储</a:t>
          </a:r>
          <a:endParaRPr lang="zh-CN" altLang="en-US" sz="3200" kern="1200" dirty="0"/>
        </a:p>
      </dsp:txBody>
      <dsp:txXfrm>
        <a:off x="859229" y="1623303"/>
        <a:ext cx="2871852" cy="811651"/>
      </dsp:txXfrm>
    </dsp:sp>
    <dsp:sp modelId="{E561FE6A-89A8-48B9-95AD-1910299C2063}">
      <dsp:nvSpPr>
        <dsp:cNvPr id="0" name=""/>
        <dsp:cNvSpPr/>
      </dsp:nvSpPr>
      <dsp:spPr>
        <a:xfrm>
          <a:off x="351947" y="1521846"/>
          <a:ext cx="1014564" cy="1014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640880"/>
              <a:satOff val="21077"/>
              <a:lumOff val="-78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E5874-08BE-4D23-8C73-73B998199A32}">
      <dsp:nvSpPr>
        <dsp:cNvPr id="0" name=""/>
        <dsp:cNvSpPr/>
      </dsp:nvSpPr>
      <dsp:spPr>
        <a:xfrm>
          <a:off x="564194" y="2840780"/>
          <a:ext cx="3166887" cy="811651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424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应用软件</a:t>
          </a:r>
          <a:endParaRPr lang="zh-CN" altLang="en-US" sz="3200" kern="1200" dirty="0"/>
        </a:p>
      </dsp:txBody>
      <dsp:txXfrm>
        <a:off x="564194" y="2840780"/>
        <a:ext cx="3166887" cy="811651"/>
      </dsp:txXfrm>
    </dsp:sp>
    <dsp:sp modelId="{24ABCB64-4348-41BD-BFB9-4596F3E96906}">
      <dsp:nvSpPr>
        <dsp:cNvPr id="0" name=""/>
        <dsp:cNvSpPr/>
      </dsp:nvSpPr>
      <dsp:spPr>
        <a:xfrm>
          <a:off x="56912" y="2739324"/>
          <a:ext cx="1014564" cy="1014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3281761"/>
              <a:satOff val="42153"/>
              <a:lumOff val="-156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1CF42-A121-4F66-BEE7-1BA142516E8A}">
      <dsp:nvSpPr>
        <dsp:cNvPr id="0" name=""/>
        <dsp:cNvSpPr/>
      </dsp:nvSpPr>
      <dsp:spPr>
        <a:xfrm>
          <a:off x="0" y="51"/>
          <a:ext cx="2581750" cy="1290875"/>
        </a:xfrm>
        <a:prstGeom prst="roundRect">
          <a:avLst>
            <a:gd name="adj" fmla="val 10000"/>
          </a:avLst>
        </a:prstGeom>
        <a:solidFill>
          <a:srgbClr val="51AE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300" kern="1200" dirty="0" smtClean="0"/>
            <a:t>教师</a:t>
          </a:r>
          <a:endParaRPr lang="zh-CN" altLang="en-US" sz="5300" kern="1200" dirty="0"/>
        </a:p>
      </dsp:txBody>
      <dsp:txXfrm>
        <a:off x="37808" y="37859"/>
        <a:ext cx="2506134" cy="1215259"/>
      </dsp:txXfrm>
    </dsp:sp>
    <dsp:sp modelId="{7BD8E67E-6CAE-4103-B641-34E438F8DC09}">
      <dsp:nvSpPr>
        <dsp:cNvPr id="0" name=""/>
        <dsp:cNvSpPr/>
      </dsp:nvSpPr>
      <dsp:spPr>
        <a:xfrm>
          <a:off x="258175" y="1290926"/>
          <a:ext cx="271730" cy="828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374"/>
              </a:lnTo>
              <a:lnTo>
                <a:pt x="271730" y="8283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1876A-F6AB-434E-A149-A7CC78278245}">
      <dsp:nvSpPr>
        <dsp:cNvPr id="0" name=""/>
        <dsp:cNvSpPr/>
      </dsp:nvSpPr>
      <dsp:spPr>
        <a:xfrm>
          <a:off x="529905" y="1530590"/>
          <a:ext cx="4026271" cy="1177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500" b="1" kern="1200" dirty="0" smtClean="0"/>
            <a:t>对于教学投入、产出的疑虑</a:t>
          </a:r>
          <a:endParaRPr lang="zh-CN" altLang="en-US" sz="2500" kern="1200" dirty="0"/>
        </a:p>
      </dsp:txBody>
      <dsp:txXfrm>
        <a:off x="564390" y="1565075"/>
        <a:ext cx="3957301" cy="1108450"/>
      </dsp:txXfrm>
    </dsp:sp>
    <dsp:sp modelId="{5F0700EF-EB03-4A8A-8640-5869ADAEB03D}">
      <dsp:nvSpPr>
        <dsp:cNvPr id="0" name=""/>
        <dsp:cNvSpPr/>
      </dsp:nvSpPr>
      <dsp:spPr>
        <a:xfrm>
          <a:off x="258175" y="1290926"/>
          <a:ext cx="319152" cy="2321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852"/>
              </a:lnTo>
              <a:lnTo>
                <a:pt x="319152" y="23218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BEE5F-647F-48C7-8A03-2D8B8E2621E1}">
      <dsp:nvSpPr>
        <dsp:cNvPr id="0" name=""/>
        <dsp:cNvSpPr/>
      </dsp:nvSpPr>
      <dsp:spPr>
        <a:xfrm>
          <a:off x="577327" y="3057889"/>
          <a:ext cx="4026271" cy="1109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500" b="1" kern="1200" dirty="0" smtClean="0"/>
            <a:t>教师对于教法学法的困惑</a:t>
          </a:r>
          <a:endParaRPr lang="zh-CN" altLang="en-US" sz="2500" kern="1200" dirty="0"/>
        </a:p>
      </dsp:txBody>
      <dsp:txXfrm>
        <a:off x="609831" y="3090393"/>
        <a:ext cx="3961263" cy="1044770"/>
      </dsp:txXfrm>
    </dsp:sp>
    <dsp:sp modelId="{F780BA04-6AD7-4691-BAEC-B3103F7324B0}">
      <dsp:nvSpPr>
        <dsp:cNvPr id="0" name=""/>
        <dsp:cNvSpPr/>
      </dsp:nvSpPr>
      <dsp:spPr>
        <a:xfrm>
          <a:off x="5756174" y="89"/>
          <a:ext cx="2581750" cy="1290875"/>
        </a:xfrm>
        <a:prstGeom prst="roundRect">
          <a:avLst>
            <a:gd name="adj" fmla="val 10000"/>
          </a:avLst>
        </a:prstGeom>
        <a:solidFill>
          <a:srgbClr val="51AE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300" kern="1200" dirty="0" smtClean="0"/>
            <a:t>学生</a:t>
          </a:r>
          <a:endParaRPr lang="zh-CN" altLang="en-US" sz="5300" kern="1200" dirty="0"/>
        </a:p>
      </dsp:txBody>
      <dsp:txXfrm>
        <a:off x="5793982" y="37897"/>
        <a:ext cx="2506134" cy="1215259"/>
      </dsp:txXfrm>
    </dsp:sp>
    <dsp:sp modelId="{CD599007-6E5B-45BD-9EA3-B05D577E0669}">
      <dsp:nvSpPr>
        <dsp:cNvPr id="0" name=""/>
        <dsp:cNvSpPr/>
      </dsp:nvSpPr>
      <dsp:spPr>
        <a:xfrm>
          <a:off x="6014350" y="1290965"/>
          <a:ext cx="318877" cy="808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817"/>
              </a:lnTo>
              <a:lnTo>
                <a:pt x="318877" y="8088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84672-5870-4039-920B-32D2F9EDF857}">
      <dsp:nvSpPr>
        <dsp:cNvPr id="0" name=""/>
        <dsp:cNvSpPr/>
      </dsp:nvSpPr>
      <dsp:spPr>
        <a:xfrm>
          <a:off x="6333227" y="1530642"/>
          <a:ext cx="4013817" cy="1138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500" b="1" kern="1200" dirty="0" smtClean="0"/>
            <a:t>学生自主学习缺乏主动性</a:t>
          </a:r>
          <a:endParaRPr lang="zh-CN" altLang="en-US" sz="2500" kern="1200" dirty="0"/>
        </a:p>
      </dsp:txBody>
      <dsp:txXfrm>
        <a:off x="6366566" y="1563981"/>
        <a:ext cx="3947139" cy="1071603"/>
      </dsp:txXfrm>
    </dsp:sp>
    <dsp:sp modelId="{37ED305A-97F7-44C4-81E8-4D7C00AD4FDA}">
      <dsp:nvSpPr>
        <dsp:cNvPr id="0" name=""/>
        <dsp:cNvSpPr/>
      </dsp:nvSpPr>
      <dsp:spPr>
        <a:xfrm>
          <a:off x="6014350" y="1290965"/>
          <a:ext cx="307703" cy="2262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2033"/>
              </a:lnTo>
              <a:lnTo>
                <a:pt x="307703" y="22620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68F05-59E6-4C39-B197-2048E184405D}">
      <dsp:nvSpPr>
        <dsp:cNvPr id="0" name=""/>
        <dsp:cNvSpPr/>
      </dsp:nvSpPr>
      <dsp:spPr>
        <a:xfrm>
          <a:off x="6322053" y="2953315"/>
          <a:ext cx="4013817" cy="1199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500" b="1" kern="1200" dirty="0" smtClean="0"/>
            <a:t>学生规划设计阶段的一腔热忱在项目实施阶段遭遇困境</a:t>
          </a:r>
          <a:endParaRPr lang="zh-CN" altLang="en-US" sz="2500" kern="1200" dirty="0"/>
        </a:p>
      </dsp:txBody>
      <dsp:txXfrm>
        <a:off x="6357181" y="2988443"/>
        <a:ext cx="3943561" cy="1129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C49B2-44E8-4EFD-A97B-B11A258AE913}" type="datetimeFigureOut">
              <a:rPr lang="zh-CN" altLang="en-US" smtClean="0"/>
              <a:t>2018/7/29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B3AF3-F35D-4318-B7D7-AB8D96882F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748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2018/7/29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913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445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545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087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403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657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96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4554B8E-2D26-4707-9CFE-2A311E1A51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5259687" y="2514691"/>
            <a:ext cx="5787426" cy="55879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5259687" y="1758950"/>
            <a:ext cx="5787426" cy="698591"/>
          </a:xfrm>
        </p:spPr>
        <p:txBody>
          <a:bodyPr anchor="ctr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133330" y="3647231"/>
            <a:ext cx="2913783" cy="248371"/>
          </a:xfrm>
        </p:spPr>
        <p:txBody>
          <a:bodyPr anchor="ctr">
            <a:noAutofit/>
          </a:bodyPr>
          <a:lstStyle>
            <a:lvl1pPr marL="0" indent="0" algn="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133330" y="3955783"/>
            <a:ext cx="2913783" cy="248371"/>
          </a:xfrm>
        </p:spPr>
        <p:txBody>
          <a:bodyPr anchor="ctr">
            <a:noAutofit/>
          </a:bodyPr>
          <a:lstStyle>
            <a:lvl1pPr marL="0" indent="0" algn="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4554B8E-2D26-4707-9CFE-2A311E1A51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5259686" y="2514695"/>
            <a:ext cx="5787427" cy="55879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5259686" y="1758954"/>
            <a:ext cx="5787427" cy="698591"/>
          </a:xfrm>
        </p:spPr>
        <p:txBody>
          <a:bodyPr anchor="ctr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133333" y="3647235"/>
            <a:ext cx="2913783" cy="248371"/>
          </a:xfrm>
        </p:spPr>
        <p:txBody>
          <a:bodyPr anchor="ctr">
            <a:noAutofit/>
          </a:bodyPr>
          <a:lstStyle>
            <a:lvl1pPr marL="0" indent="0" algn="r">
              <a:buNone/>
              <a:defRPr sz="1500" b="0">
                <a:solidFill>
                  <a:schemeClr val="tx1"/>
                </a:solidFill>
              </a:defRPr>
            </a:lvl1pPr>
            <a:lvl2pPr marL="457155" indent="0">
              <a:buNone/>
              <a:defRPr/>
            </a:lvl2pPr>
            <a:lvl3pPr marL="914308" indent="0">
              <a:buNone/>
              <a:defRPr/>
            </a:lvl3pPr>
            <a:lvl4pPr marL="1371462" indent="0">
              <a:buNone/>
              <a:defRPr/>
            </a:lvl4pPr>
            <a:lvl5pPr marL="1828618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133333" y="3955784"/>
            <a:ext cx="2913783" cy="248371"/>
          </a:xfrm>
        </p:spPr>
        <p:txBody>
          <a:bodyPr anchor="ctr">
            <a:noAutofit/>
          </a:bodyPr>
          <a:lstStyle>
            <a:lvl1pPr marL="0" indent="0" algn="r">
              <a:buNone/>
              <a:defRPr sz="1500" b="0">
                <a:solidFill>
                  <a:schemeClr val="tx1"/>
                </a:solidFill>
              </a:defRPr>
            </a:lvl1pPr>
            <a:lvl2pPr marL="457155" indent="0">
              <a:buNone/>
              <a:defRPr/>
            </a:lvl2pPr>
            <a:lvl3pPr marL="914308" indent="0">
              <a:buNone/>
              <a:defRPr/>
            </a:lvl3pPr>
            <a:lvl4pPr marL="1371462" indent="0">
              <a:buNone/>
              <a:defRPr/>
            </a:lvl4pPr>
            <a:lvl5pPr marL="1828618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</p:spTree>
    <p:extLst>
      <p:ext uri="{BB962C8B-B14F-4D97-AF65-F5344CB8AC3E}">
        <p14:creationId xmlns:p14="http://schemas.microsoft.com/office/powerpoint/2010/main" val="3228286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0923AAE-3CE4-44E4-B83E-2AB904D471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5570189" y="2494642"/>
            <a:ext cx="4535055" cy="656792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rgbClr val="36A9AC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5564413" y="3430588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57150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10923AAE-3CE4-44E4-B83E-2AB904D471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0" r="25383"/>
          <a:stretch/>
        </p:blipFill>
        <p:spPr>
          <a:xfrm>
            <a:off x="1" y="-21266"/>
            <a:ext cx="12227443" cy="68792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4503"/>
            <a:ext cx="10850563" cy="1028699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466851"/>
            <a:ext cx="10850563" cy="4446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92277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578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D1DCB61B-CE4E-4C03-864A-E1264631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1732" y="6240467"/>
            <a:ext cx="1388536" cy="206381"/>
          </a:xfrm>
          <a:prstGeom prst="rect">
            <a:avLst/>
          </a:prstGeom>
        </p:spPr>
        <p:txBody>
          <a:bodyPr/>
          <a:lstStyle/>
          <a:p>
            <a:fld id="{6489D9C7-5DC6-4263-87FF-7C99F6FB63C3}" type="datetime1">
              <a:rPr lang="zh-CN" altLang="en-US" smtClean="0"/>
              <a:pPr/>
              <a:t>2018/7/29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C41E76E0-E044-4D9B-A778-A15CBAFBD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6" y="6240467"/>
            <a:ext cx="4140201" cy="206381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1A1C5EF2-45A2-4D1B-9050-807C7A6E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40467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="" xmlns:a16="http://schemas.microsoft.com/office/drawing/2014/main" id="{FB9477CB-6DA5-4D44-8994-017C0F5A5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40217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BB31068-697F-4AB1-8774-A02301D285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1615156" y="2147999"/>
            <a:ext cx="3985203" cy="865136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1615156" y="3367394"/>
            <a:ext cx="3985203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78" marR="0" lvl="0" indent="-228578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1615156" y="3683025"/>
            <a:ext cx="3985203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78" marR="0" lvl="0" indent="-228578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20674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401732" y="6240467"/>
            <a:ext cx="1388536" cy="206381"/>
          </a:xfrm>
          <a:prstGeom prst="rect">
            <a:avLst/>
          </a:prstGeom>
        </p:spPr>
        <p:txBody>
          <a:bodyPr/>
          <a:lstStyle/>
          <a:p>
            <a:fld id="{6489D9C7-5DC6-4263-87FF-7C99F6FB63C3}" type="datetime1">
              <a:rPr lang="zh-CN" altLang="en-US" smtClean="0"/>
              <a:pPr/>
              <a:t>2018/7/29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69926" y="6240467"/>
            <a:ext cx="4140201" cy="206381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www.islide.cc 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599" y="6240467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75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0923AAE-3CE4-44E4-B83E-2AB904D471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5570186" y="2494642"/>
            <a:ext cx="4535055" cy="656792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rgbClr val="36A9AC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5564413" y="3430587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10923AAE-3CE4-44E4-B83E-2AB904D471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0" r="25383"/>
          <a:stretch/>
        </p:blipFill>
        <p:spPr>
          <a:xfrm>
            <a:off x="1" y="-21266"/>
            <a:ext cx="12227442" cy="68792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444501"/>
            <a:ext cx="10850563" cy="1028699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4" y="1466851"/>
            <a:ext cx="10850563" cy="4446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7829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66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D1DCB61B-CE4E-4C03-864A-E1264631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/>
          <a:lstStyle/>
          <a:p>
            <a:fld id="{6489D9C7-5DC6-4263-87FF-7C99F6FB63C3}" type="datetime1">
              <a:rPr lang="zh-CN" altLang="en-US" smtClean="0"/>
              <a:pPr/>
              <a:t>2018/7/29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C41E76E0-E044-4D9B-A778-A15CBAFBD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1A1C5EF2-45A2-4D1B-9050-807C7A6E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="" xmlns:a16="http://schemas.microsoft.com/office/drawing/2014/main" id="{FB9477CB-6DA5-4D44-8994-017C0F5A5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702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BB31068-697F-4AB1-8774-A02301D285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1615155" y="2147999"/>
            <a:ext cx="3985202" cy="865136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1615155" y="3367390"/>
            <a:ext cx="39852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1615155" y="3683024"/>
            <a:ext cx="39852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/>
          <a:lstStyle/>
          <a:p>
            <a:fld id="{6489D9C7-5DC6-4263-87FF-7C99F6FB63C3}" type="datetime1">
              <a:rPr lang="zh-CN" altLang="en-US" smtClean="0"/>
              <a:pPr/>
              <a:t>2018/7/29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www.islide.cc 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30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581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t="15838" r="78197" b="16675"/>
          <a:stretch>
            <a:fillRect/>
          </a:stretch>
        </p:blipFill>
        <p:spPr>
          <a:xfrm>
            <a:off x="8015258" y="-12700"/>
            <a:ext cx="4189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3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43180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555751"/>
            <a:ext cx="10850563" cy="435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4605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2" r:id="rId3"/>
    <p:sldLayoutId id="2147483664" r:id="rId4"/>
    <p:sldLayoutId id="2147483663" r:id="rId5"/>
    <p:sldLayoutId id="2147483661" r:id="rId6"/>
    <p:sldLayoutId id="2147483665" r:id="rId7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600" b="0" kern="1200" spc="3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3200" kern="1200" spc="3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800" kern="1200" spc="3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400" kern="1200" spc="3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 spc="3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 spc="3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935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2018/7/29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" y="0"/>
            <a:ext cx="1219166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26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8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ransition spd="slow">
    <p:fade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5" y="431805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5" y="1555751"/>
            <a:ext cx="10850563" cy="435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5" y="14605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70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hf hd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3600" b="0" kern="1200" spc="3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3200" kern="1200" spc="3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800" kern="1200" spc="3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400" kern="1200" spc="3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 spc="3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 spc="3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423">
          <p15:clr>
            <a:srgbClr val="F26B43"/>
          </p15:clr>
        </p15:guide>
        <p15:guide id="2" pos="7257">
          <p15:clr>
            <a:srgbClr val="F26B43"/>
          </p15:clr>
        </p15:guide>
        <p15:guide id="3" orient="horz" pos="935">
          <p15:clr>
            <a:srgbClr val="F26B43"/>
          </p15:clr>
        </p15:guide>
        <p15:guide id="4" orient="horz" pos="981">
          <p15:clr>
            <a:srgbClr val="F26B43"/>
          </p15:clr>
        </p15:guide>
        <p15:guide id="6" orient="horz" pos="37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istrator\Desktop\&#20551;&#26399;%20&#39640;&#20013;&#26032;&#35838;&#26631;&#22521;&#35757;718\&#39033;&#30446;&#23398;&#20064;&#36164;&#28304;&#21253;\&#23454;&#39564;&#29677;\&#23398;&#26696;&#36164;&#28304;\2.&#25991;&#26412;&#31867;" TargetMode="External"/><Relationship Id="rId2" Type="http://schemas.openxmlformats.org/officeDocument/2006/relationships/hyperlink" Target="file:///C:\Users\Administrator\Desktop\&#20551;&#26399;%20&#39640;&#20013;&#26032;&#35838;&#26631;&#22521;&#35757;718\&#39033;&#30446;&#23398;&#20064;&#36164;&#28304;&#21253;\&#23454;&#39564;&#29677;\&#23398;&#26696;&#36164;&#28304;\1.&#35270;&#39057;&#31867;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file:///C:\Users\Administrator\Desktop\&#20551;&#26399;%20&#39640;&#20013;&#26032;&#35838;&#26631;&#22521;&#35757;718\&#39033;&#30446;&#23398;&#20064;&#36164;&#28304;&#21253;\&#23454;&#39564;&#29677;\&#23398;&#26696;&#36164;&#28304;\3.&#31243;&#24207;&#31867;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hyperlink" Target="file:///F:\&#20551;&#26399;%20&#39640;&#20013;&#26032;&#35838;&#26631;&#22521;&#35757;718\&#39033;&#30446;&#23398;&#20064;&#36164;&#28304;&#21253;\&#23454;&#39564;&#29677;\&#23398;&#26696;&#36164;&#28304;\1.&#35270;&#39057;&#31867;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hyperlink" Target="file:///F:\&#20551;&#26399;%20&#39640;&#20013;&#26032;&#35838;&#26631;&#22521;&#35757;718\&#39033;&#30446;&#23398;&#20064;&#36164;&#28304;&#21253;\&#23454;&#39564;&#29677;\&#23398;&#26696;&#36164;&#28304;\2.&#25991;&#26412;&#31867;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file:///F:\&#20551;&#26399;%20&#39640;&#20013;&#26032;&#35838;&#26631;&#22521;&#35757;718\&#39033;&#30446;&#23398;&#20064;&#36164;&#28304;&#21253;\&#23454;&#39564;&#29677;\&#23398;&#26696;&#36164;&#28304;\3.&#31243;&#24207;&#31867;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hyperlink" Target="file:///F:\&#20551;&#26399;%20&#39640;&#20013;&#26032;&#35838;&#26631;&#22521;&#35757;718\&#35780;&#20215;&#37327;&#34920;\&#27979;&#35797;&#39064;&#27719;&#24635;5.16.docx" TargetMode="External"/><Relationship Id="rId7" Type="http://schemas.openxmlformats.org/officeDocument/2006/relationships/hyperlink" Target="file:///F:\&#20551;&#26399;%20&#39640;&#20013;&#26032;&#35838;&#26631;&#22521;&#35757;718\&#35780;&#20215;&#37327;&#34920;\8&#12289;&#39033;&#30446;&#23398;&#20064;&#23567;&#32452;&#35780;&#20215;&#37327;&#35268;.doc" TargetMode="External"/><Relationship Id="rId2" Type="http://schemas.openxmlformats.org/officeDocument/2006/relationships/hyperlink" Target="file:///F:\&#20551;&#26399;%20&#39640;&#20013;&#26032;&#35838;&#26631;&#22521;&#35757;718\&#35780;&#20215;&#37327;&#34920;\5&#12289;&#12298;&#24110;&#20320;&#35760;&#21333;&#35789;&#12299;&#39033;&#30446;&#23398;&#29983;&#23398;&#20064;&#26085;&#24535;.doc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file:///F:\&#20551;&#26399;%20&#39640;&#20013;&#26032;&#35838;&#26631;&#22521;&#35757;718\&#35780;&#20215;&#37327;&#34920;\7&#12289;&#39033;&#30446;&#23398;&#20064;&#20010;&#20154;&#35780;&#20215;&#37327;&#35268;.doc" TargetMode="External"/><Relationship Id="rId5" Type="http://schemas.openxmlformats.org/officeDocument/2006/relationships/hyperlink" Target="file:///F:\&#20551;&#26399;%20&#39640;&#20013;&#26032;&#35838;&#26631;&#22521;&#35757;718\&#35780;&#20215;&#37327;&#34920;\VB&#31243;&#24207;&#39033;&#30446;&#23398;&#20064;&#25104;&#26524;&#25253;&#21578;&#65288;&#27169;&#26495;&#65289;.docx" TargetMode="External"/><Relationship Id="rId4" Type="http://schemas.openxmlformats.org/officeDocument/2006/relationships/hyperlink" Target="file:///F:\&#20551;&#26399;%20&#39640;&#20013;&#26032;&#35838;&#26631;&#22521;&#35757;718\&#35780;&#20215;&#37327;&#34920;\&#12298;&#24110;&#20320;&#32972;&#21333;&#35789;&#12299;&#39033;&#30446;&#23398;&#20064;&#25104;&#26524;&#35780;&#20215;&#34920;.xls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784224" y="2978151"/>
            <a:ext cx="10850563" cy="1028699"/>
          </a:xfrm>
        </p:spPr>
        <p:txBody>
          <a:bodyPr>
            <a:normAutofit fontScale="90000"/>
          </a:bodyPr>
          <a:lstStyle/>
          <a:p>
            <a:pPr algn="r">
              <a:lnSpc>
                <a:spcPct val="200000"/>
              </a:lnSpc>
            </a:pPr>
            <a:r>
              <a:rPr lang="zh-CN" altLang="en-US" sz="6000" spc="-300" dirty="0" smtClean="0">
                <a:solidFill>
                  <a:srgbClr val="0070C0"/>
                </a:solidFill>
              </a:rPr>
              <a:t>项目学习在高中信息课中的教学实践</a:t>
            </a:r>
            <a:r>
              <a:rPr lang="en-US" altLang="zh-CN" sz="6000" spc="-300" dirty="0" smtClean="0">
                <a:solidFill>
                  <a:srgbClr val="0070C0"/>
                </a:solidFill>
              </a:rPr>
              <a:t/>
            </a:r>
            <a:br>
              <a:rPr lang="en-US" altLang="zh-CN" sz="6000" spc="-300" dirty="0" smtClean="0">
                <a:solidFill>
                  <a:srgbClr val="0070C0"/>
                </a:solidFill>
              </a:rPr>
            </a:br>
            <a:r>
              <a:rPr lang="en-US" altLang="zh-CN" dirty="0" smtClean="0">
                <a:solidFill>
                  <a:srgbClr val="0070C0"/>
                </a:solidFill>
              </a:rPr>
              <a:t>      ——</a:t>
            </a:r>
            <a:r>
              <a:rPr lang="zh-CN" altLang="en-US" dirty="0" smtClean="0">
                <a:solidFill>
                  <a:srgbClr val="0070C0"/>
                </a:solidFill>
              </a:rPr>
              <a:t>以</a:t>
            </a:r>
            <a:r>
              <a:rPr lang="en-US" altLang="zh-CN" dirty="0" smtClean="0">
                <a:solidFill>
                  <a:srgbClr val="0070C0"/>
                </a:solidFill>
              </a:rPr>
              <a:t>《</a:t>
            </a:r>
            <a:r>
              <a:rPr lang="zh-CN" altLang="en-US" dirty="0" smtClean="0">
                <a:solidFill>
                  <a:srgbClr val="0070C0"/>
                </a:solidFill>
              </a:rPr>
              <a:t>算法与程序实现</a:t>
            </a:r>
            <a:r>
              <a:rPr lang="en-US" altLang="zh-CN" dirty="0" smtClean="0">
                <a:solidFill>
                  <a:srgbClr val="0070C0"/>
                </a:solidFill>
              </a:rPr>
              <a:t>》</a:t>
            </a:r>
            <a:r>
              <a:rPr lang="zh-CN" altLang="en-US" dirty="0" smtClean="0">
                <a:solidFill>
                  <a:srgbClr val="0070C0"/>
                </a:solidFill>
              </a:rPr>
              <a:t>项目教学研究为例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784224" y="532130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70C0"/>
                </a:solidFill>
              </a:rPr>
              <a:t>陕西省莲湖教师进修学校  李南颖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70C0"/>
                </a:solidFill>
              </a:rPr>
              <a:t>2018</a:t>
            </a:r>
            <a:r>
              <a:rPr lang="zh-CN" altLang="en-US" sz="2800" dirty="0" smtClean="0">
                <a:solidFill>
                  <a:srgbClr val="0070C0"/>
                </a:solidFill>
              </a:rPr>
              <a:t>年</a:t>
            </a:r>
            <a:r>
              <a:rPr lang="en-US" altLang="zh-CN" sz="2800" dirty="0" smtClean="0">
                <a:solidFill>
                  <a:srgbClr val="0070C0"/>
                </a:solidFill>
              </a:rPr>
              <a:t>7</a:t>
            </a:r>
            <a:r>
              <a:rPr lang="zh-CN" altLang="en-US" sz="2800" dirty="0" smtClean="0">
                <a:solidFill>
                  <a:srgbClr val="0070C0"/>
                </a:solidFill>
              </a:rPr>
              <a:t>月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6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组合 248"/>
          <p:cNvGrpSpPr/>
          <p:nvPr/>
        </p:nvGrpSpPr>
        <p:grpSpPr>
          <a:xfrm>
            <a:off x="7380416" y="2005527"/>
            <a:ext cx="4017687" cy="3735355"/>
            <a:chOff x="7380416" y="2005527"/>
            <a:chExt cx="4017687" cy="3735355"/>
          </a:xfrm>
        </p:grpSpPr>
        <p:sp>
          <p:nvSpPr>
            <p:cNvPr id="5" name="ïṧliḋé">
              <a:extLst>
                <a:ext uri="{FF2B5EF4-FFF2-40B4-BE49-F238E27FC236}">
                  <a16:creationId xmlns="" xmlns:a16="http://schemas.microsoft.com/office/drawing/2014/main" id="{727B23C4-25A0-4BD6-ACE4-82473C089B92}"/>
                </a:ext>
              </a:extLst>
            </p:cNvPr>
            <p:cNvSpPr/>
            <p:nvPr/>
          </p:nvSpPr>
          <p:spPr bwMode="auto">
            <a:xfrm>
              <a:off x="7380416" y="5701229"/>
              <a:ext cx="3361027" cy="39653"/>
            </a:xfrm>
            <a:custGeom>
              <a:avLst/>
              <a:gdLst>
                <a:gd name="T0" fmla="*/ 17 w 2418"/>
                <a:gd name="T1" fmla="*/ 29 h 29"/>
                <a:gd name="T2" fmla="*/ 0 w 2418"/>
                <a:gd name="T3" fmla="*/ 14 h 29"/>
                <a:gd name="T4" fmla="*/ 17 w 2418"/>
                <a:gd name="T5" fmla="*/ 0 h 29"/>
                <a:gd name="T6" fmla="*/ 517 w 2418"/>
                <a:gd name="T7" fmla="*/ 0 h 29"/>
                <a:gd name="T8" fmla="*/ 517 w 2418"/>
                <a:gd name="T9" fmla="*/ 11 h 29"/>
                <a:gd name="T10" fmla="*/ 998 w 2418"/>
                <a:gd name="T11" fmla="*/ 11 h 29"/>
                <a:gd name="T12" fmla="*/ 1028 w 2418"/>
                <a:gd name="T13" fmla="*/ 0 h 29"/>
                <a:gd name="T14" fmla="*/ 1230 w 2418"/>
                <a:gd name="T15" fmla="*/ 0 h 29"/>
                <a:gd name="T16" fmla="*/ 1230 w 2418"/>
                <a:gd name="T17" fmla="*/ 11 h 29"/>
                <a:gd name="T18" fmla="*/ 1546 w 2418"/>
                <a:gd name="T19" fmla="*/ 11 h 29"/>
                <a:gd name="T20" fmla="*/ 1547 w 2418"/>
                <a:gd name="T21" fmla="*/ 11 h 29"/>
                <a:gd name="T22" fmla="*/ 1625 w 2418"/>
                <a:gd name="T23" fmla="*/ 11 h 29"/>
                <a:gd name="T24" fmla="*/ 1658 w 2418"/>
                <a:gd name="T25" fmla="*/ 0 h 29"/>
                <a:gd name="T26" fmla="*/ 2399 w 2418"/>
                <a:gd name="T27" fmla="*/ 0 h 29"/>
                <a:gd name="T28" fmla="*/ 2418 w 2418"/>
                <a:gd name="T29" fmla="*/ 14 h 29"/>
                <a:gd name="T30" fmla="*/ 2399 w 2418"/>
                <a:gd name="T31" fmla="*/ 29 h 29"/>
                <a:gd name="T32" fmla="*/ 17 w 2418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8" h="29">
                  <a:moveTo>
                    <a:pt x="17" y="29"/>
                  </a:move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7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17" y="11"/>
                    <a:pt x="517" y="11"/>
                    <a:pt x="517" y="11"/>
                  </a:cubicBezTo>
                  <a:cubicBezTo>
                    <a:pt x="998" y="11"/>
                    <a:pt x="998" y="11"/>
                    <a:pt x="998" y="11"/>
                  </a:cubicBezTo>
                  <a:cubicBezTo>
                    <a:pt x="1009" y="11"/>
                    <a:pt x="1020" y="7"/>
                    <a:pt x="1028" y="0"/>
                  </a:cubicBezTo>
                  <a:cubicBezTo>
                    <a:pt x="1230" y="0"/>
                    <a:pt x="1230" y="0"/>
                    <a:pt x="1230" y="0"/>
                  </a:cubicBezTo>
                  <a:cubicBezTo>
                    <a:pt x="1230" y="11"/>
                    <a:pt x="1230" y="11"/>
                    <a:pt x="1230" y="11"/>
                  </a:cubicBezTo>
                  <a:cubicBezTo>
                    <a:pt x="1546" y="11"/>
                    <a:pt x="1546" y="11"/>
                    <a:pt x="1546" y="11"/>
                  </a:cubicBezTo>
                  <a:cubicBezTo>
                    <a:pt x="1547" y="11"/>
                    <a:pt x="1547" y="11"/>
                    <a:pt x="1547" y="11"/>
                  </a:cubicBezTo>
                  <a:cubicBezTo>
                    <a:pt x="1625" y="11"/>
                    <a:pt x="1625" y="11"/>
                    <a:pt x="1625" y="11"/>
                  </a:cubicBezTo>
                  <a:cubicBezTo>
                    <a:pt x="1638" y="11"/>
                    <a:pt x="1649" y="7"/>
                    <a:pt x="1658" y="0"/>
                  </a:cubicBezTo>
                  <a:cubicBezTo>
                    <a:pt x="2399" y="0"/>
                    <a:pt x="2399" y="0"/>
                    <a:pt x="2399" y="0"/>
                  </a:cubicBezTo>
                  <a:cubicBezTo>
                    <a:pt x="2410" y="0"/>
                    <a:pt x="2418" y="6"/>
                    <a:pt x="2418" y="14"/>
                  </a:cubicBezTo>
                  <a:cubicBezTo>
                    <a:pt x="2418" y="22"/>
                    <a:pt x="2410" y="29"/>
                    <a:pt x="2399" y="29"/>
                  </a:cubicBezTo>
                  <a:cubicBezTo>
                    <a:pt x="17" y="29"/>
                    <a:pt x="17" y="29"/>
                    <a:pt x="17" y="29"/>
                  </a:cubicBezTo>
                </a:path>
              </a:pathLst>
            </a:custGeom>
            <a:solidFill>
              <a:srgbClr val="CFD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îṣḷïḋé">
              <a:extLst>
                <a:ext uri="{FF2B5EF4-FFF2-40B4-BE49-F238E27FC236}">
                  <a16:creationId xmlns="" xmlns:a16="http://schemas.microsoft.com/office/drawing/2014/main" id="{939A7E81-811C-4A09-9821-EC2A5D1EE0F6}"/>
                </a:ext>
              </a:extLst>
            </p:cNvPr>
            <p:cNvSpPr/>
            <p:nvPr/>
          </p:nvSpPr>
          <p:spPr bwMode="auto">
            <a:xfrm>
              <a:off x="7401035" y="5429999"/>
              <a:ext cx="30137" cy="49170"/>
            </a:xfrm>
            <a:custGeom>
              <a:avLst/>
              <a:gdLst>
                <a:gd name="T0" fmla="*/ 9 w 22"/>
                <a:gd name="T1" fmla="*/ 35 h 35"/>
                <a:gd name="T2" fmla="*/ 7 w 22"/>
                <a:gd name="T3" fmla="*/ 35 h 35"/>
                <a:gd name="T4" fmla="*/ 1 w 22"/>
                <a:gd name="T5" fmla="*/ 25 h 35"/>
                <a:gd name="T6" fmla="*/ 5 w 22"/>
                <a:gd name="T7" fmla="*/ 7 h 35"/>
                <a:gd name="T8" fmla="*/ 15 w 22"/>
                <a:gd name="T9" fmla="*/ 1 h 35"/>
                <a:gd name="T10" fmla="*/ 21 w 22"/>
                <a:gd name="T11" fmla="*/ 11 h 35"/>
                <a:gd name="T12" fmla="*/ 17 w 22"/>
                <a:gd name="T13" fmla="*/ 28 h 35"/>
                <a:gd name="T14" fmla="*/ 9 w 22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5">
                  <a:moveTo>
                    <a:pt x="9" y="35"/>
                  </a:moveTo>
                  <a:cubicBezTo>
                    <a:pt x="8" y="35"/>
                    <a:pt x="8" y="35"/>
                    <a:pt x="7" y="35"/>
                  </a:cubicBezTo>
                  <a:cubicBezTo>
                    <a:pt x="3" y="34"/>
                    <a:pt x="0" y="30"/>
                    <a:pt x="1" y="25"/>
                  </a:cubicBezTo>
                  <a:cubicBezTo>
                    <a:pt x="1" y="25"/>
                    <a:pt x="2" y="19"/>
                    <a:pt x="5" y="7"/>
                  </a:cubicBezTo>
                  <a:cubicBezTo>
                    <a:pt x="6" y="3"/>
                    <a:pt x="10" y="0"/>
                    <a:pt x="15" y="1"/>
                  </a:cubicBezTo>
                  <a:cubicBezTo>
                    <a:pt x="19" y="2"/>
                    <a:pt x="22" y="7"/>
                    <a:pt x="21" y="11"/>
                  </a:cubicBezTo>
                  <a:cubicBezTo>
                    <a:pt x="18" y="22"/>
                    <a:pt x="17" y="28"/>
                    <a:pt x="17" y="28"/>
                  </a:cubicBezTo>
                  <a:cubicBezTo>
                    <a:pt x="16" y="32"/>
                    <a:pt x="13" y="35"/>
                    <a:pt x="9" y="35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íṧlîdè">
              <a:extLst>
                <a:ext uri="{FF2B5EF4-FFF2-40B4-BE49-F238E27FC236}">
                  <a16:creationId xmlns="" xmlns:a16="http://schemas.microsoft.com/office/drawing/2014/main" id="{8E6DE7F2-526B-4AD2-9E91-A3638947BA42}"/>
                </a:ext>
              </a:extLst>
            </p:cNvPr>
            <p:cNvSpPr/>
            <p:nvPr/>
          </p:nvSpPr>
          <p:spPr bwMode="auto">
            <a:xfrm>
              <a:off x="7426413" y="4611553"/>
              <a:ext cx="905685" cy="764519"/>
            </a:xfrm>
            <a:custGeom>
              <a:avLst/>
              <a:gdLst>
                <a:gd name="T0" fmla="*/ 328 w 652"/>
                <a:gd name="T1" fmla="*/ 14 h 552"/>
                <a:gd name="T2" fmla="*/ 370 w 652"/>
                <a:gd name="T3" fmla="*/ 0 h 552"/>
                <a:gd name="T4" fmla="*/ 378 w 652"/>
                <a:gd name="T5" fmla="*/ 8 h 552"/>
                <a:gd name="T6" fmla="*/ 337 w 652"/>
                <a:gd name="T7" fmla="*/ 20 h 552"/>
                <a:gd name="T8" fmla="*/ 459 w 652"/>
                <a:gd name="T9" fmla="*/ 34 h 552"/>
                <a:gd name="T10" fmla="*/ 425 w 652"/>
                <a:gd name="T11" fmla="*/ 23 h 552"/>
                <a:gd name="T12" fmla="*/ 429 w 652"/>
                <a:gd name="T13" fmla="*/ 7 h 552"/>
                <a:gd name="T14" fmla="*/ 467 w 652"/>
                <a:gd name="T15" fmla="*/ 29 h 552"/>
                <a:gd name="T16" fmla="*/ 254 w 652"/>
                <a:gd name="T17" fmla="*/ 62 h 552"/>
                <a:gd name="T18" fmla="*/ 249 w 652"/>
                <a:gd name="T19" fmla="*/ 48 h 552"/>
                <a:gd name="T20" fmla="*/ 289 w 652"/>
                <a:gd name="T21" fmla="*/ 30 h 552"/>
                <a:gd name="T22" fmla="*/ 259 w 652"/>
                <a:gd name="T23" fmla="*/ 60 h 552"/>
                <a:gd name="T24" fmla="*/ 537 w 652"/>
                <a:gd name="T25" fmla="*/ 85 h 552"/>
                <a:gd name="T26" fmla="*/ 505 w 652"/>
                <a:gd name="T27" fmla="*/ 61 h 552"/>
                <a:gd name="T28" fmla="*/ 514 w 652"/>
                <a:gd name="T29" fmla="*/ 48 h 552"/>
                <a:gd name="T30" fmla="*/ 542 w 652"/>
                <a:gd name="T31" fmla="*/ 82 h 552"/>
                <a:gd name="T32" fmla="*/ 191 w 652"/>
                <a:gd name="T33" fmla="*/ 129 h 552"/>
                <a:gd name="T34" fmla="*/ 185 w 652"/>
                <a:gd name="T35" fmla="*/ 117 h 552"/>
                <a:gd name="T36" fmla="*/ 218 w 652"/>
                <a:gd name="T37" fmla="*/ 88 h 552"/>
                <a:gd name="T38" fmla="*/ 197 w 652"/>
                <a:gd name="T39" fmla="*/ 126 h 552"/>
                <a:gd name="T40" fmla="*/ 597 w 652"/>
                <a:gd name="T41" fmla="*/ 154 h 552"/>
                <a:gd name="T42" fmla="*/ 570 w 652"/>
                <a:gd name="T43" fmla="*/ 124 h 552"/>
                <a:gd name="T44" fmla="*/ 582 w 652"/>
                <a:gd name="T45" fmla="*/ 114 h 552"/>
                <a:gd name="T46" fmla="*/ 601 w 652"/>
                <a:gd name="T47" fmla="*/ 153 h 552"/>
                <a:gd name="T48" fmla="*/ 141 w 652"/>
                <a:gd name="T49" fmla="*/ 207 h 552"/>
                <a:gd name="T50" fmla="*/ 134 w 652"/>
                <a:gd name="T51" fmla="*/ 195 h 552"/>
                <a:gd name="T52" fmla="*/ 163 w 652"/>
                <a:gd name="T53" fmla="*/ 162 h 552"/>
                <a:gd name="T54" fmla="*/ 148 w 652"/>
                <a:gd name="T55" fmla="*/ 203 h 552"/>
                <a:gd name="T56" fmla="*/ 643 w 652"/>
                <a:gd name="T57" fmla="*/ 234 h 552"/>
                <a:gd name="T58" fmla="*/ 620 w 652"/>
                <a:gd name="T59" fmla="*/ 199 h 552"/>
                <a:gd name="T60" fmla="*/ 634 w 652"/>
                <a:gd name="T61" fmla="*/ 192 h 552"/>
                <a:gd name="T62" fmla="*/ 647 w 652"/>
                <a:gd name="T63" fmla="*/ 234 h 552"/>
                <a:gd name="T64" fmla="*/ 100 w 652"/>
                <a:gd name="T65" fmla="*/ 290 h 552"/>
                <a:gd name="T66" fmla="*/ 92 w 652"/>
                <a:gd name="T67" fmla="*/ 279 h 552"/>
                <a:gd name="T68" fmla="*/ 118 w 652"/>
                <a:gd name="T69" fmla="*/ 243 h 552"/>
                <a:gd name="T70" fmla="*/ 107 w 652"/>
                <a:gd name="T71" fmla="*/ 285 h 552"/>
                <a:gd name="T72" fmla="*/ 65 w 652"/>
                <a:gd name="T73" fmla="*/ 376 h 552"/>
                <a:gd name="T74" fmla="*/ 57 w 652"/>
                <a:gd name="T75" fmla="*/ 365 h 552"/>
                <a:gd name="T76" fmla="*/ 80 w 652"/>
                <a:gd name="T77" fmla="*/ 328 h 552"/>
                <a:gd name="T78" fmla="*/ 72 w 652"/>
                <a:gd name="T79" fmla="*/ 371 h 552"/>
                <a:gd name="T80" fmla="*/ 35 w 652"/>
                <a:gd name="T81" fmla="*/ 463 h 552"/>
                <a:gd name="T82" fmla="*/ 27 w 652"/>
                <a:gd name="T83" fmla="*/ 453 h 552"/>
                <a:gd name="T84" fmla="*/ 48 w 652"/>
                <a:gd name="T85" fmla="*/ 415 h 552"/>
                <a:gd name="T86" fmla="*/ 42 w 652"/>
                <a:gd name="T87" fmla="*/ 458 h 552"/>
                <a:gd name="T88" fmla="*/ 9 w 652"/>
                <a:gd name="T89" fmla="*/ 552 h 552"/>
                <a:gd name="T90" fmla="*/ 1 w 652"/>
                <a:gd name="T91" fmla="*/ 542 h 552"/>
                <a:gd name="T92" fmla="*/ 20 w 652"/>
                <a:gd name="T93" fmla="*/ 503 h 552"/>
                <a:gd name="T94" fmla="*/ 17 w 652"/>
                <a:gd name="T95" fmla="*/ 54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2" h="552">
                  <a:moveTo>
                    <a:pt x="335" y="20"/>
                  </a:moveTo>
                  <a:cubicBezTo>
                    <a:pt x="332" y="20"/>
                    <a:pt x="328" y="18"/>
                    <a:pt x="328" y="14"/>
                  </a:cubicBezTo>
                  <a:cubicBezTo>
                    <a:pt x="327" y="10"/>
                    <a:pt x="329" y="5"/>
                    <a:pt x="334" y="4"/>
                  </a:cubicBezTo>
                  <a:cubicBezTo>
                    <a:pt x="345" y="2"/>
                    <a:pt x="358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4" y="0"/>
                    <a:pt x="378" y="4"/>
                    <a:pt x="378" y="8"/>
                  </a:cubicBezTo>
                  <a:cubicBezTo>
                    <a:pt x="378" y="13"/>
                    <a:pt x="374" y="16"/>
                    <a:pt x="370" y="16"/>
                  </a:cubicBezTo>
                  <a:cubicBezTo>
                    <a:pt x="359" y="16"/>
                    <a:pt x="348" y="18"/>
                    <a:pt x="337" y="20"/>
                  </a:cubicBezTo>
                  <a:cubicBezTo>
                    <a:pt x="337" y="20"/>
                    <a:pt x="336" y="20"/>
                    <a:pt x="335" y="20"/>
                  </a:cubicBezTo>
                  <a:close/>
                  <a:moveTo>
                    <a:pt x="459" y="34"/>
                  </a:moveTo>
                  <a:cubicBezTo>
                    <a:pt x="458" y="34"/>
                    <a:pt x="457" y="34"/>
                    <a:pt x="456" y="34"/>
                  </a:cubicBezTo>
                  <a:cubicBezTo>
                    <a:pt x="446" y="29"/>
                    <a:pt x="435" y="26"/>
                    <a:pt x="425" y="23"/>
                  </a:cubicBezTo>
                  <a:cubicBezTo>
                    <a:pt x="420" y="22"/>
                    <a:pt x="418" y="17"/>
                    <a:pt x="419" y="13"/>
                  </a:cubicBezTo>
                  <a:cubicBezTo>
                    <a:pt x="420" y="9"/>
                    <a:pt x="424" y="6"/>
                    <a:pt x="429" y="7"/>
                  </a:cubicBezTo>
                  <a:cubicBezTo>
                    <a:pt x="440" y="10"/>
                    <a:pt x="452" y="14"/>
                    <a:pt x="463" y="19"/>
                  </a:cubicBezTo>
                  <a:cubicBezTo>
                    <a:pt x="467" y="21"/>
                    <a:pt x="469" y="25"/>
                    <a:pt x="467" y="29"/>
                  </a:cubicBezTo>
                  <a:cubicBezTo>
                    <a:pt x="466" y="32"/>
                    <a:pt x="463" y="34"/>
                    <a:pt x="459" y="34"/>
                  </a:cubicBezTo>
                  <a:close/>
                  <a:moveTo>
                    <a:pt x="254" y="62"/>
                  </a:moveTo>
                  <a:cubicBezTo>
                    <a:pt x="252" y="62"/>
                    <a:pt x="249" y="61"/>
                    <a:pt x="248" y="59"/>
                  </a:cubicBezTo>
                  <a:cubicBezTo>
                    <a:pt x="245" y="56"/>
                    <a:pt x="246" y="51"/>
                    <a:pt x="249" y="48"/>
                  </a:cubicBezTo>
                  <a:cubicBezTo>
                    <a:pt x="259" y="40"/>
                    <a:pt x="268" y="33"/>
                    <a:pt x="278" y="27"/>
                  </a:cubicBezTo>
                  <a:cubicBezTo>
                    <a:pt x="282" y="25"/>
                    <a:pt x="287" y="26"/>
                    <a:pt x="289" y="30"/>
                  </a:cubicBezTo>
                  <a:cubicBezTo>
                    <a:pt x="291" y="34"/>
                    <a:pt x="290" y="39"/>
                    <a:pt x="286" y="41"/>
                  </a:cubicBezTo>
                  <a:cubicBezTo>
                    <a:pt x="277" y="46"/>
                    <a:pt x="268" y="53"/>
                    <a:pt x="259" y="60"/>
                  </a:cubicBezTo>
                  <a:cubicBezTo>
                    <a:pt x="258" y="62"/>
                    <a:pt x="256" y="62"/>
                    <a:pt x="254" y="62"/>
                  </a:cubicBezTo>
                  <a:close/>
                  <a:moveTo>
                    <a:pt x="537" y="85"/>
                  </a:moveTo>
                  <a:cubicBezTo>
                    <a:pt x="535" y="85"/>
                    <a:pt x="533" y="84"/>
                    <a:pt x="531" y="83"/>
                  </a:cubicBezTo>
                  <a:cubicBezTo>
                    <a:pt x="523" y="75"/>
                    <a:pt x="514" y="68"/>
                    <a:pt x="505" y="61"/>
                  </a:cubicBezTo>
                  <a:cubicBezTo>
                    <a:pt x="501" y="59"/>
                    <a:pt x="501" y="54"/>
                    <a:pt x="503" y="50"/>
                  </a:cubicBezTo>
                  <a:cubicBezTo>
                    <a:pt x="506" y="46"/>
                    <a:pt x="511" y="46"/>
                    <a:pt x="514" y="48"/>
                  </a:cubicBezTo>
                  <a:cubicBezTo>
                    <a:pt x="524" y="55"/>
                    <a:pt x="533" y="63"/>
                    <a:pt x="542" y="71"/>
                  </a:cubicBezTo>
                  <a:cubicBezTo>
                    <a:pt x="545" y="74"/>
                    <a:pt x="545" y="79"/>
                    <a:pt x="542" y="82"/>
                  </a:cubicBezTo>
                  <a:cubicBezTo>
                    <a:pt x="541" y="84"/>
                    <a:pt x="539" y="85"/>
                    <a:pt x="537" y="85"/>
                  </a:cubicBezTo>
                  <a:close/>
                  <a:moveTo>
                    <a:pt x="191" y="129"/>
                  </a:moveTo>
                  <a:cubicBezTo>
                    <a:pt x="189" y="129"/>
                    <a:pt x="188" y="129"/>
                    <a:pt x="186" y="128"/>
                  </a:cubicBezTo>
                  <a:cubicBezTo>
                    <a:pt x="183" y="125"/>
                    <a:pt x="182" y="120"/>
                    <a:pt x="185" y="117"/>
                  </a:cubicBezTo>
                  <a:cubicBezTo>
                    <a:pt x="192" y="107"/>
                    <a:pt x="199" y="98"/>
                    <a:pt x="207" y="89"/>
                  </a:cubicBezTo>
                  <a:cubicBezTo>
                    <a:pt x="210" y="86"/>
                    <a:pt x="215" y="85"/>
                    <a:pt x="218" y="88"/>
                  </a:cubicBezTo>
                  <a:cubicBezTo>
                    <a:pt x="221" y="91"/>
                    <a:pt x="222" y="96"/>
                    <a:pt x="219" y="100"/>
                  </a:cubicBezTo>
                  <a:cubicBezTo>
                    <a:pt x="212" y="108"/>
                    <a:pt x="204" y="117"/>
                    <a:pt x="197" y="126"/>
                  </a:cubicBezTo>
                  <a:cubicBezTo>
                    <a:pt x="196" y="128"/>
                    <a:pt x="193" y="129"/>
                    <a:pt x="191" y="129"/>
                  </a:cubicBezTo>
                  <a:close/>
                  <a:moveTo>
                    <a:pt x="597" y="154"/>
                  </a:moveTo>
                  <a:cubicBezTo>
                    <a:pt x="594" y="154"/>
                    <a:pt x="592" y="153"/>
                    <a:pt x="590" y="151"/>
                  </a:cubicBezTo>
                  <a:cubicBezTo>
                    <a:pt x="584" y="141"/>
                    <a:pt x="577" y="132"/>
                    <a:pt x="570" y="124"/>
                  </a:cubicBezTo>
                  <a:cubicBezTo>
                    <a:pt x="567" y="120"/>
                    <a:pt x="568" y="115"/>
                    <a:pt x="571" y="112"/>
                  </a:cubicBezTo>
                  <a:cubicBezTo>
                    <a:pt x="574" y="110"/>
                    <a:pt x="580" y="110"/>
                    <a:pt x="582" y="114"/>
                  </a:cubicBezTo>
                  <a:cubicBezTo>
                    <a:pt x="590" y="123"/>
                    <a:pt x="597" y="132"/>
                    <a:pt x="603" y="142"/>
                  </a:cubicBezTo>
                  <a:cubicBezTo>
                    <a:pt x="606" y="146"/>
                    <a:pt x="605" y="150"/>
                    <a:pt x="601" y="153"/>
                  </a:cubicBezTo>
                  <a:cubicBezTo>
                    <a:pt x="600" y="154"/>
                    <a:pt x="599" y="154"/>
                    <a:pt x="597" y="154"/>
                  </a:cubicBezTo>
                  <a:close/>
                  <a:moveTo>
                    <a:pt x="141" y="207"/>
                  </a:moveTo>
                  <a:cubicBezTo>
                    <a:pt x="140" y="207"/>
                    <a:pt x="138" y="207"/>
                    <a:pt x="137" y="206"/>
                  </a:cubicBezTo>
                  <a:cubicBezTo>
                    <a:pt x="133" y="204"/>
                    <a:pt x="132" y="199"/>
                    <a:pt x="134" y="195"/>
                  </a:cubicBezTo>
                  <a:cubicBezTo>
                    <a:pt x="140" y="185"/>
                    <a:pt x="146" y="175"/>
                    <a:pt x="152" y="165"/>
                  </a:cubicBezTo>
                  <a:cubicBezTo>
                    <a:pt x="154" y="161"/>
                    <a:pt x="159" y="160"/>
                    <a:pt x="163" y="162"/>
                  </a:cubicBezTo>
                  <a:cubicBezTo>
                    <a:pt x="166" y="165"/>
                    <a:pt x="168" y="170"/>
                    <a:pt x="165" y="173"/>
                  </a:cubicBezTo>
                  <a:cubicBezTo>
                    <a:pt x="160" y="183"/>
                    <a:pt x="154" y="193"/>
                    <a:pt x="148" y="203"/>
                  </a:cubicBezTo>
                  <a:cubicBezTo>
                    <a:pt x="146" y="206"/>
                    <a:pt x="144" y="207"/>
                    <a:pt x="141" y="207"/>
                  </a:cubicBezTo>
                  <a:close/>
                  <a:moveTo>
                    <a:pt x="643" y="234"/>
                  </a:moveTo>
                  <a:cubicBezTo>
                    <a:pt x="640" y="234"/>
                    <a:pt x="637" y="233"/>
                    <a:pt x="636" y="230"/>
                  </a:cubicBezTo>
                  <a:cubicBezTo>
                    <a:pt x="631" y="220"/>
                    <a:pt x="626" y="209"/>
                    <a:pt x="620" y="199"/>
                  </a:cubicBezTo>
                  <a:cubicBezTo>
                    <a:pt x="618" y="196"/>
                    <a:pt x="620" y="191"/>
                    <a:pt x="623" y="189"/>
                  </a:cubicBezTo>
                  <a:cubicBezTo>
                    <a:pt x="627" y="186"/>
                    <a:pt x="632" y="188"/>
                    <a:pt x="634" y="192"/>
                  </a:cubicBezTo>
                  <a:cubicBezTo>
                    <a:pt x="640" y="202"/>
                    <a:pt x="645" y="212"/>
                    <a:pt x="650" y="223"/>
                  </a:cubicBezTo>
                  <a:cubicBezTo>
                    <a:pt x="652" y="227"/>
                    <a:pt x="651" y="232"/>
                    <a:pt x="647" y="234"/>
                  </a:cubicBezTo>
                  <a:cubicBezTo>
                    <a:pt x="646" y="234"/>
                    <a:pt x="644" y="234"/>
                    <a:pt x="643" y="234"/>
                  </a:cubicBezTo>
                  <a:close/>
                  <a:moveTo>
                    <a:pt x="100" y="290"/>
                  </a:moveTo>
                  <a:cubicBezTo>
                    <a:pt x="99" y="290"/>
                    <a:pt x="98" y="290"/>
                    <a:pt x="96" y="289"/>
                  </a:cubicBezTo>
                  <a:cubicBezTo>
                    <a:pt x="92" y="288"/>
                    <a:pt x="91" y="283"/>
                    <a:pt x="92" y="279"/>
                  </a:cubicBezTo>
                  <a:cubicBezTo>
                    <a:pt x="97" y="268"/>
                    <a:pt x="102" y="257"/>
                    <a:pt x="107" y="247"/>
                  </a:cubicBezTo>
                  <a:cubicBezTo>
                    <a:pt x="109" y="243"/>
                    <a:pt x="114" y="241"/>
                    <a:pt x="118" y="243"/>
                  </a:cubicBezTo>
                  <a:cubicBezTo>
                    <a:pt x="122" y="245"/>
                    <a:pt x="123" y="250"/>
                    <a:pt x="122" y="254"/>
                  </a:cubicBezTo>
                  <a:cubicBezTo>
                    <a:pt x="117" y="264"/>
                    <a:pt x="112" y="275"/>
                    <a:pt x="107" y="285"/>
                  </a:cubicBezTo>
                  <a:cubicBezTo>
                    <a:pt x="106" y="288"/>
                    <a:pt x="103" y="290"/>
                    <a:pt x="100" y="290"/>
                  </a:cubicBezTo>
                  <a:close/>
                  <a:moveTo>
                    <a:pt x="65" y="376"/>
                  </a:moveTo>
                  <a:cubicBezTo>
                    <a:pt x="64" y="376"/>
                    <a:pt x="63" y="376"/>
                    <a:pt x="62" y="375"/>
                  </a:cubicBezTo>
                  <a:cubicBezTo>
                    <a:pt x="58" y="374"/>
                    <a:pt x="56" y="369"/>
                    <a:pt x="57" y="365"/>
                  </a:cubicBezTo>
                  <a:cubicBezTo>
                    <a:pt x="61" y="354"/>
                    <a:pt x="66" y="343"/>
                    <a:pt x="70" y="332"/>
                  </a:cubicBezTo>
                  <a:cubicBezTo>
                    <a:pt x="71" y="328"/>
                    <a:pt x="76" y="326"/>
                    <a:pt x="80" y="328"/>
                  </a:cubicBezTo>
                  <a:cubicBezTo>
                    <a:pt x="84" y="330"/>
                    <a:pt x="86" y="334"/>
                    <a:pt x="85" y="338"/>
                  </a:cubicBezTo>
                  <a:cubicBezTo>
                    <a:pt x="81" y="349"/>
                    <a:pt x="76" y="360"/>
                    <a:pt x="72" y="371"/>
                  </a:cubicBezTo>
                  <a:cubicBezTo>
                    <a:pt x="71" y="374"/>
                    <a:pt x="68" y="376"/>
                    <a:pt x="65" y="376"/>
                  </a:cubicBezTo>
                  <a:close/>
                  <a:moveTo>
                    <a:pt x="35" y="463"/>
                  </a:moveTo>
                  <a:cubicBezTo>
                    <a:pt x="34" y="463"/>
                    <a:pt x="33" y="463"/>
                    <a:pt x="32" y="463"/>
                  </a:cubicBezTo>
                  <a:cubicBezTo>
                    <a:pt x="28" y="462"/>
                    <a:pt x="26" y="457"/>
                    <a:pt x="27" y="453"/>
                  </a:cubicBezTo>
                  <a:cubicBezTo>
                    <a:pt x="31" y="442"/>
                    <a:pt x="34" y="431"/>
                    <a:pt x="38" y="420"/>
                  </a:cubicBezTo>
                  <a:cubicBezTo>
                    <a:pt x="39" y="416"/>
                    <a:pt x="44" y="413"/>
                    <a:pt x="48" y="415"/>
                  </a:cubicBezTo>
                  <a:cubicBezTo>
                    <a:pt x="52" y="416"/>
                    <a:pt x="55" y="421"/>
                    <a:pt x="53" y="425"/>
                  </a:cubicBezTo>
                  <a:cubicBezTo>
                    <a:pt x="50" y="436"/>
                    <a:pt x="46" y="447"/>
                    <a:pt x="42" y="458"/>
                  </a:cubicBezTo>
                  <a:cubicBezTo>
                    <a:pt x="41" y="461"/>
                    <a:pt x="38" y="463"/>
                    <a:pt x="35" y="463"/>
                  </a:cubicBezTo>
                  <a:close/>
                  <a:moveTo>
                    <a:pt x="9" y="552"/>
                  </a:moveTo>
                  <a:cubicBezTo>
                    <a:pt x="8" y="552"/>
                    <a:pt x="8" y="552"/>
                    <a:pt x="7" y="552"/>
                  </a:cubicBezTo>
                  <a:cubicBezTo>
                    <a:pt x="3" y="551"/>
                    <a:pt x="0" y="546"/>
                    <a:pt x="1" y="542"/>
                  </a:cubicBezTo>
                  <a:cubicBezTo>
                    <a:pt x="4" y="531"/>
                    <a:pt x="7" y="520"/>
                    <a:pt x="10" y="509"/>
                  </a:cubicBezTo>
                  <a:cubicBezTo>
                    <a:pt x="12" y="504"/>
                    <a:pt x="16" y="502"/>
                    <a:pt x="20" y="503"/>
                  </a:cubicBezTo>
                  <a:cubicBezTo>
                    <a:pt x="25" y="504"/>
                    <a:pt x="27" y="509"/>
                    <a:pt x="26" y="513"/>
                  </a:cubicBezTo>
                  <a:cubicBezTo>
                    <a:pt x="23" y="524"/>
                    <a:pt x="20" y="535"/>
                    <a:pt x="17" y="546"/>
                  </a:cubicBezTo>
                  <a:cubicBezTo>
                    <a:pt x="16" y="550"/>
                    <a:pt x="12" y="552"/>
                    <a:pt x="9" y="552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îŝľídè">
              <a:extLst>
                <a:ext uri="{FF2B5EF4-FFF2-40B4-BE49-F238E27FC236}">
                  <a16:creationId xmlns="" xmlns:a16="http://schemas.microsoft.com/office/drawing/2014/main" id="{8E489FA8-1D51-4D8F-BB14-FFF99E07B267}"/>
                </a:ext>
              </a:extLst>
            </p:cNvPr>
            <p:cNvSpPr/>
            <p:nvPr/>
          </p:nvSpPr>
          <p:spPr bwMode="auto">
            <a:xfrm>
              <a:off x="8338444" y="4987465"/>
              <a:ext cx="41239" cy="45997"/>
            </a:xfrm>
            <a:custGeom>
              <a:avLst/>
              <a:gdLst>
                <a:gd name="T0" fmla="*/ 15 w 29"/>
                <a:gd name="T1" fmla="*/ 34 h 34"/>
                <a:gd name="T2" fmla="*/ 15 w 29"/>
                <a:gd name="T3" fmla="*/ 34 h 34"/>
                <a:gd name="T4" fmla="*/ 7 w 29"/>
                <a:gd name="T5" fmla="*/ 28 h 34"/>
                <a:gd name="T6" fmla="*/ 1 w 29"/>
                <a:gd name="T7" fmla="*/ 11 h 34"/>
                <a:gd name="T8" fmla="*/ 6 w 29"/>
                <a:gd name="T9" fmla="*/ 1 h 34"/>
                <a:gd name="T10" fmla="*/ 15 w 29"/>
                <a:gd name="T11" fmla="*/ 3 h 34"/>
                <a:gd name="T12" fmla="*/ 23 w 29"/>
                <a:gd name="T13" fmla="*/ 1 h 34"/>
                <a:gd name="T14" fmla="*/ 28 w 29"/>
                <a:gd name="T15" fmla="*/ 11 h 34"/>
                <a:gd name="T16" fmla="*/ 22 w 29"/>
                <a:gd name="T17" fmla="*/ 28 h 34"/>
                <a:gd name="T18" fmla="*/ 15 w 29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34">
                  <a:moveTo>
                    <a:pt x="15" y="34"/>
                  </a:moveTo>
                  <a:cubicBezTo>
                    <a:pt x="15" y="34"/>
                    <a:pt x="15" y="34"/>
                    <a:pt x="15" y="34"/>
                  </a:cubicBezTo>
                  <a:cubicBezTo>
                    <a:pt x="11" y="33"/>
                    <a:pt x="8" y="31"/>
                    <a:pt x="7" y="28"/>
                  </a:cubicBezTo>
                  <a:cubicBezTo>
                    <a:pt x="7" y="28"/>
                    <a:pt x="5" y="22"/>
                    <a:pt x="1" y="11"/>
                  </a:cubicBez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2" y="1"/>
                    <a:pt x="15" y="3"/>
                  </a:cubicBezTo>
                  <a:cubicBezTo>
                    <a:pt x="17" y="1"/>
                    <a:pt x="20" y="0"/>
                    <a:pt x="23" y="1"/>
                  </a:cubicBezTo>
                  <a:cubicBezTo>
                    <a:pt x="27" y="2"/>
                    <a:pt x="29" y="7"/>
                    <a:pt x="28" y="11"/>
                  </a:cubicBezTo>
                  <a:cubicBezTo>
                    <a:pt x="24" y="22"/>
                    <a:pt x="22" y="28"/>
                    <a:pt x="22" y="28"/>
                  </a:cubicBezTo>
                  <a:cubicBezTo>
                    <a:pt x="21" y="31"/>
                    <a:pt x="18" y="34"/>
                    <a:pt x="15" y="34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íslîḍê">
              <a:extLst>
                <a:ext uri="{FF2B5EF4-FFF2-40B4-BE49-F238E27FC236}">
                  <a16:creationId xmlns="" xmlns:a16="http://schemas.microsoft.com/office/drawing/2014/main" id="{0E73F431-4D7E-4AD5-B1EC-CC57B504E4DD}"/>
                </a:ext>
              </a:extLst>
            </p:cNvPr>
            <p:cNvSpPr/>
            <p:nvPr/>
          </p:nvSpPr>
          <p:spPr bwMode="auto">
            <a:xfrm>
              <a:off x="8382854" y="4326047"/>
              <a:ext cx="929478" cy="607490"/>
            </a:xfrm>
            <a:custGeom>
              <a:avLst/>
              <a:gdLst>
                <a:gd name="T0" fmla="*/ 350 w 668"/>
                <a:gd name="T1" fmla="*/ 10 h 438"/>
                <a:gd name="T2" fmla="*/ 375 w 668"/>
                <a:gd name="T3" fmla="*/ 0 h 438"/>
                <a:gd name="T4" fmla="*/ 402 w 668"/>
                <a:gd name="T5" fmla="*/ 9 h 438"/>
                <a:gd name="T6" fmla="*/ 375 w 668"/>
                <a:gd name="T7" fmla="*/ 16 h 438"/>
                <a:gd name="T8" fmla="*/ 358 w 668"/>
                <a:gd name="T9" fmla="*/ 17 h 438"/>
                <a:gd name="T10" fmla="*/ 478 w 668"/>
                <a:gd name="T11" fmla="*/ 46 h 438"/>
                <a:gd name="T12" fmla="*/ 444 w 668"/>
                <a:gd name="T13" fmla="*/ 20 h 438"/>
                <a:gd name="T14" fmla="*/ 487 w 668"/>
                <a:gd name="T15" fmla="*/ 32 h 438"/>
                <a:gd name="T16" fmla="*/ 483 w 668"/>
                <a:gd name="T17" fmla="*/ 47 h 438"/>
                <a:gd name="T18" fmla="*/ 263 w 668"/>
                <a:gd name="T19" fmla="*/ 46 h 438"/>
                <a:gd name="T20" fmla="*/ 298 w 668"/>
                <a:gd name="T21" fmla="*/ 18 h 438"/>
                <a:gd name="T22" fmla="*/ 305 w 668"/>
                <a:gd name="T23" fmla="*/ 32 h 438"/>
                <a:gd name="T24" fmla="*/ 270 w 668"/>
                <a:gd name="T25" fmla="*/ 50 h 438"/>
                <a:gd name="T26" fmla="*/ 549 w 668"/>
                <a:gd name="T27" fmla="*/ 105 h 438"/>
                <a:gd name="T28" fmla="*/ 524 w 668"/>
                <a:gd name="T29" fmla="*/ 69 h 438"/>
                <a:gd name="T30" fmla="*/ 561 w 668"/>
                <a:gd name="T31" fmla="*/ 94 h 438"/>
                <a:gd name="T32" fmla="*/ 555 w 668"/>
                <a:gd name="T33" fmla="*/ 107 h 438"/>
                <a:gd name="T34" fmla="*/ 193 w 668"/>
                <a:gd name="T35" fmla="*/ 109 h 438"/>
                <a:gd name="T36" fmla="*/ 218 w 668"/>
                <a:gd name="T37" fmla="*/ 72 h 438"/>
                <a:gd name="T38" fmla="*/ 229 w 668"/>
                <a:gd name="T39" fmla="*/ 84 h 438"/>
                <a:gd name="T40" fmla="*/ 198 w 668"/>
                <a:gd name="T41" fmla="*/ 111 h 438"/>
                <a:gd name="T42" fmla="*/ 606 w 668"/>
                <a:gd name="T43" fmla="*/ 179 h 438"/>
                <a:gd name="T44" fmla="*/ 588 w 668"/>
                <a:gd name="T45" fmla="*/ 139 h 438"/>
                <a:gd name="T46" fmla="*/ 619 w 668"/>
                <a:gd name="T47" fmla="*/ 170 h 438"/>
                <a:gd name="T48" fmla="*/ 612 w 668"/>
                <a:gd name="T49" fmla="*/ 183 h 438"/>
                <a:gd name="T50" fmla="*/ 135 w 668"/>
                <a:gd name="T51" fmla="*/ 184 h 438"/>
                <a:gd name="T52" fmla="*/ 154 w 668"/>
                <a:gd name="T53" fmla="*/ 144 h 438"/>
                <a:gd name="T54" fmla="*/ 166 w 668"/>
                <a:gd name="T55" fmla="*/ 153 h 438"/>
                <a:gd name="T56" fmla="*/ 139 w 668"/>
                <a:gd name="T57" fmla="*/ 185 h 438"/>
                <a:gd name="T58" fmla="*/ 652 w 668"/>
                <a:gd name="T59" fmla="*/ 261 h 438"/>
                <a:gd name="T60" fmla="*/ 639 w 668"/>
                <a:gd name="T61" fmla="*/ 219 h 438"/>
                <a:gd name="T62" fmla="*/ 666 w 668"/>
                <a:gd name="T63" fmla="*/ 254 h 438"/>
                <a:gd name="T64" fmla="*/ 659 w 668"/>
                <a:gd name="T65" fmla="*/ 266 h 438"/>
                <a:gd name="T66" fmla="*/ 86 w 668"/>
                <a:gd name="T67" fmla="*/ 265 h 438"/>
                <a:gd name="T68" fmla="*/ 100 w 668"/>
                <a:gd name="T69" fmla="*/ 223 h 438"/>
                <a:gd name="T70" fmla="*/ 114 w 668"/>
                <a:gd name="T71" fmla="*/ 231 h 438"/>
                <a:gd name="T72" fmla="*/ 89 w 668"/>
                <a:gd name="T73" fmla="*/ 266 h 438"/>
                <a:gd name="T74" fmla="*/ 43 w 668"/>
                <a:gd name="T75" fmla="*/ 350 h 438"/>
                <a:gd name="T76" fmla="*/ 55 w 668"/>
                <a:gd name="T77" fmla="*/ 307 h 438"/>
                <a:gd name="T78" fmla="*/ 69 w 668"/>
                <a:gd name="T79" fmla="*/ 314 h 438"/>
                <a:gd name="T80" fmla="*/ 46 w 668"/>
                <a:gd name="T81" fmla="*/ 351 h 438"/>
                <a:gd name="T82" fmla="*/ 6 w 668"/>
                <a:gd name="T83" fmla="*/ 437 h 438"/>
                <a:gd name="T84" fmla="*/ 15 w 668"/>
                <a:gd name="T85" fmla="*/ 394 h 438"/>
                <a:gd name="T86" fmla="*/ 30 w 668"/>
                <a:gd name="T87" fmla="*/ 400 h 438"/>
                <a:gd name="T88" fmla="*/ 9 w 668"/>
                <a:gd name="T89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8" h="438">
                  <a:moveTo>
                    <a:pt x="358" y="17"/>
                  </a:moveTo>
                  <a:cubicBezTo>
                    <a:pt x="354" y="17"/>
                    <a:pt x="351" y="14"/>
                    <a:pt x="350" y="10"/>
                  </a:cubicBezTo>
                  <a:cubicBezTo>
                    <a:pt x="350" y="5"/>
                    <a:pt x="353" y="2"/>
                    <a:pt x="357" y="1"/>
                  </a:cubicBezTo>
                  <a:cubicBezTo>
                    <a:pt x="363" y="0"/>
                    <a:pt x="369" y="0"/>
                    <a:pt x="375" y="0"/>
                  </a:cubicBezTo>
                  <a:cubicBezTo>
                    <a:pt x="381" y="0"/>
                    <a:pt x="388" y="0"/>
                    <a:pt x="394" y="1"/>
                  </a:cubicBezTo>
                  <a:cubicBezTo>
                    <a:pt x="399" y="1"/>
                    <a:pt x="402" y="5"/>
                    <a:pt x="402" y="9"/>
                  </a:cubicBezTo>
                  <a:cubicBezTo>
                    <a:pt x="401" y="14"/>
                    <a:pt x="397" y="17"/>
                    <a:pt x="393" y="16"/>
                  </a:cubicBezTo>
                  <a:cubicBezTo>
                    <a:pt x="387" y="16"/>
                    <a:pt x="381" y="16"/>
                    <a:pt x="375" y="16"/>
                  </a:cubicBezTo>
                  <a:cubicBezTo>
                    <a:pt x="370" y="16"/>
                    <a:pt x="364" y="16"/>
                    <a:pt x="359" y="17"/>
                  </a:cubicBezTo>
                  <a:cubicBezTo>
                    <a:pt x="358" y="17"/>
                    <a:pt x="358" y="17"/>
                    <a:pt x="358" y="17"/>
                  </a:cubicBezTo>
                  <a:close/>
                  <a:moveTo>
                    <a:pt x="483" y="47"/>
                  </a:moveTo>
                  <a:cubicBezTo>
                    <a:pt x="481" y="47"/>
                    <a:pt x="480" y="46"/>
                    <a:pt x="478" y="46"/>
                  </a:cubicBezTo>
                  <a:cubicBezTo>
                    <a:pt x="468" y="39"/>
                    <a:pt x="458" y="34"/>
                    <a:pt x="448" y="30"/>
                  </a:cubicBezTo>
                  <a:cubicBezTo>
                    <a:pt x="444" y="28"/>
                    <a:pt x="442" y="24"/>
                    <a:pt x="444" y="20"/>
                  </a:cubicBezTo>
                  <a:cubicBezTo>
                    <a:pt x="445" y="15"/>
                    <a:pt x="450" y="14"/>
                    <a:pt x="454" y="15"/>
                  </a:cubicBezTo>
                  <a:cubicBezTo>
                    <a:pt x="465" y="20"/>
                    <a:pt x="476" y="25"/>
                    <a:pt x="487" y="32"/>
                  </a:cubicBezTo>
                  <a:cubicBezTo>
                    <a:pt x="491" y="34"/>
                    <a:pt x="492" y="39"/>
                    <a:pt x="489" y="43"/>
                  </a:cubicBezTo>
                  <a:cubicBezTo>
                    <a:pt x="488" y="45"/>
                    <a:pt x="485" y="47"/>
                    <a:pt x="483" y="47"/>
                  </a:cubicBezTo>
                  <a:close/>
                  <a:moveTo>
                    <a:pt x="270" y="50"/>
                  </a:moveTo>
                  <a:cubicBezTo>
                    <a:pt x="268" y="50"/>
                    <a:pt x="265" y="48"/>
                    <a:pt x="263" y="46"/>
                  </a:cubicBezTo>
                  <a:cubicBezTo>
                    <a:pt x="261" y="42"/>
                    <a:pt x="262" y="37"/>
                    <a:pt x="266" y="35"/>
                  </a:cubicBezTo>
                  <a:cubicBezTo>
                    <a:pt x="277" y="28"/>
                    <a:pt x="288" y="22"/>
                    <a:pt x="298" y="18"/>
                  </a:cubicBezTo>
                  <a:cubicBezTo>
                    <a:pt x="302" y="16"/>
                    <a:pt x="307" y="18"/>
                    <a:pt x="309" y="22"/>
                  </a:cubicBezTo>
                  <a:cubicBezTo>
                    <a:pt x="311" y="26"/>
                    <a:pt x="309" y="30"/>
                    <a:pt x="305" y="32"/>
                  </a:cubicBezTo>
                  <a:cubicBezTo>
                    <a:pt x="295" y="37"/>
                    <a:pt x="285" y="42"/>
                    <a:pt x="275" y="48"/>
                  </a:cubicBezTo>
                  <a:cubicBezTo>
                    <a:pt x="273" y="49"/>
                    <a:pt x="272" y="50"/>
                    <a:pt x="270" y="50"/>
                  </a:cubicBezTo>
                  <a:close/>
                  <a:moveTo>
                    <a:pt x="555" y="107"/>
                  </a:moveTo>
                  <a:cubicBezTo>
                    <a:pt x="553" y="107"/>
                    <a:pt x="551" y="107"/>
                    <a:pt x="549" y="105"/>
                  </a:cubicBezTo>
                  <a:cubicBezTo>
                    <a:pt x="541" y="96"/>
                    <a:pt x="533" y="88"/>
                    <a:pt x="524" y="80"/>
                  </a:cubicBezTo>
                  <a:cubicBezTo>
                    <a:pt x="521" y="77"/>
                    <a:pt x="521" y="72"/>
                    <a:pt x="524" y="69"/>
                  </a:cubicBezTo>
                  <a:cubicBezTo>
                    <a:pt x="527" y="66"/>
                    <a:pt x="532" y="65"/>
                    <a:pt x="535" y="68"/>
                  </a:cubicBezTo>
                  <a:cubicBezTo>
                    <a:pt x="544" y="76"/>
                    <a:pt x="552" y="85"/>
                    <a:pt x="561" y="94"/>
                  </a:cubicBezTo>
                  <a:cubicBezTo>
                    <a:pt x="564" y="97"/>
                    <a:pt x="564" y="102"/>
                    <a:pt x="560" y="105"/>
                  </a:cubicBezTo>
                  <a:cubicBezTo>
                    <a:pt x="559" y="107"/>
                    <a:pt x="557" y="107"/>
                    <a:pt x="555" y="107"/>
                  </a:cubicBezTo>
                  <a:close/>
                  <a:moveTo>
                    <a:pt x="198" y="111"/>
                  </a:moveTo>
                  <a:cubicBezTo>
                    <a:pt x="196" y="111"/>
                    <a:pt x="194" y="110"/>
                    <a:pt x="193" y="109"/>
                  </a:cubicBezTo>
                  <a:cubicBezTo>
                    <a:pt x="189" y="106"/>
                    <a:pt x="189" y="101"/>
                    <a:pt x="192" y="97"/>
                  </a:cubicBezTo>
                  <a:cubicBezTo>
                    <a:pt x="201" y="88"/>
                    <a:pt x="209" y="80"/>
                    <a:pt x="218" y="72"/>
                  </a:cubicBezTo>
                  <a:cubicBezTo>
                    <a:pt x="221" y="69"/>
                    <a:pt x="226" y="69"/>
                    <a:pt x="229" y="72"/>
                  </a:cubicBezTo>
                  <a:cubicBezTo>
                    <a:pt x="232" y="76"/>
                    <a:pt x="232" y="81"/>
                    <a:pt x="229" y="84"/>
                  </a:cubicBezTo>
                  <a:cubicBezTo>
                    <a:pt x="221" y="91"/>
                    <a:pt x="212" y="100"/>
                    <a:pt x="204" y="108"/>
                  </a:cubicBezTo>
                  <a:cubicBezTo>
                    <a:pt x="202" y="110"/>
                    <a:pt x="200" y="111"/>
                    <a:pt x="198" y="111"/>
                  </a:cubicBezTo>
                  <a:close/>
                  <a:moveTo>
                    <a:pt x="612" y="183"/>
                  </a:moveTo>
                  <a:cubicBezTo>
                    <a:pt x="610" y="183"/>
                    <a:pt x="607" y="181"/>
                    <a:pt x="606" y="179"/>
                  </a:cubicBezTo>
                  <a:cubicBezTo>
                    <a:pt x="599" y="169"/>
                    <a:pt x="593" y="159"/>
                    <a:pt x="586" y="150"/>
                  </a:cubicBezTo>
                  <a:cubicBezTo>
                    <a:pt x="583" y="147"/>
                    <a:pt x="584" y="142"/>
                    <a:pt x="588" y="139"/>
                  </a:cubicBezTo>
                  <a:cubicBezTo>
                    <a:pt x="591" y="136"/>
                    <a:pt x="596" y="137"/>
                    <a:pt x="599" y="141"/>
                  </a:cubicBezTo>
                  <a:cubicBezTo>
                    <a:pt x="606" y="150"/>
                    <a:pt x="613" y="160"/>
                    <a:pt x="619" y="170"/>
                  </a:cubicBezTo>
                  <a:cubicBezTo>
                    <a:pt x="622" y="174"/>
                    <a:pt x="621" y="179"/>
                    <a:pt x="617" y="182"/>
                  </a:cubicBezTo>
                  <a:cubicBezTo>
                    <a:pt x="615" y="182"/>
                    <a:pt x="614" y="183"/>
                    <a:pt x="612" y="183"/>
                  </a:cubicBezTo>
                  <a:close/>
                  <a:moveTo>
                    <a:pt x="139" y="185"/>
                  </a:moveTo>
                  <a:cubicBezTo>
                    <a:pt x="138" y="185"/>
                    <a:pt x="136" y="185"/>
                    <a:pt x="135" y="184"/>
                  </a:cubicBezTo>
                  <a:cubicBezTo>
                    <a:pt x="131" y="181"/>
                    <a:pt x="130" y="176"/>
                    <a:pt x="133" y="173"/>
                  </a:cubicBezTo>
                  <a:cubicBezTo>
                    <a:pt x="140" y="163"/>
                    <a:pt x="147" y="153"/>
                    <a:pt x="154" y="144"/>
                  </a:cubicBezTo>
                  <a:cubicBezTo>
                    <a:pt x="156" y="140"/>
                    <a:pt x="161" y="139"/>
                    <a:pt x="165" y="142"/>
                  </a:cubicBezTo>
                  <a:cubicBezTo>
                    <a:pt x="168" y="145"/>
                    <a:pt x="169" y="150"/>
                    <a:pt x="166" y="153"/>
                  </a:cubicBezTo>
                  <a:cubicBezTo>
                    <a:pt x="160" y="162"/>
                    <a:pt x="153" y="172"/>
                    <a:pt x="146" y="182"/>
                  </a:cubicBezTo>
                  <a:cubicBezTo>
                    <a:pt x="144" y="184"/>
                    <a:pt x="142" y="185"/>
                    <a:pt x="139" y="185"/>
                  </a:cubicBezTo>
                  <a:close/>
                  <a:moveTo>
                    <a:pt x="659" y="266"/>
                  </a:moveTo>
                  <a:cubicBezTo>
                    <a:pt x="656" y="266"/>
                    <a:pt x="653" y="264"/>
                    <a:pt x="652" y="261"/>
                  </a:cubicBezTo>
                  <a:cubicBezTo>
                    <a:pt x="646" y="250"/>
                    <a:pt x="641" y="240"/>
                    <a:pt x="636" y="230"/>
                  </a:cubicBezTo>
                  <a:cubicBezTo>
                    <a:pt x="633" y="226"/>
                    <a:pt x="635" y="221"/>
                    <a:pt x="639" y="219"/>
                  </a:cubicBezTo>
                  <a:cubicBezTo>
                    <a:pt x="643" y="217"/>
                    <a:pt x="648" y="218"/>
                    <a:pt x="650" y="222"/>
                  </a:cubicBezTo>
                  <a:cubicBezTo>
                    <a:pt x="655" y="232"/>
                    <a:pt x="661" y="243"/>
                    <a:pt x="666" y="254"/>
                  </a:cubicBezTo>
                  <a:cubicBezTo>
                    <a:pt x="668" y="258"/>
                    <a:pt x="666" y="263"/>
                    <a:pt x="662" y="265"/>
                  </a:cubicBezTo>
                  <a:cubicBezTo>
                    <a:pt x="661" y="265"/>
                    <a:pt x="660" y="266"/>
                    <a:pt x="659" y="266"/>
                  </a:cubicBezTo>
                  <a:close/>
                  <a:moveTo>
                    <a:pt x="89" y="266"/>
                  </a:moveTo>
                  <a:cubicBezTo>
                    <a:pt x="88" y="266"/>
                    <a:pt x="87" y="266"/>
                    <a:pt x="86" y="265"/>
                  </a:cubicBezTo>
                  <a:cubicBezTo>
                    <a:pt x="82" y="263"/>
                    <a:pt x="80" y="258"/>
                    <a:pt x="82" y="254"/>
                  </a:cubicBezTo>
                  <a:cubicBezTo>
                    <a:pt x="88" y="243"/>
                    <a:pt x="94" y="233"/>
                    <a:pt x="100" y="223"/>
                  </a:cubicBezTo>
                  <a:cubicBezTo>
                    <a:pt x="103" y="219"/>
                    <a:pt x="108" y="218"/>
                    <a:pt x="111" y="220"/>
                  </a:cubicBezTo>
                  <a:cubicBezTo>
                    <a:pt x="115" y="223"/>
                    <a:pt x="116" y="227"/>
                    <a:pt x="114" y="231"/>
                  </a:cubicBezTo>
                  <a:cubicBezTo>
                    <a:pt x="108" y="241"/>
                    <a:pt x="102" y="251"/>
                    <a:pt x="96" y="262"/>
                  </a:cubicBezTo>
                  <a:cubicBezTo>
                    <a:pt x="95" y="265"/>
                    <a:pt x="92" y="266"/>
                    <a:pt x="89" y="266"/>
                  </a:cubicBezTo>
                  <a:close/>
                  <a:moveTo>
                    <a:pt x="46" y="351"/>
                  </a:moveTo>
                  <a:cubicBezTo>
                    <a:pt x="45" y="351"/>
                    <a:pt x="44" y="350"/>
                    <a:pt x="43" y="350"/>
                  </a:cubicBezTo>
                  <a:cubicBezTo>
                    <a:pt x="39" y="348"/>
                    <a:pt x="37" y="343"/>
                    <a:pt x="39" y="339"/>
                  </a:cubicBezTo>
                  <a:cubicBezTo>
                    <a:pt x="44" y="328"/>
                    <a:pt x="49" y="318"/>
                    <a:pt x="55" y="307"/>
                  </a:cubicBezTo>
                  <a:cubicBezTo>
                    <a:pt x="57" y="303"/>
                    <a:pt x="61" y="301"/>
                    <a:pt x="65" y="303"/>
                  </a:cubicBezTo>
                  <a:cubicBezTo>
                    <a:pt x="69" y="305"/>
                    <a:pt x="71" y="310"/>
                    <a:pt x="69" y="314"/>
                  </a:cubicBezTo>
                  <a:cubicBezTo>
                    <a:pt x="64" y="325"/>
                    <a:pt x="59" y="335"/>
                    <a:pt x="54" y="346"/>
                  </a:cubicBezTo>
                  <a:cubicBezTo>
                    <a:pt x="52" y="349"/>
                    <a:pt x="49" y="351"/>
                    <a:pt x="46" y="351"/>
                  </a:cubicBezTo>
                  <a:close/>
                  <a:moveTo>
                    <a:pt x="9" y="438"/>
                  </a:moveTo>
                  <a:cubicBezTo>
                    <a:pt x="8" y="438"/>
                    <a:pt x="7" y="438"/>
                    <a:pt x="6" y="437"/>
                  </a:cubicBezTo>
                  <a:cubicBezTo>
                    <a:pt x="2" y="436"/>
                    <a:pt x="0" y="431"/>
                    <a:pt x="2" y="427"/>
                  </a:cubicBezTo>
                  <a:cubicBezTo>
                    <a:pt x="6" y="416"/>
                    <a:pt x="11" y="405"/>
                    <a:pt x="15" y="394"/>
                  </a:cubicBezTo>
                  <a:cubicBezTo>
                    <a:pt x="17" y="390"/>
                    <a:pt x="22" y="388"/>
                    <a:pt x="26" y="390"/>
                  </a:cubicBezTo>
                  <a:cubicBezTo>
                    <a:pt x="30" y="391"/>
                    <a:pt x="32" y="396"/>
                    <a:pt x="30" y="400"/>
                  </a:cubicBezTo>
                  <a:cubicBezTo>
                    <a:pt x="25" y="411"/>
                    <a:pt x="21" y="422"/>
                    <a:pt x="17" y="433"/>
                  </a:cubicBezTo>
                  <a:cubicBezTo>
                    <a:pt x="15" y="436"/>
                    <a:pt x="12" y="438"/>
                    <a:pt x="9" y="438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í$ľíde">
              <a:extLst>
                <a:ext uri="{FF2B5EF4-FFF2-40B4-BE49-F238E27FC236}">
                  <a16:creationId xmlns="" xmlns:a16="http://schemas.microsoft.com/office/drawing/2014/main" id="{D54C6544-7042-43B6-9FC8-946BA8306647}"/>
                </a:ext>
              </a:extLst>
            </p:cNvPr>
            <p:cNvSpPr/>
            <p:nvPr/>
          </p:nvSpPr>
          <p:spPr bwMode="auto">
            <a:xfrm>
              <a:off x="9320263" y="4746374"/>
              <a:ext cx="41239" cy="44412"/>
            </a:xfrm>
            <a:custGeom>
              <a:avLst/>
              <a:gdLst>
                <a:gd name="T0" fmla="*/ 15 w 30"/>
                <a:gd name="T1" fmla="*/ 33 h 33"/>
                <a:gd name="T2" fmla="*/ 8 w 30"/>
                <a:gd name="T3" fmla="*/ 28 h 33"/>
                <a:gd name="T4" fmla="*/ 1 w 30"/>
                <a:gd name="T5" fmla="*/ 11 h 33"/>
                <a:gd name="T6" fmla="*/ 6 w 30"/>
                <a:gd name="T7" fmla="*/ 1 h 33"/>
                <a:gd name="T8" fmla="*/ 15 w 30"/>
                <a:gd name="T9" fmla="*/ 3 h 33"/>
                <a:gd name="T10" fmla="*/ 24 w 30"/>
                <a:gd name="T11" fmla="*/ 1 h 33"/>
                <a:gd name="T12" fmla="*/ 29 w 30"/>
                <a:gd name="T13" fmla="*/ 11 h 33"/>
                <a:gd name="T14" fmla="*/ 23 w 30"/>
                <a:gd name="T15" fmla="*/ 28 h 33"/>
                <a:gd name="T16" fmla="*/ 15 w 30"/>
                <a:gd name="T17" fmla="*/ 33 h 33"/>
                <a:gd name="T18" fmla="*/ 15 w 30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3">
                  <a:moveTo>
                    <a:pt x="15" y="33"/>
                  </a:moveTo>
                  <a:cubicBezTo>
                    <a:pt x="12" y="33"/>
                    <a:pt x="9" y="31"/>
                    <a:pt x="8" y="28"/>
                  </a:cubicBezTo>
                  <a:cubicBezTo>
                    <a:pt x="8" y="28"/>
                    <a:pt x="6" y="22"/>
                    <a:pt x="1" y="11"/>
                  </a:cubicBez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3" y="1"/>
                    <a:pt x="15" y="3"/>
                  </a:cubicBezTo>
                  <a:cubicBezTo>
                    <a:pt x="17" y="1"/>
                    <a:pt x="20" y="0"/>
                    <a:pt x="24" y="1"/>
                  </a:cubicBezTo>
                  <a:cubicBezTo>
                    <a:pt x="28" y="2"/>
                    <a:pt x="30" y="7"/>
                    <a:pt x="29" y="11"/>
                  </a:cubicBezTo>
                  <a:cubicBezTo>
                    <a:pt x="25" y="22"/>
                    <a:pt x="23" y="28"/>
                    <a:pt x="23" y="28"/>
                  </a:cubicBezTo>
                  <a:cubicBezTo>
                    <a:pt x="22" y="31"/>
                    <a:pt x="19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ŝlïďe">
              <a:extLst>
                <a:ext uri="{FF2B5EF4-FFF2-40B4-BE49-F238E27FC236}">
                  <a16:creationId xmlns="" xmlns:a16="http://schemas.microsoft.com/office/drawing/2014/main" id="{FD8B8BA3-55AB-4702-A65A-D14C2DCF3E33}"/>
                </a:ext>
              </a:extLst>
            </p:cNvPr>
            <p:cNvSpPr/>
            <p:nvPr/>
          </p:nvSpPr>
          <p:spPr bwMode="auto">
            <a:xfrm>
              <a:off x="9366260" y="4053232"/>
              <a:ext cx="886652" cy="634454"/>
            </a:xfrm>
            <a:custGeom>
              <a:avLst/>
              <a:gdLst>
                <a:gd name="T0" fmla="*/ 403 w 638"/>
                <a:gd name="T1" fmla="*/ 21 h 458"/>
                <a:gd name="T2" fmla="*/ 360 w 638"/>
                <a:gd name="T3" fmla="*/ 8 h 458"/>
                <a:gd name="T4" fmla="*/ 407 w 638"/>
                <a:gd name="T5" fmla="*/ 6 h 458"/>
                <a:gd name="T6" fmla="*/ 405 w 638"/>
                <a:gd name="T7" fmla="*/ 21 h 458"/>
                <a:gd name="T8" fmla="*/ 268 w 638"/>
                <a:gd name="T9" fmla="*/ 41 h 458"/>
                <a:gd name="T10" fmla="*/ 305 w 638"/>
                <a:gd name="T11" fmla="*/ 13 h 458"/>
                <a:gd name="T12" fmla="*/ 311 w 638"/>
                <a:gd name="T13" fmla="*/ 27 h 458"/>
                <a:gd name="T14" fmla="*/ 275 w 638"/>
                <a:gd name="T15" fmla="*/ 45 h 458"/>
                <a:gd name="T16" fmla="*/ 490 w 638"/>
                <a:gd name="T17" fmla="*/ 62 h 458"/>
                <a:gd name="T18" fmla="*/ 456 w 638"/>
                <a:gd name="T19" fmla="*/ 32 h 458"/>
                <a:gd name="T20" fmla="*/ 499 w 638"/>
                <a:gd name="T21" fmla="*/ 49 h 458"/>
                <a:gd name="T22" fmla="*/ 494 w 638"/>
                <a:gd name="T23" fmla="*/ 63 h 458"/>
                <a:gd name="T24" fmla="*/ 195 w 638"/>
                <a:gd name="T25" fmla="*/ 109 h 458"/>
                <a:gd name="T26" fmla="*/ 221 w 638"/>
                <a:gd name="T27" fmla="*/ 70 h 458"/>
                <a:gd name="T28" fmla="*/ 232 w 638"/>
                <a:gd name="T29" fmla="*/ 82 h 458"/>
                <a:gd name="T30" fmla="*/ 200 w 638"/>
                <a:gd name="T31" fmla="*/ 111 h 458"/>
                <a:gd name="T32" fmla="*/ 562 w 638"/>
                <a:gd name="T33" fmla="*/ 127 h 458"/>
                <a:gd name="T34" fmla="*/ 536 w 638"/>
                <a:gd name="T35" fmla="*/ 89 h 458"/>
                <a:gd name="T36" fmla="*/ 574 w 638"/>
                <a:gd name="T37" fmla="*/ 116 h 458"/>
                <a:gd name="T38" fmla="*/ 568 w 638"/>
                <a:gd name="T39" fmla="*/ 130 h 458"/>
                <a:gd name="T40" fmla="*/ 137 w 638"/>
                <a:gd name="T41" fmla="*/ 189 h 458"/>
                <a:gd name="T42" fmla="*/ 155 w 638"/>
                <a:gd name="T43" fmla="*/ 147 h 458"/>
                <a:gd name="T44" fmla="*/ 169 w 638"/>
                <a:gd name="T45" fmla="*/ 156 h 458"/>
                <a:gd name="T46" fmla="*/ 141 w 638"/>
                <a:gd name="T47" fmla="*/ 190 h 458"/>
                <a:gd name="T48" fmla="*/ 622 w 638"/>
                <a:gd name="T49" fmla="*/ 205 h 458"/>
                <a:gd name="T50" fmla="*/ 602 w 638"/>
                <a:gd name="T51" fmla="*/ 163 h 458"/>
                <a:gd name="T52" fmla="*/ 635 w 638"/>
                <a:gd name="T53" fmla="*/ 196 h 458"/>
                <a:gd name="T54" fmla="*/ 629 w 638"/>
                <a:gd name="T55" fmla="*/ 208 h 458"/>
                <a:gd name="T56" fmla="*/ 87 w 638"/>
                <a:gd name="T57" fmla="*/ 276 h 458"/>
                <a:gd name="T58" fmla="*/ 102 w 638"/>
                <a:gd name="T59" fmla="*/ 232 h 458"/>
                <a:gd name="T60" fmla="*/ 116 w 638"/>
                <a:gd name="T61" fmla="*/ 240 h 458"/>
                <a:gd name="T62" fmla="*/ 91 w 638"/>
                <a:gd name="T63" fmla="*/ 276 h 458"/>
                <a:gd name="T64" fmla="*/ 44 w 638"/>
                <a:gd name="T65" fmla="*/ 365 h 458"/>
                <a:gd name="T66" fmla="*/ 56 w 638"/>
                <a:gd name="T67" fmla="*/ 321 h 458"/>
                <a:gd name="T68" fmla="*/ 70 w 638"/>
                <a:gd name="T69" fmla="*/ 328 h 458"/>
                <a:gd name="T70" fmla="*/ 48 w 638"/>
                <a:gd name="T71" fmla="*/ 366 h 458"/>
                <a:gd name="T72" fmla="*/ 7 w 638"/>
                <a:gd name="T73" fmla="*/ 457 h 458"/>
                <a:gd name="T74" fmla="*/ 16 w 638"/>
                <a:gd name="T75" fmla="*/ 412 h 458"/>
                <a:gd name="T76" fmla="*/ 31 w 638"/>
                <a:gd name="T77" fmla="*/ 418 h 458"/>
                <a:gd name="T78" fmla="*/ 9 w 638"/>
                <a:gd name="T79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8" h="458">
                  <a:moveTo>
                    <a:pt x="405" y="21"/>
                  </a:moveTo>
                  <a:cubicBezTo>
                    <a:pt x="404" y="21"/>
                    <a:pt x="404" y="21"/>
                    <a:pt x="403" y="21"/>
                  </a:cubicBezTo>
                  <a:cubicBezTo>
                    <a:pt x="391" y="18"/>
                    <a:pt x="380" y="17"/>
                    <a:pt x="368" y="17"/>
                  </a:cubicBezTo>
                  <a:cubicBezTo>
                    <a:pt x="363" y="17"/>
                    <a:pt x="360" y="13"/>
                    <a:pt x="360" y="8"/>
                  </a:cubicBezTo>
                  <a:cubicBezTo>
                    <a:pt x="360" y="4"/>
                    <a:pt x="364" y="0"/>
                    <a:pt x="368" y="1"/>
                  </a:cubicBezTo>
                  <a:cubicBezTo>
                    <a:pt x="381" y="1"/>
                    <a:pt x="394" y="3"/>
                    <a:pt x="407" y="6"/>
                  </a:cubicBezTo>
                  <a:cubicBezTo>
                    <a:pt x="411" y="6"/>
                    <a:pt x="414" y="11"/>
                    <a:pt x="413" y="15"/>
                  </a:cubicBezTo>
                  <a:cubicBezTo>
                    <a:pt x="412" y="19"/>
                    <a:pt x="409" y="21"/>
                    <a:pt x="405" y="21"/>
                  </a:cubicBezTo>
                  <a:close/>
                  <a:moveTo>
                    <a:pt x="275" y="45"/>
                  </a:moveTo>
                  <a:cubicBezTo>
                    <a:pt x="272" y="45"/>
                    <a:pt x="269" y="44"/>
                    <a:pt x="268" y="41"/>
                  </a:cubicBezTo>
                  <a:cubicBezTo>
                    <a:pt x="265" y="38"/>
                    <a:pt x="267" y="33"/>
                    <a:pt x="270" y="30"/>
                  </a:cubicBezTo>
                  <a:cubicBezTo>
                    <a:pt x="282" y="23"/>
                    <a:pt x="293" y="17"/>
                    <a:pt x="305" y="13"/>
                  </a:cubicBezTo>
                  <a:cubicBezTo>
                    <a:pt x="309" y="11"/>
                    <a:pt x="313" y="13"/>
                    <a:pt x="315" y="17"/>
                  </a:cubicBezTo>
                  <a:cubicBezTo>
                    <a:pt x="317" y="21"/>
                    <a:pt x="315" y="26"/>
                    <a:pt x="311" y="27"/>
                  </a:cubicBezTo>
                  <a:cubicBezTo>
                    <a:pt x="300" y="32"/>
                    <a:pt x="289" y="37"/>
                    <a:pt x="279" y="44"/>
                  </a:cubicBezTo>
                  <a:cubicBezTo>
                    <a:pt x="278" y="45"/>
                    <a:pt x="276" y="45"/>
                    <a:pt x="275" y="45"/>
                  </a:cubicBezTo>
                  <a:close/>
                  <a:moveTo>
                    <a:pt x="494" y="63"/>
                  </a:moveTo>
                  <a:cubicBezTo>
                    <a:pt x="493" y="63"/>
                    <a:pt x="491" y="63"/>
                    <a:pt x="490" y="62"/>
                  </a:cubicBezTo>
                  <a:cubicBezTo>
                    <a:pt x="480" y="54"/>
                    <a:pt x="469" y="48"/>
                    <a:pt x="459" y="43"/>
                  </a:cubicBezTo>
                  <a:cubicBezTo>
                    <a:pt x="455" y="40"/>
                    <a:pt x="454" y="36"/>
                    <a:pt x="456" y="32"/>
                  </a:cubicBezTo>
                  <a:cubicBezTo>
                    <a:pt x="458" y="28"/>
                    <a:pt x="463" y="26"/>
                    <a:pt x="467" y="28"/>
                  </a:cubicBezTo>
                  <a:cubicBezTo>
                    <a:pt x="477" y="34"/>
                    <a:pt x="488" y="41"/>
                    <a:pt x="499" y="49"/>
                  </a:cubicBezTo>
                  <a:cubicBezTo>
                    <a:pt x="503" y="51"/>
                    <a:pt x="503" y="56"/>
                    <a:pt x="501" y="60"/>
                  </a:cubicBezTo>
                  <a:cubicBezTo>
                    <a:pt x="499" y="62"/>
                    <a:pt x="497" y="63"/>
                    <a:pt x="494" y="63"/>
                  </a:cubicBezTo>
                  <a:close/>
                  <a:moveTo>
                    <a:pt x="200" y="111"/>
                  </a:moveTo>
                  <a:cubicBezTo>
                    <a:pt x="199" y="111"/>
                    <a:pt x="197" y="110"/>
                    <a:pt x="195" y="109"/>
                  </a:cubicBezTo>
                  <a:cubicBezTo>
                    <a:pt x="192" y="106"/>
                    <a:pt x="192" y="101"/>
                    <a:pt x="194" y="98"/>
                  </a:cubicBezTo>
                  <a:cubicBezTo>
                    <a:pt x="203" y="88"/>
                    <a:pt x="212" y="78"/>
                    <a:pt x="221" y="70"/>
                  </a:cubicBezTo>
                  <a:cubicBezTo>
                    <a:pt x="224" y="67"/>
                    <a:pt x="229" y="67"/>
                    <a:pt x="232" y="70"/>
                  </a:cubicBezTo>
                  <a:cubicBezTo>
                    <a:pt x="235" y="73"/>
                    <a:pt x="235" y="78"/>
                    <a:pt x="232" y="82"/>
                  </a:cubicBezTo>
                  <a:cubicBezTo>
                    <a:pt x="223" y="90"/>
                    <a:pt x="215" y="99"/>
                    <a:pt x="206" y="108"/>
                  </a:cubicBezTo>
                  <a:cubicBezTo>
                    <a:pt x="205" y="110"/>
                    <a:pt x="203" y="111"/>
                    <a:pt x="200" y="111"/>
                  </a:cubicBezTo>
                  <a:close/>
                  <a:moveTo>
                    <a:pt x="568" y="130"/>
                  </a:moveTo>
                  <a:cubicBezTo>
                    <a:pt x="566" y="130"/>
                    <a:pt x="564" y="129"/>
                    <a:pt x="562" y="127"/>
                  </a:cubicBezTo>
                  <a:cubicBezTo>
                    <a:pt x="554" y="118"/>
                    <a:pt x="545" y="109"/>
                    <a:pt x="536" y="101"/>
                  </a:cubicBezTo>
                  <a:cubicBezTo>
                    <a:pt x="533" y="98"/>
                    <a:pt x="533" y="93"/>
                    <a:pt x="536" y="89"/>
                  </a:cubicBezTo>
                  <a:cubicBezTo>
                    <a:pt x="539" y="86"/>
                    <a:pt x="544" y="86"/>
                    <a:pt x="548" y="89"/>
                  </a:cubicBezTo>
                  <a:cubicBezTo>
                    <a:pt x="556" y="98"/>
                    <a:pt x="565" y="107"/>
                    <a:pt x="574" y="116"/>
                  </a:cubicBezTo>
                  <a:cubicBezTo>
                    <a:pt x="577" y="120"/>
                    <a:pt x="577" y="125"/>
                    <a:pt x="573" y="128"/>
                  </a:cubicBezTo>
                  <a:cubicBezTo>
                    <a:pt x="572" y="129"/>
                    <a:pt x="570" y="130"/>
                    <a:pt x="568" y="130"/>
                  </a:cubicBezTo>
                  <a:close/>
                  <a:moveTo>
                    <a:pt x="141" y="190"/>
                  </a:moveTo>
                  <a:cubicBezTo>
                    <a:pt x="140" y="190"/>
                    <a:pt x="138" y="190"/>
                    <a:pt x="137" y="189"/>
                  </a:cubicBezTo>
                  <a:cubicBezTo>
                    <a:pt x="133" y="187"/>
                    <a:pt x="132" y="182"/>
                    <a:pt x="134" y="178"/>
                  </a:cubicBezTo>
                  <a:cubicBezTo>
                    <a:pt x="141" y="167"/>
                    <a:pt x="148" y="157"/>
                    <a:pt x="155" y="147"/>
                  </a:cubicBezTo>
                  <a:cubicBezTo>
                    <a:pt x="158" y="143"/>
                    <a:pt x="163" y="143"/>
                    <a:pt x="167" y="145"/>
                  </a:cubicBezTo>
                  <a:cubicBezTo>
                    <a:pt x="170" y="148"/>
                    <a:pt x="171" y="153"/>
                    <a:pt x="169" y="156"/>
                  </a:cubicBezTo>
                  <a:cubicBezTo>
                    <a:pt x="162" y="166"/>
                    <a:pt x="155" y="176"/>
                    <a:pt x="148" y="187"/>
                  </a:cubicBezTo>
                  <a:cubicBezTo>
                    <a:pt x="146" y="189"/>
                    <a:pt x="144" y="190"/>
                    <a:pt x="141" y="190"/>
                  </a:cubicBezTo>
                  <a:close/>
                  <a:moveTo>
                    <a:pt x="629" y="208"/>
                  </a:moveTo>
                  <a:cubicBezTo>
                    <a:pt x="626" y="208"/>
                    <a:pt x="624" y="207"/>
                    <a:pt x="622" y="205"/>
                  </a:cubicBezTo>
                  <a:cubicBezTo>
                    <a:pt x="615" y="195"/>
                    <a:pt x="608" y="184"/>
                    <a:pt x="601" y="175"/>
                  </a:cubicBezTo>
                  <a:cubicBezTo>
                    <a:pt x="598" y="171"/>
                    <a:pt x="599" y="166"/>
                    <a:pt x="602" y="163"/>
                  </a:cubicBezTo>
                  <a:cubicBezTo>
                    <a:pt x="606" y="161"/>
                    <a:pt x="611" y="162"/>
                    <a:pt x="614" y="165"/>
                  </a:cubicBezTo>
                  <a:cubicBezTo>
                    <a:pt x="621" y="175"/>
                    <a:pt x="628" y="185"/>
                    <a:pt x="635" y="196"/>
                  </a:cubicBezTo>
                  <a:cubicBezTo>
                    <a:pt x="638" y="200"/>
                    <a:pt x="637" y="205"/>
                    <a:pt x="633" y="207"/>
                  </a:cubicBezTo>
                  <a:cubicBezTo>
                    <a:pt x="632" y="208"/>
                    <a:pt x="630" y="208"/>
                    <a:pt x="629" y="208"/>
                  </a:cubicBezTo>
                  <a:close/>
                  <a:moveTo>
                    <a:pt x="91" y="276"/>
                  </a:moveTo>
                  <a:cubicBezTo>
                    <a:pt x="90" y="276"/>
                    <a:pt x="89" y="276"/>
                    <a:pt x="87" y="276"/>
                  </a:cubicBezTo>
                  <a:cubicBezTo>
                    <a:pt x="83" y="273"/>
                    <a:pt x="82" y="269"/>
                    <a:pt x="84" y="265"/>
                  </a:cubicBezTo>
                  <a:cubicBezTo>
                    <a:pt x="90" y="253"/>
                    <a:pt x="96" y="242"/>
                    <a:pt x="102" y="232"/>
                  </a:cubicBezTo>
                  <a:cubicBezTo>
                    <a:pt x="104" y="228"/>
                    <a:pt x="109" y="227"/>
                    <a:pt x="113" y="229"/>
                  </a:cubicBezTo>
                  <a:cubicBezTo>
                    <a:pt x="117" y="231"/>
                    <a:pt x="118" y="236"/>
                    <a:pt x="116" y="240"/>
                  </a:cubicBezTo>
                  <a:cubicBezTo>
                    <a:pt x="110" y="250"/>
                    <a:pt x="104" y="261"/>
                    <a:pt x="98" y="272"/>
                  </a:cubicBezTo>
                  <a:cubicBezTo>
                    <a:pt x="97" y="275"/>
                    <a:pt x="94" y="276"/>
                    <a:pt x="91" y="276"/>
                  </a:cubicBezTo>
                  <a:close/>
                  <a:moveTo>
                    <a:pt x="48" y="366"/>
                  </a:moveTo>
                  <a:cubicBezTo>
                    <a:pt x="47" y="366"/>
                    <a:pt x="45" y="366"/>
                    <a:pt x="44" y="365"/>
                  </a:cubicBezTo>
                  <a:cubicBezTo>
                    <a:pt x="40" y="364"/>
                    <a:pt x="39" y="359"/>
                    <a:pt x="40" y="355"/>
                  </a:cubicBezTo>
                  <a:cubicBezTo>
                    <a:pt x="45" y="343"/>
                    <a:pt x="51" y="332"/>
                    <a:pt x="56" y="321"/>
                  </a:cubicBezTo>
                  <a:cubicBezTo>
                    <a:pt x="58" y="317"/>
                    <a:pt x="63" y="315"/>
                    <a:pt x="67" y="317"/>
                  </a:cubicBezTo>
                  <a:cubicBezTo>
                    <a:pt x="71" y="319"/>
                    <a:pt x="72" y="324"/>
                    <a:pt x="70" y="328"/>
                  </a:cubicBezTo>
                  <a:cubicBezTo>
                    <a:pt x="65" y="339"/>
                    <a:pt x="60" y="350"/>
                    <a:pt x="55" y="361"/>
                  </a:cubicBezTo>
                  <a:cubicBezTo>
                    <a:pt x="54" y="364"/>
                    <a:pt x="51" y="366"/>
                    <a:pt x="48" y="366"/>
                  </a:cubicBezTo>
                  <a:close/>
                  <a:moveTo>
                    <a:pt x="9" y="458"/>
                  </a:moveTo>
                  <a:cubicBezTo>
                    <a:pt x="8" y="458"/>
                    <a:pt x="8" y="458"/>
                    <a:pt x="7" y="457"/>
                  </a:cubicBezTo>
                  <a:cubicBezTo>
                    <a:pt x="2" y="456"/>
                    <a:pt x="0" y="451"/>
                    <a:pt x="2" y="447"/>
                  </a:cubicBezTo>
                  <a:cubicBezTo>
                    <a:pt x="6" y="435"/>
                    <a:pt x="11" y="424"/>
                    <a:pt x="16" y="412"/>
                  </a:cubicBezTo>
                  <a:cubicBezTo>
                    <a:pt x="17" y="408"/>
                    <a:pt x="22" y="406"/>
                    <a:pt x="26" y="408"/>
                  </a:cubicBezTo>
                  <a:cubicBezTo>
                    <a:pt x="30" y="409"/>
                    <a:pt x="32" y="414"/>
                    <a:pt x="31" y="418"/>
                  </a:cubicBezTo>
                  <a:cubicBezTo>
                    <a:pt x="26" y="430"/>
                    <a:pt x="21" y="441"/>
                    <a:pt x="17" y="453"/>
                  </a:cubicBezTo>
                  <a:cubicBezTo>
                    <a:pt x="16" y="456"/>
                    <a:pt x="13" y="458"/>
                    <a:pt x="9" y="458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î$ļíḍê">
              <a:extLst>
                <a:ext uri="{FF2B5EF4-FFF2-40B4-BE49-F238E27FC236}">
                  <a16:creationId xmlns="" xmlns:a16="http://schemas.microsoft.com/office/drawing/2014/main" id="{106F3EBD-33BC-4599-95E6-8C92B6D58556}"/>
                </a:ext>
              </a:extLst>
            </p:cNvPr>
            <p:cNvSpPr/>
            <p:nvPr/>
          </p:nvSpPr>
          <p:spPr bwMode="auto">
            <a:xfrm>
              <a:off x="10271945" y="4389492"/>
              <a:ext cx="45997" cy="47584"/>
            </a:xfrm>
            <a:custGeom>
              <a:avLst/>
              <a:gdLst>
                <a:gd name="T0" fmla="*/ 18 w 33"/>
                <a:gd name="T1" fmla="*/ 34 h 34"/>
                <a:gd name="T2" fmla="*/ 11 w 33"/>
                <a:gd name="T3" fmla="*/ 30 h 34"/>
                <a:gd name="T4" fmla="*/ 2 w 33"/>
                <a:gd name="T5" fmla="*/ 14 h 34"/>
                <a:gd name="T6" fmla="*/ 5 w 33"/>
                <a:gd name="T7" fmla="*/ 3 h 34"/>
                <a:gd name="T8" fmla="*/ 16 w 33"/>
                <a:gd name="T9" fmla="*/ 6 h 34"/>
                <a:gd name="T10" fmla="*/ 16 w 33"/>
                <a:gd name="T11" fmla="*/ 6 h 34"/>
                <a:gd name="T12" fmla="*/ 16 w 33"/>
                <a:gd name="T13" fmla="*/ 6 h 34"/>
                <a:gd name="T14" fmla="*/ 27 w 33"/>
                <a:gd name="T15" fmla="*/ 1 h 34"/>
                <a:gd name="T16" fmla="*/ 31 w 33"/>
                <a:gd name="T17" fmla="*/ 12 h 34"/>
                <a:gd name="T18" fmla="*/ 25 w 33"/>
                <a:gd name="T19" fmla="*/ 29 h 34"/>
                <a:gd name="T20" fmla="*/ 18 w 33"/>
                <a:gd name="T21" fmla="*/ 34 h 34"/>
                <a:gd name="T22" fmla="*/ 18 w 33"/>
                <a:gd name="T2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34">
                  <a:moveTo>
                    <a:pt x="18" y="34"/>
                  </a:moveTo>
                  <a:cubicBezTo>
                    <a:pt x="15" y="34"/>
                    <a:pt x="12" y="32"/>
                    <a:pt x="11" y="30"/>
                  </a:cubicBezTo>
                  <a:cubicBezTo>
                    <a:pt x="11" y="29"/>
                    <a:pt x="8" y="24"/>
                    <a:pt x="2" y="14"/>
                  </a:cubicBezTo>
                  <a:cubicBezTo>
                    <a:pt x="0" y="10"/>
                    <a:pt x="1" y="5"/>
                    <a:pt x="5" y="3"/>
                  </a:cubicBezTo>
                  <a:cubicBezTo>
                    <a:pt x="9" y="1"/>
                    <a:pt x="14" y="2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2"/>
                    <a:pt x="22" y="0"/>
                    <a:pt x="27" y="1"/>
                  </a:cubicBezTo>
                  <a:cubicBezTo>
                    <a:pt x="31" y="3"/>
                    <a:pt x="33" y="8"/>
                    <a:pt x="31" y="12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2"/>
                    <a:pt x="21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ṡļïdè">
              <a:extLst>
                <a:ext uri="{FF2B5EF4-FFF2-40B4-BE49-F238E27FC236}">
                  <a16:creationId xmlns="" xmlns:a16="http://schemas.microsoft.com/office/drawing/2014/main" id="{2312ECA6-3A17-4038-8B0C-7712D2F2705C}"/>
                </a:ext>
              </a:extLst>
            </p:cNvPr>
            <p:cNvSpPr/>
            <p:nvPr/>
          </p:nvSpPr>
          <p:spPr bwMode="auto">
            <a:xfrm>
              <a:off x="10313184" y="4305427"/>
              <a:ext cx="34895" cy="55515"/>
            </a:xfrm>
            <a:custGeom>
              <a:avLst/>
              <a:gdLst>
                <a:gd name="T0" fmla="*/ 9 w 26"/>
                <a:gd name="T1" fmla="*/ 40 h 40"/>
                <a:gd name="T2" fmla="*/ 6 w 26"/>
                <a:gd name="T3" fmla="*/ 40 h 40"/>
                <a:gd name="T4" fmla="*/ 1 w 26"/>
                <a:gd name="T5" fmla="*/ 29 h 40"/>
                <a:gd name="T6" fmla="*/ 9 w 26"/>
                <a:gd name="T7" fmla="*/ 7 h 40"/>
                <a:gd name="T8" fmla="*/ 20 w 26"/>
                <a:gd name="T9" fmla="*/ 2 h 40"/>
                <a:gd name="T10" fmla="*/ 24 w 26"/>
                <a:gd name="T11" fmla="*/ 12 h 40"/>
                <a:gd name="T12" fmla="*/ 16 w 26"/>
                <a:gd name="T13" fmla="*/ 35 h 40"/>
                <a:gd name="T14" fmla="*/ 9 w 26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0">
                  <a:moveTo>
                    <a:pt x="9" y="40"/>
                  </a:moveTo>
                  <a:cubicBezTo>
                    <a:pt x="8" y="40"/>
                    <a:pt x="7" y="40"/>
                    <a:pt x="6" y="40"/>
                  </a:cubicBezTo>
                  <a:cubicBezTo>
                    <a:pt x="2" y="38"/>
                    <a:pt x="0" y="34"/>
                    <a:pt x="1" y="2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3"/>
                    <a:pt x="15" y="0"/>
                    <a:pt x="20" y="2"/>
                  </a:cubicBezTo>
                  <a:cubicBezTo>
                    <a:pt x="24" y="3"/>
                    <a:pt x="26" y="8"/>
                    <a:pt x="24" y="12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8"/>
                    <a:pt x="12" y="40"/>
                    <a:pt x="9" y="40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ïṣļîḑe">
              <a:extLst>
                <a:ext uri="{FF2B5EF4-FFF2-40B4-BE49-F238E27FC236}">
                  <a16:creationId xmlns="" xmlns:a16="http://schemas.microsoft.com/office/drawing/2014/main" id="{28DA37DD-A104-456E-92D6-64936E6FE386}"/>
                </a:ext>
              </a:extLst>
            </p:cNvPr>
            <p:cNvSpPr/>
            <p:nvPr/>
          </p:nvSpPr>
          <p:spPr bwMode="auto">
            <a:xfrm>
              <a:off x="10343321" y="4229293"/>
              <a:ext cx="33308" cy="47584"/>
            </a:xfrm>
            <a:custGeom>
              <a:avLst/>
              <a:gdLst>
                <a:gd name="T0" fmla="*/ 9 w 24"/>
                <a:gd name="T1" fmla="*/ 34 h 34"/>
                <a:gd name="T2" fmla="*/ 6 w 24"/>
                <a:gd name="T3" fmla="*/ 33 h 34"/>
                <a:gd name="T4" fmla="*/ 1 w 24"/>
                <a:gd name="T5" fmla="*/ 23 h 34"/>
                <a:gd name="T6" fmla="*/ 7 w 24"/>
                <a:gd name="T7" fmla="*/ 6 h 34"/>
                <a:gd name="T8" fmla="*/ 18 w 24"/>
                <a:gd name="T9" fmla="*/ 1 h 34"/>
                <a:gd name="T10" fmla="*/ 22 w 24"/>
                <a:gd name="T11" fmla="*/ 12 h 34"/>
                <a:gd name="T12" fmla="*/ 16 w 24"/>
                <a:gd name="T13" fmla="*/ 28 h 34"/>
                <a:gd name="T14" fmla="*/ 9 w 24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4">
                  <a:moveTo>
                    <a:pt x="9" y="34"/>
                  </a:moveTo>
                  <a:cubicBezTo>
                    <a:pt x="8" y="34"/>
                    <a:pt x="7" y="34"/>
                    <a:pt x="6" y="33"/>
                  </a:cubicBezTo>
                  <a:cubicBezTo>
                    <a:pt x="2" y="32"/>
                    <a:pt x="0" y="27"/>
                    <a:pt x="1" y="2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2"/>
                    <a:pt x="13" y="0"/>
                    <a:pt x="18" y="1"/>
                  </a:cubicBezTo>
                  <a:cubicBezTo>
                    <a:pt x="22" y="3"/>
                    <a:pt x="24" y="7"/>
                    <a:pt x="22" y="12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32"/>
                    <a:pt x="12" y="34"/>
                    <a:pt x="9" y="34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íSlïḍê">
              <a:extLst>
                <a:ext uri="{FF2B5EF4-FFF2-40B4-BE49-F238E27FC236}">
                  <a16:creationId xmlns="" xmlns:a16="http://schemas.microsoft.com/office/drawing/2014/main" id="{2D5ED0CF-C1B5-4A91-81EF-DC75D23D47EB}"/>
                </a:ext>
              </a:extLst>
            </p:cNvPr>
            <p:cNvSpPr/>
            <p:nvPr/>
          </p:nvSpPr>
          <p:spPr bwMode="auto">
            <a:xfrm>
              <a:off x="10235464" y="2693912"/>
              <a:ext cx="724866" cy="1065884"/>
            </a:xfrm>
            <a:custGeom>
              <a:avLst/>
              <a:gdLst>
                <a:gd name="T0" fmla="*/ 0 w 522"/>
                <a:gd name="T1" fmla="*/ 769 h 769"/>
                <a:gd name="T2" fmla="*/ 108 w 522"/>
                <a:gd name="T3" fmla="*/ 652 h 769"/>
                <a:gd name="T4" fmla="*/ 305 w 522"/>
                <a:gd name="T5" fmla="*/ 651 h 769"/>
                <a:gd name="T6" fmla="*/ 339 w 522"/>
                <a:gd name="T7" fmla="*/ 699 h 769"/>
                <a:gd name="T8" fmla="*/ 504 w 522"/>
                <a:gd name="T9" fmla="*/ 113 h 769"/>
                <a:gd name="T10" fmla="*/ 473 w 522"/>
                <a:gd name="T11" fmla="*/ 16 h 769"/>
                <a:gd name="T12" fmla="*/ 337 w 522"/>
                <a:gd name="T13" fmla="*/ 114 h 769"/>
                <a:gd name="T14" fmla="*/ 262 w 522"/>
                <a:gd name="T15" fmla="*/ 260 h 769"/>
                <a:gd name="T16" fmla="*/ 211 w 522"/>
                <a:gd name="T17" fmla="*/ 374 h 769"/>
                <a:gd name="T18" fmla="*/ 154 w 522"/>
                <a:gd name="T19" fmla="*/ 501 h 769"/>
                <a:gd name="T20" fmla="*/ 88 w 522"/>
                <a:gd name="T21" fmla="*/ 607 h 769"/>
                <a:gd name="T22" fmla="*/ 33 w 522"/>
                <a:gd name="T23" fmla="*/ 686 h 769"/>
                <a:gd name="T24" fmla="*/ 0 w 522"/>
                <a:gd name="T25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2" h="769">
                  <a:moveTo>
                    <a:pt x="0" y="769"/>
                  </a:moveTo>
                  <a:cubicBezTo>
                    <a:pt x="1" y="720"/>
                    <a:pt x="57" y="668"/>
                    <a:pt x="108" y="652"/>
                  </a:cubicBezTo>
                  <a:cubicBezTo>
                    <a:pt x="160" y="636"/>
                    <a:pt x="268" y="617"/>
                    <a:pt x="305" y="651"/>
                  </a:cubicBezTo>
                  <a:cubicBezTo>
                    <a:pt x="342" y="685"/>
                    <a:pt x="339" y="699"/>
                    <a:pt x="339" y="699"/>
                  </a:cubicBezTo>
                  <a:cubicBezTo>
                    <a:pt x="339" y="699"/>
                    <a:pt x="503" y="135"/>
                    <a:pt x="504" y="113"/>
                  </a:cubicBezTo>
                  <a:cubicBezTo>
                    <a:pt x="505" y="91"/>
                    <a:pt x="522" y="0"/>
                    <a:pt x="473" y="16"/>
                  </a:cubicBezTo>
                  <a:cubicBezTo>
                    <a:pt x="424" y="31"/>
                    <a:pt x="354" y="91"/>
                    <a:pt x="337" y="114"/>
                  </a:cubicBezTo>
                  <a:cubicBezTo>
                    <a:pt x="319" y="137"/>
                    <a:pt x="262" y="260"/>
                    <a:pt x="262" y="260"/>
                  </a:cubicBezTo>
                  <a:cubicBezTo>
                    <a:pt x="211" y="374"/>
                    <a:pt x="211" y="374"/>
                    <a:pt x="211" y="374"/>
                  </a:cubicBezTo>
                  <a:cubicBezTo>
                    <a:pt x="154" y="501"/>
                    <a:pt x="154" y="501"/>
                    <a:pt x="154" y="501"/>
                  </a:cubicBezTo>
                  <a:cubicBezTo>
                    <a:pt x="88" y="607"/>
                    <a:pt x="88" y="607"/>
                    <a:pt x="88" y="607"/>
                  </a:cubicBezTo>
                  <a:cubicBezTo>
                    <a:pt x="33" y="686"/>
                    <a:pt x="33" y="686"/>
                    <a:pt x="33" y="686"/>
                  </a:cubicBezTo>
                  <a:cubicBezTo>
                    <a:pt x="0" y="769"/>
                    <a:pt x="0" y="769"/>
                    <a:pt x="0" y="769"/>
                  </a:cubicBezTo>
                </a:path>
              </a:pathLst>
            </a:custGeom>
            <a:solidFill>
              <a:srgbClr val="930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íşḷïḋè">
              <a:extLst>
                <a:ext uri="{FF2B5EF4-FFF2-40B4-BE49-F238E27FC236}">
                  <a16:creationId xmlns="" xmlns:a16="http://schemas.microsoft.com/office/drawing/2014/main" id="{AEA40220-85E0-438E-B797-4B882EDEC39C}"/>
                </a:ext>
              </a:extLst>
            </p:cNvPr>
            <p:cNvSpPr/>
            <p:nvPr/>
          </p:nvSpPr>
          <p:spPr bwMode="auto">
            <a:xfrm>
              <a:off x="10787440" y="2517850"/>
              <a:ext cx="47584" cy="106271"/>
            </a:xfrm>
            <a:custGeom>
              <a:avLst/>
              <a:gdLst>
                <a:gd name="T0" fmla="*/ 7 w 35"/>
                <a:gd name="T1" fmla="*/ 4 h 77"/>
                <a:gd name="T2" fmla="*/ 9 w 35"/>
                <a:gd name="T3" fmla="*/ 47 h 77"/>
                <a:gd name="T4" fmla="*/ 8 w 35"/>
                <a:gd name="T5" fmla="*/ 77 h 77"/>
                <a:gd name="T6" fmla="*/ 34 w 35"/>
                <a:gd name="T7" fmla="*/ 51 h 77"/>
                <a:gd name="T8" fmla="*/ 20 w 35"/>
                <a:gd name="T9" fmla="*/ 4 h 77"/>
                <a:gd name="T10" fmla="*/ 7 w 35"/>
                <a:gd name="T11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77">
                  <a:moveTo>
                    <a:pt x="7" y="4"/>
                  </a:moveTo>
                  <a:cubicBezTo>
                    <a:pt x="0" y="24"/>
                    <a:pt x="5" y="34"/>
                    <a:pt x="9" y="47"/>
                  </a:cubicBezTo>
                  <a:cubicBezTo>
                    <a:pt x="14" y="59"/>
                    <a:pt x="12" y="72"/>
                    <a:pt x="8" y="77"/>
                  </a:cubicBezTo>
                  <a:cubicBezTo>
                    <a:pt x="8" y="77"/>
                    <a:pt x="35" y="69"/>
                    <a:pt x="34" y="51"/>
                  </a:cubicBezTo>
                  <a:cubicBezTo>
                    <a:pt x="34" y="33"/>
                    <a:pt x="26" y="7"/>
                    <a:pt x="20" y="4"/>
                  </a:cubicBezTo>
                  <a:cubicBezTo>
                    <a:pt x="13" y="0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A94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iŝḷíḑê">
              <a:extLst>
                <a:ext uri="{FF2B5EF4-FFF2-40B4-BE49-F238E27FC236}">
                  <a16:creationId xmlns="" xmlns:a16="http://schemas.microsoft.com/office/drawing/2014/main" id="{A964AAF4-448B-43AF-AAEB-39FAC4A2BD15}"/>
                </a:ext>
              </a:extLst>
            </p:cNvPr>
            <p:cNvSpPr/>
            <p:nvPr/>
          </p:nvSpPr>
          <p:spPr bwMode="auto">
            <a:xfrm>
              <a:off x="10368700" y="3867653"/>
              <a:ext cx="182405" cy="275988"/>
            </a:xfrm>
            <a:custGeom>
              <a:avLst/>
              <a:gdLst>
                <a:gd name="T0" fmla="*/ 88 w 132"/>
                <a:gd name="T1" fmla="*/ 0 h 199"/>
                <a:gd name="T2" fmla="*/ 28 w 132"/>
                <a:gd name="T3" fmla="*/ 1 h 199"/>
                <a:gd name="T4" fmla="*/ 12 w 132"/>
                <a:gd name="T5" fmla="*/ 50 h 199"/>
                <a:gd name="T6" fmla="*/ 22 w 132"/>
                <a:gd name="T7" fmla="*/ 68 h 199"/>
                <a:gd name="T8" fmla="*/ 5 w 132"/>
                <a:gd name="T9" fmla="*/ 111 h 199"/>
                <a:gd name="T10" fmla="*/ 18 w 132"/>
                <a:gd name="T11" fmla="*/ 189 h 199"/>
                <a:gd name="T12" fmla="*/ 50 w 132"/>
                <a:gd name="T13" fmla="*/ 188 h 199"/>
                <a:gd name="T14" fmla="*/ 75 w 132"/>
                <a:gd name="T15" fmla="*/ 108 h 199"/>
                <a:gd name="T16" fmla="*/ 132 w 132"/>
                <a:gd name="T17" fmla="*/ 45 h 199"/>
                <a:gd name="T18" fmla="*/ 88 w 132"/>
                <a:gd name="T1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99">
                  <a:moveTo>
                    <a:pt x="88" y="0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7" y="47"/>
                    <a:pt x="12" y="50"/>
                  </a:cubicBezTo>
                  <a:cubicBezTo>
                    <a:pt x="16" y="54"/>
                    <a:pt x="22" y="68"/>
                    <a:pt x="22" y="68"/>
                  </a:cubicBezTo>
                  <a:cubicBezTo>
                    <a:pt x="9" y="96"/>
                    <a:pt x="8" y="96"/>
                    <a:pt x="5" y="111"/>
                  </a:cubicBezTo>
                  <a:cubicBezTo>
                    <a:pt x="0" y="130"/>
                    <a:pt x="3" y="176"/>
                    <a:pt x="18" y="189"/>
                  </a:cubicBezTo>
                  <a:cubicBezTo>
                    <a:pt x="26" y="197"/>
                    <a:pt x="48" y="199"/>
                    <a:pt x="50" y="188"/>
                  </a:cubicBezTo>
                  <a:cubicBezTo>
                    <a:pt x="58" y="150"/>
                    <a:pt x="66" y="126"/>
                    <a:pt x="75" y="108"/>
                  </a:cubicBezTo>
                  <a:cubicBezTo>
                    <a:pt x="84" y="89"/>
                    <a:pt x="132" y="45"/>
                    <a:pt x="132" y="45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7C3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ïšḷiḓe">
              <a:extLst>
                <a:ext uri="{FF2B5EF4-FFF2-40B4-BE49-F238E27FC236}">
                  <a16:creationId xmlns="" xmlns:a16="http://schemas.microsoft.com/office/drawing/2014/main" id="{ABB0E79B-6174-463F-8AA0-C4FECEC6EBE5}"/>
                </a:ext>
              </a:extLst>
            </p:cNvPr>
            <p:cNvSpPr/>
            <p:nvPr/>
          </p:nvSpPr>
          <p:spPr bwMode="auto">
            <a:xfrm>
              <a:off x="10455937" y="3869240"/>
              <a:ext cx="76134" cy="122133"/>
            </a:xfrm>
            <a:custGeom>
              <a:avLst/>
              <a:gdLst>
                <a:gd name="T0" fmla="*/ 25 w 55"/>
                <a:gd name="T1" fmla="*/ 88 h 88"/>
                <a:gd name="T2" fmla="*/ 25 w 55"/>
                <a:gd name="T3" fmla="*/ 88 h 88"/>
                <a:gd name="T4" fmla="*/ 55 w 55"/>
                <a:gd name="T5" fmla="*/ 58 h 88"/>
                <a:gd name="T6" fmla="*/ 55 w 55"/>
                <a:gd name="T7" fmla="*/ 58 h 88"/>
                <a:gd name="T8" fmla="*/ 25 w 55"/>
                <a:gd name="T9" fmla="*/ 88 h 88"/>
                <a:gd name="T10" fmla="*/ 0 w 55"/>
                <a:gd name="T11" fmla="*/ 0 h 88"/>
                <a:gd name="T12" fmla="*/ 0 w 55"/>
                <a:gd name="T13" fmla="*/ 0 h 88"/>
                <a:gd name="T14" fmla="*/ 14 w 55"/>
                <a:gd name="T15" fmla="*/ 0 h 88"/>
                <a:gd name="T16" fmla="*/ 0 w 55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88">
                  <a:moveTo>
                    <a:pt x="25" y="88"/>
                  </a:moveTo>
                  <a:cubicBezTo>
                    <a:pt x="25" y="88"/>
                    <a:pt x="25" y="88"/>
                    <a:pt x="25" y="88"/>
                  </a:cubicBezTo>
                  <a:cubicBezTo>
                    <a:pt x="34" y="78"/>
                    <a:pt x="46" y="66"/>
                    <a:pt x="55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46" y="66"/>
                    <a:pt x="34" y="78"/>
                    <a:pt x="25" y="8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8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íṥlïḍè">
              <a:extLst>
                <a:ext uri="{FF2B5EF4-FFF2-40B4-BE49-F238E27FC236}">
                  <a16:creationId xmlns="" xmlns:a16="http://schemas.microsoft.com/office/drawing/2014/main" id="{75E0127B-1EF5-4794-AA0E-CFB4F13D3EEE}"/>
                </a:ext>
              </a:extLst>
            </p:cNvPr>
            <p:cNvSpPr/>
            <p:nvPr/>
          </p:nvSpPr>
          <p:spPr bwMode="auto">
            <a:xfrm>
              <a:off x="10455937" y="3869240"/>
              <a:ext cx="76134" cy="122133"/>
            </a:xfrm>
            <a:custGeom>
              <a:avLst/>
              <a:gdLst>
                <a:gd name="T0" fmla="*/ 25 w 55"/>
                <a:gd name="T1" fmla="*/ 88 h 88"/>
                <a:gd name="T2" fmla="*/ 25 w 55"/>
                <a:gd name="T3" fmla="*/ 86 h 88"/>
                <a:gd name="T4" fmla="*/ 16 w 55"/>
                <a:gd name="T5" fmla="*/ 23 h 88"/>
                <a:gd name="T6" fmla="*/ 3 w 55"/>
                <a:gd name="T7" fmla="*/ 1 h 88"/>
                <a:gd name="T8" fmla="*/ 0 w 55"/>
                <a:gd name="T9" fmla="*/ 0 h 88"/>
                <a:gd name="T10" fmla="*/ 14 w 55"/>
                <a:gd name="T11" fmla="*/ 0 h 88"/>
                <a:gd name="T12" fmla="*/ 55 w 55"/>
                <a:gd name="T13" fmla="*/ 58 h 88"/>
                <a:gd name="T14" fmla="*/ 25 w 55"/>
                <a:gd name="T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88">
                  <a:moveTo>
                    <a:pt x="25" y="88"/>
                  </a:moveTo>
                  <a:cubicBezTo>
                    <a:pt x="25" y="87"/>
                    <a:pt x="25" y="86"/>
                    <a:pt x="25" y="86"/>
                  </a:cubicBezTo>
                  <a:cubicBezTo>
                    <a:pt x="25" y="86"/>
                    <a:pt x="19" y="32"/>
                    <a:pt x="16" y="23"/>
                  </a:cubicBezTo>
                  <a:cubicBezTo>
                    <a:pt x="14" y="15"/>
                    <a:pt x="1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46" y="66"/>
                    <a:pt x="34" y="78"/>
                    <a:pt x="25" y="88"/>
                  </a:cubicBezTo>
                </a:path>
              </a:pathLst>
            </a:custGeom>
            <a:solidFill>
              <a:srgbClr val="642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îŝ1iḍê">
              <a:extLst>
                <a:ext uri="{FF2B5EF4-FFF2-40B4-BE49-F238E27FC236}">
                  <a16:creationId xmlns="" xmlns:a16="http://schemas.microsoft.com/office/drawing/2014/main" id="{84A442D8-F512-431E-88BF-862883CAF5D6}"/>
                </a:ext>
              </a:extLst>
            </p:cNvPr>
            <p:cNvSpPr/>
            <p:nvPr/>
          </p:nvSpPr>
          <p:spPr bwMode="auto">
            <a:xfrm>
              <a:off x="10471798" y="3596423"/>
              <a:ext cx="280746" cy="367984"/>
            </a:xfrm>
            <a:custGeom>
              <a:avLst/>
              <a:gdLst>
                <a:gd name="T0" fmla="*/ 0 w 201"/>
                <a:gd name="T1" fmla="*/ 194 h 266"/>
                <a:gd name="T2" fmla="*/ 50 w 201"/>
                <a:gd name="T3" fmla="*/ 266 h 266"/>
                <a:gd name="T4" fmla="*/ 201 w 201"/>
                <a:gd name="T5" fmla="*/ 144 h 266"/>
                <a:gd name="T6" fmla="*/ 201 w 201"/>
                <a:gd name="T7" fmla="*/ 0 h 266"/>
                <a:gd name="T8" fmla="*/ 96 w 201"/>
                <a:gd name="T9" fmla="*/ 73 h 266"/>
                <a:gd name="T10" fmla="*/ 0 w 201"/>
                <a:gd name="T11" fmla="*/ 19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266">
                  <a:moveTo>
                    <a:pt x="0" y="194"/>
                  </a:moveTo>
                  <a:cubicBezTo>
                    <a:pt x="50" y="266"/>
                    <a:pt x="50" y="266"/>
                    <a:pt x="50" y="266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1" y="0"/>
                    <a:pt x="118" y="54"/>
                    <a:pt x="96" y="73"/>
                  </a:cubicBezTo>
                  <a:cubicBezTo>
                    <a:pt x="64" y="102"/>
                    <a:pt x="0" y="194"/>
                    <a:pt x="0" y="194"/>
                  </a:cubicBezTo>
                </a:path>
              </a:pathLst>
            </a:custGeom>
            <a:solidFill>
              <a:srgbClr val="2F4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ïṧḷîdè">
              <a:extLst>
                <a:ext uri="{FF2B5EF4-FFF2-40B4-BE49-F238E27FC236}">
                  <a16:creationId xmlns="" xmlns:a16="http://schemas.microsoft.com/office/drawing/2014/main" id="{C57D9859-70DB-4D22-828E-22213F33F408}"/>
                </a:ext>
              </a:extLst>
            </p:cNvPr>
            <p:cNvSpPr/>
            <p:nvPr/>
          </p:nvSpPr>
          <p:spPr bwMode="auto">
            <a:xfrm>
              <a:off x="10368700" y="3869240"/>
              <a:ext cx="61859" cy="271230"/>
            </a:xfrm>
            <a:custGeom>
              <a:avLst/>
              <a:gdLst>
                <a:gd name="T0" fmla="*/ 23 w 45"/>
                <a:gd name="T1" fmla="*/ 172 h 196"/>
                <a:gd name="T2" fmla="*/ 28 w 45"/>
                <a:gd name="T3" fmla="*/ 80 h 196"/>
                <a:gd name="T4" fmla="*/ 45 w 45"/>
                <a:gd name="T5" fmla="*/ 0 h 196"/>
                <a:gd name="T6" fmla="*/ 28 w 45"/>
                <a:gd name="T7" fmla="*/ 0 h 196"/>
                <a:gd name="T8" fmla="*/ 12 w 45"/>
                <a:gd name="T9" fmla="*/ 49 h 196"/>
                <a:gd name="T10" fmla="*/ 22 w 45"/>
                <a:gd name="T11" fmla="*/ 67 h 196"/>
                <a:gd name="T12" fmla="*/ 5 w 45"/>
                <a:gd name="T13" fmla="*/ 110 h 196"/>
                <a:gd name="T14" fmla="*/ 18 w 45"/>
                <a:gd name="T15" fmla="*/ 188 h 196"/>
                <a:gd name="T16" fmla="*/ 43 w 45"/>
                <a:gd name="T17" fmla="*/ 194 h 196"/>
                <a:gd name="T18" fmla="*/ 23 w 45"/>
                <a:gd name="T19" fmla="*/ 17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96">
                  <a:moveTo>
                    <a:pt x="23" y="172"/>
                  </a:moveTo>
                  <a:cubicBezTo>
                    <a:pt x="10" y="139"/>
                    <a:pt x="17" y="103"/>
                    <a:pt x="28" y="80"/>
                  </a:cubicBezTo>
                  <a:cubicBezTo>
                    <a:pt x="35" y="64"/>
                    <a:pt x="36" y="23"/>
                    <a:pt x="4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7" y="46"/>
                    <a:pt x="12" y="49"/>
                  </a:cubicBezTo>
                  <a:cubicBezTo>
                    <a:pt x="16" y="53"/>
                    <a:pt x="22" y="67"/>
                    <a:pt x="22" y="67"/>
                  </a:cubicBezTo>
                  <a:cubicBezTo>
                    <a:pt x="9" y="95"/>
                    <a:pt x="8" y="95"/>
                    <a:pt x="5" y="110"/>
                  </a:cubicBezTo>
                  <a:cubicBezTo>
                    <a:pt x="0" y="129"/>
                    <a:pt x="3" y="175"/>
                    <a:pt x="18" y="188"/>
                  </a:cubicBezTo>
                  <a:cubicBezTo>
                    <a:pt x="24" y="193"/>
                    <a:pt x="35" y="196"/>
                    <a:pt x="43" y="194"/>
                  </a:cubicBezTo>
                  <a:cubicBezTo>
                    <a:pt x="35" y="190"/>
                    <a:pt x="25" y="179"/>
                    <a:pt x="23" y="172"/>
                  </a:cubicBezTo>
                  <a:close/>
                </a:path>
              </a:pathLst>
            </a:custGeom>
            <a:solidFill>
              <a:srgbClr val="381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iSliḑè">
              <a:extLst>
                <a:ext uri="{FF2B5EF4-FFF2-40B4-BE49-F238E27FC236}">
                  <a16:creationId xmlns="" xmlns:a16="http://schemas.microsoft.com/office/drawing/2014/main" id="{1AA84101-D962-4754-AE6B-A0D3D23DCDB9}"/>
                </a:ext>
              </a:extLst>
            </p:cNvPr>
            <p:cNvSpPr/>
            <p:nvPr/>
          </p:nvSpPr>
          <p:spPr bwMode="auto">
            <a:xfrm>
              <a:off x="10430559" y="4002475"/>
              <a:ext cx="169716" cy="283919"/>
            </a:xfrm>
            <a:custGeom>
              <a:avLst/>
              <a:gdLst>
                <a:gd name="T0" fmla="*/ 70 w 122"/>
                <a:gd name="T1" fmla="*/ 0 h 205"/>
                <a:gd name="T2" fmla="*/ 10 w 122"/>
                <a:gd name="T3" fmla="*/ 13 h 205"/>
                <a:gd name="T4" fmla="*/ 5 w 122"/>
                <a:gd name="T5" fmla="*/ 65 h 205"/>
                <a:gd name="T6" fmla="*/ 19 w 122"/>
                <a:gd name="T7" fmla="*/ 80 h 205"/>
                <a:gd name="T8" fmla="*/ 11 w 122"/>
                <a:gd name="T9" fmla="*/ 126 h 205"/>
                <a:gd name="T10" fmla="*/ 40 w 122"/>
                <a:gd name="T11" fmla="*/ 199 h 205"/>
                <a:gd name="T12" fmla="*/ 72 w 122"/>
                <a:gd name="T13" fmla="*/ 191 h 205"/>
                <a:gd name="T14" fmla="*/ 79 w 122"/>
                <a:gd name="T15" fmla="*/ 108 h 205"/>
                <a:gd name="T16" fmla="*/ 122 w 122"/>
                <a:gd name="T17" fmla="*/ 34 h 205"/>
                <a:gd name="T18" fmla="*/ 70 w 122"/>
                <a:gd name="T1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205">
                  <a:moveTo>
                    <a:pt x="70" y="0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0" y="62"/>
                    <a:pt x="5" y="65"/>
                  </a:cubicBezTo>
                  <a:cubicBezTo>
                    <a:pt x="10" y="67"/>
                    <a:pt x="19" y="80"/>
                    <a:pt x="19" y="80"/>
                  </a:cubicBezTo>
                  <a:cubicBezTo>
                    <a:pt x="12" y="110"/>
                    <a:pt x="11" y="110"/>
                    <a:pt x="11" y="126"/>
                  </a:cubicBezTo>
                  <a:cubicBezTo>
                    <a:pt x="10" y="145"/>
                    <a:pt x="23" y="189"/>
                    <a:pt x="40" y="199"/>
                  </a:cubicBezTo>
                  <a:cubicBezTo>
                    <a:pt x="50" y="205"/>
                    <a:pt x="72" y="203"/>
                    <a:pt x="72" y="191"/>
                  </a:cubicBezTo>
                  <a:cubicBezTo>
                    <a:pt x="71" y="153"/>
                    <a:pt x="74" y="127"/>
                    <a:pt x="79" y="108"/>
                  </a:cubicBezTo>
                  <a:cubicBezTo>
                    <a:pt x="84" y="87"/>
                    <a:pt x="122" y="34"/>
                    <a:pt x="122" y="34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7C3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îŝ1îďê">
              <a:extLst>
                <a:ext uri="{FF2B5EF4-FFF2-40B4-BE49-F238E27FC236}">
                  <a16:creationId xmlns="" xmlns:a16="http://schemas.microsoft.com/office/drawing/2014/main" id="{D0F78F22-339F-42AF-A546-09D563423E61}"/>
                </a:ext>
              </a:extLst>
            </p:cNvPr>
            <p:cNvSpPr/>
            <p:nvPr/>
          </p:nvSpPr>
          <p:spPr bwMode="auto">
            <a:xfrm>
              <a:off x="10506693" y="4005646"/>
              <a:ext cx="74548" cy="112615"/>
            </a:xfrm>
            <a:custGeom>
              <a:avLst/>
              <a:gdLst>
                <a:gd name="T0" fmla="*/ 34 w 53"/>
                <a:gd name="T1" fmla="*/ 82 h 82"/>
                <a:gd name="T2" fmla="*/ 29 w 53"/>
                <a:gd name="T3" fmla="*/ 72 h 82"/>
                <a:gd name="T4" fmla="*/ 5 w 53"/>
                <a:gd name="T5" fmla="*/ 9 h 82"/>
                <a:gd name="T6" fmla="*/ 0 w 53"/>
                <a:gd name="T7" fmla="*/ 1 h 82"/>
                <a:gd name="T8" fmla="*/ 3 w 53"/>
                <a:gd name="T9" fmla="*/ 0 h 82"/>
                <a:gd name="T10" fmla="*/ 53 w 53"/>
                <a:gd name="T11" fmla="*/ 53 h 82"/>
                <a:gd name="T12" fmla="*/ 34 w 53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82">
                  <a:moveTo>
                    <a:pt x="34" y="82"/>
                  </a:moveTo>
                  <a:cubicBezTo>
                    <a:pt x="32" y="79"/>
                    <a:pt x="30" y="75"/>
                    <a:pt x="29" y="72"/>
                  </a:cubicBezTo>
                  <a:cubicBezTo>
                    <a:pt x="26" y="65"/>
                    <a:pt x="9" y="18"/>
                    <a:pt x="5" y="9"/>
                  </a:cubicBezTo>
                  <a:cubicBezTo>
                    <a:pt x="3" y="5"/>
                    <a:pt x="1" y="2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7" y="62"/>
                    <a:pt x="40" y="73"/>
                    <a:pt x="34" y="82"/>
                  </a:cubicBezTo>
                </a:path>
              </a:pathLst>
            </a:custGeom>
            <a:solidFill>
              <a:srgbClr val="642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ísľiḑê">
              <a:extLst>
                <a:ext uri="{FF2B5EF4-FFF2-40B4-BE49-F238E27FC236}">
                  <a16:creationId xmlns="" xmlns:a16="http://schemas.microsoft.com/office/drawing/2014/main" id="{E9D360A2-BA2E-4023-9BC3-009EB113DAD0}"/>
                </a:ext>
              </a:extLst>
            </p:cNvPr>
            <p:cNvSpPr/>
            <p:nvPr/>
          </p:nvSpPr>
          <p:spPr bwMode="auto">
            <a:xfrm>
              <a:off x="10508280" y="3682075"/>
              <a:ext cx="258539" cy="412396"/>
            </a:xfrm>
            <a:custGeom>
              <a:avLst/>
              <a:gdLst>
                <a:gd name="T0" fmla="*/ 0 w 186"/>
                <a:gd name="T1" fmla="*/ 231 h 297"/>
                <a:gd name="T2" fmla="*/ 62 w 186"/>
                <a:gd name="T3" fmla="*/ 297 h 297"/>
                <a:gd name="T4" fmla="*/ 186 w 186"/>
                <a:gd name="T5" fmla="*/ 141 h 297"/>
                <a:gd name="T6" fmla="*/ 156 w 186"/>
                <a:gd name="T7" fmla="*/ 0 h 297"/>
                <a:gd name="T8" fmla="*/ 90 w 186"/>
                <a:gd name="T9" fmla="*/ 83 h 297"/>
                <a:gd name="T10" fmla="*/ 0 w 186"/>
                <a:gd name="T11" fmla="*/ 23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297">
                  <a:moveTo>
                    <a:pt x="0" y="231"/>
                  </a:moveTo>
                  <a:cubicBezTo>
                    <a:pt x="62" y="297"/>
                    <a:pt x="62" y="297"/>
                    <a:pt x="62" y="297"/>
                  </a:cubicBezTo>
                  <a:cubicBezTo>
                    <a:pt x="186" y="141"/>
                    <a:pt x="186" y="141"/>
                    <a:pt x="186" y="14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07" y="60"/>
                    <a:pt x="90" y="83"/>
                  </a:cubicBezTo>
                  <a:cubicBezTo>
                    <a:pt x="64" y="117"/>
                    <a:pt x="0" y="231"/>
                    <a:pt x="0" y="231"/>
                  </a:cubicBezTo>
                </a:path>
              </a:pathLst>
            </a:custGeom>
            <a:solidFill>
              <a:srgbClr val="4D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ïṩļíḍè">
              <a:extLst>
                <a:ext uri="{FF2B5EF4-FFF2-40B4-BE49-F238E27FC236}">
                  <a16:creationId xmlns="" xmlns:a16="http://schemas.microsoft.com/office/drawing/2014/main" id="{497C7E2D-AE2B-4B30-8390-C93592096BA3}"/>
                </a:ext>
              </a:extLst>
            </p:cNvPr>
            <p:cNvSpPr/>
            <p:nvPr/>
          </p:nvSpPr>
          <p:spPr bwMode="auto">
            <a:xfrm>
              <a:off x="10430559" y="4015164"/>
              <a:ext cx="91996" cy="268057"/>
            </a:xfrm>
            <a:custGeom>
              <a:avLst/>
              <a:gdLst>
                <a:gd name="T0" fmla="*/ 41 w 66"/>
                <a:gd name="T1" fmla="*/ 174 h 194"/>
                <a:gd name="T2" fmla="*/ 27 w 66"/>
                <a:gd name="T3" fmla="*/ 83 h 194"/>
                <a:gd name="T4" fmla="*/ 27 w 66"/>
                <a:gd name="T5" fmla="*/ 0 h 194"/>
                <a:gd name="T6" fmla="*/ 10 w 66"/>
                <a:gd name="T7" fmla="*/ 4 h 194"/>
                <a:gd name="T8" fmla="*/ 5 w 66"/>
                <a:gd name="T9" fmla="*/ 56 h 194"/>
                <a:gd name="T10" fmla="*/ 19 w 66"/>
                <a:gd name="T11" fmla="*/ 71 h 194"/>
                <a:gd name="T12" fmla="*/ 11 w 66"/>
                <a:gd name="T13" fmla="*/ 117 h 194"/>
                <a:gd name="T14" fmla="*/ 40 w 66"/>
                <a:gd name="T15" fmla="*/ 190 h 194"/>
                <a:gd name="T16" fmla="*/ 66 w 66"/>
                <a:gd name="T17" fmla="*/ 191 h 194"/>
                <a:gd name="T18" fmla="*/ 41 w 66"/>
                <a:gd name="T19" fmla="*/ 17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94">
                  <a:moveTo>
                    <a:pt x="41" y="174"/>
                  </a:moveTo>
                  <a:cubicBezTo>
                    <a:pt x="22" y="144"/>
                    <a:pt x="22" y="107"/>
                    <a:pt x="27" y="83"/>
                  </a:cubicBezTo>
                  <a:cubicBezTo>
                    <a:pt x="31" y="65"/>
                    <a:pt x="23" y="25"/>
                    <a:pt x="27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0" y="53"/>
                    <a:pt x="5" y="56"/>
                  </a:cubicBezTo>
                  <a:cubicBezTo>
                    <a:pt x="10" y="58"/>
                    <a:pt x="19" y="71"/>
                    <a:pt x="19" y="71"/>
                  </a:cubicBezTo>
                  <a:cubicBezTo>
                    <a:pt x="12" y="101"/>
                    <a:pt x="11" y="101"/>
                    <a:pt x="11" y="117"/>
                  </a:cubicBezTo>
                  <a:cubicBezTo>
                    <a:pt x="10" y="136"/>
                    <a:pt x="23" y="180"/>
                    <a:pt x="40" y="190"/>
                  </a:cubicBezTo>
                  <a:cubicBezTo>
                    <a:pt x="47" y="194"/>
                    <a:pt x="59" y="194"/>
                    <a:pt x="66" y="191"/>
                  </a:cubicBezTo>
                  <a:cubicBezTo>
                    <a:pt x="58" y="189"/>
                    <a:pt x="45" y="180"/>
                    <a:pt x="41" y="174"/>
                  </a:cubicBezTo>
                  <a:close/>
                </a:path>
              </a:pathLst>
            </a:custGeom>
            <a:solidFill>
              <a:srgbClr val="381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slïḋé">
              <a:extLst>
                <a:ext uri="{FF2B5EF4-FFF2-40B4-BE49-F238E27FC236}">
                  <a16:creationId xmlns="" xmlns:a16="http://schemas.microsoft.com/office/drawing/2014/main" id="{8312BA42-8A69-4EBB-9BD4-47E43BBE9872}"/>
                </a:ext>
              </a:extLst>
            </p:cNvPr>
            <p:cNvSpPr/>
            <p:nvPr/>
          </p:nvSpPr>
          <p:spPr bwMode="auto">
            <a:xfrm>
              <a:off x="10592345" y="3821655"/>
              <a:ext cx="126891" cy="126891"/>
            </a:xfrm>
            <a:custGeom>
              <a:avLst/>
              <a:gdLst>
                <a:gd name="T0" fmla="*/ 85 w 92"/>
                <a:gd name="T1" fmla="*/ 91 h 91"/>
                <a:gd name="T2" fmla="*/ 0 w 92"/>
                <a:gd name="T3" fmla="*/ 27 h 91"/>
                <a:gd name="T4" fmla="*/ 18 w 92"/>
                <a:gd name="T5" fmla="*/ 0 h 91"/>
                <a:gd name="T6" fmla="*/ 92 w 92"/>
                <a:gd name="T7" fmla="*/ 83 h 91"/>
                <a:gd name="T8" fmla="*/ 85 w 9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1">
                  <a:moveTo>
                    <a:pt x="85" y="91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6" y="17"/>
                    <a:pt x="12" y="8"/>
                    <a:pt x="18" y="0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85" y="91"/>
                    <a:pt x="85" y="91"/>
                    <a:pt x="85" y="91"/>
                  </a:cubicBezTo>
                </a:path>
              </a:pathLst>
            </a:custGeom>
            <a:solidFill>
              <a:srgbClr val="3D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śḷíďé">
              <a:extLst>
                <a:ext uri="{FF2B5EF4-FFF2-40B4-BE49-F238E27FC236}">
                  <a16:creationId xmlns="" xmlns:a16="http://schemas.microsoft.com/office/drawing/2014/main" id="{61BC91CD-8FE2-41AA-8813-4D77874B09B6}"/>
                </a:ext>
              </a:extLst>
            </p:cNvPr>
            <p:cNvSpPr/>
            <p:nvPr/>
          </p:nvSpPr>
          <p:spPr bwMode="auto">
            <a:xfrm>
              <a:off x="11234731" y="2005527"/>
              <a:ext cx="163372" cy="166544"/>
            </a:xfrm>
            <a:custGeom>
              <a:avLst/>
              <a:gdLst>
                <a:gd name="T0" fmla="*/ 0 w 103"/>
                <a:gd name="T1" fmla="*/ 97 h 105"/>
                <a:gd name="T2" fmla="*/ 49 w 103"/>
                <a:gd name="T3" fmla="*/ 7 h 105"/>
                <a:gd name="T4" fmla="*/ 99 w 103"/>
                <a:gd name="T5" fmla="*/ 0 h 105"/>
                <a:gd name="T6" fmla="*/ 103 w 103"/>
                <a:gd name="T7" fmla="*/ 35 h 105"/>
                <a:gd name="T8" fmla="*/ 87 w 103"/>
                <a:gd name="T9" fmla="*/ 45 h 105"/>
                <a:gd name="T10" fmla="*/ 88 w 103"/>
                <a:gd name="T11" fmla="*/ 57 h 105"/>
                <a:gd name="T12" fmla="*/ 48 w 103"/>
                <a:gd name="T13" fmla="*/ 75 h 105"/>
                <a:gd name="T14" fmla="*/ 40 w 103"/>
                <a:gd name="T15" fmla="*/ 105 h 105"/>
                <a:gd name="T16" fmla="*/ 0 w 103"/>
                <a:gd name="T17" fmla="*/ 9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5">
                  <a:moveTo>
                    <a:pt x="0" y="97"/>
                  </a:moveTo>
                  <a:lnTo>
                    <a:pt x="49" y="7"/>
                  </a:lnTo>
                  <a:lnTo>
                    <a:pt x="99" y="0"/>
                  </a:lnTo>
                  <a:lnTo>
                    <a:pt x="103" y="35"/>
                  </a:lnTo>
                  <a:lnTo>
                    <a:pt x="87" y="45"/>
                  </a:lnTo>
                  <a:lnTo>
                    <a:pt x="88" y="57"/>
                  </a:lnTo>
                  <a:lnTo>
                    <a:pt x="48" y="75"/>
                  </a:lnTo>
                  <a:lnTo>
                    <a:pt x="40" y="105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$ḻïḋé">
              <a:extLst>
                <a:ext uri="{FF2B5EF4-FFF2-40B4-BE49-F238E27FC236}">
                  <a16:creationId xmlns="" xmlns:a16="http://schemas.microsoft.com/office/drawing/2014/main" id="{E6CEAAF9-4BD8-4278-A1C4-A2DE4273DED3}"/>
                </a:ext>
              </a:extLst>
            </p:cNvPr>
            <p:cNvSpPr/>
            <p:nvPr/>
          </p:nvSpPr>
          <p:spPr bwMode="auto">
            <a:xfrm>
              <a:off x="11234731" y="2005527"/>
              <a:ext cx="163372" cy="166544"/>
            </a:xfrm>
            <a:custGeom>
              <a:avLst/>
              <a:gdLst>
                <a:gd name="T0" fmla="*/ 0 w 103"/>
                <a:gd name="T1" fmla="*/ 97 h 105"/>
                <a:gd name="T2" fmla="*/ 49 w 103"/>
                <a:gd name="T3" fmla="*/ 7 h 105"/>
                <a:gd name="T4" fmla="*/ 99 w 103"/>
                <a:gd name="T5" fmla="*/ 0 h 105"/>
                <a:gd name="T6" fmla="*/ 103 w 103"/>
                <a:gd name="T7" fmla="*/ 35 h 105"/>
                <a:gd name="T8" fmla="*/ 87 w 103"/>
                <a:gd name="T9" fmla="*/ 45 h 105"/>
                <a:gd name="T10" fmla="*/ 88 w 103"/>
                <a:gd name="T11" fmla="*/ 57 h 105"/>
                <a:gd name="T12" fmla="*/ 48 w 103"/>
                <a:gd name="T13" fmla="*/ 75 h 105"/>
                <a:gd name="T14" fmla="*/ 40 w 103"/>
                <a:gd name="T15" fmla="*/ 105 h 105"/>
                <a:gd name="T16" fmla="*/ 0 w 103"/>
                <a:gd name="T17" fmla="*/ 9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5">
                  <a:moveTo>
                    <a:pt x="0" y="97"/>
                  </a:moveTo>
                  <a:lnTo>
                    <a:pt x="49" y="7"/>
                  </a:lnTo>
                  <a:lnTo>
                    <a:pt x="99" y="0"/>
                  </a:lnTo>
                  <a:lnTo>
                    <a:pt x="103" y="35"/>
                  </a:lnTo>
                  <a:lnTo>
                    <a:pt x="87" y="45"/>
                  </a:lnTo>
                  <a:lnTo>
                    <a:pt x="88" y="57"/>
                  </a:lnTo>
                  <a:lnTo>
                    <a:pt x="48" y="75"/>
                  </a:lnTo>
                  <a:lnTo>
                    <a:pt x="40" y="105"/>
                  </a:lnTo>
                  <a:lnTo>
                    <a:pt x="0" y="9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šḻíḓè">
              <a:extLst>
                <a:ext uri="{FF2B5EF4-FFF2-40B4-BE49-F238E27FC236}">
                  <a16:creationId xmlns="" xmlns:a16="http://schemas.microsoft.com/office/drawing/2014/main" id="{E54E2FDE-39D2-4E3B-8132-66AD2755FF6C}"/>
                </a:ext>
              </a:extLst>
            </p:cNvPr>
            <p:cNvSpPr/>
            <p:nvPr/>
          </p:nvSpPr>
          <p:spPr bwMode="auto">
            <a:xfrm>
              <a:off x="10934950" y="2113385"/>
              <a:ext cx="379087" cy="680454"/>
            </a:xfrm>
            <a:custGeom>
              <a:avLst/>
              <a:gdLst>
                <a:gd name="T0" fmla="*/ 90 w 272"/>
                <a:gd name="T1" fmla="*/ 490 h 490"/>
                <a:gd name="T2" fmla="*/ 171 w 272"/>
                <a:gd name="T3" fmla="*/ 280 h 490"/>
                <a:gd name="T4" fmla="*/ 272 w 272"/>
                <a:gd name="T5" fmla="*/ 33 h 490"/>
                <a:gd name="T6" fmla="*/ 223 w 272"/>
                <a:gd name="T7" fmla="*/ 0 h 490"/>
                <a:gd name="T8" fmla="*/ 150 w 272"/>
                <a:gd name="T9" fmla="*/ 114 h 490"/>
                <a:gd name="T10" fmla="*/ 84 w 272"/>
                <a:gd name="T11" fmla="*/ 224 h 490"/>
                <a:gd name="T12" fmla="*/ 42 w 272"/>
                <a:gd name="T13" fmla="*/ 277 h 490"/>
                <a:gd name="T14" fmla="*/ 0 w 272"/>
                <a:gd name="T15" fmla="*/ 371 h 490"/>
                <a:gd name="T16" fmla="*/ 13 w 272"/>
                <a:gd name="T17" fmla="*/ 486 h 490"/>
                <a:gd name="T18" fmla="*/ 90 w 272"/>
                <a:gd name="T19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2" h="490">
                  <a:moveTo>
                    <a:pt x="90" y="490"/>
                  </a:moveTo>
                  <a:cubicBezTo>
                    <a:pt x="171" y="280"/>
                    <a:pt x="171" y="280"/>
                    <a:pt x="171" y="280"/>
                  </a:cubicBezTo>
                  <a:cubicBezTo>
                    <a:pt x="272" y="33"/>
                    <a:pt x="272" y="33"/>
                    <a:pt x="272" y="33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3" y="0"/>
                    <a:pt x="172" y="76"/>
                    <a:pt x="150" y="114"/>
                  </a:cubicBezTo>
                  <a:cubicBezTo>
                    <a:pt x="137" y="136"/>
                    <a:pt x="95" y="208"/>
                    <a:pt x="84" y="224"/>
                  </a:cubicBezTo>
                  <a:cubicBezTo>
                    <a:pt x="73" y="240"/>
                    <a:pt x="42" y="277"/>
                    <a:pt x="42" y="277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13" y="486"/>
                    <a:pt x="13" y="486"/>
                    <a:pt x="13" y="486"/>
                  </a:cubicBezTo>
                  <a:cubicBezTo>
                    <a:pt x="90" y="490"/>
                    <a:pt x="90" y="490"/>
                    <a:pt x="90" y="490"/>
                  </a:cubicBezTo>
                </a:path>
              </a:pathLst>
            </a:custGeom>
            <a:solidFill>
              <a:srgbClr val="25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îṧlîḓé">
              <a:extLst>
                <a:ext uri="{FF2B5EF4-FFF2-40B4-BE49-F238E27FC236}">
                  <a16:creationId xmlns="" xmlns:a16="http://schemas.microsoft.com/office/drawing/2014/main" id="{6F15AB5C-2C7E-4F3D-A614-5CFDFABF4BC5}"/>
                </a:ext>
              </a:extLst>
            </p:cNvPr>
            <p:cNvSpPr/>
            <p:nvPr/>
          </p:nvSpPr>
          <p:spPr bwMode="auto">
            <a:xfrm>
              <a:off x="11091978" y="2153037"/>
              <a:ext cx="222060" cy="555149"/>
            </a:xfrm>
            <a:custGeom>
              <a:avLst/>
              <a:gdLst>
                <a:gd name="T0" fmla="*/ 0 w 140"/>
                <a:gd name="T1" fmla="*/ 350 h 350"/>
                <a:gd name="T2" fmla="*/ 0 w 140"/>
                <a:gd name="T3" fmla="*/ 350 h 350"/>
                <a:gd name="T4" fmla="*/ 51 w 140"/>
                <a:gd name="T5" fmla="*/ 220 h 350"/>
                <a:gd name="T6" fmla="*/ 140 w 140"/>
                <a:gd name="T7" fmla="*/ 4 h 350"/>
                <a:gd name="T8" fmla="*/ 51 w 140"/>
                <a:gd name="T9" fmla="*/ 220 h 350"/>
                <a:gd name="T10" fmla="*/ 0 w 140"/>
                <a:gd name="T11" fmla="*/ 350 h 350"/>
                <a:gd name="T12" fmla="*/ 140 w 140"/>
                <a:gd name="T13" fmla="*/ 4 h 350"/>
                <a:gd name="T14" fmla="*/ 134 w 140"/>
                <a:gd name="T15" fmla="*/ 0 h 350"/>
                <a:gd name="T16" fmla="*/ 134 w 140"/>
                <a:gd name="T17" fmla="*/ 0 h 350"/>
                <a:gd name="T18" fmla="*/ 140 w 140"/>
                <a:gd name="T19" fmla="*/ 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350">
                  <a:moveTo>
                    <a:pt x="0" y="350"/>
                  </a:moveTo>
                  <a:lnTo>
                    <a:pt x="0" y="350"/>
                  </a:lnTo>
                  <a:lnTo>
                    <a:pt x="51" y="220"/>
                  </a:lnTo>
                  <a:lnTo>
                    <a:pt x="140" y="4"/>
                  </a:lnTo>
                  <a:lnTo>
                    <a:pt x="51" y="220"/>
                  </a:lnTo>
                  <a:lnTo>
                    <a:pt x="0" y="350"/>
                  </a:lnTo>
                  <a:close/>
                  <a:moveTo>
                    <a:pt x="140" y="4"/>
                  </a:moveTo>
                  <a:lnTo>
                    <a:pt x="134" y="0"/>
                  </a:lnTo>
                  <a:lnTo>
                    <a:pt x="134" y="0"/>
                  </a:lnTo>
                  <a:lnTo>
                    <a:pt x="140" y="4"/>
                  </a:lnTo>
                  <a:close/>
                </a:path>
              </a:pathLst>
            </a:custGeom>
            <a:solidFill>
              <a:srgbClr val="8B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şļîḓè">
              <a:extLst>
                <a:ext uri="{FF2B5EF4-FFF2-40B4-BE49-F238E27FC236}">
                  <a16:creationId xmlns="" xmlns:a16="http://schemas.microsoft.com/office/drawing/2014/main" id="{FBF6C967-37A7-4318-8CDB-ED260266EBCF}"/>
                </a:ext>
              </a:extLst>
            </p:cNvPr>
            <p:cNvSpPr/>
            <p:nvPr/>
          </p:nvSpPr>
          <p:spPr bwMode="auto">
            <a:xfrm>
              <a:off x="11091978" y="2153037"/>
              <a:ext cx="222060" cy="555149"/>
            </a:xfrm>
            <a:custGeom>
              <a:avLst/>
              <a:gdLst>
                <a:gd name="T0" fmla="*/ 0 w 140"/>
                <a:gd name="T1" fmla="*/ 350 h 350"/>
                <a:gd name="T2" fmla="*/ 0 w 140"/>
                <a:gd name="T3" fmla="*/ 350 h 350"/>
                <a:gd name="T4" fmla="*/ 51 w 140"/>
                <a:gd name="T5" fmla="*/ 220 h 350"/>
                <a:gd name="T6" fmla="*/ 140 w 140"/>
                <a:gd name="T7" fmla="*/ 4 h 350"/>
                <a:gd name="T8" fmla="*/ 51 w 140"/>
                <a:gd name="T9" fmla="*/ 220 h 350"/>
                <a:gd name="T10" fmla="*/ 0 w 140"/>
                <a:gd name="T11" fmla="*/ 350 h 350"/>
                <a:gd name="T12" fmla="*/ 140 w 140"/>
                <a:gd name="T13" fmla="*/ 4 h 350"/>
                <a:gd name="T14" fmla="*/ 134 w 140"/>
                <a:gd name="T15" fmla="*/ 0 h 350"/>
                <a:gd name="T16" fmla="*/ 134 w 140"/>
                <a:gd name="T17" fmla="*/ 0 h 350"/>
                <a:gd name="T18" fmla="*/ 140 w 140"/>
                <a:gd name="T19" fmla="*/ 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350">
                  <a:moveTo>
                    <a:pt x="0" y="350"/>
                  </a:moveTo>
                  <a:lnTo>
                    <a:pt x="0" y="350"/>
                  </a:lnTo>
                  <a:lnTo>
                    <a:pt x="51" y="220"/>
                  </a:lnTo>
                  <a:lnTo>
                    <a:pt x="140" y="4"/>
                  </a:lnTo>
                  <a:lnTo>
                    <a:pt x="51" y="220"/>
                  </a:lnTo>
                  <a:lnTo>
                    <a:pt x="0" y="350"/>
                  </a:lnTo>
                  <a:moveTo>
                    <a:pt x="140" y="4"/>
                  </a:moveTo>
                  <a:lnTo>
                    <a:pt x="134" y="0"/>
                  </a:lnTo>
                  <a:lnTo>
                    <a:pt x="134" y="0"/>
                  </a:lnTo>
                  <a:lnTo>
                    <a:pt x="14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ïšľíḍé">
              <a:extLst>
                <a:ext uri="{FF2B5EF4-FFF2-40B4-BE49-F238E27FC236}">
                  <a16:creationId xmlns="" xmlns:a16="http://schemas.microsoft.com/office/drawing/2014/main" id="{25D233D8-BA02-481E-99CA-8D9A2F12CE6A}"/>
                </a:ext>
              </a:extLst>
            </p:cNvPr>
            <p:cNvSpPr/>
            <p:nvPr/>
          </p:nvSpPr>
          <p:spPr bwMode="auto">
            <a:xfrm>
              <a:off x="11293418" y="2145107"/>
              <a:ext cx="11102" cy="7931"/>
            </a:xfrm>
            <a:custGeom>
              <a:avLst/>
              <a:gdLst>
                <a:gd name="T0" fmla="*/ 7 w 7"/>
                <a:gd name="T1" fmla="*/ 5 h 5"/>
                <a:gd name="T2" fmla="*/ 0 w 7"/>
                <a:gd name="T3" fmla="*/ 0 h 5"/>
                <a:gd name="T4" fmla="*/ 0 w 7"/>
                <a:gd name="T5" fmla="*/ 0 h 5"/>
                <a:gd name="T6" fmla="*/ 7 w 7"/>
                <a:gd name="T7" fmla="*/ 5 h 5"/>
                <a:gd name="T8" fmla="*/ 7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8F6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išlîḍè">
              <a:extLst>
                <a:ext uri="{FF2B5EF4-FFF2-40B4-BE49-F238E27FC236}">
                  <a16:creationId xmlns="" xmlns:a16="http://schemas.microsoft.com/office/drawing/2014/main" id="{FC95F861-91BA-4B84-9DC2-50F7B994C52C}"/>
                </a:ext>
              </a:extLst>
            </p:cNvPr>
            <p:cNvSpPr/>
            <p:nvPr/>
          </p:nvSpPr>
          <p:spPr bwMode="auto">
            <a:xfrm>
              <a:off x="11293418" y="2145107"/>
              <a:ext cx="11102" cy="7931"/>
            </a:xfrm>
            <a:custGeom>
              <a:avLst/>
              <a:gdLst>
                <a:gd name="T0" fmla="*/ 7 w 7"/>
                <a:gd name="T1" fmla="*/ 5 h 5"/>
                <a:gd name="T2" fmla="*/ 0 w 7"/>
                <a:gd name="T3" fmla="*/ 0 h 5"/>
                <a:gd name="T4" fmla="*/ 0 w 7"/>
                <a:gd name="T5" fmla="*/ 0 h 5"/>
                <a:gd name="T6" fmla="*/ 7 w 7"/>
                <a:gd name="T7" fmla="*/ 5 h 5"/>
                <a:gd name="T8" fmla="*/ 7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" y="5"/>
                  </a:lnTo>
                  <a:lnTo>
                    <a:pt x="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išlïďé">
              <a:extLst>
                <a:ext uri="{FF2B5EF4-FFF2-40B4-BE49-F238E27FC236}">
                  <a16:creationId xmlns="" xmlns:a16="http://schemas.microsoft.com/office/drawing/2014/main" id="{5B521366-3BFB-482D-8A98-32E42E6B1E3D}"/>
                </a:ext>
              </a:extLst>
            </p:cNvPr>
            <p:cNvSpPr/>
            <p:nvPr/>
          </p:nvSpPr>
          <p:spPr bwMode="auto">
            <a:xfrm>
              <a:off x="11028532" y="2145107"/>
              <a:ext cx="285506" cy="574182"/>
            </a:xfrm>
            <a:custGeom>
              <a:avLst/>
              <a:gdLst>
                <a:gd name="T0" fmla="*/ 13 w 205"/>
                <a:gd name="T1" fmla="*/ 415 h 415"/>
                <a:gd name="T2" fmla="*/ 0 w 205"/>
                <a:gd name="T3" fmla="*/ 394 h 415"/>
                <a:gd name="T4" fmla="*/ 23 w 205"/>
                <a:gd name="T5" fmla="*/ 352 h 415"/>
                <a:gd name="T6" fmla="*/ 31 w 205"/>
                <a:gd name="T7" fmla="*/ 349 h 415"/>
                <a:gd name="T8" fmla="*/ 43 w 205"/>
                <a:gd name="T9" fmla="*/ 330 h 415"/>
                <a:gd name="T10" fmla="*/ 40 w 205"/>
                <a:gd name="T11" fmla="*/ 321 h 415"/>
                <a:gd name="T12" fmla="*/ 96 w 205"/>
                <a:gd name="T13" fmla="*/ 218 h 415"/>
                <a:gd name="T14" fmla="*/ 187 w 205"/>
                <a:gd name="T15" fmla="*/ 0 h 415"/>
                <a:gd name="T16" fmla="*/ 190 w 205"/>
                <a:gd name="T17" fmla="*/ 0 h 415"/>
                <a:gd name="T18" fmla="*/ 198 w 205"/>
                <a:gd name="T19" fmla="*/ 6 h 415"/>
                <a:gd name="T20" fmla="*/ 205 w 205"/>
                <a:gd name="T21" fmla="*/ 11 h 415"/>
                <a:gd name="T22" fmla="*/ 104 w 205"/>
                <a:gd name="T23" fmla="*/ 258 h 415"/>
                <a:gd name="T24" fmla="*/ 46 w 205"/>
                <a:gd name="T25" fmla="*/ 406 h 415"/>
                <a:gd name="T26" fmla="*/ 46 w 205"/>
                <a:gd name="T27" fmla="*/ 406 h 415"/>
                <a:gd name="T28" fmla="*/ 13 w 205"/>
                <a:gd name="T2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5" h="415">
                  <a:moveTo>
                    <a:pt x="13" y="415"/>
                  </a:moveTo>
                  <a:cubicBezTo>
                    <a:pt x="9" y="408"/>
                    <a:pt x="4" y="401"/>
                    <a:pt x="0" y="394"/>
                  </a:cubicBezTo>
                  <a:cubicBezTo>
                    <a:pt x="23" y="352"/>
                    <a:pt x="23" y="352"/>
                    <a:pt x="23" y="352"/>
                  </a:cubicBezTo>
                  <a:cubicBezTo>
                    <a:pt x="26" y="351"/>
                    <a:pt x="29" y="350"/>
                    <a:pt x="31" y="349"/>
                  </a:cubicBezTo>
                  <a:cubicBezTo>
                    <a:pt x="37" y="346"/>
                    <a:pt x="44" y="335"/>
                    <a:pt x="43" y="330"/>
                  </a:cubicBezTo>
                  <a:cubicBezTo>
                    <a:pt x="43" y="327"/>
                    <a:pt x="41" y="324"/>
                    <a:pt x="40" y="321"/>
                  </a:cubicBezTo>
                  <a:cubicBezTo>
                    <a:pt x="96" y="218"/>
                    <a:pt x="96" y="218"/>
                    <a:pt x="96" y="218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205" y="11"/>
                    <a:pt x="205" y="11"/>
                    <a:pt x="205" y="11"/>
                  </a:cubicBezTo>
                  <a:cubicBezTo>
                    <a:pt x="104" y="258"/>
                    <a:pt x="104" y="258"/>
                    <a:pt x="104" y="258"/>
                  </a:cubicBezTo>
                  <a:cubicBezTo>
                    <a:pt x="46" y="406"/>
                    <a:pt x="46" y="406"/>
                    <a:pt x="46" y="406"/>
                  </a:cubicBezTo>
                  <a:cubicBezTo>
                    <a:pt x="46" y="406"/>
                    <a:pt x="46" y="406"/>
                    <a:pt x="46" y="406"/>
                  </a:cubicBezTo>
                  <a:cubicBezTo>
                    <a:pt x="13" y="415"/>
                    <a:pt x="13" y="415"/>
                    <a:pt x="13" y="415"/>
                  </a:cubicBezTo>
                </a:path>
              </a:pathLst>
            </a:custGeom>
            <a:solidFill>
              <a:srgbClr val="132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îSľiḋé">
              <a:extLst>
                <a:ext uri="{FF2B5EF4-FFF2-40B4-BE49-F238E27FC236}">
                  <a16:creationId xmlns="" xmlns:a16="http://schemas.microsoft.com/office/drawing/2014/main" id="{CB9CBF6B-B9A6-4A6B-9C3D-60DCF92C7F72}"/>
                </a:ext>
              </a:extLst>
            </p:cNvPr>
            <p:cNvSpPr/>
            <p:nvPr/>
          </p:nvSpPr>
          <p:spPr bwMode="auto">
            <a:xfrm>
              <a:off x="10586000" y="2708187"/>
              <a:ext cx="531356" cy="537701"/>
            </a:xfrm>
            <a:custGeom>
              <a:avLst/>
              <a:gdLst>
                <a:gd name="T0" fmla="*/ 296 w 382"/>
                <a:gd name="T1" fmla="*/ 383 h 388"/>
                <a:gd name="T2" fmla="*/ 375 w 382"/>
                <a:gd name="T3" fmla="*/ 191 h 388"/>
                <a:gd name="T4" fmla="*/ 364 w 382"/>
                <a:gd name="T5" fmla="*/ 0 h 388"/>
                <a:gd name="T6" fmla="*/ 315 w 382"/>
                <a:gd name="T7" fmla="*/ 14 h 388"/>
                <a:gd name="T8" fmla="*/ 117 w 382"/>
                <a:gd name="T9" fmla="*/ 55 h 388"/>
                <a:gd name="T10" fmla="*/ 24 w 382"/>
                <a:gd name="T11" fmla="*/ 248 h 388"/>
                <a:gd name="T12" fmla="*/ 23 w 382"/>
                <a:gd name="T13" fmla="*/ 364 h 388"/>
                <a:gd name="T14" fmla="*/ 74 w 382"/>
                <a:gd name="T15" fmla="*/ 380 h 388"/>
                <a:gd name="T16" fmla="*/ 157 w 382"/>
                <a:gd name="T17" fmla="*/ 349 h 388"/>
                <a:gd name="T18" fmla="*/ 296 w 382"/>
                <a:gd name="T19" fmla="*/ 383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388">
                  <a:moveTo>
                    <a:pt x="296" y="383"/>
                  </a:moveTo>
                  <a:cubicBezTo>
                    <a:pt x="296" y="383"/>
                    <a:pt x="359" y="302"/>
                    <a:pt x="375" y="191"/>
                  </a:cubicBezTo>
                  <a:cubicBezTo>
                    <a:pt x="382" y="137"/>
                    <a:pt x="364" y="0"/>
                    <a:pt x="364" y="0"/>
                  </a:cubicBezTo>
                  <a:cubicBezTo>
                    <a:pt x="315" y="14"/>
                    <a:pt x="315" y="14"/>
                    <a:pt x="315" y="14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117" y="55"/>
                    <a:pt x="41" y="205"/>
                    <a:pt x="24" y="248"/>
                  </a:cubicBezTo>
                  <a:cubicBezTo>
                    <a:pt x="0" y="308"/>
                    <a:pt x="13" y="351"/>
                    <a:pt x="23" y="364"/>
                  </a:cubicBezTo>
                  <a:cubicBezTo>
                    <a:pt x="33" y="377"/>
                    <a:pt x="50" y="388"/>
                    <a:pt x="74" y="380"/>
                  </a:cubicBezTo>
                  <a:cubicBezTo>
                    <a:pt x="96" y="373"/>
                    <a:pt x="157" y="349"/>
                    <a:pt x="157" y="349"/>
                  </a:cubicBezTo>
                  <a:cubicBezTo>
                    <a:pt x="296" y="383"/>
                    <a:pt x="296" y="383"/>
                    <a:pt x="296" y="383"/>
                  </a:cubicBezTo>
                </a:path>
              </a:pathLst>
            </a:custGeom>
            <a:solidFill>
              <a:srgbClr val="25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ṥļiḑê">
              <a:extLst>
                <a:ext uri="{FF2B5EF4-FFF2-40B4-BE49-F238E27FC236}">
                  <a16:creationId xmlns="" xmlns:a16="http://schemas.microsoft.com/office/drawing/2014/main" id="{FA0FD90C-6B5C-4E4D-A1FD-A52CFB439DDE}"/>
                </a:ext>
              </a:extLst>
            </p:cNvPr>
            <p:cNvSpPr/>
            <p:nvPr/>
          </p:nvSpPr>
          <p:spPr bwMode="auto">
            <a:xfrm>
              <a:off x="10554277" y="2992105"/>
              <a:ext cx="540874" cy="972303"/>
            </a:xfrm>
            <a:custGeom>
              <a:avLst/>
              <a:gdLst>
                <a:gd name="T0" fmla="*/ 0 w 389"/>
                <a:gd name="T1" fmla="*/ 549 h 701"/>
                <a:gd name="T2" fmla="*/ 136 w 389"/>
                <a:gd name="T3" fmla="*/ 701 h 701"/>
                <a:gd name="T4" fmla="*/ 304 w 389"/>
                <a:gd name="T5" fmla="*/ 355 h 701"/>
                <a:gd name="T6" fmla="*/ 389 w 389"/>
                <a:gd name="T7" fmla="*/ 29 h 701"/>
                <a:gd name="T8" fmla="*/ 189 w 389"/>
                <a:gd name="T9" fmla="*/ 0 h 701"/>
                <a:gd name="T10" fmla="*/ 106 w 389"/>
                <a:gd name="T11" fmla="*/ 197 h 701"/>
                <a:gd name="T12" fmla="*/ 69 w 389"/>
                <a:gd name="T13" fmla="*/ 448 h 701"/>
                <a:gd name="T14" fmla="*/ 0 w 389"/>
                <a:gd name="T15" fmla="*/ 549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9" h="701">
                  <a:moveTo>
                    <a:pt x="0" y="549"/>
                  </a:moveTo>
                  <a:cubicBezTo>
                    <a:pt x="136" y="701"/>
                    <a:pt x="136" y="701"/>
                    <a:pt x="136" y="701"/>
                  </a:cubicBezTo>
                  <a:cubicBezTo>
                    <a:pt x="136" y="701"/>
                    <a:pt x="284" y="433"/>
                    <a:pt x="304" y="355"/>
                  </a:cubicBezTo>
                  <a:cubicBezTo>
                    <a:pt x="318" y="301"/>
                    <a:pt x="389" y="29"/>
                    <a:pt x="389" y="29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06" y="197"/>
                    <a:pt x="106" y="197"/>
                    <a:pt x="106" y="197"/>
                  </a:cubicBezTo>
                  <a:cubicBezTo>
                    <a:pt x="69" y="448"/>
                    <a:pt x="69" y="448"/>
                    <a:pt x="69" y="448"/>
                  </a:cubicBezTo>
                  <a:cubicBezTo>
                    <a:pt x="0" y="549"/>
                    <a:pt x="0" y="549"/>
                    <a:pt x="0" y="549"/>
                  </a:cubicBezTo>
                </a:path>
              </a:pathLst>
            </a:custGeom>
            <a:solidFill>
              <a:srgbClr val="25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isļíďè">
              <a:extLst>
                <a:ext uri="{FF2B5EF4-FFF2-40B4-BE49-F238E27FC236}">
                  <a16:creationId xmlns="" xmlns:a16="http://schemas.microsoft.com/office/drawing/2014/main" id="{00ABF6B2-4177-4865-BDB8-1DA9F9FC6F85}"/>
                </a:ext>
              </a:extLst>
            </p:cNvPr>
            <p:cNvSpPr/>
            <p:nvPr/>
          </p:nvSpPr>
          <p:spPr bwMode="auto">
            <a:xfrm>
              <a:off x="10643102" y="2933418"/>
              <a:ext cx="320401" cy="171303"/>
            </a:xfrm>
            <a:custGeom>
              <a:avLst/>
              <a:gdLst>
                <a:gd name="T0" fmla="*/ 0 w 230"/>
                <a:gd name="T1" fmla="*/ 123 h 123"/>
                <a:gd name="T2" fmla="*/ 46 w 230"/>
                <a:gd name="T3" fmla="*/ 100 h 123"/>
                <a:gd name="T4" fmla="*/ 110 w 230"/>
                <a:gd name="T5" fmla="*/ 76 h 123"/>
                <a:gd name="T6" fmla="*/ 112 w 230"/>
                <a:gd name="T7" fmla="*/ 73 h 123"/>
                <a:gd name="T8" fmla="*/ 96 w 230"/>
                <a:gd name="T9" fmla="*/ 112 h 123"/>
                <a:gd name="T10" fmla="*/ 79 w 230"/>
                <a:gd name="T11" fmla="*/ 110 h 123"/>
                <a:gd name="T12" fmla="*/ 70 w 230"/>
                <a:gd name="T13" fmla="*/ 110 h 123"/>
                <a:gd name="T14" fmla="*/ 0 w 230"/>
                <a:gd name="T15" fmla="*/ 123 h 123"/>
                <a:gd name="T16" fmla="*/ 230 w 230"/>
                <a:gd name="T17" fmla="*/ 49 h 123"/>
                <a:gd name="T18" fmla="*/ 184 w 230"/>
                <a:gd name="T19" fmla="*/ 32 h 123"/>
                <a:gd name="T20" fmla="*/ 183 w 230"/>
                <a:gd name="T21" fmla="*/ 32 h 123"/>
                <a:gd name="T22" fmla="*/ 167 w 230"/>
                <a:gd name="T23" fmla="*/ 48 h 123"/>
                <a:gd name="T24" fmla="*/ 136 w 230"/>
                <a:gd name="T25" fmla="*/ 44 h 123"/>
                <a:gd name="T26" fmla="*/ 183 w 230"/>
                <a:gd name="T27" fmla="*/ 0 h 123"/>
                <a:gd name="T28" fmla="*/ 184 w 230"/>
                <a:gd name="T29" fmla="*/ 0 h 123"/>
                <a:gd name="T30" fmla="*/ 230 w 230"/>
                <a:gd name="T31" fmla="*/ 4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0" h="123">
                  <a:moveTo>
                    <a:pt x="0" y="123"/>
                  </a:moveTo>
                  <a:cubicBezTo>
                    <a:pt x="0" y="123"/>
                    <a:pt x="27" y="106"/>
                    <a:pt x="46" y="100"/>
                  </a:cubicBezTo>
                  <a:cubicBezTo>
                    <a:pt x="70" y="93"/>
                    <a:pt x="95" y="92"/>
                    <a:pt x="110" y="76"/>
                  </a:cubicBezTo>
                  <a:cubicBezTo>
                    <a:pt x="111" y="75"/>
                    <a:pt x="111" y="74"/>
                    <a:pt x="112" y="73"/>
                  </a:cubicBezTo>
                  <a:cubicBezTo>
                    <a:pt x="96" y="112"/>
                    <a:pt x="96" y="112"/>
                    <a:pt x="96" y="112"/>
                  </a:cubicBezTo>
                  <a:cubicBezTo>
                    <a:pt x="91" y="111"/>
                    <a:pt x="86" y="111"/>
                    <a:pt x="79" y="110"/>
                  </a:cubicBezTo>
                  <a:cubicBezTo>
                    <a:pt x="76" y="110"/>
                    <a:pt x="73" y="110"/>
                    <a:pt x="70" y="110"/>
                  </a:cubicBezTo>
                  <a:cubicBezTo>
                    <a:pt x="34" y="110"/>
                    <a:pt x="0" y="123"/>
                    <a:pt x="0" y="123"/>
                  </a:cubicBezTo>
                  <a:moveTo>
                    <a:pt x="230" y="49"/>
                  </a:moveTo>
                  <a:cubicBezTo>
                    <a:pt x="230" y="49"/>
                    <a:pt x="197" y="37"/>
                    <a:pt x="184" y="32"/>
                  </a:cubicBezTo>
                  <a:cubicBezTo>
                    <a:pt x="184" y="32"/>
                    <a:pt x="184" y="32"/>
                    <a:pt x="183" y="32"/>
                  </a:cubicBezTo>
                  <a:cubicBezTo>
                    <a:pt x="180" y="32"/>
                    <a:pt x="174" y="38"/>
                    <a:pt x="167" y="48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53" y="23"/>
                    <a:pt x="173" y="0"/>
                    <a:pt x="183" y="0"/>
                  </a:cubicBezTo>
                  <a:cubicBezTo>
                    <a:pt x="183" y="0"/>
                    <a:pt x="184" y="0"/>
                    <a:pt x="184" y="0"/>
                  </a:cubicBezTo>
                  <a:cubicBezTo>
                    <a:pt x="196" y="3"/>
                    <a:pt x="230" y="49"/>
                    <a:pt x="230" y="49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sľíḋê">
              <a:extLst>
                <a:ext uri="{FF2B5EF4-FFF2-40B4-BE49-F238E27FC236}">
                  <a16:creationId xmlns="" xmlns:a16="http://schemas.microsoft.com/office/drawing/2014/main" id="{F9F84C78-F4FD-451B-B461-84798FA4502D}"/>
                </a:ext>
              </a:extLst>
            </p:cNvPr>
            <p:cNvSpPr/>
            <p:nvPr/>
          </p:nvSpPr>
          <p:spPr bwMode="auto">
            <a:xfrm>
              <a:off x="10776337" y="2995277"/>
              <a:ext cx="99927" cy="96754"/>
            </a:xfrm>
            <a:custGeom>
              <a:avLst/>
              <a:gdLst>
                <a:gd name="T0" fmla="*/ 10 w 71"/>
                <a:gd name="T1" fmla="*/ 70 h 70"/>
                <a:gd name="T2" fmla="*/ 0 w 71"/>
                <a:gd name="T3" fmla="*/ 68 h 70"/>
                <a:gd name="T4" fmla="*/ 16 w 71"/>
                <a:gd name="T5" fmla="*/ 29 h 70"/>
                <a:gd name="T6" fmla="*/ 40 w 71"/>
                <a:gd name="T7" fmla="*/ 0 h 70"/>
                <a:gd name="T8" fmla="*/ 71 w 71"/>
                <a:gd name="T9" fmla="*/ 4 h 70"/>
                <a:gd name="T10" fmla="*/ 52 w 71"/>
                <a:gd name="T11" fmla="*/ 39 h 70"/>
                <a:gd name="T12" fmla="*/ 49 w 71"/>
                <a:gd name="T13" fmla="*/ 38 h 70"/>
                <a:gd name="T14" fmla="*/ 21 w 71"/>
                <a:gd name="T15" fmla="*/ 57 h 70"/>
                <a:gd name="T16" fmla="*/ 10 w 71"/>
                <a:gd name="T1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0">
                  <a:moveTo>
                    <a:pt x="10" y="70"/>
                  </a:moveTo>
                  <a:cubicBezTo>
                    <a:pt x="7" y="69"/>
                    <a:pt x="4" y="69"/>
                    <a:pt x="0" y="6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21" y="23"/>
                    <a:pt x="30" y="12"/>
                    <a:pt x="40" y="0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4" y="14"/>
                    <a:pt x="57" y="27"/>
                    <a:pt x="52" y="39"/>
                  </a:cubicBezTo>
                  <a:cubicBezTo>
                    <a:pt x="51" y="39"/>
                    <a:pt x="50" y="38"/>
                    <a:pt x="49" y="38"/>
                  </a:cubicBezTo>
                  <a:cubicBezTo>
                    <a:pt x="43" y="38"/>
                    <a:pt x="34" y="42"/>
                    <a:pt x="21" y="57"/>
                  </a:cubicBezTo>
                  <a:cubicBezTo>
                    <a:pt x="20" y="59"/>
                    <a:pt x="15" y="64"/>
                    <a:pt x="10" y="70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işľïḓê">
              <a:extLst>
                <a:ext uri="{FF2B5EF4-FFF2-40B4-BE49-F238E27FC236}">
                  <a16:creationId xmlns="" xmlns:a16="http://schemas.microsoft.com/office/drawing/2014/main" id="{A1162004-72AA-4D86-A11E-B63D5BAB7897}"/>
                </a:ext>
              </a:extLst>
            </p:cNvPr>
            <p:cNvSpPr/>
            <p:nvPr/>
          </p:nvSpPr>
          <p:spPr bwMode="auto">
            <a:xfrm>
              <a:off x="10847713" y="2576536"/>
              <a:ext cx="198267" cy="179234"/>
            </a:xfrm>
            <a:custGeom>
              <a:avLst/>
              <a:gdLst>
                <a:gd name="T0" fmla="*/ 0 w 125"/>
                <a:gd name="T1" fmla="*/ 89 h 113"/>
                <a:gd name="T2" fmla="*/ 15 w 125"/>
                <a:gd name="T3" fmla="*/ 0 h 113"/>
                <a:gd name="T4" fmla="*/ 67 w 125"/>
                <a:gd name="T5" fmla="*/ 34 h 113"/>
                <a:gd name="T6" fmla="*/ 125 w 125"/>
                <a:gd name="T7" fmla="*/ 113 h 113"/>
                <a:gd name="T8" fmla="*/ 0 w 125"/>
                <a:gd name="T9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3">
                  <a:moveTo>
                    <a:pt x="0" y="89"/>
                  </a:moveTo>
                  <a:lnTo>
                    <a:pt x="15" y="0"/>
                  </a:lnTo>
                  <a:lnTo>
                    <a:pt x="67" y="34"/>
                  </a:lnTo>
                  <a:lnTo>
                    <a:pt x="125" y="113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íş1ïdé">
              <a:extLst>
                <a:ext uri="{FF2B5EF4-FFF2-40B4-BE49-F238E27FC236}">
                  <a16:creationId xmlns="" xmlns:a16="http://schemas.microsoft.com/office/drawing/2014/main" id="{0C55119C-ED57-485D-977E-9376D8E0C18B}"/>
                </a:ext>
              </a:extLst>
            </p:cNvPr>
            <p:cNvSpPr/>
            <p:nvPr/>
          </p:nvSpPr>
          <p:spPr bwMode="auto">
            <a:xfrm>
              <a:off x="10847713" y="2576536"/>
              <a:ext cx="198267" cy="179234"/>
            </a:xfrm>
            <a:custGeom>
              <a:avLst/>
              <a:gdLst>
                <a:gd name="T0" fmla="*/ 0 w 125"/>
                <a:gd name="T1" fmla="*/ 89 h 113"/>
                <a:gd name="T2" fmla="*/ 15 w 125"/>
                <a:gd name="T3" fmla="*/ 0 h 113"/>
                <a:gd name="T4" fmla="*/ 67 w 125"/>
                <a:gd name="T5" fmla="*/ 34 h 113"/>
                <a:gd name="T6" fmla="*/ 125 w 125"/>
                <a:gd name="T7" fmla="*/ 113 h 113"/>
                <a:gd name="T8" fmla="*/ 0 w 125"/>
                <a:gd name="T9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3">
                  <a:moveTo>
                    <a:pt x="0" y="89"/>
                  </a:moveTo>
                  <a:lnTo>
                    <a:pt x="15" y="0"/>
                  </a:lnTo>
                  <a:lnTo>
                    <a:pt x="67" y="34"/>
                  </a:lnTo>
                  <a:lnTo>
                    <a:pt x="125" y="113"/>
                  </a:lnTo>
                  <a:lnTo>
                    <a:pt x="0" y="8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işḷïḓê">
              <a:extLst>
                <a:ext uri="{FF2B5EF4-FFF2-40B4-BE49-F238E27FC236}">
                  <a16:creationId xmlns="" xmlns:a16="http://schemas.microsoft.com/office/drawing/2014/main" id="{B1353B86-6EE8-4139-B77C-6E98FC1A21D5}"/>
                </a:ext>
              </a:extLst>
            </p:cNvPr>
            <p:cNvSpPr/>
            <p:nvPr/>
          </p:nvSpPr>
          <p:spPr bwMode="auto">
            <a:xfrm>
              <a:off x="10600276" y="3141201"/>
              <a:ext cx="117373" cy="96754"/>
            </a:xfrm>
            <a:custGeom>
              <a:avLst/>
              <a:gdLst>
                <a:gd name="T0" fmla="*/ 49 w 84"/>
                <a:gd name="T1" fmla="*/ 69 h 69"/>
                <a:gd name="T2" fmla="*/ 13 w 84"/>
                <a:gd name="T3" fmla="*/ 51 h 69"/>
                <a:gd name="T4" fmla="*/ 0 w 84"/>
                <a:gd name="T5" fmla="*/ 0 h 69"/>
                <a:gd name="T6" fmla="*/ 13 w 84"/>
                <a:gd name="T7" fmla="*/ 51 h 69"/>
                <a:gd name="T8" fmla="*/ 49 w 84"/>
                <a:gd name="T9" fmla="*/ 69 h 69"/>
                <a:gd name="T10" fmla="*/ 64 w 84"/>
                <a:gd name="T11" fmla="*/ 67 h 69"/>
                <a:gd name="T12" fmla="*/ 84 w 84"/>
                <a:gd name="T13" fmla="*/ 60 h 69"/>
                <a:gd name="T14" fmla="*/ 84 w 84"/>
                <a:gd name="T15" fmla="*/ 60 h 69"/>
                <a:gd name="T16" fmla="*/ 64 w 84"/>
                <a:gd name="T17" fmla="*/ 67 h 69"/>
                <a:gd name="T18" fmla="*/ 49 w 84"/>
                <a:gd name="T1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69">
                  <a:moveTo>
                    <a:pt x="49" y="69"/>
                  </a:moveTo>
                  <a:cubicBezTo>
                    <a:pt x="33" y="69"/>
                    <a:pt x="21" y="61"/>
                    <a:pt x="13" y="51"/>
                  </a:cubicBezTo>
                  <a:cubicBezTo>
                    <a:pt x="7" y="43"/>
                    <a:pt x="0" y="25"/>
                    <a:pt x="0" y="0"/>
                  </a:cubicBezTo>
                  <a:cubicBezTo>
                    <a:pt x="0" y="25"/>
                    <a:pt x="7" y="43"/>
                    <a:pt x="13" y="51"/>
                  </a:cubicBezTo>
                  <a:cubicBezTo>
                    <a:pt x="21" y="61"/>
                    <a:pt x="33" y="69"/>
                    <a:pt x="49" y="69"/>
                  </a:cubicBezTo>
                  <a:cubicBezTo>
                    <a:pt x="53" y="69"/>
                    <a:pt x="58" y="69"/>
                    <a:pt x="64" y="67"/>
                  </a:cubicBezTo>
                  <a:cubicBezTo>
                    <a:pt x="69" y="65"/>
                    <a:pt x="76" y="63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76" y="63"/>
                    <a:pt x="69" y="65"/>
                    <a:pt x="64" y="67"/>
                  </a:cubicBezTo>
                  <a:cubicBezTo>
                    <a:pt x="58" y="69"/>
                    <a:pt x="53" y="69"/>
                    <a:pt x="49" y="69"/>
                  </a:cubicBezTo>
                </a:path>
              </a:pathLst>
            </a:custGeom>
            <a:solidFill>
              <a:srgbClr val="5E1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işliḑe">
              <a:extLst>
                <a:ext uri="{FF2B5EF4-FFF2-40B4-BE49-F238E27FC236}">
                  <a16:creationId xmlns="" xmlns:a16="http://schemas.microsoft.com/office/drawing/2014/main" id="{E2740CAF-E91A-4905-8205-89E668F6E19D}"/>
                </a:ext>
              </a:extLst>
            </p:cNvPr>
            <p:cNvSpPr/>
            <p:nvPr/>
          </p:nvSpPr>
          <p:spPr bwMode="auto">
            <a:xfrm>
              <a:off x="10600276" y="2768459"/>
              <a:ext cx="369571" cy="469497"/>
            </a:xfrm>
            <a:custGeom>
              <a:avLst/>
              <a:gdLst>
                <a:gd name="T0" fmla="*/ 49 w 266"/>
                <a:gd name="T1" fmla="*/ 338 h 338"/>
                <a:gd name="T2" fmla="*/ 13 w 266"/>
                <a:gd name="T3" fmla="*/ 320 h 338"/>
                <a:gd name="T4" fmla="*/ 0 w 266"/>
                <a:gd name="T5" fmla="*/ 269 h 338"/>
                <a:gd name="T6" fmla="*/ 4 w 266"/>
                <a:gd name="T7" fmla="*/ 235 h 338"/>
                <a:gd name="T8" fmla="*/ 106 w 266"/>
                <a:gd name="T9" fmla="*/ 34 h 338"/>
                <a:gd name="T10" fmla="*/ 200 w 266"/>
                <a:gd name="T11" fmla="*/ 0 h 338"/>
                <a:gd name="T12" fmla="*/ 212 w 266"/>
                <a:gd name="T13" fmla="*/ 1 h 338"/>
                <a:gd name="T14" fmla="*/ 266 w 266"/>
                <a:gd name="T15" fmla="*/ 12 h 338"/>
                <a:gd name="T16" fmla="*/ 266 w 266"/>
                <a:gd name="T17" fmla="*/ 12 h 338"/>
                <a:gd name="T18" fmla="*/ 212 w 266"/>
                <a:gd name="T19" fmla="*/ 4 h 338"/>
                <a:gd name="T20" fmla="*/ 138 w 266"/>
                <a:gd name="T21" fmla="*/ 22 h 338"/>
                <a:gd name="T22" fmla="*/ 84 w 266"/>
                <a:gd name="T23" fmla="*/ 95 h 338"/>
                <a:gd name="T24" fmla="*/ 46 w 266"/>
                <a:gd name="T25" fmla="*/ 162 h 338"/>
                <a:gd name="T26" fmla="*/ 10 w 266"/>
                <a:gd name="T27" fmla="*/ 248 h 338"/>
                <a:gd name="T28" fmla="*/ 39 w 266"/>
                <a:gd name="T29" fmla="*/ 313 h 338"/>
                <a:gd name="T30" fmla="*/ 41 w 266"/>
                <a:gd name="T31" fmla="*/ 313 h 338"/>
                <a:gd name="T32" fmla="*/ 99 w 266"/>
                <a:gd name="T33" fmla="*/ 297 h 338"/>
                <a:gd name="T34" fmla="*/ 86 w 266"/>
                <a:gd name="T35" fmla="*/ 326 h 338"/>
                <a:gd name="T36" fmla="*/ 85 w 266"/>
                <a:gd name="T37" fmla="*/ 327 h 338"/>
                <a:gd name="T38" fmla="*/ 84 w 266"/>
                <a:gd name="T39" fmla="*/ 329 h 338"/>
                <a:gd name="T40" fmla="*/ 64 w 266"/>
                <a:gd name="T41" fmla="*/ 336 h 338"/>
                <a:gd name="T42" fmla="*/ 49 w 266"/>
                <a:gd name="T43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6" h="338">
                  <a:moveTo>
                    <a:pt x="49" y="338"/>
                  </a:moveTo>
                  <a:cubicBezTo>
                    <a:pt x="33" y="338"/>
                    <a:pt x="21" y="330"/>
                    <a:pt x="13" y="320"/>
                  </a:cubicBezTo>
                  <a:cubicBezTo>
                    <a:pt x="7" y="312"/>
                    <a:pt x="0" y="294"/>
                    <a:pt x="0" y="269"/>
                  </a:cubicBezTo>
                  <a:cubicBezTo>
                    <a:pt x="0" y="259"/>
                    <a:pt x="1" y="248"/>
                    <a:pt x="4" y="235"/>
                  </a:cubicBezTo>
                  <a:cubicBezTo>
                    <a:pt x="47" y="133"/>
                    <a:pt x="82" y="57"/>
                    <a:pt x="106" y="34"/>
                  </a:cubicBezTo>
                  <a:cubicBezTo>
                    <a:pt x="138" y="5"/>
                    <a:pt x="175" y="0"/>
                    <a:pt x="200" y="0"/>
                  </a:cubicBezTo>
                  <a:cubicBezTo>
                    <a:pt x="204" y="0"/>
                    <a:pt x="209" y="1"/>
                    <a:pt x="212" y="1"/>
                  </a:cubicBezTo>
                  <a:cubicBezTo>
                    <a:pt x="233" y="2"/>
                    <a:pt x="251" y="6"/>
                    <a:pt x="266" y="12"/>
                  </a:cubicBezTo>
                  <a:cubicBezTo>
                    <a:pt x="266" y="12"/>
                    <a:pt x="266" y="12"/>
                    <a:pt x="266" y="12"/>
                  </a:cubicBezTo>
                  <a:cubicBezTo>
                    <a:pt x="252" y="7"/>
                    <a:pt x="233" y="4"/>
                    <a:pt x="212" y="4"/>
                  </a:cubicBezTo>
                  <a:cubicBezTo>
                    <a:pt x="185" y="4"/>
                    <a:pt x="156" y="9"/>
                    <a:pt x="138" y="22"/>
                  </a:cubicBezTo>
                  <a:cubicBezTo>
                    <a:pt x="105" y="45"/>
                    <a:pt x="96" y="62"/>
                    <a:pt x="84" y="95"/>
                  </a:cubicBezTo>
                  <a:cubicBezTo>
                    <a:pt x="71" y="129"/>
                    <a:pt x="60" y="129"/>
                    <a:pt x="46" y="162"/>
                  </a:cubicBezTo>
                  <a:cubicBezTo>
                    <a:pt x="32" y="196"/>
                    <a:pt x="12" y="225"/>
                    <a:pt x="10" y="248"/>
                  </a:cubicBezTo>
                  <a:cubicBezTo>
                    <a:pt x="7" y="269"/>
                    <a:pt x="15" y="313"/>
                    <a:pt x="39" y="313"/>
                  </a:cubicBezTo>
                  <a:cubicBezTo>
                    <a:pt x="40" y="313"/>
                    <a:pt x="40" y="313"/>
                    <a:pt x="41" y="313"/>
                  </a:cubicBezTo>
                  <a:cubicBezTo>
                    <a:pt x="53" y="312"/>
                    <a:pt x="76" y="304"/>
                    <a:pt x="99" y="297"/>
                  </a:cubicBezTo>
                  <a:cubicBezTo>
                    <a:pt x="86" y="326"/>
                    <a:pt x="86" y="326"/>
                    <a:pt x="86" y="326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5" y="327"/>
                    <a:pt x="85" y="327"/>
                    <a:pt x="84" y="329"/>
                  </a:cubicBezTo>
                  <a:cubicBezTo>
                    <a:pt x="76" y="332"/>
                    <a:pt x="69" y="334"/>
                    <a:pt x="64" y="336"/>
                  </a:cubicBezTo>
                  <a:cubicBezTo>
                    <a:pt x="58" y="338"/>
                    <a:pt x="53" y="338"/>
                    <a:pt x="49" y="338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ṣḻiḑê">
              <a:extLst>
                <a:ext uri="{FF2B5EF4-FFF2-40B4-BE49-F238E27FC236}">
                  <a16:creationId xmlns="" xmlns:a16="http://schemas.microsoft.com/office/drawing/2014/main" id="{840A9BE2-1C08-461D-BE18-0E9D466173AB}"/>
                </a:ext>
              </a:extLst>
            </p:cNvPr>
            <p:cNvSpPr/>
            <p:nvPr/>
          </p:nvSpPr>
          <p:spPr bwMode="auto">
            <a:xfrm>
              <a:off x="10719236" y="3164993"/>
              <a:ext cx="106271" cy="55515"/>
            </a:xfrm>
            <a:custGeom>
              <a:avLst/>
              <a:gdLst>
                <a:gd name="T0" fmla="*/ 0 w 76"/>
                <a:gd name="T1" fmla="*/ 40 h 40"/>
                <a:gd name="T2" fmla="*/ 13 w 76"/>
                <a:gd name="T3" fmla="*/ 11 h 40"/>
                <a:gd name="T4" fmla="*/ 44 w 76"/>
                <a:gd name="T5" fmla="*/ 0 h 40"/>
                <a:gd name="T6" fmla="*/ 54 w 76"/>
                <a:gd name="T7" fmla="*/ 6 h 40"/>
                <a:gd name="T8" fmla="*/ 54 w 76"/>
                <a:gd name="T9" fmla="*/ 6 h 40"/>
                <a:gd name="T10" fmla="*/ 70 w 76"/>
                <a:gd name="T11" fmla="*/ 0 h 40"/>
                <a:gd name="T12" fmla="*/ 70 w 76"/>
                <a:gd name="T13" fmla="*/ 0 h 40"/>
                <a:gd name="T14" fmla="*/ 54 w 76"/>
                <a:gd name="T15" fmla="*/ 6 h 40"/>
                <a:gd name="T16" fmla="*/ 0 w 76"/>
                <a:gd name="T17" fmla="*/ 40 h 40"/>
                <a:gd name="T18" fmla="*/ 70 w 76"/>
                <a:gd name="T19" fmla="*/ 21 h 40"/>
                <a:gd name="T20" fmla="*/ 64 w 76"/>
                <a:gd name="T21" fmla="*/ 20 h 40"/>
                <a:gd name="T22" fmla="*/ 73 w 76"/>
                <a:gd name="T23" fmla="*/ 5 h 40"/>
                <a:gd name="T24" fmla="*/ 75 w 76"/>
                <a:gd name="T25" fmla="*/ 13 h 40"/>
                <a:gd name="T26" fmla="*/ 70 w 76"/>
                <a:gd name="T27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40">
                  <a:moveTo>
                    <a:pt x="0" y="40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24" y="7"/>
                    <a:pt x="35" y="3"/>
                    <a:pt x="44" y="0"/>
                  </a:cubicBezTo>
                  <a:cubicBezTo>
                    <a:pt x="49" y="5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70" y="21"/>
                  </a:moveTo>
                  <a:cubicBezTo>
                    <a:pt x="64" y="20"/>
                    <a:pt x="64" y="20"/>
                    <a:pt x="64" y="20"/>
                  </a:cubicBezTo>
                  <a:cubicBezTo>
                    <a:pt x="67" y="14"/>
                    <a:pt x="71" y="9"/>
                    <a:pt x="73" y="5"/>
                  </a:cubicBezTo>
                  <a:cubicBezTo>
                    <a:pt x="75" y="8"/>
                    <a:pt x="76" y="11"/>
                    <a:pt x="75" y="13"/>
                  </a:cubicBezTo>
                  <a:cubicBezTo>
                    <a:pt x="75" y="14"/>
                    <a:pt x="73" y="17"/>
                    <a:pt x="70" y="21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i$ḷîďè">
              <a:extLst>
                <a:ext uri="{FF2B5EF4-FFF2-40B4-BE49-F238E27FC236}">
                  <a16:creationId xmlns="" xmlns:a16="http://schemas.microsoft.com/office/drawing/2014/main" id="{F4E048E6-9854-4A8F-AE2F-5A9AF9ABFC6F}"/>
                </a:ext>
              </a:extLst>
            </p:cNvPr>
            <p:cNvSpPr/>
            <p:nvPr/>
          </p:nvSpPr>
          <p:spPr bwMode="auto">
            <a:xfrm>
              <a:off x="10200568" y="2632051"/>
              <a:ext cx="907271" cy="1259394"/>
            </a:xfrm>
            <a:custGeom>
              <a:avLst/>
              <a:gdLst>
                <a:gd name="T0" fmla="*/ 394 w 653"/>
                <a:gd name="T1" fmla="*/ 132 h 908"/>
                <a:gd name="T2" fmla="*/ 500 w 653"/>
                <a:gd name="T3" fmla="*/ 99 h 908"/>
                <a:gd name="T4" fmla="*/ 653 w 653"/>
                <a:gd name="T5" fmla="*/ 195 h 908"/>
                <a:gd name="T6" fmla="*/ 651 w 653"/>
                <a:gd name="T7" fmla="*/ 141 h 908"/>
                <a:gd name="T8" fmla="*/ 571 w 653"/>
                <a:gd name="T9" fmla="*/ 3 h 908"/>
                <a:gd name="T10" fmla="*/ 540 w 653"/>
                <a:gd name="T11" fmla="*/ 18 h 908"/>
                <a:gd name="T12" fmla="*/ 568 w 653"/>
                <a:gd name="T13" fmla="*/ 62 h 908"/>
                <a:gd name="T14" fmla="*/ 472 w 653"/>
                <a:gd name="T15" fmla="*/ 10 h 908"/>
                <a:gd name="T16" fmla="*/ 354 w 653"/>
                <a:gd name="T17" fmla="*/ 100 h 908"/>
                <a:gd name="T18" fmla="*/ 196 w 653"/>
                <a:gd name="T19" fmla="*/ 444 h 908"/>
                <a:gd name="T20" fmla="*/ 32 w 653"/>
                <a:gd name="T21" fmla="*/ 729 h 908"/>
                <a:gd name="T22" fmla="*/ 9 w 653"/>
                <a:gd name="T23" fmla="*/ 831 h 908"/>
                <a:gd name="T24" fmla="*/ 48 w 653"/>
                <a:gd name="T25" fmla="*/ 908 h 908"/>
                <a:gd name="T26" fmla="*/ 226 w 653"/>
                <a:gd name="T27" fmla="*/ 493 h 908"/>
                <a:gd name="T28" fmla="*/ 394 w 653"/>
                <a:gd name="T29" fmla="*/ 132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3" h="908">
                  <a:moveTo>
                    <a:pt x="394" y="132"/>
                  </a:moveTo>
                  <a:cubicBezTo>
                    <a:pt x="432" y="98"/>
                    <a:pt x="476" y="97"/>
                    <a:pt x="500" y="99"/>
                  </a:cubicBezTo>
                  <a:cubicBezTo>
                    <a:pt x="611" y="105"/>
                    <a:pt x="653" y="195"/>
                    <a:pt x="653" y="195"/>
                  </a:cubicBezTo>
                  <a:cubicBezTo>
                    <a:pt x="653" y="195"/>
                    <a:pt x="653" y="159"/>
                    <a:pt x="651" y="141"/>
                  </a:cubicBezTo>
                  <a:cubicBezTo>
                    <a:pt x="650" y="123"/>
                    <a:pt x="571" y="3"/>
                    <a:pt x="571" y="3"/>
                  </a:cubicBezTo>
                  <a:cubicBezTo>
                    <a:pt x="540" y="18"/>
                    <a:pt x="540" y="18"/>
                    <a:pt x="540" y="18"/>
                  </a:cubicBezTo>
                  <a:cubicBezTo>
                    <a:pt x="568" y="62"/>
                    <a:pt x="568" y="62"/>
                    <a:pt x="568" y="62"/>
                  </a:cubicBezTo>
                  <a:cubicBezTo>
                    <a:pt x="472" y="10"/>
                    <a:pt x="472" y="10"/>
                    <a:pt x="472" y="10"/>
                  </a:cubicBezTo>
                  <a:cubicBezTo>
                    <a:pt x="472" y="10"/>
                    <a:pt x="422" y="0"/>
                    <a:pt x="354" y="100"/>
                  </a:cubicBezTo>
                  <a:cubicBezTo>
                    <a:pt x="300" y="178"/>
                    <a:pt x="236" y="358"/>
                    <a:pt x="196" y="444"/>
                  </a:cubicBezTo>
                  <a:cubicBezTo>
                    <a:pt x="156" y="527"/>
                    <a:pt x="64" y="674"/>
                    <a:pt x="32" y="729"/>
                  </a:cubicBezTo>
                  <a:cubicBezTo>
                    <a:pt x="0" y="784"/>
                    <a:pt x="5" y="815"/>
                    <a:pt x="9" y="831"/>
                  </a:cubicBezTo>
                  <a:cubicBezTo>
                    <a:pt x="18" y="876"/>
                    <a:pt x="48" y="908"/>
                    <a:pt x="48" y="908"/>
                  </a:cubicBezTo>
                  <a:cubicBezTo>
                    <a:pt x="48" y="908"/>
                    <a:pt x="139" y="700"/>
                    <a:pt x="226" y="493"/>
                  </a:cubicBezTo>
                  <a:cubicBezTo>
                    <a:pt x="299" y="317"/>
                    <a:pt x="358" y="166"/>
                    <a:pt x="394" y="132"/>
                  </a:cubicBezTo>
                </a:path>
              </a:pathLst>
            </a:custGeom>
            <a:solidFill>
              <a:srgbClr val="E036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iŝḻîḑé">
              <a:extLst>
                <a:ext uri="{FF2B5EF4-FFF2-40B4-BE49-F238E27FC236}">
                  <a16:creationId xmlns="" xmlns:a16="http://schemas.microsoft.com/office/drawing/2014/main" id="{26B4ED74-746A-4AF2-B6A9-9569EE868C94}"/>
                </a:ext>
              </a:extLst>
            </p:cNvPr>
            <p:cNvSpPr/>
            <p:nvPr/>
          </p:nvSpPr>
          <p:spPr bwMode="auto">
            <a:xfrm>
              <a:off x="10663722" y="2646326"/>
              <a:ext cx="188750" cy="172890"/>
            </a:xfrm>
            <a:custGeom>
              <a:avLst/>
              <a:gdLst>
                <a:gd name="T0" fmla="*/ 0 w 136"/>
                <a:gd name="T1" fmla="*/ 124 h 124"/>
                <a:gd name="T2" fmla="*/ 0 w 136"/>
                <a:gd name="T3" fmla="*/ 123 h 124"/>
                <a:gd name="T4" fmla="*/ 0 w 136"/>
                <a:gd name="T5" fmla="*/ 124 h 124"/>
                <a:gd name="T6" fmla="*/ 0 w 136"/>
                <a:gd name="T7" fmla="*/ 123 h 124"/>
                <a:gd name="T8" fmla="*/ 1 w 136"/>
                <a:gd name="T9" fmla="*/ 123 h 124"/>
                <a:gd name="T10" fmla="*/ 0 w 136"/>
                <a:gd name="T11" fmla="*/ 123 h 124"/>
                <a:gd name="T12" fmla="*/ 1 w 136"/>
                <a:gd name="T13" fmla="*/ 123 h 124"/>
                <a:gd name="T14" fmla="*/ 1 w 136"/>
                <a:gd name="T15" fmla="*/ 123 h 124"/>
                <a:gd name="T16" fmla="*/ 1 w 136"/>
                <a:gd name="T17" fmla="*/ 123 h 124"/>
                <a:gd name="T18" fmla="*/ 1 w 136"/>
                <a:gd name="T19" fmla="*/ 123 h 124"/>
                <a:gd name="T20" fmla="*/ 21 w 136"/>
                <a:gd name="T21" fmla="*/ 90 h 124"/>
                <a:gd name="T22" fmla="*/ 135 w 136"/>
                <a:gd name="T23" fmla="*/ 0 h 124"/>
                <a:gd name="T24" fmla="*/ 136 w 136"/>
                <a:gd name="T25" fmla="*/ 0 h 124"/>
                <a:gd name="T26" fmla="*/ 135 w 136"/>
                <a:gd name="T27" fmla="*/ 0 h 124"/>
                <a:gd name="T28" fmla="*/ 21 w 136"/>
                <a:gd name="T29" fmla="*/ 90 h 124"/>
                <a:gd name="T30" fmla="*/ 1 w 136"/>
                <a:gd name="T31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24">
                  <a:moveTo>
                    <a:pt x="0" y="124"/>
                  </a:moveTo>
                  <a:cubicBezTo>
                    <a:pt x="0" y="124"/>
                    <a:pt x="0" y="124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moveTo>
                    <a:pt x="0" y="123"/>
                  </a:moveTo>
                  <a:cubicBezTo>
                    <a:pt x="0" y="123"/>
                    <a:pt x="0" y="123"/>
                    <a:pt x="1" y="123"/>
                  </a:cubicBezTo>
                  <a:cubicBezTo>
                    <a:pt x="0" y="123"/>
                    <a:pt x="0" y="123"/>
                    <a:pt x="0" y="123"/>
                  </a:cubicBezTo>
                  <a:moveTo>
                    <a:pt x="1" y="123"/>
                  </a:moveTo>
                  <a:cubicBezTo>
                    <a:pt x="1" y="123"/>
                    <a:pt x="1" y="123"/>
                    <a:pt x="1" y="123"/>
                  </a:cubicBezTo>
                  <a:cubicBezTo>
                    <a:pt x="1" y="123"/>
                    <a:pt x="1" y="123"/>
                    <a:pt x="1" y="123"/>
                  </a:cubicBezTo>
                  <a:moveTo>
                    <a:pt x="1" y="123"/>
                  </a:moveTo>
                  <a:cubicBezTo>
                    <a:pt x="7" y="111"/>
                    <a:pt x="14" y="100"/>
                    <a:pt x="21" y="90"/>
                  </a:cubicBezTo>
                  <a:cubicBezTo>
                    <a:pt x="77" y="7"/>
                    <a:pt x="122" y="0"/>
                    <a:pt x="135" y="0"/>
                  </a:cubicBezTo>
                  <a:cubicBezTo>
                    <a:pt x="135" y="0"/>
                    <a:pt x="136" y="0"/>
                    <a:pt x="136" y="0"/>
                  </a:cubicBezTo>
                  <a:cubicBezTo>
                    <a:pt x="136" y="0"/>
                    <a:pt x="135" y="0"/>
                    <a:pt x="135" y="0"/>
                  </a:cubicBezTo>
                  <a:cubicBezTo>
                    <a:pt x="122" y="0"/>
                    <a:pt x="77" y="7"/>
                    <a:pt x="21" y="90"/>
                  </a:cubicBezTo>
                  <a:cubicBezTo>
                    <a:pt x="14" y="100"/>
                    <a:pt x="7" y="111"/>
                    <a:pt x="1" y="123"/>
                  </a:cubicBezTo>
                </a:path>
              </a:pathLst>
            </a:custGeom>
            <a:solidFill>
              <a:srgbClr val="D5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ïS1ïḍê">
              <a:extLst>
                <a:ext uri="{FF2B5EF4-FFF2-40B4-BE49-F238E27FC236}">
                  <a16:creationId xmlns="" xmlns:a16="http://schemas.microsoft.com/office/drawing/2014/main" id="{13D2401D-2826-4D9C-9221-57A46E83913E}"/>
                </a:ext>
              </a:extLst>
            </p:cNvPr>
            <p:cNvSpPr/>
            <p:nvPr/>
          </p:nvSpPr>
          <p:spPr bwMode="auto">
            <a:xfrm>
              <a:off x="10595516" y="2646326"/>
              <a:ext cx="333089" cy="309297"/>
            </a:xfrm>
            <a:custGeom>
              <a:avLst/>
              <a:gdLst>
                <a:gd name="T0" fmla="*/ 0 w 239"/>
                <a:gd name="T1" fmla="*/ 223 h 223"/>
                <a:gd name="T2" fmla="*/ 48 w 239"/>
                <a:gd name="T3" fmla="*/ 124 h 223"/>
                <a:gd name="T4" fmla="*/ 48 w 239"/>
                <a:gd name="T5" fmla="*/ 123 h 223"/>
                <a:gd name="T6" fmla="*/ 48 w 239"/>
                <a:gd name="T7" fmla="*/ 123 h 223"/>
                <a:gd name="T8" fmla="*/ 49 w 239"/>
                <a:gd name="T9" fmla="*/ 123 h 223"/>
                <a:gd name="T10" fmla="*/ 49 w 239"/>
                <a:gd name="T11" fmla="*/ 123 h 223"/>
                <a:gd name="T12" fmla="*/ 49 w 239"/>
                <a:gd name="T13" fmla="*/ 123 h 223"/>
                <a:gd name="T14" fmla="*/ 49 w 239"/>
                <a:gd name="T15" fmla="*/ 123 h 223"/>
                <a:gd name="T16" fmla="*/ 69 w 239"/>
                <a:gd name="T17" fmla="*/ 90 h 223"/>
                <a:gd name="T18" fmla="*/ 183 w 239"/>
                <a:gd name="T19" fmla="*/ 0 h 223"/>
                <a:gd name="T20" fmla="*/ 184 w 239"/>
                <a:gd name="T21" fmla="*/ 0 h 223"/>
                <a:gd name="T22" fmla="*/ 187 w 239"/>
                <a:gd name="T23" fmla="*/ 0 h 223"/>
                <a:gd name="T24" fmla="*/ 239 w 239"/>
                <a:gd name="T25" fmla="*/ 28 h 223"/>
                <a:gd name="T26" fmla="*/ 230 w 239"/>
                <a:gd name="T27" fmla="*/ 48 h 223"/>
                <a:gd name="T28" fmla="*/ 183 w 239"/>
                <a:gd name="T29" fmla="*/ 73 h 223"/>
                <a:gd name="T30" fmla="*/ 181 w 239"/>
                <a:gd name="T31" fmla="*/ 72 h 223"/>
                <a:gd name="T32" fmla="*/ 147 w 239"/>
                <a:gd name="T33" fmla="*/ 39 h 223"/>
                <a:gd name="T34" fmla="*/ 145 w 239"/>
                <a:gd name="T35" fmla="*/ 38 h 223"/>
                <a:gd name="T36" fmla="*/ 3 w 239"/>
                <a:gd name="T37" fmla="*/ 217 h 223"/>
                <a:gd name="T38" fmla="*/ 0 w 239"/>
                <a:gd name="T3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9" h="223">
                  <a:moveTo>
                    <a:pt x="0" y="223"/>
                  </a:moveTo>
                  <a:cubicBezTo>
                    <a:pt x="16" y="187"/>
                    <a:pt x="33" y="152"/>
                    <a:pt x="48" y="124"/>
                  </a:cubicBezTo>
                  <a:cubicBezTo>
                    <a:pt x="48" y="124"/>
                    <a:pt x="48" y="124"/>
                    <a:pt x="48" y="123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48" y="123"/>
                    <a:pt x="48" y="123"/>
                    <a:pt x="49" y="123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55" y="111"/>
                    <a:pt x="62" y="100"/>
                    <a:pt x="69" y="90"/>
                  </a:cubicBezTo>
                  <a:cubicBezTo>
                    <a:pt x="125" y="7"/>
                    <a:pt x="170" y="0"/>
                    <a:pt x="183" y="0"/>
                  </a:cubicBezTo>
                  <a:cubicBezTo>
                    <a:pt x="183" y="0"/>
                    <a:pt x="184" y="0"/>
                    <a:pt x="184" y="0"/>
                  </a:cubicBezTo>
                  <a:cubicBezTo>
                    <a:pt x="186" y="0"/>
                    <a:pt x="187" y="0"/>
                    <a:pt x="187" y="0"/>
                  </a:cubicBezTo>
                  <a:cubicBezTo>
                    <a:pt x="239" y="28"/>
                    <a:pt x="239" y="28"/>
                    <a:pt x="239" y="28"/>
                  </a:cubicBezTo>
                  <a:cubicBezTo>
                    <a:pt x="234" y="40"/>
                    <a:pt x="230" y="48"/>
                    <a:pt x="230" y="48"/>
                  </a:cubicBezTo>
                  <a:cubicBezTo>
                    <a:pt x="208" y="52"/>
                    <a:pt x="190" y="73"/>
                    <a:pt x="183" y="73"/>
                  </a:cubicBezTo>
                  <a:cubicBezTo>
                    <a:pt x="182" y="73"/>
                    <a:pt x="181" y="73"/>
                    <a:pt x="181" y="72"/>
                  </a:cubicBezTo>
                  <a:cubicBezTo>
                    <a:pt x="175" y="66"/>
                    <a:pt x="155" y="44"/>
                    <a:pt x="147" y="39"/>
                  </a:cubicBezTo>
                  <a:cubicBezTo>
                    <a:pt x="147" y="39"/>
                    <a:pt x="146" y="38"/>
                    <a:pt x="145" y="38"/>
                  </a:cubicBezTo>
                  <a:cubicBezTo>
                    <a:pt x="132" y="38"/>
                    <a:pt x="60" y="96"/>
                    <a:pt x="3" y="217"/>
                  </a:cubicBezTo>
                  <a:cubicBezTo>
                    <a:pt x="2" y="219"/>
                    <a:pt x="1" y="221"/>
                    <a:pt x="0" y="223"/>
                  </a:cubicBezTo>
                </a:path>
              </a:pathLst>
            </a:custGeom>
            <a:solidFill>
              <a:srgbClr val="C32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îṡlîḍè">
              <a:extLst>
                <a:ext uri="{FF2B5EF4-FFF2-40B4-BE49-F238E27FC236}">
                  <a16:creationId xmlns="" xmlns:a16="http://schemas.microsoft.com/office/drawing/2014/main" id="{223EE122-4685-4E83-886E-0565B8183DBA}"/>
                </a:ext>
              </a:extLst>
            </p:cNvPr>
            <p:cNvSpPr/>
            <p:nvPr/>
          </p:nvSpPr>
          <p:spPr bwMode="auto">
            <a:xfrm>
              <a:off x="10765233" y="3046033"/>
              <a:ext cx="150683" cy="126891"/>
            </a:xfrm>
            <a:custGeom>
              <a:avLst/>
              <a:gdLst>
                <a:gd name="T0" fmla="*/ 2 w 108"/>
                <a:gd name="T1" fmla="*/ 66 h 92"/>
                <a:gd name="T2" fmla="*/ 29 w 108"/>
                <a:gd name="T3" fmla="*/ 20 h 92"/>
                <a:gd name="T4" fmla="*/ 60 w 108"/>
                <a:gd name="T5" fmla="*/ 2 h 92"/>
                <a:gd name="T6" fmla="*/ 105 w 108"/>
                <a:gd name="T7" fmla="*/ 19 h 92"/>
                <a:gd name="T8" fmla="*/ 101 w 108"/>
                <a:gd name="T9" fmla="*/ 30 h 92"/>
                <a:gd name="T10" fmla="*/ 104 w 108"/>
                <a:gd name="T11" fmla="*/ 45 h 92"/>
                <a:gd name="T12" fmla="*/ 98 w 108"/>
                <a:gd name="T13" fmla="*/ 50 h 92"/>
                <a:gd name="T14" fmla="*/ 96 w 108"/>
                <a:gd name="T15" fmla="*/ 57 h 92"/>
                <a:gd name="T16" fmla="*/ 82 w 108"/>
                <a:gd name="T17" fmla="*/ 61 h 92"/>
                <a:gd name="T18" fmla="*/ 76 w 108"/>
                <a:gd name="T19" fmla="*/ 72 h 92"/>
                <a:gd name="T20" fmla="*/ 60 w 108"/>
                <a:gd name="T21" fmla="*/ 75 h 92"/>
                <a:gd name="T22" fmla="*/ 47 w 108"/>
                <a:gd name="T23" fmla="*/ 82 h 92"/>
                <a:gd name="T24" fmla="*/ 21 w 108"/>
                <a:gd name="T25" fmla="*/ 92 h 92"/>
                <a:gd name="T26" fmla="*/ 2 w 108"/>
                <a:gd name="T27" fmla="*/ 6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92">
                  <a:moveTo>
                    <a:pt x="2" y="66"/>
                  </a:moveTo>
                  <a:cubicBezTo>
                    <a:pt x="0" y="50"/>
                    <a:pt x="25" y="24"/>
                    <a:pt x="29" y="20"/>
                  </a:cubicBezTo>
                  <a:cubicBezTo>
                    <a:pt x="45" y="2"/>
                    <a:pt x="55" y="0"/>
                    <a:pt x="60" y="2"/>
                  </a:cubicBezTo>
                  <a:cubicBezTo>
                    <a:pt x="65" y="4"/>
                    <a:pt x="103" y="13"/>
                    <a:pt x="105" y="19"/>
                  </a:cubicBezTo>
                  <a:cubicBezTo>
                    <a:pt x="108" y="24"/>
                    <a:pt x="101" y="30"/>
                    <a:pt x="101" y="30"/>
                  </a:cubicBezTo>
                  <a:cubicBezTo>
                    <a:pt x="101" y="30"/>
                    <a:pt x="106" y="42"/>
                    <a:pt x="104" y="45"/>
                  </a:cubicBezTo>
                  <a:cubicBezTo>
                    <a:pt x="103" y="49"/>
                    <a:pt x="98" y="50"/>
                    <a:pt x="98" y="50"/>
                  </a:cubicBezTo>
                  <a:cubicBezTo>
                    <a:pt x="98" y="50"/>
                    <a:pt x="99" y="53"/>
                    <a:pt x="96" y="57"/>
                  </a:cubicBezTo>
                  <a:cubicBezTo>
                    <a:pt x="91" y="63"/>
                    <a:pt x="82" y="61"/>
                    <a:pt x="82" y="61"/>
                  </a:cubicBezTo>
                  <a:cubicBezTo>
                    <a:pt x="82" y="61"/>
                    <a:pt x="83" y="68"/>
                    <a:pt x="76" y="72"/>
                  </a:cubicBezTo>
                  <a:cubicBezTo>
                    <a:pt x="70" y="75"/>
                    <a:pt x="60" y="75"/>
                    <a:pt x="60" y="75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92"/>
                    <a:pt x="4" y="89"/>
                    <a:pt x="2" y="66"/>
                  </a:cubicBezTo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îšliďe">
              <a:extLst>
                <a:ext uri="{FF2B5EF4-FFF2-40B4-BE49-F238E27FC236}">
                  <a16:creationId xmlns="" xmlns:a16="http://schemas.microsoft.com/office/drawing/2014/main" id="{CBD17996-B5AC-4CE3-82A3-ED6A1778EA4A}"/>
                </a:ext>
              </a:extLst>
            </p:cNvPr>
            <p:cNvSpPr/>
            <p:nvPr/>
          </p:nvSpPr>
          <p:spPr bwMode="auto">
            <a:xfrm>
              <a:off x="11320382" y="2032491"/>
              <a:ext cx="55515" cy="52343"/>
            </a:xfrm>
            <a:custGeom>
              <a:avLst/>
              <a:gdLst>
                <a:gd name="T0" fmla="*/ 0 w 35"/>
                <a:gd name="T1" fmla="*/ 33 h 33"/>
                <a:gd name="T2" fmla="*/ 9 w 35"/>
                <a:gd name="T3" fmla="*/ 2 h 33"/>
                <a:gd name="T4" fmla="*/ 34 w 35"/>
                <a:gd name="T5" fmla="*/ 0 h 33"/>
                <a:gd name="T6" fmla="*/ 35 w 35"/>
                <a:gd name="T7" fmla="*/ 13 h 33"/>
                <a:gd name="T8" fmla="*/ 21 w 35"/>
                <a:gd name="T9" fmla="*/ 23 h 33"/>
                <a:gd name="T10" fmla="*/ 25 w 35"/>
                <a:gd name="T11" fmla="*/ 30 h 33"/>
                <a:gd name="T12" fmla="*/ 0 w 35"/>
                <a:gd name="T13" fmla="*/ 33 h 33"/>
                <a:gd name="T14" fmla="*/ 0 w 35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3">
                  <a:moveTo>
                    <a:pt x="0" y="33"/>
                  </a:moveTo>
                  <a:lnTo>
                    <a:pt x="9" y="2"/>
                  </a:lnTo>
                  <a:lnTo>
                    <a:pt x="34" y="0"/>
                  </a:lnTo>
                  <a:lnTo>
                    <a:pt x="35" y="13"/>
                  </a:lnTo>
                  <a:lnTo>
                    <a:pt x="21" y="23"/>
                  </a:lnTo>
                  <a:lnTo>
                    <a:pt x="25" y="3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iṡlíďê">
              <a:extLst>
                <a:ext uri="{FF2B5EF4-FFF2-40B4-BE49-F238E27FC236}">
                  <a16:creationId xmlns="" xmlns:a16="http://schemas.microsoft.com/office/drawing/2014/main" id="{CC0F7965-1B21-40B8-96FB-AC6BA68CA106}"/>
                </a:ext>
              </a:extLst>
            </p:cNvPr>
            <p:cNvSpPr/>
            <p:nvPr/>
          </p:nvSpPr>
          <p:spPr bwMode="auto">
            <a:xfrm>
              <a:off x="10789026" y="3122168"/>
              <a:ext cx="68203" cy="50757"/>
            </a:xfrm>
            <a:custGeom>
              <a:avLst/>
              <a:gdLst>
                <a:gd name="T0" fmla="*/ 43 w 49"/>
                <a:gd name="T1" fmla="*/ 20 h 37"/>
                <a:gd name="T2" fmla="*/ 39 w 49"/>
                <a:gd name="T3" fmla="*/ 12 h 37"/>
                <a:gd name="T4" fmla="*/ 49 w 49"/>
                <a:gd name="T5" fmla="*/ 6 h 37"/>
                <a:gd name="T6" fmla="*/ 47 w 49"/>
                <a:gd name="T7" fmla="*/ 4 h 37"/>
                <a:gd name="T8" fmla="*/ 47 w 49"/>
                <a:gd name="T9" fmla="*/ 0 h 37"/>
                <a:gd name="T10" fmla="*/ 35 w 49"/>
                <a:gd name="T11" fmla="*/ 2 h 37"/>
                <a:gd name="T12" fmla="*/ 21 w 49"/>
                <a:gd name="T13" fmla="*/ 25 h 37"/>
                <a:gd name="T14" fmla="*/ 0 w 49"/>
                <a:gd name="T15" fmla="*/ 35 h 37"/>
                <a:gd name="T16" fmla="*/ 4 w 49"/>
                <a:gd name="T17" fmla="*/ 37 h 37"/>
                <a:gd name="T18" fmla="*/ 30 w 49"/>
                <a:gd name="T19" fmla="*/ 27 h 37"/>
                <a:gd name="T20" fmla="*/ 43 w 49"/>
                <a:gd name="T21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7">
                  <a:moveTo>
                    <a:pt x="43" y="20"/>
                  </a:moveTo>
                  <a:cubicBezTo>
                    <a:pt x="40" y="20"/>
                    <a:pt x="35" y="16"/>
                    <a:pt x="39" y="12"/>
                  </a:cubicBezTo>
                  <a:cubicBezTo>
                    <a:pt x="43" y="8"/>
                    <a:pt x="49" y="6"/>
                    <a:pt x="49" y="6"/>
                  </a:cubicBezTo>
                  <a:cubicBezTo>
                    <a:pt x="49" y="6"/>
                    <a:pt x="47" y="6"/>
                    <a:pt x="47" y="4"/>
                  </a:cubicBezTo>
                  <a:cubicBezTo>
                    <a:pt x="46" y="1"/>
                    <a:pt x="47" y="0"/>
                    <a:pt x="47" y="0"/>
                  </a:cubicBezTo>
                  <a:cubicBezTo>
                    <a:pt x="47" y="0"/>
                    <a:pt x="35" y="1"/>
                    <a:pt x="35" y="2"/>
                  </a:cubicBezTo>
                  <a:cubicBezTo>
                    <a:pt x="35" y="7"/>
                    <a:pt x="26" y="22"/>
                    <a:pt x="21" y="25"/>
                  </a:cubicBezTo>
                  <a:cubicBezTo>
                    <a:pt x="15" y="28"/>
                    <a:pt x="0" y="35"/>
                    <a:pt x="0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44" y="20"/>
                    <a:pt x="43" y="20"/>
                  </a:cubicBezTo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ïṥ1íḓe">
              <a:extLst>
                <a:ext uri="{FF2B5EF4-FFF2-40B4-BE49-F238E27FC236}">
                  <a16:creationId xmlns="" xmlns:a16="http://schemas.microsoft.com/office/drawing/2014/main" id="{06F46960-DA2B-4A81-859A-502E3BEEFE00}"/>
                </a:ext>
              </a:extLst>
            </p:cNvPr>
            <p:cNvSpPr/>
            <p:nvPr/>
          </p:nvSpPr>
          <p:spPr bwMode="auto">
            <a:xfrm>
              <a:off x="10651033" y="3591665"/>
              <a:ext cx="1586" cy="20620"/>
            </a:xfrm>
            <a:custGeom>
              <a:avLst/>
              <a:gdLst>
                <a:gd name="T0" fmla="*/ 0 w 2"/>
                <a:gd name="T1" fmla="*/ 15 h 15"/>
                <a:gd name="T2" fmla="*/ 2 w 2"/>
                <a:gd name="T3" fmla="*/ 0 h 15"/>
                <a:gd name="T4" fmla="*/ 2 w 2"/>
                <a:gd name="T5" fmla="*/ 0 h 15"/>
                <a:gd name="T6" fmla="*/ 0 w 2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5">
                  <a:moveTo>
                    <a:pt x="0" y="15"/>
                  </a:moveTo>
                  <a:cubicBezTo>
                    <a:pt x="0" y="15"/>
                    <a:pt x="0" y="9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</a:path>
              </a:pathLst>
            </a:custGeom>
            <a:solidFill>
              <a:srgbClr val="A5A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ṩľîḋé">
              <a:extLst>
                <a:ext uri="{FF2B5EF4-FFF2-40B4-BE49-F238E27FC236}">
                  <a16:creationId xmlns="" xmlns:a16="http://schemas.microsoft.com/office/drawing/2014/main" id="{31980487-2575-4ACC-8ADC-E3DFD3AA838E}"/>
                </a:ext>
              </a:extLst>
            </p:cNvPr>
            <p:cNvSpPr/>
            <p:nvPr/>
          </p:nvSpPr>
          <p:spPr bwMode="auto">
            <a:xfrm>
              <a:off x="10652617" y="3223682"/>
              <a:ext cx="66618" cy="367984"/>
            </a:xfrm>
            <a:custGeom>
              <a:avLst/>
              <a:gdLst>
                <a:gd name="T0" fmla="*/ 0 w 47"/>
                <a:gd name="T1" fmla="*/ 266 h 266"/>
                <a:gd name="T2" fmla="*/ 0 w 47"/>
                <a:gd name="T3" fmla="*/ 266 h 266"/>
                <a:gd name="T4" fmla="*/ 31 w 47"/>
                <a:gd name="T5" fmla="*/ 41 h 266"/>
                <a:gd name="T6" fmla="*/ 46 w 47"/>
                <a:gd name="T7" fmla="*/ 1 h 266"/>
                <a:gd name="T8" fmla="*/ 47 w 47"/>
                <a:gd name="T9" fmla="*/ 0 h 266"/>
                <a:gd name="T10" fmla="*/ 35 w 47"/>
                <a:gd name="T11" fmla="*/ 30 h 266"/>
                <a:gd name="T12" fmla="*/ 0 w 47"/>
                <a:gd name="T13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6">
                  <a:moveTo>
                    <a:pt x="0" y="266"/>
                  </a:moveTo>
                  <a:cubicBezTo>
                    <a:pt x="0" y="266"/>
                    <a:pt x="0" y="266"/>
                    <a:pt x="0" y="266"/>
                  </a:cubicBezTo>
                  <a:cubicBezTo>
                    <a:pt x="6" y="216"/>
                    <a:pt x="26" y="60"/>
                    <a:pt x="31" y="41"/>
                  </a:cubicBezTo>
                  <a:cubicBezTo>
                    <a:pt x="36" y="18"/>
                    <a:pt x="43" y="5"/>
                    <a:pt x="46" y="1"/>
                  </a:cubicBezTo>
                  <a:cubicBezTo>
                    <a:pt x="47" y="1"/>
                    <a:pt x="47" y="0"/>
                    <a:pt x="47" y="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0" y="266"/>
                    <a:pt x="0" y="266"/>
                    <a:pt x="0" y="266"/>
                  </a:cubicBezTo>
                </a:path>
              </a:pathLst>
            </a:custGeom>
            <a:solidFill>
              <a:srgbClr val="5E1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şlïḑe">
              <a:extLst>
                <a:ext uri="{FF2B5EF4-FFF2-40B4-BE49-F238E27FC236}">
                  <a16:creationId xmlns="" xmlns:a16="http://schemas.microsoft.com/office/drawing/2014/main" id="{927E063F-3CA5-4CEC-9F5A-20D3C00D2071}"/>
                </a:ext>
              </a:extLst>
            </p:cNvPr>
            <p:cNvSpPr/>
            <p:nvPr/>
          </p:nvSpPr>
          <p:spPr bwMode="auto">
            <a:xfrm>
              <a:off x="10651033" y="3160236"/>
              <a:ext cx="180819" cy="452049"/>
            </a:xfrm>
            <a:custGeom>
              <a:avLst/>
              <a:gdLst>
                <a:gd name="T0" fmla="*/ 0 w 130"/>
                <a:gd name="T1" fmla="*/ 327 h 327"/>
                <a:gd name="T2" fmla="*/ 0 w 130"/>
                <a:gd name="T3" fmla="*/ 327 h 327"/>
                <a:gd name="T4" fmla="*/ 2 w 130"/>
                <a:gd name="T5" fmla="*/ 312 h 327"/>
                <a:gd name="T6" fmla="*/ 37 w 130"/>
                <a:gd name="T7" fmla="*/ 76 h 327"/>
                <a:gd name="T8" fmla="*/ 49 w 130"/>
                <a:gd name="T9" fmla="*/ 46 h 327"/>
                <a:gd name="T10" fmla="*/ 111 w 130"/>
                <a:gd name="T11" fmla="*/ 23 h 327"/>
                <a:gd name="T12" fmla="*/ 114 w 130"/>
                <a:gd name="T13" fmla="*/ 24 h 327"/>
                <a:gd name="T14" fmla="*/ 85 w 130"/>
                <a:gd name="T15" fmla="*/ 80 h 327"/>
                <a:gd name="T16" fmla="*/ 0 w 130"/>
                <a:gd name="T17" fmla="*/ 327 h 327"/>
                <a:gd name="T18" fmla="*/ 123 w 130"/>
                <a:gd name="T19" fmla="*/ 9 h 327"/>
                <a:gd name="T20" fmla="*/ 120 w 130"/>
                <a:gd name="T21" fmla="*/ 4 h 327"/>
                <a:gd name="T22" fmla="*/ 130 w 130"/>
                <a:gd name="T23" fmla="*/ 0 h 327"/>
                <a:gd name="T24" fmla="*/ 123 w 130"/>
                <a:gd name="T25" fmla="*/ 9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327">
                  <a:moveTo>
                    <a:pt x="0" y="3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76" y="37"/>
                    <a:pt x="111" y="23"/>
                    <a:pt x="111" y="2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04" y="38"/>
                    <a:pt x="93" y="58"/>
                    <a:pt x="85" y="80"/>
                  </a:cubicBezTo>
                  <a:cubicBezTo>
                    <a:pt x="68" y="123"/>
                    <a:pt x="0" y="327"/>
                    <a:pt x="0" y="327"/>
                  </a:cubicBezTo>
                  <a:moveTo>
                    <a:pt x="123" y="9"/>
                  </a:moveTo>
                  <a:cubicBezTo>
                    <a:pt x="123" y="8"/>
                    <a:pt x="121" y="6"/>
                    <a:pt x="120" y="4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0"/>
                    <a:pt x="128" y="4"/>
                    <a:pt x="123" y="9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íṩḷíďe">
              <a:extLst>
                <a:ext uri="{FF2B5EF4-FFF2-40B4-BE49-F238E27FC236}">
                  <a16:creationId xmlns="" xmlns:a16="http://schemas.microsoft.com/office/drawing/2014/main" id="{85882B0B-D1EF-4284-B247-ED9B597A882F}"/>
                </a:ext>
              </a:extLst>
            </p:cNvPr>
            <p:cNvSpPr/>
            <p:nvPr/>
          </p:nvSpPr>
          <p:spPr bwMode="auto">
            <a:xfrm>
              <a:off x="10717650" y="3220509"/>
              <a:ext cx="1586" cy="4758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1 h 3"/>
                <a:gd name="T4" fmla="*/ 2 w 2"/>
                <a:gd name="T5" fmla="*/ 0 h 3"/>
                <a:gd name="T6" fmla="*/ 1 w 2"/>
                <a:gd name="T7" fmla="*/ 2 h 3"/>
                <a:gd name="T8" fmla="*/ 0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</a:path>
              </a:pathLst>
            </a:custGeom>
            <a:solidFill>
              <a:srgbClr val="0D2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ïSḷîḑè">
              <a:extLst>
                <a:ext uri="{FF2B5EF4-FFF2-40B4-BE49-F238E27FC236}">
                  <a16:creationId xmlns="" xmlns:a16="http://schemas.microsoft.com/office/drawing/2014/main" id="{9FD7BC88-959D-4A8A-9E23-680120B1C10F}"/>
                </a:ext>
              </a:extLst>
            </p:cNvPr>
            <p:cNvSpPr/>
            <p:nvPr/>
          </p:nvSpPr>
          <p:spPr bwMode="auto">
            <a:xfrm>
              <a:off x="10719236" y="3164993"/>
              <a:ext cx="101513" cy="58687"/>
            </a:xfrm>
            <a:custGeom>
              <a:avLst/>
              <a:gdLst>
                <a:gd name="T0" fmla="*/ 0 w 74"/>
                <a:gd name="T1" fmla="*/ 42 h 42"/>
                <a:gd name="T2" fmla="*/ 0 w 74"/>
                <a:gd name="T3" fmla="*/ 42 h 42"/>
                <a:gd name="T4" fmla="*/ 1 w 74"/>
                <a:gd name="T5" fmla="*/ 40 h 42"/>
                <a:gd name="T6" fmla="*/ 55 w 74"/>
                <a:gd name="T7" fmla="*/ 6 h 42"/>
                <a:gd name="T8" fmla="*/ 71 w 74"/>
                <a:gd name="T9" fmla="*/ 0 h 42"/>
                <a:gd name="T10" fmla="*/ 74 w 74"/>
                <a:gd name="T11" fmla="*/ 5 h 42"/>
                <a:gd name="T12" fmla="*/ 65 w 74"/>
                <a:gd name="T13" fmla="*/ 20 h 42"/>
                <a:gd name="T14" fmla="*/ 62 w 74"/>
                <a:gd name="T15" fmla="*/ 19 h 42"/>
                <a:gd name="T16" fmla="*/ 0 w 74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42"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2" y="2"/>
                    <a:pt x="74" y="4"/>
                    <a:pt x="74" y="5"/>
                  </a:cubicBezTo>
                  <a:cubicBezTo>
                    <a:pt x="72" y="9"/>
                    <a:pt x="68" y="14"/>
                    <a:pt x="65" y="20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27" y="33"/>
                    <a:pt x="0" y="42"/>
                  </a:cubicBezTo>
                </a:path>
              </a:pathLst>
            </a:custGeom>
            <a:solidFill>
              <a:srgbClr val="0D2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íṣlidê">
              <a:extLst>
                <a:ext uri="{FF2B5EF4-FFF2-40B4-BE49-F238E27FC236}">
                  <a16:creationId xmlns="" xmlns:a16="http://schemas.microsoft.com/office/drawing/2014/main" id="{DF287901-7CD7-483B-B54C-011153BF104B}"/>
                </a:ext>
              </a:extLst>
            </p:cNvPr>
            <p:cNvSpPr/>
            <p:nvPr/>
          </p:nvSpPr>
          <p:spPr bwMode="auto">
            <a:xfrm>
              <a:off x="10854058" y="2554330"/>
              <a:ext cx="188750" cy="203025"/>
            </a:xfrm>
            <a:custGeom>
              <a:avLst/>
              <a:gdLst>
                <a:gd name="T0" fmla="*/ 0 w 136"/>
                <a:gd name="T1" fmla="*/ 77 h 147"/>
                <a:gd name="T2" fmla="*/ 19 w 136"/>
                <a:gd name="T3" fmla="*/ 0 h 147"/>
                <a:gd name="T4" fmla="*/ 122 w 136"/>
                <a:gd name="T5" fmla="*/ 33 h 147"/>
                <a:gd name="T6" fmla="*/ 102 w 136"/>
                <a:gd name="T7" fmla="*/ 50 h 147"/>
                <a:gd name="T8" fmla="*/ 104 w 136"/>
                <a:gd name="T9" fmla="*/ 69 h 147"/>
                <a:gd name="T10" fmla="*/ 122 w 136"/>
                <a:gd name="T11" fmla="*/ 127 h 147"/>
                <a:gd name="T12" fmla="*/ 0 w 136"/>
                <a:gd name="T13" fmla="*/ 7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47">
                  <a:moveTo>
                    <a:pt x="0" y="77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33"/>
                    <a:pt x="105" y="43"/>
                    <a:pt x="102" y="50"/>
                  </a:cubicBezTo>
                  <a:cubicBezTo>
                    <a:pt x="101" y="54"/>
                    <a:pt x="106" y="65"/>
                    <a:pt x="104" y="69"/>
                  </a:cubicBezTo>
                  <a:cubicBezTo>
                    <a:pt x="94" y="87"/>
                    <a:pt x="98" y="92"/>
                    <a:pt x="122" y="127"/>
                  </a:cubicBezTo>
                  <a:cubicBezTo>
                    <a:pt x="136" y="147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ïSḷiḓê">
              <a:extLst>
                <a:ext uri="{FF2B5EF4-FFF2-40B4-BE49-F238E27FC236}">
                  <a16:creationId xmlns="" xmlns:a16="http://schemas.microsoft.com/office/drawing/2014/main" id="{0715C5A8-7CDC-4F5D-88D7-440BAB04B33D}"/>
                </a:ext>
              </a:extLst>
            </p:cNvPr>
            <p:cNvSpPr/>
            <p:nvPr/>
          </p:nvSpPr>
          <p:spPr bwMode="auto">
            <a:xfrm>
              <a:off x="10874678" y="2554330"/>
              <a:ext cx="149097" cy="112615"/>
            </a:xfrm>
            <a:custGeom>
              <a:avLst/>
              <a:gdLst>
                <a:gd name="T0" fmla="*/ 2 w 107"/>
                <a:gd name="T1" fmla="*/ 6 h 82"/>
                <a:gd name="T2" fmla="*/ 0 w 107"/>
                <a:gd name="T3" fmla="*/ 13 h 82"/>
                <a:gd name="T4" fmla="*/ 83 w 107"/>
                <a:gd name="T5" fmla="*/ 82 h 82"/>
                <a:gd name="T6" fmla="*/ 89 w 107"/>
                <a:gd name="T7" fmla="*/ 69 h 82"/>
                <a:gd name="T8" fmla="*/ 87 w 107"/>
                <a:gd name="T9" fmla="*/ 50 h 82"/>
                <a:gd name="T10" fmla="*/ 107 w 107"/>
                <a:gd name="T11" fmla="*/ 33 h 82"/>
                <a:gd name="T12" fmla="*/ 6 w 107"/>
                <a:gd name="T13" fmla="*/ 0 h 82"/>
                <a:gd name="T14" fmla="*/ 2 w 107"/>
                <a:gd name="T15" fmla="*/ 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82">
                  <a:moveTo>
                    <a:pt x="2" y="6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6" y="28"/>
                    <a:pt x="21" y="66"/>
                    <a:pt x="83" y="82"/>
                  </a:cubicBezTo>
                  <a:cubicBezTo>
                    <a:pt x="84" y="78"/>
                    <a:pt x="86" y="73"/>
                    <a:pt x="89" y="69"/>
                  </a:cubicBezTo>
                  <a:cubicBezTo>
                    <a:pt x="91" y="65"/>
                    <a:pt x="86" y="54"/>
                    <a:pt x="87" y="50"/>
                  </a:cubicBezTo>
                  <a:cubicBezTo>
                    <a:pt x="90" y="43"/>
                    <a:pt x="107" y="33"/>
                    <a:pt x="107" y="3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3" y="4"/>
                    <a:pt x="2" y="6"/>
                  </a:cubicBezTo>
                  <a:close/>
                </a:path>
              </a:pathLst>
            </a:custGeom>
            <a:solidFill>
              <a:srgbClr val="CC6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ïSļîďê">
              <a:extLst>
                <a:ext uri="{FF2B5EF4-FFF2-40B4-BE49-F238E27FC236}">
                  <a16:creationId xmlns="" xmlns:a16="http://schemas.microsoft.com/office/drawing/2014/main" id="{6DEF3459-B984-4C4B-A130-874A3237D5E9}"/>
                </a:ext>
              </a:extLst>
            </p:cNvPr>
            <p:cNvSpPr/>
            <p:nvPr/>
          </p:nvSpPr>
          <p:spPr bwMode="auto">
            <a:xfrm>
              <a:off x="10827094" y="2641568"/>
              <a:ext cx="241093" cy="141166"/>
            </a:xfrm>
            <a:custGeom>
              <a:avLst/>
              <a:gdLst>
                <a:gd name="T0" fmla="*/ 22 w 173"/>
                <a:gd name="T1" fmla="*/ 0 h 102"/>
                <a:gd name="T2" fmla="*/ 0 w 173"/>
                <a:gd name="T3" fmla="*/ 27 h 102"/>
                <a:gd name="T4" fmla="*/ 15 w 173"/>
                <a:gd name="T5" fmla="*/ 76 h 102"/>
                <a:gd name="T6" fmla="*/ 55 w 173"/>
                <a:gd name="T7" fmla="*/ 68 h 102"/>
                <a:gd name="T8" fmla="*/ 61 w 173"/>
                <a:gd name="T9" fmla="*/ 83 h 102"/>
                <a:gd name="T10" fmla="*/ 173 w 173"/>
                <a:gd name="T11" fmla="*/ 102 h 102"/>
                <a:gd name="T12" fmla="*/ 116 w 173"/>
                <a:gd name="T13" fmla="*/ 27 h 102"/>
                <a:gd name="T14" fmla="*/ 140 w 173"/>
                <a:gd name="T15" fmla="*/ 65 h 102"/>
                <a:gd name="T16" fmla="*/ 73 w 173"/>
                <a:gd name="T17" fmla="*/ 41 h 102"/>
                <a:gd name="T18" fmla="*/ 22 w 173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02">
                  <a:moveTo>
                    <a:pt x="22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40" y="65"/>
                    <a:pt x="140" y="65"/>
                    <a:pt x="140" y="65"/>
                  </a:cubicBezTo>
                  <a:cubicBezTo>
                    <a:pt x="140" y="65"/>
                    <a:pt x="92" y="50"/>
                    <a:pt x="73" y="41"/>
                  </a:cubicBezTo>
                  <a:cubicBezTo>
                    <a:pt x="59" y="35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sḻiḓè">
              <a:extLst>
                <a:ext uri="{FF2B5EF4-FFF2-40B4-BE49-F238E27FC236}">
                  <a16:creationId xmlns="" xmlns:a16="http://schemas.microsoft.com/office/drawing/2014/main" id="{FDE89B35-4BC6-476F-85D7-70902CF5801B}"/>
                </a:ext>
              </a:extLst>
            </p:cNvPr>
            <p:cNvSpPr/>
            <p:nvPr/>
          </p:nvSpPr>
          <p:spPr bwMode="auto">
            <a:xfrm>
              <a:off x="10842954" y="2348134"/>
              <a:ext cx="247437" cy="298194"/>
            </a:xfrm>
            <a:custGeom>
              <a:avLst/>
              <a:gdLst>
                <a:gd name="T0" fmla="*/ 92 w 177"/>
                <a:gd name="T1" fmla="*/ 0 h 215"/>
                <a:gd name="T2" fmla="*/ 127 w 177"/>
                <a:gd name="T3" fmla="*/ 46 h 215"/>
                <a:gd name="T4" fmla="*/ 135 w 177"/>
                <a:gd name="T5" fmla="*/ 74 h 215"/>
                <a:gd name="T6" fmla="*/ 172 w 177"/>
                <a:gd name="T7" fmla="*/ 93 h 215"/>
                <a:gd name="T8" fmla="*/ 165 w 177"/>
                <a:gd name="T9" fmla="*/ 110 h 215"/>
                <a:gd name="T10" fmla="*/ 159 w 177"/>
                <a:gd name="T11" fmla="*/ 118 h 215"/>
                <a:gd name="T12" fmla="*/ 163 w 177"/>
                <a:gd name="T13" fmla="*/ 125 h 215"/>
                <a:gd name="T14" fmla="*/ 167 w 177"/>
                <a:gd name="T15" fmla="*/ 131 h 215"/>
                <a:gd name="T16" fmla="*/ 141 w 177"/>
                <a:gd name="T17" fmla="*/ 144 h 215"/>
                <a:gd name="T18" fmla="*/ 167 w 177"/>
                <a:gd name="T19" fmla="*/ 145 h 215"/>
                <a:gd name="T20" fmla="*/ 166 w 177"/>
                <a:gd name="T21" fmla="*/ 163 h 215"/>
                <a:gd name="T22" fmla="*/ 176 w 177"/>
                <a:gd name="T23" fmla="*/ 183 h 215"/>
                <a:gd name="T24" fmla="*/ 164 w 177"/>
                <a:gd name="T25" fmla="*/ 202 h 215"/>
                <a:gd name="T26" fmla="*/ 64 w 177"/>
                <a:gd name="T27" fmla="*/ 195 h 215"/>
                <a:gd name="T28" fmla="*/ 33 w 177"/>
                <a:gd name="T29" fmla="*/ 169 h 215"/>
                <a:gd name="T30" fmla="*/ 0 w 177"/>
                <a:gd name="T31" fmla="*/ 88 h 215"/>
                <a:gd name="T32" fmla="*/ 7 w 177"/>
                <a:gd name="T33" fmla="*/ 28 h 215"/>
                <a:gd name="T34" fmla="*/ 92 w 177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" h="215">
                  <a:moveTo>
                    <a:pt x="92" y="0"/>
                  </a:moveTo>
                  <a:cubicBezTo>
                    <a:pt x="92" y="0"/>
                    <a:pt x="121" y="32"/>
                    <a:pt x="127" y="46"/>
                  </a:cubicBezTo>
                  <a:cubicBezTo>
                    <a:pt x="129" y="53"/>
                    <a:pt x="130" y="68"/>
                    <a:pt x="135" y="74"/>
                  </a:cubicBezTo>
                  <a:cubicBezTo>
                    <a:pt x="142" y="84"/>
                    <a:pt x="172" y="93"/>
                    <a:pt x="172" y="93"/>
                  </a:cubicBezTo>
                  <a:cubicBezTo>
                    <a:pt x="172" y="93"/>
                    <a:pt x="170" y="101"/>
                    <a:pt x="165" y="110"/>
                  </a:cubicBezTo>
                  <a:cubicBezTo>
                    <a:pt x="163" y="115"/>
                    <a:pt x="159" y="118"/>
                    <a:pt x="159" y="118"/>
                  </a:cubicBezTo>
                  <a:cubicBezTo>
                    <a:pt x="159" y="118"/>
                    <a:pt x="160" y="122"/>
                    <a:pt x="163" y="125"/>
                  </a:cubicBezTo>
                  <a:cubicBezTo>
                    <a:pt x="165" y="127"/>
                    <a:pt x="168" y="130"/>
                    <a:pt x="167" y="131"/>
                  </a:cubicBezTo>
                  <a:cubicBezTo>
                    <a:pt x="166" y="138"/>
                    <a:pt x="141" y="144"/>
                    <a:pt x="141" y="144"/>
                  </a:cubicBezTo>
                  <a:cubicBezTo>
                    <a:pt x="141" y="144"/>
                    <a:pt x="157" y="144"/>
                    <a:pt x="167" y="145"/>
                  </a:cubicBezTo>
                  <a:cubicBezTo>
                    <a:pt x="171" y="145"/>
                    <a:pt x="164" y="152"/>
                    <a:pt x="166" y="163"/>
                  </a:cubicBezTo>
                  <a:cubicBezTo>
                    <a:pt x="168" y="171"/>
                    <a:pt x="176" y="175"/>
                    <a:pt x="176" y="183"/>
                  </a:cubicBezTo>
                  <a:cubicBezTo>
                    <a:pt x="177" y="188"/>
                    <a:pt x="170" y="199"/>
                    <a:pt x="164" y="202"/>
                  </a:cubicBezTo>
                  <a:cubicBezTo>
                    <a:pt x="142" y="215"/>
                    <a:pt x="87" y="206"/>
                    <a:pt x="64" y="195"/>
                  </a:cubicBezTo>
                  <a:cubicBezTo>
                    <a:pt x="35" y="181"/>
                    <a:pt x="33" y="169"/>
                    <a:pt x="33" y="169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iṡļïḑé">
              <a:extLst>
                <a:ext uri="{FF2B5EF4-FFF2-40B4-BE49-F238E27FC236}">
                  <a16:creationId xmlns="" xmlns:a16="http://schemas.microsoft.com/office/drawing/2014/main" id="{816A5794-AF18-4314-8A62-20452ED91781}"/>
                </a:ext>
              </a:extLst>
            </p:cNvPr>
            <p:cNvSpPr/>
            <p:nvPr/>
          </p:nvSpPr>
          <p:spPr bwMode="auto">
            <a:xfrm>
              <a:off x="10741442" y="2303721"/>
              <a:ext cx="214129" cy="337847"/>
            </a:xfrm>
            <a:custGeom>
              <a:avLst/>
              <a:gdLst>
                <a:gd name="T0" fmla="*/ 86 w 154"/>
                <a:gd name="T1" fmla="*/ 139 h 243"/>
                <a:gd name="T2" fmla="*/ 101 w 154"/>
                <a:gd name="T3" fmla="*/ 149 h 243"/>
                <a:gd name="T4" fmla="*/ 112 w 154"/>
                <a:gd name="T5" fmla="*/ 151 h 243"/>
                <a:gd name="T6" fmla="*/ 100 w 154"/>
                <a:gd name="T7" fmla="*/ 115 h 243"/>
                <a:gd name="T8" fmla="*/ 109 w 154"/>
                <a:gd name="T9" fmla="*/ 103 h 243"/>
                <a:gd name="T10" fmla="*/ 126 w 154"/>
                <a:gd name="T11" fmla="*/ 48 h 243"/>
                <a:gd name="T12" fmla="*/ 98 w 154"/>
                <a:gd name="T13" fmla="*/ 19 h 243"/>
                <a:gd name="T14" fmla="*/ 35 w 154"/>
                <a:gd name="T15" fmla="*/ 54 h 243"/>
                <a:gd name="T16" fmla="*/ 0 w 154"/>
                <a:gd name="T17" fmla="*/ 96 h 243"/>
                <a:gd name="T18" fmla="*/ 16 w 154"/>
                <a:gd name="T19" fmla="*/ 134 h 243"/>
                <a:gd name="T20" fmla="*/ 36 w 154"/>
                <a:gd name="T21" fmla="*/ 191 h 243"/>
                <a:gd name="T22" fmla="*/ 75 w 154"/>
                <a:gd name="T23" fmla="*/ 218 h 243"/>
                <a:gd name="T24" fmla="*/ 84 w 154"/>
                <a:gd name="T25" fmla="*/ 243 h 243"/>
                <a:gd name="T26" fmla="*/ 97 w 154"/>
                <a:gd name="T27" fmla="*/ 213 h 243"/>
                <a:gd name="T28" fmla="*/ 86 w 154"/>
                <a:gd name="T29" fmla="*/ 13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243">
                  <a:moveTo>
                    <a:pt x="86" y="139"/>
                  </a:moveTo>
                  <a:cubicBezTo>
                    <a:pt x="86" y="139"/>
                    <a:pt x="97" y="147"/>
                    <a:pt x="101" y="149"/>
                  </a:cubicBezTo>
                  <a:cubicBezTo>
                    <a:pt x="103" y="150"/>
                    <a:pt x="112" y="151"/>
                    <a:pt x="112" y="151"/>
                  </a:cubicBezTo>
                  <a:cubicBezTo>
                    <a:pt x="112" y="151"/>
                    <a:pt x="98" y="125"/>
                    <a:pt x="100" y="115"/>
                  </a:cubicBezTo>
                  <a:cubicBezTo>
                    <a:pt x="101" y="113"/>
                    <a:pt x="109" y="103"/>
                    <a:pt x="109" y="103"/>
                  </a:cubicBezTo>
                  <a:cubicBezTo>
                    <a:pt x="109" y="103"/>
                    <a:pt x="91" y="68"/>
                    <a:pt x="126" y="48"/>
                  </a:cubicBezTo>
                  <a:cubicBezTo>
                    <a:pt x="154" y="33"/>
                    <a:pt x="150" y="0"/>
                    <a:pt x="98" y="19"/>
                  </a:cubicBezTo>
                  <a:cubicBezTo>
                    <a:pt x="79" y="26"/>
                    <a:pt x="45" y="37"/>
                    <a:pt x="35" y="54"/>
                  </a:cubicBezTo>
                  <a:cubicBezTo>
                    <a:pt x="17" y="83"/>
                    <a:pt x="0" y="96"/>
                    <a:pt x="0" y="96"/>
                  </a:cubicBezTo>
                  <a:cubicBezTo>
                    <a:pt x="0" y="96"/>
                    <a:pt x="6" y="107"/>
                    <a:pt x="16" y="134"/>
                  </a:cubicBezTo>
                  <a:cubicBezTo>
                    <a:pt x="23" y="154"/>
                    <a:pt x="15" y="184"/>
                    <a:pt x="36" y="191"/>
                  </a:cubicBezTo>
                  <a:cubicBezTo>
                    <a:pt x="53" y="198"/>
                    <a:pt x="68" y="209"/>
                    <a:pt x="75" y="218"/>
                  </a:cubicBezTo>
                  <a:cubicBezTo>
                    <a:pt x="85" y="230"/>
                    <a:pt x="84" y="243"/>
                    <a:pt x="84" y="243"/>
                  </a:cubicBezTo>
                  <a:cubicBezTo>
                    <a:pt x="84" y="243"/>
                    <a:pt x="93" y="230"/>
                    <a:pt x="97" y="213"/>
                  </a:cubicBezTo>
                  <a:cubicBezTo>
                    <a:pt x="103" y="185"/>
                    <a:pt x="86" y="139"/>
                    <a:pt x="86" y="139"/>
                  </a:cubicBezTo>
                </a:path>
              </a:pathLst>
            </a:custGeom>
            <a:solidFill>
              <a:srgbClr val="A94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í$ḻiḋé">
              <a:extLst>
                <a:ext uri="{FF2B5EF4-FFF2-40B4-BE49-F238E27FC236}">
                  <a16:creationId xmlns="" xmlns:a16="http://schemas.microsoft.com/office/drawing/2014/main" id="{01FC5CF1-1BD1-43C8-8C3B-99C22EA9B010}"/>
                </a:ext>
              </a:extLst>
            </p:cNvPr>
            <p:cNvSpPr/>
            <p:nvPr/>
          </p:nvSpPr>
          <p:spPr bwMode="auto">
            <a:xfrm>
              <a:off x="10949225" y="2409993"/>
              <a:ext cx="68203" cy="91996"/>
            </a:xfrm>
            <a:custGeom>
              <a:avLst/>
              <a:gdLst>
                <a:gd name="T0" fmla="*/ 3 w 49"/>
                <a:gd name="T1" fmla="*/ 50 h 67"/>
                <a:gd name="T2" fmla="*/ 7 w 49"/>
                <a:gd name="T3" fmla="*/ 29 h 67"/>
                <a:gd name="T4" fmla="*/ 30 w 49"/>
                <a:gd name="T5" fmla="*/ 2 h 67"/>
                <a:gd name="T6" fmla="*/ 45 w 49"/>
                <a:gd name="T7" fmla="*/ 28 h 67"/>
                <a:gd name="T8" fmla="*/ 23 w 49"/>
                <a:gd name="T9" fmla="*/ 55 h 67"/>
                <a:gd name="T10" fmla="*/ 3 w 49"/>
                <a:gd name="T11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7">
                  <a:moveTo>
                    <a:pt x="3" y="50"/>
                  </a:moveTo>
                  <a:cubicBezTo>
                    <a:pt x="0" y="44"/>
                    <a:pt x="6" y="35"/>
                    <a:pt x="7" y="29"/>
                  </a:cubicBezTo>
                  <a:cubicBezTo>
                    <a:pt x="10" y="16"/>
                    <a:pt x="21" y="8"/>
                    <a:pt x="30" y="2"/>
                  </a:cubicBezTo>
                  <a:cubicBezTo>
                    <a:pt x="32" y="0"/>
                    <a:pt x="49" y="25"/>
                    <a:pt x="45" y="28"/>
                  </a:cubicBezTo>
                  <a:cubicBezTo>
                    <a:pt x="33" y="36"/>
                    <a:pt x="27" y="49"/>
                    <a:pt x="23" y="55"/>
                  </a:cubicBezTo>
                  <a:cubicBezTo>
                    <a:pt x="21" y="58"/>
                    <a:pt x="9" y="67"/>
                    <a:pt x="3" y="50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í$ḻíďè">
              <a:extLst>
                <a:ext uri="{FF2B5EF4-FFF2-40B4-BE49-F238E27FC236}">
                  <a16:creationId xmlns="" xmlns:a16="http://schemas.microsoft.com/office/drawing/2014/main" id="{C2883ED4-7AF3-48DC-916F-A547DEA03302}"/>
                </a:ext>
              </a:extLst>
            </p:cNvPr>
            <p:cNvSpPr/>
            <p:nvPr/>
          </p:nvSpPr>
          <p:spPr bwMode="auto">
            <a:xfrm>
              <a:off x="10984122" y="2454405"/>
              <a:ext cx="36481" cy="33308"/>
            </a:xfrm>
            <a:custGeom>
              <a:avLst/>
              <a:gdLst>
                <a:gd name="T0" fmla="*/ 14 w 26"/>
                <a:gd name="T1" fmla="*/ 1 h 25"/>
                <a:gd name="T2" fmla="*/ 1 w 26"/>
                <a:gd name="T3" fmla="*/ 23 h 25"/>
                <a:gd name="T4" fmla="*/ 23 w 26"/>
                <a:gd name="T5" fmla="*/ 15 h 25"/>
                <a:gd name="T6" fmla="*/ 21 w 26"/>
                <a:gd name="T7" fmla="*/ 4 h 25"/>
                <a:gd name="T8" fmla="*/ 14 w 26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4" y="1"/>
                  </a:moveTo>
                  <a:cubicBezTo>
                    <a:pt x="9" y="0"/>
                    <a:pt x="4" y="11"/>
                    <a:pt x="1" y="23"/>
                  </a:cubicBezTo>
                  <a:cubicBezTo>
                    <a:pt x="0" y="25"/>
                    <a:pt x="13" y="24"/>
                    <a:pt x="23" y="15"/>
                  </a:cubicBezTo>
                  <a:cubicBezTo>
                    <a:pt x="26" y="11"/>
                    <a:pt x="24" y="7"/>
                    <a:pt x="21" y="4"/>
                  </a:cubicBezTo>
                  <a:cubicBezTo>
                    <a:pt x="19" y="2"/>
                    <a:pt x="19" y="1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îśḷïḑê">
              <a:extLst>
                <a:ext uri="{FF2B5EF4-FFF2-40B4-BE49-F238E27FC236}">
                  <a16:creationId xmlns="" xmlns:a16="http://schemas.microsoft.com/office/drawing/2014/main" id="{C9087A9D-B21D-4DDE-8616-F559078055D8}"/>
                </a:ext>
              </a:extLst>
            </p:cNvPr>
            <p:cNvSpPr/>
            <p:nvPr/>
          </p:nvSpPr>
          <p:spPr bwMode="auto">
            <a:xfrm>
              <a:off x="10953985" y="2443301"/>
              <a:ext cx="63445" cy="57101"/>
            </a:xfrm>
            <a:custGeom>
              <a:avLst/>
              <a:gdLst>
                <a:gd name="T0" fmla="*/ 38 w 46"/>
                <a:gd name="T1" fmla="*/ 7 h 42"/>
                <a:gd name="T2" fmla="*/ 46 w 46"/>
                <a:gd name="T3" fmla="*/ 7 h 42"/>
                <a:gd name="T4" fmla="*/ 29 w 46"/>
                <a:gd name="T5" fmla="*/ 2 h 42"/>
                <a:gd name="T6" fmla="*/ 1 w 46"/>
                <a:gd name="T7" fmla="*/ 39 h 42"/>
                <a:gd name="T8" fmla="*/ 18 w 46"/>
                <a:gd name="T9" fmla="*/ 42 h 42"/>
                <a:gd name="T10" fmla="*/ 38 w 46"/>
                <a:gd name="T11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2">
                  <a:moveTo>
                    <a:pt x="38" y="7"/>
                  </a:moveTo>
                  <a:cubicBezTo>
                    <a:pt x="42" y="5"/>
                    <a:pt x="44" y="6"/>
                    <a:pt x="46" y="7"/>
                  </a:cubicBezTo>
                  <a:cubicBezTo>
                    <a:pt x="46" y="2"/>
                    <a:pt x="36" y="0"/>
                    <a:pt x="29" y="2"/>
                  </a:cubicBezTo>
                  <a:cubicBezTo>
                    <a:pt x="15" y="5"/>
                    <a:pt x="0" y="33"/>
                    <a:pt x="1" y="39"/>
                  </a:cubicBezTo>
                  <a:cubicBezTo>
                    <a:pt x="2" y="42"/>
                    <a:pt x="15" y="41"/>
                    <a:pt x="18" y="42"/>
                  </a:cubicBezTo>
                  <a:cubicBezTo>
                    <a:pt x="18" y="34"/>
                    <a:pt x="21" y="13"/>
                    <a:pt x="38" y="7"/>
                  </a:cubicBezTo>
                  <a:close/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îś1ïďè">
              <a:extLst>
                <a:ext uri="{FF2B5EF4-FFF2-40B4-BE49-F238E27FC236}">
                  <a16:creationId xmlns="" xmlns:a16="http://schemas.microsoft.com/office/drawing/2014/main" id="{65EB6B75-2D4F-4413-BEFB-4DFBE99083C3}"/>
                </a:ext>
              </a:extLst>
            </p:cNvPr>
            <p:cNvSpPr/>
            <p:nvPr/>
          </p:nvSpPr>
          <p:spPr bwMode="auto">
            <a:xfrm>
              <a:off x="10999982" y="2452818"/>
              <a:ext cx="20620" cy="23793"/>
            </a:xfrm>
            <a:custGeom>
              <a:avLst/>
              <a:gdLst>
                <a:gd name="T0" fmla="*/ 12 w 15"/>
                <a:gd name="T1" fmla="*/ 5 h 17"/>
                <a:gd name="T2" fmla="*/ 12 w 15"/>
                <a:gd name="T3" fmla="*/ 15 h 17"/>
                <a:gd name="T4" fmla="*/ 2 w 15"/>
                <a:gd name="T5" fmla="*/ 12 h 17"/>
                <a:gd name="T6" fmla="*/ 2 w 15"/>
                <a:gd name="T7" fmla="*/ 2 h 17"/>
                <a:gd name="T8" fmla="*/ 12 w 15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2" y="5"/>
                  </a:moveTo>
                  <a:cubicBezTo>
                    <a:pt x="15" y="9"/>
                    <a:pt x="15" y="13"/>
                    <a:pt x="12" y="15"/>
                  </a:cubicBezTo>
                  <a:cubicBezTo>
                    <a:pt x="10" y="17"/>
                    <a:pt x="5" y="16"/>
                    <a:pt x="2" y="12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9" y="1"/>
                    <a:pt x="12" y="5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í$ḻîďé">
              <a:extLst>
                <a:ext uri="{FF2B5EF4-FFF2-40B4-BE49-F238E27FC236}">
                  <a16:creationId xmlns="" xmlns:a16="http://schemas.microsoft.com/office/drawing/2014/main" id="{C22E357A-F256-46D6-A949-77CA8F00AB45}"/>
                </a:ext>
              </a:extLst>
            </p:cNvPr>
            <p:cNvSpPr/>
            <p:nvPr/>
          </p:nvSpPr>
          <p:spPr bwMode="auto">
            <a:xfrm>
              <a:off x="11004741" y="2459163"/>
              <a:ext cx="7931" cy="9517"/>
            </a:xfrm>
            <a:custGeom>
              <a:avLst/>
              <a:gdLst>
                <a:gd name="T0" fmla="*/ 5 w 6"/>
                <a:gd name="T1" fmla="*/ 2 h 7"/>
                <a:gd name="T2" fmla="*/ 5 w 6"/>
                <a:gd name="T3" fmla="*/ 6 h 7"/>
                <a:gd name="T4" fmla="*/ 1 w 6"/>
                <a:gd name="T5" fmla="*/ 5 h 7"/>
                <a:gd name="T6" fmla="*/ 1 w 6"/>
                <a:gd name="T7" fmla="*/ 1 h 7"/>
                <a:gd name="T8" fmla="*/ 5 w 6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2"/>
                  </a:moveTo>
                  <a:cubicBezTo>
                    <a:pt x="6" y="4"/>
                    <a:pt x="6" y="6"/>
                    <a:pt x="5" y="6"/>
                  </a:cubicBezTo>
                  <a:cubicBezTo>
                    <a:pt x="4" y="7"/>
                    <a:pt x="2" y="7"/>
                    <a:pt x="1" y="5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21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ísļiďè">
              <a:extLst>
                <a:ext uri="{FF2B5EF4-FFF2-40B4-BE49-F238E27FC236}">
                  <a16:creationId xmlns="" xmlns:a16="http://schemas.microsoft.com/office/drawing/2014/main" id="{EBEAEB9C-1805-40FB-9367-1C165E071435}"/>
                </a:ext>
              </a:extLst>
            </p:cNvPr>
            <p:cNvSpPr/>
            <p:nvPr/>
          </p:nvSpPr>
          <p:spPr bwMode="auto">
            <a:xfrm>
              <a:off x="10979362" y="2448059"/>
              <a:ext cx="30137" cy="42826"/>
            </a:xfrm>
            <a:custGeom>
              <a:avLst/>
              <a:gdLst>
                <a:gd name="T0" fmla="*/ 21 w 21"/>
                <a:gd name="T1" fmla="*/ 3 h 31"/>
                <a:gd name="T2" fmla="*/ 20 w 21"/>
                <a:gd name="T3" fmla="*/ 0 h 31"/>
                <a:gd name="T4" fmla="*/ 0 w 21"/>
                <a:gd name="T5" fmla="*/ 29 h 31"/>
                <a:gd name="T6" fmla="*/ 1 w 21"/>
                <a:gd name="T7" fmla="*/ 31 h 31"/>
                <a:gd name="T8" fmla="*/ 3 w 21"/>
                <a:gd name="T9" fmla="*/ 30 h 31"/>
                <a:gd name="T10" fmla="*/ 21 w 21"/>
                <a:gd name="T11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21" y="3"/>
                  </a:moveTo>
                  <a:cubicBezTo>
                    <a:pt x="21" y="2"/>
                    <a:pt x="20" y="1"/>
                    <a:pt x="20" y="0"/>
                  </a:cubicBezTo>
                  <a:cubicBezTo>
                    <a:pt x="5" y="2"/>
                    <a:pt x="0" y="29"/>
                    <a:pt x="0" y="29"/>
                  </a:cubicBezTo>
                  <a:cubicBezTo>
                    <a:pt x="0" y="30"/>
                    <a:pt x="0" y="31"/>
                    <a:pt x="1" y="31"/>
                  </a:cubicBezTo>
                  <a:cubicBezTo>
                    <a:pt x="2" y="31"/>
                    <a:pt x="3" y="31"/>
                    <a:pt x="3" y="30"/>
                  </a:cubicBezTo>
                  <a:cubicBezTo>
                    <a:pt x="3" y="29"/>
                    <a:pt x="8" y="6"/>
                    <a:pt x="21" y="3"/>
                  </a:cubicBezTo>
                  <a:close/>
                </a:path>
              </a:pathLst>
            </a:custGeom>
            <a:solidFill>
              <a:srgbClr val="CE6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šḻïḍê">
              <a:extLst>
                <a:ext uri="{FF2B5EF4-FFF2-40B4-BE49-F238E27FC236}">
                  <a16:creationId xmlns="" xmlns:a16="http://schemas.microsoft.com/office/drawing/2014/main" id="{331C80F4-D8F9-4F86-820E-6CA609370121}"/>
                </a:ext>
              </a:extLst>
            </p:cNvPr>
            <p:cNvSpPr/>
            <p:nvPr/>
          </p:nvSpPr>
          <p:spPr bwMode="auto">
            <a:xfrm>
              <a:off x="10946054" y="2405235"/>
              <a:ext cx="53928" cy="77721"/>
            </a:xfrm>
            <a:custGeom>
              <a:avLst/>
              <a:gdLst>
                <a:gd name="T0" fmla="*/ 6 w 39"/>
                <a:gd name="T1" fmla="*/ 54 h 56"/>
                <a:gd name="T2" fmla="*/ 3 w 39"/>
                <a:gd name="T3" fmla="*/ 52 h 56"/>
                <a:gd name="T4" fmla="*/ 35 w 39"/>
                <a:gd name="T5" fmla="*/ 2 h 56"/>
                <a:gd name="T6" fmla="*/ 39 w 39"/>
                <a:gd name="T7" fmla="*/ 10 h 56"/>
                <a:gd name="T8" fmla="*/ 6 w 39"/>
                <a:gd name="T9" fmla="*/ 5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6">
                  <a:moveTo>
                    <a:pt x="6" y="54"/>
                  </a:moveTo>
                  <a:cubicBezTo>
                    <a:pt x="6" y="56"/>
                    <a:pt x="3" y="53"/>
                    <a:pt x="3" y="52"/>
                  </a:cubicBezTo>
                  <a:cubicBezTo>
                    <a:pt x="0" y="29"/>
                    <a:pt x="30" y="0"/>
                    <a:pt x="35" y="2"/>
                  </a:cubicBezTo>
                  <a:cubicBezTo>
                    <a:pt x="37" y="3"/>
                    <a:pt x="38" y="8"/>
                    <a:pt x="39" y="10"/>
                  </a:cubicBezTo>
                  <a:cubicBezTo>
                    <a:pt x="39" y="16"/>
                    <a:pt x="8" y="34"/>
                    <a:pt x="6" y="54"/>
                  </a:cubicBezTo>
                  <a:close/>
                </a:path>
              </a:pathLst>
            </a:custGeom>
            <a:solidFill>
              <a:srgbClr val="A94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ṡlíḑé">
              <a:extLst>
                <a:ext uri="{FF2B5EF4-FFF2-40B4-BE49-F238E27FC236}">
                  <a16:creationId xmlns="" xmlns:a16="http://schemas.microsoft.com/office/drawing/2014/main" id="{5DC83A48-B6ED-4CFF-9D71-7939887DB038}"/>
                </a:ext>
              </a:extLst>
            </p:cNvPr>
            <p:cNvSpPr/>
            <p:nvPr/>
          </p:nvSpPr>
          <p:spPr bwMode="auto">
            <a:xfrm>
              <a:off x="10815990" y="2463921"/>
              <a:ext cx="104685" cy="111029"/>
            </a:xfrm>
            <a:custGeom>
              <a:avLst/>
              <a:gdLst>
                <a:gd name="T0" fmla="*/ 22 w 75"/>
                <a:gd name="T1" fmla="*/ 66 h 80"/>
                <a:gd name="T2" fmla="*/ 66 w 75"/>
                <a:gd name="T3" fmla="*/ 70 h 80"/>
                <a:gd name="T4" fmla="*/ 45 w 75"/>
                <a:gd name="T5" fmla="*/ 37 h 80"/>
                <a:gd name="T6" fmla="*/ 8 w 75"/>
                <a:gd name="T7" fmla="*/ 24 h 80"/>
                <a:gd name="T8" fmla="*/ 22 w 75"/>
                <a:gd name="T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80">
                  <a:moveTo>
                    <a:pt x="22" y="66"/>
                  </a:moveTo>
                  <a:cubicBezTo>
                    <a:pt x="38" y="79"/>
                    <a:pt x="58" y="80"/>
                    <a:pt x="66" y="70"/>
                  </a:cubicBezTo>
                  <a:cubicBezTo>
                    <a:pt x="75" y="59"/>
                    <a:pt x="48" y="58"/>
                    <a:pt x="45" y="37"/>
                  </a:cubicBezTo>
                  <a:cubicBezTo>
                    <a:pt x="40" y="0"/>
                    <a:pt x="16" y="13"/>
                    <a:pt x="8" y="24"/>
                  </a:cubicBezTo>
                  <a:cubicBezTo>
                    <a:pt x="0" y="35"/>
                    <a:pt x="6" y="54"/>
                    <a:pt x="22" y="66"/>
                  </a:cubicBezTo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ïśḷîḍè">
              <a:extLst>
                <a:ext uri="{FF2B5EF4-FFF2-40B4-BE49-F238E27FC236}">
                  <a16:creationId xmlns="" xmlns:a16="http://schemas.microsoft.com/office/drawing/2014/main" id="{E0E3C3CB-9EEC-4CEA-BC1A-5F1FE0CCCDF6}"/>
                </a:ext>
              </a:extLst>
            </p:cNvPr>
            <p:cNvSpPr/>
            <p:nvPr/>
          </p:nvSpPr>
          <p:spPr bwMode="auto">
            <a:xfrm>
              <a:off x="10850885" y="2501988"/>
              <a:ext cx="34895" cy="44412"/>
            </a:xfrm>
            <a:custGeom>
              <a:avLst/>
              <a:gdLst>
                <a:gd name="T0" fmla="*/ 4 w 25"/>
                <a:gd name="T1" fmla="*/ 21 h 32"/>
                <a:gd name="T2" fmla="*/ 20 w 25"/>
                <a:gd name="T3" fmla="*/ 29 h 32"/>
                <a:gd name="T4" fmla="*/ 15 w 25"/>
                <a:gd name="T5" fmla="*/ 13 h 32"/>
                <a:gd name="T6" fmla="*/ 5 w 25"/>
                <a:gd name="T7" fmla="*/ 3 h 32"/>
                <a:gd name="T8" fmla="*/ 4 w 25"/>
                <a:gd name="T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2">
                  <a:moveTo>
                    <a:pt x="4" y="21"/>
                  </a:moveTo>
                  <a:cubicBezTo>
                    <a:pt x="8" y="28"/>
                    <a:pt x="15" y="32"/>
                    <a:pt x="20" y="29"/>
                  </a:cubicBezTo>
                  <a:cubicBezTo>
                    <a:pt x="25" y="27"/>
                    <a:pt x="19" y="21"/>
                    <a:pt x="15" y="13"/>
                  </a:cubicBezTo>
                  <a:cubicBezTo>
                    <a:pt x="11" y="6"/>
                    <a:pt x="10" y="0"/>
                    <a:pt x="5" y="3"/>
                  </a:cubicBezTo>
                  <a:cubicBezTo>
                    <a:pt x="1" y="6"/>
                    <a:pt x="0" y="14"/>
                    <a:pt x="4" y="21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îṡľîḓê">
              <a:extLst>
                <a:ext uri="{FF2B5EF4-FFF2-40B4-BE49-F238E27FC236}">
                  <a16:creationId xmlns="" xmlns:a16="http://schemas.microsoft.com/office/drawing/2014/main" id="{B58DA1AE-4278-4D18-8136-1CC78DDC7489}"/>
                </a:ext>
              </a:extLst>
            </p:cNvPr>
            <p:cNvSpPr/>
            <p:nvPr/>
          </p:nvSpPr>
          <p:spPr bwMode="auto">
            <a:xfrm>
              <a:off x="10682755" y="2262482"/>
              <a:ext cx="321985" cy="320401"/>
            </a:xfrm>
            <a:custGeom>
              <a:avLst/>
              <a:gdLst>
                <a:gd name="T0" fmla="*/ 73 w 203"/>
                <a:gd name="T1" fmla="*/ 202 h 202"/>
                <a:gd name="T2" fmla="*/ 203 w 203"/>
                <a:gd name="T3" fmla="*/ 74 h 202"/>
                <a:gd name="T4" fmla="*/ 130 w 203"/>
                <a:gd name="T5" fmla="*/ 0 h 202"/>
                <a:gd name="T6" fmla="*/ 0 w 203"/>
                <a:gd name="T7" fmla="*/ 128 h 202"/>
                <a:gd name="T8" fmla="*/ 73 w 203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2">
                  <a:moveTo>
                    <a:pt x="73" y="202"/>
                  </a:moveTo>
                  <a:lnTo>
                    <a:pt x="203" y="74"/>
                  </a:lnTo>
                  <a:lnTo>
                    <a:pt x="130" y="0"/>
                  </a:lnTo>
                  <a:lnTo>
                    <a:pt x="0" y="128"/>
                  </a:lnTo>
                  <a:lnTo>
                    <a:pt x="73" y="202"/>
                  </a:lnTo>
                  <a:close/>
                </a:path>
              </a:pathLst>
            </a:custGeom>
            <a:solidFill>
              <a:srgbClr val="091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ṣliḋê">
              <a:extLst>
                <a:ext uri="{FF2B5EF4-FFF2-40B4-BE49-F238E27FC236}">
                  <a16:creationId xmlns="" xmlns:a16="http://schemas.microsoft.com/office/drawing/2014/main" id="{B6FACC39-832A-4DB3-AB65-0BB266FB5135}"/>
                </a:ext>
              </a:extLst>
            </p:cNvPr>
            <p:cNvSpPr/>
            <p:nvPr/>
          </p:nvSpPr>
          <p:spPr bwMode="auto">
            <a:xfrm>
              <a:off x="10682755" y="2262482"/>
              <a:ext cx="321985" cy="320401"/>
            </a:xfrm>
            <a:custGeom>
              <a:avLst/>
              <a:gdLst>
                <a:gd name="T0" fmla="*/ 73 w 203"/>
                <a:gd name="T1" fmla="*/ 202 h 202"/>
                <a:gd name="T2" fmla="*/ 203 w 203"/>
                <a:gd name="T3" fmla="*/ 74 h 202"/>
                <a:gd name="T4" fmla="*/ 130 w 203"/>
                <a:gd name="T5" fmla="*/ 0 h 202"/>
                <a:gd name="T6" fmla="*/ 0 w 203"/>
                <a:gd name="T7" fmla="*/ 128 h 202"/>
                <a:gd name="T8" fmla="*/ 73 w 203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2">
                  <a:moveTo>
                    <a:pt x="73" y="202"/>
                  </a:moveTo>
                  <a:lnTo>
                    <a:pt x="203" y="74"/>
                  </a:lnTo>
                  <a:lnTo>
                    <a:pt x="130" y="0"/>
                  </a:lnTo>
                  <a:lnTo>
                    <a:pt x="0" y="128"/>
                  </a:lnTo>
                  <a:lnTo>
                    <a:pt x="73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ïṩliďé">
              <a:extLst>
                <a:ext uri="{FF2B5EF4-FFF2-40B4-BE49-F238E27FC236}">
                  <a16:creationId xmlns="" xmlns:a16="http://schemas.microsoft.com/office/drawing/2014/main" id="{81A982D9-0019-4183-ADA4-CD94BF42D1CF}"/>
                </a:ext>
              </a:extLst>
            </p:cNvPr>
            <p:cNvSpPr/>
            <p:nvPr/>
          </p:nvSpPr>
          <p:spPr bwMode="auto">
            <a:xfrm>
              <a:off x="10616138" y="2192692"/>
              <a:ext cx="361640" cy="355295"/>
            </a:xfrm>
            <a:custGeom>
              <a:avLst/>
              <a:gdLst>
                <a:gd name="T0" fmla="*/ 14 w 228"/>
                <a:gd name="T1" fmla="*/ 224 h 224"/>
                <a:gd name="T2" fmla="*/ 228 w 228"/>
                <a:gd name="T3" fmla="*/ 14 h 224"/>
                <a:gd name="T4" fmla="*/ 214 w 228"/>
                <a:gd name="T5" fmla="*/ 0 h 224"/>
                <a:gd name="T6" fmla="*/ 0 w 228"/>
                <a:gd name="T7" fmla="*/ 210 h 224"/>
                <a:gd name="T8" fmla="*/ 14 w 228"/>
                <a:gd name="T9" fmla="*/ 224 h 224"/>
                <a:gd name="T10" fmla="*/ 14 w 228"/>
                <a:gd name="T11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24">
                  <a:moveTo>
                    <a:pt x="14" y="224"/>
                  </a:moveTo>
                  <a:lnTo>
                    <a:pt x="228" y="14"/>
                  </a:lnTo>
                  <a:lnTo>
                    <a:pt x="214" y="0"/>
                  </a:lnTo>
                  <a:lnTo>
                    <a:pt x="0" y="210"/>
                  </a:lnTo>
                  <a:lnTo>
                    <a:pt x="14" y="224"/>
                  </a:lnTo>
                  <a:lnTo>
                    <a:pt x="14" y="224"/>
                  </a:lnTo>
                  <a:close/>
                </a:path>
              </a:pathLst>
            </a:custGeom>
            <a:solidFill>
              <a:srgbClr val="4D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iṣḻíďè">
              <a:extLst>
                <a:ext uri="{FF2B5EF4-FFF2-40B4-BE49-F238E27FC236}">
                  <a16:creationId xmlns="" xmlns:a16="http://schemas.microsoft.com/office/drawing/2014/main" id="{20B98CB2-0847-4262-B29D-9D8E35E6731B}"/>
                </a:ext>
              </a:extLst>
            </p:cNvPr>
            <p:cNvSpPr/>
            <p:nvPr/>
          </p:nvSpPr>
          <p:spPr bwMode="auto">
            <a:xfrm>
              <a:off x="10701787" y="2487713"/>
              <a:ext cx="34895" cy="33308"/>
            </a:xfrm>
            <a:prstGeom prst="ellipse">
              <a:avLst/>
            </a:pr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iSļíďé">
              <a:extLst>
                <a:ext uri="{FF2B5EF4-FFF2-40B4-BE49-F238E27FC236}">
                  <a16:creationId xmlns="" xmlns:a16="http://schemas.microsoft.com/office/drawing/2014/main" id="{33D08ACA-167B-4C2C-AC19-BFFDC8E945A6}"/>
                </a:ext>
              </a:extLst>
            </p:cNvPr>
            <p:cNvSpPr/>
            <p:nvPr/>
          </p:nvSpPr>
          <p:spPr bwMode="auto">
            <a:xfrm>
              <a:off x="10689099" y="2540055"/>
              <a:ext cx="61859" cy="98340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22 h 71"/>
                <a:gd name="T4" fmla="*/ 22 w 44"/>
                <a:gd name="T5" fmla="*/ 0 h 71"/>
                <a:gd name="T6" fmla="*/ 44 w 44"/>
                <a:gd name="T7" fmla="*/ 22 h 71"/>
                <a:gd name="T8" fmla="*/ 44 w 44"/>
                <a:gd name="T9" fmla="*/ 71 h 71"/>
                <a:gd name="T10" fmla="*/ 0 w 44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0" y="71"/>
                    <a:pt x="0" y="71"/>
                    <a:pt x="0" y="71"/>
                  </a:cubicBez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ïṣḷiḍé">
              <a:extLst>
                <a:ext uri="{FF2B5EF4-FFF2-40B4-BE49-F238E27FC236}">
                  <a16:creationId xmlns="" xmlns:a16="http://schemas.microsoft.com/office/drawing/2014/main" id="{ABCA306B-A1C8-4625-927B-03B32D3FC490}"/>
                </a:ext>
              </a:extLst>
            </p:cNvPr>
            <p:cNvSpPr/>
            <p:nvPr/>
          </p:nvSpPr>
          <p:spPr bwMode="auto">
            <a:xfrm>
              <a:off x="10708134" y="2411579"/>
              <a:ext cx="19033" cy="142752"/>
            </a:xfrm>
            <a:custGeom>
              <a:avLst/>
              <a:gdLst>
                <a:gd name="T0" fmla="*/ 2 w 12"/>
                <a:gd name="T1" fmla="*/ 90 h 90"/>
                <a:gd name="T2" fmla="*/ 12 w 12"/>
                <a:gd name="T3" fmla="*/ 90 h 90"/>
                <a:gd name="T4" fmla="*/ 9 w 12"/>
                <a:gd name="T5" fmla="*/ 0 h 90"/>
                <a:gd name="T6" fmla="*/ 0 w 12"/>
                <a:gd name="T7" fmla="*/ 5 h 90"/>
                <a:gd name="T8" fmla="*/ 2 w 12"/>
                <a:gd name="T9" fmla="*/ 90 h 90"/>
                <a:gd name="T10" fmla="*/ 2 w 12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0">
                  <a:moveTo>
                    <a:pt x="2" y="90"/>
                  </a:moveTo>
                  <a:lnTo>
                    <a:pt x="12" y="90"/>
                  </a:lnTo>
                  <a:lnTo>
                    <a:pt x="9" y="0"/>
                  </a:lnTo>
                  <a:lnTo>
                    <a:pt x="0" y="5"/>
                  </a:lnTo>
                  <a:lnTo>
                    <a:pt x="2" y="90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iṡlïdé">
              <a:extLst>
                <a:ext uri="{FF2B5EF4-FFF2-40B4-BE49-F238E27FC236}">
                  <a16:creationId xmlns="" xmlns:a16="http://schemas.microsoft.com/office/drawing/2014/main" id="{C3E09BEC-17AA-4C1E-98C5-B3010CFEF0FE}"/>
                </a:ext>
              </a:extLst>
            </p:cNvPr>
            <p:cNvSpPr/>
            <p:nvPr/>
          </p:nvSpPr>
          <p:spPr bwMode="auto">
            <a:xfrm>
              <a:off x="10708134" y="2356063"/>
              <a:ext cx="71376" cy="71376"/>
            </a:xfrm>
            <a:custGeom>
              <a:avLst/>
              <a:gdLst>
                <a:gd name="T0" fmla="*/ 45 w 45"/>
                <a:gd name="T1" fmla="*/ 6 h 45"/>
                <a:gd name="T2" fmla="*/ 5 w 45"/>
                <a:gd name="T3" fmla="*/ 45 h 45"/>
                <a:gd name="T4" fmla="*/ 0 w 45"/>
                <a:gd name="T5" fmla="*/ 40 h 45"/>
                <a:gd name="T6" fmla="*/ 41 w 45"/>
                <a:gd name="T7" fmla="*/ 0 h 45"/>
                <a:gd name="T8" fmla="*/ 45 w 45"/>
                <a:gd name="T9" fmla="*/ 6 h 45"/>
                <a:gd name="T10" fmla="*/ 45 w 45"/>
                <a:gd name="T11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5">
                  <a:moveTo>
                    <a:pt x="45" y="6"/>
                  </a:moveTo>
                  <a:lnTo>
                    <a:pt x="5" y="45"/>
                  </a:lnTo>
                  <a:lnTo>
                    <a:pt x="0" y="40"/>
                  </a:lnTo>
                  <a:lnTo>
                    <a:pt x="41" y="0"/>
                  </a:lnTo>
                  <a:lnTo>
                    <a:pt x="45" y="6"/>
                  </a:lnTo>
                  <a:lnTo>
                    <a:pt x="45" y="6"/>
                  </a:ln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îṧlíḍe">
              <a:extLst>
                <a:ext uri="{FF2B5EF4-FFF2-40B4-BE49-F238E27FC236}">
                  <a16:creationId xmlns="" xmlns:a16="http://schemas.microsoft.com/office/drawing/2014/main" id="{C5E889AD-A1DF-4C5B-82A7-4C20CBEDF8D4}"/>
                </a:ext>
              </a:extLst>
            </p:cNvPr>
            <p:cNvSpPr/>
            <p:nvPr/>
          </p:nvSpPr>
          <p:spPr bwMode="auto">
            <a:xfrm>
              <a:off x="10855644" y="3098377"/>
              <a:ext cx="42826" cy="34895"/>
            </a:xfrm>
            <a:custGeom>
              <a:avLst/>
              <a:gdLst>
                <a:gd name="T0" fmla="*/ 30 w 30"/>
                <a:gd name="T1" fmla="*/ 21 h 25"/>
                <a:gd name="T2" fmla="*/ 17 w 30"/>
                <a:gd name="T3" fmla="*/ 10 h 25"/>
                <a:gd name="T4" fmla="*/ 13 w 30"/>
                <a:gd name="T5" fmla="*/ 0 h 25"/>
                <a:gd name="T6" fmla="*/ 0 w 30"/>
                <a:gd name="T7" fmla="*/ 0 h 25"/>
                <a:gd name="T8" fmla="*/ 13 w 30"/>
                <a:gd name="T9" fmla="*/ 3 h 25"/>
                <a:gd name="T10" fmla="*/ 17 w 30"/>
                <a:gd name="T11" fmla="*/ 23 h 25"/>
                <a:gd name="T12" fmla="*/ 30 w 30"/>
                <a:gd name="T13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5">
                  <a:moveTo>
                    <a:pt x="30" y="21"/>
                  </a:moveTo>
                  <a:cubicBezTo>
                    <a:pt x="23" y="25"/>
                    <a:pt x="19" y="15"/>
                    <a:pt x="17" y="10"/>
                  </a:cubicBezTo>
                  <a:cubicBezTo>
                    <a:pt x="16" y="5"/>
                    <a:pt x="16" y="0"/>
                    <a:pt x="13" y="0"/>
                  </a:cubicBezTo>
                  <a:cubicBezTo>
                    <a:pt x="10" y="0"/>
                    <a:pt x="0" y="0"/>
                    <a:pt x="0" y="0"/>
                  </a:cubicBezTo>
                  <a:cubicBezTo>
                    <a:pt x="0" y="0"/>
                    <a:pt x="10" y="2"/>
                    <a:pt x="13" y="3"/>
                  </a:cubicBezTo>
                  <a:cubicBezTo>
                    <a:pt x="15" y="4"/>
                    <a:pt x="16" y="20"/>
                    <a:pt x="17" y="23"/>
                  </a:cubicBezTo>
                  <a:cubicBezTo>
                    <a:pt x="17" y="23"/>
                    <a:pt x="24" y="25"/>
                    <a:pt x="30" y="21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íṥľiḑé">
              <a:extLst>
                <a:ext uri="{FF2B5EF4-FFF2-40B4-BE49-F238E27FC236}">
                  <a16:creationId xmlns="" xmlns:a16="http://schemas.microsoft.com/office/drawing/2014/main" id="{88367F51-10EC-4787-8393-16A4E07A4FA1}"/>
                </a:ext>
              </a:extLst>
            </p:cNvPr>
            <p:cNvSpPr/>
            <p:nvPr/>
          </p:nvSpPr>
          <p:spPr bwMode="auto">
            <a:xfrm>
              <a:off x="10901642" y="3115823"/>
              <a:ext cx="1586" cy="1586"/>
            </a:xfrm>
            <a:prstGeom prst="rect">
              <a:avLst/>
            </a:pr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íśļïḍé">
              <a:extLst>
                <a:ext uri="{FF2B5EF4-FFF2-40B4-BE49-F238E27FC236}">
                  <a16:creationId xmlns="" xmlns:a16="http://schemas.microsoft.com/office/drawing/2014/main" id="{018D3796-777C-4D45-81AB-37DF2350A67A}"/>
                </a:ext>
              </a:extLst>
            </p:cNvPr>
            <p:cNvSpPr/>
            <p:nvPr/>
          </p:nvSpPr>
          <p:spPr bwMode="auto">
            <a:xfrm>
              <a:off x="10857229" y="3077755"/>
              <a:ext cx="53928" cy="38068"/>
            </a:xfrm>
            <a:custGeom>
              <a:avLst/>
              <a:gdLst>
                <a:gd name="T0" fmla="*/ 38 w 38"/>
                <a:gd name="T1" fmla="*/ 23 h 27"/>
                <a:gd name="T2" fmla="*/ 31 w 38"/>
                <a:gd name="T3" fmla="*/ 15 h 27"/>
                <a:gd name="T4" fmla="*/ 19 w 38"/>
                <a:gd name="T5" fmla="*/ 2 h 27"/>
                <a:gd name="T6" fmla="*/ 0 w 38"/>
                <a:gd name="T7" fmla="*/ 0 h 27"/>
                <a:gd name="T8" fmla="*/ 24 w 38"/>
                <a:gd name="T9" fmla="*/ 7 h 27"/>
                <a:gd name="T10" fmla="*/ 32 w 38"/>
                <a:gd name="T11" fmla="*/ 27 h 27"/>
                <a:gd name="T12" fmla="*/ 38 w 38"/>
                <a:gd name="T13" fmla="*/ 23 h 27"/>
                <a:gd name="T14" fmla="*/ 38 w 38"/>
                <a:gd name="T1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7">
                  <a:moveTo>
                    <a:pt x="38" y="23"/>
                  </a:moveTo>
                  <a:cubicBezTo>
                    <a:pt x="35" y="26"/>
                    <a:pt x="32" y="19"/>
                    <a:pt x="31" y="15"/>
                  </a:cubicBezTo>
                  <a:cubicBezTo>
                    <a:pt x="28" y="9"/>
                    <a:pt x="29" y="3"/>
                    <a:pt x="19" y="2"/>
                  </a:cubicBez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22" y="3"/>
                    <a:pt x="24" y="7"/>
                  </a:cubicBezTo>
                  <a:cubicBezTo>
                    <a:pt x="27" y="11"/>
                    <a:pt x="31" y="21"/>
                    <a:pt x="32" y="27"/>
                  </a:cubicBezTo>
                  <a:cubicBezTo>
                    <a:pt x="32" y="27"/>
                    <a:pt x="36" y="26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íṥļîḋé">
              <a:extLst>
                <a:ext uri="{FF2B5EF4-FFF2-40B4-BE49-F238E27FC236}">
                  <a16:creationId xmlns="" xmlns:a16="http://schemas.microsoft.com/office/drawing/2014/main" id="{A0F3FF2F-E84C-4FE0-BFDD-168F31764F44}"/>
                </a:ext>
              </a:extLst>
            </p:cNvPr>
            <p:cNvSpPr/>
            <p:nvPr/>
          </p:nvSpPr>
          <p:spPr bwMode="auto">
            <a:xfrm>
              <a:off x="10865160" y="3066653"/>
              <a:ext cx="47584" cy="20620"/>
            </a:xfrm>
            <a:custGeom>
              <a:avLst/>
              <a:gdLst>
                <a:gd name="T0" fmla="*/ 35 w 35"/>
                <a:gd name="T1" fmla="*/ 9 h 15"/>
                <a:gd name="T2" fmla="*/ 34 w 35"/>
                <a:gd name="T3" fmla="*/ 9 h 15"/>
                <a:gd name="T4" fmla="*/ 29 w 35"/>
                <a:gd name="T5" fmla="*/ 8 h 15"/>
                <a:gd name="T6" fmla="*/ 21 w 35"/>
                <a:gd name="T7" fmla="*/ 1 h 15"/>
                <a:gd name="T8" fmla="*/ 0 w 35"/>
                <a:gd name="T9" fmla="*/ 0 h 15"/>
                <a:gd name="T10" fmla="*/ 20 w 35"/>
                <a:gd name="T11" fmla="*/ 4 h 15"/>
                <a:gd name="T12" fmla="*/ 30 w 35"/>
                <a:gd name="T13" fmla="*/ 15 h 15"/>
                <a:gd name="T14" fmla="*/ 35 w 35"/>
                <a:gd name="T1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5">
                  <a:moveTo>
                    <a:pt x="35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3" y="12"/>
                    <a:pt x="30" y="9"/>
                    <a:pt x="29" y="8"/>
                  </a:cubicBezTo>
                  <a:cubicBezTo>
                    <a:pt x="29" y="6"/>
                    <a:pt x="26" y="2"/>
                    <a:pt x="21" y="1"/>
                  </a:cubicBezTo>
                  <a:cubicBezTo>
                    <a:pt x="15" y="1"/>
                    <a:pt x="0" y="0"/>
                    <a:pt x="0" y="0"/>
                  </a:cubicBezTo>
                  <a:cubicBezTo>
                    <a:pt x="0" y="0"/>
                    <a:pt x="14" y="3"/>
                    <a:pt x="20" y="4"/>
                  </a:cubicBezTo>
                  <a:cubicBezTo>
                    <a:pt x="26" y="4"/>
                    <a:pt x="28" y="10"/>
                    <a:pt x="30" y="15"/>
                  </a:cubicBezTo>
                  <a:cubicBezTo>
                    <a:pt x="30" y="15"/>
                    <a:pt x="34" y="13"/>
                    <a:pt x="35" y="9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iṧ1îdè">
              <a:extLst>
                <a:ext uri="{FF2B5EF4-FFF2-40B4-BE49-F238E27FC236}">
                  <a16:creationId xmlns="" xmlns:a16="http://schemas.microsoft.com/office/drawing/2014/main" id="{F825EBC7-2C36-4E42-85BD-2316F5C7D689}"/>
                </a:ext>
              </a:extLst>
            </p:cNvPr>
            <p:cNvSpPr/>
            <p:nvPr/>
          </p:nvSpPr>
          <p:spPr bwMode="auto">
            <a:xfrm>
              <a:off x="10944467" y="2319583"/>
              <a:ext cx="60272" cy="60272"/>
            </a:xfrm>
            <a:custGeom>
              <a:avLst/>
              <a:gdLst>
                <a:gd name="T0" fmla="*/ 38 w 38"/>
                <a:gd name="T1" fmla="*/ 38 h 38"/>
                <a:gd name="T2" fmla="*/ 0 w 38"/>
                <a:gd name="T3" fmla="*/ 0 h 38"/>
                <a:gd name="T4" fmla="*/ 38 w 38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8">
                  <a:moveTo>
                    <a:pt x="38" y="38"/>
                  </a:moveTo>
                  <a:lnTo>
                    <a:pt x="0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C2C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í$ļiḓe">
              <a:extLst>
                <a:ext uri="{FF2B5EF4-FFF2-40B4-BE49-F238E27FC236}">
                  <a16:creationId xmlns="" xmlns:a16="http://schemas.microsoft.com/office/drawing/2014/main" id="{1A61A01F-6184-4666-9A19-939B8B764343}"/>
                </a:ext>
              </a:extLst>
            </p:cNvPr>
            <p:cNvSpPr/>
            <p:nvPr/>
          </p:nvSpPr>
          <p:spPr bwMode="auto">
            <a:xfrm>
              <a:off x="10944467" y="2319583"/>
              <a:ext cx="60272" cy="60272"/>
            </a:xfrm>
            <a:custGeom>
              <a:avLst/>
              <a:gdLst>
                <a:gd name="T0" fmla="*/ 38 w 38"/>
                <a:gd name="T1" fmla="*/ 38 h 38"/>
                <a:gd name="T2" fmla="*/ 0 w 38"/>
                <a:gd name="T3" fmla="*/ 0 h 38"/>
                <a:gd name="T4" fmla="*/ 38 w 38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8">
                  <a:moveTo>
                    <a:pt x="38" y="38"/>
                  </a:moveTo>
                  <a:lnTo>
                    <a:pt x="0" y="0"/>
                  </a:lnTo>
                  <a:lnTo>
                    <a:pt x="38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íŝļîdè">
              <a:extLst>
                <a:ext uri="{FF2B5EF4-FFF2-40B4-BE49-F238E27FC236}">
                  <a16:creationId xmlns="" xmlns:a16="http://schemas.microsoft.com/office/drawing/2014/main" id="{A1A6B0BC-E290-4DC7-B9A5-958B8831090C}"/>
                </a:ext>
              </a:extLst>
            </p:cNvPr>
            <p:cNvSpPr/>
            <p:nvPr/>
          </p:nvSpPr>
          <p:spPr bwMode="auto">
            <a:xfrm>
              <a:off x="10888953" y="2451232"/>
              <a:ext cx="44412" cy="44412"/>
            </a:xfrm>
            <a:custGeom>
              <a:avLst/>
              <a:gdLst>
                <a:gd name="T0" fmla="*/ 0 w 28"/>
                <a:gd name="T1" fmla="*/ 28 h 28"/>
                <a:gd name="T2" fmla="*/ 0 w 28"/>
                <a:gd name="T3" fmla="*/ 28 h 28"/>
                <a:gd name="T4" fmla="*/ 28 w 28"/>
                <a:gd name="T5" fmla="*/ 0 h 28"/>
                <a:gd name="T6" fmla="*/ 0 w 28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09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íŝ1iďe">
              <a:extLst>
                <a:ext uri="{FF2B5EF4-FFF2-40B4-BE49-F238E27FC236}">
                  <a16:creationId xmlns="" xmlns:a16="http://schemas.microsoft.com/office/drawing/2014/main" id="{53FEBAA6-5C0B-4BFB-B35B-110E8F2C1C29}"/>
                </a:ext>
              </a:extLst>
            </p:cNvPr>
            <p:cNvSpPr/>
            <p:nvPr/>
          </p:nvSpPr>
          <p:spPr bwMode="auto">
            <a:xfrm>
              <a:off x="10888953" y="2451232"/>
              <a:ext cx="44412" cy="44412"/>
            </a:xfrm>
            <a:custGeom>
              <a:avLst/>
              <a:gdLst>
                <a:gd name="T0" fmla="*/ 0 w 28"/>
                <a:gd name="T1" fmla="*/ 28 h 28"/>
                <a:gd name="T2" fmla="*/ 0 w 28"/>
                <a:gd name="T3" fmla="*/ 28 h 28"/>
                <a:gd name="T4" fmla="*/ 28 w 28"/>
                <a:gd name="T5" fmla="*/ 0 h 28"/>
                <a:gd name="T6" fmla="*/ 0 w 28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iśḻîḑé">
              <a:extLst>
                <a:ext uri="{FF2B5EF4-FFF2-40B4-BE49-F238E27FC236}">
                  <a16:creationId xmlns="" xmlns:a16="http://schemas.microsoft.com/office/drawing/2014/main" id="{FBBF57AC-1055-4886-B04A-542E7DFB99DE}"/>
                </a:ext>
              </a:extLst>
            </p:cNvPr>
            <p:cNvSpPr/>
            <p:nvPr/>
          </p:nvSpPr>
          <p:spPr bwMode="auto">
            <a:xfrm>
              <a:off x="10881022" y="2495644"/>
              <a:ext cx="7931" cy="4758"/>
            </a:xfrm>
            <a:custGeom>
              <a:avLst/>
              <a:gdLst>
                <a:gd name="T0" fmla="*/ 0 w 5"/>
                <a:gd name="T1" fmla="*/ 3 h 3"/>
                <a:gd name="T2" fmla="*/ 0 w 5"/>
                <a:gd name="T3" fmla="*/ 3 h 3"/>
                <a:gd name="T4" fmla="*/ 5 w 5"/>
                <a:gd name="T5" fmla="*/ 0 h 3"/>
                <a:gd name="T6" fmla="*/ 5 w 5"/>
                <a:gd name="T7" fmla="*/ 0 h 3"/>
                <a:gd name="T8" fmla="*/ 0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95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işľîḋé">
              <a:extLst>
                <a:ext uri="{FF2B5EF4-FFF2-40B4-BE49-F238E27FC236}">
                  <a16:creationId xmlns="" xmlns:a16="http://schemas.microsoft.com/office/drawing/2014/main" id="{CD578C2D-9AFC-4C60-B7C9-F3C1322CDD9C}"/>
                </a:ext>
              </a:extLst>
            </p:cNvPr>
            <p:cNvSpPr/>
            <p:nvPr/>
          </p:nvSpPr>
          <p:spPr bwMode="auto">
            <a:xfrm>
              <a:off x="10881022" y="2495644"/>
              <a:ext cx="7931" cy="4758"/>
            </a:xfrm>
            <a:custGeom>
              <a:avLst/>
              <a:gdLst>
                <a:gd name="T0" fmla="*/ 0 w 5"/>
                <a:gd name="T1" fmla="*/ 3 h 3"/>
                <a:gd name="T2" fmla="*/ 0 w 5"/>
                <a:gd name="T3" fmla="*/ 3 h 3"/>
                <a:gd name="T4" fmla="*/ 5 w 5"/>
                <a:gd name="T5" fmla="*/ 0 h 3"/>
                <a:gd name="T6" fmla="*/ 5 w 5"/>
                <a:gd name="T7" fmla="*/ 0 h 3"/>
                <a:gd name="T8" fmla="*/ 0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iṥľïḓè">
              <a:extLst>
                <a:ext uri="{FF2B5EF4-FFF2-40B4-BE49-F238E27FC236}">
                  <a16:creationId xmlns="" xmlns:a16="http://schemas.microsoft.com/office/drawing/2014/main" id="{DDE39E23-C682-402F-A6E8-5AB5888F6F28}"/>
                </a:ext>
              </a:extLst>
            </p:cNvPr>
            <p:cNvSpPr/>
            <p:nvPr/>
          </p:nvSpPr>
          <p:spPr bwMode="auto">
            <a:xfrm>
              <a:off x="10830265" y="2295791"/>
              <a:ext cx="174474" cy="204611"/>
            </a:xfrm>
            <a:custGeom>
              <a:avLst/>
              <a:gdLst>
                <a:gd name="T0" fmla="*/ 37 w 126"/>
                <a:gd name="T1" fmla="*/ 148 h 148"/>
                <a:gd name="T2" fmla="*/ 36 w 126"/>
                <a:gd name="T3" fmla="*/ 147 h 148"/>
                <a:gd name="T4" fmla="*/ 12 w 126"/>
                <a:gd name="T5" fmla="*/ 82 h 148"/>
                <a:gd name="T6" fmla="*/ 66 w 126"/>
                <a:gd name="T7" fmla="*/ 0 h 148"/>
                <a:gd name="T8" fmla="*/ 83 w 126"/>
                <a:gd name="T9" fmla="*/ 17 h 148"/>
                <a:gd name="T10" fmla="*/ 126 w 126"/>
                <a:gd name="T11" fmla="*/ 61 h 148"/>
                <a:gd name="T12" fmla="*/ 75 w 126"/>
                <a:gd name="T13" fmla="*/ 112 h 148"/>
                <a:gd name="T14" fmla="*/ 42 w 126"/>
                <a:gd name="T15" fmla="*/ 144 h 148"/>
                <a:gd name="T16" fmla="*/ 37 w 126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148">
                  <a:moveTo>
                    <a:pt x="37" y="148"/>
                  </a:moveTo>
                  <a:cubicBezTo>
                    <a:pt x="37" y="148"/>
                    <a:pt x="36" y="148"/>
                    <a:pt x="36" y="147"/>
                  </a:cubicBezTo>
                  <a:cubicBezTo>
                    <a:pt x="17" y="126"/>
                    <a:pt x="0" y="101"/>
                    <a:pt x="12" y="82"/>
                  </a:cubicBezTo>
                  <a:cubicBezTo>
                    <a:pt x="21" y="67"/>
                    <a:pt x="55" y="17"/>
                    <a:pt x="66" y="0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37" y="148"/>
                    <a:pt x="37" y="148"/>
                    <a:pt x="37" y="148"/>
                  </a:cubicBezTo>
                </a:path>
              </a:pathLst>
            </a:custGeom>
            <a:solidFill>
              <a:srgbClr val="203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sľíḑê">
              <a:extLst>
                <a:ext uri="{FF2B5EF4-FFF2-40B4-BE49-F238E27FC236}">
                  <a16:creationId xmlns="" xmlns:a16="http://schemas.microsoft.com/office/drawing/2014/main" id="{F8F25ADA-3608-4EE2-9789-98E08A7DDA61}"/>
                </a:ext>
              </a:extLst>
            </p:cNvPr>
            <p:cNvSpPr/>
            <p:nvPr/>
          </p:nvSpPr>
          <p:spPr bwMode="auto">
            <a:xfrm>
              <a:off x="8043421" y="5246007"/>
              <a:ext cx="583698" cy="141166"/>
            </a:xfrm>
            <a:custGeom>
              <a:avLst/>
              <a:gdLst>
                <a:gd name="T0" fmla="*/ 46 w 420"/>
                <a:gd name="T1" fmla="*/ 0 h 102"/>
                <a:gd name="T2" fmla="*/ 420 w 420"/>
                <a:gd name="T3" fmla="*/ 0 h 102"/>
                <a:gd name="T4" fmla="*/ 420 w 420"/>
                <a:gd name="T5" fmla="*/ 17 h 102"/>
                <a:gd name="T6" fmla="*/ 269 w 420"/>
                <a:gd name="T7" fmla="*/ 17 h 102"/>
                <a:gd name="T8" fmla="*/ 240 w 420"/>
                <a:gd name="T9" fmla="*/ 46 h 102"/>
                <a:gd name="T10" fmla="*/ 240 w 420"/>
                <a:gd name="T11" fmla="*/ 56 h 102"/>
                <a:gd name="T12" fmla="*/ 269 w 420"/>
                <a:gd name="T13" fmla="*/ 84 h 102"/>
                <a:gd name="T14" fmla="*/ 420 w 420"/>
                <a:gd name="T15" fmla="*/ 84 h 102"/>
                <a:gd name="T16" fmla="*/ 420 w 420"/>
                <a:gd name="T17" fmla="*/ 102 h 102"/>
                <a:gd name="T18" fmla="*/ 46 w 420"/>
                <a:gd name="T19" fmla="*/ 102 h 102"/>
                <a:gd name="T20" fmla="*/ 0 w 420"/>
                <a:gd name="T21" fmla="*/ 56 h 102"/>
                <a:gd name="T22" fmla="*/ 0 w 420"/>
                <a:gd name="T23" fmla="*/ 46 h 102"/>
                <a:gd name="T24" fmla="*/ 46 w 420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102">
                  <a:moveTo>
                    <a:pt x="46" y="0"/>
                  </a:moveTo>
                  <a:cubicBezTo>
                    <a:pt x="420" y="0"/>
                    <a:pt x="420" y="0"/>
                    <a:pt x="420" y="0"/>
                  </a:cubicBezTo>
                  <a:cubicBezTo>
                    <a:pt x="420" y="17"/>
                    <a:pt x="420" y="17"/>
                    <a:pt x="420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53" y="17"/>
                    <a:pt x="240" y="30"/>
                    <a:pt x="240" y="46"/>
                  </a:cubicBezTo>
                  <a:cubicBezTo>
                    <a:pt x="240" y="56"/>
                    <a:pt x="240" y="56"/>
                    <a:pt x="240" y="56"/>
                  </a:cubicBezTo>
                  <a:cubicBezTo>
                    <a:pt x="240" y="71"/>
                    <a:pt x="253" y="84"/>
                    <a:pt x="269" y="84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0" y="102"/>
                    <a:pt x="420" y="102"/>
                    <a:pt x="420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20" y="102"/>
                    <a:pt x="0" y="81"/>
                    <a:pt x="0" y="5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0" y="0"/>
                    <a:pt x="46" y="0"/>
                  </a:cubicBezTo>
                </a:path>
              </a:pathLst>
            </a:custGeom>
            <a:solidFill>
              <a:srgbClr val="00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ṧľiḋé">
              <a:extLst>
                <a:ext uri="{FF2B5EF4-FFF2-40B4-BE49-F238E27FC236}">
                  <a16:creationId xmlns="" xmlns:a16="http://schemas.microsoft.com/office/drawing/2014/main" id="{79D9E374-264F-440C-922D-E3A76459765F}"/>
                </a:ext>
              </a:extLst>
            </p:cNvPr>
            <p:cNvSpPr/>
            <p:nvPr/>
          </p:nvSpPr>
          <p:spPr bwMode="auto">
            <a:xfrm>
              <a:off x="8376510" y="5269800"/>
              <a:ext cx="222060" cy="93582"/>
            </a:xfrm>
            <a:custGeom>
              <a:avLst/>
              <a:gdLst>
                <a:gd name="T0" fmla="*/ 29 w 160"/>
                <a:gd name="T1" fmla="*/ 67 h 67"/>
                <a:gd name="T2" fmla="*/ 0 w 160"/>
                <a:gd name="T3" fmla="*/ 39 h 67"/>
                <a:gd name="T4" fmla="*/ 0 w 160"/>
                <a:gd name="T5" fmla="*/ 29 h 67"/>
                <a:gd name="T6" fmla="*/ 29 w 160"/>
                <a:gd name="T7" fmla="*/ 0 h 67"/>
                <a:gd name="T8" fmla="*/ 160 w 160"/>
                <a:gd name="T9" fmla="*/ 0 h 67"/>
                <a:gd name="T10" fmla="*/ 148 w 160"/>
                <a:gd name="T11" fmla="*/ 32 h 67"/>
                <a:gd name="T12" fmla="*/ 160 w 160"/>
                <a:gd name="T13" fmla="*/ 67 h 67"/>
                <a:gd name="T14" fmla="*/ 29 w 160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7">
                  <a:moveTo>
                    <a:pt x="29" y="67"/>
                  </a:moveTo>
                  <a:cubicBezTo>
                    <a:pt x="13" y="67"/>
                    <a:pt x="0" y="54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48" y="7"/>
                    <a:pt x="148" y="32"/>
                  </a:cubicBezTo>
                  <a:cubicBezTo>
                    <a:pt x="148" y="60"/>
                    <a:pt x="160" y="67"/>
                    <a:pt x="160" y="67"/>
                  </a:cubicBezTo>
                  <a:cubicBezTo>
                    <a:pt x="29" y="67"/>
                    <a:pt x="29" y="67"/>
                    <a:pt x="29" y="67"/>
                  </a:cubicBezTo>
                </a:path>
              </a:pathLst>
            </a:custGeom>
            <a:solidFill>
              <a:srgbClr val="D3E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ḻïḑê">
              <a:extLst>
                <a:ext uri="{FF2B5EF4-FFF2-40B4-BE49-F238E27FC236}">
                  <a16:creationId xmlns="" xmlns:a16="http://schemas.microsoft.com/office/drawing/2014/main" id="{3D6C6369-0A9A-4D79-8EB5-599BA052AB5D}"/>
                </a:ext>
              </a:extLst>
            </p:cNvPr>
            <p:cNvSpPr/>
            <p:nvPr/>
          </p:nvSpPr>
          <p:spPr bwMode="auto">
            <a:xfrm>
              <a:off x="8121141" y="5575923"/>
              <a:ext cx="743899" cy="115788"/>
            </a:xfrm>
            <a:custGeom>
              <a:avLst/>
              <a:gdLst>
                <a:gd name="T0" fmla="*/ 507 w 536"/>
                <a:gd name="T1" fmla="*/ 83 h 83"/>
                <a:gd name="T2" fmla="*/ 536 w 536"/>
                <a:gd name="T3" fmla="*/ 54 h 83"/>
                <a:gd name="T4" fmla="*/ 536 w 536"/>
                <a:gd name="T5" fmla="*/ 29 h 83"/>
                <a:gd name="T6" fmla="*/ 507 w 536"/>
                <a:gd name="T7" fmla="*/ 0 h 83"/>
                <a:gd name="T8" fmla="*/ 0 w 536"/>
                <a:gd name="T9" fmla="*/ 0 h 83"/>
                <a:gd name="T10" fmla="*/ 12 w 536"/>
                <a:gd name="T11" fmla="*/ 39 h 83"/>
                <a:gd name="T12" fmla="*/ 0 w 536"/>
                <a:gd name="T13" fmla="*/ 83 h 83"/>
                <a:gd name="T14" fmla="*/ 507 w 536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6" h="83">
                  <a:moveTo>
                    <a:pt x="507" y="83"/>
                  </a:moveTo>
                  <a:cubicBezTo>
                    <a:pt x="523" y="83"/>
                    <a:pt x="536" y="70"/>
                    <a:pt x="536" y="54"/>
                  </a:cubicBezTo>
                  <a:cubicBezTo>
                    <a:pt x="536" y="29"/>
                    <a:pt x="536" y="29"/>
                    <a:pt x="536" y="29"/>
                  </a:cubicBezTo>
                  <a:cubicBezTo>
                    <a:pt x="536" y="13"/>
                    <a:pt x="523" y="0"/>
                    <a:pt x="50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15"/>
                    <a:pt x="12" y="39"/>
                  </a:cubicBezTo>
                  <a:cubicBezTo>
                    <a:pt x="12" y="68"/>
                    <a:pt x="0" y="83"/>
                    <a:pt x="0" y="83"/>
                  </a:cubicBezTo>
                  <a:cubicBezTo>
                    <a:pt x="507" y="83"/>
                    <a:pt x="507" y="83"/>
                    <a:pt x="507" y="83"/>
                  </a:cubicBezTo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şļidê">
              <a:extLst>
                <a:ext uri="{FF2B5EF4-FFF2-40B4-BE49-F238E27FC236}">
                  <a16:creationId xmlns="" xmlns:a16="http://schemas.microsoft.com/office/drawing/2014/main" id="{B79782BD-D43F-4B80-87EE-CABA7294E09B}"/>
                </a:ext>
              </a:extLst>
            </p:cNvPr>
            <p:cNvSpPr/>
            <p:nvPr/>
          </p:nvSpPr>
          <p:spPr bwMode="auto">
            <a:xfrm>
              <a:off x="8585881" y="5575923"/>
              <a:ext cx="88823" cy="115788"/>
            </a:xfrm>
            <a:custGeom>
              <a:avLst/>
              <a:gdLst>
                <a:gd name="T0" fmla="*/ 63 w 63"/>
                <a:gd name="T1" fmla="*/ 0 h 83"/>
                <a:gd name="T2" fmla="*/ 0 w 63"/>
                <a:gd name="T3" fmla="*/ 0 h 83"/>
                <a:gd name="T4" fmla="*/ 6 w 63"/>
                <a:gd name="T5" fmla="*/ 41 h 83"/>
                <a:gd name="T6" fmla="*/ 0 w 63"/>
                <a:gd name="T7" fmla="*/ 83 h 83"/>
                <a:gd name="T8" fmla="*/ 63 w 63"/>
                <a:gd name="T9" fmla="*/ 83 h 83"/>
                <a:gd name="T10" fmla="*/ 63 w 63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3">
                  <a:moveTo>
                    <a:pt x="6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13"/>
                    <a:pt x="6" y="41"/>
                  </a:cubicBezTo>
                  <a:cubicBezTo>
                    <a:pt x="6" y="69"/>
                    <a:pt x="0" y="83"/>
                    <a:pt x="0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0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îṣľiḍé">
              <a:extLst>
                <a:ext uri="{FF2B5EF4-FFF2-40B4-BE49-F238E27FC236}">
                  <a16:creationId xmlns="" xmlns:a16="http://schemas.microsoft.com/office/drawing/2014/main" id="{7E0BA266-A340-42F5-B245-409F23F6133B}"/>
                </a:ext>
              </a:extLst>
            </p:cNvPr>
            <p:cNvSpPr/>
            <p:nvPr/>
          </p:nvSpPr>
          <p:spPr bwMode="auto">
            <a:xfrm>
              <a:off x="8581121" y="5571166"/>
              <a:ext cx="19033" cy="125304"/>
            </a:xfrm>
            <a:custGeom>
              <a:avLst/>
              <a:gdLst>
                <a:gd name="T0" fmla="*/ 4 w 14"/>
                <a:gd name="T1" fmla="*/ 91 h 91"/>
                <a:gd name="T2" fmla="*/ 3 w 14"/>
                <a:gd name="T3" fmla="*/ 91 h 91"/>
                <a:gd name="T4" fmla="*/ 1 w 14"/>
                <a:gd name="T5" fmla="*/ 86 h 91"/>
                <a:gd name="T6" fmla="*/ 7 w 14"/>
                <a:gd name="T7" fmla="*/ 45 h 91"/>
                <a:gd name="T8" fmla="*/ 1 w 14"/>
                <a:gd name="T9" fmla="*/ 5 h 91"/>
                <a:gd name="T10" fmla="*/ 3 w 14"/>
                <a:gd name="T11" fmla="*/ 0 h 91"/>
                <a:gd name="T12" fmla="*/ 8 w 14"/>
                <a:gd name="T13" fmla="*/ 2 h 91"/>
                <a:gd name="T14" fmla="*/ 14 w 14"/>
                <a:gd name="T15" fmla="*/ 45 h 91"/>
                <a:gd name="T16" fmla="*/ 8 w 14"/>
                <a:gd name="T17" fmla="*/ 89 h 91"/>
                <a:gd name="T18" fmla="*/ 4 w 14"/>
                <a:gd name="T1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1">
                  <a:moveTo>
                    <a:pt x="4" y="91"/>
                  </a:moveTo>
                  <a:cubicBezTo>
                    <a:pt x="4" y="91"/>
                    <a:pt x="3" y="91"/>
                    <a:pt x="3" y="91"/>
                  </a:cubicBezTo>
                  <a:cubicBezTo>
                    <a:pt x="1" y="90"/>
                    <a:pt x="0" y="88"/>
                    <a:pt x="1" y="86"/>
                  </a:cubicBezTo>
                  <a:cubicBezTo>
                    <a:pt x="1" y="86"/>
                    <a:pt x="7" y="72"/>
                    <a:pt x="7" y="45"/>
                  </a:cubicBezTo>
                  <a:cubicBezTo>
                    <a:pt x="7" y="18"/>
                    <a:pt x="1" y="5"/>
                    <a:pt x="1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5" y="0"/>
                    <a:pt x="7" y="0"/>
                    <a:pt x="8" y="2"/>
                  </a:cubicBezTo>
                  <a:cubicBezTo>
                    <a:pt x="8" y="3"/>
                    <a:pt x="14" y="16"/>
                    <a:pt x="14" y="45"/>
                  </a:cubicBezTo>
                  <a:cubicBezTo>
                    <a:pt x="14" y="73"/>
                    <a:pt x="8" y="88"/>
                    <a:pt x="8" y="89"/>
                  </a:cubicBezTo>
                  <a:cubicBezTo>
                    <a:pt x="7" y="90"/>
                    <a:pt x="6" y="91"/>
                    <a:pt x="4" y="91"/>
                  </a:cubicBezTo>
                  <a:close/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ṡḻîďé">
              <a:extLst>
                <a:ext uri="{FF2B5EF4-FFF2-40B4-BE49-F238E27FC236}">
                  <a16:creationId xmlns="" xmlns:a16="http://schemas.microsoft.com/office/drawing/2014/main" id="{223EA9E2-D625-4922-B8A3-06C97BA11D88}"/>
                </a:ext>
              </a:extLst>
            </p:cNvPr>
            <p:cNvSpPr/>
            <p:nvPr/>
          </p:nvSpPr>
          <p:spPr bwMode="auto">
            <a:xfrm>
              <a:off x="8098935" y="5550546"/>
              <a:ext cx="732795" cy="164959"/>
            </a:xfrm>
            <a:custGeom>
              <a:avLst/>
              <a:gdLst>
                <a:gd name="T0" fmla="*/ 481 w 527"/>
                <a:gd name="T1" fmla="*/ 0 h 119"/>
                <a:gd name="T2" fmla="*/ 0 w 527"/>
                <a:gd name="T3" fmla="*/ 0 h 119"/>
                <a:gd name="T4" fmla="*/ 0 w 527"/>
                <a:gd name="T5" fmla="*/ 18 h 119"/>
                <a:gd name="T6" fmla="*/ 347 w 527"/>
                <a:gd name="T7" fmla="*/ 18 h 119"/>
                <a:gd name="T8" fmla="*/ 376 w 527"/>
                <a:gd name="T9" fmla="*/ 47 h 119"/>
                <a:gd name="T10" fmla="*/ 376 w 527"/>
                <a:gd name="T11" fmla="*/ 72 h 119"/>
                <a:gd name="T12" fmla="*/ 347 w 527"/>
                <a:gd name="T13" fmla="*/ 101 h 119"/>
                <a:gd name="T14" fmla="*/ 0 w 527"/>
                <a:gd name="T15" fmla="*/ 101 h 119"/>
                <a:gd name="T16" fmla="*/ 0 w 527"/>
                <a:gd name="T17" fmla="*/ 119 h 119"/>
                <a:gd name="T18" fmla="*/ 481 w 527"/>
                <a:gd name="T19" fmla="*/ 119 h 119"/>
                <a:gd name="T20" fmla="*/ 527 w 527"/>
                <a:gd name="T21" fmla="*/ 72 h 119"/>
                <a:gd name="T22" fmla="*/ 527 w 527"/>
                <a:gd name="T23" fmla="*/ 47 h 119"/>
                <a:gd name="T24" fmla="*/ 481 w 527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7" h="119">
                  <a:moveTo>
                    <a:pt x="48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47" y="18"/>
                    <a:pt x="347" y="18"/>
                    <a:pt x="347" y="18"/>
                  </a:cubicBezTo>
                  <a:cubicBezTo>
                    <a:pt x="363" y="18"/>
                    <a:pt x="376" y="31"/>
                    <a:pt x="376" y="47"/>
                  </a:cubicBezTo>
                  <a:cubicBezTo>
                    <a:pt x="376" y="72"/>
                    <a:pt x="376" y="72"/>
                    <a:pt x="376" y="72"/>
                  </a:cubicBezTo>
                  <a:cubicBezTo>
                    <a:pt x="376" y="88"/>
                    <a:pt x="363" y="101"/>
                    <a:pt x="347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81" y="119"/>
                    <a:pt x="481" y="119"/>
                    <a:pt x="481" y="119"/>
                  </a:cubicBezTo>
                  <a:cubicBezTo>
                    <a:pt x="506" y="119"/>
                    <a:pt x="527" y="98"/>
                    <a:pt x="527" y="72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21"/>
                    <a:pt x="506" y="0"/>
                    <a:pt x="481" y="0"/>
                  </a:cubicBezTo>
                </a:path>
              </a:pathLst>
            </a:custGeom>
            <a:solidFill>
              <a:srgbClr val="4D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ŝḷiḍê">
              <a:extLst>
                <a:ext uri="{FF2B5EF4-FFF2-40B4-BE49-F238E27FC236}">
                  <a16:creationId xmlns="" xmlns:a16="http://schemas.microsoft.com/office/drawing/2014/main" id="{C19A54EA-370A-4E7C-BE3E-4CF5B595C61F}"/>
                </a:ext>
              </a:extLst>
            </p:cNvPr>
            <p:cNvSpPr/>
            <p:nvPr/>
          </p:nvSpPr>
          <p:spPr bwMode="auto">
            <a:xfrm>
              <a:off x="8584294" y="5550546"/>
              <a:ext cx="306125" cy="164959"/>
            </a:xfrm>
            <a:custGeom>
              <a:avLst/>
              <a:gdLst>
                <a:gd name="T0" fmla="*/ 173 w 220"/>
                <a:gd name="T1" fmla="*/ 0 h 119"/>
                <a:gd name="T2" fmla="*/ 0 w 220"/>
                <a:gd name="T3" fmla="*/ 0 h 119"/>
                <a:gd name="T4" fmla="*/ 46 w 220"/>
                <a:gd name="T5" fmla="*/ 47 h 119"/>
                <a:gd name="T6" fmla="*/ 46 w 220"/>
                <a:gd name="T7" fmla="*/ 72 h 119"/>
                <a:gd name="T8" fmla="*/ 0 w 220"/>
                <a:gd name="T9" fmla="*/ 119 h 119"/>
                <a:gd name="T10" fmla="*/ 173 w 220"/>
                <a:gd name="T11" fmla="*/ 119 h 119"/>
                <a:gd name="T12" fmla="*/ 220 w 220"/>
                <a:gd name="T13" fmla="*/ 72 h 119"/>
                <a:gd name="T14" fmla="*/ 220 w 220"/>
                <a:gd name="T15" fmla="*/ 47 h 119"/>
                <a:gd name="T16" fmla="*/ 173 w 220"/>
                <a:gd name="T1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119">
                  <a:moveTo>
                    <a:pt x="17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46" y="21"/>
                    <a:pt x="46" y="47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98"/>
                    <a:pt x="26" y="119"/>
                    <a:pt x="0" y="119"/>
                  </a:cubicBezTo>
                  <a:cubicBezTo>
                    <a:pt x="173" y="119"/>
                    <a:pt x="173" y="119"/>
                    <a:pt x="173" y="119"/>
                  </a:cubicBezTo>
                  <a:cubicBezTo>
                    <a:pt x="199" y="119"/>
                    <a:pt x="220" y="98"/>
                    <a:pt x="220" y="72"/>
                  </a:cubicBezTo>
                  <a:cubicBezTo>
                    <a:pt x="220" y="47"/>
                    <a:pt x="220" y="47"/>
                    <a:pt x="220" y="47"/>
                  </a:cubicBezTo>
                  <a:cubicBezTo>
                    <a:pt x="220" y="21"/>
                    <a:pt x="199" y="0"/>
                    <a:pt x="173" y="0"/>
                  </a:cubicBezTo>
                  <a:close/>
                </a:path>
              </a:pathLst>
            </a:custGeom>
            <a:solidFill>
              <a:srgbClr val="698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šļïḋè">
              <a:extLst>
                <a:ext uri="{FF2B5EF4-FFF2-40B4-BE49-F238E27FC236}">
                  <a16:creationId xmlns="" xmlns:a16="http://schemas.microsoft.com/office/drawing/2014/main" id="{F060D167-33AB-4FB3-AF91-043E4C5B965A}"/>
                </a:ext>
              </a:extLst>
            </p:cNvPr>
            <p:cNvSpPr/>
            <p:nvPr/>
          </p:nvSpPr>
          <p:spPr bwMode="auto">
            <a:xfrm>
              <a:off x="8160796" y="5387173"/>
              <a:ext cx="585284" cy="163372"/>
            </a:xfrm>
            <a:custGeom>
              <a:avLst/>
              <a:gdLst>
                <a:gd name="T0" fmla="*/ 375 w 421"/>
                <a:gd name="T1" fmla="*/ 0 h 118"/>
                <a:gd name="T2" fmla="*/ 0 w 421"/>
                <a:gd name="T3" fmla="*/ 0 h 118"/>
                <a:gd name="T4" fmla="*/ 0 w 421"/>
                <a:gd name="T5" fmla="*/ 17 h 118"/>
                <a:gd name="T6" fmla="*/ 375 w 421"/>
                <a:gd name="T7" fmla="*/ 17 h 118"/>
                <a:gd name="T8" fmla="*/ 404 w 421"/>
                <a:gd name="T9" fmla="*/ 46 h 118"/>
                <a:gd name="T10" fmla="*/ 404 w 421"/>
                <a:gd name="T11" fmla="*/ 72 h 118"/>
                <a:gd name="T12" fmla="*/ 375 w 421"/>
                <a:gd name="T13" fmla="*/ 101 h 118"/>
                <a:gd name="T14" fmla="*/ 0 w 421"/>
                <a:gd name="T15" fmla="*/ 101 h 118"/>
                <a:gd name="T16" fmla="*/ 0 w 421"/>
                <a:gd name="T17" fmla="*/ 118 h 118"/>
                <a:gd name="T18" fmla="*/ 375 w 421"/>
                <a:gd name="T19" fmla="*/ 118 h 118"/>
                <a:gd name="T20" fmla="*/ 421 w 421"/>
                <a:gd name="T21" fmla="*/ 72 h 118"/>
                <a:gd name="T22" fmla="*/ 421 w 421"/>
                <a:gd name="T23" fmla="*/ 46 h 118"/>
                <a:gd name="T24" fmla="*/ 375 w 42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1" h="118">
                  <a:moveTo>
                    <a:pt x="37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75" y="17"/>
                    <a:pt x="375" y="17"/>
                    <a:pt x="375" y="17"/>
                  </a:cubicBezTo>
                  <a:cubicBezTo>
                    <a:pt x="391" y="17"/>
                    <a:pt x="404" y="30"/>
                    <a:pt x="404" y="46"/>
                  </a:cubicBezTo>
                  <a:cubicBezTo>
                    <a:pt x="404" y="72"/>
                    <a:pt x="404" y="72"/>
                    <a:pt x="404" y="72"/>
                  </a:cubicBezTo>
                  <a:cubicBezTo>
                    <a:pt x="404" y="88"/>
                    <a:pt x="391" y="101"/>
                    <a:pt x="375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75" y="118"/>
                    <a:pt x="375" y="118"/>
                    <a:pt x="375" y="118"/>
                  </a:cubicBezTo>
                  <a:cubicBezTo>
                    <a:pt x="400" y="118"/>
                    <a:pt x="421" y="98"/>
                    <a:pt x="421" y="72"/>
                  </a:cubicBezTo>
                  <a:cubicBezTo>
                    <a:pt x="421" y="46"/>
                    <a:pt x="421" y="46"/>
                    <a:pt x="421" y="46"/>
                  </a:cubicBezTo>
                  <a:cubicBezTo>
                    <a:pt x="421" y="21"/>
                    <a:pt x="400" y="0"/>
                    <a:pt x="375" y="0"/>
                  </a:cubicBezTo>
                </a:path>
              </a:pathLst>
            </a:custGeom>
            <a:solidFill>
              <a:srgbClr val="E147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ḻîḋê">
              <a:extLst>
                <a:ext uri="{FF2B5EF4-FFF2-40B4-BE49-F238E27FC236}">
                  <a16:creationId xmlns="" xmlns:a16="http://schemas.microsoft.com/office/drawing/2014/main" id="{9D212B84-88FA-4E3B-8293-068BE7FFF490}"/>
                </a:ext>
              </a:extLst>
            </p:cNvPr>
            <p:cNvSpPr/>
            <p:nvPr/>
          </p:nvSpPr>
          <p:spPr bwMode="auto">
            <a:xfrm>
              <a:off x="8190931" y="5410966"/>
              <a:ext cx="521839" cy="117373"/>
            </a:xfrm>
            <a:custGeom>
              <a:avLst/>
              <a:gdLst>
                <a:gd name="T0" fmla="*/ 354 w 376"/>
                <a:gd name="T1" fmla="*/ 84 h 84"/>
                <a:gd name="T2" fmla="*/ 376 w 376"/>
                <a:gd name="T3" fmla="*/ 55 h 84"/>
                <a:gd name="T4" fmla="*/ 376 w 376"/>
                <a:gd name="T5" fmla="*/ 29 h 84"/>
                <a:gd name="T6" fmla="*/ 354 w 376"/>
                <a:gd name="T7" fmla="*/ 0 h 84"/>
                <a:gd name="T8" fmla="*/ 0 w 376"/>
                <a:gd name="T9" fmla="*/ 0 h 84"/>
                <a:gd name="T10" fmla="*/ 12 w 376"/>
                <a:gd name="T11" fmla="*/ 40 h 84"/>
                <a:gd name="T12" fmla="*/ 0 w 376"/>
                <a:gd name="T13" fmla="*/ 84 h 84"/>
                <a:gd name="T14" fmla="*/ 354 w 376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84">
                  <a:moveTo>
                    <a:pt x="354" y="84"/>
                  </a:moveTo>
                  <a:cubicBezTo>
                    <a:pt x="370" y="84"/>
                    <a:pt x="376" y="71"/>
                    <a:pt x="376" y="55"/>
                  </a:cubicBezTo>
                  <a:cubicBezTo>
                    <a:pt x="376" y="29"/>
                    <a:pt x="376" y="29"/>
                    <a:pt x="376" y="29"/>
                  </a:cubicBezTo>
                  <a:cubicBezTo>
                    <a:pt x="376" y="13"/>
                    <a:pt x="370" y="0"/>
                    <a:pt x="3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16"/>
                    <a:pt x="12" y="40"/>
                  </a:cubicBezTo>
                  <a:cubicBezTo>
                    <a:pt x="12" y="69"/>
                    <a:pt x="0" y="84"/>
                    <a:pt x="0" y="84"/>
                  </a:cubicBezTo>
                  <a:cubicBezTo>
                    <a:pt x="354" y="84"/>
                    <a:pt x="354" y="84"/>
                    <a:pt x="354" y="84"/>
                  </a:cubicBezTo>
                </a:path>
              </a:pathLst>
            </a:custGeom>
            <a:solidFill>
              <a:srgbClr val="EDF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îş1îḓê">
              <a:extLst>
                <a:ext uri="{FF2B5EF4-FFF2-40B4-BE49-F238E27FC236}">
                  <a16:creationId xmlns="" xmlns:a16="http://schemas.microsoft.com/office/drawing/2014/main" id="{32ACCAF5-6EE4-4B87-A0D2-30B95812632F}"/>
                </a:ext>
              </a:extLst>
            </p:cNvPr>
            <p:cNvSpPr/>
            <p:nvPr/>
          </p:nvSpPr>
          <p:spPr bwMode="auto">
            <a:xfrm>
              <a:off x="8405060" y="5458549"/>
              <a:ext cx="122133" cy="9517"/>
            </a:xfrm>
            <a:custGeom>
              <a:avLst/>
              <a:gdLst>
                <a:gd name="T0" fmla="*/ 83 w 87"/>
                <a:gd name="T1" fmla="*/ 7 h 7"/>
                <a:gd name="T2" fmla="*/ 77 w 87"/>
                <a:gd name="T3" fmla="*/ 7 h 7"/>
                <a:gd name="T4" fmla="*/ 76 w 87"/>
                <a:gd name="T5" fmla="*/ 3 h 7"/>
                <a:gd name="T6" fmla="*/ 10 w 87"/>
                <a:gd name="T7" fmla="*/ 3 h 7"/>
                <a:gd name="T8" fmla="*/ 10 w 87"/>
                <a:gd name="T9" fmla="*/ 7 h 7"/>
                <a:gd name="T10" fmla="*/ 3 w 87"/>
                <a:gd name="T11" fmla="*/ 7 h 7"/>
                <a:gd name="T12" fmla="*/ 0 w 87"/>
                <a:gd name="T13" fmla="*/ 3 h 7"/>
                <a:gd name="T14" fmla="*/ 3 w 87"/>
                <a:gd name="T15" fmla="*/ 0 h 7"/>
                <a:gd name="T16" fmla="*/ 83 w 87"/>
                <a:gd name="T17" fmla="*/ 0 h 7"/>
                <a:gd name="T18" fmla="*/ 87 w 87"/>
                <a:gd name="T19" fmla="*/ 3 h 7"/>
                <a:gd name="T20" fmla="*/ 83 w 87"/>
                <a:gd name="T2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7">
                  <a:moveTo>
                    <a:pt x="83" y="7"/>
                  </a:moveTo>
                  <a:cubicBezTo>
                    <a:pt x="77" y="7"/>
                    <a:pt x="77" y="7"/>
                    <a:pt x="77" y="7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5" y="0"/>
                    <a:pt x="87" y="1"/>
                    <a:pt x="87" y="3"/>
                  </a:cubicBezTo>
                  <a:cubicBezTo>
                    <a:pt x="87" y="5"/>
                    <a:pt x="85" y="7"/>
                    <a:pt x="83" y="7"/>
                  </a:cubicBezTo>
                </a:path>
              </a:pathLst>
            </a:custGeom>
            <a:solidFill>
              <a:srgbClr val="B7C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Sľïḋê">
              <a:extLst>
                <a:ext uri="{FF2B5EF4-FFF2-40B4-BE49-F238E27FC236}">
                  <a16:creationId xmlns="" xmlns:a16="http://schemas.microsoft.com/office/drawing/2014/main" id="{D315FFD5-82D3-454F-9BC3-6BB9466E7792}"/>
                </a:ext>
              </a:extLst>
            </p:cNvPr>
            <p:cNvSpPr/>
            <p:nvPr/>
          </p:nvSpPr>
          <p:spPr bwMode="auto">
            <a:xfrm>
              <a:off x="8511332" y="5528340"/>
              <a:ext cx="19033" cy="22206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12 w 12"/>
                <a:gd name="T5" fmla="*/ 14 h 14"/>
                <a:gd name="T6" fmla="*/ 9 w 12"/>
                <a:gd name="T7" fmla="*/ 0 h 14"/>
                <a:gd name="T8" fmla="*/ 0 w 12"/>
                <a:gd name="T9" fmla="*/ 0 h 14"/>
                <a:gd name="T10" fmla="*/ 9 w 12"/>
                <a:gd name="T11" fmla="*/ 0 h 14"/>
                <a:gd name="T12" fmla="*/ 9 w 1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12" y="14"/>
                  </a:lnTo>
                  <a:close/>
                  <a:moveTo>
                    <a:pt x="9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F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îŝ1iḋê">
              <a:extLst>
                <a:ext uri="{FF2B5EF4-FFF2-40B4-BE49-F238E27FC236}">
                  <a16:creationId xmlns="" xmlns:a16="http://schemas.microsoft.com/office/drawing/2014/main" id="{C7129EE5-764D-48D5-8B5E-7C0B9AFA9A6E}"/>
                </a:ext>
              </a:extLst>
            </p:cNvPr>
            <p:cNvSpPr/>
            <p:nvPr/>
          </p:nvSpPr>
          <p:spPr bwMode="auto">
            <a:xfrm>
              <a:off x="8511332" y="5528340"/>
              <a:ext cx="19033" cy="22206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12 w 12"/>
                <a:gd name="T5" fmla="*/ 14 h 14"/>
                <a:gd name="T6" fmla="*/ 9 w 12"/>
                <a:gd name="T7" fmla="*/ 0 h 14"/>
                <a:gd name="T8" fmla="*/ 0 w 12"/>
                <a:gd name="T9" fmla="*/ 0 h 14"/>
                <a:gd name="T10" fmla="*/ 9 w 12"/>
                <a:gd name="T11" fmla="*/ 0 h 14"/>
                <a:gd name="T12" fmla="*/ 9 w 1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12" y="14"/>
                  </a:lnTo>
                  <a:moveTo>
                    <a:pt x="9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ṡľïde">
              <a:extLst>
                <a:ext uri="{FF2B5EF4-FFF2-40B4-BE49-F238E27FC236}">
                  <a16:creationId xmlns="" xmlns:a16="http://schemas.microsoft.com/office/drawing/2014/main" id="{CA69678A-DB3A-4224-AA7D-837B4F9A1C19}"/>
                </a:ext>
              </a:extLst>
            </p:cNvPr>
            <p:cNvSpPr/>
            <p:nvPr/>
          </p:nvSpPr>
          <p:spPr bwMode="auto">
            <a:xfrm>
              <a:off x="8511332" y="5550546"/>
              <a:ext cx="19033" cy="1586"/>
            </a:xfrm>
            <a:custGeom>
              <a:avLst/>
              <a:gdLst>
                <a:gd name="T0" fmla="*/ 12 w 12"/>
                <a:gd name="T1" fmla="*/ 1 h 1"/>
                <a:gd name="T2" fmla="*/ 3 w 12"/>
                <a:gd name="T3" fmla="*/ 1 h 1"/>
                <a:gd name="T4" fmla="*/ 3 w 12"/>
                <a:gd name="T5" fmla="*/ 0 h 1"/>
                <a:gd name="T6" fmla="*/ 0 w 12"/>
                <a:gd name="T7" fmla="*/ 0 h 1"/>
                <a:gd name="T8" fmla="*/ 0 w 12"/>
                <a:gd name="T9" fmla="*/ 0 h 1"/>
                <a:gd name="T10" fmla="*/ 12 w 12"/>
                <a:gd name="T11" fmla="*/ 0 h 1"/>
                <a:gd name="T12" fmla="*/ 12 w 1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">
                  <a:moveTo>
                    <a:pt x="12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35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ṧľiḋè">
              <a:extLst>
                <a:ext uri="{FF2B5EF4-FFF2-40B4-BE49-F238E27FC236}">
                  <a16:creationId xmlns="" xmlns:a16="http://schemas.microsoft.com/office/drawing/2014/main" id="{91B710D2-3751-449C-B6C0-7758903675CA}"/>
                </a:ext>
              </a:extLst>
            </p:cNvPr>
            <p:cNvSpPr/>
            <p:nvPr/>
          </p:nvSpPr>
          <p:spPr bwMode="auto">
            <a:xfrm>
              <a:off x="8511332" y="5550546"/>
              <a:ext cx="19033" cy="1586"/>
            </a:xfrm>
            <a:custGeom>
              <a:avLst/>
              <a:gdLst>
                <a:gd name="T0" fmla="*/ 12 w 12"/>
                <a:gd name="T1" fmla="*/ 1 h 1"/>
                <a:gd name="T2" fmla="*/ 3 w 12"/>
                <a:gd name="T3" fmla="*/ 1 h 1"/>
                <a:gd name="T4" fmla="*/ 3 w 12"/>
                <a:gd name="T5" fmla="*/ 0 h 1"/>
                <a:gd name="T6" fmla="*/ 0 w 12"/>
                <a:gd name="T7" fmla="*/ 0 h 1"/>
                <a:gd name="T8" fmla="*/ 0 w 12"/>
                <a:gd name="T9" fmla="*/ 0 h 1"/>
                <a:gd name="T10" fmla="*/ 12 w 12"/>
                <a:gd name="T11" fmla="*/ 0 h 1"/>
                <a:gd name="T12" fmla="*/ 12 w 1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">
                  <a:moveTo>
                    <a:pt x="12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îṡ1iďê">
              <a:extLst>
                <a:ext uri="{FF2B5EF4-FFF2-40B4-BE49-F238E27FC236}">
                  <a16:creationId xmlns="" xmlns:a16="http://schemas.microsoft.com/office/drawing/2014/main" id="{245D2BA2-C30A-4D4B-B8CD-B8A1D1FECAA6}"/>
                </a:ext>
              </a:extLst>
            </p:cNvPr>
            <p:cNvSpPr/>
            <p:nvPr/>
          </p:nvSpPr>
          <p:spPr bwMode="auto">
            <a:xfrm>
              <a:off x="8511332" y="5528340"/>
              <a:ext cx="19033" cy="22206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0 w 12"/>
                <a:gd name="T5" fmla="*/ 14 h 14"/>
                <a:gd name="T6" fmla="*/ 0 w 12"/>
                <a:gd name="T7" fmla="*/ 0 h 14"/>
                <a:gd name="T8" fmla="*/ 9 w 12"/>
                <a:gd name="T9" fmla="*/ 0 h 14"/>
                <a:gd name="T10" fmla="*/ 12 w 1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" y="0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AA3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îsḻïḓè">
              <a:extLst>
                <a:ext uri="{FF2B5EF4-FFF2-40B4-BE49-F238E27FC236}">
                  <a16:creationId xmlns="" xmlns:a16="http://schemas.microsoft.com/office/drawing/2014/main" id="{93A1D368-33BC-4838-913F-0757730A8A54}"/>
                </a:ext>
              </a:extLst>
            </p:cNvPr>
            <p:cNvSpPr/>
            <p:nvPr/>
          </p:nvSpPr>
          <p:spPr bwMode="auto">
            <a:xfrm>
              <a:off x="8511332" y="5528340"/>
              <a:ext cx="19033" cy="22206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0 w 12"/>
                <a:gd name="T5" fmla="*/ 14 h 14"/>
                <a:gd name="T6" fmla="*/ 0 w 12"/>
                <a:gd name="T7" fmla="*/ 0 h 14"/>
                <a:gd name="T8" fmla="*/ 9 w 12"/>
                <a:gd name="T9" fmla="*/ 0 h 14"/>
                <a:gd name="T10" fmla="*/ 12 w 1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" y="0"/>
                  </a:lnTo>
                  <a:lnTo>
                    <a:pt x="12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ísḷîḋè">
              <a:extLst>
                <a:ext uri="{FF2B5EF4-FFF2-40B4-BE49-F238E27FC236}">
                  <a16:creationId xmlns="" xmlns:a16="http://schemas.microsoft.com/office/drawing/2014/main" id="{62F97ECB-C3CA-443F-AA9F-C78E695A619C}"/>
                </a:ext>
              </a:extLst>
            </p:cNvPr>
            <p:cNvSpPr/>
            <p:nvPr/>
          </p:nvSpPr>
          <p:spPr bwMode="auto">
            <a:xfrm>
              <a:off x="8511332" y="5468067"/>
              <a:ext cx="14275" cy="60272"/>
            </a:xfrm>
            <a:custGeom>
              <a:avLst/>
              <a:gdLst>
                <a:gd name="T0" fmla="*/ 9 w 9"/>
                <a:gd name="T1" fmla="*/ 38 h 38"/>
                <a:gd name="T2" fmla="*/ 0 w 9"/>
                <a:gd name="T3" fmla="*/ 38 h 38"/>
                <a:gd name="T4" fmla="*/ 0 w 9"/>
                <a:gd name="T5" fmla="*/ 0 h 38"/>
                <a:gd name="T6" fmla="*/ 1 w 9"/>
                <a:gd name="T7" fmla="*/ 0 h 38"/>
                <a:gd name="T8" fmla="*/ 9 w 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8">
                  <a:moveTo>
                    <a:pt x="9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38"/>
                  </a:lnTo>
                  <a:close/>
                </a:path>
              </a:pathLst>
            </a:custGeom>
            <a:solidFill>
              <a:srgbClr val="AB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ṣḻïḍê">
              <a:extLst>
                <a:ext uri="{FF2B5EF4-FFF2-40B4-BE49-F238E27FC236}">
                  <a16:creationId xmlns="" xmlns:a16="http://schemas.microsoft.com/office/drawing/2014/main" id="{09E95D9D-B774-494E-9F8D-41AC167CB2F6}"/>
                </a:ext>
              </a:extLst>
            </p:cNvPr>
            <p:cNvSpPr/>
            <p:nvPr/>
          </p:nvSpPr>
          <p:spPr bwMode="auto">
            <a:xfrm>
              <a:off x="8511332" y="5468067"/>
              <a:ext cx="14275" cy="60272"/>
            </a:xfrm>
            <a:custGeom>
              <a:avLst/>
              <a:gdLst>
                <a:gd name="T0" fmla="*/ 9 w 9"/>
                <a:gd name="T1" fmla="*/ 38 h 38"/>
                <a:gd name="T2" fmla="*/ 0 w 9"/>
                <a:gd name="T3" fmla="*/ 38 h 38"/>
                <a:gd name="T4" fmla="*/ 0 w 9"/>
                <a:gd name="T5" fmla="*/ 0 h 38"/>
                <a:gd name="T6" fmla="*/ 1 w 9"/>
                <a:gd name="T7" fmla="*/ 0 h 38"/>
                <a:gd name="T8" fmla="*/ 9 w 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8">
                  <a:moveTo>
                    <a:pt x="9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íšḻïḋê">
              <a:extLst>
                <a:ext uri="{FF2B5EF4-FFF2-40B4-BE49-F238E27FC236}">
                  <a16:creationId xmlns="" xmlns:a16="http://schemas.microsoft.com/office/drawing/2014/main" id="{BA5A832A-74CA-4EC1-B763-196D7B182F4B}"/>
                </a:ext>
              </a:extLst>
            </p:cNvPr>
            <p:cNvSpPr/>
            <p:nvPr/>
          </p:nvSpPr>
          <p:spPr bwMode="auto">
            <a:xfrm>
              <a:off x="8419336" y="5463307"/>
              <a:ext cx="93582" cy="4758"/>
            </a:xfrm>
            <a:custGeom>
              <a:avLst/>
              <a:gdLst>
                <a:gd name="T0" fmla="*/ 59 w 59"/>
                <a:gd name="T1" fmla="*/ 3 h 3"/>
                <a:gd name="T2" fmla="*/ 58 w 59"/>
                <a:gd name="T3" fmla="*/ 3 h 3"/>
                <a:gd name="T4" fmla="*/ 58 w 59"/>
                <a:gd name="T5" fmla="*/ 0 h 3"/>
                <a:gd name="T6" fmla="*/ 0 w 59"/>
                <a:gd name="T7" fmla="*/ 0 h 3"/>
                <a:gd name="T8" fmla="*/ 58 w 59"/>
                <a:gd name="T9" fmla="*/ 0 h 3"/>
                <a:gd name="T10" fmla="*/ 59 w 59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">
                  <a:moveTo>
                    <a:pt x="59" y="3"/>
                  </a:moveTo>
                  <a:lnTo>
                    <a:pt x="58" y="3"/>
                  </a:lnTo>
                  <a:lnTo>
                    <a:pt x="58" y="0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9" y="3"/>
                  </a:lnTo>
                  <a:close/>
                </a:path>
              </a:pathLst>
            </a:custGeom>
            <a:solidFill>
              <a:srgbClr val="7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íśḷiḍê">
              <a:extLst>
                <a:ext uri="{FF2B5EF4-FFF2-40B4-BE49-F238E27FC236}">
                  <a16:creationId xmlns="" xmlns:a16="http://schemas.microsoft.com/office/drawing/2014/main" id="{44ABCE4C-F9FE-4CDA-9AE3-1488C1A55EE3}"/>
                </a:ext>
              </a:extLst>
            </p:cNvPr>
            <p:cNvSpPr/>
            <p:nvPr/>
          </p:nvSpPr>
          <p:spPr bwMode="auto">
            <a:xfrm>
              <a:off x="8419336" y="5463307"/>
              <a:ext cx="93582" cy="4758"/>
            </a:xfrm>
            <a:custGeom>
              <a:avLst/>
              <a:gdLst>
                <a:gd name="T0" fmla="*/ 59 w 59"/>
                <a:gd name="T1" fmla="*/ 3 h 3"/>
                <a:gd name="T2" fmla="*/ 58 w 59"/>
                <a:gd name="T3" fmla="*/ 3 h 3"/>
                <a:gd name="T4" fmla="*/ 58 w 59"/>
                <a:gd name="T5" fmla="*/ 0 h 3"/>
                <a:gd name="T6" fmla="*/ 0 w 59"/>
                <a:gd name="T7" fmla="*/ 0 h 3"/>
                <a:gd name="T8" fmla="*/ 58 w 59"/>
                <a:gd name="T9" fmla="*/ 0 h 3"/>
                <a:gd name="T10" fmla="*/ 59 w 59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">
                  <a:moveTo>
                    <a:pt x="59" y="3"/>
                  </a:moveTo>
                  <a:lnTo>
                    <a:pt x="58" y="3"/>
                  </a:lnTo>
                  <a:lnTo>
                    <a:pt x="58" y="0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9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ṡḷiḍe">
              <a:extLst>
                <a:ext uri="{FF2B5EF4-FFF2-40B4-BE49-F238E27FC236}">
                  <a16:creationId xmlns="" xmlns:a16="http://schemas.microsoft.com/office/drawing/2014/main" id="{4F6CED12-0320-4737-9934-1EB27B26A51E}"/>
                </a:ext>
              </a:extLst>
            </p:cNvPr>
            <p:cNvSpPr/>
            <p:nvPr/>
          </p:nvSpPr>
          <p:spPr bwMode="auto">
            <a:xfrm>
              <a:off x="8432024" y="5575923"/>
              <a:ext cx="84065" cy="42826"/>
            </a:xfrm>
            <a:custGeom>
              <a:avLst/>
              <a:gdLst>
                <a:gd name="T0" fmla="*/ 53 w 53"/>
                <a:gd name="T1" fmla="*/ 27 h 27"/>
                <a:gd name="T2" fmla="*/ 26 w 53"/>
                <a:gd name="T3" fmla="*/ 19 h 27"/>
                <a:gd name="T4" fmla="*/ 0 w 53"/>
                <a:gd name="T5" fmla="*/ 27 h 27"/>
                <a:gd name="T6" fmla="*/ 0 w 53"/>
                <a:gd name="T7" fmla="*/ 19 h 27"/>
                <a:gd name="T8" fmla="*/ 21 w 53"/>
                <a:gd name="T9" fmla="*/ 12 h 27"/>
                <a:gd name="T10" fmla="*/ 50 w 53"/>
                <a:gd name="T11" fmla="*/ 21 h 27"/>
                <a:gd name="T12" fmla="*/ 50 w 53"/>
                <a:gd name="T13" fmla="*/ 0 h 27"/>
                <a:gd name="T14" fmla="*/ 53 w 53"/>
                <a:gd name="T15" fmla="*/ 0 h 27"/>
                <a:gd name="T16" fmla="*/ 53 w 53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53" y="27"/>
                  </a:moveTo>
                  <a:lnTo>
                    <a:pt x="26" y="19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21" y="12"/>
                  </a:lnTo>
                  <a:lnTo>
                    <a:pt x="50" y="21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A9AC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ṡļiḍê">
              <a:extLst>
                <a:ext uri="{FF2B5EF4-FFF2-40B4-BE49-F238E27FC236}">
                  <a16:creationId xmlns="" xmlns:a16="http://schemas.microsoft.com/office/drawing/2014/main" id="{563A4D89-2A06-4CA3-99C8-16F50EF84F87}"/>
                </a:ext>
              </a:extLst>
            </p:cNvPr>
            <p:cNvSpPr/>
            <p:nvPr/>
          </p:nvSpPr>
          <p:spPr bwMode="auto">
            <a:xfrm>
              <a:off x="8432024" y="5575923"/>
              <a:ext cx="84065" cy="42826"/>
            </a:xfrm>
            <a:custGeom>
              <a:avLst/>
              <a:gdLst>
                <a:gd name="T0" fmla="*/ 53 w 53"/>
                <a:gd name="T1" fmla="*/ 27 h 27"/>
                <a:gd name="T2" fmla="*/ 26 w 53"/>
                <a:gd name="T3" fmla="*/ 19 h 27"/>
                <a:gd name="T4" fmla="*/ 0 w 53"/>
                <a:gd name="T5" fmla="*/ 27 h 27"/>
                <a:gd name="T6" fmla="*/ 0 w 53"/>
                <a:gd name="T7" fmla="*/ 19 h 27"/>
                <a:gd name="T8" fmla="*/ 21 w 53"/>
                <a:gd name="T9" fmla="*/ 12 h 27"/>
                <a:gd name="T10" fmla="*/ 50 w 53"/>
                <a:gd name="T11" fmla="*/ 21 h 27"/>
                <a:gd name="T12" fmla="*/ 50 w 53"/>
                <a:gd name="T13" fmla="*/ 0 h 27"/>
                <a:gd name="T14" fmla="*/ 53 w 53"/>
                <a:gd name="T15" fmla="*/ 0 h 27"/>
                <a:gd name="T16" fmla="*/ 53 w 53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53" y="27"/>
                  </a:moveTo>
                  <a:lnTo>
                    <a:pt x="26" y="19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21" y="12"/>
                  </a:lnTo>
                  <a:lnTo>
                    <a:pt x="50" y="21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îṣľïďé">
              <a:extLst>
                <a:ext uri="{FF2B5EF4-FFF2-40B4-BE49-F238E27FC236}">
                  <a16:creationId xmlns="" xmlns:a16="http://schemas.microsoft.com/office/drawing/2014/main" id="{E965659E-E326-4913-B8E2-651E7B8B7608}"/>
                </a:ext>
              </a:extLst>
            </p:cNvPr>
            <p:cNvSpPr/>
            <p:nvPr/>
          </p:nvSpPr>
          <p:spPr bwMode="auto">
            <a:xfrm>
              <a:off x="8511332" y="5552132"/>
              <a:ext cx="4758" cy="23793"/>
            </a:xfrm>
            <a:prstGeom prst="rect">
              <a:avLst/>
            </a:prstGeom>
            <a:solidFill>
              <a:srgbClr val="35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íṣḻiďe">
              <a:extLst>
                <a:ext uri="{FF2B5EF4-FFF2-40B4-BE49-F238E27FC236}">
                  <a16:creationId xmlns="" xmlns:a16="http://schemas.microsoft.com/office/drawing/2014/main" id="{E6E20B95-6C45-49F0-85EC-1FCF63B28815}"/>
                </a:ext>
              </a:extLst>
            </p:cNvPr>
            <p:cNvSpPr/>
            <p:nvPr/>
          </p:nvSpPr>
          <p:spPr bwMode="auto">
            <a:xfrm>
              <a:off x="8511332" y="5552132"/>
              <a:ext cx="4758" cy="23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iṧḷïḋè">
              <a:extLst>
                <a:ext uri="{FF2B5EF4-FFF2-40B4-BE49-F238E27FC236}">
                  <a16:creationId xmlns="" xmlns:a16="http://schemas.microsoft.com/office/drawing/2014/main" id="{53652305-B21C-4C2E-970B-579389C8BA01}"/>
                </a:ext>
              </a:extLst>
            </p:cNvPr>
            <p:cNvSpPr/>
            <p:nvPr/>
          </p:nvSpPr>
          <p:spPr bwMode="auto">
            <a:xfrm>
              <a:off x="8511332" y="5550546"/>
              <a:ext cx="4758" cy="1586"/>
            </a:xfrm>
            <a:prstGeom prst="rect">
              <a:avLst/>
            </a:prstGeom>
            <a:solidFill>
              <a:srgbClr val="243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îṡḷïḓê">
              <a:extLst>
                <a:ext uri="{FF2B5EF4-FFF2-40B4-BE49-F238E27FC236}">
                  <a16:creationId xmlns="" xmlns:a16="http://schemas.microsoft.com/office/drawing/2014/main" id="{1F77E19E-8DD4-4A86-9173-CE5C5F25443A}"/>
                </a:ext>
              </a:extLst>
            </p:cNvPr>
            <p:cNvSpPr/>
            <p:nvPr/>
          </p:nvSpPr>
          <p:spPr bwMode="auto">
            <a:xfrm>
              <a:off x="8511332" y="5550546"/>
              <a:ext cx="4758" cy="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îs1ïďe">
              <a:extLst>
                <a:ext uri="{FF2B5EF4-FFF2-40B4-BE49-F238E27FC236}">
                  <a16:creationId xmlns="" xmlns:a16="http://schemas.microsoft.com/office/drawing/2014/main" id="{4EFF2DB5-BA1A-49F0-B1D7-E40EA677EEA0}"/>
                </a:ext>
              </a:extLst>
            </p:cNvPr>
            <p:cNvSpPr/>
            <p:nvPr/>
          </p:nvSpPr>
          <p:spPr bwMode="auto">
            <a:xfrm>
              <a:off x="8043421" y="5246007"/>
              <a:ext cx="583698" cy="141166"/>
            </a:xfrm>
            <a:custGeom>
              <a:avLst/>
              <a:gdLst>
                <a:gd name="T0" fmla="*/ 46 w 420"/>
                <a:gd name="T1" fmla="*/ 0 h 102"/>
                <a:gd name="T2" fmla="*/ 420 w 420"/>
                <a:gd name="T3" fmla="*/ 0 h 102"/>
                <a:gd name="T4" fmla="*/ 420 w 420"/>
                <a:gd name="T5" fmla="*/ 17 h 102"/>
                <a:gd name="T6" fmla="*/ 269 w 420"/>
                <a:gd name="T7" fmla="*/ 17 h 102"/>
                <a:gd name="T8" fmla="*/ 240 w 420"/>
                <a:gd name="T9" fmla="*/ 46 h 102"/>
                <a:gd name="T10" fmla="*/ 240 w 420"/>
                <a:gd name="T11" fmla="*/ 56 h 102"/>
                <a:gd name="T12" fmla="*/ 269 w 420"/>
                <a:gd name="T13" fmla="*/ 84 h 102"/>
                <a:gd name="T14" fmla="*/ 420 w 420"/>
                <a:gd name="T15" fmla="*/ 84 h 102"/>
                <a:gd name="T16" fmla="*/ 420 w 420"/>
                <a:gd name="T17" fmla="*/ 102 h 102"/>
                <a:gd name="T18" fmla="*/ 46 w 420"/>
                <a:gd name="T19" fmla="*/ 102 h 102"/>
                <a:gd name="T20" fmla="*/ 0 w 420"/>
                <a:gd name="T21" fmla="*/ 56 h 102"/>
                <a:gd name="T22" fmla="*/ 0 w 420"/>
                <a:gd name="T23" fmla="*/ 46 h 102"/>
                <a:gd name="T24" fmla="*/ 46 w 420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102">
                  <a:moveTo>
                    <a:pt x="46" y="0"/>
                  </a:moveTo>
                  <a:cubicBezTo>
                    <a:pt x="420" y="0"/>
                    <a:pt x="420" y="0"/>
                    <a:pt x="420" y="0"/>
                  </a:cubicBezTo>
                  <a:cubicBezTo>
                    <a:pt x="420" y="17"/>
                    <a:pt x="420" y="17"/>
                    <a:pt x="420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53" y="17"/>
                    <a:pt x="240" y="30"/>
                    <a:pt x="240" y="46"/>
                  </a:cubicBezTo>
                  <a:cubicBezTo>
                    <a:pt x="240" y="56"/>
                    <a:pt x="240" y="56"/>
                    <a:pt x="240" y="56"/>
                  </a:cubicBezTo>
                  <a:cubicBezTo>
                    <a:pt x="240" y="71"/>
                    <a:pt x="253" y="84"/>
                    <a:pt x="269" y="84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0" y="102"/>
                    <a:pt x="420" y="102"/>
                    <a:pt x="420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20" y="102"/>
                    <a:pt x="0" y="81"/>
                    <a:pt x="0" y="5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0" y="0"/>
                    <a:pt x="46" y="0"/>
                  </a:cubicBezTo>
                </a:path>
              </a:pathLst>
            </a:custGeom>
            <a:solidFill>
              <a:srgbClr val="10A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íśľiḋé">
              <a:extLst>
                <a:ext uri="{FF2B5EF4-FFF2-40B4-BE49-F238E27FC236}">
                  <a16:creationId xmlns="" xmlns:a16="http://schemas.microsoft.com/office/drawing/2014/main" id="{E63C855D-19C1-40FE-9695-5661C682A3ED}"/>
                </a:ext>
              </a:extLst>
            </p:cNvPr>
            <p:cNvSpPr/>
            <p:nvPr/>
          </p:nvSpPr>
          <p:spPr bwMode="auto">
            <a:xfrm>
              <a:off x="8406647" y="5246007"/>
              <a:ext cx="220473" cy="23793"/>
            </a:xfrm>
            <a:custGeom>
              <a:avLst/>
              <a:gdLst>
                <a:gd name="T0" fmla="*/ 158 w 158"/>
                <a:gd name="T1" fmla="*/ 17 h 17"/>
                <a:gd name="T2" fmla="*/ 138 w 158"/>
                <a:gd name="T3" fmla="*/ 17 h 17"/>
                <a:gd name="T4" fmla="*/ 138 w 158"/>
                <a:gd name="T5" fmla="*/ 17 h 17"/>
                <a:gd name="T6" fmla="*/ 7 w 158"/>
                <a:gd name="T7" fmla="*/ 17 h 17"/>
                <a:gd name="T8" fmla="*/ 158 w 158"/>
                <a:gd name="T9" fmla="*/ 17 h 17"/>
                <a:gd name="T10" fmla="*/ 158 w 158"/>
                <a:gd name="T11" fmla="*/ 0 h 17"/>
                <a:gd name="T12" fmla="*/ 158 w 158"/>
                <a:gd name="T13" fmla="*/ 17 h 17"/>
                <a:gd name="T14" fmla="*/ 158 w 158"/>
                <a:gd name="T15" fmla="*/ 0 h 17"/>
                <a:gd name="T16" fmla="*/ 0 w 158"/>
                <a:gd name="T17" fmla="*/ 0 h 17"/>
                <a:gd name="T18" fmla="*/ 0 w 158"/>
                <a:gd name="T19" fmla="*/ 0 h 17"/>
                <a:gd name="T20" fmla="*/ 158 w 158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" h="17">
                  <a:moveTo>
                    <a:pt x="158" y="17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17"/>
                    <a:pt x="158" y="17"/>
                    <a:pt x="158" y="17"/>
                  </a:cubicBezTo>
                  <a:moveTo>
                    <a:pt x="1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8" y="0"/>
                    <a:pt x="158" y="0"/>
                    <a:pt x="158" y="0"/>
                  </a:cubicBezTo>
                </a:path>
              </a:pathLst>
            </a:custGeom>
            <a:solidFill>
              <a:srgbClr val="B8B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íṩľiḑé">
              <a:extLst>
                <a:ext uri="{FF2B5EF4-FFF2-40B4-BE49-F238E27FC236}">
                  <a16:creationId xmlns="" xmlns:a16="http://schemas.microsoft.com/office/drawing/2014/main" id="{37B7CF82-45E2-4E20-9A6E-397C69A493A5}"/>
                </a:ext>
              </a:extLst>
            </p:cNvPr>
            <p:cNvSpPr/>
            <p:nvPr/>
          </p:nvSpPr>
          <p:spPr bwMode="auto">
            <a:xfrm>
              <a:off x="8376510" y="5269800"/>
              <a:ext cx="222060" cy="53928"/>
            </a:xfrm>
            <a:custGeom>
              <a:avLst/>
              <a:gdLst>
                <a:gd name="T0" fmla="*/ 0 w 160"/>
                <a:gd name="T1" fmla="*/ 39 h 39"/>
                <a:gd name="T2" fmla="*/ 0 w 160"/>
                <a:gd name="T3" fmla="*/ 39 h 39"/>
                <a:gd name="T4" fmla="*/ 0 w 160"/>
                <a:gd name="T5" fmla="*/ 29 h 39"/>
                <a:gd name="T6" fmla="*/ 29 w 160"/>
                <a:gd name="T7" fmla="*/ 0 h 39"/>
                <a:gd name="T8" fmla="*/ 29 w 160"/>
                <a:gd name="T9" fmla="*/ 0 h 39"/>
                <a:gd name="T10" fmla="*/ 160 w 160"/>
                <a:gd name="T11" fmla="*/ 0 h 39"/>
                <a:gd name="T12" fmla="*/ 160 w 160"/>
                <a:gd name="T13" fmla="*/ 0 h 39"/>
                <a:gd name="T14" fmla="*/ 29 w 160"/>
                <a:gd name="T15" fmla="*/ 0 h 39"/>
                <a:gd name="T16" fmla="*/ 0 w 160"/>
                <a:gd name="T17" fmla="*/ 29 h 39"/>
                <a:gd name="T18" fmla="*/ 0 w 160"/>
                <a:gd name="T1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39"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8F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ŝļîdé">
              <a:extLst>
                <a:ext uri="{FF2B5EF4-FFF2-40B4-BE49-F238E27FC236}">
                  <a16:creationId xmlns="" xmlns:a16="http://schemas.microsoft.com/office/drawing/2014/main" id="{0B56809B-F880-4AC2-9391-818A0D0169F0}"/>
                </a:ext>
              </a:extLst>
            </p:cNvPr>
            <p:cNvSpPr/>
            <p:nvPr/>
          </p:nvSpPr>
          <p:spPr bwMode="auto">
            <a:xfrm>
              <a:off x="8343202" y="5246007"/>
              <a:ext cx="283919" cy="141166"/>
            </a:xfrm>
            <a:custGeom>
              <a:avLst/>
              <a:gdLst>
                <a:gd name="T0" fmla="*/ 204 w 204"/>
                <a:gd name="T1" fmla="*/ 102 h 102"/>
                <a:gd name="T2" fmla="*/ 204 w 204"/>
                <a:gd name="T3" fmla="*/ 102 h 102"/>
                <a:gd name="T4" fmla="*/ 46 w 204"/>
                <a:gd name="T5" fmla="*/ 102 h 102"/>
                <a:gd name="T6" fmla="*/ 0 w 204"/>
                <a:gd name="T7" fmla="*/ 56 h 102"/>
                <a:gd name="T8" fmla="*/ 0 w 204"/>
                <a:gd name="T9" fmla="*/ 46 h 102"/>
                <a:gd name="T10" fmla="*/ 46 w 204"/>
                <a:gd name="T11" fmla="*/ 0 h 102"/>
                <a:gd name="T12" fmla="*/ 204 w 204"/>
                <a:gd name="T13" fmla="*/ 0 h 102"/>
                <a:gd name="T14" fmla="*/ 204 w 204"/>
                <a:gd name="T15" fmla="*/ 17 h 102"/>
                <a:gd name="T16" fmla="*/ 53 w 204"/>
                <a:gd name="T17" fmla="*/ 17 h 102"/>
                <a:gd name="T18" fmla="*/ 24 w 204"/>
                <a:gd name="T19" fmla="*/ 46 h 102"/>
                <a:gd name="T20" fmla="*/ 24 w 204"/>
                <a:gd name="T21" fmla="*/ 56 h 102"/>
                <a:gd name="T22" fmla="*/ 24 w 204"/>
                <a:gd name="T23" fmla="*/ 56 h 102"/>
                <a:gd name="T24" fmla="*/ 53 w 204"/>
                <a:gd name="T25" fmla="*/ 84 h 102"/>
                <a:gd name="T26" fmla="*/ 204 w 204"/>
                <a:gd name="T27" fmla="*/ 84 h 102"/>
                <a:gd name="T28" fmla="*/ 204 w 204"/>
                <a:gd name="T2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102">
                  <a:moveTo>
                    <a:pt x="204" y="102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20" y="102"/>
                    <a:pt x="0" y="81"/>
                    <a:pt x="0" y="5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0" y="0"/>
                    <a:pt x="46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4" y="17"/>
                    <a:pt x="204" y="17"/>
                    <a:pt x="204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37" y="17"/>
                    <a:pt x="24" y="30"/>
                    <a:pt x="24" y="4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71"/>
                    <a:pt x="37" y="84"/>
                    <a:pt x="53" y="84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4" y="102"/>
                    <a:pt x="204" y="102"/>
                    <a:pt x="204" y="102"/>
                  </a:cubicBezTo>
                </a:path>
              </a:pathLst>
            </a:custGeom>
            <a:solidFill>
              <a:srgbClr val="007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íS1iḍe">
              <a:extLst>
                <a:ext uri="{FF2B5EF4-FFF2-40B4-BE49-F238E27FC236}">
                  <a16:creationId xmlns="" xmlns:a16="http://schemas.microsoft.com/office/drawing/2014/main" id="{7A6A62F7-E416-41F5-B81F-8105A6E29CC3}"/>
                </a:ext>
              </a:extLst>
            </p:cNvPr>
            <p:cNvSpPr/>
            <p:nvPr/>
          </p:nvSpPr>
          <p:spPr bwMode="auto">
            <a:xfrm>
              <a:off x="8419336" y="5463307"/>
              <a:ext cx="91996" cy="145924"/>
            </a:xfrm>
            <a:custGeom>
              <a:avLst/>
              <a:gdLst>
                <a:gd name="T0" fmla="*/ 58 w 58"/>
                <a:gd name="T1" fmla="*/ 92 h 92"/>
                <a:gd name="T2" fmla="*/ 29 w 58"/>
                <a:gd name="T3" fmla="*/ 83 h 92"/>
                <a:gd name="T4" fmla="*/ 0 w 58"/>
                <a:gd name="T5" fmla="*/ 92 h 92"/>
                <a:gd name="T6" fmla="*/ 0 w 58"/>
                <a:gd name="T7" fmla="*/ 0 h 92"/>
                <a:gd name="T8" fmla="*/ 58 w 58"/>
                <a:gd name="T9" fmla="*/ 0 h 92"/>
                <a:gd name="T10" fmla="*/ 58 w 58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92">
                  <a:moveTo>
                    <a:pt x="58" y="92"/>
                  </a:moveTo>
                  <a:lnTo>
                    <a:pt x="29" y="83"/>
                  </a:lnTo>
                  <a:lnTo>
                    <a:pt x="0" y="92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92"/>
                  </a:ln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iṣḷîḋé">
              <a:extLst>
                <a:ext uri="{FF2B5EF4-FFF2-40B4-BE49-F238E27FC236}">
                  <a16:creationId xmlns="" xmlns:a16="http://schemas.microsoft.com/office/drawing/2014/main" id="{8BFCAC28-6E3A-43D6-857C-6F1F55CDA6DB}"/>
                </a:ext>
              </a:extLst>
            </p:cNvPr>
            <p:cNvSpPr/>
            <p:nvPr/>
          </p:nvSpPr>
          <p:spPr bwMode="auto">
            <a:xfrm>
              <a:off x="8419336" y="5463307"/>
              <a:ext cx="91996" cy="145924"/>
            </a:xfrm>
            <a:custGeom>
              <a:avLst/>
              <a:gdLst>
                <a:gd name="T0" fmla="*/ 58 w 58"/>
                <a:gd name="T1" fmla="*/ 92 h 92"/>
                <a:gd name="T2" fmla="*/ 29 w 58"/>
                <a:gd name="T3" fmla="*/ 83 h 92"/>
                <a:gd name="T4" fmla="*/ 0 w 58"/>
                <a:gd name="T5" fmla="*/ 92 h 92"/>
                <a:gd name="T6" fmla="*/ 0 w 58"/>
                <a:gd name="T7" fmla="*/ 0 h 92"/>
                <a:gd name="T8" fmla="*/ 58 w 58"/>
                <a:gd name="T9" fmla="*/ 0 h 92"/>
                <a:gd name="T10" fmla="*/ 58 w 58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92">
                  <a:moveTo>
                    <a:pt x="58" y="92"/>
                  </a:moveTo>
                  <a:lnTo>
                    <a:pt x="29" y="83"/>
                  </a:lnTo>
                  <a:lnTo>
                    <a:pt x="0" y="92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ṣḷïďé">
              <a:extLst>
                <a:ext uri="{FF2B5EF4-FFF2-40B4-BE49-F238E27FC236}">
                  <a16:creationId xmlns="" xmlns:a16="http://schemas.microsoft.com/office/drawing/2014/main" id="{6D9E4A7C-923F-4EB9-8824-749B1536FB7B}"/>
                </a:ext>
              </a:extLst>
            </p:cNvPr>
            <p:cNvSpPr/>
            <p:nvPr/>
          </p:nvSpPr>
          <p:spPr bwMode="auto">
            <a:xfrm>
              <a:off x="8419336" y="5463307"/>
              <a:ext cx="91996" cy="87238"/>
            </a:xfrm>
            <a:custGeom>
              <a:avLst/>
              <a:gdLst>
                <a:gd name="T0" fmla="*/ 58 w 58"/>
                <a:gd name="T1" fmla="*/ 55 h 55"/>
                <a:gd name="T2" fmla="*/ 0 w 58"/>
                <a:gd name="T3" fmla="*/ 55 h 55"/>
                <a:gd name="T4" fmla="*/ 0 w 58"/>
                <a:gd name="T5" fmla="*/ 0 h 55"/>
                <a:gd name="T6" fmla="*/ 58 w 58"/>
                <a:gd name="T7" fmla="*/ 0 h 55"/>
                <a:gd name="T8" fmla="*/ 58 w 58"/>
                <a:gd name="T9" fmla="*/ 3 h 55"/>
                <a:gd name="T10" fmla="*/ 58 w 58"/>
                <a:gd name="T11" fmla="*/ 41 h 55"/>
                <a:gd name="T12" fmla="*/ 58 w 58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8" y="55"/>
                  </a:moveTo>
                  <a:lnTo>
                    <a:pt x="0" y="55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3"/>
                  </a:lnTo>
                  <a:lnTo>
                    <a:pt x="58" y="41"/>
                  </a:lnTo>
                  <a:lnTo>
                    <a:pt x="58" y="55"/>
                  </a:lnTo>
                  <a:close/>
                </a:path>
              </a:pathLst>
            </a:custGeom>
            <a:solidFill>
              <a:srgbClr val="FCD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Sļiḑê">
              <a:extLst>
                <a:ext uri="{FF2B5EF4-FFF2-40B4-BE49-F238E27FC236}">
                  <a16:creationId xmlns="" xmlns:a16="http://schemas.microsoft.com/office/drawing/2014/main" id="{FD5CCF36-F50D-4FFF-85B5-712B2472CA9E}"/>
                </a:ext>
              </a:extLst>
            </p:cNvPr>
            <p:cNvSpPr/>
            <p:nvPr/>
          </p:nvSpPr>
          <p:spPr bwMode="auto">
            <a:xfrm>
              <a:off x="8419336" y="5463307"/>
              <a:ext cx="91996" cy="87238"/>
            </a:xfrm>
            <a:custGeom>
              <a:avLst/>
              <a:gdLst>
                <a:gd name="T0" fmla="*/ 58 w 58"/>
                <a:gd name="T1" fmla="*/ 55 h 55"/>
                <a:gd name="T2" fmla="*/ 0 w 58"/>
                <a:gd name="T3" fmla="*/ 55 h 55"/>
                <a:gd name="T4" fmla="*/ 0 w 58"/>
                <a:gd name="T5" fmla="*/ 0 h 55"/>
                <a:gd name="T6" fmla="*/ 58 w 58"/>
                <a:gd name="T7" fmla="*/ 0 h 55"/>
                <a:gd name="T8" fmla="*/ 58 w 58"/>
                <a:gd name="T9" fmla="*/ 3 h 55"/>
                <a:gd name="T10" fmla="*/ 58 w 58"/>
                <a:gd name="T11" fmla="*/ 41 h 55"/>
                <a:gd name="T12" fmla="*/ 58 w 58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8" y="55"/>
                  </a:moveTo>
                  <a:lnTo>
                    <a:pt x="0" y="55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3"/>
                  </a:lnTo>
                  <a:lnTo>
                    <a:pt x="58" y="41"/>
                  </a:lnTo>
                  <a:lnTo>
                    <a:pt x="58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iṩḷide">
              <a:extLst>
                <a:ext uri="{FF2B5EF4-FFF2-40B4-BE49-F238E27FC236}">
                  <a16:creationId xmlns="" xmlns:a16="http://schemas.microsoft.com/office/drawing/2014/main" id="{3594C8ED-8D0E-468E-A5ED-F15C38F93057}"/>
                </a:ext>
              </a:extLst>
            </p:cNvPr>
            <p:cNvSpPr/>
            <p:nvPr/>
          </p:nvSpPr>
          <p:spPr bwMode="auto">
            <a:xfrm>
              <a:off x="8687392" y="5412551"/>
              <a:ext cx="34895" cy="115788"/>
            </a:xfrm>
            <a:custGeom>
              <a:avLst/>
              <a:gdLst>
                <a:gd name="T0" fmla="*/ 0 w 25"/>
                <a:gd name="T1" fmla="*/ 0 h 83"/>
                <a:gd name="T2" fmla="*/ 5 w 25"/>
                <a:gd name="T3" fmla="*/ 40 h 83"/>
                <a:gd name="T4" fmla="*/ 0 w 25"/>
                <a:gd name="T5" fmla="*/ 83 h 83"/>
                <a:gd name="T6" fmla="*/ 25 w 25"/>
                <a:gd name="T7" fmla="*/ 54 h 83"/>
                <a:gd name="T8" fmla="*/ 25 w 25"/>
                <a:gd name="T9" fmla="*/ 28 h 83"/>
                <a:gd name="T10" fmla="*/ 0 w 25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3">
                  <a:moveTo>
                    <a:pt x="0" y="0"/>
                  </a:moveTo>
                  <a:cubicBezTo>
                    <a:pt x="0" y="0"/>
                    <a:pt x="5" y="11"/>
                    <a:pt x="5" y="40"/>
                  </a:cubicBezTo>
                  <a:cubicBezTo>
                    <a:pt x="5" y="69"/>
                    <a:pt x="0" y="83"/>
                    <a:pt x="0" y="83"/>
                  </a:cubicBezTo>
                  <a:cubicBezTo>
                    <a:pt x="14" y="81"/>
                    <a:pt x="25" y="69"/>
                    <a:pt x="25" y="54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14"/>
                    <a:pt x="14" y="1"/>
                    <a:pt x="0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ís1íḑê">
              <a:extLst>
                <a:ext uri="{FF2B5EF4-FFF2-40B4-BE49-F238E27FC236}">
                  <a16:creationId xmlns="" xmlns:a16="http://schemas.microsoft.com/office/drawing/2014/main" id="{51678881-AEF9-453C-943E-2A84E6777776}"/>
                </a:ext>
              </a:extLst>
            </p:cNvPr>
            <p:cNvSpPr/>
            <p:nvPr/>
          </p:nvSpPr>
          <p:spPr bwMode="auto">
            <a:xfrm>
              <a:off x="8376510" y="5269800"/>
              <a:ext cx="38068" cy="93582"/>
            </a:xfrm>
            <a:custGeom>
              <a:avLst/>
              <a:gdLst>
                <a:gd name="T0" fmla="*/ 27 w 27"/>
                <a:gd name="T1" fmla="*/ 0 h 67"/>
                <a:gd name="T2" fmla="*/ 0 w 27"/>
                <a:gd name="T3" fmla="*/ 29 h 67"/>
                <a:gd name="T4" fmla="*/ 0 w 27"/>
                <a:gd name="T5" fmla="*/ 39 h 67"/>
                <a:gd name="T6" fmla="*/ 27 w 27"/>
                <a:gd name="T7" fmla="*/ 67 h 67"/>
                <a:gd name="T8" fmla="*/ 22 w 27"/>
                <a:gd name="T9" fmla="*/ 33 h 67"/>
                <a:gd name="T10" fmla="*/ 27 w 2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7">
                  <a:moveTo>
                    <a:pt x="27" y="0"/>
                  </a:moveTo>
                  <a:cubicBezTo>
                    <a:pt x="12" y="1"/>
                    <a:pt x="0" y="14"/>
                    <a:pt x="0" y="2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4"/>
                    <a:pt x="12" y="66"/>
                    <a:pt x="27" y="67"/>
                  </a:cubicBezTo>
                  <a:cubicBezTo>
                    <a:pt x="27" y="67"/>
                    <a:pt x="22" y="55"/>
                    <a:pt x="22" y="33"/>
                  </a:cubicBezTo>
                  <a:cubicBezTo>
                    <a:pt x="22" y="12"/>
                    <a:pt x="27" y="0"/>
                    <a:pt x="27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iSḷíḓé">
              <a:extLst>
                <a:ext uri="{FF2B5EF4-FFF2-40B4-BE49-F238E27FC236}">
                  <a16:creationId xmlns="" xmlns:a16="http://schemas.microsoft.com/office/drawing/2014/main" id="{6A07AED7-E078-4E76-B28D-6BF45EEC3A30}"/>
                </a:ext>
              </a:extLst>
            </p:cNvPr>
            <p:cNvSpPr/>
            <p:nvPr/>
          </p:nvSpPr>
          <p:spPr bwMode="auto">
            <a:xfrm>
              <a:off x="8682635" y="5410966"/>
              <a:ext cx="17448" cy="117373"/>
            </a:xfrm>
            <a:custGeom>
              <a:avLst/>
              <a:gdLst>
                <a:gd name="T0" fmla="*/ 0 w 13"/>
                <a:gd name="T1" fmla="*/ 2 h 84"/>
                <a:gd name="T2" fmla="*/ 6 w 13"/>
                <a:gd name="T3" fmla="*/ 41 h 84"/>
                <a:gd name="T4" fmla="*/ 0 w 13"/>
                <a:gd name="T5" fmla="*/ 82 h 84"/>
                <a:gd name="T6" fmla="*/ 0 w 13"/>
                <a:gd name="T7" fmla="*/ 84 h 84"/>
                <a:gd name="T8" fmla="*/ 8 w 13"/>
                <a:gd name="T9" fmla="*/ 83 h 84"/>
                <a:gd name="T10" fmla="*/ 13 w 13"/>
                <a:gd name="T11" fmla="*/ 41 h 84"/>
                <a:gd name="T12" fmla="*/ 8 w 13"/>
                <a:gd name="T13" fmla="*/ 2 h 84"/>
                <a:gd name="T14" fmla="*/ 0 w 13"/>
                <a:gd name="T15" fmla="*/ 0 h 84"/>
                <a:gd name="T16" fmla="*/ 0 w 13"/>
                <a:gd name="T1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4">
                  <a:moveTo>
                    <a:pt x="0" y="2"/>
                  </a:moveTo>
                  <a:cubicBezTo>
                    <a:pt x="1" y="2"/>
                    <a:pt x="6" y="13"/>
                    <a:pt x="6" y="41"/>
                  </a:cubicBezTo>
                  <a:cubicBezTo>
                    <a:pt x="6" y="69"/>
                    <a:pt x="0" y="82"/>
                    <a:pt x="0" y="82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3" y="84"/>
                    <a:pt x="6" y="83"/>
                    <a:pt x="8" y="83"/>
                  </a:cubicBezTo>
                  <a:cubicBezTo>
                    <a:pt x="9" y="77"/>
                    <a:pt x="13" y="64"/>
                    <a:pt x="13" y="41"/>
                  </a:cubicBezTo>
                  <a:cubicBezTo>
                    <a:pt x="13" y="19"/>
                    <a:pt x="10" y="7"/>
                    <a:pt x="8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9AD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šlîḑe">
              <a:extLst>
                <a:ext uri="{FF2B5EF4-FFF2-40B4-BE49-F238E27FC236}">
                  <a16:creationId xmlns="" xmlns:a16="http://schemas.microsoft.com/office/drawing/2014/main" id="{303BA1BD-785B-4FC3-9EDA-577C809DBB1E}"/>
                </a:ext>
              </a:extLst>
            </p:cNvPr>
            <p:cNvSpPr/>
            <p:nvPr/>
          </p:nvSpPr>
          <p:spPr bwMode="auto">
            <a:xfrm>
              <a:off x="10018163" y="5572752"/>
              <a:ext cx="686798" cy="117373"/>
            </a:xfrm>
            <a:custGeom>
              <a:avLst/>
              <a:gdLst>
                <a:gd name="T0" fmla="*/ 465 w 494"/>
                <a:gd name="T1" fmla="*/ 84 h 84"/>
                <a:gd name="T2" fmla="*/ 494 w 494"/>
                <a:gd name="T3" fmla="*/ 55 h 84"/>
                <a:gd name="T4" fmla="*/ 494 w 494"/>
                <a:gd name="T5" fmla="*/ 29 h 84"/>
                <a:gd name="T6" fmla="*/ 465 w 494"/>
                <a:gd name="T7" fmla="*/ 0 h 84"/>
                <a:gd name="T8" fmla="*/ 0 w 494"/>
                <a:gd name="T9" fmla="*/ 0 h 84"/>
                <a:gd name="T10" fmla="*/ 12 w 494"/>
                <a:gd name="T11" fmla="*/ 40 h 84"/>
                <a:gd name="T12" fmla="*/ 0 w 494"/>
                <a:gd name="T13" fmla="*/ 84 h 84"/>
                <a:gd name="T14" fmla="*/ 465 w 494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4" h="84">
                  <a:moveTo>
                    <a:pt x="465" y="84"/>
                  </a:moveTo>
                  <a:cubicBezTo>
                    <a:pt x="481" y="84"/>
                    <a:pt x="494" y="71"/>
                    <a:pt x="494" y="55"/>
                  </a:cubicBezTo>
                  <a:cubicBezTo>
                    <a:pt x="494" y="29"/>
                    <a:pt x="494" y="29"/>
                    <a:pt x="494" y="29"/>
                  </a:cubicBezTo>
                  <a:cubicBezTo>
                    <a:pt x="494" y="13"/>
                    <a:pt x="481" y="0"/>
                    <a:pt x="4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16"/>
                    <a:pt x="12" y="40"/>
                  </a:cubicBezTo>
                  <a:cubicBezTo>
                    <a:pt x="12" y="69"/>
                    <a:pt x="0" y="84"/>
                    <a:pt x="0" y="84"/>
                  </a:cubicBezTo>
                  <a:cubicBezTo>
                    <a:pt x="465" y="84"/>
                    <a:pt x="465" y="84"/>
                    <a:pt x="465" y="84"/>
                  </a:cubicBezTo>
                  <a:close/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ïSḻïde">
              <a:extLst>
                <a:ext uri="{FF2B5EF4-FFF2-40B4-BE49-F238E27FC236}">
                  <a16:creationId xmlns="" xmlns:a16="http://schemas.microsoft.com/office/drawing/2014/main" id="{277A2637-8F58-4B3C-B435-545BCC645EB7}"/>
                </a:ext>
              </a:extLst>
            </p:cNvPr>
            <p:cNvSpPr/>
            <p:nvPr/>
          </p:nvSpPr>
          <p:spPr bwMode="auto">
            <a:xfrm>
              <a:off x="10484487" y="5572752"/>
              <a:ext cx="87238" cy="117373"/>
            </a:xfrm>
            <a:custGeom>
              <a:avLst/>
              <a:gdLst>
                <a:gd name="T0" fmla="*/ 62 w 62"/>
                <a:gd name="T1" fmla="*/ 0 h 84"/>
                <a:gd name="T2" fmla="*/ 0 w 62"/>
                <a:gd name="T3" fmla="*/ 0 h 84"/>
                <a:gd name="T4" fmla="*/ 6 w 62"/>
                <a:gd name="T5" fmla="*/ 41 h 84"/>
                <a:gd name="T6" fmla="*/ 0 w 62"/>
                <a:gd name="T7" fmla="*/ 84 h 84"/>
                <a:gd name="T8" fmla="*/ 62 w 62"/>
                <a:gd name="T9" fmla="*/ 84 h 84"/>
                <a:gd name="T10" fmla="*/ 62 w 62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84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13"/>
                    <a:pt x="6" y="41"/>
                  </a:cubicBezTo>
                  <a:cubicBezTo>
                    <a:pt x="6" y="69"/>
                    <a:pt x="0" y="84"/>
                    <a:pt x="0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2" y="0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isļíḋe">
              <a:extLst>
                <a:ext uri="{FF2B5EF4-FFF2-40B4-BE49-F238E27FC236}">
                  <a16:creationId xmlns="" xmlns:a16="http://schemas.microsoft.com/office/drawing/2014/main" id="{918B535A-D61D-486C-ADAE-96D1DE7EDD79}"/>
                </a:ext>
              </a:extLst>
            </p:cNvPr>
            <p:cNvSpPr/>
            <p:nvPr/>
          </p:nvSpPr>
          <p:spPr bwMode="auto">
            <a:xfrm>
              <a:off x="10479729" y="5567992"/>
              <a:ext cx="19033" cy="126891"/>
            </a:xfrm>
            <a:custGeom>
              <a:avLst/>
              <a:gdLst>
                <a:gd name="T0" fmla="*/ 4 w 14"/>
                <a:gd name="T1" fmla="*/ 92 h 92"/>
                <a:gd name="T2" fmla="*/ 2 w 14"/>
                <a:gd name="T3" fmla="*/ 91 h 92"/>
                <a:gd name="T4" fmla="*/ 1 w 14"/>
                <a:gd name="T5" fmla="*/ 87 h 92"/>
                <a:gd name="T6" fmla="*/ 6 w 14"/>
                <a:gd name="T7" fmla="*/ 45 h 92"/>
                <a:gd name="T8" fmla="*/ 1 w 14"/>
                <a:gd name="T9" fmla="*/ 6 h 92"/>
                <a:gd name="T10" fmla="*/ 2 w 14"/>
                <a:gd name="T11" fmla="*/ 1 h 92"/>
                <a:gd name="T12" fmla="*/ 7 w 14"/>
                <a:gd name="T13" fmla="*/ 3 h 92"/>
                <a:gd name="T14" fmla="*/ 14 w 14"/>
                <a:gd name="T15" fmla="*/ 45 h 92"/>
                <a:gd name="T16" fmla="*/ 7 w 14"/>
                <a:gd name="T17" fmla="*/ 89 h 92"/>
                <a:gd name="T18" fmla="*/ 4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4" y="92"/>
                  </a:moveTo>
                  <a:cubicBezTo>
                    <a:pt x="3" y="92"/>
                    <a:pt x="3" y="92"/>
                    <a:pt x="2" y="91"/>
                  </a:cubicBezTo>
                  <a:cubicBezTo>
                    <a:pt x="1" y="91"/>
                    <a:pt x="0" y="88"/>
                    <a:pt x="1" y="87"/>
                  </a:cubicBezTo>
                  <a:cubicBezTo>
                    <a:pt x="1" y="87"/>
                    <a:pt x="6" y="72"/>
                    <a:pt x="6" y="45"/>
                  </a:cubicBezTo>
                  <a:cubicBezTo>
                    <a:pt x="6" y="18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7" y="3"/>
                    <a:pt x="14" y="17"/>
                    <a:pt x="14" y="45"/>
                  </a:cubicBezTo>
                  <a:cubicBezTo>
                    <a:pt x="14" y="74"/>
                    <a:pt x="7" y="89"/>
                    <a:pt x="7" y="89"/>
                  </a:cubicBezTo>
                  <a:cubicBezTo>
                    <a:pt x="7" y="91"/>
                    <a:pt x="5" y="92"/>
                    <a:pt x="4" y="92"/>
                  </a:cubicBezTo>
                  <a:close/>
                </a:path>
              </a:pathLst>
            </a:custGeom>
            <a:solidFill>
              <a:srgbClr val="8A4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$ļîḋe">
              <a:extLst>
                <a:ext uri="{FF2B5EF4-FFF2-40B4-BE49-F238E27FC236}">
                  <a16:creationId xmlns="" xmlns:a16="http://schemas.microsoft.com/office/drawing/2014/main" id="{F109DD72-7042-4D74-90F4-F6F367D2A2FE}"/>
                </a:ext>
              </a:extLst>
            </p:cNvPr>
            <p:cNvSpPr/>
            <p:nvPr/>
          </p:nvSpPr>
          <p:spPr bwMode="auto">
            <a:xfrm>
              <a:off x="9995957" y="5550546"/>
              <a:ext cx="674109" cy="163372"/>
            </a:xfrm>
            <a:custGeom>
              <a:avLst/>
              <a:gdLst>
                <a:gd name="T0" fmla="*/ 439 w 485"/>
                <a:gd name="T1" fmla="*/ 0 h 118"/>
                <a:gd name="T2" fmla="*/ 0 w 485"/>
                <a:gd name="T3" fmla="*/ 0 h 118"/>
                <a:gd name="T4" fmla="*/ 0 w 485"/>
                <a:gd name="T5" fmla="*/ 17 h 118"/>
                <a:gd name="T6" fmla="*/ 348 w 485"/>
                <a:gd name="T7" fmla="*/ 17 h 118"/>
                <a:gd name="T8" fmla="*/ 377 w 485"/>
                <a:gd name="T9" fmla="*/ 46 h 118"/>
                <a:gd name="T10" fmla="*/ 377 w 485"/>
                <a:gd name="T11" fmla="*/ 72 h 118"/>
                <a:gd name="T12" fmla="*/ 348 w 485"/>
                <a:gd name="T13" fmla="*/ 101 h 118"/>
                <a:gd name="T14" fmla="*/ 0 w 485"/>
                <a:gd name="T15" fmla="*/ 101 h 118"/>
                <a:gd name="T16" fmla="*/ 0 w 485"/>
                <a:gd name="T17" fmla="*/ 118 h 118"/>
                <a:gd name="T18" fmla="*/ 439 w 485"/>
                <a:gd name="T19" fmla="*/ 118 h 118"/>
                <a:gd name="T20" fmla="*/ 485 w 485"/>
                <a:gd name="T21" fmla="*/ 72 h 118"/>
                <a:gd name="T22" fmla="*/ 485 w 485"/>
                <a:gd name="T23" fmla="*/ 46 h 118"/>
                <a:gd name="T24" fmla="*/ 439 w 485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5" h="118">
                  <a:moveTo>
                    <a:pt x="4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48" y="17"/>
                    <a:pt x="348" y="17"/>
                    <a:pt x="348" y="17"/>
                  </a:cubicBezTo>
                  <a:cubicBezTo>
                    <a:pt x="364" y="17"/>
                    <a:pt x="377" y="30"/>
                    <a:pt x="377" y="46"/>
                  </a:cubicBezTo>
                  <a:cubicBezTo>
                    <a:pt x="377" y="72"/>
                    <a:pt x="377" y="72"/>
                    <a:pt x="377" y="72"/>
                  </a:cubicBezTo>
                  <a:cubicBezTo>
                    <a:pt x="377" y="88"/>
                    <a:pt x="364" y="101"/>
                    <a:pt x="34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439" y="118"/>
                    <a:pt x="439" y="118"/>
                    <a:pt x="439" y="118"/>
                  </a:cubicBezTo>
                  <a:cubicBezTo>
                    <a:pt x="464" y="118"/>
                    <a:pt x="485" y="98"/>
                    <a:pt x="485" y="72"/>
                  </a:cubicBezTo>
                  <a:cubicBezTo>
                    <a:pt x="485" y="46"/>
                    <a:pt x="485" y="46"/>
                    <a:pt x="485" y="46"/>
                  </a:cubicBezTo>
                  <a:cubicBezTo>
                    <a:pt x="485" y="21"/>
                    <a:pt x="464" y="0"/>
                    <a:pt x="439" y="0"/>
                  </a:cubicBezTo>
                  <a:close/>
                </a:path>
              </a:pathLst>
            </a:custGeom>
            <a:solidFill>
              <a:srgbClr val="CC2D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îS1ïḓê">
              <a:extLst>
                <a:ext uri="{FF2B5EF4-FFF2-40B4-BE49-F238E27FC236}">
                  <a16:creationId xmlns="" xmlns:a16="http://schemas.microsoft.com/office/drawing/2014/main" id="{4A3E45CF-754B-4336-B56A-339D72835FD7}"/>
                </a:ext>
              </a:extLst>
            </p:cNvPr>
            <p:cNvSpPr/>
            <p:nvPr/>
          </p:nvSpPr>
          <p:spPr bwMode="auto">
            <a:xfrm>
              <a:off x="10482901" y="5550546"/>
              <a:ext cx="247437" cy="163372"/>
            </a:xfrm>
            <a:custGeom>
              <a:avLst/>
              <a:gdLst>
                <a:gd name="T0" fmla="*/ 131 w 178"/>
                <a:gd name="T1" fmla="*/ 0 h 118"/>
                <a:gd name="T2" fmla="*/ 0 w 178"/>
                <a:gd name="T3" fmla="*/ 0 h 118"/>
                <a:gd name="T4" fmla="*/ 47 w 178"/>
                <a:gd name="T5" fmla="*/ 46 h 118"/>
                <a:gd name="T6" fmla="*/ 47 w 178"/>
                <a:gd name="T7" fmla="*/ 72 h 118"/>
                <a:gd name="T8" fmla="*/ 0 w 178"/>
                <a:gd name="T9" fmla="*/ 118 h 118"/>
                <a:gd name="T10" fmla="*/ 131 w 178"/>
                <a:gd name="T11" fmla="*/ 118 h 118"/>
                <a:gd name="T12" fmla="*/ 178 w 178"/>
                <a:gd name="T13" fmla="*/ 72 h 118"/>
                <a:gd name="T14" fmla="*/ 178 w 178"/>
                <a:gd name="T15" fmla="*/ 46 h 118"/>
                <a:gd name="T16" fmla="*/ 131 w 178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118">
                  <a:moveTo>
                    <a:pt x="1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47" y="21"/>
                    <a:pt x="47" y="46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7" y="98"/>
                    <a:pt x="26" y="118"/>
                    <a:pt x="0" y="118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57" y="118"/>
                    <a:pt x="178" y="98"/>
                    <a:pt x="178" y="72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8" y="21"/>
                    <a:pt x="157" y="0"/>
                    <a:pt x="131" y="0"/>
                  </a:cubicBezTo>
                  <a:close/>
                </a:path>
              </a:pathLst>
            </a:custGeom>
            <a:solidFill>
              <a:srgbClr val="E83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ïslïḋé">
              <a:extLst>
                <a:ext uri="{FF2B5EF4-FFF2-40B4-BE49-F238E27FC236}">
                  <a16:creationId xmlns="" xmlns:a16="http://schemas.microsoft.com/office/drawing/2014/main" id="{87E9A5D9-83C7-41BB-B148-2CE20A981838}"/>
                </a:ext>
              </a:extLst>
            </p:cNvPr>
            <p:cNvSpPr/>
            <p:nvPr/>
          </p:nvSpPr>
          <p:spPr bwMode="auto">
            <a:xfrm>
              <a:off x="10068919" y="4763821"/>
              <a:ext cx="594802" cy="166544"/>
            </a:xfrm>
            <a:custGeom>
              <a:avLst/>
              <a:gdLst>
                <a:gd name="T0" fmla="*/ 381 w 428"/>
                <a:gd name="T1" fmla="*/ 120 h 120"/>
                <a:gd name="T2" fmla="*/ 0 w 428"/>
                <a:gd name="T3" fmla="*/ 120 h 120"/>
                <a:gd name="T4" fmla="*/ 0 w 428"/>
                <a:gd name="T5" fmla="*/ 102 h 120"/>
                <a:gd name="T6" fmla="*/ 381 w 428"/>
                <a:gd name="T7" fmla="*/ 102 h 120"/>
                <a:gd name="T8" fmla="*/ 410 w 428"/>
                <a:gd name="T9" fmla="*/ 73 h 120"/>
                <a:gd name="T10" fmla="*/ 410 w 428"/>
                <a:gd name="T11" fmla="*/ 47 h 120"/>
                <a:gd name="T12" fmla="*/ 381 w 428"/>
                <a:gd name="T13" fmla="*/ 17 h 120"/>
                <a:gd name="T14" fmla="*/ 0 w 428"/>
                <a:gd name="T15" fmla="*/ 17 h 120"/>
                <a:gd name="T16" fmla="*/ 0 w 428"/>
                <a:gd name="T17" fmla="*/ 0 h 120"/>
                <a:gd name="T18" fmla="*/ 381 w 428"/>
                <a:gd name="T19" fmla="*/ 0 h 120"/>
                <a:gd name="T20" fmla="*/ 428 w 428"/>
                <a:gd name="T21" fmla="*/ 47 h 120"/>
                <a:gd name="T22" fmla="*/ 428 w 428"/>
                <a:gd name="T23" fmla="*/ 73 h 120"/>
                <a:gd name="T24" fmla="*/ 381 w 428"/>
                <a:gd name="T2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8" h="120">
                  <a:moveTo>
                    <a:pt x="381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381" y="102"/>
                    <a:pt x="381" y="102"/>
                    <a:pt x="381" y="102"/>
                  </a:cubicBezTo>
                  <a:cubicBezTo>
                    <a:pt x="397" y="102"/>
                    <a:pt x="410" y="89"/>
                    <a:pt x="410" y="73"/>
                  </a:cubicBezTo>
                  <a:cubicBezTo>
                    <a:pt x="410" y="47"/>
                    <a:pt x="410" y="47"/>
                    <a:pt x="410" y="47"/>
                  </a:cubicBezTo>
                  <a:cubicBezTo>
                    <a:pt x="410" y="30"/>
                    <a:pt x="397" y="17"/>
                    <a:pt x="38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407" y="0"/>
                    <a:pt x="428" y="21"/>
                    <a:pt x="428" y="47"/>
                  </a:cubicBezTo>
                  <a:cubicBezTo>
                    <a:pt x="428" y="73"/>
                    <a:pt x="428" y="73"/>
                    <a:pt x="428" y="73"/>
                  </a:cubicBezTo>
                  <a:cubicBezTo>
                    <a:pt x="428" y="99"/>
                    <a:pt x="407" y="120"/>
                    <a:pt x="381" y="120"/>
                  </a:cubicBezTo>
                </a:path>
              </a:pathLst>
            </a:custGeom>
            <a:solidFill>
              <a:srgbClr val="E83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îśḷîde">
              <a:extLst>
                <a:ext uri="{FF2B5EF4-FFF2-40B4-BE49-F238E27FC236}">
                  <a16:creationId xmlns="" xmlns:a16="http://schemas.microsoft.com/office/drawing/2014/main" id="{589C9182-3D7F-4114-B2DA-91B3CA9BA68C}"/>
                </a:ext>
              </a:extLst>
            </p:cNvPr>
            <p:cNvSpPr/>
            <p:nvPr/>
          </p:nvSpPr>
          <p:spPr bwMode="auto">
            <a:xfrm>
              <a:off x="10099056" y="4787613"/>
              <a:ext cx="531356" cy="117373"/>
            </a:xfrm>
            <a:custGeom>
              <a:avLst/>
              <a:gdLst>
                <a:gd name="T0" fmla="*/ 360 w 382"/>
                <a:gd name="T1" fmla="*/ 0 h 85"/>
                <a:gd name="T2" fmla="*/ 382 w 382"/>
                <a:gd name="T3" fmla="*/ 30 h 85"/>
                <a:gd name="T4" fmla="*/ 382 w 382"/>
                <a:gd name="T5" fmla="*/ 56 h 85"/>
                <a:gd name="T6" fmla="*/ 360 w 382"/>
                <a:gd name="T7" fmla="*/ 85 h 85"/>
                <a:gd name="T8" fmla="*/ 0 w 382"/>
                <a:gd name="T9" fmla="*/ 85 h 85"/>
                <a:gd name="T10" fmla="*/ 12 w 382"/>
                <a:gd name="T11" fmla="*/ 45 h 85"/>
                <a:gd name="T12" fmla="*/ 0 w 382"/>
                <a:gd name="T13" fmla="*/ 0 h 85"/>
                <a:gd name="T14" fmla="*/ 360 w 382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2" h="85">
                  <a:moveTo>
                    <a:pt x="360" y="0"/>
                  </a:moveTo>
                  <a:cubicBezTo>
                    <a:pt x="376" y="0"/>
                    <a:pt x="382" y="13"/>
                    <a:pt x="382" y="30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72"/>
                    <a:pt x="376" y="85"/>
                    <a:pt x="36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12" y="70"/>
                    <a:pt x="12" y="45"/>
                  </a:cubicBezTo>
                  <a:cubicBezTo>
                    <a:pt x="12" y="16"/>
                    <a:pt x="0" y="0"/>
                    <a:pt x="0" y="0"/>
                  </a:cubicBezTo>
                  <a:cubicBezTo>
                    <a:pt x="360" y="0"/>
                    <a:pt x="360" y="0"/>
                    <a:pt x="360" y="0"/>
                  </a:cubicBezTo>
                  <a:close/>
                </a:path>
              </a:pathLst>
            </a:custGeom>
            <a:solidFill>
              <a:srgbClr val="E3F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íṡ1ïḋè">
              <a:extLst>
                <a:ext uri="{FF2B5EF4-FFF2-40B4-BE49-F238E27FC236}">
                  <a16:creationId xmlns="" xmlns:a16="http://schemas.microsoft.com/office/drawing/2014/main" id="{F08D1EB1-F6EF-46C1-BB29-947B1834B134}"/>
                </a:ext>
              </a:extLst>
            </p:cNvPr>
            <p:cNvSpPr/>
            <p:nvPr/>
          </p:nvSpPr>
          <p:spPr bwMode="auto">
            <a:xfrm>
              <a:off x="10605034" y="4789200"/>
              <a:ext cx="34895" cy="115788"/>
            </a:xfrm>
            <a:custGeom>
              <a:avLst/>
              <a:gdLst>
                <a:gd name="T0" fmla="*/ 0 w 25"/>
                <a:gd name="T1" fmla="*/ 84 h 84"/>
                <a:gd name="T2" fmla="*/ 5 w 25"/>
                <a:gd name="T3" fmla="*/ 43 h 84"/>
                <a:gd name="T4" fmla="*/ 0 w 25"/>
                <a:gd name="T5" fmla="*/ 0 h 84"/>
                <a:gd name="T6" fmla="*/ 25 w 25"/>
                <a:gd name="T7" fmla="*/ 29 h 84"/>
                <a:gd name="T8" fmla="*/ 25 w 25"/>
                <a:gd name="T9" fmla="*/ 55 h 84"/>
                <a:gd name="T10" fmla="*/ 0 w 25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4">
                  <a:moveTo>
                    <a:pt x="0" y="84"/>
                  </a:moveTo>
                  <a:cubicBezTo>
                    <a:pt x="0" y="84"/>
                    <a:pt x="5" y="72"/>
                    <a:pt x="5" y="43"/>
                  </a:cubicBezTo>
                  <a:cubicBezTo>
                    <a:pt x="5" y="14"/>
                    <a:pt x="0" y="0"/>
                    <a:pt x="0" y="0"/>
                  </a:cubicBezTo>
                  <a:cubicBezTo>
                    <a:pt x="14" y="2"/>
                    <a:pt x="25" y="14"/>
                    <a:pt x="25" y="29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70"/>
                    <a:pt x="14" y="82"/>
                    <a:pt x="0" y="84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íŝḻïdé">
              <a:extLst>
                <a:ext uri="{FF2B5EF4-FFF2-40B4-BE49-F238E27FC236}">
                  <a16:creationId xmlns="" xmlns:a16="http://schemas.microsoft.com/office/drawing/2014/main" id="{1DBBC5CD-3A37-40E8-A1BB-1B7E96D81219}"/>
                </a:ext>
              </a:extLst>
            </p:cNvPr>
            <p:cNvSpPr/>
            <p:nvPr/>
          </p:nvSpPr>
          <p:spPr bwMode="auto">
            <a:xfrm>
              <a:off x="10598689" y="4787613"/>
              <a:ext cx="19033" cy="117373"/>
            </a:xfrm>
            <a:custGeom>
              <a:avLst/>
              <a:gdLst>
                <a:gd name="T0" fmla="*/ 0 w 13"/>
                <a:gd name="T1" fmla="*/ 84 h 85"/>
                <a:gd name="T2" fmla="*/ 6 w 13"/>
                <a:gd name="T3" fmla="*/ 44 h 85"/>
                <a:gd name="T4" fmla="*/ 0 w 13"/>
                <a:gd name="T5" fmla="*/ 2 h 85"/>
                <a:gd name="T6" fmla="*/ 0 w 13"/>
                <a:gd name="T7" fmla="*/ 0 h 85"/>
                <a:gd name="T8" fmla="*/ 8 w 13"/>
                <a:gd name="T9" fmla="*/ 2 h 85"/>
                <a:gd name="T10" fmla="*/ 13 w 13"/>
                <a:gd name="T11" fmla="*/ 44 h 85"/>
                <a:gd name="T12" fmla="*/ 8 w 13"/>
                <a:gd name="T13" fmla="*/ 84 h 85"/>
                <a:gd name="T14" fmla="*/ 0 w 13"/>
                <a:gd name="T15" fmla="*/ 85 h 85"/>
                <a:gd name="T16" fmla="*/ 0 w 13"/>
                <a:gd name="T17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5">
                  <a:moveTo>
                    <a:pt x="0" y="84"/>
                  </a:moveTo>
                  <a:cubicBezTo>
                    <a:pt x="1" y="83"/>
                    <a:pt x="6" y="72"/>
                    <a:pt x="6" y="44"/>
                  </a:cubicBezTo>
                  <a:cubicBezTo>
                    <a:pt x="6" y="16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3" y="0"/>
                    <a:pt x="6" y="1"/>
                    <a:pt x="8" y="2"/>
                  </a:cubicBezTo>
                  <a:cubicBezTo>
                    <a:pt x="9" y="7"/>
                    <a:pt x="13" y="21"/>
                    <a:pt x="13" y="44"/>
                  </a:cubicBezTo>
                  <a:cubicBezTo>
                    <a:pt x="13" y="66"/>
                    <a:pt x="10" y="79"/>
                    <a:pt x="8" y="84"/>
                  </a:cubicBezTo>
                  <a:cubicBezTo>
                    <a:pt x="6" y="85"/>
                    <a:pt x="3" y="85"/>
                    <a:pt x="0" y="85"/>
                  </a:cubicBezTo>
                  <a:cubicBezTo>
                    <a:pt x="0" y="85"/>
                    <a:pt x="0" y="84"/>
                    <a:pt x="0" y="84"/>
                  </a:cubicBezTo>
                  <a:close/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iśļidé">
              <a:extLst>
                <a:ext uri="{FF2B5EF4-FFF2-40B4-BE49-F238E27FC236}">
                  <a16:creationId xmlns="" xmlns:a16="http://schemas.microsoft.com/office/drawing/2014/main" id="{BA55F53D-5343-4FF7-AECF-371F9D71191D}"/>
                </a:ext>
              </a:extLst>
            </p:cNvPr>
            <p:cNvSpPr/>
            <p:nvPr/>
          </p:nvSpPr>
          <p:spPr bwMode="auto">
            <a:xfrm>
              <a:off x="10121263" y="4503694"/>
              <a:ext cx="222060" cy="93582"/>
            </a:xfrm>
            <a:custGeom>
              <a:avLst/>
              <a:gdLst>
                <a:gd name="T0" fmla="*/ 131 w 160"/>
                <a:gd name="T1" fmla="*/ 67 h 67"/>
                <a:gd name="T2" fmla="*/ 160 w 160"/>
                <a:gd name="T3" fmla="*/ 38 h 67"/>
                <a:gd name="T4" fmla="*/ 160 w 160"/>
                <a:gd name="T5" fmla="*/ 29 h 67"/>
                <a:gd name="T6" fmla="*/ 131 w 160"/>
                <a:gd name="T7" fmla="*/ 0 h 67"/>
                <a:gd name="T8" fmla="*/ 0 w 160"/>
                <a:gd name="T9" fmla="*/ 0 h 67"/>
                <a:gd name="T10" fmla="*/ 12 w 160"/>
                <a:gd name="T11" fmla="*/ 32 h 67"/>
                <a:gd name="T12" fmla="*/ 0 w 160"/>
                <a:gd name="T13" fmla="*/ 67 h 67"/>
                <a:gd name="T14" fmla="*/ 131 w 160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7">
                  <a:moveTo>
                    <a:pt x="131" y="67"/>
                  </a:moveTo>
                  <a:cubicBezTo>
                    <a:pt x="147" y="67"/>
                    <a:pt x="160" y="54"/>
                    <a:pt x="160" y="38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0" y="13"/>
                    <a:pt x="147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7"/>
                    <a:pt x="12" y="32"/>
                  </a:cubicBezTo>
                  <a:cubicBezTo>
                    <a:pt x="12" y="60"/>
                    <a:pt x="0" y="67"/>
                    <a:pt x="0" y="67"/>
                  </a:cubicBezTo>
                  <a:cubicBezTo>
                    <a:pt x="131" y="67"/>
                    <a:pt x="131" y="67"/>
                    <a:pt x="131" y="67"/>
                  </a:cubicBezTo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ïslidê">
              <a:extLst>
                <a:ext uri="{FF2B5EF4-FFF2-40B4-BE49-F238E27FC236}">
                  <a16:creationId xmlns="" xmlns:a16="http://schemas.microsoft.com/office/drawing/2014/main" id="{2684E1CD-3FAD-4447-B309-0F3F1A1035BF}"/>
                </a:ext>
              </a:extLst>
            </p:cNvPr>
            <p:cNvSpPr/>
            <p:nvPr/>
          </p:nvSpPr>
          <p:spPr bwMode="auto">
            <a:xfrm>
              <a:off x="10092713" y="4481488"/>
              <a:ext cx="525012" cy="141166"/>
            </a:xfrm>
            <a:custGeom>
              <a:avLst/>
              <a:gdLst>
                <a:gd name="T0" fmla="*/ 332 w 378"/>
                <a:gd name="T1" fmla="*/ 0 h 102"/>
                <a:gd name="T2" fmla="*/ 0 w 378"/>
                <a:gd name="T3" fmla="*/ 0 h 102"/>
                <a:gd name="T4" fmla="*/ 0 w 378"/>
                <a:gd name="T5" fmla="*/ 17 h 102"/>
                <a:gd name="T6" fmla="*/ 151 w 378"/>
                <a:gd name="T7" fmla="*/ 17 h 102"/>
                <a:gd name="T8" fmla="*/ 180 w 378"/>
                <a:gd name="T9" fmla="*/ 46 h 102"/>
                <a:gd name="T10" fmla="*/ 180 w 378"/>
                <a:gd name="T11" fmla="*/ 55 h 102"/>
                <a:gd name="T12" fmla="*/ 151 w 378"/>
                <a:gd name="T13" fmla="*/ 84 h 102"/>
                <a:gd name="T14" fmla="*/ 0 w 378"/>
                <a:gd name="T15" fmla="*/ 84 h 102"/>
                <a:gd name="T16" fmla="*/ 0 w 378"/>
                <a:gd name="T17" fmla="*/ 102 h 102"/>
                <a:gd name="T18" fmla="*/ 332 w 378"/>
                <a:gd name="T19" fmla="*/ 102 h 102"/>
                <a:gd name="T20" fmla="*/ 378 w 378"/>
                <a:gd name="T21" fmla="*/ 55 h 102"/>
                <a:gd name="T22" fmla="*/ 378 w 378"/>
                <a:gd name="T23" fmla="*/ 46 h 102"/>
                <a:gd name="T24" fmla="*/ 332 w 378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8" h="102">
                  <a:moveTo>
                    <a:pt x="3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51" y="17"/>
                    <a:pt x="151" y="17"/>
                    <a:pt x="151" y="17"/>
                  </a:cubicBezTo>
                  <a:cubicBezTo>
                    <a:pt x="167" y="17"/>
                    <a:pt x="180" y="30"/>
                    <a:pt x="180" y="46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0" y="71"/>
                    <a:pt x="167" y="84"/>
                    <a:pt x="15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332" y="102"/>
                    <a:pt x="332" y="102"/>
                    <a:pt x="332" y="102"/>
                  </a:cubicBezTo>
                  <a:cubicBezTo>
                    <a:pt x="357" y="102"/>
                    <a:pt x="378" y="81"/>
                    <a:pt x="378" y="55"/>
                  </a:cubicBezTo>
                  <a:cubicBezTo>
                    <a:pt x="378" y="46"/>
                    <a:pt x="378" y="46"/>
                    <a:pt x="378" y="46"/>
                  </a:cubicBezTo>
                  <a:cubicBezTo>
                    <a:pt x="378" y="20"/>
                    <a:pt x="357" y="0"/>
                    <a:pt x="332" y="0"/>
                  </a:cubicBezTo>
                </a:path>
              </a:pathLst>
            </a:custGeom>
            <a:solidFill>
              <a:srgbClr val="EB5B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ïṡḻïḓê">
              <a:extLst>
                <a:ext uri="{FF2B5EF4-FFF2-40B4-BE49-F238E27FC236}">
                  <a16:creationId xmlns="" xmlns:a16="http://schemas.microsoft.com/office/drawing/2014/main" id="{032D05E6-CA3F-4EC0-A39E-A8175622881F}"/>
                </a:ext>
              </a:extLst>
            </p:cNvPr>
            <p:cNvSpPr/>
            <p:nvPr/>
          </p:nvSpPr>
          <p:spPr bwMode="auto">
            <a:xfrm>
              <a:off x="10092713" y="4481488"/>
              <a:ext cx="283919" cy="141166"/>
            </a:xfrm>
            <a:custGeom>
              <a:avLst/>
              <a:gdLst>
                <a:gd name="T0" fmla="*/ 151 w 204"/>
                <a:gd name="T1" fmla="*/ 84 h 102"/>
                <a:gd name="T2" fmla="*/ 180 w 204"/>
                <a:gd name="T3" fmla="*/ 55 h 102"/>
                <a:gd name="T4" fmla="*/ 180 w 204"/>
                <a:gd name="T5" fmla="*/ 46 h 102"/>
                <a:gd name="T6" fmla="*/ 151 w 204"/>
                <a:gd name="T7" fmla="*/ 17 h 102"/>
                <a:gd name="T8" fmla="*/ 0 w 204"/>
                <a:gd name="T9" fmla="*/ 17 h 102"/>
                <a:gd name="T10" fmla="*/ 0 w 204"/>
                <a:gd name="T11" fmla="*/ 0 h 102"/>
                <a:gd name="T12" fmla="*/ 158 w 204"/>
                <a:gd name="T13" fmla="*/ 0 h 102"/>
                <a:gd name="T14" fmla="*/ 204 w 204"/>
                <a:gd name="T15" fmla="*/ 46 h 102"/>
                <a:gd name="T16" fmla="*/ 204 w 204"/>
                <a:gd name="T17" fmla="*/ 55 h 102"/>
                <a:gd name="T18" fmla="*/ 158 w 204"/>
                <a:gd name="T19" fmla="*/ 102 h 102"/>
                <a:gd name="T20" fmla="*/ 0 w 204"/>
                <a:gd name="T21" fmla="*/ 102 h 102"/>
                <a:gd name="T22" fmla="*/ 0 w 204"/>
                <a:gd name="T23" fmla="*/ 84 h 102"/>
                <a:gd name="T24" fmla="*/ 151 w 204"/>
                <a:gd name="T25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102">
                  <a:moveTo>
                    <a:pt x="151" y="84"/>
                  </a:moveTo>
                  <a:cubicBezTo>
                    <a:pt x="167" y="84"/>
                    <a:pt x="180" y="71"/>
                    <a:pt x="180" y="55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30"/>
                    <a:pt x="167" y="17"/>
                    <a:pt x="15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4" y="0"/>
                    <a:pt x="204" y="20"/>
                    <a:pt x="204" y="46"/>
                  </a:cubicBezTo>
                  <a:cubicBezTo>
                    <a:pt x="204" y="55"/>
                    <a:pt x="204" y="55"/>
                    <a:pt x="204" y="55"/>
                  </a:cubicBezTo>
                  <a:cubicBezTo>
                    <a:pt x="204" y="81"/>
                    <a:pt x="184" y="102"/>
                    <a:pt x="158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51" y="84"/>
                    <a:pt x="151" y="84"/>
                    <a:pt x="151" y="84"/>
                  </a:cubicBezTo>
                </a:path>
              </a:pathLst>
            </a:custGeom>
            <a:solidFill>
              <a:srgbClr val="D43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iṣ1îḍê">
              <a:extLst>
                <a:ext uri="{FF2B5EF4-FFF2-40B4-BE49-F238E27FC236}">
                  <a16:creationId xmlns="" xmlns:a16="http://schemas.microsoft.com/office/drawing/2014/main" id="{6A513BC4-6A06-4E56-8195-5DD7FEA3F565}"/>
                </a:ext>
              </a:extLst>
            </p:cNvPr>
            <p:cNvSpPr/>
            <p:nvPr/>
          </p:nvSpPr>
          <p:spPr bwMode="auto">
            <a:xfrm>
              <a:off x="10305255" y="4503694"/>
              <a:ext cx="38068" cy="93582"/>
            </a:xfrm>
            <a:custGeom>
              <a:avLst/>
              <a:gdLst>
                <a:gd name="T0" fmla="*/ 0 w 27"/>
                <a:gd name="T1" fmla="*/ 0 h 67"/>
                <a:gd name="T2" fmla="*/ 27 w 27"/>
                <a:gd name="T3" fmla="*/ 29 h 67"/>
                <a:gd name="T4" fmla="*/ 27 w 27"/>
                <a:gd name="T5" fmla="*/ 38 h 67"/>
                <a:gd name="T6" fmla="*/ 0 w 27"/>
                <a:gd name="T7" fmla="*/ 67 h 67"/>
                <a:gd name="T8" fmla="*/ 5 w 27"/>
                <a:gd name="T9" fmla="*/ 33 h 67"/>
                <a:gd name="T10" fmla="*/ 0 w 2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7">
                  <a:moveTo>
                    <a:pt x="0" y="0"/>
                  </a:moveTo>
                  <a:cubicBezTo>
                    <a:pt x="15" y="1"/>
                    <a:pt x="27" y="14"/>
                    <a:pt x="27" y="2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54"/>
                    <a:pt x="15" y="66"/>
                    <a:pt x="0" y="67"/>
                  </a:cubicBezTo>
                  <a:cubicBezTo>
                    <a:pt x="0" y="67"/>
                    <a:pt x="5" y="55"/>
                    <a:pt x="5" y="33"/>
                  </a:cubicBezTo>
                  <a:cubicBezTo>
                    <a:pt x="5" y="12"/>
                    <a:pt x="0" y="0"/>
                    <a:pt x="0" y="0"/>
                  </a:cubicBezTo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iŝḷîḑe">
              <a:extLst>
                <a:ext uri="{FF2B5EF4-FFF2-40B4-BE49-F238E27FC236}">
                  <a16:creationId xmlns="" xmlns:a16="http://schemas.microsoft.com/office/drawing/2014/main" id="{3EFFBAE5-816B-46B8-A3C7-4A4E29D19987}"/>
                </a:ext>
              </a:extLst>
            </p:cNvPr>
            <p:cNvSpPr/>
            <p:nvPr/>
          </p:nvSpPr>
          <p:spPr bwMode="auto">
            <a:xfrm>
              <a:off x="10113332" y="4954157"/>
              <a:ext cx="501219" cy="115788"/>
            </a:xfrm>
            <a:custGeom>
              <a:avLst/>
              <a:gdLst>
                <a:gd name="T0" fmla="*/ 332 w 361"/>
                <a:gd name="T1" fmla="*/ 84 h 84"/>
                <a:gd name="T2" fmla="*/ 361 w 361"/>
                <a:gd name="T3" fmla="*/ 55 h 84"/>
                <a:gd name="T4" fmla="*/ 361 w 361"/>
                <a:gd name="T5" fmla="*/ 29 h 84"/>
                <a:gd name="T6" fmla="*/ 332 w 361"/>
                <a:gd name="T7" fmla="*/ 0 h 84"/>
                <a:gd name="T8" fmla="*/ 0 w 361"/>
                <a:gd name="T9" fmla="*/ 0 h 84"/>
                <a:gd name="T10" fmla="*/ 13 w 361"/>
                <a:gd name="T11" fmla="*/ 40 h 84"/>
                <a:gd name="T12" fmla="*/ 0 w 361"/>
                <a:gd name="T13" fmla="*/ 84 h 84"/>
                <a:gd name="T14" fmla="*/ 332 w 361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1" h="84">
                  <a:moveTo>
                    <a:pt x="332" y="84"/>
                  </a:moveTo>
                  <a:cubicBezTo>
                    <a:pt x="348" y="84"/>
                    <a:pt x="361" y="71"/>
                    <a:pt x="361" y="55"/>
                  </a:cubicBezTo>
                  <a:cubicBezTo>
                    <a:pt x="361" y="29"/>
                    <a:pt x="361" y="29"/>
                    <a:pt x="361" y="29"/>
                  </a:cubicBezTo>
                  <a:cubicBezTo>
                    <a:pt x="361" y="13"/>
                    <a:pt x="348" y="0"/>
                    <a:pt x="3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3" y="16"/>
                    <a:pt x="13" y="40"/>
                  </a:cubicBezTo>
                  <a:cubicBezTo>
                    <a:pt x="13" y="69"/>
                    <a:pt x="0" y="84"/>
                    <a:pt x="0" y="84"/>
                  </a:cubicBezTo>
                  <a:cubicBezTo>
                    <a:pt x="332" y="84"/>
                    <a:pt x="332" y="84"/>
                    <a:pt x="332" y="84"/>
                  </a:cubicBezTo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ïş1îḑê">
              <a:extLst>
                <a:ext uri="{FF2B5EF4-FFF2-40B4-BE49-F238E27FC236}">
                  <a16:creationId xmlns="" xmlns:a16="http://schemas.microsoft.com/office/drawing/2014/main" id="{9AC20958-D65E-4999-A072-E5B99F2C7D22}"/>
                </a:ext>
              </a:extLst>
            </p:cNvPr>
            <p:cNvSpPr/>
            <p:nvPr/>
          </p:nvSpPr>
          <p:spPr bwMode="auto">
            <a:xfrm>
              <a:off x="10444834" y="4954157"/>
              <a:ext cx="87238" cy="115788"/>
            </a:xfrm>
            <a:custGeom>
              <a:avLst/>
              <a:gdLst>
                <a:gd name="T0" fmla="*/ 63 w 63"/>
                <a:gd name="T1" fmla="*/ 0 h 84"/>
                <a:gd name="T2" fmla="*/ 0 w 63"/>
                <a:gd name="T3" fmla="*/ 0 h 84"/>
                <a:gd name="T4" fmla="*/ 6 w 63"/>
                <a:gd name="T5" fmla="*/ 41 h 84"/>
                <a:gd name="T6" fmla="*/ 0 w 63"/>
                <a:gd name="T7" fmla="*/ 84 h 84"/>
                <a:gd name="T8" fmla="*/ 63 w 63"/>
                <a:gd name="T9" fmla="*/ 84 h 84"/>
                <a:gd name="T10" fmla="*/ 63 w 63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4">
                  <a:moveTo>
                    <a:pt x="6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13"/>
                    <a:pt x="6" y="41"/>
                  </a:cubicBezTo>
                  <a:cubicBezTo>
                    <a:pt x="6" y="70"/>
                    <a:pt x="0" y="84"/>
                    <a:pt x="0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iṥliḓê">
              <a:extLst>
                <a:ext uri="{FF2B5EF4-FFF2-40B4-BE49-F238E27FC236}">
                  <a16:creationId xmlns="" xmlns:a16="http://schemas.microsoft.com/office/drawing/2014/main" id="{5E1DCC72-93A3-4D8E-B35E-9862D494623B}"/>
                </a:ext>
              </a:extLst>
            </p:cNvPr>
            <p:cNvSpPr/>
            <p:nvPr/>
          </p:nvSpPr>
          <p:spPr bwMode="auto">
            <a:xfrm>
              <a:off x="10438490" y="4947813"/>
              <a:ext cx="20620" cy="128477"/>
            </a:xfrm>
            <a:custGeom>
              <a:avLst/>
              <a:gdLst>
                <a:gd name="T0" fmla="*/ 4 w 14"/>
                <a:gd name="T1" fmla="*/ 92 h 92"/>
                <a:gd name="T2" fmla="*/ 3 w 14"/>
                <a:gd name="T3" fmla="*/ 92 h 92"/>
                <a:gd name="T4" fmla="*/ 1 w 14"/>
                <a:gd name="T5" fmla="*/ 87 h 92"/>
                <a:gd name="T6" fmla="*/ 7 w 14"/>
                <a:gd name="T7" fmla="*/ 45 h 92"/>
                <a:gd name="T8" fmla="*/ 1 w 14"/>
                <a:gd name="T9" fmla="*/ 6 h 92"/>
                <a:gd name="T10" fmla="*/ 3 w 14"/>
                <a:gd name="T11" fmla="*/ 1 h 92"/>
                <a:gd name="T12" fmla="*/ 7 w 14"/>
                <a:gd name="T13" fmla="*/ 3 h 92"/>
                <a:gd name="T14" fmla="*/ 14 w 14"/>
                <a:gd name="T15" fmla="*/ 45 h 92"/>
                <a:gd name="T16" fmla="*/ 7 w 14"/>
                <a:gd name="T17" fmla="*/ 90 h 92"/>
                <a:gd name="T18" fmla="*/ 4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4" y="92"/>
                  </a:moveTo>
                  <a:cubicBezTo>
                    <a:pt x="4" y="92"/>
                    <a:pt x="3" y="92"/>
                    <a:pt x="3" y="92"/>
                  </a:cubicBezTo>
                  <a:cubicBezTo>
                    <a:pt x="1" y="91"/>
                    <a:pt x="0" y="89"/>
                    <a:pt x="1" y="87"/>
                  </a:cubicBezTo>
                  <a:cubicBezTo>
                    <a:pt x="1" y="87"/>
                    <a:pt x="7" y="72"/>
                    <a:pt x="7" y="45"/>
                  </a:cubicBezTo>
                  <a:cubicBezTo>
                    <a:pt x="7" y="19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1"/>
                    <a:pt x="7" y="3"/>
                  </a:cubicBezTo>
                  <a:cubicBezTo>
                    <a:pt x="8" y="3"/>
                    <a:pt x="14" y="17"/>
                    <a:pt x="14" y="45"/>
                  </a:cubicBezTo>
                  <a:cubicBezTo>
                    <a:pt x="14" y="74"/>
                    <a:pt x="8" y="89"/>
                    <a:pt x="7" y="90"/>
                  </a:cubicBezTo>
                  <a:cubicBezTo>
                    <a:pt x="7" y="91"/>
                    <a:pt x="6" y="92"/>
                    <a:pt x="4" y="92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ï$lidê">
              <a:extLst>
                <a:ext uri="{FF2B5EF4-FFF2-40B4-BE49-F238E27FC236}">
                  <a16:creationId xmlns="" xmlns:a16="http://schemas.microsoft.com/office/drawing/2014/main" id="{D93977BF-B526-45B5-9563-04FBCFFDD182}"/>
                </a:ext>
              </a:extLst>
            </p:cNvPr>
            <p:cNvSpPr/>
            <p:nvPr/>
          </p:nvSpPr>
          <p:spPr bwMode="auto">
            <a:xfrm>
              <a:off x="10091125" y="4930366"/>
              <a:ext cx="548803" cy="164959"/>
            </a:xfrm>
            <a:custGeom>
              <a:avLst/>
              <a:gdLst>
                <a:gd name="T0" fmla="*/ 348 w 395"/>
                <a:gd name="T1" fmla="*/ 0 h 119"/>
                <a:gd name="T2" fmla="*/ 0 w 395"/>
                <a:gd name="T3" fmla="*/ 0 h 119"/>
                <a:gd name="T4" fmla="*/ 0 w 395"/>
                <a:gd name="T5" fmla="*/ 17 h 119"/>
                <a:gd name="T6" fmla="*/ 251 w 395"/>
                <a:gd name="T7" fmla="*/ 17 h 119"/>
                <a:gd name="T8" fmla="*/ 280 w 395"/>
                <a:gd name="T9" fmla="*/ 46 h 119"/>
                <a:gd name="T10" fmla="*/ 280 w 395"/>
                <a:gd name="T11" fmla="*/ 72 h 119"/>
                <a:gd name="T12" fmla="*/ 251 w 395"/>
                <a:gd name="T13" fmla="*/ 101 h 119"/>
                <a:gd name="T14" fmla="*/ 0 w 395"/>
                <a:gd name="T15" fmla="*/ 101 h 119"/>
                <a:gd name="T16" fmla="*/ 0 w 395"/>
                <a:gd name="T17" fmla="*/ 119 h 119"/>
                <a:gd name="T18" fmla="*/ 348 w 395"/>
                <a:gd name="T19" fmla="*/ 119 h 119"/>
                <a:gd name="T20" fmla="*/ 395 w 395"/>
                <a:gd name="T21" fmla="*/ 72 h 119"/>
                <a:gd name="T22" fmla="*/ 395 w 395"/>
                <a:gd name="T23" fmla="*/ 46 h 119"/>
                <a:gd name="T24" fmla="*/ 348 w 395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119">
                  <a:moveTo>
                    <a:pt x="3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51" y="17"/>
                    <a:pt x="251" y="17"/>
                    <a:pt x="251" y="17"/>
                  </a:cubicBezTo>
                  <a:cubicBezTo>
                    <a:pt x="267" y="17"/>
                    <a:pt x="280" y="30"/>
                    <a:pt x="280" y="46"/>
                  </a:cubicBezTo>
                  <a:cubicBezTo>
                    <a:pt x="280" y="72"/>
                    <a:pt x="280" y="72"/>
                    <a:pt x="280" y="72"/>
                  </a:cubicBezTo>
                  <a:cubicBezTo>
                    <a:pt x="280" y="88"/>
                    <a:pt x="267" y="101"/>
                    <a:pt x="251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48" y="119"/>
                    <a:pt x="348" y="119"/>
                    <a:pt x="348" y="119"/>
                  </a:cubicBezTo>
                  <a:cubicBezTo>
                    <a:pt x="374" y="119"/>
                    <a:pt x="395" y="98"/>
                    <a:pt x="395" y="72"/>
                  </a:cubicBezTo>
                  <a:cubicBezTo>
                    <a:pt x="395" y="46"/>
                    <a:pt x="395" y="46"/>
                    <a:pt x="395" y="46"/>
                  </a:cubicBezTo>
                  <a:cubicBezTo>
                    <a:pt x="395" y="21"/>
                    <a:pt x="374" y="0"/>
                    <a:pt x="348" y="0"/>
                  </a:cubicBezTo>
                </a:path>
              </a:pathLst>
            </a:custGeom>
            <a:solidFill>
              <a:srgbClr val="004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ṩ1ïḑè">
              <a:extLst>
                <a:ext uri="{FF2B5EF4-FFF2-40B4-BE49-F238E27FC236}">
                  <a16:creationId xmlns="" xmlns:a16="http://schemas.microsoft.com/office/drawing/2014/main" id="{125B82AE-9908-4A77-9AA5-5B0E97B128D6}"/>
                </a:ext>
              </a:extLst>
            </p:cNvPr>
            <p:cNvSpPr/>
            <p:nvPr/>
          </p:nvSpPr>
          <p:spPr bwMode="auto">
            <a:xfrm>
              <a:off x="10443248" y="4930366"/>
              <a:ext cx="253782" cy="164959"/>
            </a:xfrm>
            <a:custGeom>
              <a:avLst/>
              <a:gdLst>
                <a:gd name="T0" fmla="*/ 137 w 183"/>
                <a:gd name="T1" fmla="*/ 0 h 119"/>
                <a:gd name="T2" fmla="*/ 0 w 183"/>
                <a:gd name="T3" fmla="*/ 0 h 119"/>
                <a:gd name="T4" fmla="*/ 46 w 183"/>
                <a:gd name="T5" fmla="*/ 46 h 119"/>
                <a:gd name="T6" fmla="*/ 46 w 183"/>
                <a:gd name="T7" fmla="*/ 72 h 119"/>
                <a:gd name="T8" fmla="*/ 0 w 183"/>
                <a:gd name="T9" fmla="*/ 119 h 119"/>
                <a:gd name="T10" fmla="*/ 137 w 183"/>
                <a:gd name="T11" fmla="*/ 119 h 119"/>
                <a:gd name="T12" fmla="*/ 183 w 183"/>
                <a:gd name="T13" fmla="*/ 72 h 119"/>
                <a:gd name="T14" fmla="*/ 183 w 183"/>
                <a:gd name="T15" fmla="*/ 46 h 119"/>
                <a:gd name="T16" fmla="*/ 137 w 183"/>
                <a:gd name="T1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19">
                  <a:moveTo>
                    <a:pt x="1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46" y="21"/>
                    <a:pt x="46" y="46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98"/>
                    <a:pt x="25" y="119"/>
                    <a:pt x="0" y="119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62" y="119"/>
                    <a:pt x="183" y="98"/>
                    <a:pt x="183" y="72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83" y="21"/>
                    <a:pt x="162" y="0"/>
                    <a:pt x="137" y="0"/>
                  </a:cubicBezTo>
                </a:path>
              </a:pathLst>
            </a:custGeom>
            <a:solidFill>
              <a:srgbClr val="0D7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îṣḻîďè">
              <a:extLst>
                <a:ext uri="{FF2B5EF4-FFF2-40B4-BE49-F238E27FC236}">
                  <a16:creationId xmlns="" xmlns:a16="http://schemas.microsoft.com/office/drawing/2014/main" id="{3CB1DA99-40EF-4011-90E7-68146E2C7382}"/>
                </a:ext>
              </a:extLst>
            </p:cNvPr>
            <p:cNvSpPr/>
            <p:nvPr/>
          </p:nvSpPr>
          <p:spPr bwMode="auto">
            <a:xfrm>
              <a:off x="10443248" y="5071533"/>
              <a:ext cx="50757" cy="23793"/>
            </a:xfrm>
            <a:custGeom>
              <a:avLst/>
              <a:gdLst>
                <a:gd name="T0" fmla="*/ 0 w 36"/>
                <a:gd name="T1" fmla="*/ 17 h 17"/>
                <a:gd name="T2" fmla="*/ 0 w 36"/>
                <a:gd name="T3" fmla="*/ 17 h 17"/>
                <a:gd name="T4" fmla="*/ 36 w 36"/>
                <a:gd name="T5" fmla="*/ 0 h 17"/>
                <a:gd name="T6" fmla="*/ 36 w 36"/>
                <a:gd name="T7" fmla="*/ 0 h 17"/>
                <a:gd name="T8" fmla="*/ 0 w 3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27" y="1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7" y="10"/>
                    <a:pt x="14" y="17"/>
                    <a:pt x="0" y="17"/>
                  </a:cubicBezTo>
                </a:path>
              </a:pathLst>
            </a:custGeom>
            <a:solidFill>
              <a:srgbClr val="004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ļide">
              <a:extLst>
                <a:ext uri="{FF2B5EF4-FFF2-40B4-BE49-F238E27FC236}">
                  <a16:creationId xmlns="" xmlns:a16="http://schemas.microsoft.com/office/drawing/2014/main" id="{ADA76F8C-8605-4B45-81EC-9C49F3737387}"/>
                </a:ext>
              </a:extLst>
            </p:cNvPr>
            <p:cNvSpPr/>
            <p:nvPr/>
          </p:nvSpPr>
          <p:spPr bwMode="auto">
            <a:xfrm>
              <a:off x="10443248" y="5071533"/>
              <a:ext cx="241093" cy="23793"/>
            </a:xfrm>
            <a:custGeom>
              <a:avLst/>
              <a:gdLst>
                <a:gd name="T0" fmla="*/ 137 w 173"/>
                <a:gd name="T1" fmla="*/ 17 h 17"/>
                <a:gd name="T2" fmla="*/ 0 w 173"/>
                <a:gd name="T3" fmla="*/ 17 h 17"/>
                <a:gd name="T4" fmla="*/ 36 w 173"/>
                <a:gd name="T5" fmla="*/ 0 h 17"/>
                <a:gd name="T6" fmla="*/ 173 w 173"/>
                <a:gd name="T7" fmla="*/ 0 h 17"/>
                <a:gd name="T8" fmla="*/ 137 w 173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">
                  <a:moveTo>
                    <a:pt x="137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27" y="10"/>
                    <a:pt x="36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64" y="10"/>
                    <a:pt x="151" y="17"/>
                    <a:pt x="137" y="17"/>
                  </a:cubicBezTo>
                </a:path>
              </a:pathLst>
            </a:custGeom>
            <a:solidFill>
              <a:srgbClr val="006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ïśḷiḓe">
              <a:extLst>
                <a:ext uri="{FF2B5EF4-FFF2-40B4-BE49-F238E27FC236}">
                  <a16:creationId xmlns="" xmlns:a16="http://schemas.microsoft.com/office/drawing/2014/main" id="{0198732E-5F10-4B05-AB0B-68ECA821EFEF}"/>
                </a:ext>
              </a:extLst>
            </p:cNvPr>
            <p:cNvSpPr/>
            <p:nvPr/>
          </p:nvSpPr>
          <p:spPr bwMode="auto">
            <a:xfrm>
              <a:off x="10443248" y="4930366"/>
              <a:ext cx="249024" cy="36481"/>
            </a:xfrm>
            <a:custGeom>
              <a:avLst/>
              <a:gdLst>
                <a:gd name="T0" fmla="*/ 137 w 179"/>
                <a:gd name="T1" fmla="*/ 0 h 27"/>
                <a:gd name="T2" fmla="*/ 0 w 179"/>
                <a:gd name="T3" fmla="*/ 0 h 27"/>
                <a:gd name="T4" fmla="*/ 42 w 179"/>
                <a:gd name="T5" fmla="*/ 27 h 27"/>
                <a:gd name="T6" fmla="*/ 179 w 179"/>
                <a:gd name="T7" fmla="*/ 27 h 27"/>
                <a:gd name="T8" fmla="*/ 137 w 179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7">
                  <a:moveTo>
                    <a:pt x="1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35" y="11"/>
                    <a:pt x="42" y="27"/>
                  </a:cubicBezTo>
                  <a:cubicBezTo>
                    <a:pt x="179" y="27"/>
                    <a:pt x="179" y="27"/>
                    <a:pt x="179" y="27"/>
                  </a:cubicBezTo>
                  <a:cubicBezTo>
                    <a:pt x="172" y="11"/>
                    <a:pt x="155" y="0"/>
                    <a:pt x="137" y="0"/>
                  </a:cubicBezTo>
                  <a:close/>
                </a:path>
              </a:pathLst>
            </a:custGeom>
            <a:solidFill>
              <a:srgbClr val="10A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îşḻiḓe">
              <a:extLst>
                <a:ext uri="{FF2B5EF4-FFF2-40B4-BE49-F238E27FC236}">
                  <a16:creationId xmlns="" xmlns:a16="http://schemas.microsoft.com/office/drawing/2014/main" id="{51DDAE1B-2D74-47ED-9E59-1C23F6A3F090}"/>
                </a:ext>
              </a:extLst>
            </p:cNvPr>
            <p:cNvSpPr/>
            <p:nvPr/>
          </p:nvSpPr>
          <p:spPr bwMode="auto">
            <a:xfrm>
              <a:off x="10300495" y="5431585"/>
              <a:ext cx="282333" cy="93582"/>
            </a:xfrm>
            <a:custGeom>
              <a:avLst/>
              <a:gdLst>
                <a:gd name="T0" fmla="*/ 29 w 203"/>
                <a:gd name="T1" fmla="*/ 0 h 67"/>
                <a:gd name="T2" fmla="*/ 0 w 203"/>
                <a:gd name="T3" fmla="*/ 29 h 67"/>
                <a:gd name="T4" fmla="*/ 0 w 203"/>
                <a:gd name="T5" fmla="*/ 38 h 67"/>
                <a:gd name="T6" fmla="*/ 29 w 203"/>
                <a:gd name="T7" fmla="*/ 67 h 67"/>
                <a:gd name="T8" fmla="*/ 203 w 203"/>
                <a:gd name="T9" fmla="*/ 67 h 67"/>
                <a:gd name="T10" fmla="*/ 190 w 203"/>
                <a:gd name="T11" fmla="*/ 36 h 67"/>
                <a:gd name="T12" fmla="*/ 203 w 203"/>
                <a:gd name="T13" fmla="*/ 0 h 67"/>
                <a:gd name="T14" fmla="*/ 29 w 203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3" h="67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4"/>
                    <a:pt x="13" y="67"/>
                    <a:pt x="29" y="67"/>
                  </a:cubicBezTo>
                  <a:cubicBezTo>
                    <a:pt x="203" y="67"/>
                    <a:pt x="203" y="67"/>
                    <a:pt x="203" y="67"/>
                  </a:cubicBezTo>
                  <a:cubicBezTo>
                    <a:pt x="203" y="67"/>
                    <a:pt x="190" y="60"/>
                    <a:pt x="190" y="36"/>
                  </a:cubicBezTo>
                  <a:cubicBezTo>
                    <a:pt x="190" y="7"/>
                    <a:pt x="203" y="0"/>
                    <a:pt x="203" y="0"/>
                  </a:cubicBezTo>
                  <a:cubicBezTo>
                    <a:pt x="29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3E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îSļïḋe">
              <a:extLst>
                <a:ext uri="{FF2B5EF4-FFF2-40B4-BE49-F238E27FC236}">
                  <a16:creationId xmlns="" xmlns:a16="http://schemas.microsoft.com/office/drawing/2014/main" id="{9409CD63-A12C-420E-8308-2F54C8547354}"/>
                </a:ext>
              </a:extLst>
            </p:cNvPr>
            <p:cNvSpPr/>
            <p:nvPr/>
          </p:nvSpPr>
          <p:spPr bwMode="auto">
            <a:xfrm>
              <a:off x="10084781" y="5407793"/>
              <a:ext cx="525012" cy="142752"/>
            </a:xfrm>
            <a:custGeom>
              <a:avLst/>
              <a:gdLst>
                <a:gd name="T0" fmla="*/ 46 w 378"/>
                <a:gd name="T1" fmla="*/ 102 h 102"/>
                <a:gd name="T2" fmla="*/ 378 w 378"/>
                <a:gd name="T3" fmla="*/ 102 h 102"/>
                <a:gd name="T4" fmla="*/ 378 w 378"/>
                <a:gd name="T5" fmla="*/ 84 h 102"/>
                <a:gd name="T6" fmla="*/ 184 w 378"/>
                <a:gd name="T7" fmla="*/ 84 h 102"/>
                <a:gd name="T8" fmla="*/ 155 w 378"/>
                <a:gd name="T9" fmla="*/ 55 h 102"/>
                <a:gd name="T10" fmla="*/ 155 w 378"/>
                <a:gd name="T11" fmla="*/ 46 h 102"/>
                <a:gd name="T12" fmla="*/ 184 w 378"/>
                <a:gd name="T13" fmla="*/ 17 h 102"/>
                <a:gd name="T14" fmla="*/ 378 w 378"/>
                <a:gd name="T15" fmla="*/ 17 h 102"/>
                <a:gd name="T16" fmla="*/ 378 w 378"/>
                <a:gd name="T17" fmla="*/ 0 h 102"/>
                <a:gd name="T18" fmla="*/ 46 w 378"/>
                <a:gd name="T19" fmla="*/ 0 h 102"/>
                <a:gd name="T20" fmla="*/ 0 w 378"/>
                <a:gd name="T21" fmla="*/ 46 h 102"/>
                <a:gd name="T22" fmla="*/ 0 w 378"/>
                <a:gd name="T23" fmla="*/ 55 h 102"/>
                <a:gd name="T24" fmla="*/ 46 w 378"/>
                <a:gd name="T2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8" h="102">
                  <a:moveTo>
                    <a:pt x="46" y="102"/>
                  </a:moveTo>
                  <a:cubicBezTo>
                    <a:pt x="378" y="102"/>
                    <a:pt x="378" y="102"/>
                    <a:pt x="378" y="102"/>
                  </a:cubicBezTo>
                  <a:cubicBezTo>
                    <a:pt x="378" y="84"/>
                    <a:pt x="378" y="84"/>
                    <a:pt x="378" y="84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68" y="84"/>
                    <a:pt x="155" y="71"/>
                    <a:pt x="155" y="55"/>
                  </a:cubicBezTo>
                  <a:cubicBezTo>
                    <a:pt x="155" y="46"/>
                    <a:pt x="155" y="46"/>
                    <a:pt x="155" y="46"/>
                  </a:cubicBezTo>
                  <a:cubicBezTo>
                    <a:pt x="155" y="30"/>
                    <a:pt x="168" y="17"/>
                    <a:pt x="184" y="17"/>
                  </a:cubicBezTo>
                  <a:cubicBezTo>
                    <a:pt x="378" y="17"/>
                    <a:pt x="378" y="17"/>
                    <a:pt x="378" y="17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0"/>
                    <a:pt x="0" y="4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1"/>
                    <a:pt x="21" y="102"/>
                    <a:pt x="46" y="102"/>
                  </a:cubicBezTo>
                  <a:close/>
                </a:path>
              </a:pathLst>
            </a:custGeom>
            <a:solidFill>
              <a:srgbClr val="008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işľîdê">
              <a:extLst>
                <a:ext uri="{FF2B5EF4-FFF2-40B4-BE49-F238E27FC236}">
                  <a16:creationId xmlns="" xmlns:a16="http://schemas.microsoft.com/office/drawing/2014/main" id="{6BC1D661-1CF1-4ED8-9522-6B507EF6EF5D}"/>
                </a:ext>
              </a:extLst>
            </p:cNvPr>
            <p:cNvSpPr/>
            <p:nvPr/>
          </p:nvSpPr>
          <p:spPr bwMode="auto">
            <a:xfrm>
              <a:off x="10267187" y="5407793"/>
              <a:ext cx="342607" cy="142752"/>
            </a:xfrm>
            <a:custGeom>
              <a:avLst/>
              <a:gdLst>
                <a:gd name="T0" fmla="*/ 53 w 247"/>
                <a:gd name="T1" fmla="*/ 17 h 102"/>
                <a:gd name="T2" fmla="*/ 24 w 247"/>
                <a:gd name="T3" fmla="*/ 46 h 102"/>
                <a:gd name="T4" fmla="*/ 24 w 247"/>
                <a:gd name="T5" fmla="*/ 55 h 102"/>
                <a:gd name="T6" fmla="*/ 53 w 247"/>
                <a:gd name="T7" fmla="*/ 84 h 102"/>
                <a:gd name="T8" fmla="*/ 247 w 247"/>
                <a:gd name="T9" fmla="*/ 84 h 102"/>
                <a:gd name="T10" fmla="*/ 247 w 247"/>
                <a:gd name="T11" fmla="*/ 102 h 102"/>
                <a:gd name="T12" fmla="*/ 46 w 247"/>
                <a:gd name="T13" fmla="*/ 102 h 102"/>
                <a:gd name="T14" fmla="*/ 0 w 247"/>
                <a:gd name="T15" fmla="*/ 55 h 102"/>
                <a:gd name="T16" fmla="*/ 0 w 247"/>
                <a:gd name="T17" fmla="*/ 46 h 102"/>
                <a:gd name="T18" fmla="*/ 46 w 247"/>
                <a:gd name="T19" fmla="*/ 0 h 102"/>
                <a:gd name="T20" fmla="*/ 247 w 247"/>
                <a:gd name="T21" fmla="*/ 0 h 102"/>
                <a:gd name="T22" fmla="*/ 247 w 247"/>
                <a:gd name="T23" fmla="*/ 17 h 102"/>
                <a:gd name="T24" fmla="*/ 53 w 247"/>
                <a:gd name="T25" fmla="*/ 1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102">
                  <a:moveTo>
                    <a:pt x="53" y="17"/>
                  </a:moveTo>
                  <a:cubicBezTo>
                    <a:pt x="37" y="17"/>
                    <a:pt x="24" y="30"/>
                    <a:pt x="24" y="46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71"/>
                    <a:pt x="37" y="84"/>
                    <a:pt x="53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7" y="102"/>
                    <a:pt x="247" y="102"/>
                    <a:pt x="247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21" y="102"/>
                    <a:pt x="0" y="81"/>
                    <a:pt x="0" y="5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17"/>
                    <a:pt x="247" y="17"/>
                    <a:pt x="247" y="17"/>
                  </a:cubicBezTo>
                  <a:cubicBezTo>
                    <a:pt x="53" y="17"/>
                    <a:pt x="53" y="17"/>
                    <a:pt x="53" y="17"/>
                  </a:cubicBezTo>
                  <a:close/>
                </a:path>
              </a:pathLst>
            </a:custGeom>
            <a:solidFill>
              <a:srgbClr val="00A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iṡļïḍè">
              <a:extLst>
                <a:ext uri="{FF2B5EF4-FFF2-40B4-BE49-F238E27FC236}">
                  <a16:creationId xmlns="" xmlns:a16="http://schemas.microsoft.com/office/drawing/2014/main" id="{169254D0-782A-4F93-98F0-7170C4D3D3D9}"/>
                </a:ext>
              </a:extLst>
            </p:cNvPr>
            <p:cNvSpPr/>
            <p:nvPr/>
          </p:nvSpPr>
          <p:spPr bwMode="auto">
            <a:xfrm>
              <a:off x="10300495" y="5431585"/>
              <a:ext cx="36481" cy="93582"/>
            </a:xfrm>
            <a:custGeom>
              <a:avLst/>
              <a:gdLst>
                <a:gd name="T0" fmla="*/ 27 w 27"/>
                <a:gd name="T1" fmla="*/ 67 h 67"/>
                <a:gd name="T2" fmla="*/ 0 w 27"/>
                <a:gd name="T3" fmla="*/ 38 h 67"/>
                <a:gd name="T4" fmla="*/ 0 w 27"/>
                <a:gd name="T5" fmla="*/ 29 h 67"/>
                <a:gd name="T6" fmla="*/ 27 w 27"/>
                <a:gd name="T7" fmla="*/ 0 h 67"/>
                <a:gd name="T8" fmla="*/ 22 w 27"/>
                <a:gd name="T9" fmla="*/ 34 h 67"/>
                <a:gd name="T10" fmla="*/ 27 w 27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7">
                  <a:moveTo>
                    <a:pt x="27" y="67"/>
                  </a:moveTo>
                  <a:cubicBezTo>
                    <a:pt x="12" y="66"/>
                    <a:pt x="0" y="54"/>
                    <a:pt x="0" y="3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4"/>
                    <a:pt x="12" y="1"/>
                    <a:pt x="27" y="0"/>
                  </a:cubicBezTo>
                  <a:cubicBezTo>
                    <a:pt x="27" y="0"/>
                    <a:pt x="22" y="13"/>
                    <a:pt x="22" y="34"/>
                  </a:cubicBezTo>
                  <a:cubicBezTo>
                    <a:pt x="22" y="56"/>
                    <a:pt x="27" y="67"/>
                    <a:pt x="27" y="67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íŝ1iḋê">
              <a:extLst>
                <a:ext uri="{FF2B5EF4-FFF2-40B4-BE49-F238E27FC236}">
                  <a16:creationId xmlns="" xmlns:a16="http://schemas.microsoft.com/office/drawing/2014/main" id="{B580FC33-096C-4147-A46B-48D6A9724B00}"/>
                </a:ext>
              </a:extLst>
            </p:cNvPr>
            <p:cNvSpPr/>
            <p:nvPr/>
          </p:nvSpPr>
          <p:spPr bwMode="auto">
            <a:xfrm>
              <a:off x="10051471" y="5115943"/>
              <a:ext cx="613835" cy="104685"/>
            </a:xfrm>
            <a:custGeom>
              <a:avLst/>
              <a:gdLst>
                <a:gd name="T0" fmla="*/ 26 w 442"/>
                <a:gd name="T1" fmla="*/ 0 h 76"/>
                <a:gd name="T2" fmla="*/ 0 w 442"/>
                <a:gd name="T3" fmla="*/ 26 h 76"/>
                <a:gd name="T4" fmla="*/ 0 w 442"/>
                <a:gd name="T5" fmla="*/ 50 h 76"/>
                <a:gd name="T6" fmla="*/ 26 w 442"/>
                <a:gd name="T7" fmla="*/ 76 h 76"/>
                <a:gd name="T8" fmla="*/ 442 w 442"/>
                <a:gd name="T9" fmla="*/ 76 h 76"/>
                <a:gd name="T10" fmla="*/ 431 w 442"/>
                <a:gd name="T11" fmla="*/ 40 h 76"/>
                <a:gd name="T12" fmla="*/ 442 w 442"/>
                <a:gd name="T13" fmla="*/ 0 h 76"/>
                <a:gd name="T14" fmla="*/ 26 w 442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76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4"/>
                    <a:pt x="12" y="76"/>
                    <a:pt x="26" y="76"/>
                  </a:cubicBezTo>
                  <a:cubicBezTo>
                    <a:pt x="442" y="76"/>
                    <a:pt x="442" y="76"/>
                    <a:pt x="442" y="76"/>
                  </a:cubicBezTo>
                  <a:cubicBezTo>
                    <a:pt x="442" y="76"/>
                    <a:pt x="431" y="62"/>
                    <a:pt x="431" y="40"/>
                  </a:cubicBezTo>
                  <a:cubicBezTo>
                    <a:pt x="431" y="14"/>
                    <a:pt x="442" y="0"/>
                    <a:pt x="442" y="0"/>
                  </a:cubicBezTo>
                  <a:cubicBezTo>
                    <a:pt x="26" y="0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E3F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iṡḷïḍé">
              <a:extLst>
                <a:ext uri="{FF2B5EF4-FFF2-40B4-BE49-F238E27FC236}">
                  <a16:creationId xmlns="" xmlns:a16="http://schemas.microsoft.com/office/drawing/2014/main" id="{BE100713-C594-49B1-ACBE-20DB3714A0AB}"/>
                </a:ext>
              </a:extLst>
            </p:cNvPr>
            <p:cNvSpPr/>
            <p:nvPr/>
          </p:nvSpPr>
          <p:spPr bwMode="auto">
            <a:xfrm>
              <a:off x="10286220" y="5115943"/>
              <a:ext cx="77721" cy="104685"/>
            </a:xfrm>
            <a:custGeom>
              <a:avLst/>
              <a:gdLst>
                <a:gd name="T0" fmla="*/ 0 w 56"/>
                <a:gd name="T1" fmla="*/ 76 h 76"/>
                <a:gd name="T2" fmla="*/ 56 w 56"/>
                <a:gd name="T3" fmla="*/ 76 h 76"/>
                <a:gd name="T4" fmla="*/ 51 w 56"/>
                <a:gd name="T5" fmla="*/ 39 h 76"/>
                <a:gd name="T6" fmla="*/ 56 w 56"/>
                <a:gd name="T7" fmla="*/ 0 h 76"/>
                <a:gd name="T8" fmla="*/ 0 w 56"/>
                <a:gd name="T9" fmla="*/ 0 h 76"/>
                <a:gd name="T10" fmla="*/ 0 w 56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76">
                  <a:moveTo>
                    <a:pt x="0" y="76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6" y="76"/>
                    <a:pt x="51" y="65"/>
                    <a:pt x="51" y="39"/>
                  </a:cubicBezTo>
                  <a:cubicBezTo>
                    <a:pt x="51" y="13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6"/>
                    <a:pt x="0" y="76"/>
                    <a:pt x="0" y="76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îṩḻîdê">
              <a:extLst>
                <a:ext uri="{FF2B5EF4-FFF2-40B4-BE49-F238E27FC236}">
                  <a16:creationId xmlns="" xmlns:a16="http://schemas.microsoft.com/office/drawing/2014/main" id="{9CF8C0E4-7B80-4E22-84E2-95AC34A26B4D}"/>
                </a:ext>
              </a:extLst>
            </p:cNvPr>
            <p:cNvSpPr/>
            <p:nvPr/>
          </p:nvSpPr>
          <p:spPr bwMode="auto">
            <a:xfrm>
              <a:off x="10351252" y="5111185"/>
              <a:ext cx="19033" cy="115788"/>
            </a:xfrm>
            <a:custGeom>
              <a:avLst/>
              <a:gdLst>
                <a:gd name="T0" fmla="*/ 9 w 13"/>
                <a:gd name="T1" fmla="*/ 0 h 83"/>
                <a:gd name="T2" fmla="*/ 11 w 13"/>
                <a:gd name="T3" fmla="*/ 0 h 83"/>
                <a:gd name="T4" fmla="*/ 12 w 13"/>
                <a:gd name="T5" fmla="*/ 4 h 83"/>
                <a:gd name="T6" fmla="*/ 7 w 13"/>
                <a:gd name="T7" fmla="*/ 42 h 83"/>
                <a:gd name="T8" fmla="*/ 12 w 13"/>
                <a:gd name="T9" fmla="*/ 78 h 83"/>
                <a:gd name="T10" fmla="*/ 11 w 13"/>
                <a:gd name="T11" fmla="*/ 82 h 83"/>
                <a:gd name="T12" fmla="*/ 6 w 13"/>
                <a:gd name="T13" fmla="*/ 81 h 83"/>
                <a:gd name="T14" fmla="*/ 0 w 13"/>
                <a:gd name="T15" fmla="*/ 42 h 83"/>
                <a:gd name="T16" fmla="*/ 6 w 13"/>
                <a:gd name="T17" fmla="*/ 2 h 83"/>
                <a:gd name="T18" fmla="*/ 9 w 13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3">
                  <a:moveTo>
                    <a:pt x="9" y="0"/>
                  </a:moveTo>
                  <a:cubicBezTo>
                    <a:pt x="10" y="0"/>
                    <a:pt x="10" y="0"/>
                    <a:pt x="11" y="0"/>
                  </a:cubicBezTo>
                  <a:cubicBezTo>
                    <a:pt x="12" y="1"/>
                    <a:pt x="13" y="3"/>
                    <a:pt x="12" y="4"/>
                  </a:cubicBezTo>
                  <a:cubicBezTo>
                    <a:pt x="12" y="5"/>
                    <a:pt x="7" y="18"/>
                    <a:pt x="7" y="42"/>
                  </a:cubicBezTo>
                  <a:cubicBezTo>
                    <a:pt x="7" y="66"/>
                    <a:pt x="12" y="78"/>
                    <a:pt x="12" y="78"/>
                  </a:cubicBezTo>
                  <a:cubicBezTo>
                    <a:pt x="13" y="79"/>
                    <a:pt x="12" y="81"/>
                    <a:pt x="11" y="82"/>
                  </a:cubicBezTo>
                  <a:cubicBezTo>
                    <a:pt x="9" y="83"/>
                    <a:pt x="7" y="82"/>
                    <a:pt x="6" y="81"/>
                  </a:cubicBezTo>
                  <a:cubicBezTo>
                    <a:pt x="6" y="80"/>
                    <a:pt x="0" y="68"/>
                    <a:pt x="0" y="42"/>
                  </a:cubicBezTo>
                  <a:cubicBezTo>
                    <a:pt x="0" y="16"/>
                    <a:pt x="6" y="2"/>
                    <a:pt x="6" y="2"/>
                  </a:cubicBezTo>
                  <a:cubicBezTo>
                    <a:pt x="7" y="1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9AD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ïš1íde">
              <a:extLst>
                <a:ext uri="{FF2B5EF4-FFF2-40B4-BE49-F238E27FC236}">
                  <a16:creationId xmlns="" xmlns:a16="http://schemas.microsoft.com/office/drawing/2014/main" id="{26737412-FA40-4B3C-B332-3A552DD5F464}"/>
                </a:ext>
              </a:extLst>
            </p:cNvPr>
            <p:cNvSpPr/>
            <p:nvPr/>
          </p:nvSpPr>
          <p:spPr bwMode="auto">
            <a:xfrm>
              <a:off x="10089539" y="5093737"/>
              <a:ext cx="596388" cy="149097"/>
            </a:xfrm>
            <a:custGeom>
              <a:avLst/>
              <a:gdLst>
                <a:gd name="T0" fmla="*/ 42 w 430"/>
                <a:gd name="T1" fmla="*/ 108 h 108"/>
                <a:gd name="T2" fmla="*/ 430 w 430"/>
                <a:gd name="T3" fmla="*/ 108 h 108"/>
                <a:gd name="T4" fmla="*/ 430 w 430"/>
                <a:gd name="T5" fmla="*/ 92 h 108"/>
                <a:gd name="T6" fmla="*/ 202 w 430"/>
                <a:gd name="T7" fmla="*/ 92 h 108"/>
                <a:gd name="T8" fmla="*/ 176 w 430"/>
                <a:gd name="T9" fmla="*/ 66 h 108"/>
                <a:gd name="T10" fmla="*/ 176 w 430"/>
                <a:gd name="T11" fmla="*/ 42 h 108"/>
                <a:gd name="T12" fmla="*/ 202 w 430"/>
                <a:gd name="T13" fmla="*/ 16 h 108"/>
                <a:gd name="T14" fmla="*/ 430 w 430"/>
                <a:gd name="T15" fmla="*/ 16 h 108"/>
                <a:gd name="T16" fmla="*/ 430 w 430"/>
                <a:gd name="T17" fmla="*/ 0 h 108"/>
                <a:gd name="T18" fmla="*/ 42 w 430"/>
                <a:gd name="T19" fmla="*/ 0 h 108"/>
                <a:gd name="T20" fmla="*/ 0 w 430"/>
                <a:gd name="T21" fmla="*/ 42 h 108"/>
                <a:gd name="T22" fmla="*/ 0 w 430"/>
                <a:gd name="T23" fmla="*/ 66 h 108"/>
                <a:gd name="T24" fmla="*/ 42 w 430"/>
                <a:gd name="T2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" h="108">
                  <a:moveTo>
                    <a:pt x="42" y="108"/>
                  </a:moveTo>
                  <a:cubicBezTo>
                    <a:pt x="430" y="108"/>
                    <a:pt x="430" y="108"/>
                    <a:pt x="430" y="108"/>
                  </a:cubicBezTo>
                  <a:cubicBezTo>
                    <a:pt x="430" y="92"/>
                    <a:pt x="430" y="92"/>
                    <a:pt x="430" y="92"/>
                  </a:cubicBezTo>
                  <a:cubicBezTo>
                    <a:pt x="202" y="92"/>
                    <a:pt x="202" y="92"/>
                    <a:pt x="202" y="92"/>
                  </a:cubicBezTo>
                  <a:cubicBezTo>
                    <a:pt x="188" y="92"/>
                    <a:pt x="176" y="80"/>
                    <a:pt x="176" y="66"/>
                  </a:cubicBezTo>
                  <a:cubicBezTo>
                    <a:pt x="176" y="42"/>
                    <a:pt x="176" y="42"/>
                    <a:pt x="176" y="42"/>
                  </a:cubicBezTo>
                  <a:cubicBezTo>
                    <a:pt x="176" y="28"/>
                    <a:pt x="188" y="16"/>
                    <a:pt x="202" y="16"/>
                  </a:cubicBezTo>
                  <a:cubicBezTo>
                    <a:pt x="430" y="16"/>
                    <a:pt x="430" y="16"/>
                    <a:pt x="430" y="16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9"/>
                    <a:pt x="19" y="108"/>
                    <a:pt x="42" y="108"/>
                  </a:cubicBezTo>
                  <a:close/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îślïďè">
              <a:extLst>
                <a:ext uri="{FF2B5EF4-FFF2-40B4-BE49-F238E27FC236}">
                  <a16:creationId xmlns="" xmlns:a16="http://schemas.microsoft.com/office/drawing/2014/main" id="{774D3DEE-3595-4534-9DE1-C3142B1D3617}"/>
                </a:ext>
              </a:extLst>
            </p:cNvPr>
            <p:cNvSpPr/>
            <p:nvPr/>
          </p:nvSpPr>
          <p:spPr bwMode="auto">
            <a:xfrm>
              <a:off x="10029266" y="5093737"/>
              <a:ext cx="337847" cy="149097"/>
            </a:xfrm>
            <a:custGeom>
              <a:avLst/>
              <a:gdLst>
                <a:gd name="T0" fmla="*/ 42 w 243"/>
                <a:gd name="T1" fmla="*/ 108 h 108"/>
                <a:gd name="T2" fmla="*/ 243 w 243"/>
                <a:gd name="T3" fmla="*/ 108 h 108"/>
                <a:gd name="T4" fmla="*/ 200 w 243"/>
                <a:gd name="T5" fmla="*/ 66 h 108"/>
                <a:gd name="T6" fmla="*/ 200 w 243"/>
                <a:gd name="T7" fmla="*/ 42 h 108"/>
                <a:gd name="T8" fmla="*/ 243 w 243"/>
                <a:gd name="T9" fmla="*/ 0 h 108"/>
                <a:gd name="T10" fmla="*/ 42 w 243"/>
                <a:gd name="T11" fmla="*/ 0 h 108"/>
                <a:gd name="T12" fmla="*/ 0 w 243"/>
                <a:gd name="T13" fmla="*/ 42 h 108"/>
                <a:gd name="T14" fmla="*/ 0 w 243"/>
                <a:gd name="T15" fmla="*/ 66 h 108"/>
                <a:gd name="T16" fmla="*/ 42 w 243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108">
                  <a:moveTo>
                    <a:pt x="42" y="108"/>
                  </a:moveTo>
                  <a:cubicBezTo>
                    <a:pt x="243" y="108"/>
                    <a:pt x="243" y="108"/>
                    <a:pt x="243" y="108"/>
                  </a:cubicBezTo>
                  <a:cubicBezTo>
                    <a:pt x="219" y="108"/>
                    <a:pt x="200" y="89"/>
                    <a:pt x="200" y="66"/>
                  </a:cubicBezTo>
                  <a:cubicBezTo>
                    <a:pt x="200" y="42"/>
                    <a:pt x="200" y="42"/>
                    <a:pt x="200" y="42"/>
                  </a:cubicBezTo>
                  <a:cubicBezTo>
                    <a:pt x="200" y="19"/>
                    <a:pt x="219" y="0"/>
                    <a:pt x="2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9"/>
                    <a:pt x="19" y="108"/>
                    <a:pt x="42" y="108"/>
                  </a:cubicBezTo>
                  <a:close/>
                </a:path>
              </a:pathLst>
            </a:custGeom>
            <a:solidFill>
              <a:srgbClr val="934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îṧľîḓê">
              <a:extLst>
                <a:ext uri="{FF2B5EF4-FFF2-40B4-BE49-F238E27FC236}">
                  <a16:creationId xmlns="" xmlns:a16="http://schemas.microsoft.com/office/drawing/2014/main" id="{6DDF5657-FAD9-4A35-AB5C-9231D6074FE3}"/>
                </a:ext>
              </a:extLst>
            </p:cNvPr>
            <p:cNvSpPr/>
            <p:nvPr/>
          </p:nvSpPr>
          <p:spPr bwMode="auto">
            <a:xfrm>
              <a:off x="10164087" y="5269800"/>
              <a:ext cx="382259" cy="109444"/>
            </a:xfrm>
            <a:custGeom>
              <a:avLst/>
              <a:gdLst>
                <a:gd name="T0" fmla="*/ 241 w 275"/>
                <a:gd name="T1" fmla="*/ 79 h 79"/>
                <a:gd name="T2" fmla="*/ 275 w 275"/>
                <a:gd name="T3" fmla="*/ 45 h 79"/>
                <a:gd name="T4" fmla="*/ 275 w 275"/>
                <a:gd name="T5" fmla="*/ 34 h 79"/>
                <a:gd name="T6" fmla="*/ 241 w 275"/>
                <a:gd name="T7" fmla="*/ 0 h 79"/>
                <a:gd name="T8" fmla="*/ 0 w 275"/>
                <a:gd name="T9" fmla="*/ 0 h 79"/>
                <a:gd name="T10" fmla="*/ 14 w 275"/>
                <a:gd name="T11" fmla="*/ 37 h 79"/>
                <a:gd name="T12" fmla="*/ 0 w 275"/>
                <a:gd name="T13" fmla="*/ 79 h 79"/>
                <a:gd name="T14" fmla="*/ 241 w 275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5" h="79">
                  <a:moveTo>
                    <a:pt x="241" y="79"/>
                  </a:moveTo>
                  <a:cubicBezTo>
                    <a:pt x="260" y="79"/>
                    <a:pt x="275" y="64"/>
                    <a:pt x="275" y="45"/>
                  </a:cubicBezTo>
                  <a:cubicBezTo>
                    <a:pt x="275" y="34"/>
                    <a:pt x="275" y="34"/>
                    <a:pt x="275" y="34"/>
                  </a:cubicBezTo>
                  <a:cubicBezTo>
                    <a:pt x="275" y="15"/>
                    <a:pt x="260" y="0"/>
                    <a:pt x="2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8"/>
                    <a:pt x="14" y="37"/>
                  </a:cubicBezTo>
                  <a:cubicBezTo>
                    <a:pt x="14" y="71"/>
                    <a:pt x="0" y="79"/>
                    <a:pt x="0" y="79"/>
                  </a:cubicBezTo>
                  <a:cubicBezTo>
                    <a:pt x="241" y="79"/>
                    <a:pt x="241" y="79"/>
                    <a:pt x="241" y="79"/>
                  </a:cubicBezTo>
                  <a:close/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iṩḷîḓê">
              <a:extLst>
                <a:ext uri="{FF2B5EF4-FFF2-40B4-BE49-F238E27FC236}">
                  <a16:creationId xmlns="" xmlns:a16="http://schemas.microsoft.com/office/drawing/2014/main" id="{3D44DD03-C663-4E49-9D98-8CE94D135730}"/>
                </a:ext>
              </a:extLst>
            </p:cNvPr>
            <p:cNvSpPr/>
            <p:nvPr/>
          </p:nvSpPr>
          <p:spPr bwMode="auto">
            <a:xfrm>
              <a:off x="10130778" y="5242834"/>
              <a:ext cx="566251" cy="164959"/>
            </a:xfrm>
            <a:custGeom>
              <a:avLst/>
              <a:gdLst>
                <a:gd name="T0" fmla="*/ 353 w 407"/>
                <a:gd name="T1" fmla="*/ 0 h 119"/>
                <a:gd name="T2" fmla="*/ 0 w 407"/>
                <a:gd name="T3" fmla="*/ 0 h 119"/>
                <a:gd name="T4" fmla="*/ 0 w 407"/>
                <a:gd name="T5" fmla="*/ 20 h 119"/>
                <a:gd name="T6" fmla="*/ 265 w 407"/>
                <a:gd name="T7" fmla="*/ 20 h 119"/>
                <a:gd name="T8" fmla="*/ 299 w 407"/>
                <a:gd name="T9" fmla="*/ 54 h 119"/>
                <a:gd name="T10" fmla="*/ 299 w 407"/>
                <a:gd name="T11" fmla="*/ 65 h 119"/>
                <a:gd name="T12" fmla="*/ 265 w 407"/>
                <a:gd name="T13" fmla="*/ 99 h 119"/>
                <a:gd name="T14" fmla="*/ 0 w 407"/>
                <a:gd name="T15" fmla="*/ 99 h 119"/>
                <a:gd name="T16" fmla="*/ 0 w 407"/>
                <a:gd name="T17" fmla="*/ 119 h 119"/>
                <a:gd name="T18" fmla="*/ 353 w 407"/>
                <a:gd name="T19" fmla="*/ 119 h 119"/>
                <a:gd name="T20" fmla="*/ 407 w 407"/>
                <a:gd name="T21" fmla="*/ 65 h 119"/>
                <a:gd name="T22" fmla="*/ 407 w 407"/>
                <a:gd name="T23" fmla="*/ 54 h 119"/>
                <a:gd name="T24" fmla="*/ 353 w 407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7" h="119">
                  <a:moveTo>
                    <a:pt x="3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65" y="20"/>
                    <a:pt x="265" y="20"/>
                    <a:pt x="265" y="20"/>
                  </a:cubicBezTo>
                  <a:cubicBezTo>
                    <a:pt x="284" y="20"/>
                    <a:pt x="299" y="35"/>
                    <a:pt x="299" y="54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99" y="84"/>
                    <a:pt x="284" y="99"/>
                    <a:pt x="265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53" y="119"/>
                    <a:pt x="353" y="119"/>
                    <a:pt x="353" y="119"/>
                  </a:cubicBezTo>
                  <a:cubicBezTo>
                    <a:pt x="383" y="119"/>
                    <a:pt x="407" y="95"/>
                    <a:pt x="407" y="65"/>
                  </a:cubicBezTo>
                  <a:cubicBezTo>
                    <a:pt x="407" y="54"/>
                    <a:pt x="407" y="54"/>
                    <a:pt x="407" y="54"/>
                  </a:cubicBezTo>
                  <a:cubicBezTo>
                    <a:pt x="407" y="24"/>
                    <a:pt x="383" y="0"/>
                    <a:pt x="353" y="0"/>
                  </a:cubicBez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ísļïdé">
              <a:extLst>
                <a:ext uri="{FF2B5EF4-FFF2-40B4-BE49-F238E27FC236}">
                  <a16:creationId xmlns="" xmlns:a16="http://schemas.microsoft.com/office/drawing/2014/main" id="{D8C4EE9F-4100-4EE2-B978-CBCA102652FF}"/>
                </a:ext>
              </a:extLst>
            </p:cNvPr>
            <p:cNvSpPr/>
            <p:nvPr/>
          </p:nvSpPr>
          <p:spPr bwMode="auto">
            <a:xfrm>
              <a:off x="10130778" y="5242834"/>
              <a:ext cx="455222" cy="164959"/>
            </a:xfrm>
            <a:custGeom>
              <a:avLst/>
              <a:gdLst>
                <a:gd name="T0" fmla="*/ 265 w 328"/>
                <a:gd name="T1" fmla="*/ 99 h 119"/>
                <a:gd name="T2" fmla="*/ 299 w 328"/>
                <a:gd name="T3" fmla="*/ 65 h 119"/>
                <a:gd name="T4" fmla="*/ 299 w 328"/>
                <a:gd name="T5" fmla="*/ 54 h 119"/>
                <a:gd name="T6" fmla="*/ 265 w 328"/>
                <a:gd name="T7" fmla="*/ 20 h 119"/>
                <a:gd name="T8" fmla="*/ 0 w 328"/>
                <a:gd name="T9" fmla="*/ 20 h 119"/>
                <a:gd name="T10" fmla="*/ 0 w 328"/>
                <a:gd name="T11" fmla="*/ 0 h 119"/>
                <a:gd name="T12" fmla="*/ 274 w 328"/>
                <a:gd name="T13" fmla="*/ 0 h 119"/>
                <a:gd name="T14" fmla="*/ 328 w 328"/>
                <a:gd name="T15" fmla="*/ 54 h 119"/>
                <a:gd name="T16" fmla="*/ 328 w 328"/>
                <a:gd name="T17" fmla="*/ 65 h 119"/>
                <a:gd name="T18" fmla="*/ 274 w 328"/>
                <a:gd name="T19" fmla="*/ 119 h 119"/>
                <a:gd name="T20" fmla="*/ 0 w 328"/>
                <a:gd name="T21" fmla="*/ 119 h 119"/>
                <a:gd name="T22" fmla="*/ 0 w 328"/>
                <a:gd name="T23" fmla="*/ 99 h 119"/>
                <a:gd name="T24" fmla="*/ 265 w 328"/>
                <a:gd name="T25" fmla="*/ 9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8" h="119">
                  <a:moveTo>
                    <a:pt x="265" y="99"/>
                  </a:moveTo>
                  <a:cubicBezTo>
                    <a:pt x="284" y="99"/>
                    <a:pt x="299" y="84"/>
                    <a:pt x="299" y="65"/>
                  </a:cubicBezTo>
                  <a:cubicBezTo>
                    <a:pt x="299" y="54"/>
                    <a:pt x="299" y="54"/>
                    <a:pt x="299" y="54"/>
                  </a:cubicBezTo>
                  <a:cubicBezTo>
                    <a:pt x="299" y="35"/>
                    <a:pt x="284" y="20"/>
                    <a:pt x="26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304" y="0"/>
                    <a:pt x="328" y="24"/>
                    <a:pt x="328" y="54"/>
                  </a:cubicBezTo>
                  <a:cubicBezTo>
                    <a:pt x="328" y="65"/>
                    <a:pt x="328" y="65"/>
                    <a:pt x="328" y="65"/>
                  </a:cubicBezTo>
                  <a:cubicBezTo>
                    <a:pt x="328" y="95"/>
                    <a:pt x="304" y="119"/>
                    <a:pt x="274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265" y="99"/>
                    <a:pt x="265" y="99"/>
                    <a:pt x="265" y="99"/>
                  </a:cubicBezTo>
                  <a:close/>
                </a:path>
              </a:pathLst>
            </a:custGeom>
            <a:solidFill>
              <a:srgbClr val="E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iṩlîdé">
              <a:extLst>
                <a:ext uri="{FF2B5EF4-FFF2-40B4-BE49-F238E27FC236}">
                  <a16:creationId xmlns="" xmlns:a16="http://schemas.microsoft.com/office/drawing/2014/main" id="{C4FF68CA-77DF-47AD-8048-7FEB9B90D776}"/>
                </a:ext>
              </a:extLst>
            </p:cNvPr>
            <p:cNvSpPr/>
            <p:nvPr/>
          </p:nvSpPr>
          <p:spPr bwMode="auto">
            <a:xfrm>
              <a:off x="10503520" y="5269800"/>
              <a:ext cx="42826" cy="109444"/>
            </a:xfrm>
            <a:custGeom>
              <a:avLst/>
              <a:gdLst>
                <a:gd name="T0" fmla="*/ 0 w 31"/>
                <a:gd name="T1" fmla="*/ 0 h 79"/>
                <a:gd name="T2" fmla="*/ 31 w 31"/>
                <a:gd name="T3" fmla="*/ 34 h 79"/>
                <a:gd name="T4" fmla="*/ 31 w 31"/>
                <a:gd name="T5" fmla="*/ 45 h 79"/>
                <a:gd name="T6" fmla="*/ 0 w 31"/>
                <a:gd name="T7" fmla="*/ 79 h 79"/>
                <a:gd name="T8" fmla="*/ 6 w 31"/>
                <a:gd name="T9" fmla="*/ 39 h 79"/>
                <a:gd name="T10" fmla="*/ 0 w 31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9">
                  <a:moveTo>
                    <a:pt x="0" y="0"/>
                  </a:moveTo>
                  <a:cubicBezTo>
                    <a:pt x="18" y="2"/>
                    <a:pt x="31" y="16"/>
                    <a:pt x="31" y="3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63"/>
                    <a:pt x="18" y="77"/>
                    <a:pt x="0" y="79"/>
                  </a:cubicBezTo>
                  <a:cubicBezTo>
                    <a:pt x="0" y="79"/>
                    <a:pt x="6" y="64"/>
                    <a:pt x="6" y="39"/>
                  </a:cubicBezTo>
                  <a:cubicBezTo>
                    <a:pt x="6" y="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íşḷiḍê">
              <a:extLst>
                <a:ext uri="{FF2B5EF4-FFF2-40B4-BE49-F238E27FC236}">
                  <a16:creationId xmlns="" xmlns:a16="http://schemas.microsoft.com/office/drawing/2014/main" id="{2CE3A58C-927C-47A1-B410-A0EDA60567CE}"/>
                </a:ext>
              </a:extLst>
            </p:cNvPr>
            <p:cNvSpPr/>
            <p:nvPr/>
          </p:nvSpPr>
          <p:spPr bwMode="auto">
            <a:xfrm>
              <a:off x="10076850" y="4643275"/>
              <a:ext cx="452049" cy="101513"/>
            </a:xfrm>
            <a:custGeom>
              <a:avLst/>
              <a:gdLst>
                <a:gd name="T0" fmla="*/ 25 w 326"/>
                <a:gd name="T1" fmla="*/ 0 h 73"/>
                <a:gd name="T2" fmla="*/ 0 w 326"/>
                <a:gd name="T3" fmla="*/ 25 h 73"/>
                <a:gd name="T4" fmla="*/ 0 w 326"/>
                <a:gd name="T5" fmla="*/ 48 h 73"/>
                <a:gd name="T6" fmla="*/ 25 w 326"/>
                <a:gd name="T7" fmla="*/ 73 h 73"/>
                <a:gd name="T8" fmla="*/ 326 w 326"/>
                <a:gd name="T9" fmla="*/ 73 h 73"/>
                <a:gd name="T10" fmla="*/ 316 w 326"/>
                <a:gd name="T11" fmla="*/ 38 h 73"/>
                <a:gd name="T12" fmla="*/ 326 w 326"/>
                <a:gd name="T13" fmla="*/ 0 h 73"/>
                <a:gd name="T14" fmla="*/ 25 w 326"/>
                <a:gd name="T1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73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2"/>
                    <a:pt x="11" y="73"/>
                    <a:pt x="25" y="73"/>
                  </a:cubicBezTo>
                  <a:cubicBezTo>
                    <a:pt x="326" y="73"/>
                    <a:pt x="326" y="73"/>
                    <a:pt x="326" y="73"/>
                  </a:cubicBezTo>
                  <a:cubicBezTo>
                    <a:pt x="326" y="73"/>
                    <a:pt x="316" y="60"/>
                    <a:pt x="316" y="38"/>
                  </a:cubicBezTo>
                  <a:cubicBezTo>
                    <a:pt x="316" y="13"/>
                    <a:pt x="326" y="0"/>
                    <a:pt x="326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DF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îśľíḍé">
              <a:extLst>
                <a:ext uri="{FF2B5EF4-FFF2-40B4-BE49-F238E27FC236}">
                  <a16:creationId xmlns="" xmlns:a16="http://schemas.microsoft.com/office/drawing/2014/main" id="{64044751-7610-4F04-A050-A85F82C32FA7}"/>
                </a:ext>
              </a:extLst>
            </p:cNvPr>
            <p:cNvSpPr/>
            <p:nvPr/>
          </p:nvSpPr>
          <p:spPr bwMode="auto">
            <a:xfrm>
              <a:off x="10178362" y="4643275"/>
              <a:ext cx="74548" cy="101513"/>
            </a:xfrm>
            <a:custGeom>
              <a:avLst/>
              <a:gdLst>
                <a:gd name="T0" fmla="*/ 0 w 54"/>
                <a:gd name="T1" fmla="*/ 73 h 73"/>
                <a:gd name="T2" fmla="*/ 54 w 54"/>
                <a:gd name="T3" fmla="*/ 73 h 73"/>
                <a:gd name="T4" fmla="*/ 49 w 54"/>
                <a:gd name="T5" fmla="*/ 37 h 73"/>
                <a:gd name="T6" fmla="*/ 54 w 54"/>
                <a:gd name="T7" fmla="*/ 0 h 73"/>
                <a:gd name="T8" fmla="*/ 0 w 54"/>
                <a:gd name="T9" fmla="*/ 0 h 73"/>
                <a:gd name="T10" fmla="*/ 0 w 54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73">
                  <a:moveTo>
                    <a:pt x="0" y="73"/>
                  </a:move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49" y="62"/>
                    <a:pt x="49" y="37"/>
                  </a:cubicBezTo>
                  <a:cubicBezTo>
                    <a:pt x="49" y="13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3"/>
                    <a:pt x="0" y="73"/>
                    <a:pt x="0" y="73"/>
                  </a:cubicBezTo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işḷïḑé">
              <a:extLst>
                <a:ext uri="{FF2B5EF4-FFF2-40B4-BE49-F238E27FC236}">
                  <a16:creationId xmlns="" xmlns:a16="http://schemas.microsoft.com/office/drawing/2014/main" id="{CF17B5B1-3854-4260-BAAE-1609BCF2C0A1}"/>
                </a:ext>
              </a:extLst>
            </p:cNvPr>
            <p:cNvSpPr/>
            <p:nvPr/>
          </p:nvSpPr>
          <p:spPr bwMode="auto">
            <a:xfrm>
              <a:off x="10241808" y="4638517"/>
              <a:ext cx="17448" cy="111029"/>
            </a:xfrm>
            <a:custGeom>
              <a:avLst/>
              <a:gdLst>
                <a:gd name="T0" fmla="*/ 8 w 12"/>
                <a:gd name="T1" fmla="*/ 0 h 80"/>
                <a:gd name="T2" fmla="*/ 10 w 12"/>
                <a:gd name="T3" fmla="*/ 0 h 80"/>
                <a:gd name="T4" fmla="*/ 11 w 12"/>
                <a:gd name="T5" fmla="*/ 4 h 80"/>
                <a:gd name="T6" fmla="*/ 6 w 12"/>
                <a:gd name="T7" fmla="*/ 40 h 80"/>
                <a:gd name="T8" fmla="*/ 11 w 12"/>
                <a:gd name="T9" fmla="*/ 75 h 80"/>
                <a:gd name="T10" fmla="*/ 10 w 12"/>
                <a:gd name="T11" fmla="*/ 79 h 80"/>
                <a:gd name="T12" fmla="*/ 6 w 12"/>
                <a:gd name="T13" fmla="*/ 78 h 80"/>
                <a:gd name="T14" fmla="*/ 0 w 12"/>
                <a:gd name="T15" fmla="*/ 40 h 80"/>
                <a:gd name="T16" fmla="*/ 6 w 12"/>
                <a:gd name="T17" fmla="*/ 2 h 80"/>
                <a:gd name="T18" fmla="*/ 8 w 12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80">
                  <a:moveTo>
                    <a:pt x="8" y="0"/>
                  </a:moveTo>
                  <a:cubicBezTo>
                    <a:pt x="9" y="0"/>
                    <a:pt x="9" y="0"/>
                    <a:pt x="10" y="0"/>
                  </a:cubicBezTo>
                  <a:cubicBezTo>
                    <a:pt x="11" y="1"/>
                    <a:pt x="12" y="3"/>
                    <a:pt x="11" y="4"/>
                  </a:cubicBezTo>
                  <a:cubicBezTo>
                    <a:pt x="11" y="4"/>
                    <a:pt x="6" y="17"/>
                    <a:pt x="6" y="40"/>
                  </a:cubicBezTo>
                  <a:cubicBezTo>
                    <a:pt x="6" y="64"/>
                    <a:pt x="11" y="75"/>
                    <a:pt x="11" y="75"/>
                  </a:cubicBezTo>
                  <a:cubicBezTo>
                    <a:pt x="12" y="77"/>
                    <a:pt x="11" y="79"/>
                    <a:pt x="10" y="79"/>
                  </a:cubicBezTo>
                  <a:cubicBezTo>
                    <a:pt x="8" y="80"/>
                    <a:pt x="6" y="79"/>
                    <a:pt x="6" y="78"/>
                  </a:cubicBezTo>
                  <a:cubicBezTo>
                    <a:pt x="5" y="77"/>
                    <a:pt x="0" y="66"/>
                    <a:pt x="0" y="40"/>
                  </a:cubicBezTo>
                  <a:cubicBezTo>
                    <a:pt x="0" y="15"/>
                    <a:pt x="5" y="2"/>
                    <a:pt x="6" y="2"/>
                  </a:cubicBezTo>
                  <a:cubicBezTo>
                    <a:pt x="6" y="0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9AD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is1idê">
              <a:extLst>
                <a:ext uri="{FF2B5EF4-FFF2-40B4-BE49-F238E27FC236}">
                  <a16:creationId xmlns="" xmlns:a16="http://schemas.microsoft.com/office/drawing/2014/main" id="{4363DA21-1279-4DEB-8DB1-2CC273A90E1D}"/>
                </a:ext>
              </a:extLst>
            </p:cNvPr>
            <p:cNvSpPr/>
            <p:nvPr/>
          </p:nvSpPr>
          <p:spPr bwMode="auto">
            <a:xfrm>
              <a:off x="9988026" y="4622655"/>
              <a:ext cx="551976" cy="144339"/>
            </a:xfrm>
            <a:custGeom>
              <a:avLst/>
              <a:gdLst>
                <a:gd name="T0" fmla="*/ 40 w 398"/>
                <a:gd name="T1" fmla="*/ 104 h 104"/>
                <a:gd name="T2" fmla="*/ 398 w 398"/>
                <a:gd name="T3" fmla="*/ 104 h 104"/>
                <a:gd name="T4" fmla="*/ 398 w 398"/>
                <a:gd name="T5" fmla="*/ 88 h 104"/>
                <a:gd name="T6" fmla="*/ 195 w 398"/>
                <a:gd name="T7" fmla="*/ 88 h 104"/>
                <a:gd name="T8" fmla="*/ 170 w 398"/>
                <a:gd name="T9" fmla="*/ 63 h 104"/>
                <a:gd name="T10" fmla="*/ 170 w 398"/>
                <a:gd name="T11" fmla="*/ 40 h 104"/>
                <a:gd name="T12" fmla="*/ 195 w 398"/>
                <a:gd name="T13" fmla="*/ 15 h 104"/>
                <a:gd name="T14" fmla="*/ 398 w 398"/>
                <a:gd name="T15" fmla="*/ 15 h 104"/>
                <a:gd name="T16" fmla="*/ 398 w 398"/>
                <a:gd name="T17" fmla="*/ 0 h 104"/>
                <a:gd name="T18" fmla="*/ 40 w 398"/>
                <a:gd name="T19" fmla="*/ 0 h 104"/>
                <a:gd name="T20" fmla="*/ 0 w 398"/>
                <a:gd name="T21" fmla="*/ 40 h 104"/>
                <a:gd name="T22" fmla="*/ 0 w 398"/>
                <a:gd name="T23" fmla="*/ 63 h 104"/>
                <a:gd name="T24" fmla="*/ 40 w 398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8" h="104">
                  <a:moveTo>
                    <a:pt x="40" y="104"/>
                  </a:moveTo>
                  <a:cubicBezTo>
                    <a:pt x="398" y="104"/>
                    <a:pt x="398" y="104"/>
                    <a:pt x="398" y="104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195" y="88"/>
                    <a:pt x="195" y="88"/>
                    <a:pt x="195" y="88"/>
                  </a:cubicBezTo>
                  <a:cubicBezTo>
                    <a:pt x="181" y="88"/>
                    <a:pt x="170" y="77"/>
                    <a:pt x="170" y="63"/>
                  </a:cubicBezTo>
                  <a:cubicBezTo>
                    <a:pt x="170" y="40"/>
                    <a:pt x="170" y="40"/>
                    <a:pt x="170" y="40"/>
                  </a:cubicBezTo>
                  <a:cubicBezTo>
                    <a:pt x="170" y="26"/>
                    <a:pt x="181" y="15"/>
                    <a:pt x="195" y="15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86"/>
                    <a:pt x="18" y="104"/>
                    <a:pt x="40" y="104"/>
                  </a:cubicBezTo>
                </a:path>
              </a:pathLst>
            </a:custGeom>
            <a:solidFill>
              <a:srgbClr val="00A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îşlîḓé">
              <a:extLst>
                <a:ext uri="{FF2B5EF4-FFF2-40B4-BE49-F238E27FC236}">
                  <a16:creationId xmlns="" xmlns:a16="http://schemas.microsoft.com/office/drawing/2014/main" id="{3B4892AC-5463-4D7D-A63F-7308ECBF0034}"/>
                </a:ext>
              </a:extLst>
            </p:cNvPr>
            <p:cNvSpPr/>
            <p:nvPr/>
          </p:nvSpPr>
          <p:spPr bwMode="auto">
            <a:xfrm>
              <a:off x="9988026" y="4709893"/>
              <a:ext cx="80894" cy="57101"/>
            </a:xfrm>
            <a:custGeom>
              <a:avLst/>
              <a:gdLst>
                <a:gd name="T0" fmla="*/ 59 w 59"/>
                <a:gd name="T1" fmla="*/ 41 h 41"/>
                <a:gd name="T2" fmla="*/ 40 w 59"/>
                <a:gd name="T3" fmla="*/ 41 h 41"/>
                <a:gd name="T4" fmla="*/ 0 w 59"/>
                <a:gd name="T5" fmla="*/ 0 h 41"/>
                <a:gd name="T6" fmla="*/ 0 w 59"/>
                <a:gd name="T7" fmla="*/ 0 h 41"/>
                <a:gd name="T8" fmla="*/ 40 w 59"/>
                <a:gd name="T9" fmla="*/ 41 h 41"/>
                <a:gd name="T10" fmla="*/ 59 w 59"/>
                <a:gd name="T11" fmla="*/ 41 h 41"/>
                <a:gd name="T12" fmla="*/ 59 w 5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41">
                  <a:moveTo>
                    <a:pt x="59" y="41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18" y="41"/>
                    <a:pt x="0" y="2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</a:path>
              </a:pathLst>
            </a:custGeom>
            <a:solidFill>
              <a:srgbClr val="B8B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išḷïḋé">
              <a:extLst>
                <a:ext uri="{FF2B5EF4-FFF2-40B4-BE49-F238E27FC236}">
                  <a16:creationId xmlns="" xmlns:a16="http://schemas.microsoft.com/office/drawing/2014/main" id="{3804E3D7-7CCB-45B4-9D15-84E29A51A2E0}"/>
                </a:ext>
              </a:extLst>
            </p:cNvPr>
            <p:cNvSpPr/>
            <p:nvPr/>
          </p:nvSpPr>
          <p:spPr bwMode="auto">
            <a:xfrm>
              <a:off x="10068919" y="4766994"/>
              <a:ext cx="187165" cy="0"/>
            </a:xfrm>
            <a:custGeom>
              <a:avLst/>
              <a:gdLst>
                <a:gd name="T0" fmla="*/ 134 w 134"/>
                <a:gd name="T1" fmla="*/ 0 w 134"/>
                <a:gd name="T2" fmla="*/ 0 w 134"/>
                <a:gd name="T3" fmla="*/ 134 w 134"/>
                <a:gd name="T4" fmla="*/ 134 w 13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34">
                  <a:moveTo>
                    <a:pt x="1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</a:path>
              </a:pathLst>
            </a:custGeom>
            <a:solidFill>
              <a:srgbClr val="AA2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íş1ïdè">
              <a:extLst>
                <a:ext uri="{FF2B5EF4-FFF2-40B4-BE49-F238E27FC236}">
                  <a16:creationId xmlns="" xmlns:a16="http://schemas.microsoft.com/office/drawing/2014/main" id="{82550CD1-2E42-40F4-B6BC-9A25ADC4ED74}"/>
                </a:ext>
              </a:extLst>
            </p:cNvPr>
            <p:cNvSpPr/>
            <p:nvPr/>
          </p:nvSpPr>
          <p:spPr bwMode="auto">
            <a:xfrm>
              <a:off x="9988026" y="4622655"/>
              <a:ext cx="268058" cy="144339"/>
            </a:xfrm>
            <a:custGeom>
              <a:avLst/>
              <a:gdLst>
                <a:gd name="T0" fmla="*/ 193 w 193"/>
                <a:gd name="T1" fmla="*/ 104 h 104"/>
                <a:gd name="T2" fmla="*/ 59 w 193"/>
                <a:gd name="T3" fmla="*/ 104 h 104"/>
                <a:gd name="T4" fmla="*/ 40 w 193"/>
                <a:gd name="T5" fmla="*/ 104 h 104"/>
                <a:gd name="T6" fmla="*/ 0 w 193"/>
                <a:gd name="T7" fmla="*/ 63 h 104"/>
                <a:gd name="T8" fmla="*/ 0 w 193"/>
                <a:gd name="T9" fmla="*/ 40 h 104"/>
                <a:gd name="T10" fmla="*/ 40 w 193"/>
                <a:gd name="T11" fmla="*/ 0 h 104"/>
                <a:gd name="T12" fmla="*/ 193 w 193"/>
                <a:gd name="T13" fmla="*/ 0 h 104"/>
                <a:gd name="T14" fmla="*/ 193 w 193"/>
                <a:gd name="T15" fmla="*/ 0 h 104"/>
                <a:gd name="T16" fmla="*/ 152 w 193"/>
                <a:gd name="T17" fmla="*/ 40 h 104"/>
                <a:gd name="T18" fmla="*/ 152 w 193"/>
                <a:gd name="T19" fmla="*/ 63 h 104"/>
                <a:gd name="T20" fmla="*/ 193 w 193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104">
                  <a:moveTo>
                    <a:pt x="193" y="104"/>
                  </a:moveTo>
                  <a:cubicBezTo>
                    <a:pt x="59" y="104"/>
                    <a:pt x="59" y="104"/>
                    <a:pt x="59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18" y="104"/>
                    <a:pt x="0" y="86"/>
                    <a:pt x="0" y="6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70" y="0"/>
                    <a:pt x="152" y="18"/>
                    <a:pt x="152" y="40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85"/>
                    <a:pt x="170" y="104"/>
                    <a:pt x="193" y="104"/>
                  </a:cubicBezTo>
                </a:path>
              </a:pathLst>
            </a:custGeom>
            <a:solidFill>
              <a:srgbClr val="007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îSḷiḑe">
              <a:extLst>
                <a:ext uri="{FF2B5EF4-FFF2-40B4-BE49-F238E27FC236}">
                  <a16:creationId xmlns="" xmlns:a16="http://schemas.microsoft.com/office/drawing/2014/main" id="{3DA98763-0CF8-4E8F-B372-F49EADDBBFB0}"/>
                </a:ext>
              </a:extLst>
            </p:cNvPr>
            <p:cNvSpPr/>
            <p:nvPr/>
          </p:nvSpPr>
          <p:spPr bwMode="auto">
            <a:xfrm>
              <a:off x="10303668" y="4597277"/>
              <a:ext cx="1586" cy="1586"/>
            </a:xfrm>
            <a:prstGeom prst="rect">
              <a:avLst/>
            </a:prstGeom>
            <a:solidFill>
              <a:srgbClr val="C6C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ïSḷîḑê">
              <a:extLst>
                <a:ext uri="{FF2B5EF4-FFF2-40B4-BE49-F238E27FC236}">
                  <a16:creationId xmlns="" xmlns:a16="http://schemas.microsoft.com/office/drawing/2014/main" id="{B7D9E876-5B7F-496D-9D5B-74B1C194E418}"/>
                </a:ext>
              </a:extLst>
            </p:cNvPr>
            <p:cNvSpPr/>
            <p:nvPr/>
          </p:nvSpPr>
          <p:spPr bwMode="auto">
            <a:xfrm>
              <a:off x="10303668" y="459727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îsḷïḑè">
              <a:extLst>
                <a:ext uri="{FF2B5EF4-FFF2-40B4-BE49-F238E27FC236}">
                  <a16:creationId xmlns="" xmlns:a16="http://schemas.microsoft.com/office/drawing/2014/main" id="{E4DA42DC-04A2-47C1-836D-C1E8A3F00C32}"/>
                </a:ext>
              </a:extLst>
            </p:cNvPr>
            <p:cNvSpPr/>
            <p:nvPr/>
          </p:nvSpPr>
          <p:spPr bwMode="auto">
            <a:xfrm>
              <a:off x="10157742" y="4597277"/>
              <a:ext cx="145924" cy="1586"/>
            </a:xfrm>
            <a:prstGeom prst="rect">
              <a:avLst/>
            </a:prstGeom>
            <a:solidFill>
              <a:srgbClr val="B8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îşļïḋè">
              <a:extLst>
                <a:ext uri="{FF2B5EF4-FFF2-40B4-BE49-F238E27FC236}">
                  <a16:creationId xmlns="" xmlns:a16="http://schemas.microsoft.com/office/drawing/2014/main" id="{371031A6-8FA3-4740-8F13-962FD5E3A7C7}"/>
                </a:ext>
              </a:extLst>
            </p:cNvPr>
            <p:cNvSpPr/>
            <p:nvPr/>
          </p:nvSpPr>
          <p:spPr bwMode="auto">
            <a:xfrm>
              <a:off x="10157742" y="4597277"/>
              <a:ext cx="145924" cy="0"/>
            </a:xfrm>
            <a:custGeom>
              <a:avLst/>
              <a:gdLst>
                <a:gd name="T0" fmla="*/ 0 w 92"/>
                <a:gd name="T1" fmla="*/ 92 w 92"/>
                <a:gd name="T2" fmla="*/ 92 w 92"/>
                <a:gd name="T3" fmla="*/ 0 w 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2">
                  <a:moveTo>
                    <a:pt x="0" y="0"/>
                  </a:moveTo>
                  <a:lnTo>
                    <a:pt x="92" y="0"/>
                  </a:lnTo>
                  <a:lnTo>
                    <a:pt x="9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ïśļiḓé">
              <a:extLst>
                <a:ext uri="{FF2B5EF4-FFF2-40B4-BE49-F238E27FC236}">
                  <a16:creationId xmlns="" xmlns:a16="http://schemas.microsoft.com/office/drawing/2014/main" id="{F6FE45C8-FA82-4F52-AD09-86C9350D4654}"/>
                </a:ext>
              </a:extLst>
            </p:cNvPr>
            <p:cNvSpPr/>
            <p:nvPr/>
          </p:nvSpPr>
          <p:spPr bwMode="auto">
            <a:xfrm>
              <a:off x="10314771" y="4594104"/>
              <a:ext cx="1586" cy="1586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2" y="1"/>
                    <a:pt x="1" y="1"/>
                    <a:pt x="0" y="1"/>
                  </a:cubicBezTo>
                </a:path>
              </a:pathLst>
            </a:custGeom>
            <a:solidFill>
              <a:srgbClr val="29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îṡḻîḑe">
              <a:extLst>
                <a:ext uri="{FF2B5EF4-FFF2-40B4-BE49-F238E27FC236}">
                  <a16:creationId xmlns="" xmlns:a16="http://schemas.microsoft.com/office/drawing/2014/main" id="{A71DD5B7-5A7C-422E-8E5D-3C63B7B77669}"/>
                </a:ext>
              </a:extLst>
            </p:cNvPr>
            <p:cNvSpPr/>
            <p:nvPr/>
          </p:nvSpPr>
          <p:spPr bwMode="auto">
            <a:xfrm>
              <a:off x="10554277" y="4622655"/>
              <a:ext cx="1586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1 w 1"/>
                <a:gd name="T13" fmla="*/ 1 w 1"/>
                <a:gd name="T14" fmla="*/ 1 w 1"/>
                <a:gd name="T15" fmla="*/ 1 w 1"/>
                <a:gd name="T16" fmla="*/ 1 w 1"/>
                <a:gd name="T17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0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iṩliḓé">
              <a:extLst>
                <a:ext uri="{FF2B5EF4-FFF2-40B4-BE49-F238E27FC236}">
                  <a16:creationId xmlns="" xmlns:a16="http://schemas.microsoft.com/office/drawing/2014/main" id="{C74E8336-EE9B-4F74-99F1-B14CA471D1B7}"/>
                </a:ext>
              </a:extLst>
            </p:cNvPr>
            <p:cNvSpPr/>
            <p:nvPr/>
          </p:nvSpPr>
          <p:spPr bwMode="auto">
            <a:xfrm>
              <a:off x="10317944" y="4594104"/>
              <a:ext cx="288677" cy="28550"/>
            </a:xfrm>
            <a:custGeom>
              <a:avLst/>
              <a:gdLst>
                <a:gd name="T0" fmla="*/ 160 w 207"/>
                <a:gd name="T1" fmla="*/ 20 h 20"/>
                <a:gd name="T2" fmla="*/ 160 w 207"/>
                <a:gd name="T3" fmla="*/ 20 h 20"/>
                <a:gd name="T4" fmla="*/ 0 w 207"/>
                <a:gd name="T5" fmla="*/ 20 h 20"/>
                <a:gd name="T6" fmla="*/ 34 w 207"/>
                <a:gd name="T7" fmla="*/ 0 h 20"/>
                <a:gd name="T8" fmla="*/ 207 w 207"/>
                <a:gd name="T9" fmla="*/ 0 h 20"/>
                <a:gd name="T10" fmla="*/ 171 w 207"/>
                <a:gd name="T11" fmla="*/ 20 h 20"/>
                <a:gd name="T12" fmla="*/ 171 w 207"/>
                <a:gd name="T13" fmla="*/ 20 h 20"/>
                <a:gd name="T14" fmla="*/ 171 w 207"/>
                <a:gd name="T15" fmla="*/ 20 h 20"/>
                <a:gd name="T16" fmla="*/ 171 w 207"/>
                <a:gd name="T17" fmla="*/ 20 h 20"/>
                <a:gd name="T18" fmla="*/ 170 w 207"/>
                <a:gd name="T19" fmla="*/ 20 h 20"/>
                <a:gd name="T20" fmla="*/ 170 w 207"/>
                <a:gd name="T21" fmla="*/ 20 h 20"/>
                <a:gd name="T22" fmla="*/ 170 w 207"/>
                <a:gd name="T23" fmla="*/ 20 h 20"/>
                <a:gd name="T24" fmla="*/ 170 w 207"/>
                <a:gd name="T25" fmla="*/ 20 h 20"/>
                <a:gd name="T26" fmla="*/ 170 w 207"/>
                <a:gd name="T27" fmla="*/ 20 h 20"/>
                <a:gd name="T28" fmla="*/ 170 w 207"/>
                <a:gd name="T29" fmla="*/ 20 h 20"/>
                <a:gd name="T30" fmla="*/ 170 w 207"/>
                <a:gd name="T31" fmla="*/ 20 h 20"/>
                <a:gd name="T32" fmla="*/ 170 w 207"/>
                <a:gd name="T33" fmla="*/ 20 h 20"/>
                <a:gd name="T34" fmla="*/ 170 w 207"/>
                <a:gd name="T35" fmla="*/ 20 h 20"/>
                <a:gd name="T36" fmla="*/ 170 w 207"/>
                <a:gd name="T37" fmla="*/ 20 h 20"/>
                <a:gd name="T38" fmla="*/ 160 w 207"/>
                <a:gd name="T3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7" h="20">
                  <a:moveTo>
                    <a:pt x="160" y="20"/>
                  </a:moveTo>
                  <a:cubicBezTo>
                    <a:pt x="160" y="20"/>
                    <a:pt x="160" y="20"/>
                    <a:pt x="16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" y="19"/>
                    <a:pt x="26" y="11"/>
                    <a:pt x="34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199" y="12"/>
                    <a:pt x="186" y="19"/>
                    <a:pt x="171" y="20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1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60" y="20"/>
                    <a:pt x="160" y="20"/>
                    <a:pt x="160" y="20"/>
                  </a:cubicBezTo>
                </a:path>
              </a:pathLst>
            </a:custGeom>
            <a:solidFill>
              <a:srgbClr val="D04E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îṩľîḋe">
              <a:extLst>
                <a:ext uri="{FF2B5EF4-FFF2-40B4-BE49-F238E27FC236}">
                  <a16:creationId xmlns="" xmlns:a16="http://schemas.microsoft.com/office/drawing/2014/main" id="{A29BD85F-D9E1-41E4-AA1B-F30104C4595C}"/>
                </a:ext>
              </a:extLst>
            </p:cNvPr>
            <p:cNvSpPr/>
            <p:nvPr/>
          </p:nvSpPr>
          <p:spPr bwMode="auto">
            <a:xfrm>
              <a:off x="10317944" y="4594104"/>
              <a:ext cx="47584" cy="28550"/>
            </a:xfrm>
            <a:custGeom>
              <a:avLst/>
              <a:gdLst>
                <a:gd name="T0" fmla="*/ 0 w 34"/>
                <a:gd name="T1" fmla="*/ 20 h 20"/>
                <a:gd name="T2" fmla="*/ 0 w 34"/>
                <a:gd name="T3" fmla="*/ 20 h 20"/>
                <a:gd name="T4" fmla="*/ 34 w 34"/>
                <a:gd name="T5" fmla="*/ 0 h 20"/>
                <a:gd name="T6" fmla="*/ 34 w 34"/>
                <a:gd name="T7" fmla="*/ 0 h 20"/>
                <a:gd name="T8" fmla="*/ 0 w 3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4" y="19"/>
                    <a:pt x="26" y="11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1"/>
                    <a:pt x="14" y="19"/>
                    <a:pt x="0" y="20"/>
                  </a:cubicBezTo>
                </a:path>
              </a:pathLst>
            </a:custGeom>
            <a:solidFill>
              <a:srgbClr val="B8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ïṩľîḋe">
              <a:extLst>
                <a:ext uri="{FF2B5EF4-FFF2-40B4-BE49-F238E27FC236}">
                  <a16:creationId xmlns="" xmlns:a16="http://schemas.microsoft.com/office/drawing/2014/main" id="{743FCDDB-37C2-42EB-8990-5F326A3E6E49}"/>
                </a:ext>
              </a:extLst>
            </p:cNvPr>
            <p:cNvSpPr/>
            <p:nvPr/>
          </p:nvSpPr>
          <p:spPr bwMode="auto">
            <a:xfrm>
              <a:off x="10313184" y="4622655"/>
              <a:ext cx="226817" cy="0"/>
            </a:xfrm>
            <a:custGeom>
              <a:avLst/>
              <a:gdLst>
                <a:gd name="T0" fmla="*/ 0 w 164"/>
                <a:gd name="T1" fmla="*/ 4 w 164"/>
                <a:gd name="T2" fmla="*/ 4 w 164"/>
                <a:gd name="T3" fmla="*/ 164 w 164"/>
                <a:gd name="T4" fmla="*/ 164 w 164"/>
                <a:gd name="T5" fmla="*/ 0 w 16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64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8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ïṣḻídè">
              <a:extLst>
                <a:ext uri="{FF2B5EF4-FFF2-40B4-BE49-F238E27FC236}">
                  <a16:creationId xmlns="" xmlns:a16="http://schemas.microsoft.com/office/drawing/2014/main" id="{A8087DCB-3AD4-4167-8C53-FDDF51630441}"/>
                </a:ext>
              </a:extLst>
            </p:cNvPr>
            <p:cNvSpPr/>
            <p:nvPr/>
          </p:nvSpPr>
          <p:spPr bwMode="auto">
            <a:xfrm>
              <a:off x="10310013" y="4597277"/>
              <a:ext cx="1586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C6C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íšľide">
              <a:extLst>
                <a:ext uri="{FF2B5EF4-FFF2-40B4-BE49-F238E27FC236}">
                  <a16:creationId xmlns="" xmlns:a16="http://schemas.microsoft.com/office/drawing/2014/main" id="{035F4A7A-8BD7-438E-9852-38919C00D120}"/>
                </a:ext>
              </a:extLst>
            </p:cNvPr>
            <p:cNvSpPr/>
            <p:nvPr/>
          </p:nvSpPr>
          <p:spPr bwMode="auto">
            <a:xfrm>
              <a:off x="10311599" y="4595691"/>
              <a:ext cx="3173" cy="1586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1 h 1"/>
                <a:gd name="T10" fmla="*/ 2 w 2"/>
                <a:gd name="T11" fmla="*/ 0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solidFill>
              <a:srgbClr val="29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išľîḓe">
              <a:extLst>
                <a:ext uri="{FF2B5EF4-FFF2-40B4-BE49-F238E27FC236}">
                  <a16:creationId xmlns="" xmlns:a16="http://schemas.microsoft.com/office/drawing/2014/main" id="{C1CA57E1-0165-4628-B40D-54B6406A008D}"/>
                </a:ext>
              </a:extLst>
            </p:cNvPr>
            <p:cNvSpPr/>
            <p:nvPr/>
          </p:nvSpPr>
          <p:spPr bwMode="auto">
            <a:xfrm>
              <a:off x="10306840" y="4597277"/>
              <a:ext cx="1586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6C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iṡlïdé">
              <a:extLst>
                <a:ext uri="{FF2B5EF4-FFF2-40B4-BE49-F238E27FC236}">
                  <a16:creationId xmlns="" xmlns:a16="http://schemas.microsoft.com/office/drawing/2014/main" id="{73ECCC30-85A1-43F6-B3EB-01F95D5F0C6F}"/>
                </a:ext>
              </a:extLst>
            </p:cNvPr>
            <p:cNvSpPr/>
            <p:nvPr/>
          </p:nvSpPr>
          <p:spPr bwMode="auto">
            <a:xfrm>
              <a:off x="10308426" y="4597277"/>
              <a:ext cx="1586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9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i$ḻíde">
              <a:extLst>
                <a:ext uri="{FF2B5EF4-FFF2-40B4-BE49-F238E27FC236}">
                  <a16:creationId xmlns="" xmlns:a16="http://schemas.microsoft.com/office/drawing/2014/main" id="{CEBD16B6-8D08-4A3B-8D86-53E635FB591E}"/>
                </a:ext>
              </a:extLst>
            </p:cNvPr>
            <p:cNvSpPr/>
            <p:nvPr/>
          </p:nvSpPr>
          <p:spPr bwMode="auto">
            <a:xfrm>
              <a:off x="10482901" y="5550546"/>
              <a:ext cx="239506" cy="34895"/>
            </a:xfrm>
            <a:custGeom>
              <a:avLst/>
              <a:gdLst>
                <a:gd name="T0" fmla="*/ 131 w 173"/>
                <a:gd name="T1" fmla="*/ 0 h 26"/>
                <a:gd name="T2" fmla="*/ 0 w 173"/>
                <a:gd name="T3" fmla="*/ 0 h 26"/>
                <a:gd name="T4" fmla="*/ 42 w 173"/>
                <a:gd name="T5" fmla="*/ 26 h 26"/>
                <a:gd name="T6" fmla="*/ 173 w 173"/>
                <a:gd name="T7" fmla="*/ 26 h 26"/>
                <a:gd name="T8" fmla="*/ 131 w 17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6">
                  <a:moveTo>
                    <a:pt x="1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35" y="10"/>
                    <a:pt x="42" y="26"/>
                  </a:cubicBezTo>
                  <a:cubicBezTo>
                    <a:pt x="173" y="26"/>
                    <a:pt x="173" y="26"/>
                    <a:pt x="173" y="26"/>
                  </a:cubicBezTo>
                  <a:cubicBezTo>
                    <a:pt x="165" y="10"/>
                    <a:pt x="150" y="0"/>
                    <a:pt x="131" y="0"/>
                  </a:cubicBezTo>
                  <a:close/>
                </a:path>
              </a:pathLst>
            </a:custGeom>
            <a:solidFill>
              <a:srgbClr val="EC6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işlîḓê">
              <a:extLst>
                <a:ext uri="{FF2B5EF4-FFF2-40B4-BE49-F238E27FC236}">
                  <a16:creationId xmlns="" xmlns:a16="http://schemas.microsoft.com/office/drawing/2014/main" id="{C6DE18C2-3F46-4450-A3D3-EF3D17C4F11A}"/>
                </a:ext>
              </a:extLst>
            </p:cNvPr>
            <p:cNvSpPr/>
            <p:nvPr/>
          </p:nvSpPr>
          <p:spPr bwMode="auto">
            <a:xfrm>
              <a:off x="10037196" y="5093737"/>
              <a:ext cx="329916" cy="30137"/>
            </a:xfrm>
            <a:custGeom>
              <a:avLst/>
              <a:gdLst>
                <a:gd name="T0" fmla="*/ 0 w 237"/>
                <a:gd name="T1" fmla="*/ 22 h 22"/>
                <a:gd name="T2" fmla="*/ 200 w 237"/>
                <a:gd name="T3" fmla="*/ 22 h 22"/>
                <a:gd name="T4" fmla="*/ 237 w 237"/>
                <a:gd name="T5" fmla="*/ 0 h 22"/>
                <a:gd name="T6" fmla="*/ 36 w 237"/>
                <a:gd name="T7" fmla="*/ 0 h 22"/>
                <a:gd name="T8" fmla="*/ 0 w 237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2">
                  <a:moveTo>
                    <a:pt x="0" y="22"/>
                  </a:moveTo>
                  <a:cubicBezTo>
                    <a:pt x="200" y="22"/>
                    <a:pt x="200" y="22"/>
                    <a:pt x="200" y="22"/>
                  </a:cubicBezTo>
                  <a:cubicBezTo>
                    <a:pt x="207" y="9"/>
                    <a:pt x="221" y="0"/>
                    <a:pt x="2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1" y="0"/>
                    <a:pt x="7" y="9"/>
                    <a:pt x="0" y="22"/>
                  </a:cubicBezTo>
                  <a:close/>
                </a:path>
              </a:pathLst>
            </a:custGeom>
            <a:solidFill>
              <a:srgbClr val="A75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iṧľïḓê">
              <a:extLst>
                <a:ext uri="{FF2B5EF4-FFF2-40B4-BE49-F238E27FC236}">
                  <a16:creationId xmlns="" xmlns:a16="http://schemas.microsoft.com/office/drawing/2014/main" id="{C641562C-60D1-4236-99D7-C69A67AE927F}"/>
                </a:ext>
              </a:extLst>
            </p:cNvPr>
            <p:cNvSpPr/>
            <p:nvPr/>
          </p:nvSpPr>
          <p:spPr bwMode="auto">
            <a:xfrm>
              <a:off x="9198130" y="4955743"/>
              <a:ext cx="222060" cy="93582"/>
            </a:xfrm>
            <a:custGeom>
              <a:avLst/>
              <a:gdLst>
                <a:gd name="T0" fmla="*/ 131 w 160"/>
                <a:gd name="T1" fmla="*/ 67 h 67"/>
                <a:gd name="T2" fmla="*/ 160 w 160"/>
                <a:gd name="T3" fmla="*/ 38 h 67"/>
                <a:gd name="T4" fmla="*/ 160 w 160"/>
                <a:gd name="T5" fmla="*/ 29 h 67"/>
                <a:gd name="T6" fmla="*/ 131 w 160"/>
                <a:gd name="T7" fmla="*/ 0 h 67"/>
                <a:gd name="T8" fmla="*/ 0 w 160"/>
                <a:gd name="T9" fmla="*/ 0 h 67"/>
                <a:gd name="T10" fmla="*/ 12 w 160"/>
                <a:gd name="T11" fmla="*/ 31 h 67"/>
                <a:gd name="T12" fmla="*/ 0 w 160"/>
                <a:gd name="T13" fmla="*/ 67 h 67"/>
                <a:gd name="T14" fmla="*/ 131 w 160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7">
                  <a:moveTo>
                    <a:pt x="131" y="67"/>
                  </a:moveTo>
                  <a:cubicBezTo>
                    <a:pt x="147" y="67"/>
                    <a:pt x="160" y="54"/>
                    <a:pt x="160" y="38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0" y="13"/>
                    <a:pt x="147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7"/>
                    <a:pt x="12" y="31"/>
                  </a:cubicBezTo>
                  <a:cubicBezTo>
                    <a:pt x="12" y="60"/>
                    <a:pt x="0" y="67"/>
                    <a:pt x="0" y="67"/>
                  </a:cubicBezTo>
                  <a:cubicBezTo>
                    <a:pt x="131" y="67"/>
                    <a:pt x="131" y="67"/>
                    <a:pt x="131" y="67"/>
                  </a:cubicBezTo>
                  <a:close/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íṥľiḑè">
              <a:extLst>
                <a:ext uri="{FF2B5EF4-FFF2-40B4-BE49-F238E27FC236}">
                  <a16:creationId xmlns="" xmlns:a16="http://schemas.microsoft.com/office/drawing/2014/main" id="{B0A5CC81-9FAC-42E5-B597-1D03558158C5}"/>
                </a:ext>
              </a:extLst>
            </p:cNvPr>
            <p:cNvSpPr/>
            <p:nvPr/>
          </p:nvSpPr>
          <p:spPr bwMode="auto">
            <a:xfrm>
              <a:off x="9169579" y="4931951"/>
              <a:ext cx="466325" cy="141166"/>
            </a:xfrm>
            <a:custGeom>
              <a:avLst/>
              <a:gdLst>
                <a:gd name="T0" fmla="*/ 289 w 335"/>
                <a:gd name="T1" fmla="*/ 0 h 102"/>
                <a:gd name="T2" fmla="*/ 0 w 335"/>
                <a:gd name="T3" fmla="*/ 0 h 102"/>
                <a:gd name="T4" fmla="*/ 0 w 335"/>
                <a:gd name="T5" fmla="*/ 18 h 102"/>
                <a:gd name="T6" fmla="*/ 151 w 335"/>
                <a:gd name="T7" fmla="*/ 18 h 102"/>
                <a:gd name="T8" fmla="*/ 180 w 335"/>
                <a:gd name="T9" fmla="*/ 47 h 102"/>
                <a:gd name="T10" fmla="*/ 180 w 335"/>
                <a:gd name="T11" fmla="*/ 56 h 102"/>
                <a:gd name="T12" fmla="*/ 151 w 335"/>
                <a:gd name="T13" fmla="*/ 85 h 102"/>
                <a:gd name="T14" fmla="*/ 0 w 335"/>
                <a:gd name="T15" fmla="*/ 85 h 102"/>
                <a:gd name="T16" fmla="*/ 0 w 335"/>
                <a:gd name="T17" fmla="*/ 102 h 102"/>
                <a:gd name="T18" fmla="*/ 289 w 335"/>
                <a:gd name="T19" fmla="*/ 102 h 102"/>
                <a:gd name="T20" fmla="*/ 335 w 335"/>
                <a:gd name="T21" fmla="*/ 56 h 102"/>
                <a:gd name="T22" fmla="*/ 335 w 335"/>
                <a:gd name="T23" fmla="*/ 47 h 102"/>
                <a:gd name="T24" fmla="*/ 289 w 335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5" h="102">
                  <a:moveTo>
                    <a:pt x="2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1" y="18"/>
                    <a:pt x="151" y="18"/>
                    <a:pt x="151" y="18"/>
                  </a:cubicBezTo>
                  <a:cubicBezTo>
                    <a:pt x="167" y="18"/>
                    <a:pt x="180" y="31"/>
                    <a:pt x="180" y="47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72"/>
                    <a:pt x="167" y="85"/>
                    <a:pt x="151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89" y="102"/>
                    <a:pt x="289" y="102"/>
                    <a:pt x="289" y="102"/>
                  </a:cubicBezTo>
                  <a:cubicBezTo>
                    <a:pt x="314" y="102"/>
                    <a:pt x="335" y="82"/>
                    <a:pt x="335" y="56"/>
                  </a:cubicBezTo>
                  <a:cubicBezTo>
                    <a:pt x="335" y="47"/>
                    <a:pt x="335" y="47"/>
                    <a:pt x="335" y="47"/>
                  </a:cubicBezTo>
                  <a:cubicBezTo>
                    <a:pt x="335" y="21"/>
                    <a:pt x="314" y="0"/>
                    <a:pt x="289" y="0"/>
                  </a:cubicBez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î$ḷíḍê">
              <a:extLst>
                <a:ext uri="{FF2B5EF4-FFF2-40B4-BE49-F238E27FC236}">
                  <a16:creationId xmlns="" xmlns:a16="http://schemas.microsoft.com/office/drawing/2014/main" id="{0ABF6598-3D9D-4D53-99A2-59154DCF64DB}"/>
                </a:ext>
              </a:extLst>
            </p:cNvPr>
            <p:cNvSpPr/>
            <p:nvPr/>
          </p:nvSpPr>
          <p:spPr bwMode="auto">
            <a:xfrm>
              <a:off x="9190199" y="5039808"/>
              <a:ext cx="439360" cy="33308"/>
            </a:xfrm>
            <a:custGeom>
              <a:avLst/>
              <a:gdLst>
                <a:gd name="T0" fmla="*/ 156 w 316"/>
                <a:gd name="T1" fmla="*/ 0 h 24"/>
                <a:gd name="T2" fmla="*/ 137 w 316"/>
                <a:gd name="T3" fmla="*/ 7 h 24"/>
                <a:gd name="T4" fmla="*/ 0 w 316"/>
                <a:gd name="T5" fmla="*/ 7 h 24"/>
                <a:gd name="T6" fmla="*/ 0 w 316"/>
                <a:gd name="T7" fmla="*/ 24 h 24"/>
                <a:gd name="T8" fmla="*/ 275 w 316"/>
                <a:gd name="T9" fmla="*/ 24 h 24"/>
                <a:gd name="T10" fmla="*/ 316 w 316"/>
                <a:gd name="T11" fmla="*/ 0 h 24"/>
                <a:gd name="T12" fmla="*/ 156 w 31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" h="24">
                  <a:moveTo>
                    <a:pt x="156" y="0"/>
                  </a:moveTo>
                  <a:cubicBezTo>
                    <a:pt x="151" y="4"/>
                    <a:pt x="144" y="7"/>
                    <a:pt x="137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75" y="24"/>
                    <a:pt x="275" y="24"/>
                    <a:pt x="275" y="24"/>
                  </a:cubicBezTo>
                  <a:cubicBezTo>
                    <a:pt x="292" y="24"/>
                    <a:pt x="308" y="15"/>
                    <a:pt x="316" y="0"/>
                  </a:cubicBezTo>
                  <a:cubicBezTo>
                    <a:pt x="156" y="0"/>
                    <a:pt x="156" y="0"/>
                    <a:pt x="156" y="0"/>
                  </a:cubicBezTo>
                  <a:close/>
                </a:path>
              </a:pathLst>
            </a:custGeom>
            <a:solidFill>
              <a:srgbClr val="E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i$ļidê">
              <a:extLst>
                <a:ext uri="{FF2B5EF4-FFF2-40B4-BE49-F238E27FC236}">
                  <a16:creationId xmlns="" xmlns:a16="http://schemas.microsoft.com/office/drawing/2014/main" id="{DEC538C8-7FD4-4A9C-987A-99434B7F7F91}"/>
                </a:ext>
              </a:extLst>
            </p:cNvPr>
            <p:cNvSpPr/>
            <p:nvPr/>
          </p:nvSpPr>
          <p:spPr bwMode="auto">
            <a:xfrm>
              <a:off x="9169579" y="4931951"/>
              <a:ext cx="283919" cy="141166"/>
            </a:xfrm>
            <a:custGeom>
              <a:avLst/>
              <a:gdLst>
                <a:gd name="T0" fmla="*/ 151 w 204"/>
                <a:gd name="T1" fmla="*/ 85 h 102"/>
                <a:gd name="T2" fmla="*/ 180 w 204"/>
                <a:gd name="T3" fmla="*/ 56 h 102"/>
                <a:gd name="T4" fmla="*/ 180 w 204"/>
                <a:gd name="T5" fmla="*/ 47 h 102"/>
                <a:gd name="T6" fmla="*/ 151 w 204"/>
                <a:gd name="T7" fmla="*/ 18 h 102"/>
                <a:gd name="T8" fmla="*/ 0 w 204"/>
                <a:gd name="T9" fmla="*/ 18 h 102"/>
                <a:gd name="T10" fmla="*/ 0 w 204"/>
                <a:gd name="T11" fmla="*/ 0 h 102"/>
                <a:gd name="T12" fmla="*/ 158 w 204"/>
                <a:gd name="T13" fmla="*/ 0 h 102"/>
                <a:gd name="T14" fmla="*/ 204 w 204"/>
                <a:gd name="T15" fmla="*/ 47 h 102"/>
                <a:gd name="T16" fmla="*/ 204 w 204"/>
                <a:gd name="T17" fmla="*/ 56 h 102"/>
                <a:gd name="T18" fmla="*/ 158 w 204"/>
                <a:gd name="T19" fmla="*/ 102 h 102"/>
                <a:gd name="T20" fmla="*/ 0 w 204"/>
                <a:gd name="T21" fmla="*/ 102 h 102"/>
                <a:gd name="T22" fmla="*/ 0 w 204"/>
                <a:gd name="T23" fmla="*/ 85 h 102"/>
                <a:gd name="T24" fmla="*/ 151 w 204"/>
                <a:gd name="T25" fmla="*/ 8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102">
                  <a:moveTo>
                    <a:pt x="151" y="85"/>
                  </a:moveTo>
                  <a:cubicBezTo>
                    <a:pt x="167" y="85"/>
                    <a:pt x="180" y="72"/>
                    <a:pt x="180" y="56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0" y="31"/>
                    <a:pt x="167" y="18"/>
                    <a:pt x="15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4" y="0"/>
                    <a:pt x="204" y="21"/>
                    <a:pt x="204" y="47"/>
                  </a:cubicBezTo>
                  <a:cubicBezTo>
                    <a:pt x="204" y="56"/>
                    <a:pt x="204" y="56"/>
                    <a:pt x="204" y="56"/>
                  </a:cubicBezTo>
                  <a:cubicBezTo>
                    <a:pt x="204" y="82"/>
                    <a:pt x="184" y="102"/>
                    <a:pt x="158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51" y="85"/>
                    <a:pt x="151" y="85"/>
                    <a:pt x="151" y="85"/>
                  </a:cubicBezTo>
                  <a:close/>
                </a:path>
              </a:pathLst>
            </a:custGeom>
            <a:solidFill>
              <a:srgbClr val="E9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" name="íSḷide">
              <a:extLst>
                <a:ext uri="{FF2B5EF4-FFF2-40B4-BE49-F238E27FC236}">
                  <a16:creationId xmlns="" xmlns:a16="http://schemas.microsoft.com/office/drawing/2014/main" id="{8B8E314C-6F19-4B87-8AF4-9E4E028929D7}"/>
                </a:ext>
              </a:extLst>
            </p:cNvPr>
            <p:cNvSpPr/>
            <p:nvPr/>
          </p:nvSpPr>
          <p:spPr bwMode="auto">
            <a:xfrm>
              <a:off x="9382122" y="4955743"/>
              <a:ext cx="38068" cy="93582"/>
            </a:xfrm>
            <a:custGeom>
              <a:avLst/>
              <a:gdLst>
                <a:gd name="T0" fmla="*/ 0 w 27"/>
                <a:gd name="T1" fmla="*/ 0 h 67"/>
                <a:gd name="T2" fmla="*/ 27 w 27"/>
                <a:gd name="T3" fmla="*/ 29 h 67"/>
                <a:gd name="T4" fmla="*/ 27 w 27"/>
                <a:gd name="T5" fmla="*/ 38 h 67"/>
                <a:gd name="T6" fmla="*/ 0 w 27"/>
                <a:gd name="T7" fmla="*/ 67 h 67"/>
                <a:gd name="T8" fmla="*/ 5 w 27"/>
                <a:gd name="T9" fmla="*/ 33 h 67"/>
                <a:gd name="T10" fmla="*/ 0 w 2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7">
                  <a:moveTo>
                    <a:pt x="0" y="0"/>
                  </a:moveTo>
                  <a:cubicBezTo>
                    <a:pt x="15" y="1"/>
                    <a:pt x="27" y="14"/>
                    <a:pt x="27" y="2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53"/>
                    <a:pt x="15" y="66"/>
                    <a:pt x="0" y="67"/>
                  </a:cubicBezTo>
                  <a:cubicBezTo>
                    <a:pt x="0" y="67"/>
                    <a:pt x="5" y="54"/>
                    <a:pt x="5" y="33"/>
                  </a:cubicBezTo>
                  <a:cubicBezTo>
                    <a:pt x="5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" name="ïṡlíḑê">
              <a:extLst>
                <a:ext uri="{FF2B5EF4-FFF2-40B4-BE49-F238E27FC236}">
                  <a16:creationId xmlns="" xmlns:a16="http://schemas.microsoft.com/office/drawing/2014/main" id="{E16416FB-40C0-4D55-94D2-7E5CBAB403CF}"/>
                </a:ext>
              </a:extLst>
            </p:cNvPr>
            <p:cNvSpPr/>
            <p:nvPr/>
          </p:nvSpPr>
          <p:spPr bwMode="auto">
            <a:xfrm>
              <a:off x="9123582" y="5577510"/>
              <a:ext cx="440947" cy="109444"/>
            </a:xfrm>
            <a:custGeom>
              <a:avLst/>
              <a:gdLst>
                <a:gd name="T0" fmla="*/ 284 w 318"/>
                <a:gd name="T1" fmla="*/ 79 h 79"/>
                <a:gd name="T2" fmla="*/ 318 w 318"/>
                <a:gd name="T3" fmla="*/ 45 h 79"/>
                <a:gd name="T4" fmla="*/ 318 w 318"/>
                <a:gd name="T5" fmla="*/ 34 h 79"/>
                <a:gd name="T6" fmla="*/ 284 w 318"/>
                <a:gd name="T7" fmla="*/ 0 h 79"/>
                <a:gd name="T8" fmla="*/ 0 w 318"/>
                <a:gd name="T9" fmla="*/ 0 h 79"/>
                <a:gd name="T10" fmla="*/ 14 w 318"/>
                <a:gd name="T11" fmla="*/ 37 h 79"/>
                <a:gd name="T12" fmla="*/ 0 w 318"/>
                <a:gd name="T13" fmla="*/ 79 h 79"/>
                <a:gd name="T14" fmla="*/ 284 w 318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79">
                  <a:moveTo>
                    <a:pt x="284" y="79"/>
                  </a:moveTo>
                  <a:cubicBezTo>
                    <a:pt x="303" y="79"/>
                    <a:pt x="318" y="64"/>
                    <a:pt x="318" y="45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318" y="16"/>
                    <a:pt x="303" y="0"/>
                    <a:pt x="2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9"/>
                    <a:pt x="14" y="37"/>
                  </a:cubicBezTo>
                  <a:cubicBezTo>
                    <a:pt x="14" y="71"/>
                    <a:pt x="0" y="79"/>
                    <a:pt x="0" y="79"/>
                  </a:cubicBezTo>
                  <a:cubicBezTo>
                    <a:pt x="284" y="79"/>
                    <a:pt x="284" y="79"/>
                    <a:pt x="284" y="79"/>
                  </a:cubicBezTo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" name="î$ļíḍé">
              <a:extLst>
                <a:ext uri="{FF2B5EF4-FFF2-40B4-BE49-F238E27FC236}">
                  <a16:creationId xmlns="" xmlns:a16="http://schemas.microsoft.com/office/drawing/2014/main" id="{0EC7BFD4-7716-4A21-8B2D-BFD0DBC87EA8}"/>
                </a:ext>
              </a:extLst>
            </p:cNvPr>
            <p:cNvSpPr/>
            <p:nvPr/>
          </p:nvSpPr>
          <p:spPr bwMode="auto">
            <a:xfrm>
              <a:off x="9090272" y="5550546"/>
              <a:ext cx="623352" cy="164959"/>
            </a:xfrm>
            <a:custGeom>
              <a:avLst/>
              <a:gdLst>
                <a:gd name="T0" fmla="*/ 395 w 449"/>
                <a:gd name="T1" fmla="*/ 0 h 120"/>
                <a:gd name="T2" fmla="*/ 0 w 449"/>
                <a:gd name="T3" fmla="*/ 0 h 120"/>
                <a:gd name="T4" fmla="*/ 0 w 449"/>
                <a:gd name="T5" fmla="*/ 20 h 120"/>
                <a:gd name="T6" fmla="*/ 308 w 449"/>
                <a:gd name="T7" fmla="*/ 20 h 120"/>
                <a:gd name="T8" fmla="*/ 342 w 449"/>
                <a:gd name="T9" fmla="*/ 54 h 120"/>
                <a:gd name="T10" fmla="*/ 342 w 449"/>
                <a:gd name="T11" fmla="*/ 65 h 120"/>
                <a:gd name="T12" fmla="*/ 308 w 449"/>
                <a:gd name="T13" fmla="*/ 99 h 120"/>
                <a:gd name="T14" fmla="*/ 0 w 449"/>
                <a:gd name="T15" fmla="*/ 99 h 120"/>
                <a:gd name="T16" fmla="*/ 0 w 449"/>
                <a:gd name="T17" fmla="*/ 120 h 120"/>
                <a:gd name="T18" fmla="*/ 395 w 449"/>
                <a:gd name="T19" fmla="*/ 120 h 120"/>
                <a:gd name="T20" fmla="*/ 449 w 449"/>
                <a:gd name="T21" fmla="*/ 65 h 120"/>
                <a:gd name="T22" fmla="*/ 449 w 449"/>
                <a:gd name="T23" fmla="*/ 54 h 120"/>
                <a:gd name="T24" fmla="*/ 395 w 449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120">
                  <a:moveTo>
                    <a:pt x="3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08" y="20"/>
                    <a:pt x="308" y="20"/>
                    <a:pt x="308" y="20"/>
                  </a:cubicBezTo>
                  <a:cubicBezTo>
                    <a:pt x="327" y="20"/>
                    <a:pt x="342" y="36"/>
                    <a:pt x="342" y="54"/>
                  </a:cubicBezTo>
                  <a:cubicBezTo>
                    <a:pt x="342" y="65"/>
                    <a:pt x="342" y="65"/>
                    <a:pt x="342" y="65"/>
                  </a:cubicBezTo>
                  <a:cubicBezTo>
                    <a:pt x="342" y="84"/>
                    <a:pt x="327" y="99"/>
                    <a:pt x="308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95" y="120"/>
                    <a:pt x="395" y="120"/>
                    <a:pt x="395" y="120"/>
                  </a:cubicBezTo>
                  <a:cubicBezTo>
                    <a:pt x="425" y="120"/>
                    <a:pt x="449" y="95"/>
                    <a:pt x="449" y="65"/>
                  </a:cubicBezTo>
                  <a:cubicBezTo>
                    <a:pt x="449" y="54"/>
                    <a:pt x="449" y="54"/>
                    <a:pt x="449" y="54"/>
                  </a:cubicBezTo>
                  <a:cubicBezTo>
                    <a:pt x="449" y="24"/>
                    <a:pt x="425" y="0"/>
                    <a:pt x="395" y="0"/>
                  </a:cubicBezTo>
                </a:path>
              </a:pathLst>
            </a:custGeom>
            <a:solidFill>
              <a:srgbClr val="10A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" name="íşļîḓê">
              <a:extLst>
                <a:ext uri="{FF2B5EF4-FFF2-40B4-BE49-F238E27FC236}">
                  <a16:creationId xmlns="" xmlns:a16="http://schemas.microsoft.com/office/drawing/2014/main" id="{4026582C-F989-4B3D-8165-FA8774E507D1}"/>
                </a:ext>
              </a:extLst>
            </p:cNvPr>
            <p:cNvSpPr/>
            <p:nvPr/>
          </p:nvSpPr>
          <p:spPr bwMode="auto">
            <a:xfrm>
              <a:off x="9090272" y="5715504"/>
              <a:ext cx="439360" cy="0"/>
            </a:xfrm>
            <a:custGeom>
              <a:avLst/>
              <a:gdLst>
                <a:gd name="T0" fmla="*/ 0 w 317"/>
                <a:gd name="T1" fmla="*/ 0 w 317"/>
                <a:gd name="T2" fmla="*/ 317 w 317"/>
                <a:gd name="T3" fmla="*/ 316 w 317"/>
                <a:gd name="T4" fmla="*/ 0 w 3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1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0"/>
                    <a:pt x="317" y="0"/>
                    <a:pt x="31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9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" name="íṧľíḓé">
              <a:extLst>
                <a:ext uri="{FF2B5EF4-FFF2-40B4-BE49-F238E27FC236}">
                  <a16:creationId xmlns="" xmlns:a16="http://schemas.microsoft.com/office/drawing/2014/main" id="{CC47C9E0-BAD0-444A-9595-421B6447C1DA}"/>
                </a:ext>
              </a:extLst>
            </p:cNvPr>
            <p:cNvSpPr/>
            <p:nvPr/>
          </p:nvSpPr>
          <p:spPr bwMode="auto">
            <a:xfrm>
              <a:off x="9090272" y="5550546"/>
              <a:ext cx="515495" cy="164959"/>
            </a:xfrm>
            <a:custGeom>
              <a:avLst/>
              <a:gdLst>
                <a:gd name="T0" fmla="*/ 0 w 371"/>
                <a:gd name="T1" fmla="*/ 120 h 120"/>
                <a:gd name="T2" fmla="*/ 0 w 371"/>
                <a:gd name="T3" fmla="*/ 99 h 120"/>
                <a:gd name="T4" fmla="*/ 308 w 371"/>
                <a:gd name="T5" fmla="*/ 99 h 120"/>
                <a:gd name="T6" fmla="*/ 342 w 371"/>
                <a:gd name="T7" fmla="*/ 65 h 120"/>
                <a:gd name="T8" fmla="*/ 342 w 371"/>
                <a:gd name="T9" fmla="*/ 54 h 120"/>
                <a:gd name="T10" fmla="*/ 342 w 371"/>
                <a:gd name="T11" fmla="*/ 54 h 120"/>
                <a:gd name="T12" fmla="*/ 342 w 371"/>
                <a:gd name="T13" fmla="*/ 54 h 120"/>
                <a:gd name="T14" fmla="*/ 342 w 371"/>
                <a:gd name="T15" fmla="*/ 54 h 120"/>
                <a:gd name="T16" fmla="*/ 308 w 371"/>
                <a:gd name="T17" fmla="*/ 20 h 120"/>
                <a:gd name="T18" fmla="*/ 308 w 371"/>
                <a:gd name="T19" fmla="*/ 20 h 120"/>
                <a:gd name="T20" fmla="*/ 0 w 371"/>
                <a:gd name="T21" fmla="*/ 20 h 120"/>
                <a:gd name="T22" fmla="*/ 0 w 371"/>
                <a:gd name="T23" fmla="*/ 0 h 120"/>
                <a:gd name="T24" fmla="*/ 316 w 371"/>
                <a:gd name="T25" fmla="*/ 0 h 120"/>
                <a:gd name="T26" fmla="*/ 371 w 371"/>
                <a:gd name="T27" fmla="*/ 54 h 120"/>
                <a:gd name="T28" fmla="*/ 371 w 371"/>
                <a:gd name="T29" fmla="*/ 65 h 120"/>
                <a:gd name="T30" fmla="*/ 317 w 371"/>
                <a:gd name="T31" fmla="*/ 120 h 120"/>
                <a:gd name="T32" fmla="*/ 0 w 371"/>
                <a:gd name="T3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120">
                  <a:moveTo>
                    <a:pt x="0" y="12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308" y="99"/>
                    <a:pt x="308" y="99"/>
                    <a:pt x="308" y="99"/>
                  </a:cubicBezTo>
                  <a:cubicBezTo>
                    <a:pt x="327" y="99"/>
                    <a:pt x="342" y="84"/>
                    <a:pt x="342" y="65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36"/>
                    <a:pt x="327" y="21"/>
                    <a:pt x="308" y="20"/>
                  </a:cubicBezTo>
                  <a:cubicBezTo>
                    <a:pt x="308" y="20"/>
                    <a:pt x="308" y="20"/>
                    <a:pt x="308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46" y="0"/>
                    <a:pt x="371" y="24"/>
                    <a:pt x="371" y="54"/>
                  </a:cubicBezTo>
                  <a:cubicBezTo>
                    <a:pt x="371" y="65"/>
                    <a:pt x="371" y="65"/>
                    <a:pt x="371" y="65"/>
                  </a:cubicBezTo>
                  <a:cubicBezTo>
                    <a:pt x="371" y="95"/>
                    <a:pt x="347" y="120"/>
                    <a:pt x="317" y="120"/>
                  </a:cubicBezTo>
                  <a:cubicBezTo>
                    <a:pt x="0" y="120"/>
                    <a:pt x="0" y="120"/>
                    <a:pt x="0" y="120"/>
                  </a:cubicBezTo>
                </a:path>
              </a:pathLst>
            </a:custGeom>
            <a:solidFill>
              <a:srgbClr val="007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íşļîḑê">
              <a:extLst>
                <a:ext uri="{FF2B5EF4-FFF2-40B4-BE49-F238E27FC236}">
                  <a16:creationId xmlns="" xmlns:a16="http://schemas.microsoft.com/office/drawing/2014/main" id="{4FD7382A-114C-42EF-9B39-31A09084E2C3}"/>
                </a:ext>
              </a:extLst>
            </p:cNvPr>
            <p:cNvSpPr/>
            <p:nvPr/>
          </p:nvSpPr>
          <p:spPr bwMode="auto">
            <a:xfrm>
              <a:off x="9521701" y="5579096"/>
              <a:ext cx="42826" cy="107858"/>
            </a:xfrm>
            <a:custGeom>
              <a:avLst/>
              <a:gdLst>
                <a:gd name="T0" fmla="*/ 0 w 31"/>
                <a:gd name="T1" fmla="*/ 0 h 78"/>
                <a:gd name="T2" fmla="*/ 31 w 31"/>
                <a:gd name="T3" fmla="*/ 33 h 78"/>
                <a:gd name="T4" fmla="*/ 31 w 31"/>
                <a:gd name="T5" fmla="*/ 44 h 78"/>
                <a:gd name="T6" fmla="*/ 0 w 31"/>
                <a:gd name="T7" fmla="*/ 78 h 78"/>
                <a:gd name="T8" fmla="*/ 5 w 31"/>
                <a:gd name="T9" fmla="*/ 38 h 78"/>
                <a:gd name="T10" fmla="*/ 0 w 31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8">
                  <a:moveTo>
                    <a:pt x="0" y="0"/>
                  </a:moveTo>
                  <a:cubicBezTo>
                    <a:pt x="17" y="1"/>
                    <a:pt x="31" y="16"/>
                    <a:pt x="31" y="3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62"/>
                    <a:pt x="17" y="77"/>
                    <a:pt x="0" y="78"/>
                  </a:cubicBezTo>
                  <a:cubicBezTo>
                    <a:pt x="0" y="78"/>
                    <a:pt x="5" y="63"/>
                    <a:pt x="5" y="38"/>
                  </a:cubicBezTo>
                  <a:cubicBezTo>
                    <a:pt x="5" y="1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i$ļiḋè">
              <a:extLst>
                <a:ext uri="{FF2B5EF4-FFF2-40B4-BE49-F238E27FC236}">
                  <a16:creationId xmlns="" xmlns:a16="http://schemas.microsoft.com/office/drawing/2014/main" id="{15CCDE80-D37A-4F31-AFEB-9CBF0F275B63}"/>
                </a:ext>
              </a:extLst>
            </p:cNvPr>
            <p:cNvSpPr/>
            <p:nvPr/>
          </p:nvSpPr>
          <p:spPr bwMode="auto">
            <a:xfrm>
              <a:off x="9029999" y="5239663"/>
              <a:ext cx="685211" cy="164959"/>
            </a:xfrm>
            <a:custGeom>
              <a:avLst/>
              <a:gdLst>
                <a:gd name="T0" fmla="*/ 55 w 493"/>
                <a:gd name="T1" fmla="*/ 0 h 119"/>
                <a:gd name="T2" fmla="*/ 493 w 493"/>
                <a:gd name="T3" fmla="*/ 0 h 119"/>
                <a:gd name="T4" fmla="*/ 493 w 493"/>
                <a:gd name="T5" fmla="*/ 20 h 119"/>
                <a:gd name="T6" fmla="*/ 185 w 493"/>
                <a:gd name="T7" fmla="*/ 20 h 119"/>
                <a:gd name="T8" fmla="*/ 151 w 493"/>
                <a:gd name="T9" fmla="*/ 54 h 119"/>
                <a:gd name="T10" fmla="*/ 151 w 493"/>
                <a:gd name="T11" fmla="*/ 65 h 119"/>
                <a:gd name="T12" fmla="*/ 185 w 493"/>
                <a:gd name="T13" fmla="*/ 99 h 119"/>
                <a:gd name="T14" fmla="*/ 493 w 493"/>
                <a:gd name="T15" fmla="*/ 99 h 119"/>
                <a:gd name="T16" fmla="*/ 493 w 493"/>
                <a:gd name="T17" fmla="*/ 119 h 119"/>
                <a:gd name="T18" fmla="*/ 55 w 493"/>
                <a:gd name="T19" fmla="*/ 119 h 119"/>
                <a:gd name="T20" fmla="*/ 0 w 493"/>
                <a:gd name="T21" fmla="*/ 65 h 119"/>
                <a:gd name="T22" fmla="*/ 0 w 493"/>
                <a:gd name="T23" fmla="*/ 54 h 119"/>
                <a:gd name="T24" fmla="*/ 55 w 4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3" h="119">
                  <a:moveTo>
                    <a:pt x="55" y="0"/>
                  </a:moveTo>
                  <a:cubicBezTo>
                    <a:pt x="493" y="0"/>
                    <a:pt x="493" y="0"/>
                    <a:pt x="493" y="0"/>
                  </a:cubicBezTo>
                  <a:cubicBezTo>
                    <a:pt x="493" y="20"/>
                    <a:pt x="493" y="20"/>
                    <a:pt x="493" y="20"/>
                  </a:cubicBezTo>
                  <a:cubicBezTo>
                    <a:pt x="185" y="20"/>
                    <a:pt x="185" y="20"/>
                    <a:pt x="185" y="20"/>
                  </a:cubicBezTo>
                  <a:cubicBezTo>
                    <a:pt x="167" y="20"/>
                    <a:pt x="151" y="35"/>
                    <a:pt x="151" y="54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84"/>
                    <a:pt x="167" y="99"/>
                    <a:pt x="185" y="99"/>
                  </a:cubicBezTo>
                  <a:cubicBezTo>
                    <a:pt x="493" y="99"/>
                    <a:pt x="493" y="99"/>
                    <a:pt x="493" y="99"/>
                  </a:cubicBezTo>
                  <a:cubicBezTo>
                    <a:pt x="493" y="119"/>
                    <a:pt x="493" y="119"/>
                    <a:pt x="493" y="119"/>
                  </a:cubicBezTo>
                  <a:cubicBezTo>
                    <a:pt x="55" y="119"/>
                    <a:pt x="55" y="119"/>
                    <a:pt x="55" y="119"/>
                  </a:cubicBezTo>
                  <a:cubicBezTo>
                    <a:pt x="25" y="119"/>
                    <a:pt x="0" y="95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4"/>
                    <a:pt x="25" y="0"/>
                    <a:pt x="55" y="0"/>
                  </a:cubicBezTo>
                </a:path>
              </a:pathLst>
            </a:custGeom>
            <a:solidFill>
              <a:srgbClr val="934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i$ļïḓe">
              <a:extLst>
                <a:ext uri="{FF2B5EF4-FFF2-40B4-BE49-F238E27FC236}">
                  <a16:creationId xmlns="" xmlns:a16="http://schemas.microsoft.com/office/drawing/2014/main" id="{88BFBE42-E97A-4A5E-A479-78B57E8C8757}"/>
                </a:ext>
              </a:extLst>
            </p:cNvPr>
            <p:cNvSpPr/>
            <p:nvPr/>
          </p:nvSpPr>
          <p:spPr bwMode="auto">
            <a:xfrm>
              <a:off x="9239369" y="5266627"/>
              <a:ext cx="442532" cy="109444"/>
            </a:xfrm>
            <a:custGeom>
              <a:avLst/>
              <a:gdLst>
                <a:gd name="T0" fmla="*/ 34 w 318"/>
                <a:gd name="T1" fmla="*/ 79 h 79"/>
                <a:gd name="T2" fmla="*/ 0 w 318"/>
                <a:gd name="T3" fmla="*/ 45 h 79"/>
                <a:gd name="T4" fmla="*/ 0 w 318"/>
                <a:gd name="T5" fmla="*/ 34 h 79"/>
                <a:gd name="T6" fmla="*/ 34 w 318"/>
                <a:gd name="T7" fmla="*/ 0 h 79"/>
                <a:gd name="T8" fmla="*/ 318 w 318"/>
                <a:gd name="T9" fmla="*/ 0 h 79"/>
                <a:gd name="T10" fmla="*/ 303 w 318"/>
                <a:gd name="T11" fmla="*/ 37 h 79"/>
                <a:gd name="T12" fmla="*/ 318 w 318"/>
                <a:gd name="T13" fmla="*/ 79 h 79"/>
                <a:gd name="T14" fmla="*/ 34 w 318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79">
                  <a:moveTo>
                    <a:pt x="34" y="79"/>
                  </a:moveTo>
                  <a:cubicBezTo>
                    <a:pt x="16" y="79"/>
                    <a:pt x="0" y="64"/>
                    <a:pt x="0" y="4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318" y="0"/>
                    <a:pt x="303" y="8"/>
                    <a:pt x="303" y="37"/>
                  </a:cubicBezTo>
                  <a:cubicBezTo>
                    <a:pt x="303" y="71"/>
                    <a:pt x="318" y="79"/>
                    <a:pt x="318" y="79"/>
                  </a:cubicBezTo>
                  <a:cubicBezTo>
                    <a:pt x="34" y="79"/>
                    <a:pt x="34" y="79"/>
                    <a:pt x="34" y="79"/>
                  </a:cubicBezTo>
                  <a:close/>
                </a:path>
              </a:pathLst>
            </a:custGeom>
            <a:solidFill>
              <a:srgbClr val="EDF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iṧḷïďe">
              <a:extLst>
                <a:ext uri="{FF2B5EF4-FFF2-40B4-BE49-F238E27FC236}">
                  <a16:creationId xmlns="" xmlns:a16="http://schemas.microsoft.com/office/drawing/2014/main" id="{5A75D089-1B3B-467B-822A-B9489784BCFC}"/>
                </a:ext>
              </a:extLst>
            </p:cNvPr>
            <p:cNvSpPr/>
            <p:nvPr/>
          </p:nvSpPr>
          <p:spPr bwMode="auto">
            <a:xfrm>
              <a:off x="9201303" y="5239663"/>
              <a:ext cx="513908" cy="164959"/>
            </a:xfrm>
            <a:custGeom>
              <a:avLst/>
              <a:gdLst>
                <a:gd name="T0" fmla="*/ 62 w 370"/>
                <a:gd name="T1" fmla="*/ 99 h 119"/>
                <a:gd name="T2" fmla="*/ 28 w 370"/>
                <a:gd name="T3" fmla="*/ 65 h 119"/>
                <a:gd name="T4" fmla="*/ 28 w 370"/>
                <a:gd name="T5" fmla="*/ 54 h 119"/>
                <a:gd name="T6" fmla="*/ 62 w 370"/>
                <a:gd name="T7" fmla="*/ 20 h 119"/>
                <a:gd name="T8" fmla="*/ 370 w 370"/>
                <a:gd name="T9" fmla="*/ 20 h 119"/>
                <a:gd name="T10" fmla="*/ 370 w 370"/>
                <a:gd name="T11" fmla="*/ 0 h 119"/>
                <a:gd name="T12" fmla="*/ 54 w 370"/>
                <a:gd name="T13" fmla="*/ 0 h 119"/>
                <a:gd name="T14" fmla="*/ 0 w 370"/>
                <a:gd name="T15" fmla="*/ 54 h 119"/>
                <a:gd name="T16" fmla="*/ 0 w 370"/>
                <a:gd name="T17" fmla="*/ 65 h 119"/>
                <a:gd name="T18" fmla="*/ 54 w 370"/>
                <a:gd name="T19" fmla="*/ 119 h 119"/>
                <a:gd name="T20" fmla="*/ 370 w 370"/>
                <a:gd name="T21" fmla="*/ 119 h 119"/>
                <a:gd name="T22" fmla="*/ 370 w 370"/>
                <a:gd name="T23" fmla="*/ 99 h 119"/>
                <a:gd name="T24" fmla="*/ 62 w 370"/>
                <a:gd name="T25" fmla="*/ 9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0" h="119">
                  <a:moveTo>
                    <a:pt x="62" y="99"/>
                  </a:moveTo>
                  <a:cubicBezTo>
                    <a:pt x="44" y="99"/>
                    <a:pt x="28" y="84"/>
                    <a:pt x="28" y="65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35"/>
                    <a:pt x="44" y="20"/>
                    <a:pt x="62" y="20"/>
                  </a:cubicBezTo>
                  <a:cubicBezTo>
                    <a:pt x="370" y="20"/>
                    <a:pt x="370" y="20"/>
                    <a:pt x="370" y="2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95"/>
                    <a:pt x="24" y="119"/>
                    <a:pt x="54" y="119"/>
                  </a:cubicBezTo>
                  <a:cubicBezTo>
                    <a:pt x="370" y="119"/>
                    <a:pt x="370" y="119"/>
                    <a:pt x="370" y="119"/>
                  </a:cubicBezTo>
                  <a:cubicBezTo>
                    <a:pt x="370" y="99"/>
                    <a:pt x="370" y="99"/>
                    <a:pt x="370" y="99"/>
                  </a:cubicBezTo>
                  <a:cubicBezTo>
                    <a:pt x="62" y="99"/>
                    <a:pt x="62" y="99"/>
                    <a:pt x="62" y="99"/>
                  </a:cubicBezTo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íṧlïḓe">
              <a:extLst>
                <a:ext uri="{FF2B5EF4-FFF2-40B4-BE49-F238E27FC236}">
                  <a16:creationId xmlns="" xmlns:a16="http://schemas.microsoft.com/office/drawing/2014/main" id="{A1BDBA9B-C0E2-4112-94AD-4CB9887842BB}"/>
                </a:ext>
              </a:extLst>
            </p:cNvPr>
            <p:cNvSpPr/>
            <p:nvPr/>
          </p:nvSpPr>
          <p:spPr bwMode="auto">
            <a:xfrm>
              <a:off x="9239369" y="5266627"/>
              <a:ext cx="42826" cy="109444"/>
            </a:xfrm>
            <a:custGeom>
              <a:avLst/>
              <a:gdLst>
                <a:gd name="T0" fmla="*/ 31 w 31"/>
                <a:gd name="T1" fmla="*/ 0 h 79"/>
                <a:gd name="T2" fmla="*/ 0 w 31"/>
                <a:gd name="T3" fmla="*/ 34 h 79"/>
                <a:gd name="T4" fmla="*/ 0 w 31"/>
                <a:gd name="T5" fmla="*/ 45 h 79"/>
                <a:gd name="T6" fmla="*/ 31 w 31"/>
                <a:gd name="T7" fmla="*/ 79 h 79"/>
                <a:gd name="T8" fmla="*/ 26 w 31"/>
                <a:gd name="T9" fmla="*/ 39 h 79"/>
                <a:gd name="T10" fmla="*/ 31 w 31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9">
                  <a:moveTo>
                    <a:pt x="31" y="0"/>
                  </a:moveTo>
                  <a:cubicBezTo>
                    <a:pt x="14" y="2"/>
                    <a:pt x="0" y="16"/>
                    <a:pt x="0" y="3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63"/>
                    <a:pt x="14" y="77"/>
                    <a:pt x="31" y="79"/>
                  </a:cubicBezTo>
                  <a:cubicBezTo>
                    <a:pt x="31" y="79"/>
                    <a:pt x="26" y="64"/>
                    <a:pt x="26" y="39"/>
                  </a:cubicBezTo>
                  <a:cubicBezTo>
                    <a:pt x="26" y="14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îṣḷîdé">
              <a:extLst>
                <a:ext uri="{FF2B5EF4-FFF2-40B4-BE49-F238E27FC236}">
                  <a16:creationId xmlns="" xmlns:a16="http://schemas.microsoft.com/office/drawing/2014/main" id="{A6E6D019-1D00-411A-AE25-760CC4AB21E6}"/>
                </a:ext>
              </a:extLst>
            </p:cNvPr>
            <p:cNvSpPr/>
            <p:nvPr/>
          </p:nvSpPr>
          <p:spPr bwMode="auto">
            <a:xfrm>
              <a:off x="9077583" y="5073117"/>
              <a:ext cx="594802" cy="166544"/>
            </a:xfrm>
            <a:custGeom>
              <a:avLst/>
              <a:gdLst>
                <a:gd name="T0" fmla="*/ 47 w 428"/>
                <a:gd name="T1" fmla="*/ 0 h 120"/>
                <a:gd name="T2" fmla="*/ 428 w 428"/>
                <a:gd name="T3" fmla="*/ 0 h 120"/>
                <a:gd name="T4" fmla="*/ 428 w 428"/>
                <a:gd name="T5" fmla="*/ 17 h 120"/>
                <a:gd name="T6" fmla="*/ 47 w 428"/>
                <a:gd name="T7" fmla="*/ 17 h 120"/>
                <a:gd name="T8" fmla="*/ 18 w 428"/>
                <a:gd name="T9" fmla="*/ 47 h 120"/>
                <a:gd name="T10" fmla="*/ 18 w 428"/>
                <a:gd name="T11" fmla="*/ 73 h 120"/>
                <a:gd name="T12" fmla="*/ 47 w 428"/>
                <a:gd name="T13" fmla="*/ 102 h 120"/>
                <a:gd name="T14" fmla="*/ 428 w 428"/>
                <a:gd name="T15" fmla="*/ 102 h 120"/>
                <a:gd name="T16" fmla="*/ 428 w 428"/>
                <a:gd name="T17" fmla="*/ 120 h 120"/>
                <a:gd name="T18" fmla="*/ 47 w 428"/>
                <a:gd name="T19" fmla="*/ 120 h 120"/>
                <a:gd name="T20" fmla="*/ 0 w 428"/>
                <a:gd name="T21" fmla="*/ 73 h 120"/>
                <a:gd name="T22" fmla="*/ 0 w 428"/>
                <a:gd name="T23" fmla="*/ 47 h 120"/>
                <a:gd name="T24" fmla="*/ 47 w 428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8" h="120">
                  <a:moveTo>
                    <a:pt x="47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28" y="17"/>
                    <a:pt x="428" y="17"/>
                    <a:pt x="428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31" y="17"/>
                    <a:pt x="18" y="30"/>
                    <a:pt x="18" y="47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8" y="89"/>
                    <a:pt x="31" y="102"/>
                    <a:pt x="47" y="102"/>
                  </a:cubicBezTo>
                  <a:cubicBezTo>
                    <a:pt x="428" y="102"/>
                    <a:pt x="428" y="102"/>
                    <a:pt x="428" y="102"/>
                  </a:cubicBezTo>
                  <a:cubicBezTo>
                    <a:pt x="428" y="120"/>
                    <a:pt x="428" y="120"/>
                    <a:pt x="428" y="120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21" y="120"/>
                    <a:pt x="0" y="99"/>
                    <a:pt x="0" y="7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</a:path>
              </a:pathLst>
            </a:custGeom>
            <a:solidFill>
              <a:srgbClr val="95B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ísļïde">
              <a:extLst>
                <a:ext uri="{FF2B5EF4-FFF2-40B4-BE49-F238E27FC236}">
                  <a16:creationId xmlns="" xmlns:a16="http://schemas.microsoft.com/office/drawing/2014/main" id="{677AC920-6F8D-4B23-A12F-D1CF261F9BA8}"/>
                </a:ext>
              </a:extLst>
            </p:cNvPr>
            <p:cNvSpPr/>
            <p:nvPr/>
          </p:nvSpPr>
          <p:spPr bwMode="auto">
            <a:xfrm>
              <a:off x="9112478" y="5096910"/>
              <a:ext cx="529770" cy="117373"/>
            </a:xfrm>
            <a:custGeom>
              <a:avLst/>
              <a:gdLst>
                <a:gd name="T0" fmla="*/ 22 w 382"/>
                <a:gd name="T1" fmla="*/ 85 h 85"/>
                <a:gd name="T2" fmla="*/ 0 w 382"/>
                <a:gd name="T3" fmla="*/ 56 h 85"/>
                <a:gd name="T4" fmla="*/ 0 w 382"/>
                <a:gd name="T5" fmla="*/ 30 h 85"/>
                <a:gd name="T6" fmla="*/ 22 w 382"/>
                <a:gd name="T7" fmla="*/ 0 h 85"/>
                <a:gd name="T8" fmla="*/ 382 w 382"/>
                <a:gd name="T9" fmla="*/ 0 h 85"/>
                <a:gd name="T10" fmla="*/ 370 w 382"/>
                <a:gd name="T11" fmla="*/ 41 h 85"/>
                <a:gd name="T12" fmla="*/ 382 w 382"/>
                <a:gd name="T13" fmla="*/ 85 h 85"/>
                <a:gd name="T14" fmla="*/ 22 w 382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2" h="85">
                  <a:moveTo>
                    <a:pt x="22" y="85"/>
                  </a:moveTo>
                  <a:cubicBezTo>
                    <a:pt x="6" y="85"/>
                    <a:pt x="0" y="72"/>
                    <a:pt x="0" y="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6" y="0"/>
                    <a:pt x="22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2" y="0"/>
                    <a:pt x="370" y="16"/>
                    <a:pt x="370" y="41"/>
                  </a:cubicBezTo>
                  <a:cubicBezTo>
                    <a:pt x="370" y="70"/>
                    <a:pt x="382" y="85"/>
                    <a:pt x="382" y="85"/>
                  </a:cubicBezTo>
                  <a:cubicBezTo>
                    <a:pt x="22" y="85"/>
                    <a:pt x="22" y="85"/>
                    <a:pt x="22" y="85"/>
                  </a:cubicBezTo>
                </a:path>
              </a:pathLst>
            </a:custGeom>
            <a:solidFill>
              <a:srgbClr val="EDF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iSḷíḍè">
              <a:extLst>
                <a:ext uri="{FF2B5EF4-FFF2-40B4-BE49-F238E27FC236}">
                  <a16:creationId xmlns="" xmlns:a16="http://schemas.microsoft.com/office/drawing/2014/main" id="{E8C5D40B-C5B6-4791-9BDE-E9FF439B8A86}"/>
                </a:ext>
              </a:extLst>
            </p:cNvPr>
            <p:cNvSpPr/>
            <p:nvPr/>
          </p:nvSpPr>
          <p:spPr bwMode="auto">
            <a:xfrm>
              <a:off x="9301228" y="5142909"/>
              <a:ext cx="123719" cy="11102"/>
            </a:xfrm>
            <a:custGeom>
              <a:avLst/>
              <a:gdLst>
                <a:gd name="T0" fmla="*/ 4 w 89"/>
                <a:gd name="T1" fmla="*/ 8 h 8"/>
                <a:gd name="T2" fmla="*/ 0 w 89"/>
                <a:gd name="T3" fmla="*/ 4 h 8"/>
                <a:gd name="T4" fmla="*/ 4 w 89"/>
                <a:gd name="T5" fmla="*/ 0 h 8"/>
                <a:gd name="T6" fmla="*/ 85 w 89"/>
                <a:gd name="T7" fmla="*/ 0 h 8"/>
                <a:gd name="T8" fmla="*/ 89 w 89"/>
                <a:gd name="T9" fmla="*/ 4 h 8"/>
                <a:gd name="T10" fmla="*/ 85 w 89"/>
                <a:gd name="T11" fmla="*/ 8 h 8"/>
                <a:gd name="T12" fmla="*/ 77 w 89"/>
                <a:gd name="T13" fmla="*/ 8 h 8"/>
                <a:gd name="T14" fmla="*/ 78 w 89"/>
                <a:gd name="T15" fmla="*/ 4 h 8"/>
                <a:gd name="T16" fmla="*/ 11 w 89"/>
                <a:gd name="T17" fmla="*/ 4 h 8"/>
                <a:gd name="T18" fmla="*/ 10 w 89"/>
                <a:gd name="T19" fmla="*/ 8 h 8"/>
                <a:gd name="T20" fmla="*/ 4 w 89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7" y="0"/>
                    <a:pt x="89" y="2"/>
                    <a:pt x="89" y="4"/>
                  </a:cubicBezTo>
                  <a:cubicBezTo>
                    <a:pt x="89" y="6"/>
                    <a:pt x="87" y="8"/>
                    <a:pt x="85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4" y="8"/>
                    <a:pt x="4" y="8"/>
                    <a:pt x="4" y="8"/>
                  </a:cubicBezTo>
                </a:path>
              </a:pathLst>
            </a:custGeom>
            <a:solidFill>
              <a:srgbClr val="B7C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íṥ1iḋê">
              <a:extLst>
                <a:ext uri="{FF2B5EF4-FFF2-40B4-BE49-F238E27FC236}">
                  <a16:creationId xmlns="" xmlns:a16="http://schemas.microsoft.com/office/drawing/2014/main" id="{81F6F710-8FB3-4456-9B4F-BF4F68E3D998}"/>
                </a:ext>
              </a:extLst>
            </p:cNvPr>
            <p:cNvSpPr/>
            <p:nvPr/>
          </p:nvSpPr>
          <p:spPr bwMode="auto">
            <a:xfrm>
              <a:off x="9302815" y="5214284"/>
              <a:ext cx="91996" cy="1586"/>
            </a:xfrm>
            <a:prstGeom prst="rect">
              <a:avLst/>
            </a:prstGeom>
            <a:solidFill>
              <a:srgbClr val="BF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îṥ1íḋê">
              <a:extLst>
                <a:ext uri="{FF2B5EF4-FFF2-40B4-BE49-F238E27FC236}">
                  <a16:creationId xmlns="" xmlns:a16="http://schemas.microsoft.com/office/drawing/2014/main" id="{BDB2993C-5C73-48EC-8F0B-304D8F755F56}"/>
                </a:ext>
              </a:extLst>
            </p:cNvPr>
            <p:cNvSpPr/>
            <p:nvPr/>
          </p:nvSpPr>
          <p:spPr bwMode="auto">
            <a:xfrm>
              <a:off x="9302815" y="5214284"/>
              <a:ext cx="91996" cy="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îśľíḑé">
              <a:extLst>
                <a:ext uri="{FF2B5EF4-FFF2-40B4-BE49-F238E27FC236}">
                  <a16:creationId xmlns="" xmlns:a16="http://schemas.microsoft.com/office/drawing/2014/main" id="{B7A07C33-6465-4E0C-B778-44185B45E165}"/>
                </a:ext>
              </a:extLst>
            </p:cNvPr>
            <p:cNvSpPr/>
            <p:nvPr/>
          </p:nvSpPr>
          <p:spPr bwMode="auto">
            <a:xfrm>
              <a:off x="9296470" y="5239663"/>
              <a:ext cx="93582" cy="1586"/>
            </a:xfrm>
            <a:prstGeom prst="rect">
              <a:avLst/>
            </a:prstGeom>
            <a:solidFill>
              <a:srgbClr val="884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îṩliḑé">
              <a:extLst>
                <a:ext uri="{FF2B5EF4-FFF2-40B4-BE49-F238E27FC236}">
                  <a16:creationId xmlns="" xmlns:a16="http://schemas.microsoft.com/office/drawing/2014/main" id="{3EEB20C5-72FF-4847-8161-6B5FB18F98FC}"/>
                </a:ext>
              </a:extLst>
            </p:cNvPr>
            <p:cNvSpPr/>
            <p:nvPr/>
          </p:nvSpPr>
          <p:spPr bwMode="auto">
            <a:xfrm>
              <a:off x="9296470" y="5239663"/>
              <a:ext cx="93582" cy="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îṡļîḓê">
              <a:extLst>
                <a:ext uri="{FF2B5EF4-FFF2-40B4-BE49-F238E27FC236}">
                  <a16:creationId xmlns="" xmlns:a16="http://schemas.microsoft.com/office/drawing/2014/main" id="{FBB553A6-62A0-46F8-9E2F-F44C8537DE9D}"/>
                </a:ext>
              </a:extLst>
            </p:cNvPr>
            <p:cNvSpPr/>
            <p:nvPr/>
          </p:nvSpPr>
          <p:spPr bwMode="auto">
            <a:xfrm>
              <a:off x="9296470" y="5214284"/>
              <a:ext cx="98340" cy="25378"/>
            </a:xfrm>
            <a:custGeom>
              <a:avLst/>
              <a:gdLst>
                <a:gd name="T0" fmla="*/ 0 w 62"/>
                <a:gd name="T1" fmla="*/ 16 h 16"/>
                <a:gd name="T2" fmla="*/ 4 w 62"/>
                <a:gd name="T3" fmla="*/ 0 h 16"/>
                <a:gd name="T4" fmla="*/ 62 w 62"/>
                <a:gd name="T5" fmla="*/ 0 h 16"/>
                <a:gd name="T6" fmla="*/ 59 w 62"/>
                <a:gd name="T7" fmla="*/ 16 h 16"/>
                <a:gd name="T8" fmla="*/ 0 w 6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6">
                  <a:moveTo>
                    <a:pt x="0" y="16"/>
                  </a:moveTo>
                  <a:lnTo>
                    <a:pt x="4" y="0"/>
                  </a:lnTo>
                  <a:lnTo>
                    <a:pt x="62" y="0"/>
                  </a:lnTo>
                  <a:lnTo>
                    <a:pt x="59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88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íSľïḑe">
              <a:extLst>
                <a:ext uri="{FF2B5EF4-FFF2-40B4-BE49-F238E27FC236}">
                  <a16:creationId xmlns="" xmlns:a16="http://schemas.microsoft.com/office/drawing/2014/main" id="{7104D7CA-42B3-4820-BC51-40192C2480C8}"/>
                </a:ext>
              </a:extLst>
            </p:cNvPr>
            <p:cNvSpPr/>
            <p:nvPr/>
          </p:nvSpPr>
          <p:spPr bwMode="auto">
            <a:xfrm>
              <a:off x="9296470" y="5214284"/>
              <a:ext cx="98340" cy="25378"/>
            </a:xfrm>
            <a:custGeom>
              <a:avLst/>
              <a:gdLst>
                <a:gd name="T0" fmla="*/ 0 w 62"/>
                <a:gd name="T1" fmla="*/ 16 h 16"/>
                <a:gd name="T2" fmla="*/ 4 w 62"/>
                <a:gd name="T3" fmla="*/ 0 h 16"/>
                <a:gd name="T4" fmla="*/ 62 w 62"/>
                <a:gd name="T5" fmla="*/ 0 h 16"/>
                <a:gd name="T6" fmla="*/ 59 w 62"/>
                <a:gd name="T7" fmla="*/ 16 h 16"/>
                <a:gd name="T8" fmla="*/ 0 w 6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6">
                  <a:moveTo>
                    <a:pt x="0" y="16"/>
                  </a:moveTo>
                  <a:lnTo>
                    <a:pt x="4" y="0"/>
                  </a:lnTo>
                  <a:lnTo>
                    <a:pt x="62" y="0"/>
                  </a:lnTo>
                  <a:lnTo>
                    <a:pt x="59" y="16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iṩľïďè">
              <a:extLst>
                <a:ext uri="{FF2B5EF4-FFF2-40B4-BE49-F238E27FC236}">
                  <a16:creationId xmlns="" xmlns:a16="http://schemas.microsoft.com/office/drawing/2014/main" id="{C935D565-DFEB-4014-8C31-1033B0616E94}"/>
                </a:ext>
              </a:extLst>
            </p:cNvPr>
            <p:cNvSpPr/>
            <p:nvPr/>
          </p:nvSpPr>
          <p:spPr bwMode="auto">
            <a:xfrm>
              <a:off x="9302815" y="5154011"/>
              <a:ext cx="104685" cy="60272"/>
            </a:xfrm>
            <a:custGeom>
              <a:avLst/>
              <a:gdLst>
                <a:gd name="T0" fmla="*/ 0 w 66"/>
                <a:gd name="T1" fmla="*/ 38 h 38"/>
                <a:gd name="T2" fmla="*/ 8 w 66"/>
                <a:gd name="T3" fmla="*/ 0 h 38"/>
                <a:gd name="T4" fmla="*/ 66 w 66"/>
                <a:gd name="T5" fmla="*/ 0 h 38"/>
                <a:gd name="T6" fmla="*/ 58 w 66"/>
                <a:gd name="T7" fmla="*/ 38 h 38"/>
                <a:gd name="T8" fmla="*/ 0 w 6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8">
                  <a:moveTo>
                    <a:pt x="0" y="38"/>
                  </a:moveTo>
                  <a:lnTo>
                    <a:pt x="8" y="0"/>
                  </a:lnTo>
                  <a:lnTo>
                    <a:pt x="66" y="0"/>
                  </a:lnTo>
                  <a:lnTo>
                    <a:pt x="58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AB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íşḻïḋê">
              <a:extLst>
                <a:ext uri="{FF2B5EF4-FFF2-40B4-BE49-F238E27FC236}">
                  <a16:creationId xmlns="" xmlns:a16="http://schemas.microsoft.com/office/drawing/2014/main" id="{27DCFEC9-D8D0-4A99-83D0-54996F2A3417}"/>
                </a:ext>
              </a:extLst>
            </p:cNvPr>
            <p:cNvSpPr/>
            <p:nvPr/>
          </p:nvSpPr>
          <p:spPr bwMode="auto">
            <a:xfrm>
              <a:off x="9302815" y="5154011"/>
              <a:ext cx="104685" cy="60272"/>
            </a:xfrm>
            <a:custGeom>
              <a:avLst/>
              <a:gdLst>
                <a:gd name="T0" fmla="*/ 0 w 66"/>
                <a:gd name="T1" fmla="*/ 38 h 38"/>
                <a:gd name="T2" fmla="*/ 8 w 66"/>
                <a:gd name="T3" fmla="*/ 0 h 38"/>
                <a:gd name="T4" fmla="*/ 66 w 66"/>
                <a:gd name="T5" fmla="*/ 0 h 38"/>
                <a:gd name="T6" fmla="*/ 58 w 66"/>
                <a:gd name="T7" fmla="*/ 38 h 38"/>
                <a:gd name="T8" fmla="*/ 0 w 6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8">
                  <a:moveTo>
                    <a:pt x="0" y="38"/>
                  </a:moveTo>
                  <a:lnTo>
                    <a:pt x="8" y="0"/>
                  </a:lnTo>
                  <a:lnTo>
                    <a:pt x="66" y="0"/>
                  </a:lnTo>
                  <a:lnTo>
                    <a:pt x="58" y="38"/>
                  </a:lnTo>
                  <a:lnTo>
                    <a:pt x="0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îṧļiḓê">
              <a:extLst>
                <a:ext uri="{FF2B5EF4-FFF2-40B4-BE49-F238E27FC236}">
                  <a16:creationId xmlns="" xmlns:a16="http://schemas.microsoft.com/office/drawing/2014/main" id="{D6C82EC1-1CDD-4B0E-8B63-AB941201FC2A}"/>
                </a:ext>
              </a:extLst>
            </p:cNvPr>
            <p:cNvSpPr/>
            <p:nvPr/>
          </p:nvSpPr>
          <p:spPr bwMode="auto">
            <a:xfrm>
              <a:off x="9315505" y="5149253"/>
              <a:ext cx="93582" cy="4759"/>
            </a:xfrm>
            <a:custGeom>
              <a:avLst/>
              <a:gdLst>
                <a:gd name="T0" fmla="*/ 0 w 59"/>
                <a:gd name="T1" fmla="*/ 3 h 3"/>
                <a:gd name="T2" fmla="*/ 0 w 59"/>
                <a:gd name="T3" fmla="*/ 0 h 3"/>
                <a:gd name="T4" fmla="*/ 59 w 59"/>
                <a:gd name="T5" fmla="*/ 0 h 3"/>
                <a:gd name="T6" fmla="*/ 58 w 59"/>
                <a:gd name="T7" fmla="*/ 3 h 3"/>
                <a:gd name="T8" fmla="*/ 0 w 5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">
                  <a:moveTo>
                    <a:pt x="0" y="3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8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i$1íḑê">
              <a:extLst>
                <a:ext uri="{FF2B5EF4-FFF2-40B4-BE49-F238E27FC236}">
                  <a16:creationId xmlns="" xmlns:a16="http://schemas.microsoft.com/office/drawing/2014/main" id="{3922FFAF-1FAF-4946-A852-1D787A29E93C}"/>
                </a:ext>
              </a:extLst>
            </p:cNvPr>
            <p:cNvSpPr/>
            <p:nvPr/>
          </p:nvSpPr>
          <p:spPr bwMode="auto">
            <a:xfrm>
              <a:off x="9315505" y="5149253"/>
              <a:ext cx="93582" cy="4759"/>
            </a:xfrm>
            <a:custGeom>
              <a:avLst/>
              <a:gdLst>
                <a:gd name="T0" fmla="*/ 0 w 59"/>
                <a:gd name="T1" fmla="*/ 3 h 3"/>
                <a:gd name="T2" fmla="*/ 0 w 59"/>
                <a:gd name="T3" fmla="*/ 0 h 3"/>
                <a:gd name="T4" fmla="*/ 59 w 59"/>
                <a:gd name="T5" fmla="*/ 0 h 3"/>
                <a:gd name="T6" fmla="*/ 58 w 59"/>
                <a:gd name="T7" fmla="*/ 3 h 3"/>
                <a:gd name="T8" fmla="*/ 0 w 5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">
                  <a:moveTo>
                    <a:pt x="0" y="3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8" y="3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ísḷíďe">
              <a:extLst>
                <a:ext uri="{FF2B5EF4-FFF2-40B4-BE49-F238E27FC236}">
                  <a16:creationId xmlns="" xmlns:a16="http://schemas.microsoft.com/office/drawing/2014/main" id="{18FEDF6E-0DED-4A96-A13A-53F71FC32ED1}"/>
                </a:ext>
              </a:extLst>
            </p:cNvPr>
            <p:cNvSpPr/>
            <p:nvPr/>
          </p:nvSpPr>
          <p:spPr bwMode="auto">
            <a:xfrm>
              <a:off x="9315505" y="5149253"/>
              <a:ext cx="93582" cy="149097"/>
            </a:xfrm>
            <a:custGeom>
              <a:avLst/>
              <a:gdLst>
                <a:gd name="T0" fmla="*/ 0 w 59"/>
                <a:gd name="T1" fmla="*/ 94 h 94"/>
                <a:gd name="T2" fmla="*/ 29 w 59"/>
                <a:gd name="T3" fmla="*/ 85 h 94"/>
                <a:gd name="T4" fmla="*/ 59 w 59"/>
                <a:gd name="T5" fmla="*/ 94 h 94"/>
                <a:gd name="T6" fmla="*/ 59 w 59"/>
                <a:gd name="T7" fmla="*/ 0 h 94"/>
                <a:gd name="T8" fmla="*/ 0 w 59"/>
                <a:gd name="T9" fmla="*/ 0 h 94"/>
                <a:gd name="T10" fmla="*/ 0 w 59"/>
                <a:gd name="T11" fmla="*/ 94 h 94"/>
                <a:gd name="T12" fmla="*/ 0 w 59"/>
                <a:gd name="T1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94">
                  <a:moveTo>
                    <a:pt x="0" y="94"/>
                  </a:moveTo>
                  <a:lnTo>
                    <a:pt x="29" y="85"/>
                  </a:lnTo>
                  <a:lnTo>
                    <a:pt x="59" y="94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D43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íŝḷide">
              <a:extLst>
                <a:ext uri="{FF2B5EF4-FFF2-40B4-BE49-F238E27FC236}">
                  <a16:creationId xmlns="" xmlns:a16="http://schemas.microsoft.com/office/drawing/2014/main" id="{88EDB8D5-D5A4-4ECF-ACC4-B474636C2EB4}"/>
                </a:ext>
              </a:extLst>
            </p:cNvPr>
            <p:cNvSpPr/>
            <p:nvPr/>
          </p:nvSpPr>
          <p:spPr bwMode="auto">
            <a:xfrm>
              <a:off x="9315505" y="5149253"/>
              <a:ext cx="93582" cy="90411"/>
            </a:xfrm>
            <a:custGeom>
              <a:avLst/>
              <a:gdLst>
                <a:gd name="T0" fmla="*/ 59 w 59"/>
                <a:gd name="T1" fmla="*/ 57 h 57"/>
                <a:gd name="T2" fmla="*/ 0 w 59"/>
                <a:gd name="T3" fmla="*/ 57 h 57"/>
                <a:gd name="T4" fmla="*/ 0 w 59"/>
                <a:gd name="T5" fmla="*/ 0 h 57"/>
                <a:gd name="T6" fmla="*/ 59 w 59"/>
                <a:gd name="T7" fmla="*/ 0 h 57"/>
                <a:gd name="T8" fmla="*/ 59 w 59"/>
                <a:gd name="T9" fmla="*/ 57 h 57"/>
                <a:gd name="T10" fmla="*/ 59 w 59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57">
                  <a:moveTo>
                    <a:pt x="59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57"/>
                  </a:lnTo>
                  <a:lnTo>
                    <a:pt x="59" y="57"/>
                  </a:lnTo>
                  <a:close/>
                </a:path>
              </a:pathLst>
            </a:custGeom>
            <a:solidFill>
              <a:srgbClr val="EB5B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išľïḑé">
              <a:extLst>
                <a:ext uri="{FF2B5EF4-FFF2-40B4-BE49-F238E27FC236}">
                  <a16:creationId xmlns="" xmlns:a16="http://schemas.microsoft.com/office/drawing/2014/main" id="{10B03619-2167-475F-AF9F-4E6D1401A87C}"/>
                </a:ext>
              </a:extLst>
            </p:cNvPr>
            <p:cNvSpPr/>
            <p:nvPr/>
          </p:nvSpPr>
          <p:spPr bwMode="auto">
            <a:xfrm>
              <a:off x="9101375" y="5098497"/>
              <a:ext cx="34895" cy="115788"/>
            </a:xfrm>
            <a:custGeom>
              <a:avLst/>
              <a:gdLst>
                <a:gd name="T0" fmla="*/ 25 w 25"/>
                <a:gd name="T1" fmla="*/ 0 h 84"/>
                <a:gd name="T2" fmla="*/ 20 w 25"/>
                <a:gd name="T3" fmla="*/ 41 h 84"/>
                <a:gd name="T4" fmla="*/ 25 w 25"/>
                <a:gd name="T5" fmla="*/ 84 h 84"/>
                <a:gd name="T6" fmla="*/ 0 w 25"/>
                <a:gd name="T7" fmla="*/ 55 h 84"/>
                <a:gd name="T8" fmla="*/ 0 w 25"/>
                <a:gd name="T9" fmla="*/ 29 h 84"/>
                <a:gd name="T10" fmla="*/ 25 w 25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4">
                  <a:moveTo>
                    <a:pt x="25" y="0"/>
                  </a:moveTo>
                  <a:cubicBezTo>
                    <a:pt x="25" y="0"/>
                    <a:pt x="20" y="11"/>
                    <a:pt x="20" y="41"/>
                  </a:cubicBezTo>
                  <a:cubicBezTo>
                    <a:pt x="20" y="70"/>
                    <a:pt x="25" y="84"/>
                    <a:pt x="25" y="84"/>
                  </a:cubicBezTo>
                  <a:cubicBezTo>
                    <a:pt x="11" y="82"/>
                    <a:pt x="0" y="70"/>
                    <a:pt x="0" y="5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4"/>
                    <a:pt x="11" y="1"/>
                    <a:pt x="25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îŝ1ïďê">
              <a:extLst>
                <a:ext uri="{FF2B5EF4-FFF2-40B4-BE49-F238E27FC236}">
                  <a16:creationId xmlns="" xmlns:a16="http://schemas.microsoft.com/office/drawing/2014/main" id="{716FACB3-5429-4128-A2D8-8421C2B86E25}"/>
                </a:ext>
              </a:extLst>
            </p:cNvPr>
            <p:cNvSpPr/>
            <p:nvPr/>
          </p:nvSpPr>
          <p:spPr bwMode="auto">
            <a:xfrm>
              <a:off x="9123582" y="5096910"/>
              <a:ext cx="19033" cy="117373"/>
            </a:xfrm>
            <a:custGeom>
              <a:avLst/>
              <a:gdLst>
                <a:gd name="T0" fmla="*/ 13 w 13"/>
                <a:gd name="T1" fmla="*/ 2 h 85"/>
                <a:gd name="T2" fmla="*/ 8 w 13"/>
                <a:gd name="T3" fmla="*/ 42 h 85"/>
                <a:gd name="T4" fmla="*/ 13 w 13"/>
                <a:gd name="T5" fmla="*/ 84 h 85"/>
                <a:gd name="T6" fmla="*/ 13 w 13"/>
                <a:gd name="T7" fmla="*/ 85 h 85"/>
                <a:gd name="T8" fmla="*/ 5 w 13"/>
                <a:gd name="T9" fmla="*/ 84 h 85"/>
                <a:gd name="T10" fmla="*/ 0 w 13"/>
                <a:gd name="T11" fmla="*/ 42 h 85"/>
                <a:gd name="T12" fmla="*/ 5 w 13"/>
                <a:gd name="T13" fmla="*/ 2 h 85"/>
                <a:gd name="T14" fmla="*/ 13 w 13"/>
                <a:gd name="T15" fmla="*/ 0 h 85"/>
                <a:gd name="T16" fmla="*/ 13 w 13"/>
                <a:gd name="T17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5">
                  <a:moveTo>
                    <a:pt x="13" y="2"/>
                  </a:moveTo>
                  <a:cubicBezTo>
                    <a:pt x="13" y="2"/>
                    <a:pt x="8" y="14"/>
                    <a:pt x="8" y="42"/>
                  </a:cubicBezTo>
                  <a:cubicBezTo>
                    <a:pt x="8" y="70"/>
                    <a:pt x="13" y="84"/>
                    <a:pt x="13" y="84"/>
                  </a:cubicBezTo>
                  <a:cubicBezTo>
                    <a:pt x="13" y="84"/>
                    <a:pt x="13" y="85"/>
                    <a:pt x="13" y="85"/>
                  </a:cubicBezTo>
                  <a:cubicBezTo>
                    <a:pt x="10" y="85"/>
                    <a:pt x="8" y="85"/>
                    <a:pt x="5" y="84"/>
                  </a:cubicBezTo>
                  <a:cubicBezTo>
                    <a:pt x="4" y="79"/>
                    <a:pt x="0" y="65"/>
                    <a:pt x="0" y="42"/>
                  </a:cubicBezTo>
                  <a:cubicBezTo>
                    <a:pt x="0" y="19"/>
                    <a:pt x="3" y="7"/>
                    <a:pt x="5" y="2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3" y="1"/>
                    <a:pt x="13" y="1"/>
                    <a:pt x="13" y="2"/>
                  </a:cubicBezTo>
                  <a:close/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í$ľîḑè">
              <a:extLst>
                <a:ext uri="{FF2B5EF4-FFF2-40B4-BE49-F238E27FC236}">
                  <a16:creationId xmlns="" xmlns:a16="http://schemas.microsoft.com/office/drawing/2014/main" id="{14D67531-BDB8-4AA4-84BF-BB10AD38F7D4}"/>
                </a:ext>
              </a:extLst>
            </p:cNvPr>
            <p:cNvSpPr/>
            <p:nvPr/>
          </p:nvSpPr>
          <p:spPr bwMode="auto">
            <a:xfrm>
              <a:off x="9087100" y="5426826"/>
              <a:ext cx="655076" cy="101513"/>
            </a:xfrm>
            <a:custGeom>
              <a:avLst/>
              <a:gdLst>
                <a:gd name="T0" fmla="*/ 446 w 472"/>
                <a:gd name="T1" fmla="*/ 74 h 74"/>
                <a:gd name="T2" fmla="*/ 472 w 472"/>
                <a:gd name="T3" fmla="*/ 48 h 74"/>
                <a:gd name="T4" fmla="*/ 472 w 472"/>
                <a:gd name="T5" fmla="*/ 25 h 74"/>
                <a:gd name="T6" fmla="*/ 446 w 472"/>
                <a:gd name="T7" fmla="*/ 0 h 74"/>
                <a:gd name="T8" fmla="*/ 0 w 472"/>
                <a:gd name="T9" fmla="*/ 0 h 74"/>
                <a:gd name="T10" fmla="*/ 11 w 472"/>
                <a:gd name="T11" fmla="*/ 35 h 74"/>
                <a:gd name="T12" fmla="*/ 0 w 472"/>
                <a:gd name="T13" fmla="*/ 74 h 74"/>
                <a:gd name="T14" fmla="*/ 446 w 472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2" h="74">
                  <a:moveTo>
                    <a:pt x="446" y="74"/>
                  </a:moveTo>
                  <a:cubicBezTo>
                    <a:pt x="460" y="74"/>
                    <a:pt x="472" y="62"/>
                    <a:pt x="472" y="48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11"/>
                    <a:pt x="460" y="0"/>
                    <a:pt x="4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13"/>
                    <a:pt x="11" y="35"/>
                  </a:cubicBezTo>
                  <a:cubicBezTo>
                    <a:pt x="11" y="60"/>
                    <a:pt x="0" y="74"/>
                    <a:pt x="0" y="74"/>
                  </a:cubicBezTo>
                  <a:cubicBezTo>
                    <a:pt x="446" y="74"/>
                    <a:pt x="446" y="74"/>
                    <a:pt x="446" y="74"/>
                  </a:cubicBezTo>
                  <a:close/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iṧḻîḍê">
              <a:extLst>
                <a:ext uri="{FF2B5EF4-FFF2-40B4-BE49-F238E27FC236}">
                  <a16:creationId xmlns="" xmlns:a16="http://schemas.microsoft.com/office/drawing/2014/main" id="{18F1D90F-9A5D-4272-8EB6-5DC7E5EAE614}"/>
                </a:ext>
              </a:extLst>
            </p:cNvPr>
            <p:cNvSpPr/>
            <p:nvPr/>
          </p:nvSpPr>
          <p:spPr bwMode="auto">
            <a:xfrm>
              <a:off x="9496324" y="5426826"/>
              <a:ext cx="77721" cy="101513"/>
            </a:xfrm>
            <a:custGeom>
              <a:avLst/>
              <a:gdLst>
                <a:gd name="T0" fmla="*/ 55 w 55"/>
                <a:gd name="T1" fmla="*/ 0 h 74"/>
                <a:gd name="T2" fmla="*/ 0 w 55"/>
                <a:gd name="T3" fmla="*/ 0 h 74"/>
                <a:gd name="T4" fmla="*/ 6 w 55"/>
                <a:gd name="T5" fmla="*/ 36 h 74"/>
                <a:gd name="T6" fmla="*/ 0 w 55"/>
                <a:gd name="T7" fmla="*/ 74 h 74"/>
                <a:gd name="T8" fmla="*/ 55 w 55"/>
                <a:gd name="T9" fmla="*/ 74 h 74"/>
                <a:gd name="T10" fmla="*/ 55 w 55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74">
                  <a:moveTo>
                    <a:pt x="5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11"/>
                    <a:pt x="6" y="36"/>
                  </a:cubicBezTo>
                  <a:cubicBezTo>
                    <a:pt x="6" y="61"/>
                    <a:pt x="0" y="74"/>
                    <a:pt x="0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5" y="0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î$ḻïḑé">
              <a:extLst>
                <a:ext uri="{FF2B5EF4-FFF2-40B4-BE49-F238E27FC236}">
                  <a16:creationId xmlns="" xmlns:a16="http://schemas.microsoft.com/office/drawing/2014/main" id="{4D9379A5-E592-4D0A-810E-E91463C4F944}"/>
                </a:ext>
              </a:extLst>
            </p:cNvPr>
            <p:cNvSpPr/>
            <p:nvPr/>
          </p:nvSpPr>
          <p:spPr bwMode="auto">
            <a:xfrm>
              <a:off x="9493151" y="5420481"/>
              <a:ext cx="15862" cy="112615"/>
            </a:xfrm>
            <a:custGeom>
              <a:avLst/>
              <a:gdLst>
                <a:gd name="T0" fmla="*/ 3 w 12"/>
                <a:gd name="T1" fmla="*/ 81 h 81"/>
                <a:gd name="T2" fmla="*/ 2 w 12"/>
                <a:gd name="T3" fmla="*/ 80 h 81"/>
                <a:gd name="T4" fmla="*/ 0 w 12"/>
                <a:gd name="T5" fmla="*/ 76 h 81"/>
                <a:gd name="T6" fmla="*/ 5 w 12"/>
                <a:gd name="T7" fmla="*/ 40 h 81"/>
                <a:gd name="T8" fmla="*/ 0 w 12"/>
                <a:gd name="T9" fmla="*/ 5 h 81"/>
                <a:gd name="T10" fmla="*/ 2 w 12"/>
                <a:gd name="T11" fmla="*/ 1 h 81"/>
                <a:gd name="T12" fmla="*/ 6 w 12"/>
                <a:gd name="T13" fmla="*/ 3 h 81"/>
                <a:gd name="T14" fmla="*/ 12 w 12"/>
                <a:gd name="T15" fmla="*/ 40 h 81"/>
                <a:gd name="T16" fmla="*/ 6 w 12"/>
                <a:gd name="T17" fmla="*/ 79 h 81"/>
                <a:gd name="T18" fmla="*/ 3 w 12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81">
                  <a:moveTo>
                    <a:pt x="3" y="81"/>
                  </a:moveTo>
                  <a:cubicBezTo>
                    <a:pt x="3" y="81"/>
                    <a:pt x="2" y="81"/>
                    <a:pt x="2" y="80"/>
                  </a:cubicBezTo>
                  <a:cubicBezTo>
                    <a:pt x="0" y="80"/>
                    <a:pt x="0" y="78"/>
                    <a:pt x="0" y="76"/>
                  </a:cubicBezTo>
                  <a:cubicBezTo>
                    <a:pt x="0" y="76"/>
                    <a:pt x="5" y="64"/>
                    <a:pt x="5" y="40"/>
                  </a:cubicBezTo>
                  <a:cubicBezTo>
                    <a:pt x="5" y="17"/>
                    <a:pt x="0" y="5"/>
                    <a:pt x="0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5" y="1"/>
                    <a:pt x="6" y="3"/>
                  </a:cubicBezTo>
                  <a:cubicBezTo>
                    <a:pt x="6" y="3"/>
                    <a:pt x="12" y="15"/>
                    <a:pt x="12" y="40"/>
                  </a:cubicBezTo>
                  <a:cubicBezTo>
                    <a:pt x="12" y="65"/>
                    <a:pt x="6" y="78"/>
                    <a:pt x="6" y="79"/>
                  </a:cubicBezTo>
                  <a:cubicBezTo>
                    <a:pt x="6" y="80"/>
                    <a:pt x="4" y="81"/>
                    <a:pt x="3" y="81"/>
                  </a:cubicBezTo>
                  <a:close/>
                </a:path>
              </a:pathLst>
            </a:custGeom>
            <a:solidFill>
              <a:srgbClr val="A75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iṥḷídê">
              <a:extLst>
                <a:ext uri="{FF2B5EF4-FFF2-40B4-BE49-F238E27FC236}">
                  <a16:creationId xmlns="" xmlns:a16="http://schemas.microsoft.com/office/drawing/2014/main" id="{DE2D925D-6571-4D8F-951F-42335643809D}"/>
                </a:ext>
              </a:extLst>
            </p:cNvPr>
            <p:cNvSpPr/>
            <p:nvPr/>
          </p:nvSpPr>
          <p:spPr bwMode="auto">
            <a:xfrm>
              <a:off x="9068068" y="5406208"/>
              <a:ext cx="636041" cy="144339"/>
            </a:xfrm>
            <a:custGeom>
              <a:avLst/>
              <a:gdLst>
                <a:gd name="T0" fmla="*/ 418 w 458"/>
                <a:gd name="T1" fmla="*/ 0 h 104"/>
                <a:gd name="T2" fmla="*/ 0 w 458"/>
                <a:gd name="T3" fmla="*/ 0 h 104"/>
                <a:gd name="T4" fmla="*/ 0 w 458"/>
                <a:gd name="T5" fmla="*/ 15 h 104"/>
                <a:gd name="T6" fmla="*/ 305 w 458"/>
                <a:gd name="T7" fmla="*/ 15 h 104"/>
                <a:gd name="T8" fmla="*/ 331 w 458"/>
                <a:gd name="T9" fmla="*/ 40 h 104"/>
                <a:gd name="T10" fmla="*/ 331 w 458"/>
                <a:gd name="T11" fmla="*/ 63 h 104"/>
                <a:gd name="T12" fmla="*/ 305 w 458"/>
                <a:gd name="T13" fmla="*/ 89 h 104"/>
                <a:gd name="T14" fmla="*/ 0 w 458"/>
                <a:gd name="T15" fmla="*/ 89 h 104"/>
                <a:gd name="T16" fmla="*/ 0 w 458"/>
                <a:gd name="T17" fmla="*/ 104 h 104"/>
                <a:gd name="T18" fmla="*/ 418 w 458"/>
                <a:gd name="T19" fmla="*/ 104 h 104"/>
                <a:gd name="T20" fmla="*/ 458 w 458"/>
                <a:gd name="T21" fmla="*/ 63 h 104"/>
                <a:gd name="T22" fmla="*/ 458 w 458"/>
                <a:gd name="T23" fmla="*/ 40 h 104"/>
                <a:gd name="T24" fmla="*/ 418 w 458"/>
                <a:gd name="T2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8" h="104">
                  <a:moveTo>
                    <a:pt x="4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05" y="15"/>
                    <a:pt x="305" y="15"/>
                    <a:pt x="305" y="15"/>
                  </a:cubicBezTo>
                  <a:cubicBezTo>
                    <a:pt x="320" y="15"/>
                    <a:pt x="331" y="26"/>
                    <a:pt x="331" y="40"/>
                  </a:cubicBezTo>
                  <a:cubicBezTo>
                    <a:pt x="331" y="63"/>
                    <a:pt x="331" y="63"/>
                    <a:pt x="331" y="63"/>
                  </a:cubicBezTo>
                  <a:cubicBezTo>
                    <a:pt x="331" y="77"/>
                    <a:pt x="320" y="89"/>
                    <a:pt x="305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18" y="104"/>
                    <a:pt x="418" y="104"/>
                    <a:pt x="418" y="104"/>
                  </a:cubicBezTo>
                  <a:cubicBezTo>
                    <a:pt x="440" y="104"/>
                    <a:pt x="458" y="86"/>
                    <a:pt x="458" y="63"/>
                  </a:cubicBezTo>
                  <a:cubicBezTo>
                    <a:pt x="458" y="40"/>
                    <a:pt x="458" y="40"/>
                    <a:pt x="458" y="40"/>
                  </a:cubicBezTo>
                  <a:cubicBezTo>
                    <a:pt x="458" y="18"/>
                    <a:pt x="440" y="0"/>
                    <a:pt x="418" y="0"/>
                  </a:cubicBezTo>
                  <a:close/>
                </a:path>
              </a:pathLst>
            </a:custGeom>
            <a:solidFill>
              <a:srgbClr val="E9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íṩļíḓê">
              <a:extLst>
                <a:ext uri="{FF2B5EF4-FFF2-40B4-BE49-F238E27FC236}">
                  <a16:creationId xmlns="" xmlns:a16="http://schemas.microsoft.com/office/drawing/2014/main" id="{BF960467-1468-4431-8052-C21A4E178EB4}"/>
                </a:ext>
              </a:extLst>
            </p:cNvPr>
            <p:cNvSpPr/>
            <p:nvPr/>
          </p:nvSpPr>
          <p:spPr bwMode="auto">
            <a:xfrm>
              <a:off x="9494737" y="5406208"/>
              <a:ext cx="269644" cy="144339"/>
            </a:xfrm>
            <a:custGeom>
              <a:avLst/>
              <a:gdLst>
                <a:gd name="T0" fmla="*/ 152 w 193"/>
                <a:gd name="T1" fmla="*/ 0 h 104"/>
                <a:gd name="T2" fmla="*/ 0 w 193"/>
                <a:gd name="T3" fmla="*/ 0 h 104"/>
                <a:gd name="T4" fmla="*/ 41 w 193"/>
                <a:gd name="T5" fmla="*/ 40 h 104"/>
                <a:gd name="T6" fmla="*/ 41 w 193"/>
                <a:gd name="T7" fmla="*/ 63 h 104"/>
                <a:gd name="T8" fmla="*/ 0 w 193"/>
                <a:gd name="T9" fmla="*/ 104 h 104"/>
                <a:gd name="T10" fmla="*/ 152 w 193"/>
                <a:gd name="T11" fmla="*/ 104 h 104"/>
                <a:gd name="T12" fmla="*/ 193 w 193"/>
                <a:gd name="T13" fmla="*/ 63 h 104"/>
                <a:gd name="T14" fmla="*/ 193 w 193"/>
                <a:gd name="T15" fmla="*/ 40 h 104"/>
                <a:gd name="T16" fmla="*/ 152 w 193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104">
                  <a:moveTo>
                    <a:pt x="1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41" y="18"/>
                    <a:pt x="41" y="40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1" y="86"/>
                    <a:pt x="22" y="104"/>
                    <a:pt x="0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75" y="104"/>
                    <a:pt x="193" y="86"/>
                    <a:pt x="193" y="63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3" y="18"/>
                    <a:pt x="175" y="0"/>
                    <a:pt x="152" y="0"/>
                  </a:cubicBez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îṥlïďê">
              <a:extLst>
                <a:ext uri="{FF2B5EF4-FFF2-40B4-BE49-F238E27FC236}">
                  <a16:creationId xmlns="" xmlns:a16="http://schemas.microsoft.com/office/drawing/2014/main" id="{06247AF9-095D-481B-A4EA-83DB0E3B002C}"/>
                </a:ext>
              </a:extLst>
            </p:cNvPr>
            <p:cNvSpPr/>
            <p:nvPr/>
          </p:nvSpPr>
          <p:spPr bwMode="auto">
            <a:xfrm>
              <a:off x="9494737" y="5520408"/>
              <a:ext cx="261713" cy="30137"/>
            </a:xfrm>
            <a:custGeom>
              <a:avLst/>
              <a:gdLst>
                <a:gd name="T0" fmla="*/ 36 w 188"/>
                <a:gd name="T1" fmla="*/ 0 h 21"/>
                <a:gd name="T2" fmla="*/ 0 w 188"/>
                <a:gd name="T3" fmla="*/ 21 h 21"/>
                <a:gd name="T4" fmla="*/ 152 w 188"/>
                <a:gd name="T5" fmla="*/ 21 h 21"/>
                <a:gd name="T6" fmla="*/ 188 w 188"/>
                <a:gd name="T7" fmla="*/ 0 h 21"/>
                <a:gd name="T8" fmla="*/ 36 w 18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1">
                  <a:moveTo>
                    <a:pt x="36" y="0"/>
                  </a:moveTo>
                  <a:cubicBezTo>
                    <a:pt x="29" y="12"/>
                    <a:pt x="15" y="21"/>
                    <a:pt x="0" y="21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68" y="21"/>
                    <a:pt x="181" y="12"/>
                    <a:pt x="188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E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17" name="内容占位符 2"/>
          <p:cNvSpPr txBox="1">
            <a:spLocks/>
          </p:cNvSpPr>
          <p:nvPr/>
        </p:nvSpPr>
        <p:spPr>
          <a:xfrm>
            <a:off x="573410" y="6030374"/>
            <a:ext cx="1843504" cy="721900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zh-CN" altLang="en-US" sz="2800" dirty="0">
                <a:solidFill>
                  <a:srgbClr val="4BB2F5"/>
                </a:solidFill>
              </a:rPr>
              <a:t>项目选题</a:t>
            </a:r>
          </a:p>
        </p:txBody>
      </p:sp>
      <p:sp>
        <p:nvSpPr>
          <p:cNvPr id="218" name="内容占位符 2"/>
          <p:cNvSpPr txBox="1">
            <a:spLocks/>
          </p:cNvSpPr>
          <p:nvPr/>
        </p:nvSpPr>
        <p:spPr>
          <a:xfrm>
            <a:off x="3296491" y="6030374"/>
            <a:ext cx="1826339" cy="660748"/>
          </a:xfrm>
          <a:prstGeom prst="roundRect">
            <a:avLst/>
          </a:prstGeom>
          <a:solidFill>
            <a:srgbClr val="4BB2F5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spc="300">
                <a:solidFill>
                  <a:srgbClr val="4BB2F5"/>
                </a:solidFill>
              </a:defRPr>
            </a:lvl1pPr>
            <a:lvl2pPr marL="685766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2942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120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298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前期备课</a:t>
            </a:r>
          </a:p>
        </p:txBody>
      </p:sp>
      <p:sp>
        <p:nvSpPr>
          <p:cNvPr id="219" name="内容占位符 2"/>
          <p:cNvSpPr txBox="1">
            <a:spLocks/>
          </p:cNvSpPr>
          <p:nvPr/>
        </p:nvSpPr>
        <p:spPr>
          <a:xfrm>
            <a:off x="6002407" y="6030374"/>
            <a:ext cx="1826339" cy="660748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spc="300">
                <a:solidFill>
                  <a:srgbClr val="4BB2F5"/>
                </a:solidFill>
              </a:defRPr>
            </a:lvl1pPr>
            <a:lvl2pPr marL="685766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2942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120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298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教学过程</a:t>
            </a:r>
          </a:p>
        </p:txBody>
      </p:sp>
      <p:sp>
        <p:nvSpPr>
          <p:cNvPr id="220" name="内容占位符 2"/>
          <p:cNvSpPr txBox="1">
            <a:spLocks/>
          </p:cNvSpPr>
          <p:nvPr/>
        </p:nvSpPr>
        <p:spPr>
          <a:xfrm>
            <a:off x="8708324" y="6030374"/>
            <a:ext cx="1826339" cy="660748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4BB2F5"/>
                </a:solidFill>
              </a:rPr>
              <a:t>实践感悟</a:t>
            </a:r>
            <a:endParaRPr lang="zh-CN" altLang="en-US" sz="2800" dirty="0">
              <a:solidFill>
                <a:srgbClr val="4BB2F5"/>
              </a:solidFill>
            </a:endParaRPr>
          </a:p>
        </p:txBody>
      </p:sp>
      <p:sp>
        <p:nvSpPr>
          <p:cNvPr id="222" name="标题 1"/>
          <p:cNvSpPr>
            <a:spLocks noGrp="1"/>
          </p:cNvSpPr>
          <p:nvPr>
            <p:ph type="title"/>
          </p:nvPr>
        </p:nvSpPr>
        <p:spPr>
          <a:xfrm>
            <a:off x="522901" y="447526"/>
            <a:ext cx="7305845" cy="1028699"/>
          </a:xfrm>
        </p:spPr>
        <p:txBody>
          <a:bodyPr>
            <a:noAutofit/>
          </a:bodyPr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关于学生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学习资源</a:t>
            </a:r>
            <a:r>
              <a:rPr lang="zh-CN" altLang="en-US" dirty="0">
                <a:solidFill>
                  <a:srgbClr val="0070C0"/>
                </a:solidFill>
              </a:rPr>
              <a:t>的</a:t>
            </a:r>
            <a:r>
              <a:rPr lang="zh-CN" altLang="en-US" dirty="0" smtClean="0">
                <a:solidFill>
                  <a:srgbClr val="0070C0"/>
                </a:solidFill>
              </a:rPr>
              <a:t>准备</a:t>
            </a:r>
            <a:endParaRPr lang="en-US" altLang="zh-CN" dirty="0">
              <a:solidFill>
                <a:srgbClr val="0070C0"/>
              </a:solidFill>
            </a:endParaRPr>
          </a:p>
        </p:txBody>
      </p:sp>
      <p:grpSp>
        <p:nvGrpSpPr>
          <p:cNvPr id="234" name="组合 233"/>
          <p:cNvGrpSpPr/>
          <p:nvPr/>
        </p:nvGrpSpPr>
        <p:grpSpPr>
          <a:xfrm>
            <a:off x="3748689" y="1724600"/>
            <a:ext cx="3166887" cy="811651"/>
            <a:chOff x="564194" y="405825"/>
            <a:chExt cx="3166887" cy="811651"/>
          </a:xfrm>
        </p:grpSpPr>
        <p:sp>
          <p:nvSpPr>
            <p:cNvPr id="241" name="矩形 240">
              <a:hlinkClick r:id="rId2" action="ppaction://hlinkfile"/>
            </p:cNvPr>
            <p:cNvSpPr/>
            <p:nvPr/>
          </p:nvSpPr>
          <p:spPr>
            <a:xfrm>
              <a:off x="564194" y="405825"/>
              <a:ext cx="3166887" cy="811651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2" name="矩形 241"/>
            <p:cNvSpPr/>
            <p:nvPr/>
          </p:nvSpPr>
          <p:spPr>
            <a:xfrm>
              <a:off x="564194" y="405825"/>
              <a:ext cx="3166887" cy="8116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4248" tIns="81280" rIns="81280" bIns="8128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kern="1200" dirty="0" smtClean="0"/>
                <a:t>视频类</a:t>
              </a:r>
              <a:endParaRPr lang="zh-CN" altLang="en-US" sz="3200" kern="1200" dirty="0"/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3769941" y="2942078"/>
            <a:ext cx="3145635" cy="811651"/>
            <a:chOff x="859229" y="1623303"/>
            <a:chExt cx="2871852" cy="811651"/>
          </a:xfrm>
        </p:grpSpPr>
        <p:sp>
          <p:nvSpPr>
            <p:cNvPr id="239" name="矩形 238">
              <a:hlinkClick r:id="rId3" action="ppaction://hlinkfile"/>
            </p:cNvPr>
            <p:cNvSpPr/>
            <p:nvPr/>
          </p:nvSpPr>
          <p:spPr>
            <a:xfrm>
              <a:off x="859229" y="1623303"/>
              <a:ext cx="2871852" cy="81165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-1640880"/>
                <a:satOff val="21077"/>
                <a:lumOff val="-784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0" name="矩形 239"/>
            <p:cNvSpPr/>
            <p:nvPr/>
          </p:nvSpPr>
          <p:spPr>
            <a:xfrm>
              <a:off x="859229" y="1623303"/>
              <a:ext cx="2871852" cy="8116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4248" tIns="81280" rIns="81280" bIns="8128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kern="1200" dirty="0" smtClean="0"/>
                <a:t>文本类</a:t>
              </a:r>
              <a:endParaRPr lang="zh-CN" altLang="en-US" sz="3200" kern="1200" dirty="0"/>
            </a:p>
          </p:txBody>
        </p:sp>
      </p:grpSp>
      <p:grpSp>
        <p:nvGrpSpPr>
          <p:cNvPr id="236" name="组合 235"/>
          <p:cNvGrpSpPr/>
          <p:nvPr/>
        </p:nvGrpSpPr>
        <p:grpSpPr>
          <a:xfrm>
            <a:off x="3748689" y="4159555"/>
            <a:ext cx="3166887" cy="811651"/>
            <a:chOff x="564194" y="2840780"/>
            <a:chExt cx="3166887" cy="811651"/>
          </a:xfrm>
        </p:grpSpPr>
        <p:sp>
          <p:nvSpPr>
            <p:cNvPr id="237" name="矩形 236">
              <a:hlinkClick r:id="rId4" action="ppaction://hlinkfile"/>
            </p:cNvPr>
            <p:cNvSpPr/>
            <p:nvPr/>
          </p:nvSpPr>
          <p:spPr>
            <a:xfrm>
              <a:off x="564194" y="2840780"/>
              <a:ext cx="3166887" cy="811651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-3281761"/>
                <a:satOff val="42153"/>
                <a:lumOff val="-1568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8" name="矩形 237"/>
            <p:cNvSpPr/>
            <p:nvPr/>
          </p:nvSpPr>
          <p:spPr>
            <a:xfrm>
              <a:off x="564194" y="2840780"/>
              <a:ext cx="3166887" cy="8116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4248" tIns="81280" rIns="81280" bIns="8128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kern="1200" dirty="0" smtClean="0"/>
                <a:t>程序类</a:t>
              </a:r>
              <a:endParaRPr lang="zh-CN" altLang="en-U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432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内容占位符 2"/>
          <p:cNvSpPr txBox="1">
            <a:spLocks/>
          </p:cNvSpPr>
          <p:nvPr/>
        </p:nvSpPr>
        <p:spPr>
          <a:xfrm>
            <a:off x="573410" y="6030374"/>
            <a:ext cx="1843504" cy="721900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zh-CN" altLang="en-US" sz="2800" dirty="0">
                <a:solidFill>
                  <a:srgbClr val="4BB2F5"/>
                </a:solidFill>
              </a:rPr>
              <a:t>项目选题</a:t>
            </a:r>
          </a:p>
        </p:txBody>
      </p:sp>
      <p:sp>
        <p:nvSpPr>
          <p:cNvPr id="218" name="内容占位符 2"/>
          <p:cNvSpPr txBox="1">
            <a:spLocks/>
          </p:cNvSpPr>
          <p:nvPr/>
        </p:nvSpPr>
        <p:spPr>
          <a:xfrm>
            <a:off x="3296491" y="6030374"/>
            <a:ext cx="1826339" cy="660748"/>
          </a:xfrm>
          <a:prstGeom prst="roundRect">
            <a:avLst/>
          </a:prstGeom>
          <a:solidFill>
            <a:srgbClr val="4BB2F5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spc="300">
                <a:solidFill>
                  <a:srgbClr val="4BB2F5"/>
                </a:solidFill>
              </a:defRPr>
            </a:lvl1pPr>
            <a:lvl2pPr marL="685766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2942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120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298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前期备课</a:t>
            </a:r>
          </a:p>
        </p:txBody>
      </p:sp>
      <p:sp>
        <p:nvSpPr>
          <p:cNvPr id="219" name="内容占位符 2"/>
          <p:cNvSpPr txBox="1">
            <a:spLocks/>
          </p:cNvSpPr>
          <p:nvPr/>
        </p:nvSpPr>
        <p:spPr>
          <a:xfrm>
            <a:off x="6002407" y="6030374"/>
            <a:ext cx="1826339" cy="660748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spc="300">
                <a:solidFill>
                  <a:srgbClr val="4BB2F5"/>
                </a:solidFill>
              </a:defRPr>
            </a:lvl1pPr>
            <a:lvl2pPr marL="685766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2942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120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298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教学过程</a:t>
            </a:r>
          </a:p>
        </p:txBody>
      </p:sp>
      <p:sp>
        <p:nvSpPr>
          <p:cNvPr id="220" name="内容占位符 2"/>
          <p:cNvSpPr txBox="1">
            <a:spLocks/>
          </p:cNvSpPr>
          <p:nvPr/>
        </p:nvSpPr>
        <p:spPr>
          <a:xfrm>
            <a:off x="8708324" y="6030374"/>
            <a:ext cx="1826339" cy="660748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4BB2F5"/>
                </a:solidFill>
              </a:rPr>
              <a:t>实践感悟</a:t>
            </a:r>
            <a:endParaRPr lang="zh-CN" altLang="en-US" sz="2800" dirty="0">
              <a:solidFill>
                <a:srgbClr val="4BB2F5"/>
              </a:solidFill>
            </a:endParaRPr>
          </a:p>
        </p:txBody>
      </p:sp>
      <p:sp>
        <p:nvSpPr>
          <p:cNvPr id="222" name="标题 1"/>
          <p:cNvSpPr>
            <a:spLocks noGrp="1"/>
          </p:cNvSpPr>
          <p:nvPr>
            <p:ph type="title"/>
          </p:nvPr>
        </p:nvSpPr>
        <p:spPr>
          <a:xfrm>
            <a:off x="573410" y="640658"/>
            <a:ext cx="7305845" cy="1028699"/>
          </a:xfrm>
        </p:spPr>
        <p:txBody>
          <a:bodyPr>
            <a:noAutofit/>
          </a:bodyPr>
          <a:lstStyle/>
          <a:p>
            <a:r>
              <a:rPr lang="zh-CN" altLang="en-US" dirty="0" smtClean="0">
                <a:solidFill>
                  <a:srgbClr val="0070C0"/>
                </a:solidFill>
                <a:hlinkClick r:id="rId2" action="ppaction://hlinkfile"/>
              </a:rPr>
              <a:t>视频类资源</a:t>
            </a:r>
            <a:endParaRPr lang="en-US" altLang="zh-CN" dirty="0">
              <a:solidFill>
                <a:srgbClr val="0070C0"/>
              </a:solidFill>
              <a:hlinkClick r:id="rId2" action="ppaction://hlinkfile"/>
            </a:endParaRPr>
          </a:p>
        </p:txBody>
      </p:sp>
      <p:graphicFrame>
        <p:nvGraphicFramePr>
          <p:cNvPr id="224" name="图示 223"/>
          <p:cNvGraphicFramePr/>
          <p:nvPr>
            <p:extLst>
              <p:ext uri="{D42A27DB-BD31-4B8C-83A1-F6EECF244321}">
                <p14:modId xmlns:p14="http://schemas.microsoft.com/office/powerpoint/2010/main" val="54615932"/>
              </p:ext>
            </p:extLst>
          </p:nvPr>
        </p:nvGraphicFramePr>
        <p:xfrm>
          <a:off x="573410" y="1753612"/>
          <a:ext cx="10647040" cy="3180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448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组合 248"/>
          <p:cNvGrpSpPr/>
          <p:nvPr/>
        </p:nvGrpSpPr>
        <p:grpSpPr>
          <a:xfrm>
            <a:off x="7380416" y="2005527"/>
            <a:ext cx="4017687" cy="3735355"/>
            <a:chOff x="7380416" y="2005527"/>
            <a:chExt cx="4017687" cy="3735355"/>
          </a:xfrm>
        </p:grpSpPr>
        <p:sp>
          <p:nvSpPr>
            <p:cNvPr id="5" name="ïṧliḋé">
              <a:extLst>
                <a:ext uri="{FF2B5EF4-FFF2-40B4-BE49-F238E27FC236}">
                  <a16:creationId xmlns="" xmlns:a16="http://schemas.microsoft.com/office/drawing/2014/main" id="{727B23C4-25A0-4BD6-ACE4-82473C089B92}"/>
                </a:ext>
              </a:extLst>
            </p:cNvPr>
            <p:cNvSpPr/>
            <p:nvPr/>
          </p:nvSpPr>
          <p:spPr bwMode="auto">
            <a:xfrm>
              <a:off x="7380416" y="5701229"/>
              <a:ext cx="3361027" cy="39653"/>
            </a:xfrm>
            <a:custGeom>
              <a:avLst/>
              <a:gdLst>
                <a:gd name="T0" fmla="*/ 17 w 2418"/>
                <a:gd name="T1" fmla="*/ 29 h 29"/>
                <a:gd name="T2" fmla="*/ 0 w 2418"/>
                <a:gd name="T3" fmla="*/ 14 h 29"/>
                <a:gd name="T4" fmla="*/ 17 w 2418"/>
                <a:gd name="T5" fmla="*/ 0 h 29"/>
                <a:gd name="T6" fmla="*/ 517 w 2418"/>
                <a:gd name="T7" fmla="*/ 0 h 29"/>
                <a:gd name="T8" fmla="*/ 517 w 2418"/>
                <a:gd name="T9" fmla="*/ 11 h 29"/>
                <a:gd name="T10" fmla="*/ 998 w 2418"/>
                <a:gd name="T11" fmla="*/ 11 h 29"/>
                <a:gd name="T12" fmla="*/ 1028 w 2418"/>
                <a:gd name="T13" fmla="*/ 0 h 29"/>
                <a:gd name="T14" fmla="*/ 1230 w 2418"/>
                <a:gd name="T15" fmla="*/ 0 h 29"/>
                <a:gd name="T16" fmla="*/ 1230 w 2418"/>
                <a:gd name="T17" fmla="*/ 11 h 29"/>
                <a:gd name="T18" fmla="*/ 1546 w 2418"/>
                <a:gd name="T19" fmla="*/ 11 h 29"/>
                <a:gd name="T20" fmla="*/ 1547 w 2418"/>
                <a:gd name="T21" fmla="*/ 11 h 29"/>
                <a:gd name="T22" fmla="*/ 1625 w 2418"/>
                <a:gd name="T23" fmla="*/ 11 h 29"/>
                <a:gd name="T24" fmla="*/ 1658 w 2418"/>
                <a:gd name="T25" fmla="*/ 0 h 29"/>
                <a:gd name="T26" fmla="*/ 2399 w 2418"/>
                <a:gd name="T27" fmla="*/ 0 h 29"/>
                <a:gd name="T28" fmla="*/ 2418 w 2418"/>
                <a:gd name="T29" fmla="*/ 14 h 29"/>
                <a:gd name="T30" fmla="*/ 2399 w 2418"/>
                <a:gd name="T31" fmla="*/ 29 h 29"/>
                <a:gd name="T32" fmla="*/ 17 w 2418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8" h="29">
                  <a:moveTo>
                    <a:pt x="17" y="29"/>
                  </a:move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7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17" y="11"/>
                    <a:pt x="517" y="11"/>
                    <a:pt x="517" y="11"/>
                  </a:cubicBezTo>
                  <a:cubicBezTo>
                    <a:pt x="998" y="11"/>
                    <a:pt x="998" y="11"/>
                    <a:pt x="998" y="11"/>
                  </a:cubicBezTo>
                  <a:cubicBezTo>
                    <a:pt x="1009" y="11"/>
                    <a:pt x="1020" y="7"/>
                    <a:pt x="1028" y="0"/>
                  </a:cubicBezTo>
                  <a:cubicBezTo>
                    <a:pt x="1230" y="0"/>
                    <a:pt x="1230" y="0"/>
                    <a:pt x="1230" y="0"/>
                  </a:cubicBezTo>
                  <a:cubicBezTo>
                    <a:pt x="1230" y="11"/>
                    <a:pt x="1230" y="11"/>
                    <a:pt x="1230" y="11"/>
                  </a:cubicBezTo>
                  <a:cubicBezTo>
                    <a:pt x="1546" y="11"/>
                    <a:pt x="1546" y="11"/>
                    <a:pt x="1546" y="11"/>
                  </a:cubicBezTo>
                  <a:cubicBezTo>
                    <a:pt x="1547" y="11"/>
                    <a:pt x="1547" y="11"/>
                    <a:pt x="1547" y="11"/>
                  </a:cubicBezTo>
                  <a:cubicBezTo>
                    <a:pt x="1625" y="11"/>
                    <a:pt x="1625" y="11"/>
                    <a:pt x="1625" y="11"/>
                  </a:cubicBezTo>
                  <a:cubicBezTo>
                    <a:pt x="1638" y="11"/>
                    <a:pt x="1649" y="7"/>
                    <a:pt x="1658" y="0"/>
                  </a:cubicBezTo>
                  <a:cubicBezTo>
                    <a:pt x="2399" y="0"/>
                    <a:pt x="2399" y="0"/>
                    <a:pt x="2399" y="0"/>
                  </a:cubicBezTo>
                  <a:cubicBezTo>
                    <a:pt x="2410" y="0"/>
                    <a:pt x="2418" y="6"/>
                    <a:pt x="2418" y="14"/>
                  </a:cubicBezTo>
                  <a:cubicBezTo>
                    <a:pt x="2418" y="22"/>
                    <a:pt x="2410" y="29"/>
                    <a:pt x="2399" y="29"/>
                  </a:cubicBezTo>
                  <a:cubicBezTo>
                    <a:pt x="17" y="29"/>
                    <a:pt x="17" y="29"/>
                    <a:pt x="17" y="29"/>
                  </a:cubicBezTo>
                </a:path>
              </a:pathLst>
            </a:custGeom>
            <a:solidFill>
              <a:srgbClr val="CFD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îṣḷïḋé">
              <a:extLst>
                <a:ext uri="{FF2B5EF4-FFF2-40B4-BE49-F238E27FC236}">
                  <a16:creationId xmlns="" xmlns:a16="http://schemas.microsoft.com/office/drawing/2014/main" id="{939A7E81-811C-4A09-9821-EC2A5D1EE0F6}"/>
                </a:ext>
              </a:extLst>
            </p:cNvPr>
            <p:cNvSpPr/>
            <p:nvPr/>
          </p:nvSpPr>
          <p:spPr bwMode="auto">
            <a:xfrm>
              <a:off x="7401035" y="5429999"/>
              <a:ext cx="30137" cy="49170"/>
            </a:xfrm>
            <a:custGeom>
              <a:avLst/>
              <a:gdLst>
                <a:gd name="T0" fmla="*/ 9 w 22"/>
                <a:gd name="T1" fmla="*/ 35 h 35"/>
                <a:gd name="T2" fmla="*/ 7 w 22"/>
                <a:gd name="T3" fmla="*/ 35 h 35"/>
                <a:gd name="T4" fmla="*/ 1 w 22"/>
                <a:gd name="T5" fmla="*/ 25 h 35"/>
                <a:gd name="T6" fmla="*/ 5 w 22"/>
                <a:gd name="T7" fmla="*/ 7 h 35"/>
                <a:gd name="T8" fmla="*/ 15 w 22"/>
                <a:gd name="T9" fmla="*/ 1 h 35"/>
                <a:gd name="T10" fmla="*/ 21 w 22"/>
                <a:gd name="T11" fmla="*/ 11 h 35"/>
                <a:gd name="T12" fmla="*/ 17 w 22"/>
                <a:gd name="T13" fmla="*/ 28 h 35"/>
                <a:gd name="T14" fmla="*/ 9 w 22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5">
                  <a:moveTo>
                    <a:pt x="9" y="35"/>
                  </a:moveTo>
                  <a:cubicBezTo>
                    <a:pt x="8" y="35"/>
                    <a:pt x="8" y="35"/>
                    <a:pt x="7" y="35"/>
                  </a:cubicBezTo>
                  <a:cubicBezTo>
                    <a:pt x="3" y="34"/>
                    <a:pt x="0" y="30"/>
                    <a:pt x="1" y="25"/>
                  </a:cubicBezTo>
                  <a:cubicBezTo>
                    <a:pt x="1" y="25"/>
                    <a:pt x="2" y="19"/>
                    <a:pt x="5" y="7"/>
                  </a:cubicBezTo>
                  <a:cubicBezTo>
                    <a:pt x="6" y="3"/>
                    <a:pt x="10" y="0"/>
                    <a:pt x="15" y="1"/>
                  </a:cubicBezTo>
                  <a:cubicBezTo>
                    <a:pt x="19" y="2"/>
                    <a:pt x="22" y="7"/>
                    <a:pt x="21" y="11"/>
                  </a:cubicBezTo>
                  <a:cubicBezTo>
                    <a:pt x="18" y="22"/>
                    <a:pt x="17" y="28"/>
                    <a:pt x="17" y="28"/>
                  </a:cubicBezTo>
                  <a:cubicBezTo>
                    <a:pt x="16" y="32"/>
                    <a:pt x="13" y="35"/>
                    <a:pt x="9" y="35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íṧlîdè">
              <a:extLst>
                <a:ext uri="{FF2B5EF4-FFF2-40B4-BE49-F238E27FC236}">
                  <a16:creationId xmlns="" xmlns:a16="http://schemas.microsoft.com/office/drawing/2014/main" id="{8E6DE7F2-526B-4AD2-9E91-A3638947BA42}"/>
                </a:ext>
              </a:extLst>
            </p:cNvPr>
            <p:cNvSpPr/>
            <p:nvPr/>
          </p:nvSpPr>
          <p:spPr bwMode="auto">
            <a:xfrm>
              <a:off x="7426413" y="4611553"/>
              <a:ext cx="905685" cy="764519"/>
            </a:xfrm>
            <a:custGeom>
              <a:avLst/>
              <a:gdLst>
                <a:gd name="T0" fmla="*/ 328 w 652"/>
                <a:gd name="T1" fmla="*/ 14 h 552"/>
                <a:gd name="T2" fmla="*/ 370 w 652"/>
                <a:gd name="T3" fmla="*/ 0 h 552"/>
                <a:gd name="T4" fmla="*/ 378 w 652"/>
                <a:gd name="T5" fmla="*/ 8 h 552"/>
                <a:gd name="T6" fmla="*/ 337 w 652"/>
                <a:gd name="T7" fmla="*/ 20 h 552"/>
                <a:gd name="T8" fmla="*/ 459 w 652"/>
                <a:gd name="T9" fmla="*/ 34 h 552"/>
                <a:gd name="T10" fmla="*/ 425 w 652"/>
                <a:gd name="T11" fmla="*/ 23 h 552"/>
                <a:gd name="T12" fmla="*/ 429 w 652"/>
                <a:gd name="T13" fmla="*/ 7 h 552"/>
                <a:gd name="T14" fmla="*/ 467 w 652"/>
                <a:gd name="T15" fmla="*/ 29 h 552"/>
                <a:gd name="T16" fmla="*/ 254 w 652"/>
                <a:gd name="T17" fmla="*/ 62 h 552"/>
                <a:gd name="T18" fmla="*/ 249 w 652"/>
                <a:gd name="T19" fmla="*/ 48 h 552"/>
                <a:gd name="T20" fmla="*/ 289 w 652"/>
                <a:gd name="T21" fmla="*/ 30 h 552"/>
                <a:gd name="T22" fmla="*/ 259 w 652"/>
                <a:gd name="T23" fmla="*/ 60 h 552"/>
                <a:gd name="T24" fmla="*/ 537 w 652"/>
                <a:gd name="T25" fmla="*/ 85 h 552"/>
                <a:gd name="T26" fmla="*/ 505 w 652"/>
                <a:gd name="T27" fmla="*/ 61 h 552"/>
                <a:gd name="T28" fmla="*/ 514 w 652"/>
                <a:gd name="T29" fmla="*/ 48 h 552"/>
                <a:gd name="T30" fmla="*/ 542 w 652"/>
                <a:gd name="T31" fmla="*/ 82 h 552"/>
                <a:gd name="T32" fmla="*/ 191 w 652"/>
                <a:gd name="T33" fmla="*/ 129 h 552"/>
                <a:gd name="T34" fmla="*/ 185 w 652"/>
                <a:gd name="T35" fmla="*/ 117 h 552"/>
                <a:gd name="T36" fmla="*/ 218 w 652"/>
                <a:gd name="T37" fmla="*/ 88 h 552"/>
                <a:gd name="T38" fmla="*/ 197 w 652"/>
                <a:gd name="T39" fmla="*/ 126 h 552"/>
                <a:gd name="T40" fmla="*/ 597 w 652"/>
                <a:gd name="T41" fmla="*/ 154 h 552"/>
                <a:gd name="T42" fmla="*/ 570 w 652"/>
                <a:gd name="T43" fmla="*/ 124 h 552"/>
                <a:gd name="T44" fmla="*/ 582 w 652"/>
                <a:gd name="T45" fmla="*/ 114 h 552"/>
                <a:gd name="T46" fmla="*/ 601 w 652"/>
                <a:gd name="T47" fmla="*/ 153 h 552"/>
                <a:gd name="T48" fmla="*/ 141 w 652"/>
                <a:gd name="T49" fmla="*/ 207 h 552"/>
                <a:gd name="T50" fmla="*/ 134 w 652"/>
                <a:gd name="T51" fmla="*/ 195 h 552"/>
                <a:gd name="T52" fmla="*/ 163 w 652"/>
                <a:gd name="T53" fmla="*/ 162 h 552"/>
                <a:gd name="T54" fmla="*/ 148 w 652"/>
                <a:gd name="T55" fmla="*/ 203 h 552"/>
                <a:gd name="T56" fmla="*/ 643 w 652"/>
                <a:gd name="T57" fmla="*/ 234 h 552"/>
                <a:gd name="T58" fmla="*/ 620 w 652"/>
                <a:gd name="T59" fmla="*/ 199 h 552"/>
                <a:gd name="T60" fmla="*/ 634 w 652"/>
                <a:gd name="T61" fmla="*/ 192 h 552"/>
                <a:gd name="T62" fmla="*/ 647 w 652"/>
                <a:gd name="T63" fmla="*/ 234 h 552"/>
                <a:gd name="T64" fmla="*/ 100 w 652"/>
                <a:gd name="T65" fmla="*/ 290 h 552"/>
                <a:gd name="T66" fmla="*/ 92 w 652"/>
                <a:gd name="T67" fmla="*/ 279 h 552"/>
                <a:gd name="T68" fmla="*/ 118 w 652"/>
                <a:gd name="T69" fmla="*/ 243 h 552"/>
                <a:gd name="T70" fmla="*/ 107 w 652"/>
                <a:gd name="T71" fmla="*/ 285 h 552"/>
                <a:gd name="T72" fmla="*/ 65 w 652"/>
                <a:gd name="T73" fmla="*/ 376 h 552"/>
                <a:gd name="T74" fmla="*/ 57 w 652"/>
                <a:gd name="T75" fmla="*/ 365 h 552"/>
                <a:gd name="T76" fmla="*/ 80 w 652"/>
                <a:gd name="T77" fmla="*/ 328 h 552"/>
                <a:gd name="T78" fmla="*/ 72 w 652"/>
                <a:gd name="T79" fmla="*/ 371 h 552"/>
                <a:gd name="T80" fmla="*/ 35 w 652"/>
                <a:gd name="T81" fmla="*/ 463 h 552"/>
                <a:gd name="T82" fmla="*/ 27 w 652"/>
                <a:gd name="T83" fmla="*/ 453 h 552"/>
                <a:gd name="T84" fmla="*/ 48 w 652"/>
                <a:gd name="T85" fmla="*/ 415 h 552"/>
                <a:gd name="T86" fmla="*/ 42 w 652"/>
                <a:gd name="T87" fmla="*/ 458 h 552"/>
                <a:gd name="T88" fmla="*/ 9 w 652"/>
                <a:gd name="T89" fmla="*/ 552 h 552"/>
                <a:gd name="T90" fmla="*/ 1 w 652"/>
                <a:gd name="T91" fmla="*/ 542 h 552"/>
                <a:gd name="T92" fmla="*/ 20 w 652"/>
                <a:gd name="T93" fmla="*/ 503 h 552"/>
                <a:gd name="T94" fmla="*/ 17 w 652"/>
                <a:gd name="T95" fmla="*/ 54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2" h="552">
                  <a:moveTo>
                    <a:pt x="335" y="20"/>
                  </a:moveTo>
                  <a:cubicBezTo>
                    <a:pt x="332" y="20"/>
                    <a:pt x="328" y="18"/>
                    <a:pt x="328" y="14"/>
                  </a:cubicBezTo>
                  <a:cubicBezTo>
                    <a:pt x="327" y="10"/>
                    <a:pt x="329" y="5"/>
                    <a:pt x="334" y="4"/>
                  </a:cubicBezTo>
                  <a:cubicBezTo>
                    <a:pt x="345" y="2"/>
                    <a:pt x="358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4" y="0"/>
                    <a:pt x="378" y="4"/>
                    <a:pt x="378" y="8"/>
                  </a:cubicBezTo>
                  <a:cubicBezTo>
                    <a:pt x="378" y="13"/>
                    <a:pt x="374" y="16"/>
                    <a:pt x="370" y="16"/>
                  </a:cubicBezTo>
                  <a:cubicBezTo>
                    <a:pt x="359" y="16"/>
                    <a:pt x="348" y="18"/>
                    <a:pt x="337" y="20"/>
                  </a:cubicBezTo>
                  <a:cubicBezTo>
                    <a:pt x="337" y="20"/>
                    <a:pt x="336" y="20"/>
                    <a:pt x="335" y="20"/>
                  </a:cubicBezTo>
                  <a:close/>
                  <a:moveTo>
                    <a:pt x="459" y="34"/>
                  </a:moveTo>
                  <a:cubicBezTo>
                    <a:pt x="458" y="34"/>
                    <a:pt x="457" y="34"/>
                    <a:pt x="456" y="34"/>
                  </a:cubicBezTo>
                  <a:cubicBezTo>
                    <a:pt x="446" y="29"/>
                    <a:pt x="435" y="26"/>
                    <a:pt x="425" y="23"/>
                  </a:cubicBezTo>
                  <a:cubicBezTo>
                    <a:pt x="420" y="22"/>
                    <a:pt x="418" y="17"/>
                    <a:pt x="419" y="13"/>
                  </a:cubicBezTo>
                  <a:cubicBezTo>
                    <a:pt x="420" y="9"/>
                    <a:pt x="424" y="6"/>
                    <a:pt x="429" y="7"/>
                  </a:cubicBezTo>
                  <a:cubicBezTo>
                    <a:pt x="440" y="10"/>
                    <a:pt x="452" y="14"/>
                    <a:pt x="463" y="19"/>
                  </a:cubicBezTo>
                  <a:cubicBezTo>
                    <a:pt x="467" y="21"/>
                    <a:pt x="469" y="25"/>
                    <a:pt x="467" y="29"/>
                  </a:cubicBezTo>
                  <a:cubicBezTo>
                    <a:pt x="466" y="32"/>
                    <a:pt x="463" y="34"/>
                    <a:pt x="459" y="34"/>
                  </a:cubicBezTo>
                  <a:close/>
                  <a:moveTo>
                    <a:pt x="254" y="62"/>
                  </a:moveTo>
                  <a:cubicBezTo>
                    <a:pt x="252" y="62"/>
                    <a:pt x="249" y="61"/>
                    <a:pt x="248" y="59"/>
                  </a:cubicBezTo>
                  <a:cubicBezTo>
                    <a:pt x="245" y="56"/>
                    <a:pt x="246" y="51"/>
                    <a:pt x="249" y="48"/>
                  </a:cubicBezTo>
                  <a:cubicBezTo>
                    <a:pt x="259" y="40"/>
                    <a:pt x="268" y="33"/>
                    <a:pt x="278" y="27"/>
                  </a:cubicBezTo>
                  <a:cubicBezTo>
                    <a:pt x="282" y="25"/>
                    <a:pt x="287" y="26"/>
                    <a:pt x="289" y="30"/>
                  </a:cubicBezTo>
                  <a:cubicBezTo>
                    <a:pt x="291" y="34"/>
                    <a:pt x="290" y="39"/>
                    <a:pt x="286" y="41"/>
                  </a:cubicBezTo>
                  <a:cubicBezTo>
                    <a:pt x="277" y="46"/>
                    <a:pt x="268" y="53"/>
                    <a:pt x="259" y="60"/>
                  </a:cubicBezTo>
                  <a:cubicBezTo>
                    <a:pt x="258" y="62"/>
                    <a:pt x="256" y="62"/>
                    <a:pt x="254" y="62"/>
                  </a:cubicBezTo>
                  <a:close/>
                  <a:moveTo>
                    <a:pt x="537" y="85"/>
                  </a:moveTo>
                  <a:cubicBezTo>
                    <a:pt x="535" y="85"/>
                    <a:pt x="533" y="84"/>
                    <a:pt x="531" y="83"/>
                  </a:cubicBezTo>
                  <a:cubicBezTo>
                    <a:pt x="523" y="75"/>
                    <a:pt x="514" y="68"/>
                    <a:pt x="505" y="61"/>
                  </a:cubicBezTo>
                  <a:cubicBezTo>
                    <a:pt x="501" y="59"/>
                    <a:pt x="501" y="54"/>
                    <a:pt x="503" y="50"/>
                  </a:cubicBezTo>
                  <a:cubicBezTo>
                    <a:pt x="506" y="46"/>
                    <a:pt x="511" y="46"/>
                    <a:pt x="514" y="48"/>
                  </a:cubicBezTo>
                  <a:cubicBezTo>
                    <a:pt x="524" y="55"/>
                    <a:pt x="533" y="63"/>
                    <a:pt x="542" y="71"/>
                  </a:cubicBezTo>
                  <a:cubicBezTo>
                    <a:pt x="545" y="74"/>
                    <a:pt x="545" y="79"/>
                    <a:pt x="542" y="82"/>
                  </a:cubicBezTo>
                  <a:cubicBezTo>
                    <a:pt x="541" y="84"/>
                    <a:pt x="539" y="85"/>
                    <a:pt x="537" y="85"/>
                  </a:cubicBezTo>
                  <a:close/>
                  <a:moveTo>
                    <a:pt x="191" y="129"/>
                  </a:moveTo>
                  <a:cubicBezTo>
                    <a:pt x="189" y="129"/>
                    <a:pt x="188" y="129"/>
                    <a:pt x="186" y="128"/>
                  </a:cubicBezTo>
                  <a:cubicBezTo>
                    <a:pt x="183" y="125"/>
                    <a:pt x="182" y="120"/>
                    <a:pt x="185" y="117"/>
                  </a:cubicBezTo>
                  <a:cubicBezTo>
                    <a:pt x="192" y="107"/>
                    <a:pt x="199" y="98"/>
                    <a:pt x="207" y="89"/>
                  </a:cubicBezTo>
                  <a:cubicBezTo>
                    <a:pt x="210" y="86"/>
                    <a:pt x="215" y="85"/>
                    <a:pt x="218" y="88"/>
                  </a:cubicBezTo>
                  <a:cubicBezTo>
                    <a:pt x="221" y="91"/>
                    <a:pt x="222" y="96"/>
                    <a:pt x="219" y="100"/>
                  </a:cubicBezTo>
                  <a:cubicBezTo>
                    <a:pt x="212" y="108"/>
                    <a:pt x="204" y="117"/>
                    <a:pt x="197" y="126"/>
                  </a:cubicBezTo>
                  <a:cubicBezTo>
                    <a:pt x="196" y="128"/>
                    <a:pt x="193" y="129"/>
                    <a:pt x="191" y="129"/>
                  </a:cubicBezTo>
                  <a:close/>
                  <a:moveTo>
                    <a:pt x="597" y="154"/>
                  </a:moveTo>
                  <a:cubicBezTo>
                    <a:pt x="594" y="154"/>
                    <a:pt x="592" y="153"/>
                    <a:pt x="590" y="151"/>
                  </a:cubicBezTo>
                  <a:cubicBezTo>
                    <a:pt x="584" y="141"/>
                    <a:pt x="577" y="132"/>
                    <a:pt x="570" y="124"/>
                  </a:cubicBezTo>
                  <a:cubicBezTo>
                    <a:pt x="567" y="120"/>
                    <a:pt x="568" y="115"/>
                    <a:pt x="571" y="112"/>
                  </a:cubicBezTo>
                  <a:cubicBezTo>
                    <a:pt x="574" y="110"/>
                    <a:pt x="580" y="110"/>
                    <a:pt x="582" y="114"/>
                  </a:cubicBezTo>
                  <a:cubicBezTo>
                    <a:pt x="590" y="123"/>
                    <a:pt x="597" y="132"/>
                    <a:pt x="603" y="142"/>
                  </a:cubicBezTo>
                  <a:cubicBezTo>
                    <a:pt x="606" y="146"/>
                    <a:pt x="605" y="150"/>
                    <a:pt x="601" y="153"/>
                  </a:cubicBezTo>
                  <a:cubicBezTo>
                    <a:pt x="600" y="154"/>
                    <a:pt x="599" y="154"/>
                    <a:pt x="597" y="154"/>
                  </a:cubicBezTo>
                  <a:close/>
                  <a:moveTo>
                    <a:pt x="141" y="207"/>
                  </a:moveTo>
                  <a:cubicBezTo>
                    <a:pt x="140" y="207"/>
                    <a:pt x="138" y="207"/>
                    <a:pt x="137" y="206"/>
                  </a:cubicBezTo>
                  <a:cubicBezTo>
                    <a:pt x="133" y="204"/>
                    <a:pt x="132" y="199"/>
                    <a:pt x="134" y="195"/>
                  </a:cubicBezTo>
                  <a:cubicBezTo>
                    <a:pt x="140" y="185"/>
                    <a:pt x="146" y="175"/>
                    <a:pt x="152" y="165"/>
                  </a:cubicBezTo>
                  <a:cubicBezTo>
                    <a:pt x="154" y="161"/>
                    <a:pt x="159" y="160"/>
                    <a:pt x="163" y="162"/>
                  </a:cubicBezTo>
                  <a:cubicBezTo>
                    <a:pt x="166" y="165"/>
                    <a:pt x="168" y="170"/>
                    <a:pt x="165" y="173"/>
                  </a:cubicBezTo>
                  <a:cubicBezTo>
                    <a:pt x="160" y="183"/>
                    <a:pt x="154" y="193"/>
                    <a:pt x="148" y="203"/>
                  </a:cubicBezTo>
                  <a:cubicBezTo>
                    <a:pt x="146" y="206"/>
                    <a:pt x="144" y="207"/>
                    <a:pt x="141" y="207"/>
                  </a:cubicBezTo>
                  <a:close/>
                  <a:moveTo>
                    <a:pt x="643" y="234"/>
                  </a:moveTo>
                  <a:cubicBezTo>
                    <a:pt x="640" y="234"/>
                    <a:pt x="637" y="233"/>
                    <a:pt x="636" y="230"/>
                  </a:cubicBezTo>
                  <a:cubicBezTo>
                    <a:pt x="631" y="220"/>
                    <a:pt x="626" y="209"/>
                    <a:pt x="620" y="199"/>
                  </a:cubicBezTo>
                  <a:cubicBezTo>
                    <a:pt x="618" y="196"/>
                    <a:pt x="620" y="191"/>
                    <a:pt x="623" y="189"/>
                  </a:cubicBezTo>
                  <a:cubicBezTo>
                    <a:pt x="627" y="186"/>
                    <a:pt x="632" y="188"/>
                    <a:pt x="634" y="192"/>
                  </a:cubicBezTo>
                  <a:cubicBezTo>
                    <a:pt x="640" y="202"/>
                    <a:pt x="645" y="212"/>
                    <a:pt x="650" y="223"/>
                  </a:cubicBezTo>
                  <a:cubicBezTo>
                    <a:pt x="652" y="227"/>
                    <a:pt x="651" y="232"/>
                    <a:pt x="647" y="234"/>
                  </a:cubicBezTo>
                  <a:cubicBezTo>
                    <a:pt x="646" y="234"/>
                    <a:pt x="644" y="234"/>
                    <a:pt x="643" y="234"/>
                  </a:cubicBezTo>
                  <a:close/>
                  <a:moveTo>
                    <a:pt x="100" y="290"/>
                  </a:moveTo>
                  <a:cubicBezTo>
                    <a:pt x="99" y="290"/>
                    <a:pt x="98" y="290"/>
                    <a:pt x="96" y="289"/>
                  </a:cubicBezTo>
                  <a:cubicBezTo>
                    <a:pt x="92" y="288"/>
                    <a:pt x="91" y="283"/>
                    <a:pt x="92" y="279"/>
                  </a:cubicBezTo>
                  <a:cubicBezTo>
                    <a:pt x="97" y="268"/>
                    <a:pt x="102" y="257"/>
                    <a:pt x="107" y="247"/>
                  </a:cubicBezTo>
                  <a:cubicBezTo>
                    <a:pt x="109" y="243"/>
                    <a:pt x="114" y="241"/>
                    <a:pt x="118" y="243"/>
                  </a:cubicBezTo>
                  <a:cubicBezTo>
                    <a:pt x="122" y="245"/>
                    <a:pt x="123" y="250"/>
                    <a:pt x="122" y="254"/>
                  </a:cubicBezTo>
                  <a:cubicBezTo>
                    <a:pt x="117" y="264"/>
                    <a:pt x="112" y="275"/>
                    <a:pt x="107" y="285"/>
                  </a:cubicBezTo>
                  <a:cubicBezTo>
                    <a:pt x="106" y="288"/>
                    <a:pt x="103" y="290"/>
                    <a:pt x="100" y="290"/>
                  </a:cubicBezTo>
                  <a:close/>
                  <a:moveTo>
                    <a:pt x="65" y="376"/>
                  </a:moveTo>
                  <a:cubicBezTo>
                    <a:pt x="64" y="376"/>
                    <a:pt x="63" y="376"/>
                    <a:pt x="62" y="375"/>
                  </a:cubicBezTo>
                  <a:cubicBezTo>
                    <a:pt x="58" y="374"/>
                    <a:pt x="56" y="369"/>
                    <a:pt x="57" y="365"/>
                  </a:cubicBezTo>
                  <a:cubicBezTo>
                    <a:pt x="61" y="354"/>
                    <a:pt x="66" y="343"/>
                    <a:pt x="70" y="332"/>
                  </a:cubicBezTo>
                  <a:cubicBezTo>
                    <a:pt x="71" y="328"/>
                    <a:pt x="76" y="326"/>
                    <a:pt x="80" y="328"/>
                  </a:cubicBezTo>
                  <a:cubicBezTo>
                    <a:pt x="84" y="330"/>
                    <a:pt x="86" y="334"/>
                    <a:pt x="85" y="338"/>
                  </a:cubicBezTo>
                  <a:cubicBezTo>
                    <a:pt x="81" y="349"/>
                    <a:pt x="76" y="360"/>
                    <a:pt x="72" y="371"/>
                  </a:cubicBezTo>
                  <a:cubicBezTo>
                    <a:pt x="71" y="374"/>
                    <a:pt x="68" y="376"/>
                    <a:pt x="65" y="376"/>
                  </a:cubicBezTo>
                  <a:close/>
                  <a:moveTo>
                    <a:pt x="35" y="463"/>
                  </a:moveTo>
                  <a:cubicBezTo>
                    <a:pt x="34" y="463"/>
                    <a:pt x="33" y="463"/>
                    <a:pt x="32" y="463"/>
                  </a:cubicBezTo>
                  <a:cubicBezTo>
                    <a:pt x="28" y="462"/>
                    <a:pt x="26" y="457"/>
                    <a:pt x="27" y="453"/>
                  </a:cubicBezTo>
                  <a:cubicBezTo>
                    <a:pt x="31" y="442"/>
                    <a:pt x="34" y="431"/>
                    <a:pt x="38" y="420"/>
                  </a:cubicBezTo>
                  <a:cubicBezTo>
                    <a:pt x="39" y="416"/>
                    <a:pt x="44" y="413"/>
                    <a:pt x="48" y="415"/>
                  </a:cubicBezTo>
                  <a:cubicBezTo>
                    <a:pt x="52" y="416"/>
                    <a:pt x="55" y="421"/>
                    <a:pt x="53" y="425"/>
                  </a:cubicBezTo>
                  <a:cubicBezTo>
                    <a:pt x="50" y="436"/>
                    <a:pt x="46" y="447"/>
                    <a:pt x="42" y="458"/>
                  </a:cubicBezTo>
                  <a:cubicBezTo>
                    <a:pt x="41" y="461"/>
                    <a:pt x="38" y="463"/>
                    <a:pt x="35" y="463"/>
                  </a:cubicBezTo>
                  <a:close/>
                  <a:moveTo>
                    <a:pt x="9" y="552"/>
                  </a:moveTo>
                  <a:cubicBezTo>
                    <a:pt x="8" y="552"/>
                    <a:pt x="8" y="552"/>
                    <a:pt x="7" y="552"/>
                  </a:cubicBezTo>
                  <a:cubicBezTo>
                    <a:pt x="3" y="551"/>
                    <a:pt x="0" y="546"/>
                    <a:pt x="1" y="542"/>
                  </a:cubicBezTo>
                  <a:cubicBezTo>
                    <a:pt x="4" y="531"/>
                    <a:pt x="7" y="520"/>
                    <a:pt x="10" y="509"/>
                  </a:cubicBezTo>
                  <a:cubicBezTo>
                    <a:pt x="12" y="504"/>
                    <a:pt x="16" y="502"/>
                    <a:pt x="20" y="503"/>
                  </a:cubicBezTo>
                  <a:cubicBezTo>
                    <a:pt x="25" y="504"/>
                    <a:pt x="27" y="509"/>
                    <a:pt x="26" y="513"/>
                  </a:cubicBezTo>
                  <a:cubicBezTo>
                    <a:pt x="23" y="524"/>
                    <a:pt x="20" y="535"/>
                    <a:pt x="17" y="546"/>
                  </a:cubicBezTo>
                  <a:cubicBezTo>
                    <a:pt x="16" y="550"/>
                    <a:pt x="12" y="552"/>
                    <a:pt x="9" y="552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îŝľídè">
              <a:extLst>
                <a:ext uri="{FF2B5EF4-FFF2-40B4-BE49-F238E27FC236}">
                  <a16:creationId xmlns="" xmlns:a16="http://schemas.microsoft.com/office/drawing/2014/main" id="{8E489FA8-1D51-4D8F-BB14-FFF99E07B267}"/>
                </a:ext>
              </a:extLst>
            </p:cNvPr>
            <p:cNvSpPr/>
            <p:nvPr/>
          </p:nvSpPr>
          <p:spPr bwMode="auto">
            <a:xfrm>
              <a:off x="8338444" y="4987465"/>
              <a:ext cx="41239" cy="45997"/>
            </a:xfrm>
            <a:custGeom>
              <a:avLst/>
              <a:gdLst>
                <a:gd name="T0" fmla="*/ 15 w 29"/>
                <a:gd name="T1" fmla="*/ 34 h 34"/>
                <a:gd name="T2" fmla="*/ 15 w 29"/>
                <a:gd name="T3" fmla="*/ 34 h 34"/>
                <a:gd name="T4" fmla="*/ 7 w 29"/>
                <a:gd name="T5" fmla="*/ 28 h 34"/>
                <a:gd name="T6" fmla="*/ 1 w 29"/>
                <a:gd name="T7" fmla="*/ 11 h 34"/>
                <a:gd name="T8" fmla="*/ 6 w 29"/>
                <a:gd name="T9" fmla="*/ 1 h 34"/>
                <a:gd name="T10" fmla="*/ 15 w 29"/>
                <a:gd name="T11" fmla="*/ 3 h 34"/>
                <a:gd name="T12" fmla="*/ 23 w 29"/>
                <a:gd name="T13" fmla="*/ 1 h 34"/>
                <a:gd name="T14" fmla="*/ 28 w 29"/>
                <a:gd name="T15" fmla="*/ 11 h 34"/>
                <a:gd name="T16" fmla="*/ 22 w 29"/>
                <a:gd name="T17" fmla="*/ 28 h 34"/>
                <a:gd name="T18" fmla="*/ 15 w 29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34">
                  <a:moveTo>
                    <a:pt x="15" y="34"/>
                  </a:moveTo>
                  <a:cubicBezTo>
                    <a:pt x="15" y="34"/>
                    <a:pt x="15" y="34"/>
                    <a:pt x="15" y="34"/>
                  </a:cubicBezTo>
                  <a:cubicBezTo>
                    <a:pt x="11" y="33"/>
                    <a:pt x="8" y="31"/>
                    <a:pt x="7" y="28"/>
                  </a:cubicBezTo>
                  <a:cubicBezTo>
                    <a:pt x="7" y="28"/>
                    <a:pt x="5" y="22"/>
                    <a:pt x="1" y="11"/>
                  </a:cubicBez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2" y="1"/>
                    <a:pt x="15" y="3"/>
                  </a:cubicBezTo>
                  <a:cubicBezTo>
                    <a:pt x="17" y="1"/>
                    <a:pt x="20" y="0"/>
                    <a:pt x="23" y="1"/>
                  </a:cubicBezTo>
                  <a:cubicBezTo>
                    <a:pt x="27" y="2"/>
                    <a:pt x="29" y="7"/>
                    <a:pt x="28" y="11"/>
                  </a:cubicBezTo>
                  <a:cubicBezTo>
                    <a:pt x="24" y="22"/>
                    <a:pt x="22" y="28"/>
                    <a:pt x="22" y="28"/>
                  </a:cubicBezTo>
                  <a:cubicBezTo>
                    <a:pt x="21" y="31"/>
                    <a:pt x="18" y="34"/>
                    <a:pt x="15" y="34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íslîḍê">
              <a:extLst>
                <a:ext uri="{FF2B5EF4-FFF2-40B4-BE49-F238E27FC236}">
                  <a16:creationId xmlns="" xmlns:a16="http://schemas.microsoft.com/office/drawing/2014/main" id="{0E73F431-4D7E-4AD5-B1EC-CC57B504E4DD}"/>
                </a:ext>
              </a:extLst>
            </p:cNvPr>
            <p:cNvSpPr/>
            <p:nvPr/>
          </p:nvSpPr>
          <p:spPr bwMode="auto">
            <a:xfrm>
              <a:off x="8382854" y="4326047"/>
              <a:ext cx="929478" cy="607490"/>
            </a:xfrm>
            <a:custGeom>
              <a:avLst/>
              <a:gdLst>
                <a:gd name="T0" fmla="*/ 350 w 668"/>
                <a:gd name="T1" fmla="*/ 10 h 438"/>
                <a:gd name="T2" fmla="*/ 375 w 668"/>
                <a:gd name="T3" fmla="*/ 0 h 438"/>
                <a:gd name="T4" fmla="*/ 402 w 668"/>
                <a:gd name="T5" fmla="*/ 9 h 438"/>
                <a:gd name="T6" fmla="*/ 375 w 668"/>
                <a:gd name="T7" fmla="*/ 16 h 438"/>
                <a:gd name="T8" fmla="*/ 358 w 668"/>
                <a:gd name="T9" fmla="*/ 17 h 438"/>
                <a:gd name="T10" fmla="*/ 478 w 668"/>
                <a:gd name="T11" fmla="*/ 46 h 438"/>
                <a:gd name="T12" fmla="*/ 444 w 668"/>
                <a:gd name="T13" fmla="*/ 20 h 438"/>
                <a:gd name="T14" fmla="*/ 487 w 668"/>
                <a:gd name="T15" fmla="*/ 32 h 438"/>
                <a:gd name="T16" fmla="*/ 483 w 668"/>
                <a:gd name="T17" fmla="*/ 47 h 438"/>
                <a:gd name="T18" fmla="*/ 263 w 668"/>
                <a:gd name="T19" fmla="*/ 46 h 438"/>
                <a:gd name="T20" fmla="*/ 298 w 668"/>
                <a:gd name="T21" fmla="*/ 18 h 438"/>
                <a:gd name="T22" fmla="*/ 305 w 668"/>
                <a:gd name="T23" fmla="*/ 32 h 438"/>
                <a:gd name="T24" fmla="*/ 270 w 668"/>
                <a:gd name="T25" fmla="*/ 50 h 438"/>
                <a:gd name="T26" fmla="*/ 549 w 668"/>
                <a:gd name="T27" fmla="*/ 105 h 438"/>
                <a:gd name="T28" fmla="*/ 524 w 668"/>
                <a:gd name="T29" fmla="*/ 69 h 438"/>
                <a:gd name="T30" fmla="*/ 561 w 668"/>
                <a:gd name="T31" fmla="*/ 94 h 438"/>
                <a:gd name="T32" fmla="*/ 555 w 668"/>
                <a:gd name="T33" fmla="*/ 107 h 438"/>
                <a:gd name="T34" fmla="*/ 193 w 668"/>
                <a:gd name="T35" fmla="*/ 109 h 438"/>
                <a:gd name="T36" fmla="*/ 218 w 668"/>
                <a:gd name="T37" fmla="*/ 72 h 438"/>
                <a:gd name="T38" fmla="*/ 229 w 668"/>
                <a:gd name="T39" fmla="*/ 84 h 438"/>
                <a:gd name="T40" fmla="*/ 198 w 668"/>
                <a:gd name="T41" fmla="*/ 111 h 438"/>
                <a:gd name="T42" fmla="*/ 606 w 668"/>
                <a:gd name="T43" fmla="*/ 179 h 438"/>
                <a:gd name="T44" fmla="*/ 588 w 668"/>
                <a:gd name="T45" fmla="*/ 139 h 438"/>
                <a:gd name="T46" fmla="*/ 619 w 668"/>
                <a:gd name="T47" fmla="*/ 170 h 438"/>
                <a:gd name="T48" fmla="*/ 612 w 668"/>
                <a:gd name="T49" fmla="*/ 183 h 438"/>
                <a:gd name="T50" fmla="*/ 135 w 668"/>
                <a:gd name="T51" fmla="*/ 184 h 438"/>
                <a:gd name="T52" fmla="*/ 154 w 668"/>
                <a:gd name="T53" fmla="*/ 144 h 438"/>
                <a:gd name="T54" fmla="*/ 166 w 668"/>
                <a:gd name="T55" fmla="*/ 153 h 438"/>
                <a:gd name="T56" fmla="*/ 139 w 668"/>
                <a:gd name="T57" fmla="*/ 185 h 438"/>
                <a:gd name="T58" fmla="*/ 652 w 668"/>
                <a:gd name="T59" fmla="*/ 261 h 438"/>
                <a:gd name="T60" fmla="*/ 639 w 668"/>
                <a:gd name="T61" fmla="*/ 219 h 438"/>
                <a:gd name="T62" fmla="*/ 666 w 668"/>
                <a:gd name="T63" fmla="*/ 254 h 438"/>
                <a:gd name="T64" fmla="*/ 659 w 668"/>
                <a:gd name="T65" fmla="*/ 266 h 438"/>
                <a:gd name="T66" fmla="*/ 86 w 668"/>
                <a:gd name="T67" fmla="*/ 265 h 438"/>
                <a:gd name="T68" fmla="*/ 100 w 668"/>
                <a:gd name="T69" fmla="*/ 223 h 438"/>
                <a:gd name="T70" fmla="*/ 114 w 668"/>
                <a:gd name="T71" fmla="*/ 231 h 438"/>
                <a:gd name="T72" fmla="*/ 89 w 668"/>
                <a:gd name="T73" fmla="*/ 266 h 438"/>
                <a:gd name="T74" fmla="*/ 43 w 668"/>
                <a:gd name="T75" fmla="*/ 350 h 438"/>
                <a:gd name="T76" fmla="*/ 55 w 668"/>
                <a:gd name="T77" fmla="*/ 307 h 438"/>
                <a:gd name="T78" fmla="*/ 69 w 668"/>
                <a:gd name="T79" fmla="*/ 314 h 438"/>
                <a:gd name="T80" fmla="*/ 46 w 668"/>
                <a:gd name="T81" fmla="*/ 351 h 438"/>
                <a:gd name="T82" fmla="*/ 6 w 668"/>
                <a:gd name="T83" fmla="*/ 437 h 438"/>
                <a:gd name="T84" fmla="*/ 15 w 668"/>
                <a:gd name="T85" fmla="*/ 394 h 438"/>
                <a:gd name="T86" fmla="*/ 30 w 668"/>
                <a:gd name="T87" fmla="*/ 400 h 438"/>
                <a:gd name="T88" fmla="*/ 9 w 668"/>
                <a:gd name="T89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8" h="438">
                  <a:moveTo>
                    <a:pt x="358" y="17"/>
                  </a:moveTo>
                  <a:cubicBezTo>
                    <a:pt x="354" y="17"/>
                    <a:pt x="351" y="14"/>
                    <a:pt x="350" y="10"/>
                  </a:cubicBezTo>
                  <a:cubicBezTo>
                    <a:pt x="350" y="5"/>
                    <a:pt x="353" y="2"/>
                    <a:pt x="357" y="1"/>
                  </a:cubicBezTo>
                  <a:cubicBezTo>
                    <a:pt x="363" y="0"/>
                    <a:pt x="369" y="0"/>
                    <a:pt x="375" y="0"/>
                  </a:cubicBezTo>
                  <a:cubicBezTo>
                    <a:pt x="381" y="0"/>
                    <a:pt x="388" y="0"/>
                    <a:pt x="394" y="1"/>
                  </a:cubicBezTo>
                  <a:cubicBezTo>
                    <a:pt x="399" y="1"/>
                    <a:pt x="402" y="5"/>
                    <a:pt x="402" y="9"/>
                  </a:cubicBezTo>
                  <a:cubicBezTo>
                    <a:pt x="401" y="14"/>
                    <a:pt x="397" y="17"/>
                    <a:pt x="393" y="16"/>
                  </a:cubicBezTo>
                  <a:cubicBezTo>
                    <a:pt x="387" y="16"/>
                    <a:pt x="381" y="16"/>
                    <a:pt x="375" y="16"/>
                  </a:cubicBezTo>
                  <a:cubicBezTo>
                    <a:pt x="370" y="16"/>
                    <a:pt x="364" y="16"/>
                    <a:pt x="359" y="17"/>
                  </a:cubicBezTo>
                  <a:cubicBezTo>
                    <a:pt x="358" y="17"/>
                    <a:pt x="358" y="17"/>
                    <a:pt x="358" y="17"/>
                  </a:cubicBezTo>
                  <a:close/>
                  <a:moveTo>
                    <a:pt x="483" y="47"/>
                  </a:moveTo>
                  <a:cubicBezTo>
                    <a:pt x="481" y="47"/>
                    <a:pt x="480" y="46"/>
                    <a:pt x="478" y="46"/>
                  </a:cubicBezTo>
                  <a:cubicBezTo>
                    <a:pt x="468" y="39"/>
                    <a:pt x="458" y="34"/>
                    <a:pt x="448" y="30"/>
                  </a:cubicBezTo>
                  <a:cubicBezTo>
                    <a:pt x="444" y="28"/>
                    <a:pt x="442" y="24"/>
                    <a:pt x="444" y="20"/>
                  </a:cubicBezTo>
                  <a:cubicBezTo>
                    <a:pt x="445" y="15"/>
                    <a:pt x="450" y="14"/>
                    <a:pt x="454" y="15"/>
                  </a:cubicBezTo>
                  <a:cubicBezTo>
                    <a:pt x="465" y="20"/>
                    <a:pt x="476" y="25"/>
                    <a:pt x="487" y="32"/>
                  </a:cubicBezTo>
                  <a:cubicBezTo>
                    <a:pt x="491" y="34"/>
                    <a:pt x="492" y="39"/>
                    <a:pt x="489" y="43"/>
                  </a:cubicBezTo>
                  <a:cubicBezTo>
                    <a:pt x="488" y="45"/>
                    <a:pt x="485" y="47"/>
                    <a:pt x="483" y="47"/>
                  </a:cubicBezTo>
                  <a:close/>
                  <a:moveTo>
                    <a:pt x="270" y="50"/>
                  </a:moveTo>
                  <a:cubicBezTo>
                    <a:pt x="268" y="50"/>
                    <a:pt x="265" y="48"/>
                    <a:pt x="263" y="46"/>
                  </a:cubicBezTo>
                  <a:cubicBezTo>
                    <a:pt x="261" y="42"/>
                    <a:pt x="262" y="37"/>
                    <a:pt x="266" y="35"/>
                  </a:cubicBezTo>
                  <a:cubicBezTo>
                    <a:pt x="277" y="28"/>
                    <a:pt x="288" y="22"/>
                    <a:pt x="298" y="18"/>
                  </a:cubicBezTo>
                  <a:cubicBezTo>
                    <a:pt x="302" y="16"/>
                    <a:pt x="307" y="18"/>
                    <a:pt x="309" y="22"/>
                  </a:cubicBezTo>
                  <a:cubicBezTo>
                    <a:pt x="311" y="26"/>
                    <a:pt x="309" y="30"/>
                    <a:pt x="305" y="32"/>
                  </a:cubicBezTo>
                  <a:cubicBezTo>
                    <a:pt x="295" y="37"/>
                    <a:pt x="285" y="42"/>
                    <a:pt x="275" y="48"/>
                  </a:cubicBezTo>
                  <a:cubicBezTo>
                    <a:pt x="273" y="49"/>
                    <a:pt x="272" y="50"/>
                    <a:pt x="270" y="50"/>
                  </a:cubicBezTo>
                  <a:close/>
                  <a:moveTo>
                    <a:pt x="555" y="107"/>
                  </a:moveTo>
                  <a:cubicBezTo>
                    <a:pt x="553" y="107"/>
                    <a:pt x="551" y="107"/>
                    <a:pt x="549" y="105"/>
                  </a:cubicBezTo>
                  <a:cubicBezTo>
                    <a:pt x="541" y="96"/>
                    <a:pt x="533" y="88"/>
                    <a:pt x="524" y="80"/>
                  </a:cubicBezTo>
                  <a:cubicBezTo>
                    <a:pt x="521" y="77"/>
                    <a:pt x="521" y="72"/>
                    <a:pt x="524" y="69"/>
                  </a:cubicBezTo>
                  <a:cubicBezTo>
                    <a:pt x="527" y="66"/>
                    <a:pt x="532" y="65"/>
                    <a:pt x="535" y="68"/>
                  </a:cubicBezTo>
                  <a:cubicBezTo>
                    <a:pt x="544" y="76"/>
                    <a:pt x="552" y="85"/>
                    <a:pt x="561" y="94"/>
                  </a:cubicBezTo>
                  <a:cubicBezTo>
                    <a:pt x="564" y="97"/>
                    <a:pt x="564" y="102"/>
                    <a:pt x="560" y="105"/>
                  </a:cubicBezTo>
                  <a:cubicBezTo>
                    <a:pt x="559" y="107"/>
                    <a:pt x="557" y="107"/>
                    <a:pt x="555" y="107"/>
                  </a:cubicBezTo>
                  <a:close/>
                  <a:moveTo>
                    <a:pt x="198" y="111"/>
                  </a:moveTo>
                  <a:cubicBezTo>
                    <a:pt x="196" y="111"/>
                    <a:pt x="194" y="110"/>
                    <a:pt x="193" y="109"/>
                  </a:cubicBezTo>
                  <a:cubicBezTo>
                    <a:pt x="189" y="106"/>
                    <a:pt x="189" y="101"/>
                    <a:pt x="192" y="97"/>
                  </a:cubicBezTo>
                  <a:cubicBezTo>
                    <a:pt x="201" y="88"/>
                    <a:pt x="209" y="80"/>
                    <a:pt x="218" y="72"/>
                  </a:cubicBezTo>
                  <a:cubicBezTo>
                    <a:pt x="221" y="69"/>
                    <a:pt x="226" y="69"/>
                    <a:pt x="229" y="72"/>
                  </a:cubicBezTo>
                  <a:cubicBezTo>
                    <a:pt x="232" y="76"/>
                    <a:pt x="232" y="81"/>
                    <a:pt x="229" y="84"/>
                  </a:cubicBezTo>
                  <a:cubicBezTo>
                    <a:pt x="221" y="91"/>
                    <a:pt x="212" y="100"/>
                    <a:pt x="204" y="108"/>
                  </a:cubicBezTo>
                  <a:cubicBezTo>
                    <a:pt x="202" y="110"/>
                    <a:pt x="200" y="111"/>
                    <a:pt x="198" y="111"/>
                  </a:cubicBezTo>
                  <a:close/>
                  <a:moveTo>
                    <a:pt x="612" y="183"/>
                  </a:moveTo>
                  <a:cubicBezTo>
                    <a:pt x="610" y="183"/>
                    <a:pt x="607" y="181"/>
                    <a:pt x="606" y="179"/>
                  </a:cubicBezTo>
                  <a:cubicBezTo>
                    <a:pt x="599" y="169"/>
                    <a:pt x="593" y="159"/>
                    <a:pt x="586" y="150"/>
                  </a:cubicBezTo>
                  <a:cubicBezTo>
                    <a:pt x="583" y="147"/>
                    <a:pt x="584" y="142"/>
                    <a:pt x="588" y="139"/>
                  </a:cubicBezTo>
                  <a:cubicBezTo>
                    <a:pt x="591" y="136"/>
                    <a:pt x="596" y="137"/>
                    <a:pt x="599" y="141"/>
                  </a:cubicBezTo>
                  <a:cubicBezTo>
                    <a:pt x="606" y="150"/>
                    <a:pt x="613" y="160"/>
                    <a:pt x="619" y="170"/>
                  </a:cubicBezTo>
                  <a:cubicBezTo>
                    <a:pt x="622" y="174"/>
                    <a:pt x="621" y="179"/>
                    <a:pt x="617" y="182"/>
                  </a:cubicBezTo>
                  <a:cubicBezTo>
                    <a:pt x="615" y="182"/>
                    <a:pt x="614" y="183"/>
                    <a:pt x="612" y="183"/>
                  </a:cubicBezTo>
                  <a:close/>
                  <a:moveTo>
                    <a:pt x="139" y="185"/>
                  </a:moveTo>
                  <a:cubicBezTo>
                    <a:pt x="138" y="185"/>
                    <a:pt x="136" y="185"/>
                    <a:pt x="135" y="184"/>
                  </a:cubicBezTo>
                  <a:cubicBezTo>
                    <a:pt x="131" y="181"/>
                    <a:pt x="130" y="176"/>
                    <a:pt x="133" y="173"/>
                  </a:cubicBezTo>
                  <a:cubicBezTo>
                    <a:pt x="140" y="163"/>
                    <a:pt x="147" y="153"/>
                    <a:pt x="154" y="144"/>
                  </a:cubicBezTo>
                  <a:cubicBezTo>
                    <a:pt x="156" y="140"/>
                    <a:pt x="161" y="139"/>
                    <a:pt x="165" y="142"/>
                  </a:cubicBezTo>
                  <a:cubicBezTo>
                    <a:pt x="168" y="145"/>
                    <a:pt x="169" y="150"/>
                    <a:pt x="166" y="153"/>
                  </a:cubicBezTo>
                  <a:cubicBezTo>
                    <a:pt x="160" y="162"/>
                    <a:pt x="153" y="172"/>
                    <a:pt x="146" y="182"/>
                  </a:cubicBezTo>
                  <a:cubicBezTo>
                    <a:pt x="144" y="184"/>
                    <a:pt x="142" y="185"/>
                    <a:pt x="139" y="185"/>
                  </a:cubicBezTo>
                  <a:close/>
                  <a:moveTo>
                    <a:pt x="659" y="266"/>
                  </a:moveTo>
                  <a:cubicBezTo>
                    <a:pt x="656" y="266"/>
                    <a:pt x="653" y="264"/>
                    <a:pt x="652" y="261"/>
                  </a:cubicBezTo>
                  <a:cubicBezTo>
                    <a:pt x="646" y="250"/>
                    <a:pt x="641" y="240"/>
                    <a:pt x="636" y="230"/>
                  </a:cubicBezTo>
                  <a:cubicBezTo>
                    <a:pt x="633" y="226"/>
                    <a:pt x="635" y="221"/>
                    <a:pt x="639" y="219"/>
                  </a:cubicBezTo>
                  <a:cubicBezTo>
                    <a:pt x="643" y="217"/>
                    <a:pt x="648" y="218"/>
                    <a:pt x="650" y="222"/>
                  </a:cubicBezTo>
                  <a:cubicBezTo>
                    <a:pt x="655" y="232"/>
                    <a:pt x="661" y="243"/>
                    <a:pt x="666" y="254"/>
                  </a:cubicBezTo>
                  <a:cubicBezTo>
                    <a:pt x="668" y="258"/>
                    <a:pt x="666" y="263"/>
                    <a:pt x="662" y="265"/>
                  </a:cubicBezTo>
                  <a:cubicBezTo>
                    <a:pt x="661" y="265"/>
                    <a:pt x="660" y="266"/>
                    <a:pt x="659" y="266"/>
                  </a:cubicBezTo>
                  <a:close/>
                  <a:moveTo>
                    <a:pt x="89" y="266"/>
                  </a:moveTo>
                  <a:cubicBezTo>
                    <a:pt x="88" y="266"/>
                    <a:pt x="87" y="266"/>
                    <a:pt x="86" y="265"/>
                  </a:cubicBezTo>
                  <a:cubicBezTo>
                    <a:pt x="82" y="263"/>
                    <a:pt x="80" y="258"/>
                    <a:pt x="82" y="254"/>
                  </a:cubicBezTo>
                  <a:cubicBezTo>
                    <a:pt x="88" y="243"/>
                    <a:pt x="94" y="233"/>
                    <a:pt x="100" y="223"/>
                  </a:cubicBezTo>
                  <a:cubicBezTo>
                    <a:pt x="103" y="219"/>
                    <a:pt x="108" y="218"/>
                    <a:pt x="111" y="220"/>
                  </a:cubicBezTo>
                  <a:cubicBezTo>
                    <a:pt x="115" y="223"/>
                    <a:pt x="116" y="227"/>
                    <a:pt x="114" y="231"/>
                  </a:cubicBezTo>
                  <a:cubicBezTo>
                    <a:pt x="108" y="241"/>
                    <a:pt x="102" y="251"/>
                    <a:pt x="96" y="262"/>
                  </a:cubicBezTo>
                  <a:cubicBezTo>
                    <a:pt x="95" y="265"/>
                    <a:pt x="92" y="266"/>
                    <a:pt x="89" y="266"/>
                  </a:cubicBezTo>
                  <a:close/>
                  <a:moveTo>
                    <a:pt x="46" y="351"/>
                  </a:moveTo>
                  <a:cubicBezTo>
                    <a:pt x="45" y="351"/>
                    <a:pt x="44" y="350"/>
                    <a:pt x="43" y="350"/>
                  </a:cubicBezTo>
                  <a:cubicBezTo>
                    <a:pt x="39" y="348"/>
                    <a:pt x="37" y="343"/>
                    <a:pt x="39" y="339"/>
                  </a:cubicBezTo>
                  <a:cubicBezTo>
                    <a:pt x="44" y="328"/>
                    <a:pt x="49" y="318"/>
                    <a:pt x="55" y="307"/>
                  </a:cubicBezTo>
                  <a:cubicBezTo>
                    <a:pt x="57" y="303"/>
                    <a:pt x="61" y="301"/>
                    <a:pt x="65" y="303"/>
                  </a:cubicBezTo>
                  <a:cubicBezTo>
                    <a:pt x="69" y="305"/>
                    <a:pt x="71" y="310"/>
                    <a:pt x="69" y="314"/>
                  </a:cubicBezTo>
                  <a:cubicBezTo>
                    <a:pt x="64" y="325"/>
                    <a:pt x="59" y="335"/>
                    <a:pt x="54" y="346"/>
                  </a:cubicBezTo>
                  <a:cubicBezTo>
                    <a:pt x="52" y="349"/>
                    <a:pt x="49" y="351"/>
                    <a:pt x="46" y="351"/>
                  </a:cubicBezTo>
                  <a:close/>
                  <a:moveTo>
                    <a:pt x="9" y="438"/>
                  </a:moveTo>
                  <a:cubicBezTo>
                    <a:pt x="8" y="438"/>
                    <a:pt x="7" y="438"/>
                    <a:pt x="6" y="437"/>
                  </a:cubicBezTo>
                  <a:cubicBezTo>
                    <a:pt x="2" y="436"/>
                    <a:pt x="0" y="431"/>
                    <a:pt x="2" y="427"/>
                  </a:cubicBezTo>
                  <a:cubicBezTo>
                    <a:pt x="6" y="416"/>
                    <a:pt x="11" y="405"/>
                    <a:pt x="15" y="394"/>
                  </a:cubicBezTo>
                  <a:cubicBezTo>
                    <a:pt x="17" y="390"/>
                    <a:pt x="22" y="388"/>
                    <a:pt x="26" y="390"/>
                  </a:cubicBezTo>
                  <a:cubicBezTo>
                    <a:pt x="30" y="391"/>
                    <a:pt x="32" y="396"/>
                    <a:pt x="30" y="400"/>
                  </a:cubicBezTo>
                  <a:cubicBezTo>
                    <a:pt x="25" y="411"/>
                    <a:pt x="21" y="422"/>
                    <a:pt x="17" y="433"/>
                  </a:cubicBezTo>
                  <a:cubicBezTo>
                    <a:pt x="15" y="436"/>
                    <a:pt x="12" y="438"/>
                    <a:pt x="9" y="438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í$ľíde">
              <a:extLst>
                <a:ext uri="{FF2B5EF4-FFF2-40B4-BE49-F238E27FC236}">
                  <a16:creationId xmlns="" xmlns:a16="http://schemas.microsoft.com/office/drawing/2014/main" id="{D54C6544-7042-43B6-9FC8-946BA8306647}"/>
                </a:ext>
              </a:extLst>
            </p:cNvPr>
            <p:cNvSpPr/>
            <p:nvPr/>
          </p:nvSpPr>
          <p:spPr bwMode="auto">
            <a:xfrm>
              <a:off x="9320263" y="4746374"/>
              <a:ext cx="41239" cy="44412"/>
            </a:xfrm>
            <a:custGeom>
              <a:avLst/>
              <a:gdLst>
                <a:gd name="T0" fmla="*/ 15 w 30"/>
                <a:gd name="T1" fmla="*/ 33 h 33"/>
                <a:gd name="T2" fmla="*/ 8 w 30"/>
                <a:gd name="T3" fmla="*/ 28 h 33"/>
                <a:gd name="T4" fmla="*/ 1 w 30"/>
                <a:gd name="T5" fmla="*/ 11 h 33"/>
                <a:gd name="T6" fmla="*/ 6 w 30"/>
                <a:gd name="T7" fmla="*/ 1 h 33"/>
                <a:gd name="T8" fmla="*/ 15 w 30"/>
                <a:gd name="T9" fmla="*/ 3 h 33"/>
                <a:gd name="T10" fmla="*/ 24 w 30"/>
                <a:gd name="T11" fmla="*/ 1 h 33"/>
                <a:gd name="T12" fmla="*/ 29 w 30"/>
                <a:gd name="T13" fmla="*/ 11 h 33"/>
                <a:gd name="T14" fmla="*/ 23 w 30"/>
                <a:gd name="T15" fmla="*/ 28 h 33"/>
                <a:gd name="T16" fmla="*/ 15 w 30"/>
                <a:gd name="T17" fmla="*/ 33 h 33"/>
                <a:gd name="T18" fmla="*/ 15 w 30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3">
                  <a:moveTo>
                    <a:pt x="15" y="33"/>
                  </a:moveTo>
                  <a:cubicBezTo>
                    <a:pt x="12" y="33"/>
                    <a:pt x="9" y="31"/>
                    <a:pt x="8" y="28"/>
                  </a:cubicBezTo>
                  <a:cubicBezTo>
                    <a:pt x="8" y="28"/>
                    <a:pt x="6" y="22"/>
                    <a:pt x="1" y="11"/>
                  </a:cubicBez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3" y="1"/>
                    <a:pt x="15" y="3"/>
                  </a:cubicBezTo>
                  <a:cubicBezTo>
                    <a:pt x="17" y="1"/>
                    <a:pt x="20" y="0"/>
                    <a:pt x="24" y="1"/>
                  </a:cubicBezTo>
                  <a:cubicBezTo>
                    <a:pt x="28" y="2"/>
                    <a:pt x="30" y="7"/>
                    <a:pt x="29" y="11"/>
                  </a:cubicBezTo>
                  <a:cubicBezTo>
                    <a:pt x="25" y="22"/>
                    <a:pt x="23" y="28"/>
                    <a:pt x="23" y="28"/>
                  </a:cubicBezTo>
                  <a:cubicBezTo>
                    <a:pt x="22" y="31"/>
                    <a:pt x="19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ŝlïďe">
              <a:extLst>
                <a:ext uri="{FF2B5EF4-FFF2-40B4-BE49-F238E27FC236}">
                  <a16:creationId xmlns="" xmlns:a16="http://schemas.microsoft.com/office/drawing/2014/main" id="{FD8B8BA3-55AB-4702-A65A-D14C2DCF3E33}"/>
                </a:ext>
              </a:extLst>
            </p:cNvPr>
            <p:cNvSpPr/>
            <p:nvPr/>
          </p:nvSpPr>
          <p:spPr bwMode="auto">
            <a:xfrm>
              <a:off x="9366260" y="4053232"/>
              <a:ext cx="886652" cy="634454"/>
            </a:xfrm>
            <a:custGeom>
              <a:avLst/>
              <a:gdLst>
                <a:gd name="T0" fmla="*/ 403 w 638"/>
                <a:gd name="T1" fmla="*/ 21 h 458"/>
                <a:gd name="T2" fmla="*/ 360 w 638"/>
                <a:gd name="T3" fmla="*/ 8 h 458"/>
                <a:gd name="T4" fmla="*/ 407 w 638"/>
                <a:gd name="T5" fmla="*/ 6 h 458"/>
                <a:gd name="T6" fmla="*/ 405 w 638"/>
                <a:gd name="T7" fmla="*/ 21 h 458"/>
                <a:gd name="T8" fmla="*/ 268 w 638"/>
                <a:gd name="T9" fmla="*/ 41 h 458"/>
                <a:gd name="T10" fmla="*/ 305 w 638"/>
                <a:gd name="T11" fmla="*/ 13 h 458"/>
                <a:gd name="T12" fmla="*/ 311 w 638"/>
                <a:gd name="T13" fmla="*/ 27 h 458"/>
                <a:gd name="T14" fmla="*/ 275 w 638"/>
                <a:gd name="T15" fmla="*/ 45 h 458"/>
                <a:gd name="T16" fmla="*/ 490 w 638"/>
                <a:gd name="T17" fmla="*/ 62 h 458"/>
                <a:gd name="T18" fmla="*/ 456 w 638"/>
                <a:gd name="T19" fmla="*/ 32 h 458"/>
                <a:gd name="T20" fmla="*/ 499 w 638"/>
                <a:gd name="T21" fmla="*/ 49 h 458"/>
                <a:gd name="T22" fmla="*/ 494 w 638"/>
                <a:gd name="T23" fmla="*/ 63 h 458"/>
                <a:gd name="T24" fmla="*/ 195 w 638"/>
                <a:gd name="T25" fmla="*/ 109 h 458"/>
                <a:gd name="T26" fmla="*/ 221 w 638"/>
                <a:gd name="T27" fmla="*/ 70 h 458"/>
                <a:gd name="T28" fmla="*/ 232 w 638"/>
                <a:gd name="T29" fmla="*/ 82 h 458"/>
                <a:gd name="T30" fmla="*/ 200 w 638"/>
                <a:gd name="T31" fmla="*/ 111 h 458"/>
                <a:gd name="T32" fmla="*/ 562 w 638"/>
                <a:gd name="T33" fmla="*/ 127 h 458"/>
                <a:gd name="T34" fmla="*/ 536 w 638"/>
                <a:gd name="T35" fmla="*/ 89 h 458"/>
                <a:gd name="T36" fmla="*/ 574 w 638"/>
                <a:gd name="T37" fmla="*/ 116 h 458"/>
                <a:gd name="T38" fmla="*/ 568 w 638"/>
                <a:gd name="T39" fmla="*/ 130 h 458"/>
                <a:gd name="T40" fmla="*/ 137 w 638"/>
                <a:gd name="T41" fmla="*/ 189 h 458"/>
                <a:gd name="T42" fmla="*/ 155 w 638"/>
                <a:gd name="T43" fmla="*/ 147 h 458"/>
                <a:gd name="T44" fmla="*/ 169 w 638"/>
                <a:gd name="T45" fmla="*/ 156 h 458"/>
                <a:gd name="T46" fmla="*/ 141 w 638"/>
                <a:gd name="T47" fmla="*/ 190 h 458"/>
                <a:gd name="T48" fmla="*/ 622 w 638"/>
                <a:gd name="T49" fmla="*/ 205 h 458"/>
                <a:gd name="T50" fmla="*/ 602 w 638"/>
                <a:gd name="T51" fmla="*/ 163 h 458"/>
                <a:gd name="T52" fmla="*/ 635 w 638"/>
                <a:gd name="T53" fmla="*/ 196 h 458"/>
                <a:gd name="T54" fmla="*/ 629 w 638"/>
                <a:gd name="T55" fmla="*/ 208 h 458"/>
                <a:gd name="T56" fmla="*/ 87 w 638"/>
                <a:gd name="T57" fmla="*/ 276 h 458"/>
                <a:gd name="T58" fmla="*/ 102 w 638"/>
                <a:gd name="T59" fmla="*/ 232 h 458"/>
                <a:gd name="T60" fmla="*/ 116 w 638"/>
                <a:gd name="T61" fmla="*/ 240 h 458"/>
                <a:gd name="T62" fmla="*/ 91 w 638"/>
                <a:gd name="T63" fmla="*/ 276 h 458"/>
                <a:gd name="T64" fmla="*/ 44 w 638"/>
                <a:gd name="T65" fmla="*/ 365 h 458"/>
                <a:gd name="T66" fmla="*/ 56 w 638"/>
                <a:gd name="T67" fmla="*/ 321 h 458"/>
                <a:gd name="T68" fmla="*/ 70 w 638"/>
                <a:gd name="T69" fmla="*/ 328 h 458"/>
                <a:gd name="T70" fmla="*/ 48 w 638"/>
                <a:gd name="T71" fmla="*/ 366 h 458"/>
                <a:gd name="T72" fmla="*/ 7 w 638"/>
                <a:gd name="T73" fmla="*/ 457 h 458"/>
                <a:gd name="T74" fmla="*/ 16 w 638"/>
                <a:gd name="T75" fmla="*/ 412 h 458"/>
                <a:gd name="T76" fmla="*/ 31 w 638"/>
                <a:gd name="T77" fmla="*/ 418 h 458"/>
                <a:gd name="T78" fmla="*/ 9 w 638"/>
                <a:gd name="T79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8" h="458">
                  <a:moveTo>
                    <a:pt x="405" y="21"/>
                  </a:moveTo>
                  <a:cubicBezTo>
                    <a:pt x="404" y="21"/>
                    <a:pt x="404" y="21"/>
                    <a:pt x="403" y="21"/>
                  </a:cubicBezTo>
                  <a:cubicBezTo>
                    <a:pt x="391" y="18"/>
                    <a:pt x="380" y="17"/>
                    <a:pt x="368" y="17"/>
                  </a:cubicBezTo>
                  <a:cubicBezTo>
                    <a:pt x="363" y="17"/>
                    <a:pt x="360" y="13"/>
                    <a:pt x="360" y="8"/>
                  </a:cubicBezTo>
                  <a:cubicBezTo>
                    <a:pt x="360" y="4"/>
                    <a:pt x="364" y="0"/>
                    <a:pt x="368" y="1"/>
                  </a:cubicBezTo>
                  <a:cubicBezTo>
                    <a:pt x="381" y="1"/>
                    <a:pt x="394" y="3"/>
                    <a:pt x="407" y="6"/>
                  </a:cubicBezTo>
                  <a:cubicBezTo>
                    <a:pt x="411" y="6"/>
                    <a:pt x="414" y="11"/>
                    <a:pt x="413" y="15"/>
                  </a:cubicBezTo>
                  <a:cubicBezTo>
                    <a:pt x="412" y="19"/>
                    <a:pt x="409" y="21"/>
                    <a:pt x="405" y="21"/>
                  </a:cubicBezTo>
                  <a:close/>
                  <a:moveTo>
                    <a:pt x="275" y="45"/>
                  </a:moveTo>
                  <a:cubicBezTo>
                    <a:pt x="272" y="45"/>
                    <a:pt x="269" y="44"/>
                    <a:pt x="268" y="41"/>
                  </a:cubicBezTo>
                  <a:cubicBezTo>
                    <a:pt x="265" y="38"/>
                    <a:pt x="267" y="33"/>
                    <a:pt x="270" y="30"/>
                  </a:cubicBezTo>
                  <a:cubicBezTo>
                    <a:pt x="282" y="23"/>
                    <a:pt x="293" y="17"/>
                    <a:pt x="305" y="13"/>
                  </a:cubicBezTo>
                  <a:cubicBezTo>
                    <a:pt x="309" y="11"/>
                    <a:pt x="313" y="13"/>
                    <a:pt x="315" y="17"/>
                  </a:cubicBezTo>
                  <a:cubicBezTo>
                    <a:pt x="317" y="21"/>
                    <a:pt x="315" y="26"/>
                    <a:pt x="311" y="27"/>
                  </a:cubicBezTo>
                  <a:cubicBezTo>
                    <a:pt x="300" y="32"/>
                    <a:pt x="289" y="37"/>
                    <a:pt x="279" y="44"/>
                  </a:cubicBezTo>
                  <a:cubicBezTo>
                    <a:pt x="278" y="45"/>
                    <a:pt x="276" y="45"/>
                    <a:pt x="275" y="45"/>
                  </a:cubicBezTo>
                  <a:close/>
                  <a:moveTo>
                    <a:pt x="494" y="63"/>
                  </a:moveTo>
                  <a:cubicBezTo>
                    <a:pt x="493" y="63"/>
                    <a:pt x="491" y="63"/>
                    <a:pt x="490" y="62"/>
                  </a:cubicBezTo>
                  <a:cubicBezTo>
                    <a:pt x="480" y="54"/>
                    <a:pt x="469" y="48"/>
                    <a:pt x="459" y="43"/>
                  </a:cubicBezTo>
                  <a:cubicBezTo>
                    <a:pt x="455" y="40"/>
                    <a:pt x="454" y="36"/>
                    <a:pt x="456" y="32"/>
                  </a:cubicBezTo>
                  <a:cubicBezTo>
                    <a:pt x="458" y="28"/>
                    <a:pt x="463" y="26"/>
                    <a:pt x="467" y="28"/>
                  </a:cubicBezTo>
                  <a:cubicBezTo>
                    <a:pt x="477" y="34"/>
                    <a:pt x="488" y="41"/>
                    <a:pt x="499" y="49"/>
                  </a:cubicBezTo>
                  <a:cubicBezTo>
                    <a:pt x="503" y="51"/>
                    <a:pt x="503" y="56"/>
                    <a:pt x="501" y="60"/>
                  </a:cubicBezTo>
                  <a:cubicBezTo>
                    <a:pt x="499" y="62"/>
                    <a:pt x="497" y="63"/>
                    <a:pt x="494" y="63"/>
                  </a:cubicBezTo>
                  <a:close/>
                  <a:moveTo>
                    <a:pt x="200" y="111"/>
                  </a:moveTo>
                  <a:cubicBezTo>
                    <a:pt x="199" y="111"/>
                    <a:pt x="197" y="110"/>
                    <a:pt x="195" y="109"/>
                  </a:cubicBezTo>
                  <a:cubicBezTo>
                    <a:pt x="192" y="106"/>
                    <a:pt x="192" y="101"/>
                    <a:pt x="194" y="98"/>
                  </a:cubicBezTo>
                  <a:cubicBezTo>
                    <a:pt x="203" y="88"/>
                    <a:pt x="212" y="78"/>
                    <a:pt x="221" y="70"/>
                  </a:cubicBezTo>
                  <a:cubicBezTo>
                    <a:pt x="224" y="67"/>
                    <a:pt x="229" y="67"/>
                    <a:pt x="232" y="70"/>
                  </a:cubicBezTo>
                  <a:cubicBezTo>
                    <a:pt x="235" y="73"/>
                    <a:pt x="235" y="78"/>
                    <a:pt x="232" y="82"/>
                  </a:cubicBezTo>
                  <a:cubicBezTo>
                    <a:pt x="223" y="90"/>
                    <a:pt x="215" y="99"/>
                    <a:pt x="206" y="108"/>
                  </a:cubicBezTo>
                  <a:cubicBezTo>
                    <a:pt x="205" y="110"/>
                    <a:pt x="203" y="111"/>
                    <a:pt x="200" y="111"/>
                  </a:cubicBezTo>
                  <a:close/>
                  <a:moveTo>
                    <a:pt x="568" y="130"/>
                  </a:moveTo>
                  <a:cubicBezTo>
                    <a:pt x="566" y="130"/>
                    <a:pt x="564" y="129"/>
                    <a:pt x="562" y="127"/>
                  </a:cubicBezTo>
                  <a:cubicBezTo>
                    <a:pt x="554" y="118"/>
                    <a:pt x="545" y="109"/>
                    <a:pt x="536" y="101"/>
                  </a:cubicBezTo>
                  <a:cubicBezTo>
                    <a:pt x="533" y="98"/>
                    <a:pt x="533" y="93"/>
                    <a:pt x="536" y="89"/>
                  </a:cubicBezTo>
                  <a:cubicBezTo>
                    <a:pt x="539" y="86"/>
                    <a:pt x="544" y="86"/>
                    <a:pt x="548" y="89"/>
                  </a:cubicBezTo>
                  <a:cubicBezTo>
                    <a:pt x="556" y="98"/>
                    <a:pt x="565" y="107"/>
                    <a:pt x="574" y="116"/>
                  </a:cubicBezTo>
                  <a:cubicBezTo>
                    <a:pt x="577" y="120"/>
                    <a:pt x="577" y="125"/>
                    <a:pt x="573" y="128"/>
                  </a:cubicBezTo>
                  <a:cubicBezTo>
                    <a:pt x="572" y="129"/>
                    <a:pt x="570" y="130"/>
                    <a:pt x="568" y="130"/>
                  </a:cubicBezTo>
                  <a:close/>
                  <a:moveTo>
                    <a:pt x="141" y="190"/>
                  </a:moveTo>
                  <a:cubicBezTo>
                    <a:pt x="140" y="190"/>
                    <a:pt x="138" y="190"/>
                    <a:pt x="137" y="189"/>
                  </a:cubicBezTo>
                  <a:cubicBezTo>
                    <a:pt x="133" y="187"/>
                    <a:pt x="132" y="182"/>
                    <a:pt x="134" y="178"/>
                  </a:cubicBezTo>
                  <a:cubicBezTo>
                    <a:pt x="141" y="167"/>
                    <a:pt x="148" y="157"/>
                    <a:pt x="155" y="147"/>
                  </a:cubicBezTo>
                  <a:cubicBezTo>
                    <a:pt x="158" y="143"/>
                    <a:pt x="163" y="143"/>
                    <a:pt x="167" y="145"/>
                  </a:cubicBezTo>
                  <a:cubicBezTo>
                    <a:pt x="170" y="148"/>
                    <a:pt x="171" y="153"/>
                    <a:pt x="169" y="156"/>
                  </a:cubicBezTo>
                  <a:cubicBezTo>
                    <a:pt x="162" y="166"/>
                    <a:pt x="155" y="176"/>
                    <a:pt x="148" y="187"/>
                  </a:cubicBezTo>
                  <a:cubicBezTo>
                    <a:pt x="146" y="189"/>
                    <a:pt x="144" y="190"/>
                    <a:pt x="141" y="190"/>
                  </a:cubicBezTo>
                  <a:close/>
                  <a:moveTo>
                    <a:pt x="629" y="208"/>
                  </a:moveTo>
                  <a:cubicBezTo>
                    <a:pt x="626" y="208"/>
                    <a:pt x="624" y="207"/>
                    <a:pt x="622" y="205"/>
                  </a:cubicBezTo>
                  <a:cubicBezTo>
                    <a:pt x="615" y="195"/>
                    <a:pt x="608" y="184"/>
                    <a:pt x="601" y="175"/>
                  </a:cubicBezTo>
                  <a:cubicBezTo>
                    <a:pt x="598" y="171"/>
                    <a:pt x="599" y="166"/>
                    <a:pt x="602" y="163"/>
                  </a:cubicBezTo>
                  <a:cubicBezTo>
                    <a:pt x="606" y="161"/>
                    <a:pt x="611" y="162"/>
                    <a:pt x="614" y="165"/>
                  </a:cubicBezTo>
                  <a:cubicBezTo>
                    <a:pt x="621" y="175"/>
                    <a:pt x="628" y="185"/>
                    <a:pt x="635" y="196"/>
                  </a:cubicBezTo>
                  <a:cubicBezTo>
                    <a:pt x="638" y="200"/>
                    <a:pt x="637" y="205"/>
                    <a:pt x="633" y="207"/>
                  </a:cubicBezTo>
                  <a:cubicBezTo>
                    <a:pt x="632" y="208"/>
                    <a:pt x="630" y="208"/>
                    <a:pt x="629" y="208"/>
                  </a:cubicBezTo>
                  <a:close/>
                  <a:moveTo>
                    <a:pt x="91" y="276"/>
                  </a:moveTo>
                  <a:cubicBezTo>
                    <a:pt x="90" y="276"/>
                    <a:pt x="89" y="276"/>
                    <a:pt x="87" y="276"/>
                  </a:cubicBezTo>
                  <a:cubicBezTo>
                    <a:pt x="83" y="273"/>
                    <a:pt x="82" y="269"/>
                    <a:pt x="84" y="265"/>
                  </a:cubicBezTo>
                  <a:cubicBezTo>
                    <a:pt x="90" y="253"/>
                    <a:pt x="96" y="242"/>
                    <a:pt x="102" y="232"/>
                  </a:cubicBezTo>
                  <a:cubicBezTo>
                    <a:pt x="104" y="228"/>
                    <a:pt x="109" y="227"/>
                    <a:pt x="113" y="229"/>
                  </a:cubicBezTo>
                  <a:cubicBezTo>
                    <a:pt x="117" y="231"/>
                    <a:pt x="118" y="236"/>
                    <a:pt x="116" y="240"/>
                  </a:cubicBezTo>
                  <a:cubicBezTo>
                    <a:pt x="110" y="250"/>
                    <a:pt x="104" y="261"/>
                    <a:pt x="98" y="272"/>
                  </a:cubicBezTo>
                  <a:cubicBezTo>
                    <a:pt x="97" y="275"/>
                    <a:pt x="94" y="276"/>
                    <a:pt x="91" y="276"/>
                  </a:cubicBezTo>
                  <a:close/>
                  <a:moveTo>
                    <a:pt x="48" y="366"/>
                  </a:moveTo>
                  <a:cubicBezTo>
                    <a:pt x="47" y="366"/>
                    <a:pt x="45" y="366"/>
                    <a:pt x="44" y="365"/>
                  </a:cubicBezTo>
                  <a:cubicBezTo>
                    <a:pt x="40" y="364"/>
                    <a:pt x="39" y="359"/>
                    <a:pt x="40" y="355"/>
                  </a:cubicBezTo>
                  <a:cubicBezTo>
                    <a:pt x="45" y="343"/>
                    <a:pt x="51" y="332"/>
                    <a:pt x="56" y="321"/>
                  </a:cubicBezTo>
                  <a:cubicBezTo>
                    <a:pt x="58" y="317"/>
                    <a:pt x="63" y="315"/>
                    <a:pt x="67" y="317"/>
                  </a:cubicBezTo>
                  <a:cubicBezTo>
                    <a:pt x="71" y="319"/>
                    <a:pt x="72" y="324"/>
                    <a:pt x="70" y="328"/>
                  </a:cubicBezTo>
                  <a:cubicBezTo>
                    <a:pt x="65" y="339"/>
                    <a:pt x="60" y="350"/>
                    <a:pt x="55" y="361"/>
                  </a:cubicBezTo>
                  <a:cubicBezTo>
                    <a:pt x="54" y="364"/>
                    <a:pt x="51" y="366"/>
                    <a:pt x="48" y="366"/>
                  </a:cubicBezTo>
                  <a:close/>
                  <a:moveTo>
                    <a:pt x="9" y="458"/>
                  </a:moveTo>
                  <a:cubicBezTo>
                    <a:pt x="8" y="458"/>
                    <a:pt x="8" y="458"/>
                    <a:pt x="7" y="457"/>
                  </a:cubicBezTo>
                  <a:cubicBezTo>
                    <a:pt x="2" y="456"/>
                    <a:pt x="0" y="451"/>
                    <a:pt x="2" y="447"/>
                  </a:cubicBezTo>
                  <a:cubicBezTo>
                    <a:pt x="6" y="435"/>
                    <a:pt x="11" y="424"/>
                    <a:pt x="16" y="412"/>
                  </a:cubicBezTo>
                  <a:cubicBezTo>
                    <a:pt x="17" y="408"/>
                    <a:pt x="22" y="406"/>
                    <a:pt x="26" y="408"/>
                  </a:cubicBezTo>
                  <a:cubicBezTo>
                    <a:pt x="30" y="409"/>
                    <a:pt x="32" y="414"/>
                    <a:pt x="31" y="418"/>
                  </a:cubicBezTo>
                  <a:cubicBezTo>
                    <a:pt x="26" y="430"/>
                    <a:pt x="21" y="441"/>
                    <a:pt x="17" y="453"/>
                  </a:cubicBezTo>
                  <a:cubicBezTo>
                    <a:pt x="16" y="456"/>
                    <a:pt x="13" y="458"/>
                    <a:pt x="9" y="458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î$ļíḍê">
              <a:extLst>
                <a:ext uri="{FF2B5EF4-FFF2-40B4-BE49-F238E27FC236}">
                  <a16:creationId xmlns="" xmlns:a16="http://schemas.microsoft.com/office/drawing/2014/main" id="{106F3EBD-33BC-4599-95E6-8C92B6D58556}"/>
                </a:ext>
              </a:extLst>
            </p:cNvPr>
            <p:cNvSpPr/>
            <p:nvPr/>
          </p:nvSpPr>
          <p:spPr bwMode="auto">
            <a:xfrm>
              <a:off x="10271945" y="4389492"/>
              <a:ext cx="45997" cy="47584"/>
            </a:xfrm>
            <a:custGeom>
              <a:avLst/>
              <a:gdLst>
                <a:gd name="T0" fmla="*/ 18 w 33"/>
                <a:gd name="T1" fmla="*/ 34 h 34"/>
                <a:gd name="T2" fmla="*/ 11 w 33"/>
                <a:gd name="T3" fmla="*/ 30 h 34"/>
                <a:gd name="T4" fmla="*/ 2 w 33"/>
                <a:gd name="T5" fmla="*/ 14 h 34"/>
                <a:gd name="T6" fmla="*/ 5 w 33"/>
                <a:gd name="T7" fmla="*/ 3 h 34"/>
                <a:gd name="T8" fmla="*/ 16 w 33"/>
                <a:gd name="T9" fmla="*/ 6 h 34"/>
                <a:gd name="T10" fmla="*/ 16 w 33"/>
                <a:gd name="T11" fmla="*/ 6 h 34"/>
                <a:gd name="T12" fmla="*/ 16 w 33"/>
                <a:gd name="T13" fmla="*/ 6 h 34"/>
                <a:gd name="T14" fmla="*/ 27 w 33"/>
                <a:gd name="T15" fmla="*/ 1 h 34"/>
                <a:gd name="T16" fmla="*/ 31 w 33"/>
                <a:gd name="T17" fmla="*/ 12 h 34"/>
                <a:gd name="T18" fmla="*/ 25 w 33"/>
                <a:gd name="T19" fmla="*/ 29 h 34"/>
                <a:gd name="T20" fmla="*/ 18 w 33"/>
                <a:gd name="T21" fmla="*/ 34 h 34"/>
                <a:gd name="T22" fmla="*/ 18 w 33"/>
                <a:gd name="T2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34">
                  <a:moveTo>
                    <a:pt x="18" y="34"/>
                  </a:moveTo>
                  <a:cubicBezTo>
                    <a:pt x="15" y="34"/>
                    <a:pt x="12" y="32"/>
                    <a:pt x="11" y="30"/>
                  </a:cubicBezTo>
                  <a:cubicBezTo>
                    <a:pt x="11" y="29"/>
                    <a:pt x="8" y="24"/>
                    <a:pt x="2" y="14"/>
                  </a:cubicBezTo>
                  <a:cubicBezTo>
                    <a:pt x="0" y="10"/>
                    <a:pt x="1" y="5"/>
                    <a:pt x="5" y="3"/>
                  </a:cubicBezTo>
                  <a:cubicBezTo>
                    <a:pt x="9" y="1"/>
                    <a:pt x="14" y="2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2"/>
                    <a:pt x="22" y="0"/>
                    <a:pt x="27" y="1"/>
                  </a:cubicBezTo>
                  <a:cubicBezTo>
                    <a:pt x="31" y="3"/>
                    <a:pt x="33" y="8"/>
                    <a:pt x="31" y="12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2"/>
                    <a:pt x="21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ṡļïdè">
              <a:extLst>
                <a:ext uri="{FF2B5EF4-FFF2-40B4-BE49-F238E27FC236}">
                  <a16:creationId xmlns="" xmlns:a16="http://schemas.microsoft.com/office/drawing/2014/main" id="{2312ECA6-3A17-4038-8B0C-7712D2F2705C}"/>
                </a:ext>
              </a:extLst>
            </p:cNvPr>
            <p:cNvSpPr/>
            <p:nvPr/>
          </p:nvSpPr>
          <p:spPr bwMode="auto">
            <a:xfrm>
              <a:off x="10313184" y="4305427"/>
              <a:ext cx="34895" cy="55515"/>
            </a:xfrm>
            <a:custGeom>
              <a:avLst/>
              <a:gdLst>
                <a:gd name="T0" fmla="*/ 9 w 26"/>
                <a:gd name="T1" fmla="*/ 40 h 40"/>
                <a:gd name="T2" fmla="*/ 6 w 26"/>
                <a:gd name="T3" fmla="*/ 40 h 40"/>
                <a:gd name="T4" fmla="*/ 1 w 26"/>
                <a:gd name="T5" fmla="*/ 29 h 40"/>
                <a:gd name="T6" fmla="*/ 9 w 26"/>
                <a:gd name="T7" fmla="*/ 7 h 40"/>
                <a:gd name="T8" fmla="*/ 20 w 26"/>
                <a:gd name="T9" fmla="*/ 2 h 40"/>
                <a:gd name="T10" fmla="*/ 24 w 26"/>
                <a:gd name="T11" fmla="*/ 12 h 40"/>
                <a:gd name="T12" fmla="*/ 16 w 26"/>
                <a:gd name="T13" fmla="*/ 35 h 40"/>
                <a:gd name="T14" fmla="*/ 9 w 26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0">
                  <a:moveTo>
                    <a:pt x="9" y="40"/>
                  </a:moveTo>
                  <a:cubicBezTo>
                    <a:pt x="8" y="40"/>
                    <a:pt x="7" y="40"/>
                    <a:pt x="6" y="40"/>
                  </a:cubicBezTo>
                  <a:cubicBezTo>
                    <a:pt x="2" y="38"/>
                    <a:pt x="0" y="34"/>
                    <a:pt x="1" y="2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3"/>
                    <a:pt x="15" y="0"/>
                    <a:pt x="20" y="2"/>
                  </a:cubicBezTo>
                  <a:cubicBezTo>
                    <a:pt x="24" y="3"/>
                    <a:pt x="26" y="8"/>
                    <a:pt x="24" y="12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8"/>
                    <a:pt x="12" y="40"/>
                    <a:pt x="9" y="40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ïṣļîḑe">
              <a:extLst>
                <a:ext uri="{FF2B5EF4-FFF2-40B4-BE49-F238E27FC236}">
                  <a16:creationId xmlns="" xmlns:a16="http://schemas.microsoft.com/office/drawing/2014/main" id="{28DA37DD-A104-456E-92D6-64936E6FE386}"/>
                </a:ext>
              </a:extLst>
            </p:cNvPr>
            <p:cNvSpPr/>
            <p:nvPr/>
          </p:nvSpPr>
          <p:spPr bwMode="auto">
            <a:xfrm>
              <a:off x="10343321" y="4229293"/>
              <a:ext cx="33308" cy="47584"/>
            </a:xfrm>
            <a:custGeom>
              <a:avLst/>
              <a:gdLst>
                <a:gd name="T0" fmla="*/ 9 w 24"/>
                <a:gd name="T1" fmla="*/ 34 h 34"/>
                <a:gd name="T2" fmla="*/ 6 w 24"/>
                <a:gd name="T3" fmla="*/ 33 h 34"/>
                <a:gd name="T4" fmla="*/ 1 w 24"/>
                <a:gd name="T5" fmla="*/ 23 h 34"/>
                <a:gd name="T6" fmla="*/ 7 w 24"/>
                <a:gd name="T7" fmla="*/ 6 h 34"/>
                <a:gd name="T8" fmla="*/ 18 w 24"/>
                <a:gd name="T9" fmla="*/ 1 h 34"/>
                <a:gd name="T10" fmla="*/ 22 w 24"/>
                <a:gd name="T11" fmla="*/ 12 h 34"/>
                <a:gd name="T12" fmla="*/ 16 w 24"/>
                <a:gd name="T13" fmla="*/ 28 h 34"/>
                <a:gd name="T14" fmla="*/ 9 w 24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4">
                  <a:moveTo>
                    <a:pt x="9" y="34"/>
                  </a:moveTo>
                  <a:cubicBezTo>
                    <a:pt x="8" y="34"/>
                    <a:pt x="7" y="34"/>
                    <a:pt x="6" y="33"/>
                  </a:cubicBezTo>
                  <a:cubicBezTo>
                    <a:pt x="2" y="32"/>
                    <a:pt x="0" y="27"/>
                    <a:pt x="1" y="2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2"/>
                    <a:pt x="13" y="0"/>
                    <a:pt x="18" y="1"/>
                  </a:cubicBezTo>
                  <a:cubicBezTo>
                    <a:pt x="22" y="3"/>
                    <a:pt x="24" y="7"/>
                    <a:pt x="22" y="12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32"/>
                    <a:pt x="12" y="34"/>
                    <a:pt x="9" y="34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íSlïḍê">
              <a:extLst>
                <a:ext uri="{FF2B5EF4-FFF2-40B4-BE49-F238E27FC236}">
                  <a16:creationId xmlns="" xmlns:a16="http://schemas.microsoft.com/office/drawing/2014/main" id="{2D5ED0CF-C1B5-4A91-81EF-DC75D23D47EB}"/>
                </a:ext>
              </a:extLst>
            </p:cNvPr>
            <p:cNvSpPr/>
            <p:nvPr/>
          </p:nvSpPr>
          <p:spPr bwMode="auto">
            <a:xfrm>
              <a:off x="10235464" y="2693912"/>
              <a:ext cx="724866" cy="1065884"/>
            </a:xfrm>
            <a:custGeom>
              <a:avLst/>
              <a:gdLst>
                <a:gd name="T0" fmla="*/ 0 w 522"/>
                <a:gd name="T1" fmla="*/ 769 h 769"/>
                <a:gd name="T2" fmla="*/ 108 w 522"/>
                <a:gd name="T3" fmla="*/ 652 h 769"/>
                <a:gd name="T4" fmla="*/ 305 w 522"/>
                <a:gd name="T5" fmla="*/ 651 h 769"/>
                <a:gd name="T6" fmla="*/ 339 w 522"/>
                <a:gd name="T7" fmla="*/ 699 h 769"/>
                <a:gd name="T8" fmla="*/ 504 w 522"/>
                <a:gd name="T9" fmla="*/ 113 h 769"/>
                <a:gd name="T10" fmla="*/ 473 w 522"/>
                <a:gd name="T11" fmla="*/ 16 h 769"/>
                <a:gd name="T12" fmla="*/ 337 w 522"/>
                <a:gd name="T13" fmla="*/ 114 h 769"/>
                <a:gd name="T14" fmla="*/ 262 w 522"/>
                <a:gd name="T15" fmla="*/ 260 h 769"/>
                <a:gd name="T16" fmla="*/ 211 w 522"/>
                <a:gd name="T17" fmla="*/ 374 h 769"/>
                <a:gd name="T18" fmla="*/ 154 w 522"/>
                <a:gd name="T19" fmla="*/ 501 h 769"/>
                <a:gd name="T20" fmla="*/ 88 w 522"/>
                <a:gd name="T21" fmla="*/ 607 h 769"/>
                <a:gd name="T22" fmla="*/ 33 w 522"/>
                <a:gd name="T23" fmla="*/ 686 h 769"/>
                <a:gd name="T24" fmla="*/ 0 w 522"/>
                <a:gd name="T25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2" h="769">
                  <a:moveTo>
                    <a:pt x="0" y="769"/>
                  </a:moveTo>
                  <a:cubicBezTo>
                    <a:pt x="1" y="720"/>
                    <a:pt x="57" y="668"/>
                    <a:pt x="108" y="652"/>
                  </a:cubicBezTo>
                  <a:cubicBezTo>
                    <a:pt x="160" y="636"/>
                    <a:pt x="268" y="617"/>
                    <a:pt x="305" y="651"/>
                  </a:cubicBezTo>
                  <a:cubicBezTo>
                    <a:pt x="342" y="685"/>
                    <a:pt x="339" y="699"/>
                    <a:pt x="339" y="699"/>
                  </a:cubicBezTo>
                  <a:cubicBezTo>
                    <a:pt x="339" y="699"/>
                    <a:pt x="503" y="135"/>
                    <a:pt x="504" y="113"/>
                  </a:cubicBezTo>
                  <a:cubicBezTo>
                    <a:pt x="505" y="91"/>
                    <a:pt x="522" y="0"/>
                    <a:pt x="473" y="16"/>
                  </a:cubicBezTo>
                  <a:cubicBezTo>
                    <a:pt x="424" y="31"/>
                    <a:pt x="354" y="91"/>
                    <a:pt x="337" y="114"/>
                  </a:cubicBezTo>
                  <a:cubicBezTo>
                    <a:pt x="319" y="137"/>
                    <a:pt x="262" y="260"/>
                    <a:pt x="262" y="260"/>
                  </a:cubicBezTo>
                  <a:cubicBezTo>
                    <a:pt x="211" y="374"/>
                    <a:pt x="211" y="374"/>
                    <a:pt x="211" y="374"/>
                  </a:cubicBezTo>
                  <a:cubicBezTo>
                    <a:pt x="154" y="501"/>
                    <a:pt x="154" y="501"/>
                    <a:pt x="154" y="501"/>
                  </a:cubicBezTo>
                  <a:cubicBezTo>
                    <a:pt x="88" y="607"/>
                    <a:pt x="88" y="607"/>
                    <a:pt x="88" y="607"/>
                  </a:cubicBezTo>
                  <a:cubicBezTo>
                    <a:pt x="33" y="686"/>
                    <a:pt x="33" y="686"/>
                    <a:pt x="33" y="686"/>
                  </a:cubicBezTo>
                  <a:cubicBezTo>
                    <a:pt x="0" y="769"/>
                    <a:pt x="0" y="769"/>
                    <a:pt x="0" y="769"/>
                  </a:cubicBezTo>
                </a:path>
              </a:pathLst>
            </a:custGeom>
            <a:solidFill>
              <a:srgbClr val="930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íşḷïḋè">
              <a:extLst>
                <a:ext uri="{FF2B5EF4-FFF2-40B4-BE49-F238E27FC236}">
                  <a16:creationId xmlns="" xmlns:a16="http://schemas.microsoft.com/office/drawing/2014/main" id="{AEA40220-85E0-438E-B797-4B882EDEC39C}"/>
                </a:ext>
              </a:extLst>
            </p:cNvPr>
            <p:cNvSpPr/>
            <p:nvPr/>
          </p:nvSpPr>
          <p:spPr bwMode="auto">
            <a:xfrm>
              <a:off x="10787440" y="2517850"/>
              <a:ext cx="47584" cy="106271"/>
            </a:xfrm>
            <a:custGeom>
              <a:avLst/>
              <a:gdLst>
                <a:gd name="T0" fmla="*/ 7 w 35"/>
                <a:gd name="T1" fmla="*/ 4 h 77"/>
                <a:gd name="T2" fmla="*/ 9 w 35"/>
                <a:gd name="T3" fmla="*/ 47 h 77"/>
                <a:gd name="T4" fmla="*/ 8 w 35"/>
                <a:gd name="T5" fmla="*/ 77 h 77"/>
                <a:gd name="T6" fmla="*/ 34 w 35"/>
                <a:gd name="T7" fmla="*/ 51 h 77"/>
                <a:gd name="T8" fmla="*/ 20 w 35"/>
                <a:gd name="T9" fmla="*/ 4 h 77"/>
                <a:gd name="T10" fmla="*/ 7 w 35"/>
                <a:gd name="T11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77">
                  <a:moveTo>
                    <a:pt x="7" y="4"/>
                  </a:moveTo>
                  <a:cubicBezTo>
                    <a:pt x="0" y="24"/>
                    <a:pt x="5" y="34"/>
                    <a:pt x="9" y="47"/>
                  </a:cubicBezTo>
                  <a:cubicBezTo>
                    <a:pt x="14" y="59"/>
                    <a:pt x="12" y="72"/>
                    <a:pt x="8" y="77"/>
                  </a:cubicBezTo>
                  <a:cubicBezTo>
                    <a:pt x="8" y="77"/>
                    <a:pt x="35" y="69"/>
                    <a:pt x="34" y="51"/>
                  </a:cubicBezTo>
                  <a:cubicBezTo>
                    <a:pt x="34" y="33"/>
                    <a:pt x="26" y="7"/>
                    <a:pt x="20" y="4"/>
                  </a:cubicBezTo>
                  <a:cubicBezTo>
                    <a:pt x="13" y="0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A94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iŝḷíḑê">
              <a:extLst>
                <a:ext uri="{FF2B5EF4-FFF2-40B4-BE49-F238E27FC236}">
                  <a16:creationId xmlns="" xmlns:a16="http://schemas.microsoft.com/office/drawing/2014/main" id="{A964AAF4-448B-43AF-AAEB-39FAC4A2BD15}"/>
                </a:ext>
              </a:extLst>
            </p:cNvPr>
            <p:cNvSpPr/>
            <p:nvPr/>
          </p:nvSpPr>
          <p:spPr bwMode="auto">
            <a:xfrm>
              <a:off x="10368700" y="3867653"/>
              <a:ext cx="182405" cy="275988"/>
            </a:xfrm>
            <a:custGeom>
              <a:avLst/>
              <a:gdLst>
                <a:gd name="T0" fmla="*/ 88 w 132"/>
                <a:gd name="T1" fmla="*/ 0 h 199"/>
                <a:gd name="T2" fmla="*/ 28 w 132"/>
                <a:gd name="T3" fmla="*/ 1 h 199"/>
                <a:gd name="T4" fmla="*/ 12 w 132"/>
                <a:gd name="T5" fmla="*/ 50 h 199"/>
                <a:gd name="T6" fmla="*/ 22 w 132"/>
                <a:gd name="T7" fmla="*/ 68 h 199"/>
                <a:gd name="T8" fmla="*/ 5 w 132"/>
                <a:gd name="T9" fmla="*/ 111 h 199"/>
                <a:gd name="T10" fmla="*/ 18 w 132"/>
                <a:gd name="T11" fmla="*/ 189 h 199"/>
                <a:gd name="T12" fmla="*/ 50 w 132"/>
                <a:gd name="T13" fmla="*/ 188 h 199"/>
                <a:gd name="T14" fmla="*/ 75 w 132"/>
                <a:gd name="T15" fmla="*/ 108 h 199"/>
                <a:gd name="T16" fmla="*/ 132 w 132"/>
                <a:gd name="T17" fmla="*/ 45 h 199"/>
                <a:gd name="T18" fmla="*/ 88 w 132"/>
                <a:gd name="T1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99">
                  <a:moveTo>
                    <a:pt x="88" y="0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7" y="47"/>
                    <a:pt x="12" y="50"/>
                  </a:cubicBezTo>
                  <a:cubicBezTo>
                    <a:pt x="16" y="54"/>
                    <a:pt x="22" y="68"/>
                    <a:pt x="22" y="68"/>
                  </a:cubicBezTo>
                  <a:cubicBezTo>
                    <a:pt x="9" y="96"/>
                    <a:pt x="8" y="96"/>
                    <a:pt x="5" y="111"/>
                  </a:cubicBezTo>
                  <a:cubicBezTo>
                    <a:pt x="0" y="130"/>
                    <a:pt x="3" y="176"/>
                    <a:pt x="18" y="189"/>
                  </a:cubicBezTo>
                  <a:cubicBezTo>
                    <a:pt x="26" y="197"/>
                    <a:pt x="48" y="199"/>
                    <a:pt x="50" y="188"/>
                  </a:cubicBezTo>
                  <a:cubicBezTo>
                    <a:pt x="58" y="150"/>
                    <a:pt x="66" y="126"/>
                    <a:pt x="75" y="108"/>
                  </a:cubicBezTo>
                  <a:cubicBezTo>
                    <a:pt x="84" y="89"/>
                    <a:pt x="132" y="45"/>
                    <a:pt x="132" y="45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7C3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ïšḷiḓe">
              <a:extLst>
                <a:ext uri="{FF2B5EF4-FFF2-40B4-BE49-F238E27FC236}">
                  <a16:creationId xmlns="" xmlns:a16="http://schemas.microsoft.com/office/drawing/2014/main" id="{ABB0E79B-6174-463F-8AA0-C4FECEC6EBE5}"/>
                </a:ext>
              </a:extLst>
            </p:cNvPr>
            <p:cNvSpPr/>
            <p:nvPr/>
          </p:nvSpPr>
          <p:spPr bwMode="auto">
            <a:xfrm>
              <a:off x="10455937" y="3869240"/>
              <a:ext cx="76134" cy="122133"/>
            </a:xfrm>
            <a:custGeom>
              <a:avLst/>
              <a:gdLst>
                <a:gd name="T0" fmla="*/ 25 w 55"/>
                <a:gd name="T1" fmla="*/ 88 h 88"/>
                <a:gd name="T2" fmla="*/ 25 w 55"/>
                <a:gd name="T3" fmla="*/ 88 h 88"/>
                <a:gd name="T4" fmla="*/ 55 w 55"/>
                <a:gd name="T5" fmla="*/ 58 h 88"/>
                <a:gd name="T6" fmla="*/ 55 w 55"/>
                <a:gd name="T7" fmla="*/ 58 h 88"/>
                <a:gd name="T8" fmla="*/ 25 w 55"/>
                <a:gd name="T9" fmla="*/ 88 h 88"/>
                <a:gd name="T10" fmla="*/ 0 w 55"/>
                <a:gd name="T11" fmla="*/ 0 h 88"/>
                <a:gd name="T12" fmla="*/ 0 w 55"/>
                <a:gd name="T13" fmla="*/ 0 h 88"/>
                <a:gd name="T14" fmla="*/ 14 w 55"/>
                <a:gd name="T15" fmla="*/ 0 h 88"/>
                <a:gd name="T16" fmla="*/ 0 w 55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88">
                  <a:moveTo>
                    <a:pt x="25" y="88"/>
                  </a:moveTo>
                  <a:cubicBezTo>
                    <a:pt x="25" y="88"/>
                    <a:pt x="25" y="88"/>
                    <a:pt x="25" y="88"/>
                  </a:cubicBezTo>
                  <a:cubicBezTo>
                    <a:pt x="34" y="78"/>
                    <a:pt x="46" y="66"/>
                    <a:pt x="55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46" y="66"/>
                    <a:pt x="34" y="78"/>
                    <a:pt x="25" y="8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8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íṥlïḍè">
              <a:extLst>
                <a:ext uri="{FF2B5EF4-FFF2-40B4-BE49-F238E27FC236}">
                  <a16:creationId xmlns="" xmlns:a16="http://schemas.microsoft.com/office/drawing/2014/main" id="{75E0127B-1EF5-4794-AA0E-CFB4F13D3EEE}"/>
                </a:ext>
              </a:extLst>
            </p:cNvPr>
            <p:cNvSpPr/>
            <p:nvPr/>
          </p:nvSpPr>
          <p:spPr bwMode="auto">
            <a:xfrm>
              <a:off x="10455937" y="3869240"/>
              <a:ext cx="76134" cy="122133"/>
            </a:xfrm>
            <a:custGeom>
              <a:avLst/>
              <a:gdLst>
                <a:gd name="T0" fmla="*/ 25 w 55"/>
                <a:gd name="T1" fmla="*/ 88 h 88"/>
                <a:gd name="T2" fmla="*/ 25 w 55"/>
                <a:gd name="T3" fmla="*/ 86 h 88"/>
                <a:gd name="T4" fmla="*/ 16 w 55"/>
                <a:gd name="T5" fmla="*/ 23 h 88"/>
                <a:gd name="T6" fmla="*/ 3 w 55"/>
                <a:gd name="T7" fmla="*/ 1 h 88"/>
                <a:gd name="T8" fmla="*/ 0 w 55"/>
                <a:gd name="T9" fmla="*/ 0 h 88"/>
                <a:gd name="T10" fmla="*/ 14 w 55"/>
                <a:gd name="T11" fmla="*/ 0 h 88"/>
                <a:gd name="T12" fmla="*/ 55 w 55"/>
                <a:gd name="T13" fmla="*/ 58 h 88"/>
                <a:gd name="T14" fmla="*/ 25 w 55"/>
                <a:gd name="T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88">
                  <a:moveTo>
                    <a:pt x="25" y="88"/>
                  </a:moveTo>
                  <a:cubicBezTo>
                    <a:pt x="25" y="87"/>
                    <a:pt x="25" y="86"/>
                    <a:pt x="25" y="86"/>
                  </a:cubicBezTo>
                  <a:cubicBezTo>
                    <a:pt x="25" y="86"/>
                    <a:pt x="19" y="32"/>
                    <a:pt x="16" y="23"/>
                  </a:cubicBezTo>
                  <a:cubicBezTo>
                    <a:pt x="14" y="15"/>
                    <a:pt x="1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46" y="66"/>
                    <a:pt x="34" y="78"/>
                    <a:pt x="25" y="88"/>
                  </a:cubicBezTo>
                </a:path>
              </a:pathLst>
            </a:custGeom>
            <a:solidFill>
              <a:srgbClr val="642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îŝ1iḍê">
              <a:extLst>
                <a:ext uri="{FF2B5EF4-FFF2-40B4-BE49-F238E27FC236}">
                  <a16:creationId xmlns="" xmlns:a16="http://schemas.microsoft.com/office/drawing/2014/main" id="{84A442D8-F512-431E-88BF-862883CAF5D6}"/>
                </a:ext>
              </a:extLst>
            </p:cNvPr>
            <p:cNvSpPr/>
            <p:nvPr/>
          </p:nvSpPr>
          <p:spPr bwMode="auto">
            <a:xfrm>
              <a:off x="10471798" y="3596423"/>
              <a:ext cx="280746" cy="367984"/>
            </a:xfrm>
            <a:custGeom>
              <a:avLst/>
              <a:gdLst>
                <a:gd name="T0" fmla="*/ 0 w 201"/>
                <a:gd name="T1" fmla="*/ 194 h 266"/>
                <a:gd name="T2" fmla="*/ 50 w 201"/>
                <a:gd name="T3" fmla="*/ 266 h 266"/>
                <a:gd name="T4" fmla="*/ 201 w 201"/>
                <a:gd name="T5" fmla="*/ 144 h 266"/>
                <a:gd name="T6" fmla="*/ 201 w 201"/>
                <a:gd name="T7" fmla="*/ 0 h 266"/>
                <a:gd name="T8" fmla="*/ 96 w 201"/>
                <a:gd name="T9" fmla="*/ 73 h 266"/>
                <a:gd name="T10" fmla="*/ 0 w 201"/>
                <a:gd name="T11" fmla="*/ 19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266">
                  <a:moveTo>
                    <a:pt x="0" y="194"/>
                  </a:moveTo>
                  <a:cubicBezTo>
                    <a:pt x="50" y="266"/>
                    <a:pt x="50" y="266"/>
                    <a:pt x="50" y="266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1" y="0"/>
                    <a:pt x="118" y="54"/>
                    <a:pt x="96" y="73"/>
                  </a:cubicBezTo>
                  <a:cubicBezTo>
                    <a:pt x="64" y="102"/>
                    <a:pt x="0" y="194"/>
                    <a:pt x="0" y="194"/>
                  </a:cubicBezTo>
                </a:path>
              </a:pathLst>
            </a:custGeom>
            <a:solidFill>
              <a:srgbClr val="2F4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ïṧḷîdè">
              <a:extLst>
                <a:ext uri="{FF2B5EF4-FFF2-40B4-BE49-F238E27FC236}">
                  <a16:creationId xmlns="" xmlns:a16="http://schemas.microsoft.com/office/drawing/2014/main" id="{C57D9859-70DB-4D22-828E-22213F33F408}"/>
                </a:ext>
              </a:extLst>
            </p:cNvPr>
            <p:cNvSpPr/>
            <p:nvPr/>
          </p:nvSpPr>
          <p:spPr bwMode="auto">
            <a:xfrm>
              <a:off x="10368700" y="3869240"/>
              <a:ext cx="61859" cy="271230"/>
            </a:xfrm>
            <a:custGeom>
              <a:avLst/>
              <a:gdLst>
                <a:gd name="T0" fmla="*/ 23 w 45"/>
                <a:gd name="T1" fmla="*/ 172 h 196"/>
                <a:gd name="T2" fmla="*/ 28 w 45"/>
                <a:gd name="T3" fmla="*/ 80 h 196"/>
                <a:gd name="T4" fmla="*/ 45 w 45"/>
                <a:gd name="T5" fmla="*/ 0 h 196"/>
                <a:gd name="T6" fmla="*/ 28 w 45"/>
                <a:gd name="T7" fmla="*/ 0 h 196"/>
                <a:gd name="T8" fmla="*/ 12 w 45"/>
                <a:gd name="T9" fmla="*/ 49 h 196"/>
                <a:gd name="T10" fmla="*/ 22 w 45"/>
                <a:gd name="T11" fmla="*/ 67 h 196"/>
                <a:gd name="T12" fmla="*/ 5 w 45"/>
                <a:gd name="T13" fmla="*/ 110 h 196"/>
                <a:gd name="T14" fmla="*/ 18 w 45"/>
                <a:gd name="T15" fmla="*/ 188 h 196"/>
                <a:gd name="T16" fmla="*/ 43 w 45"/>
                <a:gd name="T17" fmla="*/ 194 h 196"/>
                <a:gd name="T18" fmla="*/ 23 w 45"/>
                <a:gd name="T19" fmla="*/ 17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96">
                  <a:moveTo>
                    <a:pt x="23" y="172"/>
                  </a:moveTo>
                  <a:cubicBezTo>
                    <a:pt x="10" y="139"/>
                    <a:pt x="17" y="103"/>
                    <a:pt x="28" y="80"/>
                  </a:cubicBezTo>
                  <a:cubicBezTo>
                    <a:pt x="35" y="64"/>
                    <a:pt x="36" y="23"/>
                    <a:pt x="4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7" y="46"/>
                    <a:pt x="12" y="49"/>
                  </a:cubicBezTo>
                  <a:cubicBezTo>
                    <a:pt x="16" y="53"/>
                    <a:pt x="22" y="67"/>
                    <a:pt x="22" y="67"/>
                  </a:cubicBezTo>
                  <a:cubicBezTo>
                    <a:pt x="9" y="95"/>
                    <a:pt x="8" y="95"/>
                    <a:pt x="5" y="110"/>
                  </a:cubicBezTo>
                  <a:cubicBezTo>
                    <a:pt x="0" y="129"/>
                    <a:pt x="3" y="175"/>
                    <a:pt x="18" y="188"/>
                  </a:cubicBezTo>
                  <a:cubicBezTo>
                    <a:pt x="24" y="193"/>
                    <a:pt x="35" y="196"/>
                    <a:pt x="43" y="194"/>
                  </a:cubicBezTo>
                  <a:cubicBezTo>
                    <a:pt x="35" y="190"/>
                    <a:pt x="25" y="179"/>
                    <a:pt x="23" y="172"/>
                  </a:cubicBezTo>
                  <a:close/>
                </a:path>
              </a:pathLst>
            </a:custGeom>
            <a:solidFill>
              <a:srgbClr val="381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iSliḑè">
              <a:extLst>
                <a:ext uri="{FF2B5EF4-FFF2-40B4-BE49-F238E27FC236}">
                  <a16:creationId xmlns="" xmlns:a16="http://schemas.microsoft.com/office/drawing/2014/main" id="{1AA84101-D962-4754-AE6B-A0D3D23DCDB9}"/>
                </a:ext>
              </a:extLst>
            </p:cNvPr>
            <p:cNvSpPr/>
            <p:nvPr/>
          </p:nvSpPr>
          <p:spPr bwMode="auto">
            <a:xfrm>
              <a:off x="10430559" y="4002475"/>
              <a:ext cx="169716" cy="283919"/>
            </a:xfrm>
            <a:custGeom>
              <a:avLst/>
              <a:gdLst>
                <a:gd name="T0" fmla="*/ 70 w 122"/>
                <a:gd name="T1" fmla="*/ 0 h 205"/>
                <a:gd name="T2" fmla="*/ 10 w 122"/>
                <a:gd name="T3" fmla="*/ 13 h 205"/>
                <a:gd name="T4" fmla="*/ 5 w 122"/>
                <a:gd name="T5" fmla="*/ 65 h 205"/>
                <a:gd name="T6" fmla="*/ 19 w 122"/>
                <a:gd name="T7" fmla="*/ 80 h 205"/>
                <a:gd name="T8" fmla="*/ 11 w 122"/>
                <a:gd name="T9" fmla="*/ 126 h 205"/>
                <a:gd name="T10" fmla="*/ 40 w 122"/>
                <a:gd name="T11" fmla="*/ 199 h 205"/>
                <a:gd name="T12" fmla="*/ 72 w 122"/>
                <a:gd name="T13" fmla="*/ 191 h 205"/>
                <a:gd name="T14" fmla="*/ 79 w 122"/>
                <a:gd name="T15" fmla="*/ 108 h 205"/>
                <a:gd name="T16" fmla="*/ 122 w 122"/>
                <a:gd name="T17" fmla="*/ 34 h 205"/>
                <a:gd name="T18" fmla="*/ 70 w 122"/>
                <a:gd name="T1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205">
                  <a:moveTo>
                    <a:pt x="70" y="0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0" y="62"/>
                    <a:pt x="5" y="65"/>
                  </a:cubicBezTo>
                  <a:cubicBezTo>
                    <a:pt x="10" y="67"/>
                    <a:pt x="19" y="80"/>
                    <a:pt x="19" y="80"/>
                  </a:cubicBezTo>
                  <a:cubicBezTo>
                    <a:pt x="12" y="110"/>
                    <a:pt x="11" y="110"/>
                    <a:pt x="11" y="126"/>
                  </a:cubicBezTo>
                  <a:cubicBezTo>
                    <a:pt x="10" y="145"/>
                    <a:pt x="23" y="189"/>
                    <a:pt x="40" y="199"/>
                  </a:cubicBezTo>
                  <a:cubicBezTo>
                    <a:pt x="50" y="205"/>
                    <a:pt x="72" y="203"/>
                    <a:pt x="72" y="191"/>
                  </a:cubicBezTo>
                  <a:cubicBezTo>
                    <a:pt x="71" y="153"/>
                    <a:pt x="74" y="127"/>
                    <a:pt x="79" y="108"/>
                  </a:cubicBezTo>
                  <a:cubicBezTo>
                    <a:pt x="84" y="87"/>
                    <a:pt x="122" y="34"/>
                    <a:pt x="122" y="34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7C3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îŝ1îďê">
              <a:extLst>
                <a:ext uri="{FF2B5EF4-FFF2-40B4-BE49-F238E27FC236}">
                  <a16:creationId xmlns="" xmlns:a16="http://schemas.microsoft.com/office/drawing/2014/main" id="{D0F78F22-339F-42AF-A546-09D563423E61}"/>
                </a:ext>
              </a:extLst>
            </p:cNvPr>
            <p:cNvSpPr/>
            <p:nvPr/>
          </p:nvSpPr>
          <p:spPr bwMode="auto">
            <a:xfrm>
              <a:off x="10506693" y="4005646"/>
              <a:ext cx="74548" cy="112615"/>
            </a:xfrm>
            <a:custGeom>
              <a:avLst/>
              <a:gdLst>
                <a:gd name="T0" fmla="*/ 34 w 53"/>
                <a:gd name="T1" fmla="*/ 82 h 82"/>
                <a:gd name="T2" fmla="*/ 29 w 53"/>
                <a:gd name="T3" fmla="*/ 72 h 82"/>
                <a:gd name="T4" fmla="*/ 5 w 53"/>
                <a:gd name="T5" fmla="*/ 9 h 82"/>
                <a:gd name="T6" fmla="*/ 0 w 53"/>
                <a:gd name="T7" fmla="*/ 1 h 82"/>
                <a:gd name="T8" fmla="*/ 3 w 53"/>
                <a:gd name="T9" fmla="*/ 0 h 82"/>
                <a:gd name="T10" fmla="*/ 53 w 53"/>
                <a:gd name="T11" fmla="*/ 53 h 82"/>
                <a:gd name="T12" fmla="*/ 34 w 53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82">
                  <a:moveTo>
                    <a:pt x="34" y="82"/>
                  </a:moveTo>
                  <a:cubicBezTo>
                    <a:pt x="32" y="79"/>
                    <a:pt x="30" y="75"/>
                    <a:pt x="29" y="72"/>
                  </a:cubicBezTo>
                  <a:cubicBezTo>
                    <a:pt x="26" y="65"/>
                    <a:pt x="9" y="18"/>
                    <a:pt x="5" y="9"/>
                  </a:cubicBezTo>
                  <a:cubicBezTo>
                    <a:pt x="3" y="5"/>
                    <a:pt x="1" y="2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7" y="62"/>
                    <a:pt x="40" y="73"/>
                    <a:pt x="34" y="82"/>
                  </a:cubicBezTo>
                </a:path>
              </a:pathLst>
            </a:custGeom>
            <a:solidFill>
              <a:srgbClr val="642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ísľiḑê">
              <a:extLst>
                <a:ext uri="{FF2B5EF4-FFF2-40B4-BE49-F238E27FC236}">
                  <a16:creationId xmlns="" xmlns:a16="http://schemas.microsoft.com/office/drawing/2014/main" id="{E9D360A2-BA2E-4023-9BC3-009EB113DAD0}"/>
                </a:ext>
              </a:extLst>
            </p:cNvPr>
            <p:cNvSpPr/>
            <p:nvPr/>
          </p:nvSpPr>
          <p:spPr bwMode="auto">
            <a:xfrm>
              <a:off x="10508280" y="3682075"/>
              <a:ext cx="258539" cy="412396"/>
            </a:xfrm>
            <a:custGeom>
              <a:avLst/>
              <a:gdLst>
                <a:gd name="T0" fmla="*/ 0 w 186"/>
                <a:gd name="T1" fmla="*/ 231 h 297"/>
                <a:gd name="T2" fmla="*/ 62 w 186"/>
                <a:gd name="T3" fmla="*/ 297 h 297"/>
                <a:gd name="T4" fmla="*/ 186 w 186"/>
                <a:gd name="T5" fmla="*/ 141 h 297"/>
                <a:gd name="T6" fmla="*/ 156 w 186"/>
                <a:gd name="T7" fmla="*/ 0 h 297"/>
                <a:gd name="T8" fmla="*/ 90 w 186"/>
                <a:gd name="T9" fmla="*/ 83 h 297"/>
                <a:gd name="T10" fmla="*/ 0 w 186"/>
                <a:gd name="T11" fmla="*/ 23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297">
                  <a:moveTo>
                    <a:pt x="0" y="231"/>
                  </a:moveTo>
                  <a:cubicBezTo>
                    <a:pt x="62" y="297"/>
                    <a:pt x="62" y="297"/>
                    <a:pt x="62" y="297"/>
                  </a:cubicBezTo>
                  <a:cubicBezTo>
                    <a:pt x="186" y="141"/>
                    <a:pt x="186" y="141"/>
                    <a:pt x="186" y="14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07" y="60"/>
                    <a:pt x="90" y="83"/>
                  </a:cubicBezTo>
                  <a:cubicBezTo>
                    <a:pt x="64" y="117"/>
                    <a:pt x="0" y="231"/>
                    <a:pt x="0" y="231"/>
                  </a:cubicBezTo>
                </a:path>
              </a:pathLst>
            </a:custGeom>
            <a:solidFill>
              <a:srgbClr val="4D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ïṩļíḍè">
              <a:extLst>
                <a:ext uri="{FF2B5EF4-FFF2-40B4-BE49-F238E27FC236}">
                  <a16:creationId xmlns="" xmlns:a16="http://schemas.microsoft.com/office/drawing/2014/main" id="{497C7E2D-AE2B-4B30-8390-C93592096BA3}"/>
                </a:ext>
              </a:extLst>
            </p:cNvPr>
            <p:cNvSpPr/>
            <p:nvPr/>
          </p:nvSpPr>
          <p:spPr bwMode="auto">
            <a:xfrm>
              <a:off x="10430559" y="4015164"/>
              <a:ext cx="91996" cy="268057"/>
            </a:xfrm>
            <a:custGeom>
              <a:avLst/>
              <a:gdLst>
                <a:gd name="T0" fmla="*/ 41 w 66"/>
                <a:gd name="T1" fmla="*/ 174 h 194"/>
                <a:gd name="T2" fmla="*/ 27 w 66"/>
                <a:gd name="T3" fmla="*/ 83 h 194"/>
                <a:gd name="T4" fmla="*/ 27 w 66"/>
                <a:gd name="T5" fmla="*/ 0 h 194"/>
                <a:gd name="T6" fmla="*/ 10 w 66"/>
                <a:gd name="T7" fmla="*/ 4 h 194"/>
                <a:gd name="T8" fmla="*/ 5 w 66"/>
                <a:gd name="T9" fmla="*/ 56 h 194"/>
                <a:gd name="T10" fmla="*/ 19 w 66"/>
                <a:gd name="T11" fmla="*/ 71 h 194"/>
                <a:gd name="T12" fmla="*/ 11 w 66"/>
                <a:gd name="T13" fmla="*/ 117 h 194"/>
                <a:gd name="T14" fmla="*/ 40 w 66"/>
                <a:gd name="T15" fmla="*/ 190 h 194"/>
                <a:gd name="T16" fmla="*/ 66 w 66"/>
                <a:gd name="T17" fmla="*/ 191 h 194"/>
                <a:gd name="T18" fmla="*/ 41 w 66"/>
                <a:gd name="T19" fmla="*/ 17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94">
                  <a:moveTo>
                    <a:pt x="41" y="174"/>
                  </a:moveTo>
                  <a:cubicBezTo>
                    <a:pt x="22" y="144"/>
                    <a:pt x="22" y="107"/>
                    <a:pt x="27" y="83"/>
                  </a:cubicBezTo>
                  <a:cubicBezTo>
                    <a:pt x="31" y="65"/>
                    <a:pt x="23" y="25"/>
                    <a:pt x="27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0" y="53"/>
                    <a:pt x="5" y="56"/>
                  </a:cubicBezTo>
                  <a:cubicBezTo>
                    <a:pt x="10" y="58"/>
                    <a:pt x="19" y="71"/>
                    <a:pt x="19" y="71"/>
                  </a:cubicBezTo>
                  <a:cubicBezTo>
                    <a:pt x="12" y="101"/>
                    <a:pt x="11" y="101"/>
                    <a:pt x="11" y="117"/>
                  </a:cubicBezTo>
                  <a:cubicBezTo>
                    <a:pt x="10" y="136"/>
                    <a:pt x="23" y="180"/>
                    <a:pt x="40" y="190"/>
                  </a:cubicBezTo>
                  <a:cubicBezTo>
                    <a:pt x="47" y="194"/>
                    <a:pt x="59" y="194"/>
                    <a:pt x="66" y="191"/>
                  </a:cubicBezTo>
                  <a:cubicBezTo>
                    <a:pt x="58" y="189"/>
                    <a:pt x="45" y="180"/>
                    <a:pt x="41" y="174"/>
                  </a:cubicBezTo>
                  <a:close/>
                </a:path>
              </a:pathLst>
            </a:custGeom>
            <a:solidFill>
              <a:srgbClr val="381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slïḋé">
              <a:extLst>
                <a:ext uri="{FF2B5EF4-FFF2-40B4-BE49-F238E27FC236}">
                  <a16:creationId xmlns="" xmlns:a16="http://schemas.microsoft.com/office/drawing/2014/main" id="{8312BA42-8A69-4EBB-9BD4-47E43BBE9872}"/>
                </a:ext>
              </a:extLst>
            </p:cNvPr>
            <p:cNvSpPr/>
            <p:nvPr/>
          </p:nvSpPr>
          <p:spPr bwMode="auto">
            <a:xfrm>
              <a:off x="10592345" y="3821655"/>
              <a:ext cx="126891" cy="126891"/>
            </a:xfrm>
            <a:custGeom>
              <a:avLst/>
              <a:gdLst>
                <a:gd name="T0" fmla="*/ 85 w 92"/>
                <a:gd name="T1" fmla="*/ 91 h 91"/>
                <a:gd name="T2" fmla="*/ 0 w 92"/>
                <a:gd name="T3" fmla="*/ 27 h 91"/>
                <a:gd name="T4" fmla="*/ 18 w 92"/>
                <a:gd name="T5" fmla="*/ 0 h 91"/>
                <a:gd name="T6" fmla="*/ 92 w 92"/>
                <a:gd name="T7" fmla="*/ 83 h 91"/>
                <a:gd name="T8" fmla="*/ 85 w 9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1">
                  <a:moveTo>
                    <a:pt x="85" y="91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6" y="17"/>
                    <a:pt x="12" y="8"/>
                    <a:pt x="18" y="0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85" y="91"/>
                    <a:pt x="85" y="91"/>
                    <a:pt x="85" y="91"/>
                  </a:cubicBezTo>
                </a:path>
              </a:pathLst>
            </a:custGeom>
            <a:solidFill>
              <a:srgbClr val="3D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śḷíďé">
              <a:extLst>
                <a:ext uri="{FF2B5EF4-FFF2-40B4-BE49-F238E27FC236}">
                  <a16:creationId xmlns="" xmlns:a16="http://schemas.microsoft.com/office/drawing/2014/main" id="{61BC91CD-8FE2-41AA-8813-4D77874B09B6}"/>
                </a:ext>
              </a:extLst>
            </p:cNvPr>
            <p:cNvSpPr/>
            <p:nvPr/>
          </p:nvSpPr>
          <p:spPr bwMode="auto">
            <a:xfrm>
              <a:off x="11234731" y="2005527"/>
              <a:ext cx="163372" cy="166544"/>
            </a:xfrm>
            <a:custGeom>
              <a:avLst/>
              <a:gdLst>
                <a:gd name="T0" fmla="*/ 0 w 103"/>
                <a:gd name="T1" fmla="*/ 97 h 105"/>
                <a:gd name="T2" fmla="*/ 49 w 103"/>
                <a:gd name="T3" fmla="*/ 7 h 105"/>
                <a:gd name="T4" fmla="*/ 99 w 103"/>
                <a:gd name="T5" fmla="*/ 0 h 105"/>
                <a:gd name="T6" fmla="*/ 103 w 103"/>
                <a:gd name="T7" fmla="*/ 35 h 105"/>
                <a:gd name="T8" fmla="*/ 87 w 103"/>
                <a:gd name="T9" fmla="*/ 45 h 105"/>
                <a:gd name="T10" fmla="*/ 88 w 103"/>
                <a:gd name="T11" fmla="*/ 57 h 105"/>
                <a:gd name="T12" fmla="*/ 48 w 103"/>
                <a:gd name="T13" fmla="*/ 75 h 105"/>
                <a:gd name="T14" fmla="*/ 40 w 103"/>
                <a:gd name="T15" fmla="*/ 105 h 105"/>
                <a:gd name="T16" fmla="*/ 0 w 103"/>
                <a:gd name="T17" fmla="*/ 9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5">
                  <a:moveTo>
                    <a:pt x="0" y="97"/>
                  </a:moveTo>
                  <a:lnTo>
                    <a:pt x="49" y="7"/>
                  </a:lnTo>
                  <a:lnTo>
                    <a:pt x="99" y="0"/>
                  </a:lnTo>
                  <a:lnTo>
                    <a:pt x="103" y="35"/>
                  </a:lnTo>
                  <a:lnTo>
                    <a:pt x="87" y="45"/>
                  </a:lnTo>
                  <a:lnTo>
                    <a:pt x="88" y="57"/>
                  </a:lnTo>
                  <a:lnTo>
                    <a:pt x="48" y="75"/>
                  </a:lnTo>
                  <a:lnTo>
                    <a:pt x="40" y="105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$ḻïḋé">
              <a:extLst>
                <a:ext uri="{FF2B5EF4-FFF2-40B4-BE49-F238E27FC236}">
                  <a16:creationId xmlns="" xmlns:a16="http://schemas.microsoft.com/office/drawing/2014/main" id="{E6CEAAF9-4BD8-4278-A1C4-A2DE4273DED3}"/>
                </a:ext>
              </a:extLst>
            </p:cNvPr>
            <p:cNvSpPr/>
            <p:nvPr/>
          </p:nvSpPr>
          <p:spPr bwMode="auto">
            <a:xfrm>
              <a:off x="11234731" y="2005527"/>
              <a:ext cx="163372" cy="166544"/>
            </a:xfrm>
            <a:custGeom>
              <a:avLst/>
              <a:gdLst>
                <a:gd name="T0" fmla="*/ 0 w 103"/>
                <a:gd name="T1" fmla="*/ 97 h 105"/>
                <a:gd name="T2" fmla="*/ 49 w 103"/>
                <a:gd name="T3" fmla="*/ 7 h 105"/>
                <a:gd name="T4" fmla="*/ 99 w 103"/>
                <a:gd name="T5" fmla="*/ 0 h 105"/>
                <a:gd name="T6" fmla="*/ 103 w 103"/>
                <a:gd name="T7" fmla="*/ 35 h 105"/>
                <a:gd name="T8" fmla="*/ 87 w 103"/>
                <a:gd name="T9" fmla="*/ 45 h 105"/>
                <a:gd name="T10" fmla="*/ 88 w 103"/>
                <a:gd name="T11" fmla="*/ 57 h 105"/>
                <a:gd name="T12" fmla="*/ 48 w 103"/>
                <a:gd name="T13" fmla="*/ 75 h 105"/>
                <a:gd name="T14" fmla="*/ 40 w 103"/>
                <a:gd name="T15" fmla="*/ 105 h 105"/>
                <a:gd name="T16" fmla="*/ 0 w 103"/>
                <a:gd name="T17" fmla="*/ 9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5">
                  <a:moveTo>
                    <a:pt x="0" y="97"/>
                  </a:moveTo>
                  <a:lnTo>
                    <a:pt x="49" y="7"/>
                  </a:lnTo>
                  <a:lnTo>
                    <a:pt x="99" y="0"/>
                  </a:lnTo>
                  <a:lnTo>
                    <a:pt x="103" y="35"/>
                  </a:lnTo>
                  <a:lnTo>
                    <a:pt x="87" y="45"/>
                  </a:lnTo>
                  <a:lnTo>
                    <a:pt x="88" y="57"/>
                  </a:lnTo>
                  <a:lnTo>
                    <a:pt x="48" y="75"/>
                  </a:lnTo>
                  <a:lnTo>
                    <a:pt x="40" y="105"/>
                  </a:lnTo>
                  <a:lnTo>
                    <a:pt x="0" y="9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šḻíḓè">
              <a:extLst>
                <a:ext uri="{FF2B5EF4-FFF2-40B4-BE49-F238E27FC236}">
                  <a16:creationId xmlns="" xmlns:a16="http://schemas.microsoft.com/office/drawing/2014/main" id="{E54E2FDE-39D2-4E3B-8132-66AD2755FF6C}"/>
                </a:ext>
              </a:extLst>
            </p:cNvPr>
            <p:cNvSpPr/>
            <p:nvPr/>
          </p:nvSpPr>
          <p:spPr bwMode="auto">
            <a:xfrm>
              <a:off x="10934950" y="2113385"/>
              <a:ext cx="379087" cy="680454"/>
            </a:xfrm>
            <a:custGeom>
              <a:avLst/>
              <a:gdLst>
                <a:gd name="T0" fmla="*/ 90 w 272"/>
                <a:gd name="T1" fmla="*/ 490 h 490"/>
                <a:gd name="T2" fmla="*/ 171 w 272"/>
                <a:gd name="T3" fmla="*/ 280 h 490"/>
                <a:gd name="T4" fmla="*/ 272 w 272"/>
                <a:gd name="T5" fmla="*/ 33 h 490"/>
                <a:gd name="T6" fmla="*/ 223 w 272"/>
                <a:gd name="T7" fmla="*/ 0 h 490"/>
                <a:gd name="T8" fmla="*/ 150 w 272"/>
                <a:gd name="T9" fmla="*/ 114 h 490"/>
                <a:gd name="T10" fmla="*/ 84 w 272"/>
                <a:gd name="T11" fmla="*/ 224 h 490"/>
                <a:gd name="T12" fmla="*/ 42 w 272"/>
                <a:gd name="T13" fmla="*/ 277 h 490"/>
                <a:gd name="T14" fmla="*/ 0 w 272"/>
                <a:gd name="T15" fmla="*/ 371 h 490"/>
                <a:gd name="T16" fmla="*/ 13 w 272"/>
                <a:gd name="T17" fmla="*/ 486 h 490"/>
                <a:gd name="T18" fmla="*/ 90 w 272"/>
                <a:gd name="T19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2" h="490">
                  <a:moveTo>
                    <a:pt x="90" y="490"/>
                  </a:moveTo>
                  <a:cubicBezTo>
                    <a:pt x="171" y="280"/>
                    <a:pt x="171" y="280"/>
                    <a:pt x="171" y="280"/>
                  </a:cubicBezTo>
                  <a:cubicBezTo>
                    <a:pt x="272" y="33"/>
                    <a:pt x="272" y="33"/>
                    <a:pt x="272" y="33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3" y="0"/>
                    <a:pt x="172" y="76"/>
                    <a:pt x="150" y="114"/>
                  </a:cubicBezTo>
                  <a:cubicBezTo>
                    <a:pt x="137" y="136"/>
                    <a:pt x="95" y="208"/>
                    <a:pt x="84" y="224"/>
                  </a:cubicBezTo>
                  <a:cubicBezTo>
                    <a:pt x="73" y="240"/>
                    <a:pt x="42" y="277"/>
                    <a:pt x="42" y="277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13" y="486"/>
                    <a:pt x="13" y="486"/>
                    <a:pt x="13" y="486"/>
                  </a:cubicBezTo>
                  <a:cubicBezTo>
                    <a:pt x="90" y="490"/>
                    <a:pt x="90" y="490"/>
                    <a:pt x="90" y="490"/>
                  </a:cubicBezTo>
                </a:path>
              </a:pathLst>
            </a:custGeom>
            <a:solidFill>
              <a:srgbClr val="25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îṧlîḓé">
              <a:extLst>
                <a:ext uri="{FF2B5EF4-FFF2-40B4-BE49-F238E27FC236}">
                  <a16:creationId xmlns="" xmlns:a16="http://schemas.microsoft.com/office/drawing/2014/main" id="{6F15AB5C-2C7E-4F3D-A614-5CFDFABF4BC5}"/>
                </a:ext>
              </a:extLst>
            </p:cNvPr>
            <p:cNvSpPr/>
            <p:nvPr/>
          </p:nvSpPr>
          <p:spPr bwMode="auto">
            <a:xfrm>
              <a:off x="11091978" y="2153037"/>
              <a:ext cx="222060" cy="555149"/>
            </a:xfrm>
            <a:custGeom>
              <a:avLst/>
              <a:gdLst>
                <a:gd name="T0" fmla="*/ 0 w 140"/>
                <a:gd name="T1" fmla="*/ 350 h 350"/>
                <a:gd name="T2" fmla="*/ 0 w 140"/>
                <a:gd name="T3" fmla="*/ 350 h 350"/>
                <a:gd name="T4" fmla="*/ 51 w 140"/>
                <a:gd name="T5" fmla="*/ 220 h 350"/>
                <a:gd name="T6" fmla="*/ 140 w 140"/>
                <a:gd name="T7" fmla="*/ 4 h 350"/>
                <a:gd name="T8" fmla="*/ 51 w 140"/>
                <a:gd name="T9" fmla="*/ 220 h 350"/>
                <a:gd name="T10" fmla="*/ 0 w 140"/>
                <a:gd name="T11" fmla="*/ 350 h 350"/>
                <a:gd name="T12" fmla="*/ 140 w 140"/>
                <a:gd name="T13" fmla="*/ 4 h 350"/>
                <a:gd name="T14" fmla="*/ 134 w 140"/>
                <a:gd name="T15" fmla="*/ 0 h 350"/>
                <a:gd name="T16" fmla="*/ 134 w 140"/>
                <a:gd name="T17" fmla="*/ 0 h 350"/>
                <a:gd name="T18" fmla="*/ 140 w 140"/>
                <a:gd name="T19" fmla="*/ 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350">
                  <a:moveTo>
                    <a:pt x="0" y="350"/>
                  </a:moveTo>
                  <a:lnTo>
                    <a:pt x="0" y="350"/>
                  </a:lnTo>
                  <a:lnTo>
                    <a:pt x="51" y="220"/>
                  </a:lnTo>
                  <a:lnTo>
                    <a:pt x="140" y="4"/>
                  </a:lnTo>
                  <a:lnTo>
                    <a:pt x="51" y="220"/>
                  </a:lnTo>
                  <a:lnTo>
                    <a:pt x="0" y="350"/>
                  </a:lnTo>
                  <a:close/>
                  <a:moveTo>
                    <a:pt x="140" y="4"/>
                  </a:moveTo>
                  <a:lnTo>
                    <a:pt x="134" y="0"/>
                  </a:lnTo>
                  <a:lnTo>
                    <a:pt x="134" y="0"/>
                  </a:lnTo>
                  <a:lnTo>
                    <a:pt x="140" y="4"/>
                  </a:lnTo>
                  <a:close/>
                </a:path>
              </a:pathLst>
            </a:custGeom>
            <a:solidFill>
              <a:srgbClr val="8B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şļîḓè">
              <a:extLst>
                <a:ext uri="{FF2B5EF4-FFF2-40B4-BE49-F238E27FC236}">
                  <a16:creationId xmlns="" xmlns:a16="http://schemas.microsoft.com/office/drawing/2014/main" id="{FBF6C967-37A7-4318-8CDB-ED260266EBCF}"/>
                </a:ext>
              </a:extLst>
            </p:cNvPr>
            <p:cNvSpPr/>
            <p:nvPr/>
          </p:nvSpPr>
          <p:spPr bwMode="auto">
            <a:xfrm>
              <a:off x="11091978" y="2153037"/>
              <a:ext cx="222060" cy="555149"/>
            </a:xfrm>
            <a:custGeom>
              <a:avLst/>
              <a:gdLst>
                <a:gd name="T0" fmla="*/ 0 w 140"/>
                <a:gd name="T1" fmla="*/ 350 h 350"/>
                <a:gd name="T2" fmla="*/ 0 w 140"/>
                <a:gd name="T3" fmla="*/ 350 h 350"/>
                <a:gd name="T4" fmla="*/ 51 w 140"/>
                <a:gd name="T5" fmla="*/ 220 h 350"/>
                <a:gd name="T6" fmla="*/ 140 w 140"/>
                <a:gd name="T7" fmla="*/ 4 h 350"/>
                <a:gd name="T8" fmla="*/ 51 w 140"/>
                <a:gd name="T9" fmla="*/ 220 h 350"/>
                <a:gd name="T10" fmla="*/ 0 w 140"/>
                <a:gd name="T11" fmla="*/ 350 h 350"/>
                <a:gd name="T12" fmla="*/ 140 w 140"/>
                <a:gd name="T13" fmla="*/ 4 h 350"/>
                <a:gd name="T14" fmla="*/ 134 w 140"/>
                <a:gd name="T15" fmla="*/ 0 h 350"/>
                <a:gd name="T16" fmla="*/ 134 w 140"/>
                <a:gd name="T17" fmla="*/ 0 h 350"/>
                <a:gd name="T18" fmla="*/ 140 w 140"/>
                <a:gd name="T19" fmla="*/ 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350">
                  <a:moveTo>
                    <a:pt x="0" y="350"/>
                  </a:moveTo>
                  <a:lnTo>
                    <a:pt x="0" y="350"/>
                  </a:lnTo>
                  <a:lnTo>
                    <a:pt x="51" y="220"/>
                  </a:lnTo>
                  <a:lnTo>
                    <a:pt x="140" y="4"/>
                  </a:lnTo>
                  <a:lnTo>
                    <a:pt x="51" y="220"/>
                  </a:lnTo>
                  <a:lnTo>
                    <a:pt x="0" y="350"/>
                  </a:lnTo>
                  <a:moveTo>
                    <a:pt x="140" y="4"/>
                  </a:moveTo>
                  <a:lnTo>
                    <a:pt x="134" y="0"/>
                  </a:lnTo>
                  <a:lnTo>
                    <a:pt x="134" y="0"/>
                  </a:lnTo>
                  <a:lnTo>
                    <a:pt x="14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ïšľíḍé">
              <a:extLst>
                <a:ext uri="{FF2B5EF4-FFF2-40B4-BE49-F238E27FC236}">
                  <a16:creationId xmlns="" xmlns:a16="http://schemas.microsoft.com/office/drawing/2014/main" id="{25D233D8-BA02-481E-99CA-8D9A2F12CE6A}"/>
                </a:ext>
              </a:extLst>
            </p:cNvPr>
            <p:cNvSpPr/>
            <p:nvPr/>
          </p:nvSpPr>
          <p:spPr bwMode="auto">
            <a:xfrm>
              <a:off x="11293418" y="2145107"/>
              <a:ext cx="11102" cy="7931"/>
            </a:xfrm>
            <a:custGeom>
              <a:avLst/>
              <a:gdLst>
                <a:gd name="T0" fmla="*/ 7 w 7"/>
                <a:gd name="T1" fmla="*/ 5 h 5"/>
                <a:gd name="T2" fmla="*/ 0 w 7"/>
                <a:gd name="T3" fmla="*/ 0 h 5"/>
                <a:gd name="T4" fmla="*/ 0 w 7"/>
                <a:gd name="T5" fmla="*/ 0 h 5"/>
                <a:gd name="T6" fmla="*/ 7 w 7"/>
                <a:gd name="T7" fmla="*/ 5 h 5"/>
                <a:gd name="T8" fmla="*/ 7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8F6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išlîḍè">
              <a:extLst>
                <a:ext uri="{FF2B5EF4-FFF2-40B4-BE49-F238E27FC236}">
                  <a16:creationId xmlns="" xmlns:a16="http://schemas.microsoft.com/office/drawing/2014/main" id="{FC95F861-91BA-4B84-9DC2-50F7B994C52C}"/>
                </a:ext>
              </a:extLst>
            </p:cNvPr>
            <p:cNvSpPr/>
            <p:nvPr/>
          </p:nvSpPr>
          <p:spPr bwMode="auto">
            <a:xfrm>
              <a:off x="11293418" y="2145107"/>
              <a:ext cx="11102" cy="7931"/>
            </a:xfrm>
            <a:custGeom>
              <a:avLst/>
              <a:gdLst>
                <a:gd name="T0" fmla="*/ 7 w 7"/>
                <a:gd name="T1" fmla="*/ 5 h 5"/>
                <a:gd name="T2" fmla="*/ 0 w 7"/>
                <a:gd name="T3" fmla="*/ 0 h 5"/>
                <a:gd name="T4" fmla="*/ 0 w 7"/>
                <a:gd name="T5" fmla="*/ 0 h 5"/>
                <a:gd name="T6" fmla="*/ 7 w 7"/>
                <a:gd name="T7" fmla="*/ 5 h 5"/>
                <a:gd name="T8" fmla="*/ 7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" y="5"/>
                  </a:lnTo>
                  <a:lnTo>
                    <a:pt x="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išlïďé">
              <a:extLst>
                <a:ext uri="{FF2B5EF4-FFF2-40B4-BE49-F238E27FC236}">
                  <a16:creationId xmlns="" xmlns:a16="http://schemas.microsoft.com/office/drawing/2014/main" id="{5B521366-3BFB-482D-8A98-32E42E6B1E3D}"/>
                </a:ext>
              </a:extLst>
            </p:cNvPr>
            <p:cNvSpPr/>
            <p:nvPr/>
          </p:nvSpPr>
          <p:spPr bwMode="auto">
            <a:xfrm>
              <a:off x="11028532" y="2145107"/>
              <a:ext cx="285506" cy="574182"/>
            </a:xfrm>
            <a:custGeom>
              <a:avLst/>
              <a:gdLst>
                <a:gd name="T0" fmla="*/ 13 w 205"/>
                <a:gd name="T1" fmla="*/ 415 h 415"/>
                <a:gd name="T2" fmla="*/ 0 w 205"/>
                <a:gd name="T3" fmla="*/ 394 h 415"/>
                <a:gd name="T4" fmla="*/ 23 w 205"/>
                <a:gd name="T5" fmla="*/ 352 h 415"/>
                <a:gd name="T6" fmla="*/ 31 w 205"/>
                <a:gd name="T7" fmla="*/ 349 h 415"/>
                <a:gd name="T8" fmla="*/ 43 w 205"/>
                <a:gd name="T9" fmla="*/ 330 h 415"/>
                <a:gd name="T10" fmla="*/ 40 w 205"/>
                <a:gd name="T11" fmla="*/ 321 h 415"/>
                <a:gd name="T12" fmla="*/ 96 w 205"/>
                <a:gd name="T13" fmla="*/ 218 h 415"/>
                <a:gd name="T14" fmla="*/ 187 w 205"/>
                <a:gd name="T15" fmla="*/ 0 h 415"/>
                <a:gd name="T16" fmla="*/ 190 w 205"/>
                <a:gd name="T17" fmla="*/ 0 h 415"/>
                <a:gd name="T18" fmla="*/ 198 w 205"/>
                <a:gd name="T19" fmla="*/ 6 h 415"/>
                <a:gd name="T20" fmla="*/ 205 w 205"/>
                <a:gd name="T21" fmla="*/ 11 h 415"/>
                <a:gd name="T22" fmla="*/ 104 w 205"/>
                <a:gd name="T23" fmla="*/ 258 h 415"/>
                <a:gd name="T24" fmla="*/ 46 w 205"/>
                <a:gd name="T25" fmla="*/ 406 h 415"/>
                <a:gd name="T26" fmla="*/ 46 w 205"/>
                <a:gd name="T27" fmla="*/ 406 h 415"/>
                <a:gd name="T28" fmla="*/ 13 w 205"/>
                <a:gd name="T2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5" h="415">
                  <a:moveTo>
                    <a:pt x="13" y="415"/>
                  </a:moveTo>
                  <a:cubicBezTo>
                    <a:pt x="9" y="408"/>
                    <a:pt x="4" y="401"/>
                    <a:pt x="0" y="394"/>
                  </a:cubicBezTo>
                  <a:cubicBezTo>
                    <a:pt x="23" y="352"/>
                    <a:pt x="23" y="352"/>
                    <a:pt x="23" y="352"/>
                  </a:cubicBezTo>
                  <a:cubicBezTo>
                    <a:pt x="26" y="351"/>
                    <a:pt x="29" y="350"/>
                    <a:pt x="31" y="349"/>
                  </a:cubicBezTo>
                  <a:cubicBezTo>
                    <a:pt x="37" y="346"/>
                    <a:pt x="44" y="335"/>
                    <a:pt x="43" y="330"/>
                  </a:cubicBezTo>
                  <a:cubicBezTo>
                    <a:pt x="43" y="327"/>
                    <a:pt x="41" y="324"/>
                    <a:pt x="40" y="321"/>
                  </a:cubicBezTo>
                  <a:cubicBezTo>
                    <a:pt x="96" y="218"/>
                    <a:pt x="96" y="218"/>
                    <a:pt x="96" y="218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205" y="11"/>
                    <a:pt x="205" y="11"/>
                    <a:pt x="205" y="11"/>
                  </a:cubicBezTo>
                  <a:cubicBezTo>
                    <a:pt x="104" y="258"/>
                    <a:pt x="104" y="258"/>
                    <a:pt x="104" y="258"/>
                  </a:cubicBezTo>
                  <a:cubicBezTo>
                    <a:pt x="46" y="406"/>
                    <a:pt x="46" y="406"/>
                    <a:pt x="46" y="406"/>
                  </a:cubicBezTo>
                  <a:cubicBezTo>
                    <a:pt x="46" y="406"/>
                    <a:pt x="46" y="406"/>
                    <a:pt x="46" y="406"/>
                  </a:cubicBezTo>
                  <a:cubicBezTo>
                    <a:pt x="13" y="415"/>
                    <a:pt x="13" y="415"/>
                    <a:pt x="13" y="415"/>
                  </a:cubicBezTo>
                </a:path>
              </a:pathLst>
            </a:custGeom>
            <a:solidFill>
              <a:srgbClr val="132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îSľiḋé">
              <a:extLst>
                <a:ext uri="{FF2B5EF4-FFF2-40B4-BE49-F238E27FC236}">
                  <a16:creationId xmlns="" xmlns:a16="http://schemas.microsoft.com/office/drawing/2014/main" id="{CB9CBF6B-B9A6-4A6B-9C3D-60DCF92C7F72}"/>
                </a:ext>
              </a:extLst>
            </p:cNvPr>
            <p:cNvSpPr/>
            <p:nvPr/>
          </p:nvSpPr>
          <p:spPr bwMode="auto">
            <a:xfrm>
              <a:off x="10586000" y="2708187"/>
              <a:ext cx="531356" cy="537701"/>
            </a:xfrm>
            <a:custGeom>
              <a:avLst/>
              <a:gdLst>
                <a:gd name="T0" fmla="*/ 296 w 382"/>
                <a:gd name="T1" fmla="*/ 383 h 388"/>
                <a:gd name="T2" fmla="*/ 375 w 382"/>
                <a:gd name="T3" fmla="*/ 191 h 388"/>
                <a:gd name="T4" fmla="*/ 364 w 382"/>
                <a:gd name="T5" fmla="*/ 0 h 388"/>
                <a:gd name="T6" fmla="*/ 315 w 382"/>
                <a:gd name="T7" fmla="*/ 14 h 388"/>
                <a:gd name="T8" fmla="*/ 117 w 382"/>
                <a:gd name="T9" fmla="*/ 55 h 388"/>
                <a:gd name="T10" fmla="*/ 24 w 382"/>
                <a:gd name="T11" fmla="*/ 248 h 388"/>
                <a:gd name="T12" fmla="*/ 23 w 382"/>
                <a:gd name="T13" fmla="*/ 364 h 388"/>
                <a:gd name="T14" fmla="*/ 74 w 382"/>
                <a:gd name="T15" fmla="*/ 380 h 388"/>
                <a:gd name="T16" fmla="*/ 157 w 382"/>
                <a:gd name="T17" fmla="*/ 349 h 388"/>
                <a:gd name="T18" fmla="*/ 296 w 382"/>
                <a:gd name="T19" fmla="*/ 383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388">
                  <a:moveTo>
                    <a:pt x="296" y="383"/>
                  </a:moveTo>
                  <a:cubicBezTo>
                    <a:pt x="296" y="383"/>
                    <a:pt x="359" y="302"/>
                    <a:pt x="375" y="191"/>
                  </a:cubicBezTo>
                  <a:cubicBezTo>
                    <a:pt x="382" y="137"/>
                    <a:pt x="364" y="0"/>
                    <a:pt x="364" y="0"/>
                  </a:cubicBezTo>
                  <a:cubicBezTo>
                    <a:pt x="315" y="14"/>
                    <a:pt x="315" y="14"/>
                    <a:pt x="315" y="14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117" y="55"/>
                    <a:pt x="41" y="205"/>
                    <a:pt x="24" y="248"/>
                  </a:cubicBezTo>
                  <a:cubicBezTo>
                    <a:pt x="0" y="308"/>
                    <a:pt x="13" y="351"/>
                    <a:pt x="23" y="364"/>
                  </a:cubicBezTo>
                  <a:cubicBezTo>
                    <a:pt x="33" y="377"/>
                    <a:pt x="50" y="388"/>
                    <a:pt x="74" y="380"/>
                  </a:cubicBezTo>
                  <a:cubicBezTo>
                    <a:pt x="96" y="373"/>
                    <a:pt x="157" y="349"/>
                    <a:pt x="157" y="349"/>
                  </a:cubicBezTo>
                  <a:cubicBezTo>
                    <a:pt x="296" y="383"/>
                    <a:pt x="296" y="383"/>
                    <a:pt x="296" y="383"/>
                  </a:cubicBezTo>
                </a:path>
              </a:pathLst>
            </a:custGeom>
            <a:solidFill>
              <a:srgbClr val="25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ṥļiḑê">
              <a:extLst>
                <a:ext uri="{FF2B5EF4-FFF2-40B4-BE49-F238E27FC236}">
                  <a16:creationId xmlns="" xmlns:a16="http://schemas.microsoft.com/office/drawing/2014/main" id="{FA0FD90C-6B5C-4E4D-A1FD-A52CFB439DDE}"/>
                </a:ext>
              </a:extLst>
            </p:cNvPr>
            <p:cNvSpPr/>
            <p:nvPr/>
          </p:nvSpPr>
          <p:spPr bwMode="auto">
            <a:xfrm>
              <a:off x="10554277" y="2992105"/>
              <a:ext cx="540874" cy="972303"/>
            </a:xfrm>
            <a:custGeom>
              <a:avLst/>
              <a:gdLst>
                <a:gd name="T0" fmla="*/ 0 w 389"/>
                <a:gd name="T1" fmla="*/ 549 h 701"/>
                <a:gd name="T2" fmla="*/ 136 w 389"/>
                <a:gd name="T3" fmla="*/ 701 h 701"/>
                <a:gd name="T4" fmla="*/ 304 w 389"/>
                <a:gd name="T5" fmla="*/ 355 h 701"/>
                <a:gd name="T6" fmla="*/ 389 w 389"/>
                <a:gd name="T7" fmla="*/ 29 h 701"/>
                <a:gd name="T8" fmla="*/ 189 w 389"/>
                <a:gd name="T9" fmla="*/ 0 h 701"/>
                <a:gd name="T10" fmla="*/ 106 w 389"/>
                <a:gd name="T11" fmla="*/ 197 h 701"/>
                <a:gd name="T12" fmla="*/ 69 w 389"/>
                <a:gd name="T13" fmla="*/ 448 h 701"/>
                <a:gd name="T14" fmla="*/ 0 w 389"/>
                <a:gd name="T15" fmla="*/ 549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9" h="701">
                  <a:moveTo>
                    <a:pt x="0" y="549"/>
                  </a:moveTo>
                  <a:cubicBezTo>
                    <a:pt x="136" y="701"/>
                    <a:pt x="136" y="701"/>
                    <a:pt x="136" y="701"/>
                  </a:cubicBezTo>
                  <a:cubicBezTo>
                    <a:pt x="136" y="701"/>
                    <a:pt x="284" y="433"/>
                    <a:pt x="304" y="355"/>
                  </a:cubicBezTo>
                  <a:cubicBezTo>
                    <a:pt x="318" y="301"/>
                    <a:pt x="389" y="29"/>
                    <a:pt x="389" y="29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06" y="197"/>
                    <a:pt x="106" y="197"/>
                    <a:pt x="106" y="197"/>
                  </a:cubicBezTo>
                  <a:cubicBezTo>
                    <a:pt x="69" y="448"/>
                    <a:pt x="69" y="448"/>
                    <a:pt x="69" y="448"/>
                  </a:cubicBezTo>
                  <a:cubicBezTo>
                    <a:pt x="0" y="549"/>
                    <a:pt x="0" y="549"/>
                    <a:pt x="0" y="549"/>
                  </a:cubicBezTo>
                </a:path>
              </a:pathLst>
            </a:custGeom>
            <a:solidFill>
              <a:srgbClr val="25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isļíďè">
              <a:extLst>
                <a:ext uri="{FF2B5EF4-FFF2-40B4-BE49-F238E27FC236}">
                  <a16:creationId xmlns="" xmlns:a16="http://schemas.microsoft.com/office/drawing/2014/main" id="{00ABF6B2-4177-4865-BDB8-1DA9F9FC6F85}"/>
                </a:ext>
              </a:extLst>
            </p:cNvPr>
            <p:cNvSpPr/>
            <p:nvPr/>
          </p:nvSpPr>
          <p:spPr bwMode="auto">
            <a:xfrm>
              <a:off x="10643102" y="2933418"/>
              <a:ext cx="320401" cy="171303"/>
            </a:xfrm>
            <a:custGeom>
              <a:avLst/>
              <a:gdLst>
                <a:gd name="T0" fmla="*/ 0 w 230"/>
                <a:gd name="T1" fmla="*/ 123 h 123"/>
                <a:gd name="T2" fmla="*/ 46 w 230"/>
                <a:gd name="T3" fmla="*/ 100 h 123"/>
                <a:gd name="T4" fmla="*/ 110 w 230"/>
                <a:gd name="T5" fmla="*/ 76 h 123"/>
                <a:gd name="T6" fmla="*/ 112 w 230"/>
                <a:gd name="T7" fmla="*/ 73 h 123"/>
                <a:gd name="T8" fmla="*/ 96 w 230"/>
                <a:gd name="T9" fmla="*/ 112 h 123"/>
                <a:gd name="T10" fmla="*/ 79 w 230"/>
                <a:gd name="T11" fmla="*/ 110 h 123"/>
                <a:gd name="T12" fmla="*/ 70 w 230"/>
                <a:gd name="T13" fmla="*/ 110 h 123"/>
                <a:gd name="T14" fmla="*/ 0 w 230"/>
                <a:gd name="T15" fmla="*/ 123 h 123"/>
                <a:gd name="T16" fmla="*/ 230 w 230"/>
                <a:gd name="T17" fmla="*/ 49 h 123"/>
                <a:gd name="T18" fmla="*/ 184 w 230"/>
                <a:gd name="T19" fmla="*/ 32 h 123"/>
                <a:gd name="T20" fmla="*/ 183 w 230"/>
                <a:gd name="T21" fmla="*/ 32 h 123"/>
                <a:gd name="T22" fmla="*/ 167 w 230"/>
                <a:gd name="T23" fmla="*/ 48 h 123"/>
                <a:gd name="T24" fmla="*/ 136 w 230"/>
                <a:gd name="T25" fmla="*/ 44 h 123"/>
                <a:gd name="T26" fmla="*/ 183 w 230"/>
                <a:gd name="T27" fmla="*/ 0 h 123"/>
                <a:gd name="T28" fmla="*/ 184 w 230"/>
                <a:gd name="T29" fmla="*/ 0 h 123"/>
                <a:gd name="T30" fmla="*/ 230 w 230"/>
                <a:gd name="T31" fmla="*/ 4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0" h="123">
                  <a:moveTo>
                    <a:pt x="0" y="123"/>
                  </a:moveTo>
                  <a:cubicBezTo>
                    <a:pt x="0" y="123"/>
                    <a:pt x="27" y="106"/>
                    <a:pt x="46" y="100"/>
                  </a:cubicBezTo>
                  <a:cubicBezTo>
                    <a:pt x="70" y="93"/>
                    <a:pt x="95" y="92"/>
                    <a:pt x="110" y="76"/>
                  </a:cubicBezTo>
                  <a:cubicBezTo>
                    <a:pt x="111" y="75"/>
                    <a:pt x="111" y="74"/>
                    <a:pt x="112" y="73"/>
                  </a:cubicBezTo>
                  <a:cubicBezTo>
                    <a:pt x="96" y="112"/>
                    <a:pt x="96" y="112"/>
                    <a:pt x="96" y="112"/>
                  </a:cubicBezTo>
                  <a:cubicBezTo>
                    <a:pt x="91" y="111"/>
                    <a:pt x="86" y="111"/>
                    <a:pt x="79" y="110"/>
                  </a:cubicBezTo>
                  <a:cubicBezTo>
                    <a:pt x="76" y="110"/>
                    <a:pt x="73" y="110"/>
                    <a:pt x="70" y="110"/>
                  </a:cubicBezTo>
                  <a:cubicBezTo>
                    <a:pt x="34" y="110"/>
                    <a:pt x="0" y="123"/>
                    <a:pt x="0" y="123"/>
                  </a:cubicBezTo>
                  <a:moveTo>
                    <a:pt x="230" y="49"/>
                  </a:moveTo>
                  <a:cubicBezTo>
                    <a:pt x="230" y="49"/>
                    <a:pt x="197" y="37"/>
                    <a:pt x="184" y="32"/>
                  </a:cubicBezTo>
                  <a:cubicBezTo>
                    <a:pt x="184" y="32"/>
                    <a:pt x="184" y="32"/>
                    <a:pt x="183" y="32"/>
                  </a:cubicBezTo>
                  <a:cubicBezTo>
                    <a:pt x="180" y="32"/>
                    <a:pt x="174" y="38"/>
                    <a:pt x="167" y="48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53" y="23"/>
                    <a:pt x="173" y="0"/>
                    <a:pt x="183" y="0"/>
                  </a:cubicBezTo>
                  <a:cubicBezTo>
                    <a:pt x="183" y="0"/>
                    <a:pt x="184" y="0"/>
                    <a:pt x="184" y="0"/>
                  </a:cubicBezTo>
                  <a:cubicBezTo>
                    <a:pt x="196" y="3"/>
                    <a:pt x="230" y="49"/>
                    <a:pt x="230" y="49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sľíḋê">
              <a:extLst>
                <a:ext uri="{FF2B5EF4-FFF2-40B4-BE49-F238E27FC236}">
                  <a16:creationId xmlns="" xmlns:a16="http://schemas.microsoft.com/office/drawing/2014/main" id="{F9F84C78-F4FD-451B-B461-84798FA4502D}"/>
                </a:ext>
              </a:extLst>
            </p:cNvPr>
            <p:cNvSpPr/>
            <p:nvPr/>
          </p:nvSpPr>
          <p:spPr bwMode="auto">
            <a:xfrm>
              <a:off x="10776337" y="2995277"/>
              <a:ext cx="99927" cy="96754"/>
            </a:xfrm>
            <a:custGeom>
              <a:avLst/>
              <a:gdLst>
                <a:gd name="T0" fmla="*/ 10 w 71"/>
                <a:gd name="T1" fmla="*/ 70 h 70"/>
                <a:gd name="T2" fmla="*/ 0 w 71"/>
                <a:gd name="T3" fmla="*/ 68 h 70"/>
                <a:gd name="T4" fmla="*/ 16 w 71"/>
                <a:gd name="T5" fmla="*/ 29 h 70"/>
                <a:gd name="T6" fmla="*/ 40 w 71"/>
                <a:gd name="T7" fmla="*/ 0 h 70"/>
                <a:gd name="T8" fmla="*/ 71 w 71"/>
                <a:gd name="T9" fmla="*/ 4 h 70"/>
                <a:gd name="T10" fmla="*/ 52 w 71"/>
                <a:gd name="T11" fmla="*/ 39 h 70"/>
                <a:gd name="T12" fmla="*/ 49 w 71"/>
                <a:gd name="T13" fmla="*/ 38 h 70"/>
                <a:gd name="T14" fmla="*/ 21 w 71"/>
                <a:gd name="T15" fmla="*/ 57 h 70"/>
                <a:gd name="T16" fmla="*/ 10 w 71"/>
                <a:gd name="T1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0">
                  <a:moveTo>
                    <a:pt x="10" y="70"/>
                  </a:moveTo>
                  <a:cubicBezTo>
                    <a:pt x="7" y="69"/>
                    <a:pt x="4" y="69"/>
                    <a:pt x="0" y="6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21" y="23"/>
                    <a:pt x="30" y="12"/>
                    <a:pt x="40" y="0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4" y="14"/>
                    <a:pt x="57" y="27"/>
                    <a:pt x="52" y="39"/>
                  </a:cubicBezTo>
                  <a:cubicBezTo>
                    <a:pt x="51" y="39"/>
                    <a:pt x="50" y="38"/>
                    <a:pt x="49" y="38"/>
                  </a:cubicBezTo>
                  <a:cubicBezTo>
                    <a:pt x="43" y="38"/>
                    <a:pt x="34" y="42"/>
                    <a:pt x="21" y="57"/>
                  </a:cubicBezTo>
                  <a:cubicBezTo>
                    <a:pt x="20" y="59"/>
                    <a:pt x="15" y="64"/>
                    <a:pt x="10" y="70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işľïḓê">
              <a:extLst>
                <a:ext uri="{FF2B5EF4-FFF2-40B4-BE49-F238E27FC236}">
                  <a16:creationId xmlns="" xmlns:a16="http://schemas.microsoft.com/office/drawing/2014/main" id="{A1162004-72AA-4D86-A11E-B63D5BAB7897}"/>
                </a:ext>
              </a:extLst>
            </p:cNvPr>
            <p:cNvSpPr/>
            <p:nvPr/>
          </p:nvSpPr>
          <p:spPr bwMode="auto">
            <a:xfrm>
              <a:off x="10847713" y="2576536"/>
              <a:ext cx="198267" cy="179234"/>
            </a:xfrm>
            <a:custGeom>
              <a:avLst/>
              <a:gdLst>
                <a:gd name="T0" fmla="*/ 0 w 125"/>
                <a:gd name="T1" fmla="*/ 89 h 113"/>
                <a:gd name="T2" fmla="*/ 15 w 125"/>
                <a:gd name="T3" fmla="*/ 0 h 113"/>
                <a:gd name="T4" fmla="*/ 67 w 125"/>
                <a:gd name="T5" fmla="*/ 34 h 113"/>
                <a:gd name="T6" fmla="*/ 125 w 125"/>
                <a:gd name="T7" fmla="*/ 113 h 113"/>
                <a:gd name="T8" fmla="*/ 0 w 125"/>
                <a:gd name="T9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3">
                  <a:moveTo>
                    <a:pt x="0" y="89"/>
                  </a:moveTo>
                  <a:lnTo>
                    <a:pt x="15" y="0"/>
                  </a:lnTo>
                  <a:lnTo>
                    <a:pt x="67" y="34"/>
                  </a:lnTo>
                  <a:lnTo>
                    <a:pt x="125" y="113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íş1ïdé">
              <a:extLst>
                <a:ext uri="{FF2B5EF4-FFF2-40B4-BE49-F238E27FC236}">
                  <a16:creationId xmlns="" xmlns:a16="http://schemas.microsoft.com/office/drawing/2014/main" id="{0C55119C-ED57-485D-977E-9376D8E0C18B}"/>
                </a:ext>
              </a:extLst>
            </p:cNvPr>
            <p:cNvSpPr/>
            <p:nvPr/>
          </p:nvSpPr>
          <p:spPr bwMode="auto">
            <a:xfrm>
              <a:off x="10847713" y="2576536"/>
              <a:ext cx="198267" cy="179234"/>
            </a:xfrm>
            <a:custGeom>
              <a:avLst/>
              <a:gdLst>
                <a:gd name="T0" fmla="*/ 0 w 125"/>
                <a:gd name="T1" fmla="*/ 89 h 113"/>
                <a:gd name="T2" fmla="*/ 15 w 125"/>
                <a:gd name="T3" fmla="*/ 0 h 113"/>
                <a:gd name="T4" fmla="*/ 67 w 125"/>
                <a:gd name="T5" fmla="*/ 34 h 113"/>
                <a:gd name="T6" fmla="*/ 125 w 125"/>
                <a:gd name="T7" fmla="*/ 113 h 113"/>
                <a:gd name="T8" fmla="*/ 0 w 125"/>
                <a:gd name="T9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3">
                  <a:moveTo>
                    <a:pt x="0" y="89"/>
                  </a:moveTo>
                  <a:lnTo>
                    <a:pt x="15" y="0"/>
                  </a:lnTo>
                  <a:lnTo>
                    <a:pt x="67" y="34"/>
                  </a:lnTo>
                  <a:lnTo>
                    <a:pt x="125" y="113"/>
                  </a:lnTo>
                  <a:lnTo>
                    <a:pt x="0" y="8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işḷïḓê">
              <a:extLst>
                <a:ext uri="{FF2B5EF4-FFF2-40B4-BE49-F238E27FC236}">
                  <a16:creationId xmlns="" xmlns:a16="http://schemas.microsoft.com/office/drawing/2014/main" id="{B1353B86-6EE8-4139-B77C-6E98FC1A21D5}"/>
                </a:ext>
              </a:extLst>
            </p:cNvPr>
            <p:cNvSpPr/>
            <p:nvPr/>
          </p:nvSpPr>
          <p:spPr bwMode="auto">
            <a:xfrm>
              <a:off x="10600276" y="3141201"/>
              <a:ext cx="117373" cy="96754"/>
            </a:xfrm>
            <a:custGeom>
              <a:avLst/>
              <a:gdLst>
                <a:gd name="T0" fmla="*/ 49 w 84"/>
                <a:gd name="T1" fmla="*/ 69 h 69"/>
                <a:gd name="T2" fmla="*/ 13 w 84"/>
                <a:gd name="T3" fmla="*/ 51 h 69"/>
                <a:gd name="T4" fmla="*/ 0 w 84"/>
                <a:gd name="T5" fmla="*/ 0 h 69"/>
                <a:gd name="T6" fmla="*/ 13 w 84"/>
                <a:gd name="T7" fmla="*/ 51 h 69"/>
                <a:gd name="T8" fmla="*/ 49 w 84"/>
                <a:gd name="T9" fmla="*/ 69 h 69"/>
                <a:gd name="T10" fmla="*/ 64 w 84"/>
                <a:gd name="T11" fmla="*/ 67 h 69"/>
                <a:gd name="T12" fmla="*/ 84 w 84"/>
                <a:gd name="T13" fmla="*/ 60 h 69"/>
                <a:gd name="T14" fmla="*/ 84 w 84"/>
                <a:gd name="T15" fmla="*/ 60 h 69"/>
                <a:gd name="T16" fmla="*/ 64 w 84"/>
                <a:gd name="T17" fmla="*/ 67 h 69"/>
                <a:gd name="T18" fmla="*/ 49 w 84"/>
                <a:gd name="T1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69">
                  <a:moveTo>
                    <a:pt x="49" y="69"/>
                  </a:moveTo>
                  <a:cubicBezTo>
                    <a:pt x="33" y="69"/>
                    <a:pt x="21" y="61"/>
                    <a:pt x="13" y="51"/>
                  </a:cubicBezTo>
                  <a:cubicBezTo>
                    <a:pt x="7" y="43"/>
                    <a:pt x="0" y="25"/>
                    <a:pt x="0" y="0"/>
                  </a:cubicBezTo>
                  <a:cubicBezTo>
                    <a:pt x="0" y="25"/>
                    <a:pt x="7" y="43"/>
                    <a:pt x="13" y="51"/>
                  </a:cubicBezTo>
                  <a:cubicBezTo>
                    <a:pt x="21" y="61"/>
                    <a:pt x="33" y="69"/>
                    <a:pt x="49" y="69"/>
                  </a:cubicBezTo>
                  <a:cubicBezTo>
                    <a:pt x="53" y="69"/>
                    <a:pt x="58" y="69"/>
                    <a:pt x="64" y="67"/>
                  </a:cubicBezTo>
                  <a:cubicBezTo>
                    <a:pt x="69" y="65"/>
                    <a:pt x="76" y="63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76" y="63"/>
                    <a:pt x="69" y="65"/>
                    <a:pt x="64" y="67"/>
                  </a:cubicBezTo>
                  <a:cubicBezTo>
                    <a:pt x="58" y="69"/>
                    <a:pt x="53" y="69"/>
                    <a:pt x="49" y="69"/>
                  </a:cubicBezTo>
                </a:path>
              </a:pathLst>
            </a:custGeom>
            <a:solidFill>
              <a:srgbClr val="5E1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işliḑe">
              <a:extLst>
                <a:ext uri="{FF2B5EF4-FFF2-40B4-BE49-F238E27FC236}">
                  <a16:creationId xmlns="" xmlns:a16="http://schemas.microsoft.com/office/drawing/2014/main" id="{E2740CAF-E91A-4905-8205-89E668F6E19D}"/>
                </a:ext>
              </a:extLst>
            </p:cNvPr>
            <p:cNvSpPr/>
            <p:nvPr/>
          </p:nvSpPr>
          <p:spPr bwMode="auto">
            <a:xfrm>
              <a:off x="10600276" y="2768459"/>
              <a:ext cx="369571" cy="469497"/>
            </a:xfrm>
            <a:custGeom>
              <a:avLst/>
              <a:gdLst>
                <a:gd name="T0" fmla="*/ 49 w 266"/>
                <a:gd name="T1" fmla="*/ 338 h 338"/>
                <a:gd name="T2" fmla="*/ 13 w 266"/>
                <a:gd name="T3" fmla="*/ 320 h 338"/>
                <a:gd name="T4" fmla="*/ 0 w 266"/>
                <a:gd name="T5" fmla="*/ 269 h 338"/>
                <a:gd name="T6" fmla="*/ 4 w 266"/>
                <a:gd name="T7" fmla="*/ 235 h 338"/>
                <a:gd name="T8" fmla="*/ 106 w 266"/>
                <a:gd name="T9" fmla="*/ 34 h 338"/>
                <a:gd name="T10" fmla="*/ 200 w 266"/>
                <a:gd name="T11" fmla="*/ 0 h 338"/>
                <a:gd name="T12" fmla="*/ 212 w 266"/>
                <a:gd name="T13" fmla="*/ 1 h 338"/>
                <a:gd name="T14" fmla="*/ 266 w 266"/>
                <a:gd name="T15" fmla="*/ 12 h 338"/>
                <a:gd name="T16" fmla="*/ 266 w 266"/>
                <a:gd name="T17" fmla="*/ 12 h 338"/>
                <a:gd name="T18" fmla="*/ 212 w 266"/>
                <a:gd name="T19" fmla="*/ 4 h 338"/>
                <a:gd name="T20" fmla="*/ 138 w 266"/>
                <a:gd name="T21" fmla="*/ 22 h 338"/>
                <a:gd name="T22" fmla="*/ 84 w 266"/>
                <a:gd name="T23" fmla="*/ 95 h 338"/>
                <a:gd name="T24" fmla="*/ 46 w 266"/>
                <a:gd name="T25" fmla="*/ 162 h 338"/>
                <a:gd name="T26" fmla="*/ 10 w 266"/>
                <a:gd name="T27" fmla="*/ 248 h 338"/>
                <a:gd name="T28" fmla="*/ 39 w 266"/>
                <a:gd name="T29" fmla="*/ 313 h 338"/>
                <a:gd name="T30" fmla="*/ 41 w 266"/>
                <a:gd name="T31" fmla="*/ 313 h 338"/>
                <a:gd name="T32" fmla="*/ 99 w 266"/>
                <a:gd name="T33" fmla="*/ 297 h 338"/>
                <a:gd name="T34" fmla="*/ 86 w 266"/>
                <a:gd name="T35" fmla="*/ 326 h 338"/>
                <a:gd name="T36" fmla="*/ 85 w 266"/>
                <a:gd name="T37" fmla="*/ 327 h 338"/>
                <a:gd name="T38" fmla="*/ 84 w 266"/>
                <a:gd name="T39" fmla="*/ 329 h 338"/>
                <a:gd name="T40" fmla="*/ 64 w 266"/>
                <a:gd name="T41" fmla="*/ 336 h 338"/>
                <a:gd name="T42" fmla="*/ 49 w 266"/>
                <a:gd name="T43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6" h="338">
                  <a:moveTo>
                    <a:pt x="49" y="338"/>
                  </a:moveTo>
                  <a:cubicBezTo>
                    <a:pt x="33" y="338"/>
                    <a:pt x="21" y="330"/>
                    <a:pt x="13" y="320"/>
                  </a:cubicBezTo>
                  <a:cubicBezTo>
                    <a:pt x="7" y="312"/>
                    <a:pt x="0" y="294"/>
                    <a:pt x="0" y="269"/>
                  </a:cubicBezTo>
                  <a:cubicBezTo>
                    <a:pt x="0" y="259"/>
                    <a:pt x="1" y="248"/>
                    <a:pt x="4" y="235"/>
                  </a:cubicBezTo>
                  <a:cubicBezTo>
                    <a:pt x="47" y="133"/>
                    <a:pt x="82" y="57"/>
                    <a:pt x="106" y="34"/>
                  </a:cubicBezTo>
                  <a:cubicBezTo>
                    <a:pt x="138" y="5"/>
                    <a:pt x="175" y="0"/>
                    <a:pt x="200" y="0"/>
                  </a:cubicBezTo>
                  <a:cubicBezTo>
                    <a:pt x="204" y="0"/>
                    <a:pt x="209" y="1"/>
                    <a:pt x="212" y="1"/>
                  </a:cubicBezTo>
                  <a:cubicBezTo>
                    <a:pt x="233" y="2"/>
                    <a:pt x="251" y="6"/>
                    <a:pt x="266" y="12"/>
                  </a:cubicBezTo>
                  <a:cubicBezTo>
                    <a:pt x="266" y="12"/>
                    <a:pt x="266" y="12"/>
                    <a:pt x="266" y="12"/>
                  </a:cubicBezTo>
                  <a:cubicBezTo>
                    <a:pt x="252" y="7"/>
                    <a:pt x="233" y="4"/>
                    <a:pt x="212" y="4"/>
                  </a:cubicBezTo>
                  <a:cubicBezTo>
                    <a:pt x="185" y="4"/>
                    <a:pt x="156" y="9"/>
                    <a:pt x="138" y="22"/>
                  </a:cubicBezTo>
                  <a:cubicBezTo>
                    <a:pt x="105" y="45"/>
                    <a:pt x="96" y="62"/>
                    <a:pt x="84" y="95"/>
                  </a:cubicBezTo>
                  <a:cubicBezTo>
                    <a:pt x="71" y="129"/>
                    <a:pt x="60" y="129"/>
                    <a:pt x="46" y="162"/>
                  </a:cubicBezTo>
                  <a:cubicBezTo>
                    <a:pt x="32" y="196"/>
                    <a:pt x="12" y="225"/>
                    <a:pt x="10" y="248"/>
                  </a:cubicBezTo>
                  <a:cubicBezTo>
                    <a:pt x="7" y="269"/>
                    <a:pt x="15" y="313"/>
                    <a:pt x="39" y="313"/>
                  </a:cubicBezTo>
                  <a:cubicBezTo>
                    <a:pt x="40" y="313"/>
                    <a:pt x="40" y="313"/>
                    <a:pt x="41" y="313"/>
                  </a:cubicBezTo>
                  <a:cubicBezTo>
                    <a:pt x="53" y="312"/>
                    <a:pt x="76" y="304"/>
                    <a:pt x="99" y="297"/>
                  </a:cubicBezTo>
                  <a:cubicBezTo>
                    <a:pt x="86" y="326"/>
                    <a:pt x="86" y="326"/>
                    <a:pt x="86" y="326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5" y="327"/>
                    <a:pt x="85" y="327"/>
                    <a:pt x="84" y="329"/>
                  </a:cubicBezTo>
                  <a:cubicBezTo>
                    <a:pt x="76" y="332"/>
                    <a:pt x="69" y="334"/>
                    <a:pt x="64" y="336"/>
                  </a:cubicBezTo>
                  <a:cubicBezTo>
                    <a:pt x="58" y="338"/>
                    <a:pt x="53" y="338"/>
                    <a:pt x="49" y="338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ṣḻiḑê">
              <a:extLst>
                <a:ext uri="{FF2B5EF4-FFF2-40B4-BE49-F238E27FC236}">
                  <a16:creationId xmlns="" xmlns:a16="http://schemas.microsoft.com/office/drawing/2014/main" id="{840A9BE2-1C08-461D-BE18-0E9D466173AB}"/>
                </a:ext>
              </a:extLst>
            </p:cNvPr>
            <p:cNvSpPr/>
            <p:nvPr/>
          </p:nvSpPr>
          <p:spPr bwMode="auto">
            <a:xfrm>
              <a:off x="10719236" y="3164993"/>
              <a:ext cx="106271" cy="55515"/>
            </a:xfrm>
            <a:custGeom>
              <a:avLst/>
              <a:gdLst>
                <a:gd name="T0" fmla="*/ 0 w 76"/>
                <a:gd name="T1" fmla="*/ 40 h 40"/>
                <a:gd name="T2" fmla="*/ 13 w 76"/>
                <a:gd name="T3" fmla="*/ 11 h 40"/>
                <a:gd name="T4" fmla="*/ 44 w 76"/>
                <a:gd name="T5" fmla="*/ 0 h 40"/>
                <a:gd name="T6" fmla="*/ 54 w 76"/>
                <a:gd name="T7" fmla="*/ 6 h 40"/>
                <a:gd name="T8" fmla="*/ 54 w 76"/>
                <a:gd name="T9" fmla="*/ 6 h 40"/>
                <a:gd name="T10" fmla="*/ 70 w 76"/>
                <a:gd name="T11" fmla="*/ 0 h 40"/>
                <a:gd name="T12" fmla="*/ 70 w 76"/>
                <a:gd name="T13" fmla="*/ 0 h 40"/>
                <a:gd name="T14" fmla="*/ 54 w 76"/>
                <a:gd name="T15" fmla="*/ 6 h 40"/>
                <a:gd name="T16" fmla="*/ 0 w 76"/>
                <a:gd name="T17" fmla="*/ 40 h 40"/>
                <a:gd name="T18" fmla="*/ 70 w 76"/>
                <a:gd name="T19" fmla="*/ 21 h 40"/>
                <a:gd name="T20" fmla="*/ 64 w 76"/>
                <a:gd name="T21" fmla="*/ 20 h 40"/>
                <a:gd name="T22" fmla="*/ 73 w 76"/>
                <a:gd name="T23" fmla="*/ 5 h 40"/>
                <a:gd name="T24" fmla="*/ 75 w 76"/>
                <a:gd name="T25" fmla="*/ 13 h 40"/>
                <a:gd name="T26" fmla="*/ 70 w 76"/>
                <a:gd name="T27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40">
                  <a:moveTo>
                    <a:pt x="0" y="40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24" y="7"/>
                    <a:pt x="35" y="3"/>
                    <a:pt x="44" y="0"/>
                  </a:cubicBezTo>
                  <a:cubicBezTo>
                    <a:pt x="49" y="5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70" y="21"/>
                  </a:moveTo>
                  <a:cubicBezTo>
                    <a:pt x="64" y="20"/>
                    <a:pt x="64" y="20"/>
                    <a:pt x="64" y="20"/>
                  </a:cubicBezTo>
                  <a:cubicBezTo>
                    <a:pt x="67" y="14"/>
                    <a:pt x="71" y="9"/>
                    <a:pt x="73" y="5"/>
                  </a:cubicBezTo>
                  <a:cubicBezTo>
                    <a:pt x="75" y="8"/>
                    <a:pt x="76" y="11"/>
                    <a:pt x="75" y="13"/>
                  </a:cubicBezTo>
                  <a:cubicBezTo>
                    <a:pt x="75" y="14"/>
                    <a:pt x="73" y="17"/>
                    <a:pt x="70" y="21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i$ḷîďè">
              <a:extLst>
                <a:ext uri="{FF2B5EF4-FFF2-40B4-BE49-F238E27FC236}">
                  <a16:creationId xmlns="" xmlns:a16="http://schemas.microsoft.com/office/drawing/2014/main" id="{F4E048E6-9854-4A8F-AE2F-5A9AF9ABFC6F}"/>
                </a:ext>
              </a:extLst>
            </p:cNvPr>
            <p:cNvSpPr/>
            <p:nvPr/>
          </p:nvSpPr>
          <p:spPr bwMode="auto">
            <a:xfrm>
              <a:off x="10200568" y="2632051"/>
              <a:ext cx="907271" cy="1259394"/>
            </a:xfrm>
            <a:custGeom>
              <a:avLst/>
              <a:gdLst>
                <a:gd name="T0" fmla="*/ 394 w 653"/>
                <a:gd name="T1" fmla="*/ 132 h 908"/>
                <a:gd name="T2" fmla="*/ 500 w 653"/>
                <a:gd name="T3" fmla="*/ 99 h 908"/>
                <a:gd name="T4" fmla="*/ 653 w 653"/>
                <a:gd name="T5" fmla="*/ 195 h 908"/>
                <a:gd name="T6" fmla="*/ 651 w 653"/>
                <a:gd name="T7" fmla="*/ 141 h 908"/>
                <a:gd name="T8" fmla="*/ 571 w 653"/>
                <a:gd name="T9" fmla="*/ 3 h 908"/>
                <a:gd name="T10" fmla="*/ 540 w 653"/>
                <a:gd name="T11" fmla="*/ 18 h 908"/>
                <a:gd name="T12" fmla="*/ 568 w 653"/>
                <a:gd name="T13" fmla="*/ 62 h 908"/>
                <a:gd name="T14" fmla="*/ 472 w 653"/>
                <a:gd name="T15" fmla="*/ 10 h 908"/>
                <a:gd name="T16" fmla="*/ 354 w 653"/>
                <a:gd name="T17" fmla="*/ 100 h 908"/>
                <a:gd name="T18" fmla="*/ 196 w 653"/>
                <a:gd name="T19" fmla="*/ 444 h 908"/>
                <a:gd name="T20" fmla="*/ 32 w 653"/>
                <a:gd name="T21" fmla="*/ 729 h 908"/>
                <a:gd name="T22" fmla="*/ 9 w 653"/>
                <a:gd name="T23" fmla="*/ 831 h 908"/>
                <a:gd name="T24" fmla="*/ 48 w 653"/>
                <a:gd name="T25" fmla="*/ 908 h 908"/>
                <a:gd name="T26" fmla="*/ 226 w 653"/>
                <a:gd name="T27" fmla="*/ 493 h 908"/>
                <a:gd name="T28" fmla="*/ 394 w 653"/>
                <a:gd name="T29" fmla="*/ 132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3" h="908">
                  <a:moveTo>
                    <a:pt x="394" y="132"/>
                  </a:moveTo>
                  <a:cubicBezTo>
                    <a:pt x="432" y="98"/>
                    <a:pt x="476" y="97"/>
                    <a:pt x="500" y="99"/>
                  </a:cubicBezTo>
                  <a:cubicBezTo>
                    <a:pt x="611" y="105"/>
                    <a:pt x="653" y="195"/>
                    <a:pt x="653" y="195"/>
                  </a:cubicBezTo>
                  <a:cubicBezTo>
                    <a:pt x="653" y="195"/>
                    <a:pt x="653" y="159"/>
                    <a:pt x="651" y="141"/>
                  </a:cubicBezTo>
                  <a:cubicBezTo>
                    <a:pt x="650" y="123"/>
                    <a:pt x="571" y="3"/>
                    <a:pt x="571" y="3"/>
                  </a:cubicBezTo>
                  <a:cubicBezTo>
                    <a:pt x="540" y="18"/>
                    <a:pt x="540" y="18"/>
                    <a:pt x="540" y="18"/>
                  </a:cubicBezTo>
                  <a:cubicBezTo>
                    <a:pt x="568" y="62"/>
                    <a:pt x="568" y="62"/>
                    <a:pt x="568" y="62"/>
                  </a:cubicBezTo>
                  <a:cubicBezTo>
                    <a:pt x="472" y="10"/>
                    <a:pt x="472" y="10"/>
                    <a:pt x="472" y="10"/>
                  </a:cubicBezTo>
                  <a:cubicBezTo>
                    <a:pt x="472" y="10"/>
                    <a:pt x="422" y="0"/>
                    <a:pt x="354" y="100"/>
                  </a:cubicBezTo>
                  <a:cubicBezTo>
                    <a:pt x="300" y="178"/>
                    <a:pt x="236" y="358"/>
                    <a:pt x="196" y="444"/>
                  </a:cubicBezTo>
                  <a:cubicBezTo>
                    <a:pt x="156" y="527"/>
                    <a:pt x="64" y="674"/>
                    <a:pt x="32" y="729"/>
                  </a:cubicBezTo>
                  <a:cubicBezTo>
                    <a:pt x="0" y="784"/>
                    <a:pt x="5" y="815"/>
                    <a:pt x="9" y="831"/>
                  </a:cubicBezTo>
                  <a:cubicBezTo>
                    <a:pt x="18" y="876"/>
                    <a:pt x="48" y="908"/>
                    <a:pt x="48" y="908"/>
                  </a:cubicBezTo>
                  <a:cubicBezTo>
                    <a:pt x="48" y="908"/>
                    <a:pt x="139" y="700"/>
                    <a:pt x="226" y="493"/>
                  </a:cubicBezTo>
                  <a:cubicBezTo>
                    <a:pt x="299" y="317"/>
                    <a:pt x="358" y="166"/>
                    <a:pt x="394" y="132"/>
                  </a:cubicBezTo>
                </a:path>
              </a:pathLst>
            </a:custGeom>
            <a:solidFill>
              <a:srgbClr val="E036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iŝḻîḑé">
              <a:extLst>
                <a:ext uri="{FF2B5EF4-FFF2-40B4-BE49-F238E27FC236}">
                  <a16:creationId xmlns="" xmlns:a16="http://schemas.microsoft.com/office/drawing/2014/main" id="{26B4ED74-746A-4AF2-B6A9-9569EE868C94}"/>
                </a:ext>
              </a:extLst>
            </p:cNvPr>
            <p:cNvSpPr/>
            <p:nvPr/>
          </p:nvSpPr>
          <p:spPr bwMode="auto">
            <a:xfrm>
              <a:off x="10663722" y="2646326"/>
              <a:ext cx="188750" cy="172890"/>
            </a:xfrm>
            <a:custGeom>
              <a:avLst/>
              <a:gdLst>
                <a:gd name="T0" fmla="*/ 0 w 136"/>
                <a:gd name="T1" fmla="*/ 124 h 124"/>
                <a:gd name="T2" fmla="*/ 0 w 136"/>
                <a:gd name="T3" fmla="*/ 123 h 124"/>
                <a:gd name="T4" fmla="*/ 0 w 136"/>
                <a:gd name="T5" fmla="*/ 124 h 124"/>
                <a:gd name="T6" fmla="*/ 0 w 136"/>
                <a:gd name="T7" fmla="*/ 123 h 124"/>
                <a:gd name="T8" fmla="*/ 1 w 136"/>
                <a:gd name="T9" fmla="*/ 123 h 124"/>
                <a:gd name="T10" fmla="*/ 0 w 136"/>
                <a:gd name="T11" fmla="*/ 123 h 124"/>
                <a:gd name="T12" fmla="*/ 1 w 136"/>
                <a:gd name="T13" fmla="*/ 123 h 124"/>
                <a:gd name="T14" fmla="*/ 1 w 136"/>
                <a:gd name="T15" fmla="*/ 123 h 124"/>
                <a:gd name="T16" fmla="*/ 1 w 136"/>
                <a:gd name="T17" fmla="*/ 123 h 124"/>
                <a:gd name="T18" fmla="*/ 1 w 136"/>
                <a:gd name="T19" fmla="*/ 123 h 124"/>
                <a:gd name="T20" fmla="*/ 21 w 136"/>
                <a:gd name="T21" fmla="*/ 90 h 124"/>
                <a:gd name="T22" fmla="*/ 135 w 136"/>
                <a:gd name="T23" fmla="*/ 0 h 124"/>
                <a:gd name="T24" fmla="*/ 136 w 136"/>
                <a:gd name="T25" fmla="*/ 0 h 124"/>
                <a:gd name="T26" fmla="*/ 135 w 136"/>
                <a:gd name="T27" fmla="*/ 0 h 124"/>
                <a:gd name="T28" fmla="*/ 21 w 136"/>
                <a:gd name="T29" fmla="*/ 90 h 124"/>
                <a:gd name="T30" fmla="*/ 1 w 136"/>
                <a:gd name="T31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24">
                  <a:moveTo>
                    <a:pt x="0" y="124"/>
                  </a:moveTo>
                  <a:cubicBezTo>
                    <a:pt x="0" y="124"/>
                    <a:pt x="0" y="124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moveTo>
                    <a:pt x="0" y="123"/>
                  </a:moveTo>
                  <a:cubicBezTo>
                    <a:pt x="0" y="123"/>
                    <a:pt x="0" y="123"/>
                    <a:pt x="1" y="123"/>
                  </a:cubicBezTo>
                  <a:cubicBezTo>
                    <a:pt x="0" y="123"/>
                    <a:pt x="0" y="123"/>
                    <a:pt x="0" y="123"/>
                  </a:cubicBezTo>
                  <a:moveTo>
                    <a:pt x="1" y="123"/>
                  </a:moveTo>
                  <a:cubicBezTo>
                    <a:pt x="1" y="123"/>
                    <a:pt x="1" y="123"/>
                    <a:pt x="1" y="123"/>
                  </a:cubicBezTo>
                  <a:cubicBezTo>
                    <a:pt x="1" y="123"/>
                    <a:pt x="1" y="123"/>
                    <a:pt x="1" y="123"/>
                  </a:cubicBezTo>
                  <a:moveTo>
                    <a:pt x="1" y="123"/>
                  </a:moveTo>
                  <a:cubicBezTo>
                    <a:pt x="7" y="111"/>
                    <a:pt x="14" y="100"/>
                    <a:pt x="21" y="90"/>
                  </a:cubicBezTo>
                  <a:cubicBezTo>
                    <a:pt x="77" y="7"/>
                    <a:pt x="122" y="0"/>
                    <a:pt x="135" y="0"/>
                  </a:cubicBezTo>
                  <a:cubicBezTo>
                    <a:pt x="135" y="0"/>
                    <a:pt x="136" y="0"/>
                    <a:pt x="136" y="0"/>
                  </a:cubicBezTo>
                  <a:cubicBezTo>
                    <a:pt x="136" y="0"/>
                    <a:pt x="135" y="0"/>
                    <a:pt x="135" y="0"/>
                  </a:cubicBezTo>
                  <a:cubicBezTo>
                    <a:pt x="122" y="0"/>
                    <a:pt x="77" y="7"/>
                    <a:pt x="21" y="90"/>
                  </a:cubicBezTo>
                  <a:cubicBezTo>
                    <a:pt x="14" y="100"/>
                    <a:pt x="7" y="111"/>
                    <a:pt x="1" y="123"/>
                  </a:cubicBezTo>
                </a:path>
              </a:pathLst>
            </a:custGeom>
            <a:solidFill>
              <a:srgbClr val="D5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ïS1ïḍê">
              <a:extLst>
                <a:ext uri="{FF2B5EF4-FFF2-40B4-BE49-F238E27FC236}">
                  <a16:creationId xmlns="" xmlns:a16="http://schemas.microsoft.com/office/drawing/2014/main" id="{13D2401D-2826-4D9C-9221-57A46E83913E}"/>
                </a:ext>
              </a:extLst>
            </p:cNvPr>
            <p:cNvSpPr/>
            <p:nvPr/>
          </p:nvSpPr>
          <p:spPr bwMode="auto">
            <a:xfrm>
              <a:off x="10595516" y="2646326"/>
              <a:ext cx="333089" cy="309297"/>
            </a:xfrm>
            <a:custGeom>
              <a:avLst/>
              <a:gdLst>
                <a:gd name="T0" fmla="*/ 0 w 239"/>
                <a:gd name="T1" fmla="*/ 223 h 223"/>
                <a:gd name="T2" fmla="*/ 48 w 239"/>
                <a:gd name="T3" fmla="*/ 124 h 223"/>
                <a:gd name="T4" fmla="*/ 48 w 239"/>
                <a:gd name="T5" fmla="*/ 123 h 223"/>
                <a:gd name="T6" fmla="*/ 48 w 239"/>
                <a:gd name="T7" fmla="*/ 123 h 223"/>
                <a:gd name="T8" fmla="*/ 49 w 239"/>
                <a:gd name="T9" fmla="*/ 123 h 223"/>
                <a:gd name="T10" fmla="*/ 49 w 239"/>
                <a:gd name="T11" fmla="*/ 123 h 223"/>
                <a:gd name="T12" fmla="*/ 49 w 239"/>
                <a:gd name="T13" fmla="*/ 123 h 223"/>
                <a:gd name="T14" fmla="*/ 49 w 239"/>
                <a:gd name="T15" fmla="*/ 123 h 223"/>
                <a:gd name="T16" fmla="*/ 69 w 239"/>
                <a:gd name="T17" fmla="*/ 90 h 223"/>
                <a:gd name="T18" fmla="*/ 183 w 239"/>
                <a:gd name="T19" fmla="*/ 0 h 223"/>
                <a:gd name="T20" fmla="*/ 184 w 239"/>
                <a:gd name="T21" fmla="*/ 0 h 223"/>
                <a:gd name="T22" fmla="*/ 187 w 239"/>
                <a:gd name="T23" fmla="*/ 0 h 223"/>
                <a:gd name="T24" fmla="*/ 239 w 239"/>
                <a:gd name="T25" fmla="*/ 28 h 223"/>
                <a:gd name="T26" fmla="*/ 230 w 239"/>
                <a:gd name="T27" fmla="*/ 48 h 223"/>
                <a:gd name="T28" fmla="*/ 183 w 239"/>
                <a:gd name="T29" fmla="*/ 73 h 223"/>
                <a:gd name="T30" fmla="*/ 181 w 239"/>
                <a:gd name="T31" fmla="*/ 72 h 223"/>
                <a:gd name="T32" fmla="*/ 147 w 239"/>
                <a:gd name="T33" fmla="*/ 39 h 223"/>
                <a:gd name="T34" fmla="*/ 145 w 239"/>
                <a:gd name="T35" fmla="*/ 38 h 223"/>
                <a:gd name="T36" fmla="*/ 3 w 239"/>
                <a:gd name="T37" fmla="*/ 217 h 223"/>
                <a:gd name="T38" fmla="*/ 0 w 239"/>
                <a:gd name="T3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9" h="223">
                  <a:moveTo>
                    <a:pt x="0" y="223"/>
                  </a:moveTo>
                  <a:cubicBezTo>
                    <a:pt x="16" y="187"/>
                    <a:pt x="33" y="152"/>
                    <a:pt x="48" y="124"/>
                  </a:cubicBezTo>
                  <a:cubicBezTo>
                    <a:pt x="48" y="124"/>
                    <a:pt x="48" y="124"/>
                    <a:pt x="48" y="123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48" y="123"/>
                    <a:pt x="48" y="123"/>
                    <a:pt x="49" y="123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55" y="111"/>
                    <a:pt x="62" y="100"/>
                    <a:pt x="69" y="90"/>
                  </a:cubicBezTo>
                  <a:cubicBezTo>
                    <a:pt x="125" y="7"/>
                    <a:pt x="170" y="0"/>
                    <a:pt x="183" y="0"/>
                  </a:cubicBezTo>
                  <a:cubicBezTo>
                    <a:pt x="183" y="0"/>
                    <a:pt x="184" y="0"/>
                    <a:pt x="184" y="0"/>
                  </a:cubicBezTo>
                  <a:cubicBezTo>
                    <a:pt x="186" y="0"/>
                    <a:pt x="187" y="0"/>
                    <a:pt x="187" y="0"/>
                  </a:cubicBezTo>
                  <a:cubicBezTo>
                    <a:pt x="239" y="28"/>
                    <a:pt x="239" y="28"/>
                    <a:pt x="239" y="28"/>
                  </a:cubicBezTo>
                  <a:cubicBezTo>
                    <a:pt x="234" y="40"/>
                    <a:pt x="230" y="48"/>
                    <a:pt x="230" y="48"/>
                  </a:cubicBezTo>
                  <a:cubicBezTo>
                    <a:pt x="208" y="52"/>
                    <a:pt x="190" y="73"/>
                    <a:pt x="183" y="73"/>
                  </a:cubicBezTo>
                  <a:cubicBezTo>
                    <a:pt x="182" y="73"/>
                    <a:pt x="181" y="73"/>
                    <a:pt x="181" y="72"/>
                  </a:cubicBezTo>
                  <a:cubicBezTo>
                    <a:pt x="175" y="66"/>
                    <a:pt x="155" y="44"/>
                    <a:pt x="147" y="39"/>
                  </a:cubicBezTo>
                  <a:cubicBezTo>
                    <a:pt x="147" y="39"/>
                    <a:pt x="146" y="38"/>
                    <a:pt x="145" y="38"/>
                  </a:cubicBezTo>
                  <a:cubicBezTo>
                    <a:pt x="132" y="38"/>
                    <a:pt x="60" y="96"/>
                    <a:pt x="3" y="217"/>
                  </a:cubicBezTo>
                  <a:cubicBezTo>
                    <a:pt x="2" y="219"/>
                    <a:pt x="1" y="221"/>
                    <a:pt x="0" y="223"/>
                  </a:cubicBezTo>
                </a:path>
              </a:pathLst>
            </a:custGeom>
            <a:solidFill>
              <a:srgbClr val="C32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îṡlîḍè">
              <a:extLst>
                <a:ext uri="{FF2B5EF4-FFF2-40B4-BE49-F238E27FC236}">
                  <a16:creationId xmlns="" xmlns:a16="http://schemas.microsoft.com/office/drawing/2014/main" id="{223EE122-4685-4E83-886E-0565B8183DBA}"/>
                </a:ext>
              </a:extLst>
            </p:cNvPr>
            <p:cNvSpPr/>
            <p:nvPr/>
          </p:nvSpPr>
          <p:spPr bwMode="auto">
            <a:xfrm>
              <a:off x="10765233" y="3046033"/>
              <a:ext cx="150683" cy="126891"/>
            </a:xfrm>
            <a:custGeom>
              <a:avLst/>
              <a:gdLst>
                <a:gd name="T0" fmla="*/ 2 w 108"/>
                <a:gd name="T1" fmla="*/ 66 h 92"/>
                <a:gd name="T2" fmla="*/ 29 w 108"/>
                <a:gd name="T3" fmla="*/ 20 h 92"/>
                <a:gd name="T4" fmla="*/ 60 w 108"/>
                <a:gd name="T5" fmla="*/ 2 h 92"/>
                <a:gd name="T6" fmla="*/ 105 w 108"/>
                <a:gd name="T7" fmla="*/ 19 h 92"/>
                <a:gd name="T8" fmla="*/ 101 w 108"/>
                <a:gd name="T9" fmla="*/ 30 h 92"/>
                <a:gd name="T10" fmla="*/ 104 w 108"/>
                <a:gd name="T11" fmla="*/ 45 h 92"/>
                <a:gd name="T12" fmla="*/ 98 w 108"/>
                <a:gd name="T13" fmla="*/ 50 h 92"/>
                <a:gd name="T14" fmla="*/ 96 w 108"/>
                <a:gd name="T15" fmla="*/ 57 h 92"/>
                <a:gd name="T16" fmla="*/ 82 w 108"/>
                <a:gd name="T17" fmla="*/ 61 h 92"/>
                <a:gd name="T18" fmla="*/ 76 w 108"/>
                <a:gd name="T19" fmla="*/ 72 h 92"/>
                <a:gd name="T20" fmla="*/ 60 w 108"/>
                <a:gd name="T21" fmla="*/ 75 h 92"/>
                <a:gd name="T22" fmla="*/ 47 w 108"/>
                <a:gd name="T23" fmla="*/ 82 h 92"/>
                <a:gd name="T24" fmla="*/ 21 w 108"/>
                <a:gd name="T25" fmla="*/ 92 h 92"/>
                <a:gd name="T26" fmla="*/ 2 w 108"/>
                <a:gd name="T27" fmla="*/ 6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92">
                  <a:moveTo>
                    <a:pt x="2" y="66"/>
                  </a:moveTo>
                  <a:cubicBezTo>
                    <a:pt x="0" y="50"/>
                    <a:pt x="25" y="24"/>
                    <a:pt x="29" y="20"/>
                  </a:cubicBezTo>
                  <a:cubicBezTo>
                    <a:pt x="45" y="2"/>
                    <a:pt x="55" y="0"/>
                    <a:pt x="60" y="2"/>
                  </a:cubicBezTo>
                  <a:cubicBezTo>
                    <a:pt x="65" y="4"/>
                    <a:pt x="103" y="13"/>
                    <a:pt x="105" y="19"/>
                  </a:cubicBezTo>
                  <a:cubicBezTo>
                    <a:pt x="108" y="24"/>
                    <a:pt x="101" y="30"/>
                    <a:pt x="101" y="30"/>
                  </a:cubicBezTo>
                  <a:cubicBezTo>
                    <a:pt x="101" y="30"/>
                    <a:pt x="106" y="42"/>
                    <a:pt x="104" y="45"/>
                  </a:cubicBezTo>
                  <a:cubicBezTo>
                    <a:pt x="103" y="49"/>
                    <a:pt x="98" y="50"/>
                    <a:pt x="98" y="50"/>
                  </a:cubicBezTo>
                  <a:cubicBezTo>
                    <a:pt x="98" y="50"/>
                    <a:pt x="99" y="53"/>
                    <a:pt x="96" y="57"/>
                  </a:cubicBezTo>
                  <a:cubicBezTo>
                    <a:pt x="91" y="63"/>
                    <a:pt x="82" y="61"/>
                    <a:pt x="82" y="61"/>
                  </a:cubicBezTo>
                  <a:cubicBezTo>
                    <a:pt x="82" y="61"/>
                    <a:pt x="83" y="68"/>
                    <a:pt x="76" y="72"/>
                  </a:cubicBezTo>
                  <a:cubicBezTo>
                    <a:pt x="70" y="75"/>
                    <a:pt x="60" y="75"/>
                    <a:pt x="60" y="75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92"/>
                    <a:pt x="4" y="89"/>
                    <a:pt x="2" y="66"/>
                  </a:cubicBezTo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îšliďe">
              <a:extLst>
                <a:ext uri="{FF2B5EF4-FFF2-40B4-BE49-F238E27FC236}">
                  <a16:creationId xmlns="" xmlns:a16="http://schemas.microsoft.com/office/drawing/2014/main" id="{CBD17996-B5AC-4CE3-82A3-ED6A1778EA4A}"/>
                </a:ext>
              </a:extLst>
            </p:cNvPr>
            <p:cNvSpPr/>
            <p:nvPr/>
          </p:nvSpPr>
          <p:spPr bwMode="auto">
            <a:xfrm>
              <a:off x="11320382" y="2032491"/>
              <a:ext cx="55515" cy="52343"/>
            </a:xfrm>
            <a:custGeom>
              <a:avLst/>
              <a:gdLst>
                <a:gd name="T0" fmla="*/ 0 w 35"/>
                <a:gd name="T1" fmla="*/ 33 h 33"/>
                <a:gd name="T2" fmla="*/ 9 w 35"/>
                <a:gd name="T3" fmla="*/ 2 h 33"/>
                <a:gd name="T4" fmla="*/ 34 w 35"/>
                <a:gd name="T5" fmla="*/ 0 h 33"/>
                <a:gd name="T6" fmla="*/ 35 w 35"/>
                <a:gd name="T7" fmla="*/ 13 h 33"/>
                <a:gd name="T8" fmla="*/ 21 w 35"/>
                <a:gd name="T9" fmla="*/ 23 h 33"/>
                <a:gd name="T10" fmla="*/ 25 w 35"/>
                <a:gd name="T11" fmla="*/ 30 h 33"/>
                <a:gd name="T12" fmla="*/ 0 w 35"/>
                <a:gd name="T13" fmla="*/ 33 h 33"/>
                <a:gd name="T14" fmla="*/ 0 w 35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3">
                  <a:moveTo>
                    <a:pt x="0" y="33"/>
                  </a:moveTo>
                  <a:lnTo>
                    <a:pt x="9" y="2"/>
                  </a:lnTo>
                  <a:lnTo>
                    <a:pt x="34" y="0"/>
                  </a:lnTo>
                  <a:lnTo>
                    <a:pt x="35" y="13"/>
                  </a:lnTo>
                  <a:lnTo>
                    <a:pt x="21" y="23"/>
                  </a:lnTo>
                  <a:lnTo>
                    <a:pt x="25" y="3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iṡlíďê">
              <a:extLst>
                <a:ext uri="{FF2B5EF4-FFF2-40B4-BE49-F238E27FC236}">
                  <a16:creationId xmlns="" xmlns:a16="http://schemas.microsoft.com/office/drawing/2014/main" id="{CC0F7965-1B21-40B8-96FB-AC6BA68CA106}"/>
                </a:ext>
              </a:extLst>
            </p:cNvPr>
            <p:cNvSpPr/>
            <p:nvPr/>
          </p:nvSpPr>
          <p:spPr bwMode="auto">
            <a:xfrm>
              <a:off x="10789026" y="3122168"/>
              <a:ext cx="68203" cy="50757"/>
            </a:xfrm>
            <a:custGeom>
              <a:avLst/>
              <a:gdLst>
                <a:gd name="T0" fmla="*/ 43 w 49"/>
                <a:gd name="T1" fmla="*/ 20 h 37"/>
                <a:gd name="T2" fmla="*/ 39 w 49"/>
                <a:gd name="T3" fmla="*/ 12 h 37"/>
                <a:gd name="T4" fmla="*/ 49 w 49"/>
                <a:gd name="T5" fmla="*/ 6 h 37"/>
                <a:gd name="T6" fmla="*/ 47 w 49"/>
                <a:gd name="T7" fmla="*/ 4 h 37"/>
                <a:gd name="T8" fmla="*/ 47 w 49"/>
                <a:gd name="T9" fmla="*/ 0 h 37"/>
                <a:gd name="T10" fmla="*/ 35 w 49"/>
                <a:gd name="T11" fmla="*/ 2 h 37"/>
                <a:gd name="T12" fmla="*/ 21 w 49"/>
                <a:gd name="T13" fmla="*/ 25 h 37"/>
                <a:gd name="T14" fmla="*/ 0 w 49"/>
                <a:gd name="T15" fmla="*/ 35 h 37"/>
                <a:gd name="T16" fmla="*/ 4 w 49"/>
                <a:gd name="T17" fmla="*/ 37 h 37"/>
                <a:gd name="T18" fmla="*/ 30 w 49"/>
                <a:gd name="T19" fmla="*/ 27 h 37"/>
                <a:gd name="T20" fmla="*/ 43 w 49"/>
                <a:gd name="T21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7">
                  <a:moveTo>
                    <a:pt x="43" y="20"/>
                  </a:moveTo>
                  <a:cubicBezTo>
                    <a:pt x="40" y="20"/>
                    <a:pt x="35" y="16"/>
                    <a:pt x="39" y="12"/>
                  </a:cubicBezTo>
                  <a:cubicBezTo>
                    <a:pt x="43" y="8"/>
                    <a:pt x="49" y="6"/>
                    <a:pt x="49" y="6"/>
                  </a:cubicBezTo>
                  <a:cubicBezTo>
                    <a:pt x="49" y="6"/>
                    <a:pt x="47" y="6"/>
                    <a:pt x="47" y="4"/>
                  </a:cubicBezTo>
                  <a:cubicBezTo>
                    <a:pt x="46" y="1"/>
                    <a:pt x="47" y="0"/>
                    <a:pt x="47" y="0"/>
                  </a:cubicBezTo>
                  <a:cubicBezTo>
                    <a:pt x="47" y="0"/>
                    <a:pt x="35" y="1"/>
                    <a:pt x="35" y="2"/>
                  </a:cubicBezTo>
                  <a:cubicBezTo>
                    <a:pt x="35" y="7"/>
                    <a:pt x="26" y="22"/>
                    <a:pt x="21" y="25"/>
                  </a:cubicBezTo>
                  <a:cubicBezTo>
                    <a:pt x="15" y="28"/>
                    <a:pt x="0" y="35"/>
                    <a:pt x="0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44" y="20"/>
                    <a:pt x="43" y="20"/>
                  </a:cubicBezTo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ïṥ1íḓe">
              <a:extLst>
                <a:ext uri="{FF2B5EF4-FFF2-40B4-BE49-F238E27FC236}">
                  <a16:creationId xmlns="" xmlns:a16="http://schemas.microsoft.com/office/drawing/2014/main" id="{06F46960-DA2B-4A81-859A-502E3BEEFE00}"/>
                </a:ext>
              </a:extLst>
            </p:cNvPr>
            <p:cNvSpPr/>
            <p:nvPr/>
          </p:nvSpPr>
          <p:spPr bwMode="auto">
            <a:xfrm>
              <a:off x="10651033" y="3591665"/>
              <a:ext cx="1586" cy="20620"/>
            </a:xfrm>
            <a:custGeom>
              <a:avLst/>
              <a:gdLst>
                <a:gd name="T0" fmla="*/ 0 w 2"/>
                <a:gd name="T1" fmla="*/ 15 h 15"/>
                <a:gd name="T2" fmla="*/ 2 w 2"/>
                <a:gd name="T3" fmla="*/ 0 h 15"/>
                <a:gd name="T4" fmla="*/ 2 w 2"/>
                <a:gd name="T5" fmla="*/ 0 h 15"/>
                <a:gd name="T6" fmla="*/ 0 w 2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5">
                  <a:moveTo>
                    <a:pt x="0" y="15"/>
                  </a:moveTo>
                  <a:cubicBezTo>
                    <a:pt x="0" y="15"/>
                    <a:pt x="0" y="9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</a:path>
              </a:pathLst>
            </a:custGeom>
            <a:solidFill>
              <a:srgbClr val="A5A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ṩľîḋé">
              <a:extLst>
                <a:ext uri="{FF2B5EF4-FFF2-40B4-BE49-F238E27FC236}">
                  <a16:creationId xmlns="" xmlns:a16="http://schemas.microsoft.com/office/drawing/2014/main" id="{31980487-2575-4ACC-8ADC-E3DFD3AA838E}"/>
                </a:ext>
              </a:extLst>
            </p:cNvPr>
            <p:cNvSpPr/>
            <p:nvPr/>
          </p:nvSpPr>
          <p:spPr bwMode="auto">
            <a:xfrm>
              <a:off x="10652617" y="3223682"/>
              <a:ext cx="66618" cy="367984"/>
            </a:xfrm>
            <a:custGeom>
              <a:avLst/>
              <a:gdLst>
                <a:gd name="T0" fmla="*/ 0 w 47"/>
                <a:gd name="T1" fmla="*/ 266 h 266"/>
                <a:gd name="T2" fmla="*/ 0 w 47"/>
                <a:gd name="T3" fmla="*/ 266 h 266"/>
                <a:gd name="T4" fmla="*/ 31 w 47"/>
                <a:gd name="T5" fmla="*/ 41 h 266"/>
                <a:gd name="T6" fmla="*/ 46 w 47"/>
                <a:gd name="T7" fmla="*/ 1 h 266"/>
                <a:gd name="T8" fmla="*/ 47 w 47"/>
                <a:gd name="T9" fmla="*/ 0 h 266"/>
                <a:gd name="T10" fmla="*/ 35 w 47"/>
                <a:gd name="T11" fmla="*/ 30 h 266"/>
                <a:gd name="T12" fmla="*/ 0 w 47"/>
                <a:gd name="T13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6">
                  <a:moveTo>
                    <a:pt x="0" y="266"/>
                  </a:moveTo>
                  <a:cubicBezTo>
                    <a:pt x="0" y="266"/>
                    <a:pt x="0" y="266"/>
                    <a:pt x="0" y="266"/>
                  </a:cubicBezTo>
                  <a:cubicBezTo>
                    <a:pt x="6" y="216"/>
                    <a:pt x="26" y="60"/>
                    <a:pt x="31" y="41"/>
                  </a:cubicBezTo>
                  <a:cubicBezTo>
                    <a:pt x="36" y="18"/>
                    <a:pt x="43" y="5"/>
                    <a:pt x="46" y="1"/>
                  </a:cubicBezTo>
                  <a:cubicBezTo>
                    <a:pt x="47" y="1"/>
                    <a:pt x="47" y="0"/>
                    <a:pt x="47" y="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0" y="266"/>
                    <a:pt x="0" y="266"/>
                    <a:pt x="0" y="266"/>
                  </a:cubicBezTo>
                </a:path>
              </a:pathLst>
            </a:custGeom>
            <a:solidFill>
              <a:srgbClr val="5E1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şlïḑe">
              <a:extLst>
                <a:ext uri="{FF2B5EF4-FFF2-40B4-BE49-F238E27FC236}">
                  <a16:creationId xmlns="" xmlns:a16="http://schemas.microsoft.com/office/drawing/2014/main" id="{927E063F-3CA5-4CEC-9F5A-20D3C00D2071}"/>
                </a:ext>
              </a:extLst>
            </p:cNvPr>
            <p:cNvSpPr/>
            <p:nvPr/>
          </p:nvSpPr>
          <p:spPr bwMode="auto">
            <a:xfrm>
              <a:off x="10651033" y="3160236"/>
              <a:ext cx="180819" cy="452049"/>
            </a:xfrm>
            <a:custGeom>
              <a:avLst/>
              <a:gdLst>
                <a:gd name="T0" fmla="*/ 0 w 130"/>
                <a:gd name="T1" fmla="*/ 327 h 327"/>
                <a:gd name="T2" fmla="*/ 0 w 130"/>
                <a:gd name="T3" fmla="*/ 327 h 327"/>
                <a:gd name="T4" fmla="*/ 2 w 130"/>
                <a:gd name="T5" fmla="*/ 312 h 327"/>
                <a:gd name="T6" fmla="*/ 37 w 130"/>
                <a:gd name="T7" fmla="*/ 76 h 327"/>
                <a:gd name="T8" fmla="*/ 49 w 130"/>
                <a:gd name="T9" fmla="*/ 46 h 327"/>
                <a:gd name="T10" fmla="*/ 111 w 130"/>
                <a:gd name="T11" fmla="*/ 23 h 327"/>
                <a:gd name="T12" fmla="*/ 114 w 130"/>
                <a:gd name="T13" fmla="*/ 24 h 327"/>
                <a:gd name="T14" fmla="*/ 85 w 130"/>
                <a:gd name="T15" fmla="*/ 80 h 327"/>
                <a:gd name="T16" fmla="*/ 0 w 130"/>
                <a:gd name="T17" fmla="*/ 327 h 327"/>
                <a:gd name="T18" fmla="*/ 123 w 130"/>
                <a:gd name="T19" fmla="*/ 9 h 327"/>
                <a:gd name="T20" fmla="*/ 120 w 130"/>
                <a:gd name="T21" fmla="*/ 4 h 327"/>
                <a:gd name="T22" fmla="*/ 130 w 130"/>
                <a:gd name="T23" fmla="*/ 0 h 327"/>
                <a:gd name="T24" fmla="*/ 123 w 130"/>
                <a:gd name="T25" fmla="*/ 9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327">
                  <a:moveTo>
                    <a:pt x="0" y="3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76" y="37"/>
                    <a:pt x="111" y="23"/>
                    <a:pt x="111" y="2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04" y="38"/>
                    <a:pt x="93" y="58"/>
                    <a:pt x="85" y="80"/>
                  </a:cubicBezTo>
                  <a:cubicBezTo>
                    <a:pt x="68" y="123"/>
                    <a:pt x="0" y="327"/>
                    <a:pt x="0" y="327"/>
                  </a:cubicBezTo>
                  <a:moveTo>
                    <a:pt x="123" y="9"/>
                  </a:moveTo>
                  <a:cubicBezTo>
                    <a:pt x="123" y="8"/>
                    <a:pt x="121" y="6"/>
                    <a:pt x="120" y="4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0"/>
                    <a:pt x="128" y="4"/>
                    <a:pt x="123" y="9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íṩḷíďe">
              <a:extLst>
                <a:ext uri="{FF2B5EF4-FFF2-40B4-BE49-F238E27FC236}">
                  <a16:creationId xmlns="" xmlns:a16="http://schemas.microsoft.com/office/drawing/2014/main" id="{85882B0B-D1EF-4284-B247-ED9B597A882F}"/>
                </a:ext>
              </a:extLst>
            </p:cNvPr>
            <p:cNvSpPr/>
            <p:nvPr/>
          </p:nvSpPr>
          <p:spPr bwMode="auto">
            <a:xfrm>
              <a:off x="10717650" y="3220509"/>
              <a:ext cx="1586" cy="4758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1 h 3"/>
                <a:gd name="T4" fmla="*/ 2 w 2"/>
                <a:gd name="T5" fmla="*/ 0 h 3"/>
                <a:gd name="T6" fmla="*/ 1 w 2"/>
                <a:gd name="T7" fmla="*/ 2 h 3"/>
                <a:gd name="T8" fmla="*/ 0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</a:path>
              </a:pathLst>
            </a:custGeom>
            <a:solidFill>
              <a:srgbClr val="0D2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ïSḷîḑè">
              <a:extLst>
                <a:ext uri="{FF2B5EF4-FFF2-40B4-BE49-F238E27FC236}">
                  <a16:creationId xmlns="" xmlns:a16="http://schemas.microsoft.com/office/drawing/2014/main" id="{9FD7BC88-959D-4A8A-9E23-680120B1C10F}"/>
                </a:ext>
              </a:extLst>
            </p:cNvPr>
            <p:cNvSpPr/>
            <p:nvPr/>
          </p:nvSpPr>
          <p:spPr bwMode="auto">
            <a:xfrm>
              <a:off x="10719236" y="3164993"/>
              <a:ext cx="101513" cy="58687"/>
            </a:xfrm>
            <a:custGeom>
              <a:avLst/>
              <a:gdLst>
                <a:gd name="T0" fmla="*/ 0 w 74"/>
                <a:gd name="T1" fmla="*/ 42 h 42"/>
                <a:gd name="T2" fmla="*/ 0 w 74"/>
                <a:gd name="T3" fmla="*/ 42 h 42"/>
                <a:gd name="T4" fmla="*/ 1 w 74"/>
                <a:gd name="T5" fmla="*/ 40 h 42"/>
                <a:gd name="T6" fmla="*/ 55 w 74"/>
                <a:gd name="T7" fmla="*/ 6 h 42"/>
                <a:gd name="T8" fmla="*/ 71 w 74"/>
                <a:gd name="T9" fmla="*/ 0 h 42"/>
                <a:gd name="T10" fmla="*/ 74 w 74"/>
                <a:gd name="T11" fmla="*/ 5 h 42"/>
                <a:gd name="T12" fmla="*/ 65 w 74"/>
                <a:gd name="T13" fmla="*/ 20 h 42"/>
                <a:gd name="T14" fmla="*/ 62 w 74"/>
                <a:gd name="T15" fmla="*/ 19 h 42"/>
                <a:gd name="T16" fmla="*/ 0 w 74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42"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2" y="2"/>
                    <a:pt x="74" y="4"/>
                    <a:pt x="74" y="5"/>
                  </a:cubicBezTo>
                  <a:cubicBezTo>
                    <a:pt x="72" y="9"/>
                    <a:pt x="68" y="14"/>
                    <a:pt x="65" y="20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27" y="33"/>
                    <a:pt x="0" y="42"/>
                  </a:cubicBezTo>
                </a:path>
              </a:pathLst>
            </a:custGeom>
            <a:solidFill>
              <a:srgbClr val="0D2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íṣlidê">
              <a:extLst>
                <a:ext uri="{FF2B5EF4-FFF2-40B4-BE49-F238E27FC236}">
                  <a16:creationId xmlns="" xmlns:a16="http://schemas.microsoft.com/office/drawing/2014/main" id="{DF287901-7CD7-483B-B54C-011153BF104B}"/>
                </a:ext>
              </a:extLst>
            </p:cNvPr>
            <p:cNvSpPr/>
            <p:nvPr/>
          </p:nvSpPr>
          <p:spPr bwMode="auto">
            <a:xfrm>
              <a:off x="10854058" y="2554330"/>
              <a:ext cx="188750" cy="203025"/>
            </a:xfrm>
            <a:custGeom>
              <a:avLst/>
              <a:gdLst>
                <a:gd name="T0" fmla="*/ 0 w 136"/>
                <a:gd name="T1" fmla="*/ 77 h 147"/>
                <a:gd name="T2" fmla="*/ 19 w 136"/>
                <a:gd name="T3" fmla="*/ 0 h 147"/>
                <a:gd name="T4" fmla="*/ 122 w 136"/>
                <a:gd name="T5" fmla="*/ 33 h 147"/>
                <a:gd name="T6" fmla="*/ 102 w 136"/>
                <a:gd name="T7" fmla="*/ 50 h 147"/>
                <a:gd name="T8" fmla="*/ 104 w 136"/>
                <a:gd name="T9" fmla="*/ 69 h 147"/>
                <a:gd name="T10" fmla="*/ 122 w 136"/>
                <a:gd name="T11" fmla="*/ 127 h 147"/>
                <a:gd name="T12" fmla="*/ 0 w 136"/>
                <a:gd name="T13" fmla="*/ 7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47">
                  <a:moveTo>
                    <a:pt x="0" y="77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33"/>
                    <a:pt x="105" y="43"/>
                    <a:pt x="102" y="50"/>
                  </a:cubicBezTo>
                  <a:cubicBezTo>
                    <a:pt x="101" y="54"/>
                    <a:pt x="106" y="65"/>
                    <a:pt x="104" y="69"/>
                  </a:cubicBezTo>
                  <a:cubicBezTo>
                    <a:pt x="94" y="87"/>
                    <a:pt x="98" y="92"/>
                    <a:pt x="122" y="127"/>
                  </a:cubicBezTo>
                  <a:cubicBezTo>
                    <a:pt x="136" y="147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ïSḷiḓê">
              <a:extLst>
                <a:ext uri="{FF2B5EF4-FFF2-40B4-BE49-F238E27FC236}">
                  <a16:creationId xmlns="" xmlns:a16="http://schemas.microsoft.com/office/drawing/2014/main" id="{0715C5A8-7CDC-4F5D-88D7-440BAB04B33D}"/>
                </a:ext>
              </a:extLst>
            </p:cNvPr>
            <p:cNvSpPr/>
            <p:nvPr/>
          </p:nvSpPr>
          <p:spPr bwMode="auto">
            <a:xfrm>
              <a:off x="10874678" y="2554330"/>
              <a:ext cx="149097" cy="112615"/>
            </a:xfrm>
            <a:custGeom>
              <a:avLst/>
              <a:gdLst>
                <a:gd name="T0" fmla="*/ 2 w 107"/>
                <a:gd name="T1" fmla="*/ 6 h 82"/>
                <a:gd name="T2" fmla="*/ 0 w 107"/>
                <a:gd name="T3" fmla="*/ 13 h 82"/>
                <a:gd name="T4" fmla="*/ 83 w 107"/>
                <a:gd name="T5" fmla="*/ 82 h 82"/>
                <a:gd name="T6" fmla="*/ 89 w 107"/>
                <a:gd name="T7" fmla="*/ 69 h 82"/>
                <a:gd name="T8" fmla="*/ 87 w 107"/>
                <a:gd name="T9" fmla="*/ 50 h 82"/>
                <a:gd name="T10" fmla="*/ 107 w 107"/>
                <a:gd name="T11" fmla="*/ 33 h 82"/>
                <a:gd name="T12" fmla="*/ 6 w 107"/>
                <a:gd name="T13" fmla="*/ 0 h 82"/>
                <a:gd name="T14" fmla="*/ 2 w 107"/>
                <a:gd name="T15" fmla="*/ 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82">
                  <a:moveTo>
                    <a:pt x="2" y="6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6" y="28"/>
                    <a:pt x="21" y="66"/>
                    <a:pt x="83" y="82"/>
                  </a:cubicBezTo>
                  <a:cubicBezTo>
                    <a:pt x="84" y="78"/>
                    <a:pt x="86" y="73"/>
                    <a:pt x="89" y="69"/>
                  </a:cubicBezTo>
                  <a:cubicBezTo>
                    <a:pt x="91" y="65"/>
                    <a:pt x="86" y="54"/>
                    <a:pt x="87" y="50"/>
                  </a:cubicBezTo>
                  <a:cubicBezTo>
                    <a:pt x="90" y="43"/>
                    <a:pt x="107" y="33"/>
                    <a:pt x="107" y="3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3" y="4"/>
                    <a:pt x="2" y="6"/>
                  </a:cubicBezTo>
                  <a:close/>
                </a:path>
              </a:pathLst>
            </a:custGeom>
            <a:solidFill>
              <a:srgbClr val="CC6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ïSļîďê">
              <a:extLst>
                <a:ext uri="{FF2B5EF4-FFF2-40B4-BE49-F238E27FC236}">
                  <a16:creationId xmlns="" xmlns:a16="http://schemas.microsoft.com/office/drawing/2014/main" id="{6DEF3459-B984-4C4B-A130-874A3237D5E9}"/>
                </a:ext>
              </a:extLst>
            </p:cNvPr>
            <p:cNvSpPr/>
            <p:nvPr/>
          </p:nvSpPr>
          <p:spPr bwMode="auto">
            <a:xfrm>
              <a:off x="10827094" y="2641568"/>
              <a:ext cx="241093" cy="141166"/>
            </a:xfrm>
            <a:custGeom>
              <a:avLst/>
              <a:gdLst>
                <a:gd name="T0" fmla="*/ 22 w 173"/>
                <a:gd name="T1" fmla="*/ 0 h 102"/>
                <a:gd name="T2" fmla="*/ 0 w 173"/>
                <a:gd name="T3" fmla="*/ 27 h 102"/>
                <a:gd name="T4" fmla="*/ 15 w 173"/>
                <a:gd name="T5" fmla="*/ 76 h 102"/>
                <a:gd name="T6" fmla="*/ 55 w 173"/>
                <a:gd name="T7" fmla="*/ 68 h 102"/>
                <a:gd name="T8" fmla="*/ 61 w 173"/>
                <a:gd name="T9" fmla="*/ 83 h 102"/>
                <a:gd name="T10" fmla="*/ 173 w 173"/>
                <a:gd name="T11" fmla="*/ 102 h 102"/>
                <a:gd name="T12" fmla="*/ 116 w 173"/>
                <a:gd name="T13" fmla="*/ 27 h 102"/>
                <a:gd name="T14" fmla="*/ 140 w 173"/>
                <a:gd name="T15" fmla="*/ 65 h 102"/>
                <a:gd name="T16" fmla="*/ 73 w 173"/>
                <a:gd name="T17" fmla="*/ 41 h 102"/>
                <a:gd name="T18" fmla="*/ 22 w 173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02">
                  <a:moveTo>
                    <a:pt x="22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40" y="65"/>
                    <a:pt x="140" y="65"/>
                    <a:pt x="140" y="65"/>
                  </a:cubicBezTo>
                  <a:cubicBezTo>
                    <a:pt x="140" y="65"/>
                    <a:pt x="92" y="50"/>
                    <a:pt x="73" y="41"/>
                  </a:cubicBezTo>
                  <a:cubicBezTo>
                    <a:pt x="59" y="35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sḻiḓè">
              <a:extLst>
                <a:ext uri="{FF2B5EF4-FFF2-40B4-BE49-F238E27FC236}">
                  <a16:creationId xmlns="" xmlns:a16="http://schemas.microsoft.com/office/drawing/2014/main" id="{FDE89B35-4BC6-476F-85D7-70902CF5801B}"/>
                </a:ext>
              </a:extLst>
            </p:cNvPr>
            <p:cNvSpPr/>
            <p:nvPr/>
          </p:nvSpPr>
          <p:spPr bwMode="auto">
            <a:xfrm>
              <a:off x="10842954" y="2348134"/>
              <a:ext cx="247437" cy="298194"/>
            </a:xfrm>
            <a:custGeom>
              <a:avLst/>
              <a:gdLst>
                <a:gd name="T0" fmla="*/ 92 w 177"/>
                <a:gd name="T1" fmla="*/ 0 h 215"/>
                <a:gd name="T2" fmla="*/ 127 w 177"/>
                <a:gd name="T3" fmla="*/ 46 h 215"/>
                <a:gd name="T4" fmla="*/ 135 w 177"/>
                <a:gd name="T5" fmla="*/ 74 h 215"/>
                <a:gd name="T6" fmla="*/ 172 w 177"/>
                <a:gd name="T7" fmla="*/ 93 h 215"/>
                <a:gd name="T8" fmla="*/ 165 w 177"/>
                <a:gd name="T9" fmla="*/ 110 h 215"/>
                <a:gd name="T10" fmla="*/ 159 w 177"/>
                <a:gd name="T11" fmla="*/ 118 h 215"/>
                <a:gd name="T12" fmla="*/ 163 w 177"/>
                <a:gd name="T13" fmla="*/ 125 h 215"/>
                <a:gd name="T14" fmla="*/ 167 w 177"/>
                <a:gd name="T15" fmla="*/ 131 h 215"/>
                <a:gd name="T16" fmla="*/ 141 w 177"/>
                <a:gd name="T17" fmla="*/ 144 h 215"/>
                <a:gd name="T18" fmla="*/ 167 w 177"/>
                <a:gd name="T19" fmla="*/ 145 h 215"/>
                <a:gd name="T20" fmla="*/ 166 w 177"/>
                <a:gd name="T21" fmla="*/ 163 h 215"/>
                <a:gd name="T22" fmla="*/ 176 w 177"/>
                <a:gd name="T23" fmla="*/ 183 h 215"/>
                <a:gd name="T24" fmla="*/ 164 w 177"/>
                <a:gd name="T25" fmla="*/ 202 h 215"/>
                <a:gd name="T26" fmla="*/ 64 w 177"/>
                <a:gd name="T27" fmla="*/ 195 h 215"/>
                <a:gd name="T28" fmla="*/ 33 w 177"/>
                <a:gd name="T29" fmla="*/ 169 h 215"/>
                <a:gd name="T30" fmla="*/ 0 w 177"/>
                <a:gd name="T31" fmla="*/ 88 h 215"/>
                <a:gd name="T32" fmla="*/ 7 w 177"/>
                <a:gd name="T33" fmla="*/ 28 h 215"/>
                <a:gd name="T34" fmla="*/ 92 w 177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" h="215">
                  <a:moveTo>
                    <a:pt x="92" y="0"/>
                  </a:moveTo>
                  <a:cubicBezTo>
                    <a:pt x="92" y="0"/>
                    <a:pt x="121" y="32"/>
                    <a:pt x="127" y="46"/>
                  </a:cubicBezTo>
                  <a:cubicBezTo>
                    <a:pt x="129" y="53"/>
                    <a:pt x="130" y="68"/>
                    <a:pt x="135" y="74"/>
                  </a:cubicBezTo>
                  <a:cubicBezTo>
                    <a:pt x="142" y="84"/>
                    <a:pt x="172" y="93"/>
                    <a:pt x="172" y="93"/>
                  </a:cubicBezTo>
                  <a:cubicBezTo>
                    <a:pt x="172" y="93"/>
                    <a:pt x="170" y="101"/>
                    <a:pt x="165" y="110"/>
                  </a:cubicBezTo>
                  <a:cubicBezTo>
                    <a:pt x="163" y="115"/>
                    <a:pt x="159" y="118"/>
                    <a:pt x="159" y="118"/>
                  </a:cubicBezTo>
                  <a:cubicBezTo>
                    <a:pt x="159" y="118"/>
                    <a:pt x="160" y="122"/>
                    <a:pt x="163" y="125"/>
                  </a:cubicBezTo>
                  <a:cubicBezTo>
                    <a:pt x="165" y="127"/>
                    <a:pt x="168" y="130"/>
                    <a:pt x="167" y="131"/>
                  </a:cubicBezTo>
                  <a:cubicBezTo>
                    <a:pt x="166" y="138"/>
                    <a:pt x="141" y="144"/>
                    <a:pt x="141" y="144"/>
                  </a:cubicBezTo>
                  <a:cubicBezTo>
                    <a:pt x="141" y="144"/>
                    <a:pt x="157" y="144"/>
                    <a:pt x="167" y="145"/>
                  </a:cubicBezTo>
                  <a:cubicBezTo>
                    <a:pt x="171" y="145"/>
                    <a:pt x="164" y="152"/>
                    <a:pt x="166" y="163"/>
                  </a:cubicBezTo>
                  <a:cubicBezTo>
                    <a:pt x="168" y="171"/>
                    <a:pt x="176" y="175"/>
                    <a:pt x="176" y="183"/>
                  </a:cubicBezTo>
                  <a:cubicBezTo>
                    <a:pt x="177" y="188"/>
                    <a:pt x="170" y="199"/>
                    <a:pt x="164" y="202"/>
                  </a:cubicBezTo>
                  <a:cubicBezTo>
                    <a:pt x="142" y="215"/>
                    <a:pt x="87" y="206"/>
                    <a:pt x="64" y="195"/>
                  </a:cubicBezTo>
                  <a:cubicBezTo>
                    <a:pt x="35" y="181"/>
                    <a:pt x="33" y="169"/>
                    <a:pt x="33" y="169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iṡļïḑé">
              <a:extLst>
                <a:ext uri="{FF2B5EF4-FFF2-40B4-BE49-F238E27FC236}">
                  <a16:creationId xmlns="" xmlns:a16="http://schemas.microsoft.com/office/drawing/2014/main" id="{816A5794-AF18-4314-8A62-20452ED91781}"/>
                </a:ext>
              </a:extLst>
            </p:cNvPr>
            <p:cNvSpPr/>
            <p:nvPr/>
          </p:nvSpPr>
          <p:spPr bwMode="auto">
            <a:xfrm>
              <a:off x="10741442" y="2303721"/>
              <a:ext cx="214129" cy="337847"/>
            </a:xfrm>
            <a:custGeom>
              <a:avLst/>
              <a:gdLst>
                <a:gd name="T0" fmla="*/ 86 w 154"/>
                <a:gd name="T1" fmla="*/ 139 h 243"/>
                <a:gd name="T2" fmla="*/ 101 w 154"/>
                <a:gd name="T3" fmla="*/ 149 h 243"/>
                <a:gd name="T4" fmla="*/ 112 w 154"/>
                <a:gd name="T5" fmla="*/ 151 h 243"/>
                <a:gd name="T6" fmla="*/ 100 w 154"/>
                <a:gd name="T7" fmla="*/ 115 h 243"/>
                <a:gd name="T8" fmla="*/ 109 w 154"/>
                <a:gd name="T9" fmla="*/ 103 h 243"/>
                <a:gd name="T10" fmla="*/ 126 w 154"/>
                <a:gd name="T11" fmla="*/ 48 h 243"/>
                <a:gd name="T12" fmla="*/ 98 w 154"/>
                <a:gd name="T13" fmla="*/ 19 h 243"/>
                <a:gd name="T14" fmla="*/ 35 w 154"/>
                <a:gd name="T15" fmla="*/ 54 h 243"/>
                <a:gd name="T16" fmla="*/ 0 w 154"/>
                <a:gd name="T17" fmla="*/ 96 h 243"/>
                <a:gd name="T18" fmla="*/ 16 w 154"/>
                <a:gd name="T19" fmla="*/ 134 h 243"/>
                <a:gd name="T20" fmla="*/ 36 w 154"/>
                <a:gd name="T21" fmla="*/ 191 h 243"/>
                <a:gd name="T22" fmla="*/ 75 w 154"/>
                <a:gd name="T23" fmla="*/ 218 h 243"/>
                <a:gd name="T24" fmla="*/ 84 w 154"/>
                <a:gd name="T25" fmla="*/ 243 h 243"/>
                <a:gd name="T26" fmla="*/ 97 w 154"/>
                <a:gd name="T27" fmla="*/ 213 h 243"/>
                <a:gd name="T28" fmla="*/ 86 w 154"/>
                <a:gd name="T29" fmla="*/ 13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243">
                  <a:moveTo>
                    <a:pt x="86" y="139"/>
                  </a:moveTo>
                  <a:cubicBezTo>
                    <a:pt x="86" y="139"/>
                    <a:pt x="97" y="147"/>
                    <a:pt x="101" y="149"/>
                  </a:cubicBezTo>
                  <a:cubicBezTo>
                    <a:pt x="103" y="150"/>
                    <a:pt x="112" y="151"/>
                    <a:pt x="112" y="151"/>
                  </a:cubicBezTo>
                  <a:cubicBezTo>
                    <a:pt x="112" y="151"/>
                    <a:pt x="98" y="125"/>
                    <a:pt x="100" y="115"/>
                  </a:cubicBezTo>
                  <a:cubicBezTo>
                    <a:pt x="101" y="113"/>
                    <a:pt x="109" y="103"/>
                    <a:pt x="109" y="103"/>
                  </a:cubicBezTo>
                  <a:cubicBezTo>
                    <a:pt x="109" y="103"/>
                    <a:pt x="91" y="68"/>
                    <a:pt x="126" y="48"/>
                  </a:cubicBezTo>
                  <a:cubicBezTo>
                    <a:pt x="154" y="33"/>
                    <a:pt x="150" y="0"/>
                    <a:pt x="98" y="19"/>
                  </a:cubicBezTo>
                  <a:cubicBezTo>
                    <a:pt x="79" y="26"/>
                    <a:pt x="45" y="37"/>
                    <a:pt x="35" y="54"/>
                  </a:cubicBezTo>
                  <a:cubicBezTo>
                    <a:pt x="17" y="83"/>
                    <a:pt x="0" y="96"/>
                    <a:pt x="0" y="96"/>
                  </a:cubicBezTo>
                  <a:cubicBezTo>
                    <a:pt x="0" y="96"/>
                    <a:pt x="6" y="107"/>
                    <a:pt x="16" y="134"/>
                  </a:cubicBezTo>
                  <a:cubicBezTo>
                    <a:pt x="23" y="154"/>
                    <a:pt x="15" y="184"/>
                    <a:pt x="36" y="191"/>
                  </a:cubicBezTo>
                  <a:cubicBezTo>
                    <a:pt x="53" y="198"/>
                    <a:pt x="68" y="209"/>
                    <a:pt x="75" y="218"/>
                  </a:cubicBezTo>
                  <a:cubicBezTo>
                    <a:pt x="85" y="230"/>
                    <a:pt x="84" y="243"/>
                    <a:pt x="84" y="243"/>
                  </a:cubicBezTo>
                  <a:cubicBezTo>
                    <a:pt x="84" y="243"/>
                    <a:pt x="93" y="230"/>
                    <a:pt x="97" y="213"/>
                  </a:cubicBezTo>
                  <a:cubicBezTo>
                    <a:pt x="103" y="185"/>
                    <a:pt x="86" y="139"/>
                    <a:pt x="86" y="139"/>
                  </a:cubicBezTo>
                </a:path>
              </a:pathLst>
            </a:custGeom>
            <a:solidFill>
              <a:srgbClr val="A94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í$ḻiḋé">
              <a:extLst>
                <a:ext uri="{FF2B5EF4-FFF2-40B4-BE49-F238E27FC236}">
                  <a16:creationId xmlns="" xmlns:a16="http://schemas.microsoft.com/office/drawing/2014/main" id="{01FC5CF1-1BD1-43C8-8C3B-99C22EA9B010}"/>
                </a:ext>
              </a:extLst>
            </p:cNvPr>
            <p:cNvSpPr/>
            <p:nvPr/>
          </p:nvSpPr>
          <p:spPr bwMode="auto">
            <a:xfrm>
              <a:off x="10949225" y="2409993"/>
              <a:ext cx="68203" cy="91996"/>
            </a:xfrm>
            <a:custGeom>
              <a:avLst/>
              <a:gdLst>
                <a:gd name="T0" fmla="*/ 3 w 49"/>
                <a:gd name="T1" fmla="*/ 50 h 67"/>
                <a:gd name="T2" fmla="*/ 7 w 49"/>
                <a:gd name="T3" fmla="*/ 29 h 67"/>
                <a:gd name="T4" fmla="*/ 30 w 49"/>
                <a:gd name="T5" fmla="*/ 2 h 67"/>
                <a:gd name="T6" fmla="*/ 45 w 49"/>
                <a:gd name="T7" fmla="*/ 28 h 67"/>
                <a:gd name="T8" fmla="*/ 23 w 49"/>
                <a:gd name="T9" fmla="*/ 55 h 67"/>
                <a:gd name="T10" fmla="*/ 3 w 49"/>
                <a:gd name="T11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7">
                  <a:moveTo>
                    <a:pt x="3" y="50"/>
                  </a:moveTo>
                  <a:cubicBezTo>
                    <a:pt x="0" y="44"/>
                    <a:pt x="6" y="35"/>
                    <a:pt x="7" y="29"/>
                  </a:cubicBezTo>
                  <a:cubicBezTo>
                    <a:pt x="10" y="16"/>
                    <a:pt x="21" y="8"/>
                    <a:pt x="30" y="2"/>
                  </a:cubicBezTo>
                  <a:cubicBezTo>
                    <a:pt x="32" y="0"/>
                    <a:pt x="49" y="25"/>
                    <a:pt x="45" y="28"/>
                  </a:cubicBezTo>
                  <a:cubicBezTo>
                    <a:pt x="33" y="36"/>
                    <a:pt x="27" y="49"/>
                    <a:pt x="23" y="55"/>
                  </a:cubicBezTo>
                  <a:cubicBezTo>
                    <a:pt x="21" y="58"/>
                    <a:pt x="9" y="67"/>
                    <a:pt x="3" y="50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í$ḻíďè">
              <a:extLst>
                <a:ext uri="{FF2B5EF4-FFF2-40B4-BE49-F238E27FC236}">
                  <a16:creationId xmlns="" xmlns:a16="http://schemas.microsoft.com/office/drawing/2014/main" id="{C2883ED4-7AF3-48DC-916F-A547DEA03302}"/>
                </a:ext>
              </a:extLst>
            </p:cNvPr>
            <p:cNvSpPr/>
            <p:nvPr/>
          </p:nvSpPr>
          <p:spPr bwMode="auto">
            <a:xfrm>
              <a:off x="10984122" y="2454405"/>
              <a:ext cx="36481" cy="33308"/>
            </a:xfrm>
            <a:custGeom>
              <a:avLst/>
              <a:gdLst>
                <a:gd name="T0" fmla="*/ 14 w 26"/>
                <a:gd name="T1" fmla="*/ 1 h 25"/>
                <a:gd name="T2" fmla="*/ 1 w 26"/>
                <a:gd name="T3" fmla="*/ 23 h 25"/>
                <a:gd name="T4" fmla="*/ 23 w 26"/>
                <a:gd name="T5" fmla="*/ 15 h 25"/>
                <a:gd name="T6" fmla="*/ 21 w 26"/>
                <a:gd name="T7" fmla="*/ 4 h 25"/>
                <a:gd name="T8" fmla="*/ 14 w 26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4" y="1"/>
                  </a:moveTo>
                  <a:cubicBezTo>
                    <a:pt x="9" y="0"/>
                    <a:pt x="4" y="11"/>
                    <a:pt x="1" y="23"/>
                  </a:cubicBezTo>
                  <a:cubicBezTo>
                    <a:pt x="0" y="25"/>
                    <a:pt x="13" y="24"/>
                    <a:pt x="23" y="15"/>
                  </a:cubicBezTo>
                  <a:cubicBezTo>
                    <a:pt x="26" y="11"/>
                    <a:pt x="24" y="7"/>
                    <a:pt x="21" y="4"/>
                  </a:cubicBezTo>
                  <a:cubicBezTo>
                    <a:pt x="19" y="2"/>
                    <a:pt x="19" y="1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îśḷïḑê">
              <a:extLst>
                <a:ext uri="{FF2B5EF4-FFF2-40B4-BE49-F238E27FC236}">
                  <a16:creationId xmlns="" xmlns:a16="http://schemas.microsoft.com/office/drawing/2014/main" id="{C9087A9D-B21D-4DDE-8616-F559078055D8}"/>
                </a:ext>
              </a:extLst>
            </p:cNvPr>
            <p:cNvSpPr/>
            <p:nvPr/>
          </p:nvSpPr>
          <p:spPr bwMode="auto">
            <a:xfrm>
              <a:off x="10953985" y="2443301"/>
              <a:ext cx="63445" cy="57101"/>
            </a:xfrm>
            <a:custGeom>
              <a:avLst/>
              <a:gdLst>
                <a:gd name="T0" fmla="*/ 38 w 46"/>
                <a:gd name="T1" fmla="*/ 7 h 42"/>
                <a:gd name="T2" fmla="*/ 46 w 46"/>
                <a:gd name="T3" fmla="*/ 7 h 42"/>
                <a:gd name="T4" fmla="*/ 29 w 46"/>
                <a:gd name="T5" fmla="*/ 2 h 42"/>
                <a:gd name="T6" fmla="*/ 1 w 46"/>
                <a:gd name="T7" fmla="*/ 39 h 42"/>
                <a:gd name="T8" fmla="*/ 18 w 46"/>
                <a:gd name="T9" fmla="*/ 42 h 42"/>
                <a:gd name="T10" fmla="*/ 38 w 46"/>
                <a:gd name="T11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2">
                  <a:moveTo>
                    <a:pt x="38" y="7"/>
                  </a:moveTo>
                  <a:cubicBezTo>
                    <a:pt x="42" y="5"/>
                    <a:pt x="44" y="6"/>
                    <a:pt x="46" y="7"/>
                  </a:cubicBezTo>
                  <a:cubicBezTo>
                    <a:pt x="46" y="2"/>
                    <a:pt x="36" y="0"/>
                    <a:pt x="29" y="2"/>
                  </a:cubicBezTo>
                  <a:cubicBezTo>
                    <a:pt x="15" y="5"/>
                    <a:pt x="0" y="33"/>
                    <a:pt x="1" y="39"/>
                  </a:cubicBezTo>
                  <a:cubicBezTo>
                    <a:pt x="2" y="42"/>
                    <a:pt x="15" y="41"/>
                    <a:pt x="18" y="42"/>
                  </a:cubicBezTo>
                  <a:cubicBezTo>
                    <a:pt x="18" y="34"/>
                    <a:pt x="21" y="13"/>
                    <a:pt x="38" y="7"/>
                  </a:cubicBezTo>
                  <a:close/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îś1ïďè">
              <a:extLst>
                <a:ext uri="{FF2B5EF4-FFF2-40B4-BE49-F238E27FC236}">
                  <a16:creationId xmlns="" xmlns:a16="http://schemas.microsoft.com/office/drawing/2014/main" id="{65EB6B75-2D4F-4413-BEFB-4DFBE99083C3}"/>
                </a:ext>
              </a:extLst>
            </p:cNvPr>
            <p:cNvSpPr/>
            <p:nvPr/>
          </p:nvSpPr>
          <p:spPr bwMode="auto">
            <a:xfrm>
              <a:off x="10999982" y="2452818"/>
              <a:ext cx="20620" cy="23793"/>
            </a:xfrm>
            <a:custGeom>
              <a:avLst/>
              <a:gdLst>
                <a:gd name="T0" fmla="*/ 12 w 15"/>
                <a:gd name="T1" fmla="*/ 5 h 17"/>
                <a:gd name="T2" fmla="*/ 12 w 15"/>
                <a:gd name="T3" fmla="*/ 15 h 17"/>
                <a:gd name="T4" fmla="*/ 2 w 15"/>
                <a:gd name="T5" fmla="*/ 12 h 17"/>
                <a:gd name="T6" fmla="*/ 2 w 15"/>
                <a:gd name="T7" fmla="*/ 2 h 17"/>
                <a:gd name="T8" fmla="*/ 12 w 15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2" y="5"/>
                  </a:moveTo>
                  <a:cubicBezTo>
                    <a:pt x="15" y="9"/>
                    <a:pt x="15" y="13"/>
                    <a:pt x="12" y="15"/>
                  </a:cubicBezTo>
                  <a:cubicBezTo>
                    <a:pt x="10" y="17"/>
                    <a:pt x="5" y="16"/>
                    <a:pt x="2" y="12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9" y="1"/>
                    <a:pt x="12" y="5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í$ḻîďé">
              <a:extLst>
                <a:ext uri="{FF2B5EF4-FFF2-40B4-BE49-F238E27FC236}">
                  <a16:creationId xmlns="" xmlns:a16="http://schemas.microsoft.com/office/drawing/2014/main" id="{C22E357A-F256-46D6-A949-77CA8F00AB45}"/>
                </a:ext>
              </a:extLst>
            </p:cNvPr>
            <p:cNvSpPr/>
            <p:nvPr/>
          </p:nvSpPr>
          <p:spPr bwMode="auto">
            <a:xfrm>
              <a:off x="11004741" y="2459163"/>
              <a:ext cx="7931" cy="9517"/>
            </a:xfrm>
            <a:custGeom>
              <a:avLst/>
              <a:gdLst>
                <a:gd name="T0" fmla="*/ 5 w 6"/>
                <a:gd name="T1" fmla="*/ 2 h 7"/>
                <a:gd name="T2" fmla="*/ 5 w 6"/>
                <a:gd name="T3" fmla="*/ 6 h 7"/>
                <a:gd name="T4" fmla="*/ 1 w 6"/>
                <a:gd name="T5" fmla="*/ 5 h 7"/>
                <a:gd name="T6" fmla="*/ 1 w 6"/>
                <a:gd name="T7" fmla="*/ 1 h 7"/>
                <a:gd name="T8" fmla="*/ 5 w 6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2"/>
                  </a:moveTo>
                  <a:cubicBezTo>
                    <a:pt x="6" y="4"/>
                    <a:pt x="6" y="6"/>
                    <a:pt x="5" y="6"/>
                  </a:cubicBezTo>
                  <a:cubicBezTo>
                    <a:pt x="4" y="7"/>
                    <a:pt x="2" y="7"/>
                    <a:pt x="1" y="5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21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ísļiďè">
              <a:extLst>
                <a:ext uri="{FF2B5EF4-FFF2-40B4-BE49-F238E27FC236}">
                  <a16:creationId xmlns="" xmlns:a16="http://schemas.microsoft.com/office/drawing/2014/main" id="{EBEAEB9C-1805-40FB-9367-1C165E071435}"/>
                </a:ext>
              </a:extLst>
            </p:cNvPr>
            <p:cNvSpPr/>
            <p:nvPr/>
          </p:nvSpPr>
          <p:spPr bwMode="auto">
            <a:xfrm>
              <a:off x="10979362" y="2448059"/>
              <a:ext cx="30137" cy="42826"/>
            </a:xfrm>
            <a:custGeom>
              <a:avLst/>
              <a:gdLst>
                <a:gd name="T0" fmla="*/ 21 w 21"/>
                <a:gd name="T1" fmla="*/ 3 h 31"/>
                <a:gd name="T2" fmla="*/ 20 w 21"/>
                <a:gd name="T3" fmla="*/ 0 h 31"/>
                <a:gd name="T4" fmla="*/ 0 w 21"/>
                <a:gd name="T5" fmla="*/ 29 h 31"/>
                <a:gd name="T6" fmla="*/ 1 w 21"/>
                <a:gd name="T7" fmla="*/ 31 h 31"/>
                <a:gd name="T8" fmla="*/ 3 w 21"/>
                <a:gd name="T9" fmla="*/ 30 h 31"/>
                <a:gd name="T10" fmla="*/ 21 w 21"/>
                <a:gd name="T11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21" y="3"/>
                  </a:moveTo>
                  <a:cubicBezTo>
                    <a:pt x="21" y="2"/>
                    <a:pt x="20" y="1"/>
                    <a:pt x="20" y="0"/>
                  </a:cubicBezTo>
                  <a:cubicBezTo>
                    <a:pt x="5" y="2"/>
                    <a:pt x="0" y="29"/>
                    <a:pt x="0" y="29"/>
                  </a:cubicBezTo>
                  <a:cubicBezTo>
                    <a:pt x="0" y="30"/>
                    <a:pt x="0" y="31"/>
                    <a:pt x="1" y="31"/>
                  </a:cubicBezTo>
                  <a:cubicBezTo>
                    <a:pt x="2" y="31"/>
                    <a:pt x="3" y="31"/>
                    <a:pt x="3" y="30"/>
                  </a:cubicBezTo>
                  <a:cubicBezTo>
                    <a:pt x="3" y="29"/>
                    <a:pt x="8" y="6"/>
                    <a:pt x="21" y="3"/>
                  </a:cubicBezTo>
                  <a:close/>
                </a:path>
              </a:pathLst>
            </a:custGeom>
            <a:solidFill>
              <a:srgbClr val="CE6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šḻïḍê">
              <a:extLst>
                <a:ext uri="{FF2B5EF4-FFF2-40B4-BE49-F238E27FC236}">
                  <a16:creationId xmlns="" xmlns:a16="http://schemas.microsoft.com/office/drawing/2014/main" id="{331C80F4-D8F9-4F86-820E-6CA609370121}"/>
                </a:ext>
              </a:extLst>
            </p:cNvPr>
            <p:cNvSpPr/>
            <p:nvPr/>
          </p:nvSpPr>
          <p:spPr bwMode="auto">
            <a:xfrm>
              <a:off x="10946054" y="2405235"/>
              <a:ext cx="53928" cy="77721"/>
            </a:xfrm>
            <a:custGeom>
              <a:avLst/>
              <a:gdLst>
                <a:gd name="T0" fmla="*/ 6 w 39"/>
                <a:gd name="T1" fmla="*/ 54 h 56"/>
                <a:gd name="T2" fmla="*/ 3 w 39"/>
                <a:gd name="T3" fmla="*/ 52 h 56"/>
                <a:gd name="T4" fmla="*/ 35 w 39"/>
                <a:gd name="T5" fmla="*/ 2 h 56"/>
                <a:gd name="T6" fmla="*/ 39 w 39"/>
                <a:gd name="T7" fmla="*/ 10 h 56"/>
                <a:gd name="T8" fmla="*/ 6 w 39"/>
                <a:gd name="T9" fmla="*/ 5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6">
                  <a:moveTo>
                    <a:pt x="6" y="54"/>
                  </a:moveTo>
                  <a:cubicBezTo>
                    <a:pt x="6" y="56"/>
                    <a:pt x="3" y="53"/>
                    <a:pt x="3" y="52"/>
                  </a:cubicBezTo>
                  <a:cubicBezTo>
                    <a:pt x="0" y="29"/>
                    <a:pt x="30" y="0"/>
                    <a:pt x="35" y="2"/>
                  </a:cubicBezTo>
                  <a:cubicBezTo>
                    <a:pt x="37" y="3"/>
                    <a:pt x="38" y="8"/>
                    <a:pt x="39" y="10"/>
                  </a:cubicBezTo>
                  <a:cubicBezTo>
                    <a:pt x="39" y="16"/>
                    <a:pt x="8" y="34"/>
                    <a:pt x="6" y="54"/>
                  </a:cubicBezTo>
                  <a:close/>
                </a:path>
              </a:pathLst>
            </a:custGeom>
            <a:solidFill>
              <a:srgbClr val="A94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ṡlíḑé">
              <a:extLst>
                <a:ext uri="{FF2B5EF4-FFF2-40B4-BE49-F238E27FC236}">
                  <a16:creationId xmlns="" xmlns:a16="http://schemas.microsoft.com/office/drawing/2014/main" id="{5DC83A48-B6ED-4CFF-9D71-7939887DB038}"/>
                </a:ext>
              </a:extLst>
            </p:cNvPr>
            <p:cNvSpPr/>
            <p:nvPr/>
          </p:nvSpPr>
          <p:spPr bwMode="auto">
            <a:xfrm>
              <a:off x="10815990" y="2463921"/>
              <a:ext cx="104685" cy="111029"/>
            </a:xfrm>
            <a:custGeom>
              <a:avLst/>
              <a:gdLst>
                <a:gd name="T0" fmla="*/ 22 w 75"/>
                <a:gd name="T1" fmla="*/ 66 h 80"/>
                <a:gd name="T2" fmla="*/ 66 w 75"/>
                <a:gd name="T3" fmla="*/ 70 h 80"/>
                <a:gd name="T4" fmla="*/ 45 w 75"/>
                <a:gd name="T5" fmla="*/ 37 h 80"/>
                <a:gd name="T6" fmla="*/ 8 w 75"/>
                <a:gd name="T7" fmla="*/ 24 h 80"/>
                <a:gd name="T8" fmla="*/ 22 w 75"/>
                <a:gd name="T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80">
                  <a:moveTo>
                    <a:pt x="22" y="66"/>
                  </a:moveTo>
                  <a:cubicBezTo>
                    <a:pt x="38" y="79"/>
                    <a:pt x="58" y="80"/>
                    <a:pt x="66" y="70"/>
                  </a:cubicBezTo>
                  <a:cubicBezTo>
                    <a:pt x="75" y="59"/>
                    <a:pt x="48" y="58"/>
                    <a:pt x="45" y="37"/>
                  </a:cubicBezTo>
                  <a:cubicBezTo>
                    <a:pt x="40" y="0"/>
                    <a:pt x="16" y="13"/>
                    <a:pt x="8" y="24"/>
                  </a:cubicBezTo>
                  <a:cubicBezTo>
                    <a:pt x="0" y="35"/>
                    <a:pt x="6" y="54"/>
                    <a:pt x="22" y="66"/>
                  </a:cubicBezTo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ïśḷîḍè">
              <a:extLst>
                <a:ext uri="{FF2B5EF4-FFF2-40B4-BE49-F238E27FC236}">
                  <a16:creationId xmlns="" xmlns:a16="http://schemas.microsoft.com/office/drawing/2014/main" id="{E0E3C3CB-9EEC-4CEA-BC1A-5F1FE0CCCDF6}"/>
                </a:ext>
              </a:extLst>
            </p:cNvPr>
            <p:cNvSpPr/>
            <p:nvPr/>
          </p:nvSpPr>
          <p:spPr bwMode="auto">
            <a:xfrm>
              <a:off x="10850885" y="2501988"/>
              <a:ext cx="34895" cy="44412"/>
            </a:xfrm>
            <a:custGeom>
              <a:avLst/>
              <a:gdLst>
                <a:gd name="T0" fmla="*/ 4 w 25"/>
                <a:gd name="T1" fmla="*/ 21 h 32"/>
                <a:gd name="T2" fmla="*/ 20 w 25"/>
                <a:gd name="T3" fmla="*/ 29 h 32"/>
                <a:gd name="T4" fmla="*/ 15 w 25"/>
                <a:gd name="T5" fmla="*/ 13 h 32"/>
                <a:gd name="T6" fmla="*/ 5 w 25"/>
                <a:gd name="T7" fmla="*/ 3 h 32"/>
                <a:gd name="T8" fmla="*/ 4 w 25"/>
                <a:gd name="T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2">
                  <a:moveTo>
                    <a:pt x="4" y="21"/>
                  </a:moveTo>
                  <a:cubicBezTo>
                    <a:pt x="8" y="28"/>
                    <a:pt x="15" y="32"/>
                    <a:pt x="20" y="29"/>
                  </a:cubicBezTo>
                  <a:cubicBezTo>
                    <a:pt x="25" y="27"/>
                    <a:pt x="19" y="21"/>
                    <a:pt x="15" y="13"/>
                  </a:cubicBezTo>
                  <a:cubicBezTo>
                    <a:pt x="11" y="6"/>
                    <a:pt x="10" y="0"/>
                    <a:pt x="5" y="3"/>
                  </a:cubicBezTo>
                  <a:cubicBezTo>
                    <a:pt x="1" y="6"/>
                    <a:pt x="0" y="14"/>
                    <a:pt x="4" y="21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îṡľîḓê">
              <a:extLst>
                <a:ext uri="{FF2B5EF4-FFF2-40B4-BE49-F238E27FC236}">
                  <a16:creationId xmlns="" xmlns:a16="http://schemas.microsoft.com/office/drawing/2014/main" id="{B58DA1AE-4278-4D18-8136-1CC78DDC7489}"/>
                </a:ext>
              </a:extLst>
            </p:cNvPr>
            <p:cNvSpPr/>
            <p:nvPr/>
          </p:nvSpPr>
          <p:spPr bwMode="auto">
            <a:xfrm>
              <a:off x="10682755" y="2262482"/>
              <a:ext cx="321985" cy="320401"/>
            </a:xfrm>
            <a:custGeom>
              <a:avLst/>
              <a:gdLst>
                <a:gd name="T0" fmla="*/ 73 w 203"/>
                <a:gd name="T1" fmla="*/ 202 h 202"/>
                <a:gd name="T2" fmla="*/ 203 w 203"/>
                <a:gd name="T3" fmla="*/ 74 h 202"/>
                <a:gd name="T4" fmla="*/ 130 w 203"/>
                <a:gd name="T5" fmla="*/ 0 h 202"/>
                <a:gd name="T6" fmla="*/ 0 w 203"/>
                <a:gd name="T7" fmla="*/ 128 h 202"/>
                <a:gd name="T8" fmla="*/ 73 w 203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2">
                  <a:moveTo>
                    <a:pt x="73" y="202"/>
                  </a:moveTo>
                  <a:lnTo>
                    <a:pt x="203" y="74"/>
                  </a:lnTo>
                  <a:lnTo>
                    <a:pt x="130" y="0"/>
                  </a:lnTo>
                  <a:lnTo>
                    <a:pt x="0" y="128"/>
                  </a:lnTo>
                  <a:lnTo>
                    <a:pt x="73" y="202"/>
                  </a:lnTo>
                  <a:close/>
                </a:path>
              </a:pathLst>
            </a:custGeom>
            <a:solidFill>
              <a:srgbClr val="091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ṣliḋê">
              <a:extLst>
                <a:ext uri="{FF2B5EF4-FFF2-40B4-BE49-F238E27FC236}">
                  <a16:creationId xmlns="" xmlns:a16="http://schemas.microsoft.com/office/drawing/2014/main" id="{B6FACC39-832A-4DB3-AB65-0BB266FB5135}"/>
                </a:ext>
              </a:extLst>
            </p:cNvPr>
            <p:cNvSpPr/>
            <p:nvPr/>
          </p:nvSpPr>
          <p:spPr bwMode="auto">
            <a:xfrm>
              <a:off x="10682755" y="2262482"/>
              <a:ext cx="321985" cy="320401"/>
            </a:xfrm>
            <a:custGeom>
              <a:avLst/>
              <a:gdLst>
                <a:gd name="T0" fmla="*/ 73 w 203"/>
                <a:gd name="T1" fmla="*/ 202 h 202"/>
                <a:gd name="T2" fmla="*/ 203 w 203"/>
                <a:gd name="T3" fmla="*/ 74 h 202"/>
                <a:gd name="T4" fmla="*/ 130 w 203"/>
                <a:gd name="T5" fmla="*/ 0 h 202"/>
                <a:gd name="T6" fmla="*/ 0 w 203"/>
                <a:gd name="T7" fmla="*/ 128 h 202"/>
                <a:gd name="T8" fmla="*/ 73 w 203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2">
                  <a:moveTo>
                    <a:pt x="73" y="202"/>
                  </a:moveTo>
                  <a:lnTo>
                    <a:pt x="203" y="74"/>
                  </a:lnTo>
                  <a:lnTo>
                    <a:pt x="130" y="0"/>
                  </a:lnTo>
                  <a:lnTo>
                    <a:pt x="0" y="128"/>
                  </a:lnTo>
                  <a:lnTo>
                    <a:pt x="73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ïṩliďé">
              <a:extLst>
                <a:ext uri="{FF2B5EF4-FFF2-40B4-BE49-F238E27FC236}">
                  <a16:creationId xmlns="" xmlns:a16="http://schemas.microsoft.com/office/drawing/2014/main" id="{81A982D9-0019-4183-ADA4-CD94BF42D1CF}"/>
                </a:ext>
              </a:extLst>
            </p:cNvPr>
            <p:cNvSpPr/>
            <p:nvPr/>
          </p:nvSpPr>
          <p:spPr bwMode="auto">
            <a:xfrm>
              <a:off x="10616138" y="2192692"/>
              <a:ext cx="361640" cy="355295"/>
            </a:xfrm>
            <a:custGeom>
              <a:avLst/>
              <a:gdLst>
                <a:gd name="T0" fmla="*/ 14 w 228"/>
                <a:gd name="T1" fmla="*/ 224 h 224"/>
                <a:gd name="T2" fmla="*/ 228 w 228"/>
                <a:gd name="T3" fmla="*/ 14 h 224"/>
                <a:gd name="T4" fmla="*/ 214 w 228"/>
                <a:gd name="T5" fmla="*/ 0 h 224"/>
                <a:gd name="T6" fmla="*/ 0 w 228"/>
                <a:gd name="T7" fmla="*/ 210 h 224"/>
                <a:gd name="T8" fmla="*/ 14 w 228"/>
                <a:gd name="T9" fmla="*/ 224 h 224"/>
                <a:gd name="T10" fmla="*/ 14 w 228"/>
                <a:gd name="T11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24">
                  <a:moveTo>
                    <a:pt x="14" y="224"/>
                  </a:moveTo>
                  <a:lnTo>
                    <a:pt x="228" y="14"/>
                  </a:lnTo>
                  <a:lnTo>
                    <a:pt x="214" y="0"/>
                  </a:lnTo>
                  <a:lnTo>
                    <a:pt x="0" y="210"/>
                  </a:lnTo>
                  <a:lnTo>
                    <a:pt x="14" y="224"/>
                  </a:lnTo>
                  <a:lnTo>
                    <a:pt x="14" y="224"/>
                  </a:lnTo>
                  <a:close/>
                </a:path>
              </a:pathLst>
            </a:custGeom>
            <a:solidFill>
              <a:srgbClr val="4D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iṣḻíďè">
              <a:extLst>
                <a:ext uri="{FF2B5EF4-FFF2-40B4-BE49-F238E27FC236}">
                  <a16:creationId xmlns="" xmlns:a16="http://schemas.microsoft.com/office/drawing/2014/main" id="{20B98CB2-0847-4262-B29D-9D8E35E6731B}"/>
                </a:ext>
              </a:extLst>
            </p:cNvPr>
            <p:cNvSpPr/>
            <p:nvPr/>
          </p:nvSpPr>
          <p:spPr bwMode="auto">
            <a:xfrm>
              <a:off x="10701787" y="2487713"/>
              <a:ext cx="34895" cy="33308"/>
            </a:xfrm>
            <a:prstGeom prst="ellipse">
              <a:avLst/>
            </a:pr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iSļíďé">
              <a:extLst>
                <a:ext uri="{FF2B5EF4-FFF2-40B4-BE49-F238E27FC236}">
                  <a16:creationId xmlns="" xmlns:a16="http://schemas.microsoft.com/office/drawing/2014/main" id="{33D08ACA-167B-4C2C-AC19-BFFDC8E945A6}"/>
                </a:ext>
              </a:extLst>
            </p:cNvPr>
            <p:cNvSpPr/>
            <p:nvPr/>
          </p:nvSpPr>
          <p:spPr bwMode="auto">
            <a:xfrm>
              <a:off x="10689099" y="2540055"/>
              <a:ext cx="61859" cy="98340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22 h 71"/>
                <a:gd name="T4" fmla="*/ 22 w 44"/>
                <a:gd name="T5" fmla="*/ 0 h 71"/>
                <a:gd name="T6" fmla="*/ 44 w 44"/>
                <a:gd name="T7" fmla="*/ 22 h 71"/>
                <a:gd name="T8" fmla="*/ 44 w 44"/>
                <a:gd name="T9" fmla="*/ 71 h 71"/>
                <a:gd name="T10" fmla="*/ 0 w 44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0" y="71"/>
                    <a:pt x="0" y="71"/>
                    <a:pt x="0" y="71"/>
                  </a:cubicBez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ïṣḷiḍé">
              <a:extLst>
                <a:ext uri="{FF2B5EF4-FFF2-40B4-BE49-F238E27FC236}">
                  <a16:creationId xmlns="" xmlns:a16="http://schemas.microsoft.com/office/drawing/2014/main" id="{ABCA306B-A1C8-4625-927B-03B32D3FC490}"/>
                </a:ext>
              </a:extLst>
            </p:cNvPr>
            <p:cNvSpPr/>
            <p:nvPr/>
          </p:nvSpPr>
          <p:spPr bwMode="auto">
            <a:xfrm>
              <a:off x="10708134" y="2411579"/>
              <a:ext cx="19033" cy="142752"/>
            </a:xfrm>
            <a:custGeom>
              <a:avLst/>
              <a:gdLst>
                <a:gd name="T0" fmla="*/ 2 w 12"/>
                <a:gd name="T1" fmla="*/ 90 h 90"/>
                <a:gd name="T2" fmla="*/ 12 w 12"/>
                <a:gd name="T3" fmla="*/ 90 h 90"/>
                <a:gd name="T4" fmla="*/ 9 w 12"/>
                <a:gd name="T5" fmla="*/ 0 h 90"/>
                <a:gd name="T6" fmla="*/ 0 w 12"/>
                <a:gd name="T7" fmla="*/ 5 h 90"/>
                <a:gd name="T8" fmla="*/ 2 w 12"/>
                <a:gd name="T9" fmla="*/ 90 h 90"/>
                <a:gd name="T10" fmla="*/ 2 w 12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0">
                  <a:moveTo>
                    <a:pt x="2" y="90"/>
                  </a:moveTo>
                  <a:lnTo>
                    <a:pt x="12" y="90"/>
                  </a:lnTo>
                  <a:lnTo>
                    <a:pt x="9" y="0"/>
                  </a:lnTo>
                  <a:lnTo>
                    <a:pt x="0" y="5"/>
                  </a:lnTo>
                  <a:lnTo>
                    <a:pt x="2" y="90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iṡlïdé">
              <a:extLst>
                <a:ext uri="{FF2B5EF4-FFF2-40B4-BE49-F238E27FC236}">
                  <a16:creationId xmlns="" xmlns:a16="http://schemas.microsoft.com/office/drawing/2014/main" id="{C3E09BEC-17AA-4C1E-98C5-B3010CFEF0FE}"/>
                </a:ext>
              </a:extLst>
            </p:cNvPr>
            <p:cNvSpPr/>
            <p:nvPr/>
          </p:nvSpPr>
          <p:spPr bwMode="auto">
            <a:xfrm>
              <a:off x="10708134" y="2356063"/>
              <a:ext cx="71376" cy="71376"/>
            </a:xfrm>
            <a:custGeom>
              <a:avLst/>
              <a:gdLst>
                <a:gd name="T0" fmla="*/ 45 w 45"/>
                <a:gd name="T1" fmla="*/ 6 h 45"/>
                <a:gd name="T2" fmla="*/ 5 w 45"/>
                <a:gd name="T3" fmla="*/ 45 h 45"/>
                <a:gd name="T4" fmla="*/ 0 w 45"/>
                <a:gd name="T5" fmla="*/ 40 h 45"/>
                <a:gd name="T6" fmla="*/ 41 w 45"/>
                <a:gd name="T7" fmla="*/ 0 h 45"/>
                <a:gd name="T8" fmla="*/ 45 w 45"/>
                <a:gd name="T9" fmla="*/ 6 h 45"/>
                <a:gd name="T10" fmla="*/ 45 w 45"/>
                <a:gd name="T11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5">
                  <a:moveTo>
                    <a:pt x="45" y="6"/>
                  </a:moveTo>
                  <a:lnTo>
                    <a:pt x="5" y="45"/>
                  </a:lnTo>
                  <a:lnTo>
                    <a:pt x="0" y="40"/>
                  </a:lnTo>
                  <a:lnTo>
                    <a:pt x="41" y="0"/>
                  </a:lnTo>
                  <a:lnTo>
                    <a:pt x="45" y="6"/>
                  </a:lnTo>
                  <a:lnTo>
                    <a:pt x="45" y="6"/>
                  </a:ln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îṧlíḍe">
              <a:extLst>
                <a:ext uri="{FF2B5EF4-FFF2-40B4-BE49-F238E27FC236}">
                  <a16:creationId xmlns="" xmlns:a16="http://schemas.microsoft.com/office/drawing/2014/main" id="{C5E889AD-A1DF-4C5B-82A7-4C20CBEDF8D4}"/>
                </a:ext>
              </a:extLst>
            </p:cNvPr>
            <p:cNvSpPr/>
            <p:nvPr/>
          </p:nvSpPr>
          <p:spPr bwMode="auto">
            <a:xfrm>
              <a:off x="10855644" y="3098377"/>
              <a:ext cx="42826" cy="34895"/>
            </a:xfrm>
            <a:custGeom>
              <a:avLst/>
              <a:gdLst>
                <a:gd name="T0" fmla="*/ 30 w 30"/>
                <a:gd name="T1" fmla="*/ 21 h 25"/>
                <a:gd name="T2" fmla="*/ 17 w 30"/>
                <a:gd name="T3" fmla="*/ 10 h 25"/>
                <a:gd name="T4" fmla="*/ 13 w 30"/>
                <a:gd name="T5" fmla="*/ 0 h 25"/>
                <a:gd name="T6" fmla="*/ 0 w 30"/>
                <a:gd name="T7" fmla="*/ 0 h 25"/>
                <a:gd name="T8" fmla="*/ 13 w 30"/>
                <a:gd name="T9" fmla="*/ 3 h 25"/>
                <a:gd name="T10" fmla="*/ 17 w 30"/>
                <a:gd name="T11" fmla="*/ 23 h 25"/>
                <a:gd name="T12" fmla="*/ 30 w 30"/>
                <a:gd name="T13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5">
                  <a:moveTo>
                    <a:pt x="30" y="21"/>
                  </a:moveTo>
                  <a:cubicBezTo>
                    <a:pt x="23" y="25"/>
                    <a:pt x="19" y="15"/>
                    <a:pt x="17" y="10"/>
                  </a:cubicBezTo>
                  <a:cubicBezTo>
                    <a:pt x="16" y="5"/>
                    <a:pt x="16" y="0"/>
                    <a:pt x="13" y="0"/>
                  </a:cubicBezTo>
                  <a:cubicBezTo>
                    <a:pt x="10" y="0"/>
                    <a:pt x="0" y="0"/>
                    <a:pt x="0" y="0"/>
                  </a:cubicBezTo>
                  <a:cubicBezTo>
                    <a:pt x="0" y="0"/>
                    <a:pt x="10" y="2"/>
                    <a:pt x="13" y="3"/>
                  </a:cubicBezTo>
                  <a:cubicBezTo>
                    <a:pt x="15" y="4"/>
                    <a:pt x="16" y="20"/>
                    <a:pt x="17" y="23"/>
                  </a:cubicBezTo>
                  <a:cubicBezTo>
                    <a:pt x="17" y="23"/>
                    <a:pt x="24" y="25"/>
                    <a:pt x="30" y="21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íṥľiḑé">
              <a:extLst>
                <a:ext uri="{FF2B5EF4-FFF2-40B4-BE49-F238E27FC236}">
                  <a16:creationId xmlns="" xmlns:a16="http://schemas.microsoft.com/office/drawing/2014/main" id="{88367F51-10EC-4787-8393-16A4E07A4FA1}"/>
                </a:ext>
              </a:extLst>
            </p:cNvPr>
            <p:cNvSpPr/>
            <p:nvPr/>
          </p:nvSpPr>
          <p:spPr bwMode="auto">
            <a:xfrm>
              <a:off x="10901642" y="3115823"/>
              <a:ext cx="1586" cy="1586"/>
            </a:xfrm>
            <a:prstGeom prst="rect">
              <a:avLst/>
            </a:pr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íśļïḍé">
              <a:extLst>
                <a:ext uri="{FF2B5EF4-FFF2-40B4-BE49-F238E27FC236}">
                  <a16:creationId xmlns="" xmlns:a16="http://schemas.microsoft.com/office/drawing/2014/main" id="{018D3796-777C-4D45-81AB-37DF2350A67A}"/>
                </a:ext>
              </a:extLst>
            </p:cNvPr>
            <p:cNvSpPr/>
            <p:nvPr/>
          </p:nvSpPr>
          <p:spPr bwMode="auto">
            <a:xfrm>
              <a:off x="10857229" y="3077755"/>
              <a:ext cx="53928" cy="38068"/>
            </a:xfrm>
            <a:custGeom>
              <a:avLst/>
              <a:gdLst>
                <a:gd name="T0" fmla="*/ 38 w 38"/>
                <a:gd name="T1" fmla="*/ 23 h 27"/>
                <a:gd name="T2" fmla="*/ 31 w 38"/>
                <a:gd name="T3" fmla="*/ 15 h 27"/>
                <a:gd name="T4" fmla="*/ 19 w 38"/>
                <a:gd name="T5" fmla="*/ 2 h 27"/>
                <a:gd name="T6" fmla="*/ 0 w 38"/>
                <a:gd name="T7" fmla="*/ 0 h 27"/>
                <a:gd name="T8" fmla="*/ 24 w 38"/>
                <a:gd name="T9" fmla="*/ 7 h 27"/>
                <a:gd name="T10" fmla="*/ 32 w 38"/>
                <a:gd name="T11" fmla="*/ 27 h 27"/>
                <a:gd name="T12" fmla="*/ 38 w 38"/>
                <a:gd name="T13" fmla="*/ 23 h 27"/>
                <a:gd name="T14" fmla="*/ 38 w 38"/>
                <a:gd name="T1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7">
                  <a:moveTo>
                    <a:pt x="38" y="23"/>
                  </a:moveTo>
                  <a:cubicBezTo>
                    <a:pt x="35" y="26"/>
                    <a:pt x="32" y="19"/>
                    <a:pt x="31" y="15"/>
                  </a:cubicBezTo>
                  <a:cubicBezTo>
                    <a:pt x="28" y="9"/>
                    <a:pt x="29" y="3"/>
                    <a:pt x="19" y="2"/>
                  </a:cubicBez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22" y="3"/>
                    <a:pt x="24" y="7"/>
                  </a:cubicBezTo>
                  <a:cubicBezTo>
                    <a:pt x="27" y="11"/>
                    <a:pt x="31" y="21"/>
                    <a:pt x="32" y="27"/>
                  </a:cubicBezTo>
                  <a:cubicBezTo>
                    <a:pt x="32" y="27"/>
                    <a:pt x="36" y="26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íṥļîḋé">
              <a:extLst>
                <a:ext uri="{FF2B5EF4-FFF2-40B4-BE49-F238E27FC236}">
                  <a16:creationId xmlns="" xmlns:a16="http://schemas.microsoft.com/office/drawing/2014/main" id="{A0F3FF2F-E84C-4FE0-BFDD-168F31764F44}"/>
                </a:ext>
              </a:extLst>
            </p:cNvPr>
            <p:cNvSpPr/>
            <p:nvPr/>
          </p:nvSpPr>
          <p:spPr bwMode="auto">
            <a:xfrm>
              <a:off x="10865160" y="3066653"/>
              <a:ext cx="47584" cy="20620"/>
            </a:xfrm>
            <a:custGeom>
              <a:avLst/>
              <a:gdLst>
                <a:gd name="T0" fmla="*/ 35 w 35"/>
                <a:gd name="T1" fmla="*/ 9 h 15"/>
                <a:gd name="T2" fmla="*/ 34 w 35"/>
                <a:gd name="T3" fmla="*/ 9 h 15"/>
                <a:gd name="T4" fmla="*/ 29 w 35"/>
                <a:gd name="T5" fmla="*/ 8 h 15"/>
                <a:gd name="T6" fmla="*/ 21 w 35"/>
                <a:gd name="T7" fmla="*/ 1 h 15"/>
                <a:gd name="T8" fmla="*/ 0 w 35"/>
                <a:gd name="T9" fmla="*/ 0 h 15"/>
                <a:gd name="T10" fmla="*/ 20 w 35"/>
                <a:gd name="T11" fmla="*/ 4 h 15"/>
                <a:gd name="T12" fmla="*/ 30 w 35"/>
                <a:gd name="T13" fmla="*/ 15 h 15"/>
                <a:gd name="T14" fmla="*/ 35 w 35"/>
                <a:gd name="T1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5">
                  <a:moveTo>
                    <a:pt x="35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3" y="12"/>
                    <a:pt x="30" y="9"/>
                    <a:pt x="29" y="8"/>
                  </a:cubicBezTo>
                  <a:cubicBezTo>
                    <a:pt x="29" y="6"/>
                    <a:pt x="26" y="2"/>
                    <a:pt x="21" y="1"/>
                  </a:cubicBezTo>
                  <a:cubicBezTo>
                    <a:pt x="15" y="1"/>
                    <a:pt x="0" y="0"/>
                    <a:pt x="0" y="0"/>
                  </a:cubicBezTo>
                  <a:cubicBezTo>
                    <a:pt x="0" y="0"/>
                    <a:pt x="14" y="3"/>
                    <a:pt x="20" y="4"/>
                  </a:cubicBezTo>
                  <a:cubicBezTo>
                    <a:pt x="26" y="4"/>
                    <a:pt x="28" y="10"/>
                    <a:pt x="30" y="15"/>
                  </a:cubicBezTo>
                  <a:cubicBezTo>
                    <a:pt x="30" y="15"/>
                    <a:pt x="34" y="13"/>
                    <a:pt x="35" y="9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iṧ1îdè">
              <a:extLst>
                <a:ext uri="{FF2B5EF4-FFF2-40B4-BE49-F238E27FC236}">
                  <a16:creationId xmlns="" xmlns:a16="http://schemas.microsoft.com/office/drawing/2014/main" id="{F825EBC7-2C36-4E42-85BD-2316F5C7D689}"/>
                </a:ext>
              </a:extLst>
            </p:cNvPr>
            <p:cNvSpPr/>
            <p:nvPr/>
          </p:nvSpPr>
          <p:spPr bwMode="auto">
            <a:xfrm>
              <a:off x="10944467" y="2319583"/>
              <a:ext cx="60272" cy="60272"/>
            </a:xfrm>
            <a:custGeom>
              <a:avLst/>
              <a:gdLst>
                <a:gd name="T0" fmla="*/ 38 w 38"/>
                <a:gd name="T1" fmla="*/ 38 h 38"/>
                <a:gd name="T2" fmla="*/ 0 w 38"/>
                <a:gd name="T3" fmla="*/ 0 h 38"/>
                <a:gd name="T4" fmla="*/ 38 w 38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8">
                  <a:moveTo>
                    <a:pt x="38" y="38"/>
                  </a:moveTo>
                  <a:lnTo>
                    <a:pt x="0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C2C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í$ļiḓe">
              <a:extLst>
                <a:ext uri="{FF2B5EF4-FFF2-40B4-BE49-F238E27FC236}">
                  <a16:creationId xmlns="" xmlns:a16="http://schemas.microsoft.com/office/drawing/2014/main" id="{1A61A01F-6184-4666-9A19-939B8B764343}"/>
                </a:ext>
              </a:extLst>
            </p:cNvPr>
            <p:cNvSpPr/>
            <p:nvPr/>
          </p:nvSpPr>
          <p:spPr bwMode="auto">
            <a:xfrm>
              <a:off x="10944467" y="2319583"/>
              <a:ext cx="60272" cy="60272"/>
            </a:xfrm>
            <a:custGeom>
              <a:avLst/>
              <a:gdLst>
                <a:gd name="T0" fmla="*/ 38 w 38"/>
                <a:gd name="T1" fmla="*/ 38 h 38"/>
                <a:gd name="T2" fmla="*/ 0 w 38"/>
                <a:gd name="T3" fmla="*/ 0 h 38"/>
                <a:gd name="T4" fmla="*/ 38 w 38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8">
                  <a:moveTo>
                    <a:pt x="38" y="38"/>
                  </a:moveTo>
                  <a:lnTo>
                    <a:pt x="0" y="0"/>
                  </a:lnTo>
                  <a:lnTo>
                    <a:pt x="38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íŝļîdè">
              <a:extLst>
                <a:ext uri="{FF2B5EF4-FFF2-40B4-BE49-F238E27FC236}">
                  <a16:creationId xmlns="" xmlns:a16="http://schemas.microsoft.com/office/drawing/2014/main" id="{A1A6B0BC-E290-4DC7-B9A5-958B8831090C}"/>
                </a:ext>
              </a:extLst>
            </p:cNvPr>
            <p:cNvSpPr/>
            <p:nvPr/>
          </p:nvSpPr>
          <p:spPr bwMode="auto">
            <a:xfrm>
              <a:off x="10888953" y="2451232"/>
              <a:ext cx="44412" cy="44412"/>
            </a:xfrm>
            <a:custGeom>
              <a:avLst/>
              <a:gdLst>
                <a:gd name="T0" fmla="*/ 0 w 28"/>
                <a:gd name="T1" fmla="*/ 28 h 28"/>
                <a:gd name="T2" fmla="*/ 0 w 28"/>
                <a:gd name="T3" fmla="*/ 28 h 28"/>
                <a:gd name="T4" fmla="*/ 28 w 28"/>
                <a:gd name="T5" fmla="*/ 0 h 28"/>
                <a:gd name="T6" fmla="*/ 0 w 28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09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íŝ1iďe">
              <a:extLst>
                <a:ext uri="{FF2B5EF4-FFF2-40B4-BE49-F238E27FC236}">
                  <a16:creationId xmlns="" xmlns:a16="http://schemas.microsoft.com/office/drawing/2014/main" id="{53FEBAA6-5C0B-4BFB-B35B-110E8F2C1C29}"/>
                </a:ext>
              </a:extLst>
            </p:cNvPr>
            <p:cNvSpPr/>
            <p:nvPr/>
          </p:nvSpPr>
          <p:spPr bwMode="auto">
            <a:xfrm>
              <a:off x="10888953" y="2451232"/>
              <a:ext cx="44412" cy="44412"/>
            </a:xfrm>
            <a:custGeom>
              <a:avLst/>
              <a:gdLst>
                <a:gd name="T0" fmla="*/ 0 w 28"/>
                <a:gd name="T1" fmla="*/ 28 h 28"/>
                <a:gd name="T2" fmla="*/ 0 w 28"/>
                <a:gd name="T3" fmla="*/ 28 h 28"/>
                <a:gd name="T4" fmla="*/ 28 w 28"/>
                <a:gd name="T5" fmla="*/ 0 h 28"/>
                <a:gd name="T6" fmla="*/ 0 w 28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iśḻîḑé">
              <a:extLst>
                <a:ext uri="{FF2B5EF4-FFF2-40B4-BE49-F238E27FC236}">
                  <a16:creationId xmlns="" xmlns:a16="http://schemas.microsoft.com/office/drawing/2014/main" id="{FBBF57AC-1055-4886-B04A-542E7DFB99DE}"/>
                </a:ext>
              </a:extLst>
            </p:cNvPr>
            <p:cNvSpPr/>
            <p:nvPr/>
          </p:nvSpPr>
          <p:spPr bwMode="auto">
            <a:xfrm>
              <a:off x="10881022" y="2495644"/>
              <a:ext cx="7931" cy="4758"/>
            </a:xfrm>
            <a:custGeom>
              <a:avLst/>
              <a:gdLst>
                <a:gd name="T0" fmla="*/ 0 w 5"/>
                <a:gd name="T1" fmla="*/ 3 h 3"/>
                <a:gd name="T2" fmla="*/ 0 w 5"/>
                <a:gd name="T3" fmla="*/ 3 h 3"/>
                <a:gd name="T4" fmla="*/ 5 w 5"/>
                <a:gd name="T5" fmla="*/ 0 h 3"/>
                <a:gd name="T6" fmla="*/ 5 w 5"/>
                <a:gd name="T7" fmla="*/ 0 h 3"/>
                <a:gd name="T8" fmla="*/ 0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95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işľîḋé">
              <a:extLst>
                <a:ext uri="{FF2B5EF4-FFF2-40B4-BE49-F238E27FC236}">
                  <a16:creationId xmlns="" xmlns:a16="http://schemas.microsoft.com/office/drawing/2014/main" id="{CD578C2D-9AFC-4C60-B7C9-F3C1322CDD9C}"/>
                </a:ext>
              </a:extLst>
            </p:cNvPr>
            <p:cNvSpPr/>
            <p:nvPr/>
          </p:nvSpPr>
          <p:spPr bwMode="auto">
            <a:xfrm>
              <a:off x="10881022" y="2495644"/>
              <a:ext cx="7931" cy="4758"/>
            </a:xfrm>
            <a:custGeom>
              <a:avLst/>
              <a:gdLst>
                <a:gd name="T0" fmla="*/ 0 w 5"/>
                <a:gd name="T1" fmla="*/ 3 h 3"/>
                <a:gd name="T2" fmla="*/ 0 w 5"/>
                <a:gd name="T3" fmla="*/ 3 h 3"/>
                <a:gd name="T4" fmla="*/ 5 w 5"/>
                <a:gd name="T5" fmla="*/ 0 h 3"/>
                <a:gd name="T6" fmla="*/ 5 w 5"/>
                <a:gd name="T7" fmla="*/ 0 h 3"/>
                <a:gd name="T8" fmla="*/ 0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iṥľïḓè">
              <a:extLst>
                <a:ext uri="{FF2B5EF4-FFF2-40B4-BE49-F238E27FC236}">
                  <a16:creationId xmlns="" xmlns:a16="http://schemas.microsoft.com/office/drawing/2014/main" id="{DDE39E23-C682-402F-A6E8-5AB5888F6F28}"/>
                </a:ext>
              </a:extLst>
            </p:cNvPr>
            <p:cNvSpPr/>
            <p:nvPr/>
          </p:nvSpPr>
          <p:spPr bwMode="auto">
            <a:xfrm>
              <a:off x="10830265" y="2295791"/>
              <a:ext cx="174474" cy="204611"/>
            </a:xfrm>
            <a:custGeom>
              <a:avLst/>
              <a:gdLst>
                <a:gd name="T0" fmla="*/ 37 w 126"/>
                <a:gd name="T1" fmla="*/ 148 h 148"/>
                <a:gd name="T2" fmla="*/ 36 w 126"/>
                <a:gd name="T3" fmla="*/ 147 h 148"/>
                <a:gd name="T4" fmla="*/ 12 w 126"/>
                <a:gd name="T5" fmla="*/ 82 h 148"/>
                <a:gd name="T6" fmla="*/ 66 w 126"/>
                <a:gd name="T7" fmla="*/ 0 h 148"/>
                <a:gd name="T8" fmla="*/ 83 w 126"/>
                <a:gd name="T9" fmla="*/ 17 h 148"/>
                <a:gd name="T10" fmla="*/ 126 w 126"/>
                <a:gd name="T11" fmla="*/ 61 h 148"/>
                <a:gd name="T12" fmla="*/ 75 w 126"/>
                <a:gd name="T13" fmla="*/ 112 h 148"/>
                <a:gd name="T14" fmla="*/ 42 w 126"/>
                <a:gd name="T15" fmla="*/ 144 h 148"/>
                <a:gd name="T16" fmla="*/ 37 w 126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148">
                  <a:moveTo>
                    <a:pt x="37" y="148"/>
                  </a:moveTo>
                  <a:cubicBezTo>
                    <a:pt x="37" y="148"/>
                    <a:pt x="36" y="148"/>
                    <a:pt x="36" y="147"/>
                  </a:cubicBezTo>
                  <a:cubicBezTo>
                    <a:pt x="17" y="126"/>
                    <a:pt x="0" y="101"/>
                    <a:pt x="12" y="82"/>
                  </a:cubicBezTo>
                  <a:cubicBezTo>
                    <a:pt x="21" y="67"/>
                    <a:pt x="55" y="17"/>
                    <a:pt x="66" y="0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37" y="148"/>
                    <a:pt x="37" y="148"/>
                    <a:pt x="37" y="148"/>
                  </a:cubicBezTo>
                </a:path>
              </a:pathLst>
            </a:custGeom>
            <a:solidFill>
              <a:srgbClr val="203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sľíḑê">
              <a:extLst>
                <a:ext uri="{FF2B5EF4-FFF2-40B4-BE49-F238E27FC236}">
                  <a16:creationId xmlns="" xmlns:a16="http://schemas.microsoft.com/office/drawing/2014/main" id="{F8F25ADA-3608-4EE2-9789-98E08A7DDA61}"/>
                </a:ext>
              </a:extLst>
            </p:cNvPr>
            <p:cNvSpPr/>
            <p:nvPr/>
          </p:nvSpPr>
          <p:spPr bwMode="auto">
            <a:xfrm>
              <a:off x="8043421" y="5246007"/>
              <a:ext cx="583698" cy="141166"/>
            </a:xfrm>
            <a:custGeom>
              <a:avLst/>
              <a:gdLst>
                <a:gd name="T0" fmla="*/ 46 w 420"/>
                <a:gd name="T1" fmla="*/ 0 h 102"/>
                <a:gd name="T2" fmla="*/ 420 w 420"/>
                <a:gd name="T3" fmla="*/ 0 h 102"/>
                <a:gd name="T4" fmla="*/ 420 w 420"/>
                <a:gd name="T5" fmla="*/ 17 h 102"/>
                <a:gd name="T6" fmla="*/ 269 w 420"/>
                <a:gd name="T7" fmla="*/ 17 h 102"/>
                <a:gd name="T8" fmla="*/ 240 w 420"/>
                <a:gd name="T9" fmla="*/ 46 h 102"/>
                <a:gd name="T10" fmla="*/ 240 w 420"/>
                <a:gd name="T11" fmla="*/ 56 h 102"/>
                <a:gd name="T12" fmla="*/ 269 w 420"/>
                <a:gd name="T13" fmla="*/ 84 h 102"/>
                <a:gd name="T14" fmla="*/ 420 w 420"/>
                <a:gd name="T15" fmla="*/ 84 h 102"/>
                <a:gd name="T16" fmla="*/ 420 w 420"/>
                <a:gd name="T17" fmla="*/ 102 h 102"/>
                <a:gd name="T18" fmla="*/ 46 w 420"/>
                <a:gd name="T19" fmla="*/ 102 h 102"/>
                <a:gd name="T20" fmla="*/ 0 w 420"/>
                <a:gd name="T21" fmla="*/ 56 h 102"/>
                <a:gd name="T22" fmla="*/ 0 w 420"/>
                <a:gd name="T23" fmla="*/ 46 h 102"/>
                <a:gd name="T24" fmla="*/ 46 w 420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102">
                  <a:moveTo>
                    <a:pt x="46" y="0"/>
                  </a:moveTo>
                  <a:cubicBezTo>
                    <a:pt x="420" y="0"/>
                    <a:pt x="420" y="0"/>
                    <a:pt x="420" y="0"/>
                  </a:cubicBezTo>
                  <a:cubicBezTo>
                    <a:pt x="420" y="17"/>
                    <a:pt x="420" y="17"/>
                    <a:pt x="420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53" y="17"/>
                    <a:pt x="240" y="30"/>
                    <a:pt x="240" y="46"/>
                  </a:cubicBezTo>
                  <a:cubicBezTo>
                    <a:pt x="240" y="56"/>
                    <a:pt x="240" y="56"/>
                    <a:pt x="240" y="56"/>
                  </a:cubicBezTo>
                  <a:cubicBezTo>
                    <a:pt x="240" y="71"/>
                    <a:pt x="253" y="84"/>
                    <a:pt x="269" y="84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0" y="102"/>
                    <a:pt x="420" y="102"/>
                    <a:pt x="420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20" y="102"/>
                    <a:pt x="0" y="81"/>
                    <a:pt x="0" y="5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0" y="0"/>
                    <a:pt x="46" y="0"/>
                  </a:cubicBezTo>
                </a:path>
              </a:pathLst>
            </a:custGeom>
            <a:solidFill>
              <a:srgbClr val="00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ṧľiḋé">
              <a:extLst>
                <a:ext uri="{FF2B5EF4-FFF2-40B4-BE49-F238E27FC236}">
                  <a16:creationId xmlns="" xmlns:a16="http://schemas.microsoft.com/office/drawing/2014/main" id="{79D9E374-264F-440C-922D-E3A76459765F}"/>
                </a:ext>
              </a:extLst>
            </p:cNvPr>
            <p:cNvSpPr/>
            <p:nvPr/>
          </p:nvSpPr>
          <p:spPr bwMode="auto">
            <a:xfrm>
              <a:off x="8376510" y="5269800"/>
              <a:ext cx="222060" cy="93582"/>
            </a:xfrm>
            <a:custGeom>
              <a:avLst/>
              <a:gdLst>
                <a:gd name="T0" fmla="*/ 29 w 160"/>
                <a:gd name="T1" fmla="*/ 67 h 67"/>
                <a:gd name="T2" fmla="*/ 0 w 160"/>
                <a:gd name="T3" fmla="*/ 39 h 67"/>
                <a:gd name="T4" fmla="*/ 0 w 160"/>
                <a:gd name="T5" fmla="*/ 29 h 67"/>
                <a:gd name="T6" fmla="*/ 29 w 160"/>
                <a:gd name="T7" fmla="*/ 0 h 67"/>
                <a:gd name="T8" fmla="*/ 160 w 160"/>
                <a:gd name="T9" fmla="*/ 0 h 67"/>
                <a:gd name="T10" fmla="*/ 148 w 160"/>
                <a:gd name="T11" fmla="*/ 32 h 67"/>
                <a:gd name="T12" fmla="*/ 160 w 160"/>
                <a:gd name="T13" fmla="*/ 67 h 67"/>
                <a:gd name="T14" fmla="*/ 29 w 160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7">
                  <a:moveTo>
                    <a:pt x="29" y="67"/>
                  </a:moveTo>
                  <a:cubicBezTo>
                    <a:pt x="13" y="67"/>
                    <a:pt x="0" y="54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48" y="7"/>
                    <a:pt x="148" y="32"/>
                  </a:cubicBezTo>
                  <a:cubicBezTo>
                    <a:pt x="148" y="60"/>
                    <a:pt x="160" y="67"/>
                    <a:pt x="160" y="67"/>
                  </a:cubicBezTo>
                  <a:cubicBezTo>
                    <a:pt x="29" y="67"/>
                    <a:pt x="29" y="67"/>
                    <a:pt x="29" y="67"/>
                  </a:cubicBezTo>
                </a:path>
              </a:pathLst>
            </a:custGeom>
            <a:solidFill>
              <a:srgbClr val="D3E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ḻïḑê">
              <a:extLst>
                <a:ext uri="{FF2B5EF4-FFF2-40B4-BE49-F238E27FC236}">
                  <a16:creationId xmlns="" xmlns:a16="http://schemas.microsoft.com/office/drawing/2014/main" id="{3D6C6369-0A9A-4D79-8EB5-599BA052AB5D}"/>
                </a:ext>
              </a:extLst>
            </p:cNvPr>
            <p:cNvSpPr/>
            <p:nvPr/>
          </p:nvSpPr>
          <p:spPr bwMode="auto">
            <a:xfrm>
              <a:off x="8121141" y="5575923"/>
              <a:ext cx="743899" cy="115788"/>
            </a:xfrm>
            <a:custGeom>
              <a:avLst/>
              <a:gdLst>
                <a:gd name="T0" fmla="*/ 507 w 536"/>
                <a:gd name="T1" fmla="*/ 83 h 83"/>
                <a:gd name="T2" fmla="*/ 536 w 536"/>
                <a:gd name="T3" fmla="*/ 54 h 83"/>
                <a:gd name="T4" fmla="*/ 536 w 536"/>
                <a:gd name="T5" fmla="*/ 29 h 83"/>
                <a:gd name="T6" fmla="*/ 507 w 536"/>
                <a:gd name="T7" fmla="*/ 0 h 83"/>
                <a:gd name="T8" fmla="*/ 0 w 536"/>
                <a:gd name="T9" fmla="*/ 0 h 83"/>
                <a:gd name="T10" fmla="*/ 12 w 536"/>
                <a:gd name="T11" fmla="*/ 39 h 83"/>
                <a:gd name="T12" fmla="*/ 0 w 536"/>
                <a:gd name="T13" fmla="*/ 83 h 83"/>
                <a:gd name="T14" fmla="*/ 507 w 536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6" h="83">
                  <a:moveTo>
                    <a:pt x="507" y="83"/>
                  </a:moveTo>
                  <a:cubicBezTo>
                    <a:pt x="523" y="83"/>
                    <a:pt x="536" y="70"/>
                    <a:pt x="536" y="54"/>
                  </a:cubicBezTo>
                  <a:cubicBezTo>
                    <a:pt x="536" y="29"/>
                    <a:pt x="536" y="29"/>
                    <a:pt x="536" y="29"/>
                  </a:cubicBezTo>
                  <a:cubicBezTo>
                    <a:pt x="536" y="13"/>
                    <a:pt x="523" y="0"/>
                    <a:pt x="50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15"/>
                    <a:pt x="12" y="39"/>
                  </a:cubicBezTo>
                  <a:cubicBezTo>
                    <a:pt x="12" y="68"/>
                    <a:pt x="0" y="83"/>
                    <a:pt x="0" y="83"/>
                  </a:cubicBezTo>
                  <a:cubicBezTo>
                    <a:pt x="507" y="83"/>
                    <a:pt x="507" y="83"/>
                    <a:pt x="507" y="83"/>
                  </a:cubicBezTo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şļidê">
              <a:extLst>
                <a:ext uri="{FF2B5EF4-FFF2-40B4-BE49-F238E27FC236}">
                  <a16:creationId xmlns="" xmlns:a16="http://schemas.microsoft.com/office/drawing/2014/main" id="{B79782BD-D43F-4B80-87EE-CABA7294E09B}"/>
                </a:ext>
              </a:extLst>
            </p:cNvPr>
            <p:cNvSpPr/>
            <p:nvPr/>
          </p:nvSpPr>
          <p:spPr bwMode="auto">
            <a:xfrm>
              <a:off x="8585881" y="5575923"/>
              <a:ext cx="88823" cy="115788"/>
            </a:xfrm>
            <a:custGeom>
              <a:avLst/>
              <a:gdLst>
                <a:gd name="T0" fmla="*/ 63 w 63"/>
                <a:gd name="T1" fmla="*/ 0 h 83"/>
                <a:gd name="T2" fmla="*/ 0 w 63"/>
                <a:gd name="T3" fmla="*/ 0 h 83"/>
                <a:gd name="T4" fmla="*/ 6 w 63"/>
                <a:gd name="T5" fmla="*/ 41 h 83"/>
                <a:gd name="T6" fmla="*/ 0 w 63"/>
                <a:gd name="T7" fmla="*/ 83 h 83"/>
                <a:gd name="T8" fmla="*/ 63 w 63"/>
                <a:gd name="T9" fmla="*/ 83 h 83"/>
                <a:gd name="T10" fmla="*/ 63 w 63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3">
                  <a:moveTo>
                    <a:pt x="6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13"/>
                    <a:pt x="6" y="41"/>
                  </a:cubicBezTo>
                  <a:cubicBezTo>
                    <a:pt x="6" y="69"/>
                    <a:pt x="0" y="83"/>
                    <a:pt x="0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0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îṣľiḍé">
              <a:extLst>
                <a:ext uri="{FF2B5EF4-FFF2-40B4-BE49-F238E27FC236}">
                  <a16:creationId xmlns="" xmlns:a16="http://schemas.microsoft.com/office/drawing/2014/main" id="{7E0BA266-A340-42F5-B245-409F23F6133B}"/>
                </a:ext>
              </a:extLst>
            </p:cNvPr>
            <p:cNvSpPr/>
            <p:nvPr/>
          </p:nvSpPr>
          <p:spPr bwMode="auto">
            <a:xfrm>
              <a:off x="8581121" y="5571166"/>
              <a:ext cx="19033" cy="125304"/>
            </a:xfrm>
            <a:custGeom>
              <a:avLst/>
              <a:gdLst>
                <a:gd name="T0" fmla="*/ 4 w 14"/>
                <a:gd name="T1" fmla="*/ 91 h 91"/>
                <a:gd name="T2" fmla="*/ 3 w 14"/>
                <a:gd name="T3" fmla="*/ 91 h 91"/>
                <a:gd name="T4" fmla="*/ 1 w 14"/>
                <a:gd name="T5" fmla="*/ 86 h 91"/>
                <a:gd name="T6" fmla="*/ 7 w 14"/>
                <a:gd name="T7" fmla="*/ 45 h 91"/>
                <a:gd name="T8" fmla="*/ 1 w 14"/>
                <a:gd name="T9" fmla="*/ 5 h 91"/>
                <a:gd name="T10" fmla="*/ 3 w 14"/>
                <a:gd name="T11" fmla="*/ 0 h 91"/>
                <a:gd name="T12" fmla="*/ 8 w 14"/>
                <a:gd name="T13" fmla="*/ 2 h 91"/>
                <a:gd name="T14" fmla="*/ 14 w 14"/>
                <a:gd name="T15" fmla="*/ 45 h 91"/>
                <a:gd name="T16" fmla="*/ 8 w 14"/>
                <a:gd name="T17" fmla="*/ 89 h 91"/>
                <a:gd name="T18" fmla="*/ 4 w 14"/>
                <a:gd name="T1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1">
                  <a:moveTo>
                    <a:pt x="4" y="91"/>
                  </a:moveTo>
                  <a:cubicBezTo>
                    <a:pt x="4" y="91"/>
                    <a:pt x="3" y="91"/>
                    <a:pt x="3" y="91"/>
                  </a:cubicBezTo>
                  <a:cubicBezTo>
                    <a:pt x="1" y="90"/>
                    <a:pt x="0" y="88"/>
                    <a:pt x="1" y="86"/>
                  </a:cubicBezTo>
                  <a:cubicBezTo>
                    <a:pt x="1" y="86"/>
                    <a:pt x="7" y="72"/>
                    <a:pt x="7" y="45"/>
                  </a:cubicBezTo>
                  <a:cubicBezTo>
                    <a:pt x="7" y="18"/>
                    <a:pt x="1" y="5"/>
                    <a:pt x="1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5" y="0"/>
                    <a:pt x="7" y="0"/>
                    <a:pt x="8" y="2"/>
                  </a:cubicBezTo>
                  <a:cubicBezTo>
                    <a:pt x="8" y="3"/>
                    <a:pt x="14" y="16"/>
                    <a:pt x="14" y="45"/>
                  </a:cubicBezTo>
                  <a:cubicBezTo>
                    <a:pt x="14" y="73"/>
                    <a:pt x="8" y="88"/>
                    <a:pt x="8" y="89"/>
                  </a:cubicBezTo>
                  <a:cubicBezTo>
                    <a:pt x="7" y="90"/>
                    <a:pt x="6" y="91"/>
                    <a:pt x="4" y="91"/>
                  </a:cubicBezTo>
                  <a:close/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ṡḻîďé">
              <a:extLst>
                <a:ext uri="{FF2B5EF4-FFF2-40B4-BE49-F238E27FC236}">
                  <a16:creationId xmlns="" xmlns:a16="http://schemas.microsoft.com/office/drawing/2014/main" id="{223EA9E2-D625-4922-B8A3-06C97BA11D88}"/>
                </a:ext>
              </a:extLst>
            </p:cNvPr>
            <p:cNvSpPr/>
            <p:nvPr/>
          </p:nvSpPr>
          <p:spPr bwMode="auto">
            <a:xfrm>
              <a:off x="8098935" y="5550546"/>
              <a:ext cx="732795" cy="164959"/>
            </a:xfrm>
            <a:custGeom>
              <a:avLst/>
              <a:gdLst>
                <a:gd name="T0" fmla="*/ 481 w 527"/>
                <a:gd name="T1" fmla="*/ 0 h 119"/>
                <a:gd name="T2" fmla="*/ 0 w 527"/>
                <a:gd name="T3" fmla="*/ 0 h 119"/>
                <a:gd name="T4" fmla="*/ 0 w 527"/>
                <a:gd name="T5" fmla="*/ 18 h 119"/>
                <a:gd name="T6" fmla="*/ 347 w 527"/>
                <a:gd name="T7" fmla="*/ 18 h 119"/>
                <a:gd name="T8" fmla="*/ 376 w 527"/>
                <a:gd name="T9" fmla="*/ 47 h 119"/>
                <a:gd name="T10" fmla="*/ 376 w 527"/>
                <a:gd name="T11" fmla="*/ 72 h 119"/>
                <a:gd name="T12" fmla="*/ 347 w 527"/>
                <a:gd name="T13" fmla="*/ 101 h 119"/>
                <a:gd name="T14" fmla="*/ 0 w 527"/>
                <a:gd name="T15" fmla="*/ 101 h 119"/>
                <a:gd name="T16" fmla="*/ 0 w 527"/>
                <a:gd name="T17" fmla="*/ 119 h 119"/>
                <a:gd name="T18" fmla="*/ 481 w 527"/>
                <a:gd name="T19" fmla="*/ 119 h 119"/>
                <a:gd name="T20" fmla="*/ 527 w 527"/>
                <a:gd name="T21" fmla="*/ 72 h 119"/>
                <a:gd name="T22" fmla="*/ 527 w 527"/>
                <a:gd name="T23" fmla="*/ 47 h 119"/>
                <a:gd name="T24" fmla="*/ 481 w 527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7" h="119">
                  <a:moveTo>
                    <a:pt x="48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47" y="18"/>
                    <a:pt x="347" y="18"/>
                    <a:pt x="347" y="18"/>
                  </a:cubicBezTo>
                  <a:cubicBezTo>
                    <a:pt x="363" y="18"/>
                    <a:pt x="376" y="31"/>
                    <a:pt x="376" y="47"/>
                  </a:cubicBezTo>
                  <a:cubicBezTo>
                    <a:pt x="376" y="72"/>
                    <a:pt x="376" y="72"/>
                    <a:pt x="376" y="72"/>
                  </a:cubicBezTo>
                  <a:cubicBezTo>
                    <a:pt x="376" y="88"/>
                    <a:pt x="363" y="101"/>
                    <a:pt x="347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81" y="119"/>
                    <a:pt x="481" y="119"/>
                    <a:pt x="481" y="119"/>
                  </a:cubicBezTo>
                  <a:cubicBezTo>
                    <a:pt x="506" y="119"/>
                    <a:pt x="527" y="98"/>
                    <a:pt x="527" y="72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21"/>
                    <a:pt x="506" y="0"/>
                    <a:pt x="481" y="0"/>
                  </a:cubicBezTo>
                </a:path>
              </a:pathLst>
            </a:custGeom>
            <a:solidFill>
              <a:srgbClr val="4D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ŝḷiḍê">
              <a:extLst>
                <a:ext uri="{FF2B5EF4-FFF2-40B4-BE49-F238E27FC236}">
                  <a16:creationId xmlns="" xmlns:a16="http://schemas.microsoft.com/office/drawing/2014/main" id="{C19A54EA-370A-4E7C-BE3E-4CF5B595C61F}"/>
                </a:ext>
              </a:extLst>
            </p:cNvPr>
            <p:cNvSpPr/>
            <p:nvPr/>
          </p:nvSpPr>
          <p:spPr bwMode="auto">
            <a:xfrm>
              <a:off x="8584294" y="5550546"/>
              <a:ext cx="306125" cy="164959"/>
            </a:xfrm>
            <a:custGeom>
              <a:avLst/>
              <a:gdLst>
                <a:gd name="T0" fmla="*/ 173 w 220"/>
                <a:gd name="T1" fmla="*/ 0 h 119"/>
                <a:gd name="T2" fmla="*/ 0 w 220"/>
                <a:gd name="T3" fmla="*/ 0 h 119"/>
                <a:gd name="T4" fmla="*/ 46 w 220"/>
                <a:gd name="T5" fmla="*/ 47 h 119"/>
                <a:gd name="T6" fmla="*/ 46 w 220"/>
                <a:gd name="T7" fmla="*/ 72 h 119"/>
                <a:gd name="T8" fmla="*/ 0 w 220"/>
                <a:gd name="T9" fmla="*/ 119 h 119"/>
                <a:gd name="T10" fmla="*/ 173 w 220"/>
                <a:gd name="T11" fmla="*/ 119 h 119"/>
                <a:gd name="T12" fmla="*/ 220 w 220"/>
                <a:gd name="T13" fmla="*/ 72 h 119"/>
                <a:gd name="T14" fmla="*/ 220 w 220"/>
                <a:gd name="T15" fmla="*/ 47 h 119"/>
                <a:gd name="T16" fmla="*/ 173 w 220"/>
                <a:gd name="T1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119">
                  <a:moveTo>
                    <a:pt x="17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46" y="21"/>
                    <a:pt x="46" y="47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98"/>
                    <a:pt x="26" y="119"/>
                    <a:pt x="0" y="119"/>
                  </a:cubicBezTo>
                  <a:cubicBezTo>
                    <a:pt x="173" y="119"/>
                    <a:pt x="173" y="119"/>
                    <a:pt x="173" y="119"/>
                  </a:cubicBezTo>
                  <a:cubicBezTo>
                    <a:pt x="199" y="119"/>
                    <a:pt x="220" y="98"/>
                    <a:pt x="220" y="72"/>
                  </a:cubicBezTo>
                  <a:cubicBezTo>
                    <a:pt x="220" y="47"/>
                    <a:pt x="220" y="47"/>
                    <a:pt x="220" y="47"/>
                  </a:cubicBezTo>
                  <a:cubicBezTo>
                    <a:pt x="220" y="21"/>
                    <a:pt x="199" y="0"/>
                    <a:pt x="173" y="0"/>
                  </a:cubicBezTo>
                  <a:close/>
                </a:path>
              </a:pathLst>
            </a:custGeom>
            <a:solidFill>
              <a:srgbClr val="698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šļïḋè">
              <a:extLst>
                <a:ext uri="{FF2B5EF4-FFF2-40B4-BE49-F238E27FC236}">
                  <a16:creationId xmlns="" xmlns:a16="http://schemas.microsoft.com/office/drawing/2014/main" id="{F060D167-33AB-4FB3-AF91-043E4C5B965A}"/>
                </a:ext>
              </a:extLst>
            </p:cNvPr>
            <p:cNvSpPr/>
            <p:nvPr/>
          </p:nvSpPr>
          <p:spPr bwMode="auto">
            <a:xfrm>
              <a:off x="8160796" y="5387173"/>
              <a:ext cx="585284" cy="163372"/>
            </a:xfrm>
            <a:custGeom>
              <a:avLst/>
              <a:gdLst>
                <a:gd name="T0" fmla="*/ 375 w 421"/>
                <a:gd name="T1" fmla="*/ 0 h 118"/>
                <a:gd name="T2" fmla="*/ 0 w 421"/>
                <a:gd name="T3" fmla="*/ 0 h 118"/>
                <a:gd name="T4" fmla="*/ 0 w 421"/>
                <a:gd name="T5" fmla="*/ 17 h 118"/>
                <a:gd name="T6" fmla="*/ 375 w 421"/>
                <a:gd name="T7" fmla="*/ 17 h 118"/>
                <a:gd name="T8" fmla="*/ 404 w 421"/>
                <a:gd name="T9" fmla="*/ 46 h 118"/>
                <a:gd name="T10" fmla="*/ 404 w 421"/>
                <a:gd name="T11" fmla="*/ 72 h 118"/>
                <a:gd name="T12" fmla="*/ 375 w 421"/>
                <a:gd name="T13" fmla="*/ 101 h 118"/>
                <a:gd name="T14" fmla="*/ 0 w 421"/>
                <a:gd name="T15" fmla="*/ 101 h 118"/>
                <a:gd name="T16" fmla="*/ 0 w 421"/>
                <a:gd name="T17" fmla="*/ 118 h 118"/>
                <a:gd name="T18" fmla="*/ 375 w 421"/>
                <a:gd name="T19" fmla="*/ 118 h 118"/>
                <a:gd name="T20" fmla="*/ 421 w 421"/>
                <a:gd name="T21" fmla="*/ 72 h 118"/>
                <a:gd name="T22" fmla="*/ 421 w 421"/>
                <a:gd name="T23" fmla="*/ 46 h 118"/>
                <a:gd name="T24" fmla="*/ 375 w 42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1" h="118">
                  <a:moveTo>
                    <a:pt x="37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75" y="17"/>
                    <a:pt x="375" y="17"/>
                    <a:pt x="375" y="17"/>
                  </a:cubicBezTo>
                  <a:cubicBezTo>
                    <a:pt x="391" y="17"/>
                    <a:pt x="404" y="30"/>
                    <a:pt x="404" y="46"/>
                  </a:cubicBezTo>
                  <a:cubicBezTo>
                    <a:pt x="404" y="72"/>
                    <a:pt x="404" y="72"/>
                    <a:pt x="404" y="72"/>
                  </a:cubicBezTo>
                  <a:cubicBezTo>
                    <a:pt x="404" y="88"/>
                    <a:pt x="391" y="101"/>
                    <a:pt x="375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75" y="118"/>
                    <a:pt x="375" y="118"/>
                    <a:pt x="375" y="118"/>
                  </a:cubicBezTo>
                  <a:cubicBezTo>
                    <a:pt x="400" y="118"/>
                    <a:pt x="421" y="98"/>
                    <a:pt x="421" y="72"/>
                  </a:cubicBezTo>
                  <a:cubicBezTo>
                    <a:pt x="421" y="46"/>
                    <a:pt x="421" y="46"/>
                    <a:pt x="421" y="46"/>
                  </a:cubicBezTo>
                  <a:cubicBezTo>
                    <a:pt x="421" y="21"/>
                    <a:pt x="400" y="0"/>
                    <a:pt x="375" y="0"/>
                  </a:cubicBezTo>
                </a:path>
              </a:pathLst>
            </a:custGeom>
            <a:solidFill>
              <a:srgbClr val="E147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ḻîḋê">
              <a:extLst>
                <a:ext uri="{FF2B5EF4-FFF2-40B4-BE49-F238E27FC236}">
                  <a16:creationId xmlns="" xmlns:a16="http://schemas.microsoft.com/office/drawing/2014/main" id="{9D212B84-88FA-4E3B-8293-068BE7FFF490}"/>
                </a:ext>
              </a:extLst>
            </p:cNvPr>
            <p:cNvSpPr/>
            <p:nvPr/>
          </p:nvSpPr>
          <p:spPr bwMode="auto">
            <a:xfrm>
              <a:off x="8190931" y="5410966"/>
              <a:ext cx="521839" cy="117373"/>
            </a:xfrm>
            <a:custGeom>
              <a:avLst/>
              <a:gdLst>
                <a:gd name="T0" fmla="*/ 354 w 376"/>
                <a:gd name="T1" fmla="*/ 84 h 84"/>
                <a:gd name="T2" fmla="*/ 376 w 376"/>
                <a:gd name="T3" fmla="*/ 55 h 84"/>
                <a:gd name="T4" fmla="*/ 376 w 376"/>
                <a:gd name="T5" fmla="*/ 29 h 84"/>
                <a:gd name="T6" fmla="*/ 354 w 376"/>
                <a:gd name="T7" fmla="*/ 0 h 84"/>
                <a:gd name="T8" fmla="*/ 0 w 376"/>
                <a:gd name="T9" fmla="*/ 0 h 84"/>
                <a:gd name="T10" fmla="*/ 12 w 376"/>
                <a:gd name="T11" fmla="*/ 40 h 84"/>
                <a:gd name="T12" fmla="*/ 0 w 376"/>
                <a:gd name="T13" fmla="*/ 84 h 84"/>
                <a:gd name="T14" fmla="*/ 354 w 376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84">
                  <a:moveTo>
                    <a:pt x="354" y="84"/>
                  </a:moveTo>
                  <a:cubicBezTo>
                    <a:pt x="370" y="84"/>
                    <a:pt x="376" y="71"/>
                    <a:pt x="376" y="55"/>
                  </a:cubicBezTo>
                  <a:cubicBezTo>
                    <a:pt x="376" y="29"/>
                    <a:pt x="376" y="29"/>
                    <a:pt x="376" y="29"/>
                  </a:cubicBezTo>
                  <a:cubicBezTo>
                    <a:pt x="376" y="13"/>
                    <a:pt x="370" y="0"/>
                    <a:pt x="3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16"/>
                    <a:pt x="12" y="40"/>
                  </a:cubicBezTo>
                  <a:cubicBezTo>
                    <a:pt x="12" y="69"/>
                    <a:pt x="0" y="84"/>
                    <a:pt x="0" y="84"/>
                  </a:cubicBezTo>
                  <a:cubicBezTo>
                    <a:pt x="354" y="84"/>
                    <a:pt x="354" y="84"/>
                    <a:pt x="354" y="84"/>
                  </a:cubicBezTo>
                </a:path>
              </a:pathLst>
            </a:custGeom>
            <a:solidFill>
              <a:srgbClr val="EDF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îş1îḓê">
              <a:extLst>
                <a:ext uri="{FF2B5EF4-FFF2-40B4-BE49-F238E27FC236}">
                  <a16:creationId xmlns="" xmlns:a16="http://schemas.microsoft.com/office/drawing/2014/main" id="{32ACCAF5-6EE4-4B87-A0D2-30B95812632F}"/>
                </a:ext>
              </a:extLst>
            </p:cNvPr>
            <p:cNvSpPr/>
            <p:nvPr/>
          </p:nvSpPr>
          <p:spPr bwMode="auto">
            <a:xfrm>
              <a:off x="8405060" y="5458549"/>
              <a:ext cx="122133" cy="9517"/>
            </a:xfrm>
            <a:custGeom>
              <a:avLst/>
              <a:gdLst>
                <a:gd name="T0" fmla="*/ 83 w 87"/>
                <a:gd name="T1" fmla="*/ 7 h 7"/>
                <a:gd name="T2" fmla="*/ 77 w 87"/>
                <a:gd name="T3" fmla="*/ 7 h 7"/>
                <a:gd name="T4" fmla="*/ 76 w 87"/>
                <a:gd name="T5" fmla="*/ 3 h 7"/>
                <a:gd name="T6" fmla="*/ 10 w 87"/>
                <a:gd name="T7" fmla="*/ 3 h 7"/>
                <a:gd name="T8" fmla="*/ 10 w 87"/>
                <a:gd name="T9" fmla="*/ 7 h 7"/>
                <a:gd name="T10" fmla="*/ 3 w 87"/>
                <a:gd name="T11" fmla="*/ 7 h 7"/>
                <a:gd name="T12" fmla="*/ 0 w 87"/>
                <a:gd name="T13" fmla="*/ 3 h 7"/>
                <a:gd name="T14" fmla="*/ 3 w 87"/>
                <a:gd name="T15" fmla="*/ 0 h 7"/>
                <a:gd name="T16" fmla="*/ 83 w 87"/>
                <a:gd name="T17" fmla="*/ 0 h 7"/>
                <a:gd name="T18" fmla="*/ 87 w 87"/>
                <a:gd name="T19" fmla="*/ 3 h 7"/>
                <a:gd name="T20" fmla="*/ 83 w 87"/>
                <a:gd name="T2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7">
                  <a:moveTo>
                    <a:pt x="83" y="7"/>
                  </a:moveTo>
                  <a:cubicBezTo>
                    <a:pt x="77" y="7"/>
                    <a:pt x="77" y="7"/>
                    <a:pt x="77" y="7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5" y="0"/>
                    <a:pt x="87" y="1"/>
                    <a:pt x="87" y="3"/>
                  </a:cubicBezTo>
                  <a:cubicBezTo>
                    <a:pt x="87" y="5"/>
                    <a:pt x="85" y="7"/>
                    <a:pt x="83" y="7"/>
                  </a:cubicBezTo>
                </a:path>
              </a:pathLst>
            </a:custGeom>
            <a:solidFill>
              <a:srgbClr val="B7C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Sľïḋê">
              <a:extLst>
                <a:ext uri="{FF2B5EF4-FFF2-40B4-BE49-F238E27FC236}">
                  <a16:creationId xmlns="" xmlns:a16="http://schemas.microsoft.com/office/drawing/2014/main" id="{D315FFD5-82D3-454F-9BC3-6BB9466E7792}"/>
                </a:ext>
              </a:extLst>
            </p:cNvPr>
            <p:cNvSpPr/>
            <p:nvPr/>
          </p:nvSpPr>
          <p:spPr bwMode="auto">
            <a:xfrm>
              <a:off x="8511332" y="5528340"/>
              <a:ext cx="19033" cy="22206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12 w 12"/>
                <a:gd name="T5" fmla="*/ 14 h 14"/>
                <a:gd name="T6" fmla="*/ 9 w 12"/>
                <a:gd name="T7" fmla="*/ 0 h 14"/>
                <a:gd name="T8" fmla="*/ 0 w 12"/>
                <a:gd name="T9" fmla="*/ 0 h 14"/>
                <a:gd name="T10" fmla="*/ 9 w 12"/>
                <a:gd name="T11" fmla="*/ 0 h 14"/>
                <a:gd name="T12" fmla="*/ 9 w 1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12" y="14"/>
                  </a:lnTo>
                  <a:close/>
                  <a:moveTo>
                    <a:pt x="9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F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îŝ1iḋê">
              <a:extLst>
                <a:ext uri="{FF2B5EF4-FFF2-40B4-BE49-F238E27FC236}">
                  <a16:creationId xmlns="" xmlns:a16="http://schemas.microsoft.com/office/drawing/2014/main" id="{C7129EE5-764D-48D5-8B5E-7C0B9AFA9A6E}"/>
                </a:ext>
              </a:extLst>
            </p:cNvPr>
            <p:cNvSpPr/>
            <p:nvPr/>
          </p:nvSpPr>
          <p:spPr bwMode="auto">
            <a:xfrm>
              <a:off x="8511332" y="5528340"/>
              <a:ext cx="19033" cy="22206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12 w 12"/>
                <a:gd name="T5" fmla="*/ 14 h 14"/>
                <a:gd name="T6" fmla="*/ 9 w 12"/>
                <a:gd name="T7" fmla="*/ 0 h 14"/>
                <a:gd name="T8" fmla="*/ 0 w 12"/>
                <a:gd name="T9" fmla="*/ 0 h 14"/>
                <a:gd name="T10" fmla="*/ 9 w 12"/>
                <a:gd name="T11" fmla="*/ 0 h 14"/>
                <a:gd name="T12" fmla="*/ 9 w 1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12" y="14"/>
                  </a:lnTo>
                  <a:moveTo>
                    <a:pt x="9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ṡľïde">
              <a:extLst>
                <a:ext uri="{FF2B5EF4-FFF2-40B4-BE49-F238E27FC236}">
                  <a16:creationId xmlns="" xmlns:a16="http://schemas.microsoft.com/office/drawing/2014/main" id="{CA69678A-DB3A-4224-AA7D-837B4F9A1C19}"/>
                </a:ext>
              </a:extLst>
            </p:cNvPr>
            <p:cNvSpPr/>
            <p:nvPr/>
          </p:nvSpPr>
          <p:spPr bwMode="auto">
            <a:xfrm>
              <a:off x="8511332" y="5550546"/>
              <a:ext cx="19033" cy="1586"/>
            </a:xfrm>
            <a:custGeom>
              <a:avLst/>
              <a:gdLst>
                <a:gd name="T0" fmla="*/ 12 w 12"/>
                <a:gd name="T1" fmla="*/ 1 h 1"/>
                <a:gd name="T2" fmla="*/ 3 w 12"/>
                <a:gd name="T3" fmla="*/ 1 h 1"/>
                <a:gd name="T4" fmla="*/ 3 w 12"/>
                <a:gd name="T5" fmla="*/ 0 h 1"/>
                <a:gd name="T6" fmla="*/ 0 w 12"/>
                <a:gd name="T7" fmla="*/ 0 h 1"/>
                <a:gd name="T8" fmla="*/ 0 w 12"/>
                <a:gd name="T9" fmla="*/ 0 h 1"/>
                <a:gd name="T10" fmla="*/ 12 w 12"/>
                <a:gd name="T11" fmla="*/ 0 h 1"/>
                <a:gd name="T12" fmla="*/ 12 w 1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">
                  <a:moveTo>
                    <a:pt x="12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35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ṧľiḋè">
              <a:extLst>
                <a:ext uri="{FF2B5EF4-FFF2-40B4-BE49-F238E27FC236}">
                  <a16:creationId xmlns="" xmlns:a16="http://schemas.microsoft.com/office/drawing/2014/main" id="{91B710D2-3751-449C-B6C0-7758903675CA}"/>
                </a:ext>
              </a:extLst>
            </p:cNvPr>
            <p:cNvSpPr/>
            <p:nvPr/>
          </p:nvSpPr>
          <p:spPr bwMode="auto">
            <a:xfrm>
              <a:off x="8511332" y="5550546"/>
              <a:ext cx="19033" cy="1586"/>
            </a:xfrm>
            <a:custGeom>
              <a:avLst/>
              <a:gdLst>
                <a:gd name="T0" fmla="*/ 12 w 12"/>
                <a:gd name="T1" fmla="*/ 1 h 1"/>
                <a:gd name="T2" fmla="*/ 3 w 12"/>
                <a:gd name="T3" fmla="*/ 1 h 1"/>
                <a:gd name="T4" fmla="*/ 3 w 12"/>
                <a:gd name="T5" fmla="*/ 0 h 1"/>
                <a:gd name="T6" fmla="*/ 0 w 12"/>
                <a:gd name="T7" fmla="*/ 0 h 1"/>
                <a:gd name="T8" fmla="*/ 0 w 12"/>
                <a:gd name="T9" fmla="*/ 0 h 1"/>
                <a:gd name="T10" fmla="*/ 12 w 12"/>
                <a:gd name="T11" fmla="*/ 0 h 1"/>
                <a:gd name="T12" fmla="*/ 12 w 1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">
                  <a:moveTo>
                    <a:pt x="12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îṡ1iďê">
              <a:extLst>
                <a:ext uri="{FF2B5EF4-FFF2-40B4-BE49-F238E27FC236}">
                  <a16:creationId xmlns="" xmlns:a16="http://schemas.microsoft.com/office/drawing/2014/main" id="{245D2BA2-C30A-4D4B-B8CD-B8A1D1FECAA6}"/>
                </a:ext>
              </a:extLst>
            </p:cNvPr>
            <p:cNvSpPr/>
            <p:nvPr/>
          </p:nvSpPr>
          <p:spPr bwMode="auto">
            <a:xfrm>
              <a:off x="8511332" y="5528340"/>
              <a:ext cx="19033" cy="22206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0 w 12"/>
                <a:gd name="T5" fmla="*/ 14 h 14"/>
                <a:gd name="T6" fmla="*/ 0 w 12"/>
                <a:gd name="T7" fmla="*/ 0 h 14"/>
                <a:gd name="T8" fmla="*/ 9 w 12"/>
                <a:gd name="T9" fmla="*/ 0 h 14"/>
                <a:gd name="T10" fmla="*/ 12 w 1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" y="0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AA3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îsḻïḓè">
              <a:extLst>
                <a:ext uri="{FF2B5EF4-FFF2-40B4-BE49-F238E27FC236}">
                  <a16:creationId xmlns="" xmlns:a16="http://schemas.microsoft.com/office/drawing/2014/main" id="{93A1D368-33BC-4838-913F-0757730A8A54}"/>
                </a:ext>
              </a:extLst>
            </p:cNvPr>
            <p:cNvSpPr/>
            <p:nvPr/>
          </p:nvSpPr>
          <p:spPr bwMode="auto">
            <a:xfrm>
              <a:off x="8511332" y="5528340"/>
              <a:ext cx="19033" cy="22206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0 w 12"/>
                <a:gd name="T5" fmla="*/ 14 h 14"/>
                <a:gd name="T6" fmla="*/ 0 w 12"/>
                <a:gd name="T7" fmla="*/ 0 h 14"/>
                <a:gd name="T8" fmla="*/ 9 w 12"/>
                <a:gd name="T9" fmla="*/ 0 h 14"/>
                <a:gd name="T10" fmla="*/ 12 w 1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" y="0"/>
                  </a:lnTo>
                  <a:lnTo>
                    <a:pt x="12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ísḷîḋè">
              <a:extLst>
                <a:ext uri="{FF2B5EF4-FFF2-40B4-BE49-F238E27FC236}">
                  <a16:creationId xmlns="" xmlns:a16="http://schemas.microsoft.com/office/drawing/2014/main" id="{62F97ECB-C3CA-443F-AA9F-C78E695A619C}"/>
                </a:ext>
              </a:extLst>
            </p:cNvPr>
            <p:cNvSpPr/>
            <p:nvPr/>
          </p:nvSpPr>
          <p:spPr bwMode="auto">
            <a:xfrm>
              <a:off x="8511332" y="5468067"/>
              <a:ext cx="14275" cy="60272"/>
            </a:xfrm>
            <a:custGeom>
              <a:avLst/>
              <a:gdLst>
                <a:gd name="T0" fmla="*/ 9 w 9"/>
                <a:gd name="T1" fmla="*/ 38 h 38"/>
                <a:gd name="T2" fmla="*/ 0 w 9"/>
                <a:gd name="T3" fmla="*/ 38 h 38"/>
                <a:gd name="T4" fmla="*/ 0 w 9"/>
                <a:gd name="T5" fmla="*/ 0 h 38"/>
                <a:gd name="T6" fmla="*/ 1 w 9"/>
                <a:gd name="T7" fmla="*/ 0 h 38"/>
                <a:gd name="T8" fmla="*/ 9 w 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8">
                  <a:moveTo>
                    <a:pt x="9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38"/>
                  </a:lnTo>
                  <a:close/>
                </a:path>
              </a:pathLst>
            </a:custGeom>
            <a:solidFill>
              <a:srgbClr val="AB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ṣḻïḍê">
              <a:extLst>
                <a:ext uri="{FF2B5EF4-FFF2-40B4-BE49-F238E27FC236}">
                  <a16:creationId xmlns="" xmlns:a16="http://schemas.microsoft.com/office/drawing/2014/main" id="{09E95D9D-B774-494E-9F8D-41AC167CB2F6}"/>
                </a:ext>
              </a:extLst>
            </p:cNvPr>
            <p:cNvSpPr/>
            <p:nvPr/>
          </p:nvSpPr>
          <p:spPr bwMode="auto">
            <a:xfrm>
              <a:off x="8511332" y="5468067"/>
              <a:ext cx="14275" cy="60272"/>
            </a:xfrm>
            <a:custGeom>
              <a:avLst/>
              <a:gdLst>
                <a:gd name="T0" fmla="*/ 9 w 9"/>
                <a:gd name="T1" fmla="*/ 38 h 38"/>
                <a:gd name="T2" fmla="*/ 0 w 9"/>
                <a:gd name="T3" fmla="*/ 38 h 38"/>
                <a:gd name="T4" fmla="*/ 0 w 9"/>
                <a:gd name="T5" fmla="*/ 0 h 38"/>
                <a:gd name="T6" fmla="*/ 1 w 9"/>
                <a:gd name="T7" fmla="*/ 0 h 38"/>
                <a:gd name="T8" fmla="*/ 9 w 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8">
                  <a:moveTo>
                    <a:pt x="9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íšḻïḋê">
              <a:extLst>
                <a:ext uri="{FF2B5EF4-FFF2-40B4-BE49-F238E27FC236}">
                  <a16:creationId xmlns="" xmlns:a16="http://schemas.microsoft.com/office/drawing/2014/main" id="{BA5A832A-74CA-4EC1-B763-196D7B182F4B}"/>
                </a:ext>
              </a:extLst>
            </p:cNvPr>
            <p:cNvSpPr/>
            <p:nvPr/>
          </p:nvSpPr>
          <p:spPr bwMode="auto">
            <a:xfrm>
              <a:off x="8419336" y="5463307"/>
              <a:ext cx="93582" cy="4758"/>
            </a:xfrm>
            <a:custGeom>
              <a:avLst/>
              <a:gdLst>
                <a:gd name="T0" fmla="*/ 59 w 59"/>
                <a:gd name="T1" fmla="*/ 3 h 3"/>
                <a:gd name="T2" fmla="*/ 58 w 59"/>
                <a:gd name="T3" fmla="*/ 3 h 3"/>
                <a:gd name="T4" fmla="*/ 58 w 59"/>
                <a:gd name="T5" fmla="*/ 0 h 3"/>
                <a:gd name="T6" fmla="*/ 0 w 59"/>
                <a:gd name="T7" fmla="*/ 0 h 3"/>
                <a:gd name="T8" fmla="*/ 58 w 59"/>
                <a:gd name="T9" fmla="*/ 0 h 3"/>
                <a:gd name="T10" fmla="*/ 59 w 59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">
                  <a:moveTo>
                    <a:pt x="59" y="3"/>
                  </a:moveTo>
                  <a:lnTo>
                    <a:pt x="58" y="3"/>
                  </a:lnTo>
                  <a:lnTo>
                    <a:pt x="58" y="0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9" y="3"/>
                  </a:lnTo>
                  <a:close/>
                </a:path>
              </a:pathLst>
            </a:custGeom>
            <a:solidFill>
              <a:srgbClr val="7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íśḷiḍê">
              <a:extLst>
                <a:ext uri="{FF2B5EF4-FFF2-40B4-BE49-F238E27FC236}">
                  <a16:creationId xmlns="" xmlns:a16="http://schemas.microsoft.com/office/drawing/2014/main" id="{44ABCE4C-F9FE-4CDA-9AE3-1488C1A55EE3}"/>
                </a:ext>
              </a:extLst>
            </p:cNvPr>
            <p:cNvSpPr/>
            <p:nvPr/>
          </p:nvSpPr>
          <p:spPr bwMode="auto">
            <a:xfrm>
              <a:off x="8419336" y="5463307"/>
              <a:ext cx="93582" cy="4758"/>
            </a:xfrm>
            <a:custGeom>
              <a:avLst/>
              <a:gdLst>
                <a:gd name="T0" fmla="*/ 59 w 59"/>
                <a:gd name="T1" fmla="*/ 3 h 3"/>
                <a:gd name="T2" fmla="*/ 58 w 59"/>
                <a:gd name="T3" fmla="*/ 3 h 3"/>
                <a:gd name="T4" fmla="*/ 58 w 59"/>
                <a:gd name="T5" fmla="*/ 0 h 3"/>
                <a:gd name="T6" fmla="*/ 0 w 59"/>
                <a:gd name="T7" fmla="*/ 0 h 3"/>
                <a:gd name="T8" fmla="*/ 58 w 59"/>
                <a:gd name="T9" fmla="*/ 0 h 3"/>
                <a:gd name="T10" fmla="*/ 59 w 59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">
                  <a:moveTo>
                    <a:pt x="59" y="3"/>
                  </a:moveTo>
                  <a:lnTo>
                    <a:pt x="58" y="3"/>
                  </a:lnTo>
                  <a:lnTo>
                    <a:pt x="58" y="0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9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ṡḷiḍe">
              <a:extLst>
                <a:ext uri="{FF2B5EF4-FFF2-40B4-BE49-F238E27FC236}">
                  <a16:creationId xmlns="" xmlns:a16="http://schemas.microsoft.com/office/drawing/2014/main" id="{4F6CED12-0320-4737-9934-1EB27B26A51E}"/>
                </a:ext>
              </a:extLst>
            </p:cNvPr>
            <p:cNvSpPr/>
            <p:nvPr/>
          </p:nvSpPr>
          <p:spPr bwMode="auto">
            <a:xfrm>
              <a:off x="8432024" y="5575923"/>
              <a:ext cx="84065" cy="42826"/>
            </a:xfrm>
            <a:custGeom>
              <a:avLst/>
              <a:gdLst>
                <a:gd name="T0" fmla="*/ 53 w 53"/>
                <a:gd name="T1" fmla="*/ 27 h 27"/>
                <a:gd name="T2" fmla="*/ 26 w 53"/>
                <a:gd name="T3" fmla="*/ 19 h 27"/>
                <a:gd name="T4" fmla="*/ 0 w 53"/>
                <a:gd name="T5" fmla="*/ 27 h 27"/>
                <a:gd name="T6" fmla="*/ 0 w 53"/>
                <a:gd name="T7" fmla="*/ 19 h 27"/>
                <a:gd name="T8" fmla="*/ 21 w 53"/>
                <a:gd name="T9" fmla="*/ 12 h 27"/>
                <a:gd name="T10" fmla="*/ 50 w 53"/>
                <a:gd name="T11" fmla="*/ 21 h 27"/>
                <a:gd name="T12" fmla="*/ 50 w 53"/>
                <a:gd name="T13" fmla="*/ 0 h 27"/>
                <a:gd name="T14" fmla="*/ 53 w 53"/>
                <a:gd name="T15" fmla="*/ 0 h 27"/>
                <a:gd name="T16" fmla="*/ 53 w 53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53" y="27"/>
                  </a:moveTo>
                  <a:lnTo>
                    <a:pt x="26" y="19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21" y="12"/>
                  </a:lnTo>
                  <a:lnTo>
                    <a:pt x="50" y="21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A9AC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ṡļiḍê">
              <a:extLst>
                <a:ext uri="{FF2B5EF4-FFF2-40B4-BE49-F238E27FC236}">
                  <a16:creationId xmlns="" xmlns:a16="http://schemas.microsoft.com/office/drawing/2014/main" id="{563A4D89-2A06-4CA3-99C8-16F50EF84F87}"/>
                </a:ext>
              </a:extLst>
            </p:cNvPr>
            <p:cNvSpPr/>
            <p:nvPr/>
          </p:nvSpPr>
          <p:spPr bwMode="auto">
            <a:xfrm>
              <a:off x="8432024" y="5575923"/>
              <a:ext cx="84065" cy="42826"/>
            </a:xfrm>
            <a:custGeom>
              <a:avLst/>
              <a:gdLst>
                <a:gd name="T0" fmla="*/ 53 w 53"/>
                <a:gd name="T1" fmla="*/ 27 h 27"/>
                <a:gd name="T2" fmla="*/ 26 w 53"/>
                <a:gd name="T3" fmla="*/ 19 h 27"/>
                <a:gd name="T4" fmla="*/ 0 w 53"/>
                <a:gd name="T5" fmla="*/ 27 h 27"/>
                <a:gd name="T6" fmla="*/ 0 w 53"/>
                <a:gd name="T7" fmla="*/ 19 h 27"/>
                <a:gd name="T8" fmla="*/ 21 w 53"/>
                <a:gd name="T9" fmla="*/ 12 h 27"/>
                <a:gd name="T10" fmla="*/ 50 w 53"/>
                <a:gd name="T11" fmla="*/ 21 h 27"/>
                <a:gd name="T12" fmla="*/ 50 w 53"/>
                <a:gd name="T13" fmla="*/ 0 h 27"/>
                <a:gd name="T14" fmla="*/ 53 w 53"/>
                <a:gd name="T15" fmla="*/ 0 h 27"/>
                <a:gd name="T16" fmla="*/ 53 w 53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53" y="27"/>
                  </a:moveTo>
                  <a:lnTo>
                    <a:pt x="26" y="19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21" y="12"/>
                  </a:lnTo>
                  <a:lnTo>
                    <a:pt x="50" y="21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îṣľïďé">
              <a:extLst>
                <a:ext uri="{FF2B5EF4-FFF2-40B4-BE49-F238E27FC236}">
                  <a16:creationId xmlns="" xmlns:a16="http://schemas.microsoft.com/office/drawing/2014/main" id="{E965659E-E326-4913-B8E2-651E7B8B7608}"/>
                </a:ext>
              </a:extLst>
            </p:cNvPr>
            <p:cNvSpPr/>
            <p:nvPr/>
          </p:nvSpPr>
          <p:spPr bwMode="auto">
            <a:xfrm>
              <a:off x="8511332" y="5552132"/>
              <a:ext cx="4758" cy="23793"/>
            </a:xfrm>
            <a:prstGeom prst="rect">
              <a:avLst/>
            </a:prstGeom>
            <a:solidFill>
              <a:srgbClr val="35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íṣḻiďe">
              <a:extLst>
                <a:ext uri="{FF2B5EF4-FFF2-40B4-BE49-F238E27FC236}">
                  <a16:creationId xmlns="" xmlns:a16="http://schemas.microsoft.com/office/drawing/2014/main" id="{E6E20B95-6C45-49F0-85EC-1FCF63B28815}"/>
                </a:ext>
              </a:extLst>
            </p:cNvPr>
            <p:cNvSpPr/>
            <p:nvPr/>
          </p:nvSpPr>
          <p:spPr bwMode="auto">
            <a:xfrm>
              <a:off x="8511332" y="5552132"/>
              <a:ext cx="4758" cy="23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iṧḷïḋè">
              <a:extLst>
                <a:ext uri="{FF2B5EF4-FFF2-40B4-BE49-F238E27FC236}">
                  <a16:creationId xmlns="" xmlns:a16="http://schemas.microsoft.com/office/drawing/2014/main" id="{53652305-B21C-4C2E-970B-579389C8BA01}"/>
                </a:ext>
              </a:extLst>
            </p:cNvPr>
            <p:cNvSpPr/>
            <p:nvPr/>
          </p:nvSpPr>
          <p:spPr bwMode="auto">
            <a:xfrm>
              <a:off x="8511332" y="5550546"/>
              <a:ext cx="4758" cy="1586"/>
            </a:xfrm>
            <a:prstGeom prst="rect">
              <a:avLst/>
            </a:prstGeom>
            <a:solidFill>
              <a:srgbClr val="243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îṡḷïḓê">
              <a:extLst>
                <a:ext uri="{FF2B5EF4-FFF2-40B4-BE49-F238E27FC236}">
                  <a16:creationId xmlns="" xmlns:a16="http://schemas.microsoft.com/office/drawing/2014/main" id="{1F77E19E-8DD4-4A86-9173-CE5C5F25443A}"/>
                </a:ext>
              </a:extLst>
            </p:cNvPr>
            <p:cNvSpPr/>
            <p:nvPr/>
          </p:nvSpPr>
          <p:spPr bwMode="auto">
            <a:xfrm>
              <a:off x="8511332" y="5550546"/>
              <a:ext cx="4758" cy="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îs1ïďe">
              <a:extLst>
                <a:ext uri="{FF2B5EF4-FFF2-40B4-BE49-F238E27FC236}">
                  <a16:creationId xmlns="" xmlns:a16="http://schemas.microsoft.com/office/drawing/2014/main" id="{4EFF2DB5-BA1A-49F0-B1D7-E40EA677EEA0}"/>
                </a:ext>
              </a:extLst>
            </p:cNvPr>
            <p:cNvSpPr/>
            <p:nvPr/>
          </p:nvSpPr>
          <p:spPr bwMode="auto">
            <a:xfrm>
              <a:off x="8043421" y="5246007"/>
              <a:ext cx="583698" cy="141166"/>
            </a:xfrm>
            <a:custGeom>
              <a:avLst/>
              <a:gdLst>
                <a:gd name="T0" fmla="*/ 46 w 420"/>
                <a:gd name="T1" fmla="*/ 0 h 102"/>
                <a:gd name="T2" fmla="*/ 420 w 420"/>
                <a:gd name="T3" fmla="*/ 0 h 102"/>
                <a:gd name="T4" fmla="*/ 420 w 420"/>
                <a:gd name="T5" fmla="*/ 17 h 102"/>
                <a:gd name="T6" fmla="*/ 269 w 420"/>
                <a:gd name="T7" fmla="*/ 17 h 102"/>
                <a:gd name="T8" fmla="*/ 240 w 420"/>
                <a:gd name="T9" fmla="*/ 46 h 102"/>
                <a:gd name="T10" fmla="*/ 240 w 420"/>
                <a:gd name="T11" fmla="*/ 56 h 102"/>
                <a:gd name="T12" fmla="*/ 269 w 420"/>
                <a:gd name="T13" fmla="*/ 84 h 102"/>
                <a:gd name="T14" fmla="*/ 420 w 420"/>
                <a:gd name="T15" fmla="*/ 84 h 102"/>
                <a:gd name="T16" fmla="*/ 420 w 420"/>
                <a:gd name="T17" fmla="*/ 102 h 102"/>
                <a:gd name="T18" fmla="*/ 46 w 420"/>
                <a:gd name="T19" fmla="*/ 102 h 102"/>
                <a:gd name="T20" fmla="*/ 0 w 420"/>
                <a:gd name="T21" fmla="*/ 56 h 102"/>
                <a:gd name="T22" fmla="*/ 0 w 420"/>
                <a:gd name="T23" fmla="*/ 46 h 102"/>
                <a:gd name="T24" fmla="*/ 46 w 420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102">
                  <a:moveTo>
                    <a:pt x="46" y="0"/>
                  </a:moveTo>
                  <a:cubicBezTo>
                    <a:pt x="420" y="0"/>
                    <a:pt x="420" y="0"/>
                    <a:pt x="420" y="0"/>
                  </a:cubicBezTo>
                  <a:cubicBezTo>
                    <a:pt x="420" y="17"/>
                    <a:pt x="420" y="17"/>
                    <a:pt x="420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53" y="17"/>
                    <a:pt x="240" y="30"/>
                    <a:pt x="240" y="46"/>
                  </a:cubicBezTo>
                  <a:cubicBezTo>
                    <a:pt x="240" y="56"/>
                    <a:pt x="240" y="56"/>
                    <a:pt x="240" y="56"/>
                  </a:cubicBezTo>
                  <a:cubicBezTo>
                    <a:pt x="240" y="71"/>
                    <a:pt x="253" y="84"/>
                    <a:pt x="269" y="84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0" y="102"/>
                    <a:pt x="420" y="102"/>
                    <a:pt x="420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20" y="102"/>
                    <a:pt x="0" y="81"/>
                    <a:pt x="0" y="5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0" y="0"/>
                    <a:pt x="46" y="0"/>
                  </a:cubicBezTo>
                </a:path>
              </a:pathLst>
            </a:custGeom>
            <a:solidFill>
              <a:srgbClr val="10A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íśľiḋé">
              <a:extLst>
                <a:ext uri="{FF2B5EF4-FFF2-40B4-BE49-F238E27FC236}">
                  <a16:creationId xmlns="" xmlns:a16="http://schemas.microsoft.com/office/drawing/2014/main" id="{E63C855D-19C1-40FE-9695-5661C682A3ED}"/>
                </a:ext>
              </a:extLst>
            </p:cNvPr>
            <p:cNvSpPr/>
            <p:nvPr/>
          </p:nvSpPr>
          <p:spPr bwMode="auto">
            <a:xfrm>
              <a:off x="8406647" y="5246007"/>
              <a:ext cx="220473" cy="23793"/>
            </a:xfrm>
            <a:custGeom>
              <a:avLst/>
              <a:gdLst>
                <a:gd name="T0" fmla="*/ 158 w 158"/>
                <a:gd name="T1" fmla="*/ 17 h 17"/>
                <a:gd name="T2" fmla="*/ 138 w 158"/>
                <a:gd name="T3" fmla="*/ 17 h 17"/>
                <a:gd name="T4" fmla="*/ 138 w 158"/>
                <a:gd name="T5" fmla="*/ 17 h 17"/>
                <a:gd name="T6" fmla="*/ 7 w 158"/>
                <a:gd name="T7" fmla="*/ 17 h 17"/>
                <a:gd name="T8" fmla="*/ 158 w 158"/>
                <a:gd name="T9" fmla="*/ 17 h 17"/>
                <a:gd name="T10" fmla="*/ 158 w 158"/>
                <a:gd name="T11" fmla="*/ 0 h 17"/>
                <a:gd name="T12" fmla="*/ 158 w 158"/>
                <a:gd name="T13" fmla="*/ 17 h 17"/>
                <a:gd name="T14" fmla="*/ 158 w 158"/>
                <a:gd name="T15" fmla="*/ 0 h 17"/>
                <a:gd name="T16" fmla="*/ 0 w 158"/>
                <a:gd name="T17" fmla="*/ 0 h 17"/>
                <a:gd name="T18" fmla="*/ 0 w 158"/>
                <a:gd name="T19" fmla="*/ 0 h 17"/>
                <a:gd name="T20" fmla="*/ 158 w 158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" h="17">
                  <a:moveTo>
                    <a:pt x="158" y="17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17"/>
                    <a:pt x="158" y="17"/>
                    <a:pt x="158" y="17"/>
                  </a:cubicBezTo>
                  <a:moveTo>
                    <a:pt x="1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8" y="0"/>
                    <a:pt x="158" y="0"/>
                    <a:pt x="158" y="0"/>
                  </a:cubicBezTo>
                </a:path>
              </a:pathLst>
            </a:custGeom>
            <a:solidFill>
              <a:srgbClr val="B8B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íṩľiḑé">
              <a:extLst>
                <a:ext uri="{FF2B5EF4-FFF2-40B4-BE49-F238E27FC236}">
                  <a16:creationId xmlns="" xmlns:a16="http://schemas.microsoft.com/office/drawing/2014/main" id="{37B7CF82-45E2-4E20-9A6E-397C69A493A5}"/>
                </a:ext>
              </a:extLst>
            </p:cNvPr>
            <p:cNvSpPr/>
            <p:nvPr/>
          </p:nvSpPr>
          <p:spPr bwMode="auto">
            <a:xfrm>
              <a:off x="8376510" y="5269800"/>
              <a:ext cx="222060" cy="53928"/>
            </a:xfrm>
            <a:custGeom>
              <a:avLst/>
              <a:gdLst>
                <a:gd name="T0" fmla="*/ 0 w 160"/>
                <a:gd name="T1" fmla="*/ 39 h 39"/>
                <a:gd name="T2" fmla="*/ 0 w 160"/>
                <a:gd name="T3" fmla="*/ 39 h 39"/>
                <a:gd name="T4" fmla="*/ 0 w 160"/>
                <a:gd name="T5" fmla="*/ 29 h 39"/>
                <a:gd name="T6" fmla="*/ 29 w 160"/>
                <a:gd name="T7" fmla="*/ 0 h 39"/>
                <a:gd name="T8" fmla="*/ 29 w 160"/>
                <a:gd name="T9" fmla="*/ 0 h 39"/>
                <a:gd name="T10" fmla="*/ 160 w 160"/>
                <a:gd name="T11" fmla="*/ 0 h 39"/>
                <a:gd name="T12" fmla="*/ 160 w 160"/>
                <a:gd name="T13" fmla="*/ 0 h 39"/>
                <a:gd name="T14" fmla="*/ 29 w 160"/>
                <a:gd name="T15" fmla="*/ 0 h 39"/>
                <a:gd name="T16" fmla="*/ 0 w 160"/>
                <a:gd name="T17" fmla="*/ 29 h 39"/>
                <a:gd name="T18" fmla="*/ 0 w 160"/>
                <a:gd name="T1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39"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8F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ŝļîdé">
              <a:extLst>
                <a:ext uri="{FF2B5EF4-FFF2-40B4-BE49-F238E27FC236}">
                  <a16:creationId xmlns="" xmlns:a16="http://schemas.microsoft.com/office/drawing/2014/main" id="{0B56809B-F880-4AC2-9391-818A0D0169F0}"/>
                </a:ext>
              </a:extLst>
            </p:cNvPr>
            <p:cNvSpPr/>
            <p:nvPr/>
          </p:nvSpPr>
          <p:spPr bwMode="auto">
            <a:xfrm>
              <a:off x="8343202" y="5246007"/>
              <a:ext cx="283919" cy="141166"/>
            </a:xfrm>
            <a:custGeom>
              <a:avLst/>
              <a:gdLst>
                <a:gd name="T0" fmla="*/ 204 w 204"/>
                <a:gd name="T1" fmla="*/ 102 h 102"/>
                <a:gd name="T2" fmla="*/ 204 w 204"/>
                <a:gd name="T3" fmla="*/ 102 h 102"/>
                <a:gd name="T4" fmla="*/ 46 w 204"/>
                <a:gd name="T5" fmla="*/ 102 h 102"/>
                <a:gd name="T6" fmla="*/ 0 w 204"/>
                <a:gd name="T7" fmla="*/ 56 h 102"/>
                <a:gd name="T8" fmla="*/ 0 w 204"/>
                <a:gd name="T9" fmla="*/ 46 h 102"/>
                <a:gd name="T10" fmla="*/ 46 w 204"/>
                <a:gd name="T11" fmla="*/ 0 h 102"/>
                <a:gd name="T12" fmla="*/ 204 w 204"/>
                <a:gd name="T13" fmla="*/ 0 h 102"/>
                <a:gd name="T14" fmla="*/ 204 w 204"/>
                <a:gd name="T15" fmla="*/ 17 h 102"/>
                <a:gd name="T16" fmla="*/ 53 w 204"/>
                <a:gd name="T17" fmla="*/ 17 h 102"/>
                <a:gd name="T18" fmla="*/ 24 w 204"/>
                <a:gd name="T19" fmla="*/ 46 h 102"/>
                <a:gd name="T20" fmla="*/ 24 w 204"/>
                <a:gd name="T21" fmla="*/ 56 h 102"/>
                <a:gd name="T22" fmla="*/ 24 w 204"/>
                <a:gd name="T23" fmla="*/ 56 h 102"/>
                <a:gd name="T24" fmla="*/ 53 w 204"/>
                <a:gd name="T25" fmla="*/ 84 h 102"/>
                <a:gd name="T26" fmla="*/ 204 w 204"/>
                <a:gd name="T27" fmla="*/ 84 h 102"/>
                <a:gd name="T28" fmla="*/ 204 w 204"/>
                <a:gd name="T2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102">
                  <a:moveTo>
                    <a:pt x="204" y="102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20" y="102"/>
                    <a:pt x="0" y="81"/>
                    <a:pt x="0" y="5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0" y="0"/>
                    <a:pt x="46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4" y="17"/>
                    <a:pt x="204" y="17"/>
                    <a:pt x="204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37" y="17"/>
                    <a:pt x="24" y="30"/>
                    <a:pt x="24" y="4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71"/>
                    <a:pt x="37" y="84"/>
                    <a:pt x="53" y="84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4" y="102"/>
                    <a:pt x="204" y="102"/>
                    <a:pt x="204" y="102"/>
                  </a:cubicBezTo>
                </a:path>
              </a:pathLst>
            </a:custGeom>
            <a:solidFill>
              <a:srgbClr val="007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íS1iḍe">
              <a:extLst>
                <a:ext uri="{FF2B5EF4-FFF2-40B4-BE49-F238E27FC236}">
                  <a16:creationId xmlns="" xmlns:a16="http://schemas.microsoft.com/office/drawing/2014/main" id="{7A6A62F7-E416-41F5-B81F-8105A6E29CC3}"/>
                </a:ext>
              </a:extLst>
            </p:cNvPr>
            <p:cNvSpPr/>
            <p:nvPr/>
          </p:nvSpPr>
          <p:spPr bwMode="auto">
            <a:xfrm>
              <a:off x="8419336" y="5463307"/>
              <a:ext cx="91996" cy="145924"/>
            </a:xfrm>
            <a:custGeom>
              <a:avLst/>
              <a:gdLst>
                <a:gd name="T0" fmla="*/ 58 w 58"/>
                <a:gd name="T1" fmla="*/ 92 h 92"/>
                <a:gd name="T2" fmla="*/ 29 w 58"/>
                <a:gd name="T3" fmla="*/ 83 h 92"/>
                <a:gd name="T4" fmla="*/ 0 w 58"/>
                <a:gd name="T5" fmla="*/ 92 h 92"/>
                <a:gd name="T6" fmla="*/ 0 w 58"/>
                <a:gd name="T7" fmla="*/ 0 h 92"/>
                <a:gd name="T8" fmla="*/ 58 w 58"/>
                <a:gd name="T9" fmla="*/ 0 h 92"/>
                <a:gd name="T10" fmla="*/ 58 w 58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92">
                  <a:moveTo>
                    <a:pt x="58" y="92"/>
                  </a:moveTo>
                  <a:lnTo>
                    <a:pt x="29" y="83"/>
                  </a:lnTo>
                  <a:lnTo>
                    <a:pt x="0" y="92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92"/>
                  </a:ln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iṣḷîḋé">
              <a:extLst>
                <a:ext uri="{FF2B5EF4-FFF2-40B4-BE49-F238E27FC236}">
                  <a16:creationId xmlns="" xmlns:a16="http://schemas.microsoft.com/office/drawing/2014/main" id="{8BFCAC28-6E3A-43D6-857C-6F1F55CDA6DB}"/>
                </a:ext>
              </a:extLst>
            </p:cNvPr>
            <p:cNvSpPr/>
            <p:nvPr/>
          </p:nvSpPr>
          <p:spPr bwMode="auto">
            <a:xfrm>
              <a:off x="8419336" y="5463307"/>
              <a:ext cx="91996" cy="145924"/>
            </a:xfrm>
            <a:custGeom>
              <a:avLst/>
              <a:gdLst>
                <a:gd name="T0" fmla="*/ 58 w 58"/>
                <a:gd name="T1" fmla="*/ 92 h 92"/>
                <a:gd name="T2" fmla="*/ 29 w 58"/>
                <a:gd name="T3" fmla="*/ 83 h 92"/>
                <a:gd name="T4" fmla="*/ 0 w 58"/>
                <a:gd name="T5" fmla="*/ 92 h 92"/>
                <a:gd name="T6" fmla="*/ 0 w 58"/>
                <a:gd name="T7" fmla="*/ 0 h 92"/>
                <a:gd name="T8" fmla="*/ 58 w 58"/>
                <a:gd name="T9" fmla="*/ 0 h 92"/>
                <a:gd name="T10" fmla="*/ 58 w 58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92">
                  <a:moveTo>
                    <a:pt x="58" y="92"/>
                  </a:moveTo>
                  <a:lnTo>
                    <a:pt x="29" y="83"/>
                  </a:lnTo>
                  <a:lnTo>
                    <a:pt x="0" y="92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ṣḷïďé">
              <a:extLst>
                <a:ext uri="{FF2B5EF4-FFF2-40B4-BE49-F238E27FC236}">
                  <a16:creationId xmlns="" xmlns:a16="http://schemas.microsoft.com/office/drawing/2014/main" id="{6D9E4A7C-923F-4EB9-8824-749B1536FB7B}"/>
                </a:ext>
              </a:extLst>
            </p:cNvPr>
            <p:cNvSpPr/>
            <p:nvPr/>
          </p:nvSpPr>
          <p:spPr bwMode="auto">
            <a:xfrm>
              <a:off x="8419336" y="5463307"/>
              <a:ext cx="91996" cy="87238"/>
            </a:xfrm>
            <a:custGeom>
              <a:avLst/>
              <a:gdLst>
                <a:gd name="T0" fmla="*/ 58 w 58"/>
                <a:gd name="T1" fmla="*/ 55 h 55"/>
                <a:gd name="T2" fmla="*/ 0 w 58"/>
                <a:gd name="T3" fmla="*/ 55 h 55"/>
                <a:gd name="T4" fmla="*/ 0 w 58"/>
                <a:gd name="T5" fmla="*/ 0 h 55"/>
                <a:gd name="T6" fmla="*/ 58 w 58"/>
                <a:gd name="T7" fmla="*/ 0 h 55"/>
                <a:gd name="T8" fmla="*/ 58 w 58"/>
                <a:gd name="T9" fmla="*/ 3 h 55"/>
                <a:gd name="T10" fmla="*/ 58 w 58"/>
                <a:gd name="T11" fmla="*/ 41 h 55"/>
                <a:gd name="T12" fmla="*/ 58 w 58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8" y="55"/>
                  </a:moveTo>
                  <a:lnTo>
                    <a:pt x="0" y="55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3"/>
                  </a:lnTo>
                  <a:lnTo>
                    <a:pt x="58" y="41"/>
                  </a:lnTo>
                  <a:lnTo>
                    <a:pt x="58" y="55"/>
                  </a:lnTo>
                  <a:close/>
                </a:path>
              </a:pathLst>
            </a:custGeom>
            <a:solidFill>
              <a:srgbClr val="FCD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Sļiḑê">
              <a:extLst>
                <a:ext uri="{FF2B5EF4-FFF2-40B4-BE49-F238E27FC236}">
                  <a16:creationId xmlns="" xmlns:a16="http://schemas.microsoft.com/office/drawing/2014/main" id="{FD5CCF36-F50D-4FFF-85B5-712B2472CA9E}"/>
                </a:ext>
              </a:extLst>
            </p:cNvPr>
            <p:cNvSpPr/>
            <p:nvPr/>
          </p:nvSpPr>
          <p:spPr bwMode="auto">
            <a:xfrm>
              <a:off x="8419336" y="5463307"/>
              <a:ext cx="91996" cy="87238"/>
            </a:xfrm>
            <a:custGeom>
              <a:avLst/>
              <a:gdLst>
                <a:gd name="T0" fmla="*/ 58 w 58"/>
                <a:gd name="T1" fmla="*/ 55 h 55"/>
                <a:gd name="T2" fmla="*/ 0 w 58"/>
                <a:gd name="T3" fmla="*/ 55 h 55"/>
                <a:gd name="T4" fmla="*/ 0 w 58"/>
                <a:gd name="T5" fmla="*/ 0 h 55"/>
                <a:gd name="T6" fmla="*/ 58 w 58"/>
                <a:gd name="T7" fmla="*/ 0 h 55"/>
                <a:gd name="T8" fmla="*/ 58 w 58"/>
                <a:gd name="T9" fmla="*/ 3 h 55"/>
                <a:gd name="T10" fmla="*/ 58 w 58"/>
                <a:gd name="T11" fmla="*/ 41 h 55"/>
                <a:gd name="T12" fmla="*/ 58 w 58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8" y="55"/>
                  </a:moveTo>
                  <a:lnTo>
                    <a:pt x="0" y="55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3"/>
                  </a:lnTo>
                  <a:lnTo>
                    <a:pt x="58" y="41"/>
                  </a:lnTo>
                  <a:lnTo>
                    <a:pt x="58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iṩḷide">
              <a:extLst>
                <a:ext uri="{FF2B5EF4-FFF2-40B4-BE49-F238E27FC236}">
                  <a16:creationId xmlns="" xmlns:a16="http://schemas.microsoft.com/office/drawing/2014/main" id="{3594C8ED-8D0E-468E-A5ED-F15C38F93057}"/>
                </a:ext>
              </a:extLst>
            </p:cNvPr>
            <p:cNvSpPr/>
            <p:nvPr/>
          </p:nvSpPr>
          <p:spPr bwMode="auto">
            <a:xfrm>
              <a:off x="8687392" y="5412551"/>
              <a:ext cx="34895" cy="115788"/>
            </a:xfrm>
            <a:custGeom>
              <a:avLst/>
              <a:gdLst>
                <a:gd name="T0" fmla="*/ 0 w 25"/>
                <a:gd name="T1" fmla="*/ 0 h 83"/>
                <a:gd name="T2" fmla="*/ 5 w 25"/>
                <a:gd name="T3" fmla="*/ 40 h 83"/>
                <a:gd name="T4" fmla="*/ 0 w 25"/>
                <a:gd name="T5" fmla="*/ 83 h 83"/>
                <a:gd name="T6" fmla="*/ 25 w 25"/>
                <a:gd name="T7" fmla="*/ 54 h 83"/>
                <a:gd name="T8" fmla="*/ 25 w 25"/>
                <a:gd name="T9" fmla="*/ 28 h 83"/>
                <a:gd name="T10" fmla="*/ 0 w 25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3">
                  <a:moveTo>
                    <a:pt x="0" y="0"/>
                  </a:moveTo>
                  <a:cubicBezTo>
                    <a:pt x="0" y="0"/>
                    <a:pt x="5" y="11"/>
                    <a:pt x="5" y="40"/>
                  </a:cubicBezTo>
                  <a:cubicBezTo>
                    <a:pt x="5" y="69"/>
                    <a:pt x="0" y="83"/>
                    <a:pt x="0" y="83"/>
                  </a:cubicBezTo>
                  <a:cubicBezTo>
                    <a:pt x="14" y="81"/>
                    <a:pt x="25" y="69"/>
                    <a:pt x="25" y="54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14"/>
                    <a:pt x="14" y="1"/>
                    <a:pt x="0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ís1íḑê">
              <a:extLst>
                <a:ext uri="{FF2B5EF4-FFF2-40B4-BE49-F238E27FC236}">
                  <a16:creationId xmlns="" xmlns:a16="http://schemas.microsoft.com/office/drawing/2014/main" id="{51678881-AEF9-453C-943E-2A84E6777776}"/>
                </a:ext>
              </a:extLst>
            </p:cNvPr>
            <p:cNvSpPr/>
            <p:nvPr/>
          </p:nvSpPr>
          <p:spPr bwMode="auto">
            <a:xfrm>
              <a:off x="8376510" y="5269800"/>
              <a:ext cx="38068" cy="93582"/>
            </a:xfrm>
            <a:custGeom>
              <a:avLst/>
              <a:gdLst>
                <a:gd name="T0" fmla="*/ 27 w 27"/>
                <a:gd name="T1" fmla="*/ 0 h 67"/>
                <a:gd name="T2" fmla="*/ 0 w 27"/>
                <a:gd name="T3" fmla="*/ 29 h 67"/>
                <a:gd name="T4" fmla="*/ 0 w 27"/>
                <a:gd name="T5" fmla="*/ 39 h 67"/>
                <a:gd name="T6" fmla="*/ 27 w 27"/>
                <a:gd name="T7" fmla="*/ 67 h 67"/>
                <a:gd name="T8" fmla="*/ 22 w 27"/>
                <a:gd name="T9" fmla="*/ 33 h 67"/>
                <a:gd name="T10" fmla="*/ 27 w 2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7">
                  <a:moveTo>
                    <a:pt x="27" y="0"/>
                  </a:moveTo>
                  <a:cubicBezTo>
                    <a:pt x="12" y="1"/>
                    <a:pt x="0" y="14"/>
                    <a:pt x="0" y="2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4"/>
                    <a:pt x="12" y="66"/>
                    <a:pt x="27" y="67"/>
                  </a:cubicBezTo>
                  <a:cubicBezTo>
                    <a:pt x="27" y="67"/>
                    <a:pt x="22" y="55"/>
                    <a:pt x="22" y="33"/>
                  </a:cubicBezTo>
                  <a:cubicBezTo>
                    <a:pt x="22" y="12"/>
                    <a:pt x="27" y="0"/>
                    <a:pt x="27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iSḷíḓé">
              <a:extLst>
                <a:ext uri="{FF2B5EF4-FFF2-40B4-BE49-F238E27FC236}">
                  <a16:creationId xmlns="" xmlns:a16="http://schemas.microsoft.com/office/drawing/2014/main" id="{6A07AED7-E078-4E76-B28D-6BF45EEC3A30}"/>
                </a:ext>
              </a:extLst>
            </p:cNvPr>
            <p:cNvSpPr/>
            <p:nvPr/>
          </p:nvSpPr>
          <p:spPr bwMode="auto">
            <a:xfrm>
              <a:off x="8682635" y="5410966"/>
              <a:ext cx="17448" cy="117373"/>
            </a:xfrm>
            <a:custGeom>
              <a:avLst/>
              <a:gdLst>
                <a:gd name="T0" fmla="*/ 0 w 13"/>
                <a:gd name="T1" fmla="*/ 2 h 84"/>
                <a:gd name="T2" fmla="*/ 6 w 13"/>
                <a:gd name="T3" fmla="*/ 41 h 84"/>
                <a:gd name="T4" fmla="*/ 0 w 13"/>
                <a:gd name="T5" fmla="*/ 82 h 84"/>
                <a:gd name="T6" fmla="*/ 0 w 13"/>
                <a:gd name="T7" fmla="*/ 84 h 84"/>
                <a:gd name="T8" fmla="*/ 8 w 13"/>
                <a:gd name="T9" fmla="*/ 83 h 84"/>
                <a:gd name="T10" fmla="*/ 13 w 13"/>
                <a:gd name="T11" fmla="*/ 41 h 84"/>
                <a:gd name="T12" fmla="*/ 8 w 13"/>
                <a:gd name="T13" fmla="*/ 2 h 84"/>
                <a:gd name="T14" fmla="*/ 0 w 13"/>
                <a:gd name="T15" fmla="*/ 0 h 84"/>
                <a:gd name="T16" fmla="*/ 0 w 13"/>
                <a:gd name="T1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4">
                  <a:moveTo>
                    <a:pt x="0" y="2"/>
                  </a:moveTo>
                  <a:cubicBezTo>
                    <a:pt x="1" y="2"/>
                    <a:pt x="6" y="13"/>
                    <a:pt x="6" y="41"/>
                  </a:cubicBezTo>
                  <a:cubicBezTo>
                    <a:pt x="6" y="69"/>
                    <a:pt x="0" y="82"/>
                    <a:pt x="0" y="82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3" y="84"/>
                    <a:pt x="6" y="83"/>
                    <a:pt x="8" y="83"/>
                  </a:cubicBezTo>
                  <a:cubicBezTo>
                    <a:pt x="9" y="77"/>
                    <a:pt x="13" y="64"/>
                    <a:pt x="13" y="41"/>
                  </a:cubicBezTo>
                  <a:cubicBezTo>
                    <a:pt x="13" y="19"/>
                    <a:pt x="10" y="7"/>
                    <a:pt x="8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9AD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šlîḑe">
              <a:extLst>
                <a:ext uri="{FF2B5EF4-FFF2-40B4-BE49-F238E27FC236}">
                  <a16:creationId xmlns="" xmlns:a16="http://schemas.microsoft.com/office/drawing/2014/main" id="{303BA1BD-785B-4FC3-9EDA-577C809DBB1E}"/>
                </a:ext>
              </a:extLst>
            </p:cNvPr>
            <p:cNvSpPr/>
            <p:nvPr/>
          </p:nvSpPr>
          <p:spPr bwMode="auto">
            <a:xfrm>
              <a:off x="10018163" y="5572752"/>
              <a:ext cx="686798" cy="117373"/>
            </a:xfrm>
            <a:custGeom>
              <a:avLst/>
              <a:gdLst>
                <a:gd name="T0" fmla="*/ 465 w 494"/>
                <a:gd name="T1" fmla="*/ 84 h 84"/>
                <a:gd name="T2" fmla="*/ 494 w 494"/>
                <a:gd name="T3" fmla="*/ 55 h 84"/>
                <a:gd name="T4" fmla="*/ 494 w 494"/>
                <a:gd name="T5" fmla="*/ 29 h 84"/>
                <a:gd name="T6" fmla="*/ 465 w 494"/>
                <a:gd name="T7" fmla="*/ 0 h 84"/>
                <a:gd name="T8" fmla="*/ 0 w 494"/>
                <a:gd name="T9" fmla="*/ 0 h 84"/>
                <a:gd name="T10" fmla="*/ 12 w 494"/>
                <a:gd name="T11" fmla="*/ 40 h 84"/>
                <a:gd name="T12" fmla="*/ 0 w 494"/>
                <a:gd name="T13" fmla="*/ 84 h 84"/>
                <a:gd name="T14" fmla="*/ 465 w 494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4" h="84">
                  <a:moveTo>
                    <a:pt x="465" y="84"/>
                  </a:moveTo>
                  <a:cubicBezTo>
                    <a:pt x="481" y="84"/>
                    <a:pt x="494" y="71"/>
                    <a:pt x="494" y="55"/>
                  </a:cubicBezTo>
                  <a:cubicBezTo>
                    <a:pt x="494" y="29"/>
                    <a:pt x="494" y="29"/>
                    <a:pt x="494" y="29"/>
                  </a:cubicBezTo>
                  <a:cubicBezTo>
                    <a:pt x="494" y="13"/>
                    <a:pt x="481" y="0"/>
                    <a:pt x="4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16"/>
                    <a:pt x="12" y="40"/>
                  </a:cubicBezTo>
                  <a:cubicBezTo>
                    <a:pt x="12" y="69"/>
                    <a:pt x="0" y="84"/>
                    <a:pt x="0" y="84"/>
                  </a:cubicBezTo>
                  <a:cubicBezTo>
                    <a:pt x="465" y="84"/>
                    <a:pt x="465" y="84"/>
                    <a:pt x="465" y="84"/>
                  </a:cubicBezTo>
                  <a:close/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ïSḻïde">
              <a:extLst>
                <a:ext uri="{FF2B5EF4-FFF2-40B4-BE49-F238E27FC236}">
                  <a16:creationId xmlns="" xmlns:a16="http://schemas.microsoft.com/office/drawing/2014/main" id="{277A2637-8F58-4B3C-B435-545BCC645EB7}"/>
                </a:ext>
              </a:extLst>
            </p:cNvPr>
            <p:cNvSpPr/>
            <p:nvPr/>
          </p:nvSpPr>
          <p:spPr bwMode="auto">
            <a:xfrm>
              <a:off x="10484487" y="5572752"/>
              <a:ext cx="87238" cy="117373"/>
            </a:xfrm>
            <a:custGeom>
              <a:avLst/>
              <a:gdLst>
                <a:gd name="T0" fmla="*/ 62 w 62"/>
                <a:gd name="T1" fmla="*/ 0 h 84"/>
                <a:gd name="T2" fmla="*/ 0 w 62"/>
                <a:gd name="T3" fmla="*/ 0 h 84"/>
                <a:gd name="T4" fmla="*/ 6 w 62"/>
                <a:gd name="T5" fmla="*/ 41 h 84"/>
                <a:gd name="T6" fmla="*/ 0 w 62"/>
                <a:gd name="T7" fmla="*/ 84 h 84"/>
                <a:gd name="T8" fmla="*/ 62 w 62"/>
                <a:gd name="T9" fmla="*/ 84 h 84"/>
                <a:gd name="T10" fmla="*/ 62 w 62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84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13"/>
                    <a:pt x="6" y="41"/>
                  </a:cubicBezTo>
                  <a:cubicBezTo>
                    <a:pt x="6" y="69"/>
                    <a:pt x="0" y="84"/>
                    <a:pt x="0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2" y="0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isļíḋe">
              <a:extLst>
                <a:ext uri="{FF2B5EF4-FFF2-40B4-BE49-F238E27FC236}">
                  <a16:creationId xmlns="" xmlns:a16="http://schemas.microsoft.com/office/drawing/2014/main" id="{918B535A-D61D-486C-ADAE-96D1DE7EDD79}"/>
                </a:ext>
              </a:extLst>
            </p:cNvPr>
            <p:cNvSpPr/>
            <p:nvPr/>
          </p:nvSpPr>
          <p:spPr bwMode="auto">
            <a:xfrm>
              <a:off x="10479729" y="5567992"/>
              <a:ext cx="19033" cy="126891"/>
            </a:xfrm>
            <a:custGeom>
              <a:avLst/>
              <a:gdLst>
                <a:gd name="T0" fmla="*/ 4 w 14"/>
                <a:gd name="T1" fmla="*/ 92 h 92"/>
                <a:gd name="T2" fmla="*/ 2 w 14"/>
                <a:gd name="T3" fmla="*/ 91 h 92"/>
                <a:gd name="T4" fmla="*/ 1 w 14"/>
                <a:gd name="T5" fmla="*/ 87 h 92"/>
                <a:gd name="T6" fmla="*/ 6 w 14"/>
                <a:gd name="T7" fmla="*/ 45 h 92"/>
                <a:gd name="T8" fmla="*/ 1 w 14"/>
                <a:gd name="T9" fmla="*/ 6 h 92"/>
                <a:gd name="T10" fmla="*/ 2 w 14"/>
                <a:gd name="T11" fmla="*/ 1 h 92"/>
                <a:gd name="T12" fmla="*/ 7 w 14"/>
                <a:gd name="T13" fmla="*/ 3 h 92"/>
                <a:gd name="T14" fmla="*/ 14 w 14"/>
                <a:gd name="T15" fmla="*/ 45 h 92"/>
                <a:gd name="T16" fmla="*/ 7 w 14"/>
                <a:gd name="T17" fmla="*/ 89 h 92"/>
                <a:gd name="T18" fmla="*/ 4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4" y="92"/>
                  </a:moveTo>
                  <a:cubicBezTo>
                    <a:pt x="3" y="92"/>
                    <a:pt x="3" y="92"/>
                    <a:pt x="2" y="91"/>
                  </a:cubicBezTo>
                  <a:cubicBezTo>
                    <a:pt x="1" y="91"/>
                    <a:pt x="0" y="88"/>
                    <a:pt x="1" y="87"/>
                  </a:cubicBezTo>
                  <a:cubicBezTo>
                    <a:pt x="1" y="87"/>
                    <a:pt x="6" y="72"/>
                    <a:pt x="6" y="45"/>
                  </a:cubicBezTo>
                  <a:cubicBezTo>
                    <a:pt x="6" y="18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7" y="3"/>
                    <a:pt x="14" y="17"/>
                    <a:pt x="14" y="45"/>
                  </a:cubicBezTo>
                  <a:cubicBezTo>
                    <a:pt x="14" y="74"/>
                    <a:pt x="7" y="89"/>
                    <a:pt x="7" y="89"/>
                  </a:cubicBezTo>
                  <a:cubicBezTo>
                    <a:pt x="7" y="91"/>
                    <a:pt x="5" y="92"/>
                    <a:pt x="4" y="92"/>
                  </a:cubicBezTo>
                  <a:close/>
                </a:path>
              </a:pathLst>
            </a:custGeom>
            <a:solidFill>
              <a:srgbClr val="8A4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$ļîḋe">
              <a:extLst>
                <a:ext uri="{FF2B5EF4-FFF2-40B4-BE49-F238E27FC236}">
                  <a16:creationId xmlns="" xmlns:a16="http://schemas.microsoft.com/office/drawing/2014/main" id="{F109DD72-7042-4D74-90F4-F6F367D2A2FE}"/>
                </a:ext>
              </a:extLst>
            </p:cNvPr>
            <p:cNvSpPr/>
            <p:nvPr/>
          </p:nvSpPr>
          <p:spPr bwMode="auto">
            <a:xfrm>
              <a:off x="9995957" y="5550546"/>
              <a:ext cx="674109" cy="163372"/>
            </a:xfrm>
            <a:custGeom>
              <a:avLst/>
              <a:gdLst>
                <a:gd name="T0" fmla="*/ 439 w 485"/>
                <a:gd name="T1" fmla="*/ 0 h 118"/>
                <a:gd name="T2" fmla="*/ 0 w 485"/>
                <a:gd name="T3" fmla="*/ 0 h 118"/>
                <a:gd name="T4" fmla="*/ 0 w 485"/>
                <a:gd name="T5" fmla="*/ 17 h 118"/>
                <a:gd name="T6" fmla="*/ 348 w 485"/>
                <a:gd name="T7" fmla="*/ 17 h 118"/>
                <a:gd name="T8" fmla="*/ 377 w 485"/>
                <a:gd name="T9" fmla="*/ 46 h 118"/>
                <a:gd name="T10" fmla="*/ 377 w 485"/>
                <a:gd name="T11" fmla="*/ 72 h 118"/>
                <a:gd name="T12" fmla="*/ 348 w 485"/>
                <a:gd name="T13" fmla="*/ 101 h 118"/>
                <a:gd name="T14" fmla="*/ 0 w 485"/>
                <a:gd name="T15" fmla="*/ 101 h 118"/>
                <a:gd name="T16" fmla="*/ 0 w 485"/>
                <a:gd name="T17" fmla="*/ 118 h 118"/>
                <a:gd name="T18" fmla="*/ 439 w 485"/>
                <a:gd name="T19" fmla="*/ 118 h 118"/>
                <a:gd name="T20" fmla="*/ 485 w 485"/>
                <a:gd name="T21" fmla="*/ 72 h 118"/>
                <a:gd name="T22" fmla="*/ 485 w 485"/>
                <a:gd name="T23" fmla="*/ 46 h 118"/>
                <a:gd name="T24" fmla="*/ 439 w 485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5" h="118">
                  <a:moveTo>
                    <a:pt x="4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48" y="17"/>
                    <a:pt x="348" y="17"/>
                    <a:pt x="348" y="17"/>
                  </a:cubicBezTo>
                  <a:cubicBezTo>
                    <a:pt x="364" y="17"/>
                    <a:pt x="377" y="30"/>
                    <a:pt x="377" y="46"/>
                  </a:cubicBezTo>
                  <a:cubicBezTo>
                    <a:pt x="377" y="72"/>
                    <a:pt x="377" y="72"/>
                    <a:pt x="377" y="72"/>
                  </a:cubicBezTo>
                  <a:cubicBezTo>
                    <a:pt x="377" y="88"/>
                    <a:pt x="364" y="101"/>
                    <a:pt x="34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439" y="118"/>
                    <a:pt x="439" y="118"/>
                    <a:pt x="439" y="118"/>
                  </a:cubicBezTo>
                  <a:cubicBezTo>
                    <a:pt x="464" y="118"/>
                    <a:pt x="485" y="98"/>
                    <a:pt x="485" y="72"/>
                  </a:cubicBezTo>
                  <a:cubicBezTo>
                    <a:pt x="485" y="46"/>
                    <a:pt x="485" y="46"/>
                    <a:pt x="485" y="46"/>
                  </a:cubicBezTo>
                  <a:cubicBezTo>
                    <a:pt x="485" y="21"/>
                    <a:pt x="464" y="0"/>
                    <a:pt x="439" y="0"/>
                  </a:cubicBezTo>
                  <a:close/>
                </a:path>
              </a:pathLst>
            </a:custGeom>
            <a:solidFill>
              <a:srgbClr val="CC2D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îS1ïḓê">
              <a:extLst>
                <a:ext uri="{FF2B5EF4-FFF2-40B4-BE49-F238E27FC236}">
                  <a16:creationId xmlns="" xmlns:a16="http://schemas.microsoft.com/office/drawing/2014/main" id="{4A3E45CF-754B-4336-B56A-339D72835FD7}"/>
                </a:ext>
              </a:extLst>
            </p:cNvPr>
            <p:cNvSpPr/>
            <p:nvPr/>
          </p:nvSpPr>
          <p:spPr bwMode="auto">
            <a:xfrm>
              <a:off x="10482901" y="5550546"/>
              <a:ext cx="247437" cy="163372"/>
            </a:xfrm>
            <a:custGeom>
              <a:avLst/>
              <a:gdLst>
                <a:gd name="T0" fmla="*/ 131 w 178"/>
                <a:gd name="T1" fmla="*/ 0 h 118"/>
                <a:gd name="T2" fmla="*/ 0 w 178"/>
                <a:gd name="T3" fmla="*/ 0 h 118"/>
                <a:gd name="T4" fmla="*/ 47 w 178"/>
                <a:gd name="T5" fmla="*/ 46 h 118"/>
                <a:gd name="T6" fmla="*/ 47 w 178"/>
                <a:gd name="T7" fmla="*/ 72 h 118"/>
                <a:gd name="T8" fmla="*/ 0 w 178"/>
                <a:gd name="T9" fmla="*/ 118 h 118"/>
                <a:gd name="T10" fmla="*/ 131 w 178"/>
                <a:gd name="T11" fmla="*/ 118 h 118"/>
                <a:gd name="T12" fmla="*/ 178 w 178"/>
                <a:gd name="T13" fmla="*/ 72 h 118"/>
                <a:gd name="T14" fmla="*/ 178 w 178"/>
                <a:gd name="T15" fmla="*/ 46 h 118"/>
                <a:gd name="T16" fmla="*/ 131 w 178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118">
                  <a:moveTo>
                    <a:pt x="1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47" y="21"/>
                    <a:pt x="47" y="46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7" y="98"/>
                    <a:pt x="26" y="118"/>
                    <a:pt x="0" y="118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57" y="118"/>
                    <a:pt x="178" y="98"/>
                    <a:pt x="178" y="72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8" y="21"/>
                    <a:pt x="157" y="0"/>
                    <a:pt x="131" y="0"/>
                  </a:cubicBezTo>
                  <a:close/>
                </a:path>
              </a:pathLst>
            </a:custGeom>
            <a:solidFill>
              <a:srgbClr val="E83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ïslïḋé">
              <a:extLst>
                <a:ext uri="{FF2B5EF4-FFF2-40B4-BE49-F238E27FC236}">
                  <a16:creationId xmlns="" xmlns:a16="http://schemas.microsoft.com/office/drawing/2014/main" id="{87E9A5D9-83C7-41BB-B148-2CE20A981838}"/>
                </a:ext>
              </a:extLst>
            </p:cNvPr>
            <p:cNvSpPr/>
            <p:nvPr/>
          </p:nvSpPr>
          <p:spPr bwMode="auto">
            <a:xfrm>
              <a:off x="10068919" y="4763821"/>
              <a:ext cx="594802" cy="166544"/>
            </a:xfrm>
            <a:custGeom>
              <a:avLst/>
              <a:gdLst>
                <a:gd name="T0" fmla="*/ 381 w 428"/>
                <a:gd name="T1" fmla="*/ 120 h 120"/>
                <a:gd name="T2" fmla="*/ 0 w 428"/>
                <a:gd name="T3" fmla="*/ 120 h 120"/>
                <a:gd name="T4" fmla="*/ 0 w 428"/>
                <a:gd name="T5" fmla="*/ 102 h 120"/>
                <a:gd name="T6" fmla="*/ 381 w 428"/>
                <a:gd name="T7" fmla="*/ 102 h 120"/>
                <a:gd name="T8" fmla="*/ 410 w 428"/>
                <a:gd name="T9" fmla="*/ 73 h 120"/>
                <a:gd name="T10" fmla="*/ 410 w 428"/>
                <a:gd name="T11" fmla="*/ 47 h 120"/>
                <a:gd name="T12" fmla="*/ 381 w 428"/>
                <a:gd name="T13" fmla="*/ 17 h 120"/>
                <a:gd name="T14" fmla="*/ 0 w 428"/>
                <a:gd name="T15" fmla="*/ 17 h 120"/>
                <a:gd name="T16" fmla="*/ 0 w 428"/>
                <a:gd name="T17" fmla="*/ 0 h 120"/>
                <a:gd name="T18" fmla="*/ 381 w 428"/>
                <a:gd name="T19" fmla="*/ 0 h 120"/>
                <a:gd name="T20" fmla="*/ 428 w 428"/>
                <a:gd name="T21" fmla="*/ 47 h 120"/>
                <a:gd name="T22" fmla="*/ 428 w 428"/>
                <a:gd name="T23" fmla="*/ 73 h 120"/>
                <a:gd name="T24" fmla="*/ 381 w 428"/>
                <a:gd name="T2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8" h="120">
                  <a:moveTo>
                    <a:pt x="381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381" y="102"/>
                    <a:pt x="381" y="102"/>
                    <a:pt x="381" y="102"/>
                  </a:cubicBezTo>
                  <a:cubicBezTo>
                    <a:pt x="397" y="102"/>
                    <a:pt x="410" y="89"/>
                    <a:pt x="410" y="73"/>
                  </a:cubicBezTo>
                  <a:cubicBezTo>
                    <a:pt x="410" y="47"/>
                    <a:pt x="410" y="47"/>
                    <a:pt x="410" y="47"/>
                  </a:cubicBezTo>
                  <a:cubicBezTo>
                    <a:pt x="410" y="30"/>
                    <a:pt x="397" y="17"/>
                    <a:pt x="38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407" y="0"/>
                    <a:pt x="428" y="21"/>
                    <a:pt x="428" y="47"/>
                  </a:cubicBezTo>
                  <a:cubicBezTo>
                    <a:pt x="428" y="73"/>
                    <a:pt x="428" y="73"/>
                    <a:pt x="428" y="73"/>
                  </a:cubicBezTo>
                  <a:cubicBezTo>
                    <a:pt x="428" y="99"/>
                    <a:pt x="407" y="120"/>
                    <a:pt x="381" y="120"/>
                  </a:cubicBezTo>
                </a:path>
              </a:pathLst>
            </a:custGeom>
            <a:solidFill>
              <a:srgbClr val="E83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îśḷîde">
              <a:extLst>
                <a:ext uri="{FF2B5EF4-FFF2-40B4-BE49-F238E27FC236}">
                  <a16:creationId xmlns="" xmlns:a16="http://schemas.microsoft.com/office/drawing/2014/main" id="{589C9182-3D7F-4114-B2DA-91B3CA9BA68C}"/>
                </a:ext>
              </a:extLst>
            </p:cNvPr>
            <p:cNvSpPr/>
            <p:nvPr/>
          </p:nvSpPr>
          <p:spPr bwMode="auto">
            <a:xfrm>
              <a:off x="10099056" y="4787613"/>
              <a:ext cx="531356" cy="117373"/>
            </a:xfrm>
            <a:custGeom>
              <a:avLst/>
              <a:gdLst>
                <a:gd name="T0" fmla="*/ 360 w 382"/>
                <a:gd name="T1" fmla="*/ 0 h 85"/>
                <a:gd name="T2" fmla="*/ 382 w 382"/>
                <a:gd name="T3" fmla="*/ 30 h 85"/>
                <a:gd name="T4" fmla="*/ 382 w 382"/>
                <a:gd name="T5" fmla="*/ 56 h 85"/>
                <a:gd name="T6" fmla="*/ 360 w 382"/>
                <a:gd name="T7" fmla="*/ 85 h 85"/>
                <a:gd name="T8" fmla="*/ 0 w 382"/>
                <a:gd name="T9" fmla="*/ 85 h 85"/>
                <a:gd name="T10" fmla="*/ 12 w 382"/>
                <a:gd name="T11" fmla="*/ 45 h 85"/>
                <a:gd name="T12" fmla="*/ 0 w 382"/>
                <a:gd name="T13" fmla="*/ 0 h 85"/>
                <a:gd name="T14" fmla="*/ 360 w 382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2" h="85">
                  <a:moveTo>
                    <a:pt x="360" y="0"/>
                  </a:moveTo>
                  <a:cubicBezTo>
                    <a:pt x="376" y="0"/>
                    <a:pt x="382" y="13"/>
                    <a:pt x="382" y="30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72"/>
                    <a:pt x="376" y="85"/>
                    <a:pt x="36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12" y="70"/>
                    <a:pt x="12" y="45"/>
                  </a:cubicBezTo>
                  <a:cubicBezTo>
                    <a:pt x="12" y="16"/>
                    <a:pt x="0" y="0"/>
                    <a:pt x="0" y="0"/>
                  </a:cubicBezTo>
                  <a:cubicBezTo>
                    <a:pt x="360" y="0"/>
                    <a:pt x="360" y="0"/>
                    <a:pt x="360" y="0"/>
                  </a:cubicBezTo>
                  <a:close/>
                </a:path>
              </a:pathLst>
            </a:custGeom>
            <a:solidFill>
              <a:srgbClr val="E3F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íṡ1ïḋè">
              <a:extLst>
                <a:ext uri="{FF2B5EF4-FFF2-40B4-BE49-F238E27FC236}">
                  <a16:creationId xmlns="" xmlns:a16="http://schemas.microsoft.com/office/drawing/2014/main" id="{F08D1EB1-F6EF-46C1-BB29-947B1834B134}"/>
                </a:ext>
              </a:extLst>
            </p:cNvPr>
            <p:cNvSpPr/>
            <p:nvPr/>
          </p:nvSpPr>
          <p:spPr bwMode="auto">
            <a:xfrm>
              <a:off x="10605034" y="4789200"/>
              <a:ext cx="34895" cy="115788"/>
            </a:xfrm>
            <a:custGeom>
              <a:avLst/>
              <a:gdLst>
                <a:gd name="T0" fmla="*/ 0 w 25"/>
                <a:gd name="T1" fmla="*/ 84 h 84"/>
                <a:gd name="T2" fmla="*/ 5 w 25"/>
                <a:gd name="T3" fmla="*/ 43 h 84"/>
                <a:gd name="T4" fmla="*/ 0 w 25"/>
                <a:gd name="T5" fmla="*/ 0 h 84"/>
                <a:gd name="T6" fmla="*/ 25 w 25"/>
                <a:gd name="T7" fmla="*/ 29 h 84"/>
                <a:gd name="T8" fmla="*/ 25 w 25"/>
                <a:gd name="T9" fmla="*/ 55 h 84"/>
                <a:gd name="T10" fmla="*/ 0 w 25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4">
                  <a:moveTo>
                    <a:pt x="0" y="84"/>
                  </a:moveTo>
                  <a:cubicBezTo>
                    <a:pt x="0" y="84"/>
                    <a:pt x="5" y="72"/>
                    <a:pt x="5" y="43"/>
                  </a:cubicBezTo>
                  <a:cubicBezTo>
                    <a:pt x="5" y="14"/>
                    <a:pt x="0" y="0"/>
                    <a:pt x="0" y="0"/>
                  </a:cubicBezTo>
                  <a:cubicBezTo>
                    <a:pt x="14" y="2"/>
                    <a:pt x="25" y="14"/>
                    <a:pt x="25" y="29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70"/>
                    <a:pt x="14" y="82"/>
                    <a:pt x="0" y="84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íŝḻïdé">
              <a:extLst>
                <a:ext uri="{FF2B5EF4-FFF2-40B4-BE49-F238E27FC236}">
                  <a16:creationId xmlns="" xmlns:a16="http://schemas.microsoft.com/office/drawing/2014/main" id="{1DBBC5CD-3A37-40E8-A1BB-1B7E96D81219}"/>
                </a:ext>
              </a:extLst>
            </p:cNvPr>
            <p:cNvSpPr/>
            <p:nvPr/>
          </p:nvSpPr>
          <p:spPr bwMode="auto">
            <a:xfrm>
              <a:off x="10598689" y="4787613"/>
              <a:ext cx="19033" cy="117373"/>
            </a:xfrm>
            <a:custGeom>
              <a:avLst/>
              <a:gdLst>
                <a:gd name="T0" fmla="*/ 0 w 13"/>
                <a:gd name="T1" fmla="*/ 84 h 85"/>
                <a:gd name="T2" fmla="*/ 6 w 13"/>
                <a:gd name="T3" fmla="*/ 44 h 85"/>
                <a:gd name="T4" fmla="*/ 0 w 13"/>
                <a:gd name="T5" fmla="*/ 2 h 85"/>
                <a:gd name="T6" fmla="*/ 0 w 13"/>
                <a:gd name="T7" fmla="*/ 0 h 85"/>
                <a:gd name="T8" fmla="*/ 8 w 13"/>
                <a:gd name="T9" fmla="*/ 2 h 85"/>
                <a:gd name="T10" fmla="*/ 13 w 13"/>
                <a:gd name="T11" fmla="*/ 44 h 85"/>
                <a:gd name="T12" fmla="*/ 8 w 13"/>
                <a:gd name="T13" fmla="*/ 84 h 85"/>
                <a:gd name="T14" fmla="*/ 0 w 13"/>
                <a:gd name="T15" fmla="*/ 85 h 85"/>
                <a:gd name="T16" fmla="*/ 0 w 13"/>
                <a:gd name="T17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5">
                  <a:moveTo>
                    <a:pt x="0" y="84"/>
                  </a:moveTo>
                  <a:cubicBezTo>
                    <a:pt x="1" y="83"/>
                    <a:pt x="6" y="72"/>
                    <a:pt x="6" y="44"/>
                  </a:cubicBezTo>
                  <a:cubicBezTo>
                    <a:pt x="6" y="16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3" y="0"/>
                    <a:pt x="6" y="1"/>
                    <a:pt x="8" y="2"/>
                  </a:cubicBezTo>
                  <a:cubicBezTo>
                    <a:pt x="9" y="7"/>
                    <a:pt x="13" y="21"/>
                    <a:pt x="13" y="44"/>
                  </a:cubicBezTo>
                  <a:cubicBezTo>
                    <a:pt x="13" y="66"/>
                    <a:pt x="10" y="79"/>
                    <a:pt x="8" y="84"/>
                  </a:cubicBezTo>
                  <a:cubicBezTo>
                    <a:pt x="6" y="85"/>
                    <a:pt x="3" y="85"/>
                    <a:pt x="0" y="85"/>
                  </a:cubicBezTo>
                  <a:cubicBezTo>
                    <a:pt x="0" y="85"/>
                    <a:pt x="0" y="84"/>
                    <a:pt x="0" y="84"/>
                  </a:cubicBezTo>
                  <a:close/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iśļidé">
              <a:extLst>
                <a:ext uri="{FF2B5EF4-FFF2-40B4-BE49-F238E27FC236}">
                  <a16:creationId xmlns="" xmlns:a16="http://schemas.microsoft.com/office/drawing/2014/main" id="{BA55F53D-5343-4FF7-AECF-371F9D71191D}"/>
                </a:ext>
              </a:extLst>
            </p:cNvPr>
            <p:cNvSpPr/>
            <p:nvPr/>
          </p:nvSpPr>
          <p:spPr bwMode="auto">
            <a:xfrm>
              <a:off x="10121263" y="4503694"/>
              <a:ext cx="222060" cy="93582"/>
            </a:xfrm>
            <a:custGeom>
              <a:avLst/>
              <a:gdLst>
                <a:gd name="T0" fmla="*/ 131 w 160"/>
                <a:gd name="T1" fmla="*/ 67 h 67"/>
                <a:gd name="T2" fmla="*/ 160 w 160"/>
                <a:gd name="T3" fmla="*/ 38 h 67"/>
                <a:gd name="T4" fmla="*/ 160 w 160"/>
                <a:gd name="T5" fmla="*/ 29 h 67"/>
                <a:gd name="T6" fmla="*/ 131 w 160"/>
                <a:gd name="T7" fmla="*/ 0 h 67"/>
                <a:gd name="T8" fmla="*/ 0 w 160"/>
                <a:gd name="T9" fmla="*/ 0 h 67"/>
                <a:gd name="T10" fmla="*/ 12 w 160"/>
                <a:gd name="T11" fmla="*/ 32 h 67"/>
                <a:gd name="T12" fmla="*/ 0 w 160"/>
                <a:gd name="T13" fmla="*/ 67 h 67"/>
                <a:gd name="T14" fmla="*/ 131 w 160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7">
                  <a:moveTo>
                    <a:pt x="131" y="67"/>
                  </a:moveTo>
                  <a:cubicBezTo>
                    <a:pt x="147" y="67"/>
                    <a:pt x="160" y="54"/>
                    <a:pt x="160" y="38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0" y="13"/>
                    <a:pt x="147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7"/>
                    <a:pt x="12" y="32"/>
                  </a:cubicBezTo>
                  <a:cubicBezTo>
                    <a:pt x="12" y="60"/>
                    <a:pt x="0" y="67"/>
                    <a:pt x="0" y="67"/>
                  </a:cubicBezTo>
                  <a:cubicBezTo>
                    <a:pt x="131" y="67"/>
                    <a:pt x="131" y="67"/>
                    <a:pt x="131" y="67"/>
                  </a:cubicBezTo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ïslidê">
              <a:extLst>
                <a:ext uri="{FF2B5EF4-FFF2-40B4-BE49-F238E27FC236}">
                  <a16:creationId xmlns="" xmlns:a16="http://schemas.microsoft.com/office/drawing/2014/main" id="{2684E1CD-3FAD-4447-B309-0F3F1A1035BF}"/>
                </a:ext>
              </a:extLst>
            </p:cNvPr>
            <p:cNvSpPr/>
            <p:nvPr/>
          </p:nvSpPr>
          <p:spPr bwMode="auto">
            <a:xfrm>
              <a:off x="10092713" y="4481488"/>
              <a:ext cx="525012" cy="141166"/>
            </a:xfrm>
            <a:custGeom>
              <a:avLst/>
              <a:gdLst>
                <a:gd name="T0" fmla="*/ 332 w 378"/>
                <a:gd name="T1" fmla="*/ 0 h 102"/>
                <a:gd name="T2" fmla="*/ 0 w 378"/>
                <a:gd name="T3" fmla="*/ 0 h 102"/>
                <a:gd name="T4" fmla="*/ 0 w 378"/>
                <a:gd name="T5" fmla="*/ 17 h 102"/>
                <a:gd name="T6" fmla="*/ 151 w 378"/>
                <a:gd name="T7" fmla="*/ 17 h 102"/>
                <a:gd name="T8" fmla="*/ 180 w 378"/>
                <a:gd name="T9" fmla="*/ 46 h 102"/>
                <a:gd name="T10" fmla="*/ 180 w 378"/>
                <a:gd name="T11" fmla="*/ 55 h 102"/>
                <a:gd name="T12" fmla="*/ 151 w 378"/>
                <a:gd name="T13" fmla="*/ 84 h 102"/>
                <a:gd name="T14" fmla="*/ 0 w 378"/>
                <a:gd name="T15" fmla="*/ 84 h 102"/>
                <a:gd name="T16" fmla="*/ 0 w 378"/>
                <a:gd name="T17" fmla="*/ 102 h 102"/>
                <a:gd name="T18" fmla="*/ 332 w 378"/>
                <a:gd name="T19" fmla="*/ 102 h 102"/>
                <a:gd name="T20" fmla="*/ 378 w 378"/>
                <a:gd name="T21" fmla="*/ 55 h 102"/>
                <a:gd name="T22" fmla="*/ 378 w 378"/>
                <a:gd name="T23" fmla="*/ 46 h 102"/>
                <a:gd name="T24" fmla="*/ 332 w 378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8" h="102">
                  <a:moveTo>
                    <a:pt x="3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51" y="17"/>
                    <a:pt x="151" y="17"/>
                    <a:pt x="151" y="17"/>
                  </a:cubicBezTo>
                  <a:cubicBezTo>
                    <a:pt x="167" y="17"/>
                    <a:pt x="180" y="30"/>
                    <a:pt x="180" y="46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0" y="71"/>
                    <a:pt x="167" y="84"/>
                    <a:pt x="15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332" y="102"/>
                    <a:pt x="332" y="102"/>
                    <a:pt x="332" y="102"/>
                  </a:cubicBezTo>
                  <a:cubicBezTo>
                    <a:pt x="357" y="102"/>
                    <a:pt x="378" y="81"/>
                    <a:pt x="378" y="55"/>
                  </a:cubicBezTo>
                  <a:cubicBezTo>
                    <a:pt x="378" y="46"/>
                    <a:pt x="378" y="46"/>
                    <a:pt x="378" y="46"/>
                  </a:cubicBezTo>
                  <a:cubicBezTo>
                    <a:pt x="378" y="20"/>
                    <a:pt x="357" y="0"/>
                    <a:pt x="332" y="0"/>
                  </a:cubicBezTo>
                </a:path>
              </a:pathLst>
            </a:custGeom>
            <a:solidFill>
              <a:srgbClr val="EB5B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ïṡḻïḓê">
              <a:extLst>
                <a:ext uri="{FF2B5EF4-FFF2-40B4-BE49-F238E27FC236}">
                  <a16:creationId xmlns="" xmlns:a16="http://schemas.microsoft.com/office/drawing/2014/main" id="{032D05E6-CA3F-4EC0-A39E-A8175622881F}"/>
                </a:ext>
              </a:extLst>
            </p:cNvPr>
            <p:cNvSpPr/>
            <p:nvPr/>
          </p:nvSpPr>
          <p:spPr bwMode="auto">
            <a:xfrm>
              <a:off x="10092713" y="4481488"/>
              <a:ext cx="283919" cy="141166"/>
            </a:xfrm>
            <a:custGeom>
              <a:avLst/>
              <a:gdLst>
                <a:gd name="T0" fmla="*/ 151 w 204"/>
                <a:gd name="T1" fmla="*/ 84 h 102"/>
                <a:gd name="T2" fmla="*/ 180 w 204"/>
                <a:gd name="T3" fmla="*/ 55 h 102"/>
                <a:gd name="T4" fmla="*/ 180 w 204"/>
                <a:gd name="T5" fmla="*/ 46 h 102"/>
                <a:gd name="T6" fmla="*/ 151 w 204"/>
                <a:gd name="T7" fmla="*/ 17 h 102"/>
                <a:gd name="T8" fmla="*/ 0 w 204"/>
                <a:gd name="T9" fmla="*/ 17 h 102"/>
                <a:gd name="T10" fmla="*/ 0 w 204"/>
                <a:gd name="T11" fmla="*/ 0 h 102"/>
                <a:gd name="T12" fmla="*/ 158 w 204"/>
                <a:gd name="T13" fmla="*/ 0 h 102"/>
                <a:gd name="T14" fmla="*/ 204 w 204"/>
                <a:gd name="T15" fmla="*/ 46 h 102"/>
                <a:gd name="T16" fmla="*/ 204 w 204"/>
                <a:gd name="T17" fmla="*/ 55 h 102"/>
                <a:gd name="T18" fmla="*/ 158 w 204"/>
                <a:gd name="T19" fmla="*/ 102 h 102"/>
                <a:gd name="T20" fmla="*/ 0 w 204"/>
                <a:gd name="T21" fmla="*/ 102 h 102"/>
                <a:gd name="T22" fmla="*/ 0 w 204"/>
                <a:gd name="T23" fmla="*/ 84 h 102"/>
                <a:gd name="T24" fmla="*/ 151 w 204"/>
                <a:gd name="T25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102">
                  <a:moveTo>
                    <a:pt x="151" y="84"/>
                  </a:moveTo>
                  <a:cubicBezTo>
                    <a:pt x="167" y="84"/>
                    <a:pt x="180" y="71"/>
                    <a:pt x="180" y="55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30"/>
                    <a:pt x="167" y="17"/>
                    <a:pt x="15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4" y="0"/>
                    <a:pt x="204" y="20"/>
                    <a:pt x="204" y="46"/>
                  </a:cubicBezTo>
                  <a:cubicBezTo>
                    <a:pt x="204" y="55"/>
                    <a:pt x="204" y="55"/>
                    <a:pt x="204" y="55"/>
                  </a:cubicBezTo>
                  <a:cubicBezTo>
                    <a:pt x="204" y="81"/>
                    <a:pt x="184" y="102"/>
                    <a:pt x="158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51" y="84"/>
                    <a:pt x="151" y="84"/>
                    <a:pt x="151" y="84"/>
                  </a:cubicBezTo>
                </a:path>
              </a:pathLst>
            </a:custGeom>
            <a:solidFill>
              <a:srgbClr val="D43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iṣ1îḍê">
              <a:extLst>
                <a:ext uri="{FF2B5EF4-FFF2-40B4-BE49-F238E27FC236}">
                  <a16:creationId xmlns="" xmlns:a16="http://schemas.microsoft.com/office/drawing/2014/main" id="{6A513BC4-6A06-4E56-8195-5DD7FEA3F565}"/>
                </a:ext>
              </a:extLst>
            </p:cNvPr>
            <p:cNvSpPr/>
            <p:nvPr/>
          </p:nvSpPr>
          <p:spPr bwMode="auto">
            <a:xfrm>
              <a:off x="10305255" y="4503694"/>
              <a:ext cx="38068" cy="93582"/>
            </a:xfrm>
            <a:custGeom>
              <a:avLst/>
              <a:gdLst>
                <a:gd name="T0" fmla="*/ 0 w 27"/>
                <a:gd name="T1" fmla="*/ 0 h 67"/>
                <a:gd name="T2" fmla="*/ 27 w 27"/>
                <a:gd name="T3" fmla="*/ 29 h 67"/>
                <a:gd name="T4" fmla="*/ 27 w 27"/>
                <a:gd name="T5" fmla="*/ 38 h 67"/>
                <a:gd name="T6" fmla="*/ 0 w 27"/>
                <a:gd name="T7" fmla="*/ 67 h 67"/>
                <a:gd name="T8" fmla="*/ 5 w 27"/>
                <a:gd name="T9" fmla="*/ 33 h 67"/>
                <a:gd name="T10" fmla="*/ 0 w 2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7">
                  <a:moveTo>
                    <a:pt x="0" y="0"/>
                  </a:moveTo>
                  <a:cubicBezTo>
                    <a:pt x="15" y="1"/>
                    <a:pt x="27" y="14"/>
                    <a:pt x="27" y="2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54"/>
                    <a:pt x="15" y="66"/>
                    <a:pt x="0" y="67"/>
                  </a:cubicBezTo>
                  <a:cubicBezTo>
                    <a:pt x="0" y="67"/>
                    <a:pt x="5" y="55"/>
                    <a:pt x="5" y="33"/>
                  </a:cubicBezTo>
                  <a:cubicBezTo>
                    <a:pt x="5" y="12"/>
                    <a:pt x="0" y="0"/>
                    <a:pt x="0" y="0"/>
                  </a:cubicBezTo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iŝḷîḑe">
              <a:extLst>
                <a:ext uri="{FF2B5EF4-FFF2-40B4-BE49-F238E27FC236}">
                  <a16:creationId xmlns="" xmlns:a16="http://schemas.microsoft.com/office/drawing/2014/main" id="{3EFFBAE5-816B-46B8-A3C7-4A4E29D19987}"/>
                </a:ext>
              </a:extLst>
            </p:cNvPr>
            <p:cNvSpPr/>
            <p:nvPr/>
          </p:nvSpPr>
          <p:spPr bwMode="auto">
            <a:xfrm>
              <a:off x="10113332" y="4954157"/>
              <a:ext cx="501219" cy="115788"/>
            </a:xfrm>
            <a:custGeom>
              <a:avLst/>
              <a:gdLst>
                <a:gd name="T0" fmla="*/ 332 w 361"/>
                <a:gd name="T1" fmla="*/ 84 h 84"/>
                <a:gd name="T2" fmla="*/ 361 w 361"/>
                <a:gd name="T3" fmla="*/ 55 h 84"/>
                <a:gd name="T4" fmla="*/ 361 w 361"/>
                <a:gd name="T5" fmla="*/ 29 h 84"/>
                <a:gd name="T6" fmla="*/ 332 w 361"/>
                <a:gd name="T7" fmla="*/ 0 h 84"/>
                <a:gd name="T8" fmla="*/ 0 w 361"/>
                <a:gd name="T9" fmla="*/ 0 h 84"/>
                <a:gd name="T10" fmla="*/ 13 w 361"/>
                <a:gd name="T11" fmla="*/ 40 h 84"/>
                <a:gd name="T12" fmla="*/ 0 w 361"/>
                <a:gd name="T13" fmla="*/ 84 h 84"/>
                <a:gd name="T14" fmla="*/ 332 w 361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1" h="84">
                  <a:moveTo>
                    <a:pt x="332" y="84"/>
                  </a:moveTo>
                  <a:cubicBezTo>
                    <a:pt x="348" y="84"/>
                    <a:pt x="361" y="71"/>
                    <a:pt x="361" y="55"/>
                  </a:cubicBezTo>
                  <a:cubicBezTo>
                    <a:pt x="361" y="29"/>
                    <a:pt x="361" y="29"/>
                    <a:pt x="361" y="29"/>
                  </a:cubicBezTo>
                  <a:cubicBezTo>
                    <a:pt x="361" y="13"/>
                    <a:pt x="348" y="0"/>
                    <a:pt x="3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3" y="16"/>
                    <a:pt x="13" y="40"/>
                  </a:cubicBezTo>
                  <a:cubicBezTo>
                    <a:pt x="13" y="69"/>
                    <a:pt x="0" y="84"/>
                    <a:pt x="0" y="84"/>
                  </a:cubicBezTo>
                  <a:cubicBezTo>
                    <a:pt x="332" y="84"/>
                    <a:pt x="332" y="84"/>
                    <a:pt x="332" y="84"/>
                  </a:cubicBezTo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ïş1îḑê">
              <a:extLst>
                <a:ext uri="{FF2B5EF4-FFF2-40B4-BE49-F238E27FC236}">
                  <a16:creationId xmlns="" xmlns:a16="http://schemas.microsoft.com/office/drawing/2014/main" id="{9AC20958-D65E-4999-A072-E5B99F2C7D22}"/>
                </a:ext>
              </a:extLst>
            </p:cNvPr>
            <p:cNvSpPr/>
            <p:nvPr/>
          </p:nvSpPr>
          <p:spPr bwMode="auto">
            <a:xfrm>
              <a:off x="10444834" y="4954157"/>
              <a:ext cx="87238" cy="115788"/>
            </a:xfrm>
            <a:custGeom>
              <a:avLst/>
              <a:gdLst>
                <a:gd name="T0" fmla="*/ 63 w 63"/>
                <a:gd name="T1" fmla="*/ 0 h 84"/>
                <a:gd name="T2" fmla="*/ 0 w 63"/>
                <a:gd name="T3" fmla="*/ 0 h 84"/>
                <a:gd name="T4" fmla="*/ 6 w 63"/>
                <a:gd name="T5" fmla="*/ 41 h 84"/>
                <a:gd name="T6" fmla="*/ 0 w 63"/>
                <a:gd name="T7" fmla="*/ 84 h 84"/>
                <a:gd name="T8" fmla="*/ 63 w 63"/>
                <a:gd name="T9" fmla="*/ 84 h 84"/>
                <a:gd name="T10" fmla="*/ 63 w 63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4">
                  <a:moveTo>
                    <a:pt x="6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13"/>
                    <a:pt x="6" y="41"/>
                  </a:cubicBezTo>
                  <a:cubicBezTo>
                    <a:pt x="6" y="70"/>
                    <a:pt x="0" y="84"/>
                    <a:pt x="0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iṥliḓê">
              <a:extLst>
                <a:ext uri="{FF2B5EF4-FFF2-40B4-BE49-F238E27FC236}">
                  <a16:creationId xmlns="" xmlns:a16="http://schemas.microsoft.com/office/drawing/2014/main" id="{5E1DCC72-93A3-4D8E-B35E-9862D494623B}"/>
                </a:ext>
              </a:extLst>
            </p:cNvPr>
            <p:cNvSpPr/>
            <p:nvPr/>
          </p:nvSpPr>
          <p:spPr bwMode="auto">
            <a:xfrm>
              <a:off x="10438490" y="4947813"/>
              <a:ext cx="20620" cy="128477"/>
            </a:xfrm>
            <a:custGeom>
              <a:avLst/>
              <a:gdLst>
                <a:gd name="T0" fmla="*/ 4 w 14"/>
                <a:gd name="T1" fmla="*/ 92 h 92"/>
                <a:gd name="T2" fmla="*/ 3 w 14"/>
                <a:gd name="T3" fmla="*/ 92 h 92"/>
                <a:gd name="T4" fmla="*/ 1 w 14"/>
                <a:gd name="T5" fmla="*/ 87 h 92"/>
                <a:gd name="T6" fmla="*/ 7 w 14"/>
                <a:gd name="T7" fmla="*/ 45 h 92"/>
                <a:gd name="T8" fmla="*/ 1 w 14"/>
                <a:gd name="T9" fmla="*/ 6 h 92"/>
                <a:gd name="T10" fmla="*/ 3 w 14"/>
                <a:gd name="T11" fmla="*/ 1 h 92"/>
                <a:gd name="T12" fmla="*/ 7 w 14"/>
                <a:gd name="T13" fmla="*/ 3 h 92"/>
                <a:gd name="T14" fmla="*/ 14 w 14"/>
                <a:gd name="T15" fmla="*/ 45 h 92"/>
                <a:gd name="T16" fmla="*/ 7 w 14"/>
                <a:gd name="T17" fmla="*/ 90 h 92"/>
                <a:gd name="T18" fmla="*/ 4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4" y="92"/>
                  </a:moveTo>
                  <a:cubicBezTo>
                    <a:pt x="4" y="92"/>
                    <a:pt x="3" y="92"/>
                    <a:pt x="3" y="92"/>
                  </a:cubicBezTo>
                  <a:cubicBezTo>
                    <a:pt x="1" y="91"/>
                    <a:pt x="0" y="89"/>
                    <a:pt x="1" y="87"/>
                  </a:cubicBezTo>
                  <a:cubicBezTo>
                    <a:pt x="1" y="87"/>
                    <a:pt x="7" y="72"/>
                    <a:pt x="7" y="45"/>
                  </a:cubicBezTo>
                  <a:cubicBezTo>
                    <a:pt x="7" y="19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1"/>
                    <a:pt x="7" y="3"/>
                  </a:cubicBezTo>
                  <a:cubicBezTo>
                    <a:pt x="8" y="3"/>
                    <a:pt x="14" y="17"/>
                    <a:pt x="14" y="45"/>
                  </a:cubicBezTo>
                  <a:cubicBezTo>
                    <a:pt x="14" y="74"/>
                    <a:pt x="8" y="89"/>
                    <a:pt x="7" y="90"/>
                  </a:cubicBezTo>
                  <a:cubicBezTo>
                    <a:pt x="7" y="91"/>
                    <a:pt x="6" y="92"/>
                    <a:pt x="4" y="92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ï$lidê">
              <a:extLst>
                <a:ext uri="{FF2B5EF4-FFF2-40B4-BE49-F238E27FC236}">
                  <a16:creationId xmlns="" xmlns:a16="http://schemas.microsoft.com/office/drawing/2014/main" id="{D93977BF-B526-45B5-9563-04FBCFFDD182}"/>
                </a:ext>
              </a:extLst>
            </p:cNvPr>
            <p:cNvSpPr/>
            <p:nvPr/>
          </p:nvSpPr>
          <p:spPr bwMode="auto">
            <a:xfrm>
              <a:off x="10091125" y="4930366"/>
              <a:ext cx="548803" cy="164959"/>
            </a:xfrm>
            <a:custGeom>
              <a:avLst/>
              <a:gdLst>
                <a:gd name="T0" fmla="*/ 348 w 395"/>
                <a:gd name="T1" fmla="*/ 0 h 119"/>
                <a:gd name="T2" fmla="*/ 0 w 395"/>
                <a:gd name="T3" fmla="*/ 0 h 119"/>
                <a:gd name="T4" fmla="*/ 0 w 395"/>
                <a:gd name="T5" fmla="*/ 17 h 119"/>
                <a:gd name="T6" fmla="*/ 251 w 395"/>
                <a:gd name="T7" fmla="*/ 17 h 119"/>
                <a:gd name="T8" fmla="*/ 280 w 395"/>
                <a:gd name="T9" fmla="*/ 46 h 119"/>
                <a:gd name="T10" fmla="*/ 280 w 395"/>
                <a:gd name="T11" fmla="*/ 72 h 119"/>
                <a:gd name="T12" fmla="*/ 251 w 395"/>
                <a:gd name="T13" fmla="*/ 101 h 119"/>
                <a:gd name="T14" fmla="*/ 0 w 395"/>
                <a:gd name="T15" fmla="*/ 101 h 119"/>
                <a:gd name="T16" fmla="*/ 0 w 395"/>
                <a:gd name="T17" fmla="*/ 119 h 119"/>
                <a:gd name="T18" fmla="*/ 348 w 395"/>
                <a:gd name="T19" fmla="*/ 119 h 119"/>
                <a:gd name="T20" fmla="*/ 395 w 395"/>
                <a:gd name="T21" fmla="*/ 72 h 119"/>
                <a:gd name="T22" fmla="*/ 395 w 395"/>
                <a:gd name="T23" fmla="*/ 46 h 119"/>
                <a:gd name="T24" fmla="*/ 348 w 395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119">
                  <a:moveTo>
                    <a:pt x="3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51" y="17"/>
                    <a:pt x="251" y="17"/>
                    <a:pt x="251" y="17"/>
                  </a:cubicBezTo>
                  <a:cubicBezTo>
                    <a:pt x="267" y="17"/>
                    <a:pt x="280" y="30"/>
                    <a:pt x="280" y="46"/>
                  </a:cubicBezTo>
                  <a:cubicBezTo>
                    <a:pt x="280" y="72"/>
                    <a:pt x="280" y="72"/>
                    <a:pt x="280" y="72"/>
                  </a:cubicBezTo>
                  <a:cubicBezTo>
                    <a:pt x="280" y="88"/>
                    <a:pt x="267" y="101"/>
                    <a:pt x="251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48" y="119"/>
                    <a:pt x="348" y="119"/>
                    <a:pt x="348" y="119"/>
                  </a:cubicBezTo>
                  <a:cubicBezTo>
                    <a:pt x="374" y="119"/>
                    <a:pt x="395" y="98"/>
                    <a:pt x="395" y="72"/>
                  </a:cubicBezTo>
                  <a:cubicBezTo>
                    <a:pt x="395" y="46"/>
                    <a:pt x="395" y="46"/>
                    <a:pt x="395" y="46"/>
                  </a:cubicBezTo>
                  <a:cubicBezTo>
                    <a:pt x="395" y="21"/>
                    <a:pt x="374" y="0"/>
                    <a:pt x="348" y="0"/>
                  </a:cubicBezTo>
                </a:path>
              </a:pathLst>
            </a:custGeom>
            <a:solidFill>
              <a:srgbClr val="004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ṩ1ïḑè">
              <a:extLst>
                <a:ext uri="{FF2B5EF4-FFF2-40B4-BE49-F238E27FC236}">
                  <a16:creationId xmlns="" xmlns:a16="http://schemas.microsoft.com/office/drawing/2014/main" id="{125B82AE-9908-4A77-9AA5-5B0E97B128D6}"/>
                </a:ext>
              </a:extLst>
            </p:cNvPr>
            <p:cNvSpPr/>
            <p:nvPr/>
          </p:nvSpPr>
          <p:spPr bwMode="auto">
            <a:xfrm>
              <a:off x="10443248" y="4930366"/>
              <a:ext cx="253782" cy="164959"/>
            </a:xfrm>
            <a:custGeom>
              <a:avLst/>
              <a:gdLst>
                <a:gd name="T0" fmla="*/ 137 w 183"/>
                <a:gd name="T1" fmla="*/ 0 h 119"/>
                <a:gd name="T2" fmla="*/ 0 w 183"/>
                <a:gd name="T3" fmla="*/ 0 h 119"/>
                <a:gd name="T4" fmla="*/ 46 w 183"/>
                <a:gd name="T5" fmla="*/ 46 h 119"/>
                <a:gd name="T6" fmla="*/ 46 w 183"/>
                <a:gd name="T7" fmla="*/ 72 h 119"/>
                <a:gd name="T8" fmla="*/ 0 w 183"/>
                <a:gd name="T9" fmla="*/ 119 h 119"/>
                <a:gd name="T10" fmla="*/ 137 w 183"/>
                <a:gd name="T11" fmla="*/ 119 h 119"/>
                <a:gd name="T12" fmla="*/ 183 w 183"/>
                <a:gd name="T13" fmla="*/ 72 h 119"/>
                <a:gd name="T14" fmla="*/ 183 w 183"/>
                <a:gd name="T15" fmla="*/ 46 h 119"/>
                <a:gd name="T16" fmla="*/ 137 w 183"/>
                <a:gd name="T1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19">
                  <a:moveTo>
                    <a:pt x="1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46" y="21"/>
                    <a:pt x="46" y="46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98"/>
                    <a:pt x="25" y="119"/>
                    <a:pt x="0" y="119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62" y="119"/>
                    <a:pt x="183" y="98"/>
                    <a:pt x="183" y="72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83" y="21"/>
                    <a:pt x="162" y="0"/>
                    <a:pt x="137" y="0"/>
                  </a:cubicBezTo>
                </a:path>
              </a:pathLst>
            </a:custGeom>
            <a:solidFill>
              <a:srgbClr val="0D7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îṣḻîďè">
              <a:extLst>
                <a:ext uri="{FF2B5EF4-FFF2-40B4-BE49-F238E27FC236}">
                  <a16:creationId xmlns="" xmlns:a16="http://schemas.microsoft.com/office/drawing/2014/main" id="{3CB1DA99-40EF-4011-90E7-68146E2C7382}"/>
                </a:ext>
              </a:extLst>
            </p:cNvPr>
            <p:cNvSpPr/>
            <p:nvPr/>
          </p:nvSpPr>
          <p:spPr bwMode="auto">
            <a:xfrm>
              <a:off x="10443248" y="5071533"/>
              <a:ext cx="50757" cy="23793"/>
            </a:xfrm>
            <a:custGeom>
              <a:avLst/>
              <a:gdLst>
                <a:gd name="T0" fmla="*/ 0 w 36"/>
                <a:gd name="T1" fmla="*/ 17 h 17"/>
                <a:gd name="T2" fmla="*/ 0 w 36"/>
                <a:gd name="T3" fmla="*/ 17 h 17"/>
                <a:gd name="T4" fmla="*/ 36 w 36"/>
                <a:gd name="T5" fmla="*/ 0 h 17"/>
                <a:gd name="T6" fmla="*/ 36 w 36"/>
                <a:gd name="T7" fmla="*/ 0 h 17"/>
                <a:gd name="T8" fmla="*/ 0 w 3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27" y="1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7" y="10"/>
                    <a:pt x="14" y="17"/>
                    <a:pt x="0" y="17"/>
                  </a:cubicBezTo>
                </a:path>
              </a:pathLst>
            </a:custGeom>
            <a:solidFill>
              <a:srgbClr val="004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ļide">
              <a:extLst>
                <a:ext uri="{FF2B5EF4-FFF2-40B4-BE49-F238E27FC236}">
                  <a16:creationId xmlns="" xmlns:a16="http://schemas.microsoft.com/office/drawing/2014/main" id="{ADA76F8C-8605-4B45-81EC-9C49F3737387}"/>
                </a:ext>
              </a:extLst>
            </p:cNvPr>
            <p:cNvSpPr/>
            <p:nvPr/>
          </p:nvSpPr>
          <p:spPr bwMode="auto">
            <a:xfrm>
              <a:off x="10443248" y="5071533"/>
              <a:ext cx="241093" cy="23793"/>
            </a:xfrm>
            <a:custGeom>
              <a:avLst/>
              <a:gdLst>
                <a:gd name="T0" fmla="*/ 137 w 173"/>
                <a:gd name="T1" fmla="*/ 17 h 17"/>
                <a:gd name="T2" fmla="*/ 0 w 173"/>
                <a:gd name="T3" fmla="*/ 17 h 17"/>
                <a:gd name="T4" fmla="*/ 36 w 173"/>
                <a:gd name="T5" fmla="*/ 0 h 17"/>
                <a:gd name="T6" fmla="*/ 173 w 173"/>
                <a:gd name="T7" fmla="*/ 0 h 17"/>
                <a:gd name="T8" fmla="*/ 137 w 173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">
                  <a:moveTo>
                    <a:pt x="137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27" y="10"/>
                    <a:pt x="36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64" y="10"/>
                    <a:pt x="151" y="17"/>
                    <a:pt x="137" y="17"/>
                  </a:cubicBezTo>
                </a:path>
              </a:pathLst>
            </a:custGeom>
            <a:solidFill>
              <a:srgbClr val="006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ïśḷiḓe">
              <a:extLst>
                <a:ext uri="{FF2B5EF4-FFF2-40B4-BE49-F238E27FC236}">
                  <a16:creationId xmlns="" xmlns:a16="http://schemas.microsoft.com/office/drawing/2014/main" id="{0198732E-5F10-4B05-AB0B-68ECA821EFEF}"/>
                </a:ext>
              </a:extLst>
            </p:cNvPr>
            <p:cNvSpPr/>
            <p:nvPr/>
          </p:nvSpPr>
          <p:spPr bwMode="auto">
            <a:xfrm>
              <a:off x="10443248" y="4930366"/>
              <a:ext cx="249024" cy="36481"/>
            </a:xfrm>
            <a:custGeom>
              <a:avLst/>
              <a:gdLst>
                <a:gd name="T0" fmla="*/ 137 w 179"/>
                <a:gd name="T1" fmla="*/ 0 h 27"/>
                <a:gd name="T2" fmla="*/ 0 w 179"/>
                <a:gd name="T3" fmla="*/ 0 h 27"/>
                <a:gd name="T4" fmla="*/ 42 w 179"/>
                <a:gd name="T5" fmla="*/ 27 h 27"/>
                <a:gd name="T6" fmla="*/ 179 w 179"/>
                <a:gd name="T7" fmla="*/ 27 h 27"/>
                <a:gd name="T8" fmla="*/ 137 w 179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7">
                  <a:moveTo>
                    <a:pt x="1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35" y="11"/>
                    <a:pt x="42" y="27"/>
                  </a:cubicBezTo>
                  <a:cubicBezTo>
                    <a:pt x="179" y="27"/>
                    <a:pt x="179" y="27"/>
                    <a:pt x="179" y="27"/>
                  </a:cubicBezTo>
                  <a:cubicBezTo>
                    <a:pt x="172" y="11"/>
                    <a:pt x="155" y="0"/>
                    <a:pt x="137" y="0"/>
                  </a:cubicBezTo>
                  <a:close/>
                </a:path>
              </a:pathLst>
            </a:custGeom>
            <a:solidFill>
              <a:srgbClr val="10A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îşḻiḓe">
              <a:extLst>
                <a:ext uri="{FF2B5EF4-FFF2-40B4-BE49-F238E27FC236}">
                  <a16:creationId xmlns="" xmlns:a16="http://schemas.microsoft.com/office/drawing/2014/main" id="{51DDAE1B-2D74-47ED-9E59-1C23F6A3F090}"/>
                </a:ext>
              </a:extLst>
            </p:cNvPr>
            <p:cNvSpPr/>
            <p:nvPr/>
          </p:nvSpPr>
          <p:spPr bwMode="auto">
            <a:xfrm>
              <a:off x="10300495" y="5431585"/>
              <a:ext cx="282333" cy="93582"/>
            </a:xfrm>
            <a:custGeom>
              <a:avLst/>
              <a:gdLst>
                <a:gd name="T0" fmla="*/ 29 w 203"/>
                <a:gd name="T1" fmla="*/ 0 h 67"/>
                <a:gd name="T2" fmla="*/ 0 w 203"/>
                <a:gd name="T3" fmla="*/ 29 h 67"/>
                <a:gd name="T4" fmla="*/ 0 w 203"/>
                <a:gd name="T5" fmla="*/ 38 h 67"/>
                <a:gd name="T6" fmla="*/ 29 w 203"/>
                <a:gd name="T7" fmla="*/ 67 h 67"/>
                <a:gd name="T8" fmla="*/ 203 w 203"/>
                <a:gd name="T9" fmla="*/ 67 h 67"/>
                <a:gd name="T10" fmla="*/ 190 w 203"/>
                <a:gd name="T11" fmla="*/ 36 h 67"/>
                <a:gd name="T12" fmla="*/ 203 w 203"/>
                <a:gd name="T13" fmla="*/ 0 h 67"/>
                <a:gd name="T14" fmla="*/ 29 w 203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3" h="67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4"/>
                    <a:pt x="13" y="67"/>
                    <a:pt x="29" y="67"/>
                  </a:cubicBezTo>
                  <a:cubicBezTo>
                    <a:pt x="203" y="67"/>
                    <a:pt x="203" y="67"/>
                    <a:pt x="203" y="67"/>
                  </a:cubicBezTo>
                  <a:cubicBezTo>
                    <a:pt x="203" y="67"/>
                    <a:pt x="190" y="60"/>
                    <a:pt x="190" y="36"/>
                  </a:cubicBezTo>
                  <a:cubicBezTo>
                    <a:pt x="190" y="7"/>
                    <a:pt x="203" y="0"/>
                    <a:pt x="203" y="0"/>
                  </a:cubicBezTo>
                  <a:cubicBezTo>
                    <a:pt x="29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3E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îSļïḋe">
              <a:extLst>
                <a:ext uri="{FF2B5EF4-FFF2-40B4-BE49-F238E27FC236}">
                  <a16:creationId xmlns="" xmlns:a16="http://schemas.microsoft.com/office/drawing/2014/main" id="{9409CD63-A12C-420E-8308-2F54C8547354}"/>
                </a:ext>
              </a:extLst>
            </p:cNvPr>
            <p:cNvSpPr/>
            <p:nvPr/>
          </p:nvSpPr>
          <p:spPr bwMode="auto">
            <a:xfrm>
              <a:off x="10084781" y="5407793"/>
              <a:ext cx="525012" cy="142752"/>
            </a:xfrm>
            <a:custGeom>
              <a:avLst/>
              <a:gdLst>
                <a:gd name="T0" fmla="*/ 46 w 378"/>
                <a:gd name="T1" fmla="*/ 102 h 102"/>
                <a:gd name="T2" fmla="*/ 378 w 378"/>
                <a:gd name="T3" fmla="*/ 102 h 102"/>
                <a:gd name="T4" fmla="*/ 378 w 378"/>
                <a:gd name="T5" fmla="*/ 84 h 102"/>
                <a:gd name="T6" fmla="*/ 184 w 378"/>
                <a:gd name="T7" fmla="*/ 84 h 102"/>
                <a:gd name="T8" fmla="*/ 155 w 378"/>
                <a:gd name="T9" fmla="*/ 55 h 102"/>
                <a:gd name="T10" fmla="*/ 155 w 378"/>
                <a:gd name="T11" fmla="*/ 46 h 102"/>
                <a:gd name="T12" fmla="*/ 184 w 378"/>
                <a:gd name="T13" fmla="*/ 17 h 102"/>
                <a:gd name="T14" fmla="*/ 378 w 378"/>
                <a:gd name="T15" fmla="*/ 17 h 102"/>
                <a:gd name="T16" fmla="*/ 378 w 378"/>
                <a:gd name="T17" fmla="*/ 0 h 102"/>
                <a:gd name="T18" fmla="*/ 46 w 378"/>
                <a:gd name="T19" fmla="*/ 0 h 102"/>
                <a:gd name="T20" fmla="*/ 0 w 378"/>
                <a:gd name="T21" fmla="*/ 46 h 102"/>
                <a:gd name="T22" fmla="*/ 0 w 378"/>
                <a:gd name="T23" fmla="*/ 55 h 102"/>
                <a:gd name="T24" fmla="*/ 46 w 378"/>
                <a:gd name="T2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8" h="102">
                  <a:moveTo>
                    <a:pt x="46" y="102"/>
                  </a:moveTo>
                  <a:cubicBezTo>
                    <a:pt x="378" y="102"/>
                    <a:pt x="378" y="102"/>
                    <a:pt x="378" y="102"/>
                  </a:cubicBezTo>
                  <a:cubicBezTo>
                    <a:pt x="378" y="84"/>
                    <a:pt x="378" y="84"/>
                    <a:pt x="378" y="84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68" y="84"/>
                    <a:pt x="155" y="71"/>
                    <a:pt x="155" y="55"/>
                  </a:cubicBezTo>
                  <a:cubicBezTo>
                    <a:pt x="155" y="46"/>
                    <a:pt x="155" y="46"/>
                    <a:pt x="155" y="46"/>
                  </a:cubicBezTo>
                  <a:cubicBezTo>
                    <a:pt x="155" y="30"/>
                    <a:pt x="168" y="17"/>
                    <a:pt x="184" y="17"/>
                  </a:cubicBezTo>
                  <a:cubicBezTo>
                    <a:pt x="378" y="17"/>
                    <a:pt x="378" y="17"/>
                    <a:pt x="378" y="17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0"/>
                    <a:pt x="0" y="4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1"/>
                    <a:pt x="21" y="102"/>
                    <a:pt x="46" y="102"/>
                  </a:cubicBezTo>
                  <a:close/>
                </a:path>
              </a:pathLst>
            </a:custGeom>
            <a:solidFill>
              <a:srgbClr val="008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işľîdê">
              <a:extLst>
                <a:ext uri="{FF2B5EF4-FFF2-40B4-BE49-F238E27FC236}">
                  <a16:creationId xmlns="" xmlns:a16="http://schemas.microsoft.com/office/drawing/2014/main" id="{6BC1D661-1CF1-4ED8-9522-6B507EF6EF5D}"/>
                </a:ext>
              </a:extLst>
            </p:cNvPr>
            <p:cNvSpPr/>
            <p:nvPr/>
          </p:nvSpPr>
          <p:spPr bwMode="auto">
            <a:xfrm>
              <a:off x="10267187" y="5407793"/>
              <a:ext cx="342607" cy="142752"/>
            </a:xfrm>
            <a:custGeom>
              <a:avLst/>
              <a:gdLst>
                <a:gd name="T0" fmla="*/ 53 w 247"/>
                <a:gd name="T1" fmla="*/ 17 h 102"/>
                <a:gd name="T2" fmla="*/ 24 w 247"/>
                <a:gd name="T3" fmla="*/ 46 h 102"/>
                <a:gd name="T4" fmla="*/ 24 w 247"/>
                <a:gd name="T5" fmla="*/ 55 h 102"/>
                <a:gd name="T6" fmla="*/ 53 w 247"/>
                <a:gd name="T7" fmla="*/ 84 h 102"/>
                <a:gd name="T8" fmla="*/ 247 w 247"/>
                <a:gd name="T9" fmla="*/ 84 h 102"/>
                <a:gd name="T10" fmla="*/ 247 w 247"/>
                <a:gd name="T11" fmla="*/ 102 h 102"/>
                <a:gd name="T12" fmla="*/ 46 w 247"/>
                <a:gd name="T13" fmla="*/ 102 h 102"/>
                <a:gd name="T14" fmla="*/ 0 w 247"/>
                <a:gd name="T15" fmla="*/ 55 h 102"/>
                <a:gd name="T16" fmla="*/ 0 w 247"/>
                <a:gd name="T17" fmla="*/ 46 h 102"/>
                <a:gd name="T18" fmla="*/ 46 w 247"/>
                <a:gd name="T19" fmla="*/ 0 h 102"/>
                <a:gd name="T20" fmla="*/ 247 w 247"/>
                <a:gd name="T21" fmla="*/ 0 h 102"/>
                <a:gd name="T22" fmla="*/ 247 w 247"/>
                <a:gd name="T23" fmla="*/ 17 h 102"/>
                <a:gd name="T24" fmla="*/ 53 w 247"/>
                <a:gd name="T25" fmla="*/ 1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102">
                  <a:moveTo>
                    <a:pt x="53" y="17"/>
                  </a:moveTo>
                  <a:cubicBezTo>
                    <a:pt x="37" y="17"/>
                    <a:pt x="24" y="30"/>
                    <a:pt x="24" y="46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71"/>
                    <a:pt x="37" y="84"/>
                    <a:pt x="53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7" y="102"/>
                    <a:pt x="247" y="102"/>
                    <a:pt x="247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21" y="102"/>
                    <a:pt x="0" y="81"/>
                    <a:pt x="0" y="5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17"/>
                    <a:pt x="247" y="17"/>
                    <a:pt x="247" y="17"/>
                  </a:cubicBezTo>
                  <a:cubicBezTo>
                    <a:pt x="53" y="17"/>
                    <a:pt x="53" y="17"/>
                    <a:pt x="53" y="17"/>
                  </a:cubicBezTo>
                  <a:close/>
                </a:path>
              </a:pathLst>
            </a:custGeom>
            <a:solidFill>
              <a:srgbClr val="00A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iṡļïḍè">
              <a:extLst>
                <a:ext uri="{FF2B5EF4-FFF2-40B4-BE49-F238E27FC236}">
                  <a16:creationId xmlns="" xmlns:a16="http://schemas.microsoft.com/office/drawing/2014/main" id="{169254D0-782A-4F93-98F0-7170C4D3D3D9}"/>
                </a:ext>
              </a:extLst>
            </p:cNvPr>
            <p:cNvSpPr/>
            <p:nvPr/>
          </p:nvSpPr>
          <p:spPr bwMode="auto">
            <a:xfrm>
              <a:off x="10300495" y="5431585"/>
              <a:ext cx="36481" cy="93582"/>
            </a:xfrm>
            <a:custGeom>
              <a:avLst/>
              <a:gdLst>
                <a:gd name="T0" fmla="*/ 27 w 27"/>
                <a:gd name="T1" fmla="*/ 67 h 67"/>
                <a:gd name="T2" fmla="*/ 0 w 27"/>
                <a:gd name="T3" fmla="*/ 38 h 67"/>
                <a:gd name="T4" fmla="*/ 0 w 27"/>
                <a:gd name="T5" fmla="*/ 29 h 67"/>
                <a:gd name="T6" fmla="*/ 27 w 27"/>
                <a:gd name="T7" fmla="*/ 0 h 67"/>
                <a:gd name="T8" fmla="*/ 22 w 27"/>
                <a:gd name="T9" fmla="*/ 34 h 67"/>
                <a:gd name="T10" fmla="*/ 27 w 27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7">
                  <a:moveTo>
                    <a:pt x="27" y="67"/>
                  </a:moveTo>
                  <a:cubicBezTo>
                    <a:pt x="12" y="66"/>
                    <a:pt x="0" y="54"/>
                    <a:pt x="0" y="3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4"/>
                    <a:pt x="12" y="1"/>
                    <a:pt x="27" y="0"/>
                  </a:cubicBezTo>
                  <a:cubicBezTo>
                    <a:pt x="27" y="0"/>
                    <a:pt x="22" y="13"/>
                    <a:pt x="22" y="34"/>
                  </a:cubicBezTo>
                  <a:cubicBezTo>
                    <a:pt x="22" y="56"/>
                    <a:pt x="27" y="67"/>
                    <a:pt x="27" y="67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íŝ1iḋê">
              <a:extLst>
                <a:ext uri="{FF2B5EF4-FFF2-40B4-BE49-F238E27FC236}">
                  <a16:creationId xmlns="" xmlns:a16="http://schemas.microsoft.com/office/drawing/2014/main" id="{B580FC33-096C-4147-A46B-48D6A9724B00}"/>
                </a:ext>
              </a:extLst>
            </p:cNvPr>
            <p:cNvSpPr/>
            <p:nvPr/>
          </p:nvSpPr>
          <p:spPr bwMode="auto">
            <a:xfrm>
              <a:off x="10051471" y="5115943"/>
              <a:ext cx="613835" cy="104685"/>
            </a:xfrm>
            <a:custGeom>
              <a:avLst/>
              <a:gdLst>
                <a:gd name="T0" fmla="*/ 26 w 442"/>
                <a:gd name="T1" fmla="*/ 0 h 76"/>
                <a:gd name="T2" fmla="*/ 0 w 442"/>
                <a:gd name="T3" fmla="*/ 26 h 76"/>
                <a:gd name="T4" fmla="*/ 0 w 442"/>
                <a:gd name="T5" fmla="*/ 50 h 76"/>
                <a:gd name="T6" fmla="*/ 26 w 442"/>
                <a:gd name="T7" fmla="*/ 76 h 76"/>
                <a:gd name="T8" fmla="*/ 442 w 442"/>
                <a:gd name="T9" fmla="*/ 76 h 76"/>
                <a:gd name="T10" fmla="*/ 431 w 442"/>
                <a:gd name="T11" fmla="*/ 40 h 76"/>
                <a:gd name="T12" fmla="*/ 442 w 442"/>
                <a:gd name="T13" fmla="*/ 0 h 76"/>
                <a:gd name="T14" fmla="*/ 26 w 442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76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4"/>
                    <a:pt x="12" y="76"/>
                    <a:pt x="26" y="76"/>
                  </a:cubicBezTo>
                  <a:cubicBezTo>
                    <a:pt x="442" y="76"/>
                    <a:pt x="442" y="76"/>
                    <a:pt x="442" y="76"/>
                  </a:cubicBezTo>
                  <a:cubicBezTo>
                    <a:pt x="442" y="76"/>
                    <a:pt x="431" y="62"/>
                    <a:pt x="431" y="40"/>
                  </a:cubicBezTo>
                  <a:cubicBezTo>
                    <a:pt x="431" y="14"/>
                    <a:pt x="442" y="0"/>
                    <a:pt x="442" y="0"/>
                  </a:cubicBezTo>
                  <a:cubicBezTo>
                    <a:pt x="26" y="0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E3F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iṡḷïḍé">
              <a:extLst>
                <a:ext uri="{FF2B5EF4-FFF2-40B4-BE49-F238E27FC236}">
                  <a16:creationId xmlns="" xmlns:a16="http://schemas.microsoft.com/office/drawing/2014/main" id="{BE100713-C594-49B1-ACBE-20DB3714A0AB}"/>
                </a:ext>
              </a:extLst>
            </p:cNvPr>
            <p:cNvSpPr/>
            <p:nvPr/>
          </p:nvSpPr>
          <p:spPr bwMode="auto">
            <a:xfrm>
              <a:off x="10286220" y="5115943"/>
              <a:ext cx="77721" cy="104685"/>
            </a:xfrm>
            <a:custGeom>
              <a:avLst/>
              <a:gdLst>
                <a:gd name="T0" fmla="*/ 0 w 56"/>
                <a:gd name="T1" fmla="*/ 76 h 76"/>
                <a:gd name="T2" fmla="*/ 56 w 56"/>
                <a:gd name="T3" fmla="*/ 76 h 76"/>
                <a:gd name="T4" fmla="*/ 51 w 56"/>
                <a:gd name="T5" fmla="*/ 39 h 76"/>
                <a:gd name="T6" fmla="*/ 56 w 56"/>
                <a:gd name="T7" fmla="*/ 0 h 76"/>
                <a:gd name="T8" fmla="*/ 0 w 56"/>
                <a:gd name="T9" fmla="*/ 0 h 76"/>
                <a:gd name="T10" fmla="*/ 0 w 56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76">
                  <a:moveTo>
                    <a:pt x="0" y="76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6" y="76"/>
                    <a:pt x="51" y="65"/>
                    <a:pt x="51" y="39"/>
                  </a:cubicBezTo>
                  <a:cubicBezTo>
                    <a:pt x="51" y="13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6"/>
                    <a:pt x="0" y="76"/>
                    <a:pt x="0" y="76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îṩḻîdê">
              <a:extLst>
                <a:ext uri="{FF2B5EF4-FFF2-40B4-BE49-F238E27FC236}">
                  <a16:creationId xmlns="" xmlns:a16="http://schemas.microsoft.com/office/drawing/2014/main" id="{9CF8C0E4-7B80-4E22-84E2-95AC34A26B4D}"/>
                </a:ext>
              </a:extLst>
            </p:cNvPr>
            <p:cNvSpPr/>
            <p:nvPr/>
          </p:nvSpPr>
          <p:spPr bwMode="auto">
            <a:xfrm>
              <a:off x="10351252" y="5111185"/>
              <a:ext cx="19033" cy="115788"/>
            </a:xfrm>
            <a:custGeom>
              <a:avLst/>
              <a:gdLst>
                <a:gd name="T0" fmla="*/ 9 w 13"/>
                <a:gd name="T1" fmla="*/ 0 h 83"/>
                <a:gd name="T2" fmla="*/ 11 w 13"/>
                <a:gd name="T3" fmla="*/ 0 h 83"/>
                <a:gd name="T4" fmla="*/ 12 w 13"/>
                <a:gd name="T5" fmla="*/ 4 h 83"/>
                <a:gd name="T6" fmla="*/ 7 w 13"/>
                <a:gd name="T7" fmla="*/ 42 h 83"/>
                <a:gd name="T8" fmla="*/ 12 w 13"/>
                <a:gd name="T9" fmla="*/ 78 h 83"/>
                <a:gd name="T10" fmla="*/ 11 w 13"/>
                <a:gd name="T11" fmla="*/ 82 h 83"/>
                <a:gd name="T12" fmla="*/ 6 w 13"/>
                <a:gd name="T13" fmla="*/ 81 h 83"/>
                <a:gd name="T14" fmla="*/ 0 w 13"/>
                <a:gd name="T15" fmla="*/ 42 h 83"/>
                <a:gd name="T16" fmla="*/ 6 w 13"/>
                <a:gd name="T17" fmla="*/ 2 h 83"/>
                <a:gd name="T18" fmla="*/ 9 w 13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3">
                  <a:moveTo>
                    <a:pt x="9" y="0"/>
                  </a:moveTo>
                  <a:cubicBezTo>
                    <a:pt x="10" y="0"/>
                    <a:pt x="10" y="0"/>
                    <a:pt x="11" y="0"/>
                  </a:cubicBezTo>
                  <a:cubicBezTo>
                    <a:pt x="12" y="1"/>
                    <a:pt x="13" y="3"/>
                    <a:pt x="12" y="4"/>
                  </a:cubicBezTo>
                  <a:cubicBezTo>
                    <a:pt x="12" y="5"/>
                    <a:pt x="7" y="18"/>
                    <a:pt x="7" y="42"/>
                  </a:cubicBezTo>
                  <a:cubicBezTo>
                    <a:pt x="7" y="66"/>
                    <a:pt x="12" y="78"/>
                    <a:pt x="12" y="78"/>
                  </a:cubicBezTo>
                  <a:cubicBezTo>
                    <a:pt x="13" y="79"/>
                    <a:pt x="12" y="81"/>
                    <a:pt x="11" y="82"/>
                  </a:cubicBezTo>
                  <a:cubicBezTo>
                    <a:pt x="9" y="83"/>
                    <a:pt x="7" y="82"/>
                    <a:pt x="6" y="81"/>
                  </a:cubicBezTo>
                  <a:cubicBezTo>
                    <a:pt x="6" y="80"/>
                    <a:pt x="0" y="68"/>
                    <a:pt x="0" y="42"/>
                  </a:cubicBezTo>
                  <a:cubicBezTo>
                    <a:pt x="0" y="16"/>
                    <a:pt x="6" y="2"/>
                    <a:pt x="6" y="2"/>
                  </a:cubicBezTo>
                  <a:cubicBezTo>
                    <a:pt x="7" y="1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9AD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ïš1íde">
              <a:extLst>
                <a:ext uri="{FF2B5EF4-FFF2-40B4-BE49-F238E27FC236}">
                  <a16:creationId xmlns="" xmlns:a16="http://schemas.microsoft.com/office/drawing/2014/main" id="{26737412-FA40-4B3C-B332-3A552DD5F464}"/>
                </a:ext>
              </a:extLst>
            </p:cNvPr>
            <p:cNvSpPr/>
            <p:nvPr/>
          </p:nvSpPr>
          <p:spPr bwMode="auto">
            <a:xfrm>
              <a:off x="10089539" y="5093737"/>
              <a:ext cx="596388" cy="149097"/>
            </a:xfrm>
            <a:custGeom>
              <a:avLst/>
              <a:gdLst>
                <a:gd name="T0" fmla="*/ 42 w 430"/>
                <a:gd name="T1" fmla="*/ 108 h 108"/>
                <a:gd name="T2" fmla="*/ 430 w 430"/>
                <a:gd name="T3" fmla="*/ 108 h 108"/>
                <a:gd name="T4" fmla="*/ 430 w 430"/>
                <a:gd name="T5" fmla="*/ 92 h 108"/>
                <a:gd name="T6" fmla="*/ 202 w 430"/>
                <a:gd name="T7" fmla="*/ 92 h 108"/>
                <a:gd name="T8" fmla="*/ 176 w 430"/>
                <a:gd name="T9" fmla="*/ 66 h 108"/>
                <a:gd name="T10" fmla="*/ 176 w 430"/>
                <a:gd name="T11" fmla="*/ 42 h 108"/>
                <a:gd name="T12" fmla="*/ 202 w 430"/>
                <a:gd name="T13" fmla="*/ 16 h 108"/>
                <a:gd name="T14" fmla="*/ 430 w 430"/>
                <a:gd name="T15" fmla="*/ 16 h 108"/>
                <a:gd name="T16" fmla="*/ 430 w 430"/>
                <a:gd name="T17" fmla="*/ 0 h 108"/>
                <a:gd name="T18" fmla="*/ 42 w 430"/>
                <a:gd name="T19" fmla="*/ 0 h 108"/>
                <a:gd name="T20" fmla="*/ 0 w 430"/>
                <a:gd name="T21" fmla="*/ 42 h 108"/>
                <a:gd name="T22" fmla="*/ 0 w 430"/>
                <a:gd name="T23" fmla="*/ 66 h 108"/>
                <a:gd name="T24" fmla="*/ 42 w 430"/>
                <a:gd name="T2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" h="108">
                  <a:moveTo>
                    <a:pt x="42" y="108"/>
                  </a:moveTo>
                  <a:cubicBezTo>
                    <a:pt x="430" y="108"/>
                    <a:pt x="430" y="108"/>
                    <a:pt x="430" y="108"/>
                  </a:cubicBezTo>
                  <a:cubicBezTo>
                    <a:pt x="430" y="92"/>
                    <a:pt x="430" y="92"/>
                    <a:pt x="430" y="92"/>
                  </a:cubicBezTo>
                  <a:cubicBezTo>
                    <a:pt x="202" y="92"/>
                    <a:pt x="202" y="92"/>
                    <a:pt x="202" y="92"/>
                  </a:cubicBezTo>
                  <a:cubicBezTo>
                    <a:pt x="188" y="92"/>
                    <a:pt x="176" y="80"/>
                    <a:pt x="176" y="66"/>
                  </a:cubicBezTo>
                  <a:cubicBezTo>
                    <a:pt x="176" y="42"/>
                    <a:pt x="176" y="42"/>
                    <a:pt x="176" y="42"/>
                  </a:cubicBezTo>
                  <a:cubicBezTo>
                    <a:pt x="176" y="28"/>
                    <a:pt x="188" y="16"/>
                    <a:pt x="202" y="16"/>
                  </a:cubicBezTo>
                  <a:cubicBezTo>
                    <a:pt x="430" y="16"/>
                    <a:pt x="430" y="16"/>
                    <a:pt x="430" y="16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9"/>
                    <a:pt x="19" y="108"/>
                    <a:pt x="42" y="108"/>
                  </a:cubicBezTo>
                  <a:close/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îślïďè">
              <a:extLst>
                <a:ext uri="{FF2B5EF4-FFF2-40B4-BE49-F238E27FC236}">
                  <a16:creationId xmlns="" xmlns:a16="http://schemas.microsoft.com/office/drawing/2014/main" id="{774D3DEE-3595-4534-9DE1-C3142B1D3617}"/>
                </a:ext>
              </a:extLst>
            </p:cNvPr>
            <p:cNvSpPr/>
            <p:nvPr/>
          </p:nvSpPr>
          <p:spPr bwMode="auto">
            <a:xfrm>
              <a:off x="10029266" y="5093737"/>
              <a:ext cx="337847" cy="149097"/>
            </a:xfrm>
            <a:custGeom>
              <a:avLst/>
              <a:gdLst>
                <a:gd name="T0" fmla="*/ 42 w 243"/>
                <a:gd name="T1" fmla="*/ 108 h 108"/>
                <a:gd name="T2" fmla="*/ 243 w 243"/>
                <a:gd name="T3" fmla="*/ 108 h 108"/>
                <a:gd name="T4" fmla="*/ 200 w 243"/>
                <a:gd name="T5" fmla="*/ 66 h 108"/>
                <a:gd name="T6" fmla="*/ 200 w 243"/>
                <a:gd name="T7" fmla="*/ 42 h 108"/>
                <a:gd name="T8" fmla="*/ 243 w 243"/>
                <a:gd name="T9" fmla="*/ 0 h 108"/>
                <a:gd name="T10" fmla="*/ 42 w 243"/>
                <a:gd name="T11" fmla="*/ 0 h 108"/>
                <a:gd name="T12" fmla="*/ 0 w 243"/>
                <a:gd name="T13" fmla="*/ 42 h 108"/>
                <a:gd name="T14" fmla="*/ 0 w 243"/>
                <a:gd name="T15" fmla="*/ 66 h 108"/>
                <a:gd name="T16" fmla="*/ 42 w 243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108">
                  <a:moveTo>
                    <a:pt x="42" y="108"/>
                  </a:moveTo>
                  <a:cubicBezTo>
                    <a:pt x="243" y="108"/>
                    <a:pt x="243" y="108"/>
                    <a:pt x="243" y="108"/>
                  </a:cubicBezTo>
                  <a:cubicBezTo>
                    <a:pt x="219" y="108"/>
                    <a:pt x="200" y="89"/>
                    <a:pt x="200" y="66"/>
                  </a:cubicBezTo>
                  <a:cubicBezTo>
                    <a:pt x="200" y="42"/>
                    <a:pt x="200" y="42"/>
                    <a:pt x="200" y="42"/>
                  </a:cubicBezTo>
                  <a:cubicBezTo>
                    <a:pt x="200" y="19"/>
                    <a:pt x="219" y="0"/>
                    <a:pt x="2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9"/>
                    <a:pt x="19" y="108"/>
                    <a:pt x="42" y="108"/>
                  </a:cubicBezTo>
                  <a:close/>
                </a:path>
              </a:pathLst>
            </a:custGeom>
            <a:solidFill>
              <a:srgbClr val="934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îṧľîḓê">
              <a:extLst>
                <a:ext uri="{FF2B5EF4-FFF2-40B4-BE49-F238E27FC236}">
                  <a16:creationId xmlns="" xmlns:a16="http://schemas.microsoft.com/office/drawing/2014/main" id="{6DDF5657-FAD9-4A35-AB5C-9231D6074FE3}"/>
                </a:ext>
              </a:extLst>
            </p:cNvPr>
            <p:cNvSpPr/>
            <p:nvPr/>
          </p:nvSpPr>
          <p:spPr bwMode="auto">
            <a:xfrm>
              <a:off x="10164087" y="5269800"/>
              <a:ext cx="382259" cy="109444"/>
            </a:xfrm>
            <a:custGeom>
              <a:avLst/>
              <a:gdLst>
                <a:gd name="T0" fmla="*/ 241 w 275"/>
                <a:gd name="T1" fmla="*/ 79 h 79"/>
                <a:gd name="T2" fmla="*/ 275 w 275"/>
                <a:gd name="T3" fmla="*/ 45 h 79"/>
                <a:gd name="T4" fmla="*/ 275 w 275"/>
                <a:gd name="T5" fmla="*/ 34 h 79"/>
                <a:gd name="T6" fmla="*/ 241 w 275"/>
                <a:gd name="T7" fmla="*/ 0 h 79"/>
                <a:gd name="T8" fmla="*/ 0 w 275"/>
                <a:gd name="T9" fmla="*/ 0 h 79"/>
                <a:gd name="T10" fmla="*/ 14 w 275"/>
                <a:gd name="T11" fmla="*/ 37 h 79"/>
                <a:gd name="T12" fmla="*/ 0 w 275"/>
                <a:gd name="T13" fmla="*/ 79 h 79"/>
                <a:gd name="T14" fmla="*/ 241 w 275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5" h="79">
                  <a:moveTo>
                    <a:pt x="241" y="79"/>
                  </a:moveTo>
                  <a:cubicBezTo>
                    <a:pt x="260" y="79"/>
                    <a:pt x="275" y="64"/>
                    <a:pt x="275" y="45"/>
                  </a:cubicBezTo>
                  <a:cubicBezTo>
                    <a:pt x="275" y="34"/>
                    <a:pt x="275" y="34"/>
                    <a:pt x="275" y="34"/>
                  </a:cubicBezTo>
                  <a:cubicBezTo>
                    <a:pt x="275" y="15"/>
                    <a:pt x="260" y="0"/>
                    <a:pt x="2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8"/>
                    <a:pt x="14" y="37"/>
                  </a:cubicBezTo>
                  <a:cubicBezTo>
                    <a:pt x="14" y="71"/>
                    <a:pt x="0" y="79"/>
                    <a:pt x="0" y="79"/>
                  </a:cubicBezTo>
                  <a:cubicBezTo>
                    <a:pt x="241" y="79"/>
                    <a:pt x="241" y="79"/>
                    <a:pt x="241" y="79"/>
                  </a:cubicBezTo>
                  <a:close/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iṩḷîḓê">
              <a:extLst>
                <a:ext uri="{FF2B5EF4-FFF2-40B4-BE49-F238E27FC236}">
                  <a16:creationId xmlns="" xmlns:a16="http://schemas.microsoft.com/office/drawing/2014/main" id="{3D44DD03-C663-4E49-9D98-8CE94D135730}"/>
                </a:ext>
              </a:extLst>
            </p:cNvPr>
            <p:cNvSpPr/>
            <p:nvPr/>
          </p:nvSpPr>
          <p:spPr bwMode="auto">
            <a:xfrm>
              <a:off x="10130778" y="5242834"/>
              <a:ext cx="566251" cy="164959"/>
            </a:xfrm>
            <a:custGeom>
              <a:avLst/>
              <a:gdLst>
                <a:gd name="T0" fmla="*/ 353 w 407"/>
                <a:gd name="T1" fmla="*/ 0 h 119"/>
                <a:gd name="T2" fmla="*/ 0 w 407"/>
                <a:gd name="T3" fmla="*/ 0 h 119"/>
                <a:gd name="T4" fmla="*/ 0 w 407"/>
                <a:gd name="T5" fmla="*/ 20 h 119"/>
                <a:gd name="T6" fmla="*/ 265 w 407"/>
                <a:gd name="T7" fmla="*/ 20 h 119"/>
                <a:gd name="T8" fmla="*/ 299 w 407"/>
                <a:gd name="T9" fmla="*/ 54 h 119"/>
                <a:gd name="T10" fmla="*/ 299 w 407"/>
                <a:gd name="T11" fmla="*/ 65 h 119"/>
                <a:gd name="T12" fmla="*/ 265 w 407"/>
                <a:gd name="T13" fmla="*/ 99 h 119"/>
                <a:gd name="T14" fmla="*/ 0 w 407"/>
                <a:gd name="T15" fmla="*/ 99 h 119"/>
                <a:gd name="T16" fmla="*/ 0 w 407"/>
                <a:gd name="T17" fmla="*/ 119 h 119"/>
                <a:gd name="T18" fmla="*/ 353 w 407"/>
                <a:gd name="T19" fmla="*/ 119 h 119"/>
                <a:gd name="T20" fmla="*/ 407 w 407"/>
                <a:gd name="T21" fmla="*/ 65 h 119"/>
                <a:gd name="T22" fmla="*/ 407 w 407"/>
                <a:gd name="T23" fmla="*/ 54 h 119"/>
                <a:gd name="T24" fmla="*/ 353 w 407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7" h="119">
                  <a:moveTo>
                    <a:pt x="3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65" y="20"/>
                    <a:pt x="265" y="20"/>
                    <a:pt x="265" y="20"/>
                  </a:cubicBezTo>
                  <a:cubicBezTo>
                    <a:pt x="284" y="20"/>
                    <a:pt x="299" y="35"/>
                    <a:pt x="299" y="54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99" y="84"/>
                    <a:pt x="284" y="99"/>
                    <a:pt x="265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53" y="119"/>
                    <a:pt x="353" y="119"/>
                    <a:pt x="353" y="119"/>
                  </a:cubicBezTo>
                  <a:cubicBezTo>
                    <a:pt x="383" y="119"/>
                    <a:pt x="407" y="95"/>
                    <a:pt x="407" y="65"/>
                  </a:cubicBezTo>
                  <a:cubicBezTo>
                    <a:pt x="407" y="54"/>
                    <a:pt x="407" y="54"/>
                    <a:pt x="407" y="54"/>
                  </a:cubicBezTo>
                  <a:cubicBezTo>
                    <a:pt x="407" y="24"/>
                    <a:pt x="383" y="0"/>
                    <a:pt x="353" y="0"/>
                  </a:cubicBez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ísļïdé">
              <a:extLst>
                <a:ext uri="{FF2B5EF4-FFF2-40B4-BE49-F238E27FC236}">
                  <a16:creationId xmlns="" xmlns:a16="http://schemas.microsoft.com/office/drawing/2014/main" id="{D8C4EE9F-4100-4EE2-B978-CBCA102652FF}"/>
                </a:ext>
              </a:extLst>
            </p:cNvPr>
            <p:cNvSpPr/>
            <p:nvPr/>
          </p:nvSpPr>
          <p:spPr bwMode="auto">
            <a:xfrm>
              <a:off x="10130778" y="5242834"/>
              <a:ext cx="455222" cy="164959"/>
            </a:xfrm>
            <a:custGeom>
              <a:avLst/>
              <a:gdLst>
                <a:gd name="T0" fmla="*/ 265 w 328"/>
                <a:gd name="T1" fmla="*/ 99 h 119"/>
                <a:gd name="T2" fmla="*/ 299 w 328"/>
                <a:gd name="T3" fmla="*/ 65 h 119"/>
                <a:gd name="T4" fmla="*/ 299 w 328"/>
                <a:gd name="T5" fmla="*/ 54 h 119"/>
                <a:gd name="T6" fmla="*/ 265 w 328"/>
                <a:gd name="T7" fmla="*/ 20 h 119"/>
                <a:gd name="T8" fmla="*/ 0 w 328"/>
                <a:gd name="T9" fmla="*/ 20 h 119"/>
                <a:gd name="T10" fmla="*/ 0 w 328"/>
                <a:gd name="T11" fmla="*/ 0 h 119"/>
                <a:gd name="T12" fmla="*/ 274 w 328"/>
                <a:gd name="T13" fmla="*/ 0 h 119"/>
                <a:gd name="T14" fmla="*/ 328 w 328"/>
                <a:gd name="T15" fmla="*/ 54 h 119"/>
                <a:gd name="T16" fmla="*/ 328 w 328"/>
                <a:gd name="T17" fmla="*/ 65 h 119"/>
                <a:gd name="T18" fmla="*/ 274 w 328"/>
                <a:gd name="T19" fmla="*/ 119 h 119"/>
                <a:gd name="T20" fmla="*/ 0 w 328"/>
                <a:gd name="T21" fmla="*/ 119 h 119"/>
                <a:gd name="T22" fmla="*/ 0 w 328"/>
                <a:gd name="T23" fmla="*/ 99 h 119"/>
                <a:gd name="T24" fmla="*/ 265 w 328"/>
                <a:gd name="T25" fmla="*/ 9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8" h="119">
                  <a:moveTo>
                    <a:pt x="265" y="99"/>
                  </a:moveTo>
                  <a:cubicBezTo>
                    <a:pt x="284" y="99"/>
                    <a:pt x="299" y="84"/>
                    <a:pt x="299" y="65"/>
                  </a:cubicBezTo>
                  <a:cubicBezTo>
                    <a:pt x="299" y="54"/>
                    <a:pt x="299" y="54"/>
                    <a:pt x="299" y="54"/>
                  </a:cubicBezTo>
                  <a:cubicBezTo>
                    <a:pt x="299" y="35"/>
                    <a:pt x="284" y="20"/>
                    <a:pt x="26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304" y="0"/>
                    <a:pt x="328" y="24"/>
                    <a:pt x="328" y="54"/>
                  </a:cubicBezTo>
                  <a:cubicBezTo>
                    <a:pt x="328" y="65"/>
                    <a:pt x="328" y="65"/>
                    <a:pt x="328" y="65"/>
                  </a:cubicBezTo>
                  <a:cubicBezTo>
                    <a:pt x="328" y="95"/>
                    <a:pt x="304" y="119"/>
                    <a:pt x="274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265" y="99"/>
                    <a:pt x="265" y="99"/>
                    <a:pt x="265" y="99"/>
                  </a:cubicBezTo>
                  <a:close/>
                </a:path>
              </a:pathLst>
            </a:custGeom>
            <a:solidFill>
              <a:srgbClr val="E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iṩlîdé">
              <a:extLst>
                <a:ext uri="{FF2B5EF4-FFF2-40B4-BE49-F238E27FC236}">
                  <a16:creationId xmlns="" xmlns:a16="http://schemas.microsoft.com/office/drawing/2014/main" id="{C4FF68CA-77DF-47AD-8048-7FEB9B90D776}"/>
                </a:ext>
              </a:extLst>
            </p:cNvPr>
            <p:cNvSpPr/>
            <p:nvPr/>
          </p:nvSpPr>
          <p:spPr bwMode="auto">
            <a:xfrm>
              <a:off x="10503520" y="5269800"/>
              <a:ext cx="42826" cy="109444"/>
            </a:xfrm>
            <a:custGeom>
              <a:avLst/>
              <a:gdLst>
                <a:gd name="T0" fmla="*/ 0 w 31"/>
                <a:gd name="T1" fmla="*/ 0 h 79"/>
                <a:gd name="T2" fmla="*/ 31 w 31"/>
                <a:gd name="T3" fmla="*/ 34 h 79"/>
                <a:gd name="T4" fmla="*/ 31 w 31"/>
                <a:gd name="T5" fmla="*/ 45 h 79"/>
                <a:gd name="T6" fmla="*/ 0 w 31"/>
                <a:gd name="T7" fmla="*/ 79 h 79"/>
                <a:gd name="T8" fmla="*/ 6 w 31"/>
                <a:gd name="T9" fmla="*/ 39 h 79"/>
                <a:gd name="T10" fmla="*/ 0 w 31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9">
                  <a:moveTo>
                    <a:pt x="0" y="0"/>
                  </a:moveTo>
                  <a:cubicBezTo>
                    <a:pt x="18" y="2"/>
                    <a:pt x="31" y="16"/>
                    <a:pt x="31" y="3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63"/>
                    <a:pt x="18" y="77"/>
                    <a:pt x="0" y="79"/>
                  </a:cubicBezTo>
                  <a:cubicBezTo>
                    <a:pt x="0" y="79"/>
                    <a:pt x="6" y="64"/>
                    <a:pt x="6" y="39"/>
                  </a:cubicBezTo>
                  <a:cubicBezTo>
                    <a:pt x="6" y="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íşḷiḍê">
              <a:extLst>
                <a:ext uri="{FF2B5EF4-FFF2-40B4-BE49-F238E27FC236}">
                  <a16:creationId xmlns="" xmlns:a16="http://schemas.microsoft.com/office/drawing/2014/main" id="{2CE3A58C-927C-47A1-B410-A0EDA60567CE}"/>
                </a:ext>
              </a:extLst>
            </p:cNvPr>
            <p:cNvSpPr/>
            <p:nvPr/>
          </p:nvSpPr>
          <p:spPr bwMode="auto">
            <a:xfrm>
              <a:off x="10076850" y="4643275"/>
              <a:ext cx="452049" cy="101513"/>
            </a:xfrm>
            <a:custGeom>
              <a:avLst/>
              <a:gdLst>
                <a:gd name="T0" fmla="*/ 25 w 326"/>
                <a:gd name="T1" fmla="*/ 0 h 73"/>
                <a:gd name="T2" fmla="*/ 0 w 326"/>
                <a:gd name="T3" fmla="*/ 25 h 73"/>
                <a:gd name="T4" fmla="*/ 0 w 326"/>
                <a:gd name="T5" fmla="*/ 48 h 73"/>
                <a:gd name="T6" fmla="*/ 25 w 326"/>
                <a:gd name="T7" fmla="*/ 73 h 73"/>
                <a:gd name="T8" fmla="*/ 326 w 326"/>
                <a:gd name="T9" fmla="*/ 73 h 73"/>
                <a:gd name="T10" fmla="*/ 316 w 326"/>
                <a:gd name="T11" fmla="*/ 38 h 73"/>
                <a:gd name="T12" fmla="*/ 326 w 326"/>
                <a:gd name="T13" fmla="*/ 0 h 73"/>
                <a:gd name="T14" fmla="*/ 25 w 326"/>
                <a:gd name="T1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73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2"/>
                    <a:pt x="11" y="73"/>
                    <a:pt x="25" y="73"/>
                  </a:cubicBezTo>
                  <a:cubicBezTo>
                    <a:pt x="326" y="73"/>
                    <a:pt x="326" y="73"/>
                    <a:pt x="326" y="73"/>
                  </a:cubicBezTo>
                  <a:cubicBezTo>
                    <a:pt x="326" y="73"/>
                    <a:pt x="316" y="60"/>
                    <a:pt x="316" y="38"/>
                  </a:cubicBezTo>
                  <a:cubicBezTo>
                    <a:pt x="316" y="13"/>
                    <a:pt x="326" y="0"/>
                    <a:pt x="326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DF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îśľíḍé">
              <a:extLst>
                <a:ext uri="{FF2B5EF4-FFF2-40B4-BE49-F238E27FC236}">
                  <a16:creationId xmlns="" xmlns:a16="http://schemas.microsoft.com/office/drawing/2014/main" id="{64044751-7610-4F04-A050-A85F82C32FA7}"/>
                </a:ext>
              </a:extLst>
            </p:cNvPr>
            <p:cNvSpPr/>
            <p:nvPr/>
          </p:nvSpPr>
          <p:spPr bwMode="auto">
            <a:xfrm>
              <a:off x="10178362" y="4643275"/>
              <a:ext cx="74548" cy="101513"/>
            </a:xfrm>
            <a:custGeom>
              <a:avLst/>
              <a:gdLst>
                <a:gd name="T0" fmla="*/ 0 w 54"/>
                <a:gd name="T1" fmla="*/ 73 h 73"/>
                <a:gd name="T2" fmla="*/ 54 w 54"/>
                <a:gd name="T3" fmla="*/ 73 h 73"/>
                <a:gd name="T4" fmla="*/ 49 w 54"/>
                <a:gd name="T5" fmla="*/ 37 h 73"/>
                <a:gd name="T6" fmla="*/ 54 w 54"/>
                <a:gd name="T7" fmla="*/ 0 h 73"/>
                <a:gd name="T8" fmla="*/ 0 w 54"/>
                <a:gd name="T9" fmla="*/ 0 h 73"/>
                <a:gd name="T10" fmla="*/ 0 w 54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73">
                  <a:moveTo>
                    <a:pt x="0" y="73"/>
                  </a:move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49" y="62"/>
                    <a:pt x="49" y="37"/>
                  </a:cubicBezTo>
                  <a:cubicBezTo>
                    <a:pt x="49" y="13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3"/>
                    <a:pt x="0" y="73"/>
                    <a:pt x="0" y="73"/>
                  </a:cubicBezTo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işḷïḑé">
              <a:extLst>
                <a:ext uri="{FF2B5EF4-FFF2-40B4-BE49-F238E27FC236}">
                  <a16:creationId xmlns="" xmlns:a16="http://schemas.microsoft.com/office/drawing/2014/main" id="{CF17B5B1-3854-4260-BAAE-1609BCF2C0A1}"/>
                </a:ext>
              </a:extLst>
            </p:cNvPr>
            <p:cNvSpPr/>
            <p:nvPr/>
          </p:nvSpPr>
          <p:spPr bwMode="auto">
            <a:xfrm>
              <a:off x="10241808" y="4638517"/>
              <a:ext cx="17448" cy="111029"/>
            </a:xfrm>
            <a:custGeom>
              <a:avLst/>
              <a:gdLst>
                <a:gd name="T0" fmla="*/ 8 w 12"/>
                <a:gd name="T1" fmla="*/ 0 h 80"/>
                <a:gd name="T2" fmla="*/ 10 w 12"/>
                <a:gd name="T3" fmla="*/ 0 h 80"/>
                <a:gd name="T4" fmla="*/ 11 w 12"/>
                <a:gd name="T5" fmla="*/ 4 h 80"/>
                <a:gd name="T6" fmla="*/ 6 w 12"/>
                <a:gd name="T7" fmla="*/ 40 h 80"/>
                <a:gd name="T8" fmla="*/ 11 w 12"/>
                <a:gd name="T9" fmla="*/ 75 h 80"/>
                <a:gd name="T10" fmla="*/ 10 w 12"/>
                <a:gd name="T11" fmla="*/ 79 h 80"/>
                <a:gd name="T12" fmla="*/ 6 w 12"/>
                <a:gd name="T13" fmla="*/ 78 h 80"/>
                <a:gd name="T14" fmla="*/ 0 w 12"/>
                <a:gd name="T15" fmla="*/ 40 h 80"/>
                <a:gd name="T16" fmla="*/ 6 w 12"/>
                <a:gd name="T17" fmla="*/ 2 h 80"/>
                <a:gd name="T18" fmla="*/ 8 w 12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80">
                  <a:moveTo>
                    <a:pt x="8" y="0"/>
                  </a:moveTo>
                  <a:cubicBezTo>
                    <a:pt x="9" y="0"/>
                    <a:pt x="9" y="0"/>
                    <a:pt x="10" y="0"/>
                  </a:cubicBezTo>
                  <a:cubicBezTo>
                    <a:pt x="11" y="1"/>
                    <a:pt x="12" y="3"/>
                    <a:pt x="11" y="4"/>
                  </a:cubicBezTo>
                  <a:cubicBezTo>
                    <a:pt x="11" y="4"/>
                    <a:pt x="6" y="17"/>
                    <a:pt x="6" y="40"/>
                  </a:cubicBezTo>
                  <a:cubicBezTo>
                    <a:pt x="6" y="64"/>
                    <a:pt x="11" y="75"/>
                    <a:pt x="11" y="75"/>
                  </a:cubicBezTo>
                  <a:cubicBezTo>
                    <a:pt x="12" y="77"/>
                    <a:pt x="11" y="79"/>
                    <a:pt x="10" y="79"/>
                  </a:cubicBezTo>
                  <a:cubicBezTo>
                    <a:pt x="8" y="80"/>
                    <a:pt x="6" y="79"/>
                    <a:pt x="6" y="78"/>
                  </a:cubicBezTo>
                  <a:cubicBezTo>
                    <a:pt x="5" y="77"/>
                    <a:pt x="0" y="66"/>
                    <a:pt x="0" y="40"/>
                  </a:cubicBezTo>
                  <a:cubicBezTo>
                    <a:pt x="0" y="15"/>
                    <a:pt x="5" y="2"/>
                    <a:pt x="6" y="2"/>
                  </a:cubicBezTo>
                  <a:cubicBezTo>
                    <a:pt x="6" y="0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9AD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is1idê">
              <a:extLst>
                <a:ext uri="{FF2B5EF4-FFF2-40B4-BE49-F238E27FC236}">
                  <a16:creationId xmlns="" xmlns:a16="http://schemas.microsoft.com/office/drawing/2014/main" id="{4363DA21-1279-4DEB-8DB1-2CC273A90E1D}"/>
                </a:ext>
              </a:extLst>
            </p:cNvPr>
            <p:cNvSpPr/>
            <p:nvPr/>
          </p:nvSpPr>
          <p:spPr bwMode="auto">
            <a:xfrm>
              <a:off x="9988026" y="4622655"/>
              <a:ext cx="551976" cy="144339"/>
            </a:xfrm>
            <a:custGeom>
              <a:avLst/>
              <a:gdLst>
                <a:gd name="T0" fmla="*/ 40 w 398"/>
                <a:gd name="T1" fmla="*/ 104 h 104"/>
                <a:gd name="T2" fmla="*/ 398 w 398"/>
                <a:gd name="T3" fmla="*/ 104 h 104"/>
                <a:gd name="T4" fmla="*/ 398 w 398"/>
                <a:gd name="T5" fmla="*/ 88 h 104"/>
                <a:gd name="T6" fmla="*/ 195 w 398"/>
                <a:gd name="T7" fmla="*/ 88 h 104"/>
                <a:gd name="T8" fmla="*/ 170 w 398"/>
                <a:gd name="T9" fmla="*/ 63 h 104"/>
                <a:gd name="T10" fmla="*/ 170 w 398"/>
                <a:gd name="T11" fmla="*/ 40 h 104"/>
                <a:gd name="T12" fmla="*/ 195 w 398"/>
                <a:gd name="T13" fmla="*/ 15 h 104"/>
                <a:gd name="T14" fmla="*/ 398 w 398"/>
                <a:gd name="T15" fmla="*/ 15 h 104"/>
                <a:gd name="T16" fmla="*/ 398 w 398"/>
                <a:gd name="T17" fmla="*/ 0 h 104"/>
                <a:gd name="T18" fmla="*/ 40 w 398"/>
                <a:gd name="T19" fmla="*/ 0 h 104"/>
                <a:gd name="T20" fmla="*/ 0 w 398"/>
                <a:gd name="T21" fmla="*/ 40 h 104"/>
                <a:gd name="T22" fmla="*/ 0 w 398"/>
                <a:gd name="T23" fmla="*/ 63 h 104"/>
                <a:gd name="T24" fmla="*/ 40 w 398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8" h="104">
                  <a:moveTo>
                    <a:pt x="40" y="104"/>
                  </a:moveTo>
                  <a:cubicBezTo>
                    <a:pt x="398" y="104"/>
                    <a:pt x="398" y="104"/>
                    <a:pt x="398" y="104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195" y="88"/>
                    <a:pt x="195" y="88"/>
                    <a:pt x="195" y="88"/>
                  </a:cubicBezTo>
                  <a:cubicBezTo>
                    <a:pt x="181" y="88"/>
                    <a:pt x="170" y="77"/>
                    <a:pt x="170" y="63"/>
                  </a:cubicBezTo>
                  <a:cubicBezTo>
                    <a:pt x="170" y="40"/>
                    <a:pt x="170" y="40"/>
                    <a:pt x="170" y="40"/>
                  </a:cubicBezTo>
                  <a:cubicBezTo>
                    <a:pt x="170" y="26"/>
                    <a:pt x="181" y="15"/>
                    <a:pt x="195" y="15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86"/>
                    <a:pt x="18" y="104"/>
                    <a:pt x="40" y="104"/>
                  </a:cubicBezTo>
                </a:path>
              </a:pathLst>
            </a:custGeom>
            <a:solidFill>
              <a:srgbClr val="00A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îşlîḓé">
              <a:extLst>
                <a:ext uri="{FF2B5EF4-FFF2-40B4-BE49-F238E27FC236}">
                  <a16:creationId xmlns="" xmlns:a16="http://schemas.microsoft.com/office/drawing/2014/main" id="{3B4892AC-5463-4D7D-A63F-7308ECBF0034}"/>
                </a:ext>
              </a:extLst>
            </p:cNvPr>
            <p:cNvSpPr/>
            <p:nvPr/>
          </p:nvSpPr>
          <p:spPr bwMode="auto">
            <a:xfrm>
              <a:off x="9988026" y="4709893"/>
              <a:ext cx="80894" cy="57101"/>
            </a:xfrm>
            <a:custGeom>
              <a:avLst/>
              <a:gdLst>
                <a:gd name="T0" fmla="*/ 59 w 59"/>
                <a:gd name="T1" fmla="*/ 41 h 41"/>
                <a:gd name="T2" fmla="*/ 40 w 59"/>
                <a:gd name="T3" fmla="*/ 41 h 41"/>
                <a:gd name="T4" fmla="*/ 0 w 59"/>
                <a:gd name="T5" fmla="*/ 0 h 41"/>
                <a:gd name="T6" fmla="*/ 0 w 59"/>
                <a:gd name="T7" fmla="*/ 0 h 41"/>
                <a:gd name="T8" fmla="*/ 40 w 59"/>
                <a:gd name="T9" fmla="*/ 41 h 41"/>
                <a:gd name="T10" fmla="*/ 59 w 59"/>
                <a:gd name="T11" fmla="*/ 41 h 41"/>
                <a:gd name="T12" fmla="*/ 59 w 5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41">
                  <a:moveTo>
                    <a:pt x="59" y="41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18" y="41"/>
                    <a:pt x="0" y="2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</a:path>
              </a:pathLst>
            </a:custGeom>
            <a:solidFill>
              <a:srgbClr val="B8B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išḷïḋé">
              <a:extLst>
                <a:ext uri="{FF2B5EF4-FFF2-40B4-BE49-F238E27FC236}">
                  <a16:creationId xmlns="" xmlns:a16="http://schemas.microsoft.com/office/drawing/2014/main" id="{3804E3D7-7CCB-45B4-9D15-84E29A51A2E0}"/>
                </a:ext>
              </a:extLst>
            </p:cNvPr>
            <p:cNvSpPr/>
            <p:nvPr/>
          </p:nvSpPr>
          <p:spPr bwMode="auto">
            <a:xfrm>
              <a:off x="10068919" y="4766994"/>
              <a:ext cx="187165" cy="0"/>
            </a:xfrm>
            <a:custGeom>
              <a:avLst/>
              <a:gdLst>
                <a:gd name="T0" fmla="*/ 134 w 134"/>
                <a:gd name="T1" fmla="*/ 0 w 134"/>
                <a:gd name="T2" fmla="*/ 0 w 134"/>
                <a:gd name="T3" fmla="*/ 134 w 134"/>
                <a:gd name="T4" fmla="*/ 134 w 13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34">
                  <a:moveTo>
                    <a:pt x="1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</a:path>
              </a:pathLst>
            </a:custGeom>
            <a:solidFill>
              <a:srgbClr val="AA2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íş1ïdè">
              <a:extLst>
                <a:ext uri="{FF2B5EF4-FFF2-40B4-BE49-F238E27FC236}">
                  <a16:creationId xmlns="" xmlns:a16="http://schemas.microsoft.com/office/drawing/2014/main" id="{82550CD1-2E42-40F4-B6BC-9A25ADC4ED74}"/>
                </a:ext>
              </a:extLst>
            </p:cNvPr>
            <p:cNvSpPr/>
            <p:nvPr/>
          </p:nvSpPr>
          <p:spPr bwMode="auto">
            <a:xfrm>
              <a:off x="9988026" y="4622655"/>
              <a:ext cx="268058" cy="144339"/>
            </a:xfrm>
            <a:custGeom>
              <a:avLst/>
              <a:gdLst>
                <a:gd name="T0" fmla="*/ 193 w 193"/>
                <a:gd name="T1" fmla="*/ 104 h 104"/>
                <a:gd name="T2" fmla="*/ 59 w 193"/>
                <a:gd name="T3" fmla="*/ 104 h 104"/>
                <a:gd name="T4" fmla="*/ 40 w 193"/>
                <a:gd name="T5" fmla="*/ 104 h 104"/>
                <a:gd name="T6" fmla="*/ 0 w 193"/>
                <a:gd name="T7" fmla="*/ 63 h 104"/>
                <a:gd name="T8" fmla="*/ 0 w 193"/>
                <a:gd name="T9" fmla="*/ 40 h 104"/>
                <a:gd name="T10" fmla="*/ 40 w 193"/>
                <a:gd name="T11" fmla="*/ 0 h 104"/>
                <a:gd name="T12" fmla="*/ 193 w 193"/>
                <a:gd name="T13" fmla="*/ 0 h 104"/>
                <a:gd name="T14" fmla="*/ 193 w 193"/>
                <a:gd name="T15" fmla="*/ 0 h 104"/>
                <a:gd name="T16" fmla="*/ 152 w 193"/>
                <a:gd name="T17" fmla="*/ 40 h 104"/>
                <a:gd name="T18" fmla="*/ 152 w 193"/>
                <a:gd name="T19" fmla="*/ 63 h 104"/>
                <a:gd name="T20" fmla="*/ 193 w 193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104">
                  <a:moveTo>
                    <a:pt x="193" y="104"/>
                  </a:moveTo>
                  <a:cubicBezTo>
                    <a:pt x="59" y="104"/>
                    <a:pt x="59" y="104"/>
                    <a:pt x="59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18" y="104"/>
                    <a:pt x="0" y="86"/>
                    <a:pt x="0" y="6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70" y="0"/>
                    <a:pt x="152" y="18"/>
                    <a:pt x="152" y="40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85"/>
                    <a:pt x="170" y="104"/>
                    <a:pt x="193" y="104"/>
                  </a:cubicBezTo>
                </a:path>
              </a:pathLst>
            </a:custGeom>
            <a:solidFill>
              <a:srgbClr val="007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îSḷiḑe">
              <a:extLst>
                <a:ext uri="{FF2B5EF4-FFF2-40B4-BE49-F238E27FC236}">
                  <a16:creationId xmlns="" xmlns:a16="http://schemas.microsoft.com/office/drawing/2014/main" id="{3DA98763-0CF8-4E8F-B372-F49EADDBBFB0}"/>
                </a:ext>
              </a:extLst>
            </p:cNvPr>
            <p:cNvSpPr/>
            <p:nvPr/>
          </p:nvSpPr>
          <p:spPr bwMode="auto">
            <a:xfrm>
              <a:off x="10303668" y="4597277"/>
              <a:ext cx="1586" cy="1586"/>
            </a:xfrm>
            <a:prstGeom prst="rect">
              <a:avLst/>
            </a:prstGeom>
            <a:solidFill>
              <a:srgbClr val="C6C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ïSḷîḑê">
              <a:extLst>
                <a:ext uri="{FF2B5EF4-FFF2-40B4-BE49-F238E27FC236}">
                  <a16:creationId xmlns="" xmlns:a16="http://schemas.microsoft.com/office/drawing/2014/main" id="{B7D9E876-5B7F-496D-9D5B-74B1C194E418}"/>
                </a:ext>
              </a:extLst>
            </p:cNvPr>
            <p:cNvSpPr/>
            <p:nvPr/>
          </p:nvSpPr>
          <p:spPr bwMode="auto">
            <a:xfrm>
              <a:off x="10303668" y="459727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îsḷïḑè">
              <a:extLst>
                <a:ext uri="{FF2B5EF4-FFF2-40B4-BE49-F238E27FC236}">
                  <a16:creationId xmlns="" xmlns:a16="http://schemas.microsoft.com/office/drawing/2014/main" id="{E4DA42DC-04A2-47C1-836D-C1E8A3F00C32}"/>
                </a:ext>
              </a:extLst>
            </p:cNvPr>
            <p:cNvSpPr/>
            <p:nvPr/>
          </p:nvSpPr>
          <p:spPr bwMode="auto">
            <a:xfrm>
              <a:off x="10157742" y="4597277"/>
              <a:ext cx="145924" cy="1586"/>
            </a:xfrm>
            <a:prstGeom prst="rect">
              <a:avLst/>
            </a:prstGeom>
            <a:solidFill>
              <a:srgbClr val="B8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îşļïḋè">
              <a:extLst>
                <a:ext uri="{FF2B5EF4-FFF2-40B4-BE49-F238E27FC236}">
                  <a16:creationId xmlns="" xmlns:a16="http://schemas.microsoft.com/office/drawing/2014/main" id="{371031A6-8FA3-4740-8F13-962FD5E3A7C7}"/>
                </a:ext>
              </a:extLst>
            </p:cNvPr>
            <p:cNvSpPr/>
            <p:nvPr/>
          </p:nvSpPr>
          <p:spPr bwMode="auto">
            <a:xfrm>
              <a:off x="10157742" y="4597277"/>
              <a:ext cx="145924" cy="0"/>
            </a:xfrm>
            <a:custGeom>
              <a:avLst/>
              <a:gdLst>
                <a:gd name="T0" fmla="*/ 0 w 92"/>
                <a:gd name="T1" fmla="*/ 92 w 92"/>
                <a:gd name="T2" fmla="*/ 92 w 92"/>
                <a:gd name="T3" fmla="*/ 0 w 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2">
                  <a:moveTo>
                    <a:pt x="0" y="0"/>
                  </a:moveTo>
                  <a:lnTo>
                    <a:pt x="92" y="0"/>
                  </a:lnTo>
                  <a:lnTo>
                    <a:pt x="9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ïśļiḓé">
              <a:extLst>
                <a:ext uri="{FF2B5EF4-FFF2-40B4-BE49-F238E27FC236}">
                  <a16:creationId xmlns="" xmlns:a16="http://schemas.microsoft.com/office/drawing/2014/main" id="{F6FE45C8-FA82-4F52-AD09-86C9350D4654}"/>
                </a:ext>
              </a:extLst>
            </p:cNvPr>
            <p:cNvSpPr/>
            <p:nvPr/>
          </p:nvSpPr>
          <p:spPr bwMode="auto">
            <a:xfrm>
              <a:off x="10314771" y="4594104"/>
              <a:ext cx="1586" cy="1586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2" y="1"/>
                    <a:pt x="1" y="1"/>
                    <a:pt x="0" y="1"/>
                  </a:cubicBezTo>
                </a:path>
              </a:pathLst>
            </a:custGeom>
            <a:solidFill>
              <a:srgbClr val="29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îṡḻîḑe">
              <a:extLst>
                <a:ext uri="{FF2B5EF4-FFF2-40B4-BE49-F238E27FC236}">
                  <a16:creationId xmlns="" xmlns:a16="http://schemas.microsoft.com/office/drawing/2014/main" id="{A71DD5B7-5A7C-422E-8E5D-3C63B7B77669}"/>
                </a:ext>
              </a:extLst>
            </p:cNvPr>
            <p:cNvSpPr/>
            <p:nvPr/>
          </p:nvSpPr>
          <p:spPr bwMode="auto">
            <a:xfrm>
              <a:off x="10554277" y="4622655"/>
              <a:ext cx="1586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1 w 1"/>
                <a:gd name="T13" fmla="*/ 1 w 1"/>
                <a:gd name="T14" fmla="*/ 1 w 1"/>
                <a:gd name="T15" fmla="*/ 1 w 1"/>
                <a:gd name="T16" fmla="*/ 1 w 1"/>
                <a:gd name="T17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0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iṩliḓé">
              <a:extLst>
                <a:ext uri="{FF2B5EF4-FFF2-40B4-BE49-F238E27FC236}">
                  <a16:creationId xmlns="" xmlns:a16="http://schemas.microsoft.com/office/drawing/2014/main" id="{C74E8336-EE9B-4F74-99F1-B14CA471D1B7}"/>
                </a:ext>
              </a:extLst>
            </p:cNvPr>
            <p:cNvSpPr/>
            <p:nvPr/>
          </p:nvSpPr>
          <p:spPr bwMode="auto">
            <a:xfrm>
              <a:off x="10317944" y="4594104"/>
              <a:ext cx="288677" cy="28550"/>
            </a:xfrm>
            <a:custGeom>
              <a:avLst/>
              <a:gdLst>
                <a:gd name="T0" fmla="*/ 160 w 207"/>
                <a:gd name="T1" fmla="*/ 20 h 20"/>
                <a:gd name="T2" fmla="*/ 160 w 207"/>
                <a:gd name="T3" fmla="*/ 20 h 20"/>
                <a:gd name="T4" fmla="*/ 0 w 207"/>
                <a:gd name="T5" fmla="*/ 20 h 20"/>
                <a:gd name="T6" fmla="*/ 34 w 207"/>
                <a:gd name="T7" fmla="*/ 0 h 20"/>
                <a:gd name="T8" fmla="*/ 207 w 207"/>
                <a:gd name="T9" fmla="*/ 0 h 20"/>
                <a:gd name="T10" fmla="*/ 171 w 207"/>
                <a:gd name="T11" fmla="*/ 20 h 20"/>
                <a:gd name="T12" fmla="*/ 171 w 207"/>
                <a:gd name="T13" fmla="*/ 20 h 20"/>
                <a:gd name="T14" fmla="*/ 171 w 207"/>
                <a:gd name="T15" fmla="*/ 20 h 20"/>
                <a:gd name="T16" fmla="*/ 171 w 207"/>
                <a:gd name="T17" fmla="*/ 20 h 20"/>
                <a:gd name="T18" fmla="*/ 170 w 207"/>
                <a:gd name="T19" fmla="*/ 20 h 20"/>
                <a:gd name="T20" fmla="*/ 170 w 207"/>
                <a:gd name="T21" fmla="*/ 20 h 20"/>
                <a:gd name="T22" fmla="*/ 170 w 207"/>
                <a:gd name="T23" fmla="*/ 20 h 20"/>
                <a:gd name="T24" fmla="*/ 170 w 207"/>
                <a:gd name="T25" fmla="*/ 20 h 20"/>
                <a:gd name="T26" fmla="*/ 170 w 207"/>
                <a:gd name="T27" fmla="*/ 20 h 20"/>
                <a:gd name="T28" fmla="*/ 170 w 207"/>
                <a:gd name="T29" fmla="*/ 20 h 20"/>
                <a:gd name="T30" fmla="*/ 170 w 207"/>
                <a:gd name="T31" fmla="*/ 20 h 20"/>
                <a:gd name="T32" fmla="*/ 170 w 207"/>
                <a:gd name="T33" fmla="*/ 20 h 20"/>
                <a:gd name="T34" fmla="*/ 170 w 207"/>
                <a:gd name="T35" fmla="*/ 20 h 20"/>
                <a:gd name="T36" fmla="*/ 170 w 207"/>
                <a:gd name="T37" fmla="*/ 20 h 20"/>
                <a:gd name="T38" fmla="*/ 160 w 207"/>
                <a:gd name="T3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7" h="20">
                  <a:moveTo>
                    <a:pt x="160" y="20"/>
                  </a:moveTo>
                  <a:cubicBezTo>
                    <a:pt x="160" y="20"/>
                    <a:pt x="160" y="20"/>
                    <a:pt x="16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" y="19"/>
                    <a:pt x="26" y="11"/>
                    <a:pt x="34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199" y="12"/>
                    <a:pt x="186" y="19"/>
                    <a:pt x="171" y="20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1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60" y="20"/>
                    <a:pt x="160" y="20"/>
                    <a:pt x="160" y="20"/>
                  </a:cubicBezTo>
                </a:path>
              </a:pathLst>
            </a:custGeom>
            <a:solidFill>
              <a:srgbClr val="D04E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îṩľîḋe">
              <a:extLst>
                <a:ext uri="{FF2B5EF4-FFF2-40B4-BE49-F238E27FC236}">
                  <a16:creationId xmlns="" xmlns:a16="http://schemas.microsoft.com/office/drawing/2014/main" id="{A29BD85F-D9E1-41E4-AA1B-F30104C4595C}"/>
                </a:ext>
              </a:extLst>
            </p:cNvPr>
            <p:cNvSpPr/>
            <p:nvPr/>
          </p:nvSpPr>
          <p:spPr bwMode="auto">
            <a:xfrm>
              <a:off x="10317944" y="4594104"/>
              <a:ext cx="47584" cy="28550"/>
            </a:xfrm>
            <a:custGeom>
              <a:avLst/>
              <a:gdLst>
                <a:gd name="T0" fmla="*/ 0 w 34"/>
                <a:gd name="T1" fmla="*/ 20 h 20"/>
                <a:gd name="T2" fmla="*/ 0 w 34"/>
                <a:gd name="T3" fmla="*/ 20 h 20"/>
                <a:gd name="T4" fmla="*/ 34 w 34"/>
                <a:gd name="T5" fmla="*/ 0 h 20"/>
                <a:gd name="T6" fmla="*/ 34 w 34"/>
                <a:gd name="T7" fmla="*/ 0 h 20"/>
                <a:gd name="T8" fmla="*/ 0 w 3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4" y="19"/>
                    <a:pt x="26" y="11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1"/>
                    <a:pt x="14" y="19"/>
                    <a:pt x="0" y="20"/>
                  </a:cubicBezTo>
                </a:path>
              </a:pathLst>
            </a:custGeom>
            <a:solidFill>
              <a:srgbClr val="B8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ïṩľîḋe">
              <a:extLst>
                <a:ext uri="{FF2B5EF4-FFF2-40B4-BE49-F238E27FC236}">
                  <a16:creationId xmlns="" xmlns:a16="http://schemas.microsoft.com/office/drawing/2014/main" id="{743FCDDB-37C2-42EB-8990-5F326A3E6E49}"/>
                </a:ext>
              </a:extLst>
            </p:cNvPr>
            <p:cNvSpPr/>
            <p:nvPr/>
          </p:nvSpPr>
          <p:spPr bwMode="auto">
            <a:xfrm>
              <a:off x="10313184" y="4622655"/>
              <a:ext cx="226817" cy="0"/>
            </a:xfrm>
            <a:custGeom>
              <a:avLst/>
              <a:gdLst>
                <a:gd name="T0" fmla="*/ 0 w 164"/>
                <a:gd name="T1" fmla="*/ 4 w 164"/>
                <a:gd name="T2" fmla="*/ 4 w 164"/>
                <a:gd name="T3" fmla="*/ 164 w 164"/>
                <a:gd name="T4" fmla="*/ 164 w 164"/>
                <a:gd name="T5" fmla="*/ 0 w 16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64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8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ïṣḻídè">
              <a:extLst>
                <a:ext uri="{FF2B5EF4-FFF2-40B4-BE49-F238E27FC236}">
                  <a16:creationId xmlns="" xmlns:a16="http://schemas.microsoft.com/office/drawing/2014/main" id="{A8087DCB-3AD4-4167-8C53-FDDF51630441}"/>
                </a:ext>
              </a:extLst>
            </p:cNvPr>
            <p:cNvSpPr/>
            <p:nvPr/>
          </p:nvSpPr>
          <p:spPr bwMode="auto">
            <a:xfrm>
              <a:off x="10310013" y="4597277"/>
              <a:ext cx="1586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C6C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íšľide">
              <a:extLst>
                <a:ext uri="{FF2B5EF4-FFF2-40B4-BE49-F238E27FC236}">
                  <a16:creationId xmlns="" xmlns:a16="http://schemas.microsoft.com/office/drawing/2014/main" id="{035F4A7A-8BD7-438E-9852-38919C00D120}"/>
                </a:ext>
              </a:extLst>
            </p:cNvPr>
            <p:cNvSpPr/>
            <p:nvPr/>
          </p:nvSpPr>
          <p:spPr bwMode="auto">
            <a:xfrm>
              <a:off x="10311599" y="4595691"/>
              <a:ext cx="3173" cy="1586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1 h 1"/>
                <a:gd name="T10" fmla="*/ 2 w 2"/>
                <a:gd name="T11" fmla="*/ 0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solidFill>
              <a:srgbClr val="29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išľîḓe">
              <a:extLst>
                <a:ext uri="{FF2B5EF4-FFF2-40B4-BE49-F238E27FC236}">
                  <a16:creationId xmlns="" xmlns:a16="http://schemas.microsoft.com/office/drawing/2014/main" id="{C1CA57E1-0165-4628-B40D-54B6406A008D}"/>
                </a:ext>
              </a:extLst>
            </p:cNvPr>
            <p:cNvSpPr/>
            <p:nvPr/>
          </p:nvSpPr>
          <p:spPr bwMode="auto">
            <a:xfrm>
              <a:off x="10306840" y="4597277"/>
              <a:ext cx="1586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6C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iṡlïdé">
              <a:extLst>
                <a:ext uri="{FF2B5EF4-FFF2-40B4-BE49-F238E27FC236}">
                  <a16:creationId xmlns="" xmlns:a16="http://schemas.microsoft.com/office/drawing/2014/main" id="{73ECCC30-85A1-43F6-B3EB-01F95D5F0C6F}"/>
                </a:ext>
              </a:extLst>
            </p:cNvPr>
            <p:cNvSpPr/>
            <p:nvPr/>
          </p:nvSpPr>
          <p:spPr bwMode="auto">
            <a:xfrm>
              <a:off x="10308426" y="4597277"/>
              <a:ext cx="1586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9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i$ḻíde">
              <a:extLst>
                <a:ext uri="{FF2B5EF4-FFF2-40B4-BE49-F238E27FC236}">
                  <a16:creationId xmlns="" xmlns:a16="http://schemas.microsoft.com/office/drawing/2014/main" id="{CEBD16B6-8D08-4A3B-8D86-53E635FB591E}"/>
                </a:ext>
              </a:extLst>
            </p:cNvPr>
            <p:cNvSpPr/>
            <p:nvPr/>
          </p:nvSpPr>
          <p:spPr bwMode="auto">
            <a:xfrm>
              <a:off x="10482901" y="5550546"/>
              <a:ext cx="239506" cy="34895"/>
            </a:xfrm>
            <a:custGeom>
              <a:avLst/>
              <a:gdLst>
                <a:gd name="T0" fmla="*/ 131 w 173"/>
                <a:gd name="T1" fmla="*/ 0 h 26"/>
                <a:gd name="T2" fmla="*/ 0 w 173"/>
                <a:gd name="T3" fmla="*/ 0 h 26"/>
                <a:gd name="T4" fmla="*/ 42 w 173"/>
                <a:gd name="T5" fmla="*/ 26 h 26"/>
                <a:gd name="T6" fmla="*/ 173 w 173"/>
                <a:gd name="T7" fmla="*/ 26 h 26"/>
                <a:gd name="T8" fmla="*/ 131 w 17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6">
                  <a:moveTo>
                    <a:pt x="1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35" y="10"/>
                    <a:pt x="42" y="26"/>
                  </a:cubicBezTo>
                  <a:cubicBezTo>
                    <a:pt x="173" y="26"/>
                    <a:pt x="173" y="26"/>
                    <a:pt x="173" y="26"/>
                  </a:cubicBezTo>
                  <a:cubicBezTo>
                    <a:pt x="165" y="10"/>
                    <a:pt x="150" y="0"/>
                    <a:pt x="131" y="0"/>
                  </a:cubicBezTo>
                  <a:close/>
                </a:path>
              </a:pathLst>
            </a:custGeom>
            <a:solidFill>
              <a:srgbClr val="EC6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işlîḓê">
              <a:extLst>
                <a:ext uri="{FF2B5EF4-FFF2-40B4-BE49-F238E27FC236}">
                  <a16:creationId xmlns="" xmlns:a16="http://schemas.microsoft.com/office/drawing/2014/main" id="{C6DE18C2-3F46-4450-A3D3-EF3D17C4F11A}"/>
                </a:ext>
              </a:extLst>
            </p:cNvPr>
            <p:cNvSpPr/>
            <p:nvPr/>
          </p:nvSpPr>
          <p:spPr bwMode="auto">
            <a:xfrm>
              <a:off x="10037196" y="5093737"/>
              <a:ext cx="329916" cy="30137"/>
            </a:xfrm>
            <a:custGeom>
              <a:avLst/>
              <a:gdLst>
                <a:gd name="T0" fmla="*/ 0 w 237"/>
                <a:gd name="T1" fmla="*/ 22 h 22"/>
                <a:gd name="T2" fmla="*/ 200 w 237"/>
                <a:gd name="T3" fmla="*/ 22 h 22"/>
                <a:gd name="T4" fmla="*/ 237 w 237"/>
                <a:gd name="T5" fmla="*/ 0 h 22"/>
                <a:gd name="T6" fmla="*/ 36 w 237"/>
                <a:gd name="T7" fmla="*/ 0 h 22"/>
                <a:gd name="T8" fmla="*/ 0 w 237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2">
                  <a:moveTo>
                    <a:pt x="0" y="22"/>
                  </a:moveTo>
                  <a:cubicBezTo>
                    <a:pt x="200" y="22"/>
                    <a:pt x="200" y="22"/>
                    <a:pt x="200" y="22"/>
                  </a:cubicBezTo>
                  <a:cubicBezTo>
                    <a:pt x="207" y="9"/>
                    <a:pt x="221" y="0"/>
                    <a:pt x="2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1" y="0"/>
                    <a:pt x="7" y="9"/>
                    <a:pt x="0" y="22"/>
                  </a:cubicBezTo>
                  <a:close/>
                </a:path>
              </a:pathLst>
            </a:custGeom>
            <a:solidFill>
              <a:srgbClr val="A75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iṧľïḓê">
              <a:extLst>
                <a:ext uri="{FF2B5EF4-FFF2-40B4-BE49-F238E27FC236}">
                  <a16:creationId xmlns="" xmlns:a16="http://schemas.microsoft.com/office/drawing/2014/main" id="{C641562C-60D1-4236-99D7-C69A67AE927F}"/>
                </a:ext>
              </a:extLst>
            </p:cNvPr>
            <p:cNvSpPr/>
            <p:nvPr/>
          </p:nvSpPr>
          <p:spPr bwMode="auto">
            <a:xfrm>
              <a:off x="9198130" y="4955743"/>
              <a:ext cx="222060" cy="93582"/>
            </a:xfrm>
            <a:custGeom>
              <a:avLst/>
              <a:gdLst>
                <a:gd name="T0" fmla="*/ 131 w 160"/>
                <a:gd name="T1" fmla="*/ 67 h 67"/>
                <a:gd name="T2" fmla="*/ 160 w 160"/>
                <a:gd name="T3" fmla="*/ 38 h 67"/>
                <a:gd name="T4" fmla="*/ 160 w 160"/>
                <a:gd name="T5" fmla="*/ 29 h 67"/>
                <a:gd name="T6" fmla="*/ 131 w 160"/>
                <a:gd name="T7" fmla="*/ 0 h 67"/>
                <a:gd name="T8" fmla="*/ 0 w 160"/>
                <a:gd name="T9" fmla="*/ 0 h 67"/>
                <a:gd name="T10" fmla="*/ 12 w 160"/>
                <a:gd name="T11" fmla="*/ 31 h 67"/>
                <a:gd name="T12" fmla="*/ 0 w 160"/>
                <a:gd name="T13" fmla="*/ 67 h 67"/>
                <a:gd name="T14" fmla="*/ 131 w 160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7">
                  <a:moveTo>
                    <a:pt x="131" y="67"/>
                  </a:moveTo>
                  <a:cubicBezTo>
                    <a:pt x="147" y="67"/>
                    <a:pt x="160" y="54"/>
                    <a:pt x="160" y="38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0" y="13"/>
                    <a:pt x="147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7"/>
                    <a:pt x="12" y="31"/>
                  </a:cubicBezTo>
                  <a:cubicBezTo>
                    <a:pt x="12" y="60"/>
                    <a:pt x="0" y="67"/>
                    <a:pt x="0" y="67"/>
                  </a:cubicBezTo>
                  <a:cubicBezTo>
                    <a:pt x="131" y="67"/>
                    <a:pt x="131" y="67"/>
                    <a:pt x="131" y="67"/>
                  </a:cubicBezTo>
                  <a:close/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íṥľiḑè">
              <a:extLst>
                <a:ext uri="{FF2B5EF4-FFF2-40B4-BE49-F238E27FC236}">
                  <a16:creationId xmlns="" xmlns:a16="http://schemas.microsoft.com/office/drawing/2014/main" id="{B0A5CC81-9FAC-42E5-B597-1D03558158C5}"/>
                </a:ext>
              </a:extLst>
            </p:cNvPr>
            <p:cNvSpPr/>
            <p:nvPr/>
          </p:nvSpPr>
          <p:spPr bwMode="auto">
            <a:xfrm>
              <a:off x="9169579" y="4931951"/>
              <a:ext cx="466325" cy="141166"/>
            </a:xfrm>
            <a:custGeom>
              <a:avLst/>
              <a:gdLst>
                <a:gd name="T0" fmla="*/ 289 w 335"/>
                <a:gd name="T1" fmla="*/ 0 h 102"/>
                <a:gd name="T2" fmla="*/ 0 w 335"/>
                <a:gd name="T3" fmla="*/ 0 h 102"/>
                <a:gd name="T4" fmla="*/ 0 w 335"/>
                <a:gd name="T5" fmla="*/ 18 h 102"/>
                <a:gd name="T6" fmla="*/ 151 w 335"/>
                <a:gd name="T7" fmla="*/ 18 h 102"/>
                <a:gd name="T8" fmla="*/ 180 w 335"/>
                <a:gd name="T9" fmla="*/ 47 h 102"/>
                <a:gd name="T10" fmla="*/ 180 w 335"/>
                <a:gd name="T11" fmla="*/ 56 h 102"/>
                <a:gd name="T12" fmla="*/ 151 w 335"/>
                <a:gd name="T13" fmla="*/ 85 h 102"/>
                <a:gd name="T14" fmla="*/ 0 w 335"/>
                <a:gd name="T15" fmla="*/ 85 h 102"/>
                <a:gd name="T16" fmla="*/ 0 w 335"/>
                <a:gd name="T17" fmla="*/ 102 h 102"/>
                <a:gd name="T18" fmla="*/ 289 w 335"/>
                <a:gd name="T19" fmla="*/ 102 h 102"/>
                <a:gd name="T20" fmla="*/ 335 w 335"/>
                <a:gd name="T21" fmla="*/ 56 h 102"/>
                <a:gd name="T22" fmla="*/ 335 w 335"/>
                <a:gd name="T23" fmla="*/ 47 h 102"/>
                <a:gd name="T24" fmla="*/ 289 w 335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5" h="102">
                  <a:moveTo>
                    <a:pt x="2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1" y="18"/>
                    <a:pt x="151" y="18"/>
                    <a:pt x="151" y="18"/>
                  </a:cubicBezTo>
                  <a:cubicBezTo>
                    <a:pt x="167" y="18"/>
                    <a:pt x="180" y="31"/>
                    <a:pt x="180" y="47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72"/>
                    <a:pt x="167" y="85"/>
                    <a:pt x="151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89" y="102"/>
                    <a:pt x="289" y="102"/>
                    <a:pt x="289" y="102"/>
                  </a:cubicBezTo>
                  <a:cubicBezTo>
                    <a:pt x="314" y="102"/>
                    <a:pt x="335" y="82"/>
                    <a:pt x="335" y="56"/>
                  </a:cubicBezTo>
                  <a:cubicBezTo>
                    <a:pt x="335" y="47"/>
                    <a:pt x="335" y="47"/>
                    <a:pt x="335" y="47"/>
                  </a:cubicBezTo>
                  <a:cubicBezTo>
                    <a:pt x="335" y="21"/>
                    <a:pt x="314" y="0"/>
                    <a:pt x="289" y="0"/>
                  </a:cubicBez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î$ḷíḍê">
              <a:extLst>
                <a:ext uri="{FF2B5EF4-FFF2-40B4-BE49-F238E27FC236}">
                  <a16:creationId xmlns="" xmlns:a16="http://schemas.microsoft.com/office/drawing/2014/main" id="{0ABF6598-3D9D-4D53-99A2-59154DCF64DB}"/>
                </a:ext>
              </a:extLst>
            </p:cNvPr>
            <p:cNvSpPr/>
            <p:nvPr/>
          </p:nvSpPr>
          <p:spPr bwMode="auto">
            <a:xfrm>
              <a:off x="9190199" y="5039808"/>
              <a:ext cx="439360" cy="33308"/>
            </a:xfrm>
            <a:custGeom>
              <a:avLst/>
              <a:gdLst>
                <a:gd name="T0" fmla="*/ 156 w 316"/>
                <a:gd name="T1" fmla="*/ 0 h 24"/>
                <a:gd name="T2" fmla="*/ 137 w 316"/>
                <a:gd name="T3" fmla="*/ 7 h 24"/>
                <a:gd name="T4" fmla="*/ 0 w 316"/>
                <a:gd name="T5" fmla="*/ 7 h 24"/>
                <a:gd name="T6" fmla="*/ 0 w 316"/>
                <a:gd name="T7" fmla="*/ 24 h 24"/>
                <a:gd name="T8" fmla="*/ 275 w 316"/>
                <a:gd name="T9" fmla="*/ 24 h 24"/>
                <a:gd name="T10" fmla="*/ 316 w 316"/>
                <a:gd name="T11" fmla="*/ 0 h 24"/>
                <a:gd name="T12" fmla="*/ 156 w 31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" h="24">
                  <a:moveTo>
                    <a:pt x="156" y="0"/>
                  </a:moveTo>
                  <a:cubicBezTo>
                    <a:pt x="151" y="4"/>
                    <a:pt x="144" y="7"/>
                    <a:pt x="137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75" y="24"/>
                    <a:pt x="275" y="24"/>
                    <a:pt x="275" y="24"/>
                  </a:cubicBezTo>
                  <a:cubicBezTo>
                    <a:pt x="292" y="24"/>
                    <a:pt x="308" y="15"/>
                    <a:pt x="316" y="0"/>
                  </a:cubicBezTo>
                  <a:cubicBezTo>
                    <a:pt x="156" y="0"/>
                    <a:pt x="156" y="0"/>
                    <a:pt x="156" y="0"/>
                  </a:cubicBezTo>
                  <a:close/>
                </a:path>
              </a:pathLst>
            </a:custGeom>
            <a:solidFill>
              <a:srgbClr val="E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i$ļidê">
              <a:extLst>
                <a:ext uri="{FF2B5EF4-FFF2-40B4-BE49-F238E27FC236}">
                  <a16:creationId xmlns="" xmlns:a16="http://schemas.microsoft.com/office/drawing/2014/main" id="{DEC538C8-7FD4-4A9C-987A-99434B7F7F91}"/>
                </a:ext>
              </a:extLst>
            </p:cNvPr>
            <p:cNvSpPr/>
            <p:nvPr/>
          </p:nvSpPr>
          <p:spPr bwMode="auto">
            <a:xfrm>
              <a:off x="9169579" y="4931951"/>
              <a:ext cx="283919" cy="141166"/>
            </a:xfrm>
            <a:custGeom>
              <a:avLst/>
              <a:gdLst>
                <a:gd name="T0" fmla="*/ 151 w 204"/>
                <a:gd name="T1" fmla="*/ 85 h 102"/>
                <a:gd name="T2" fmla="*/ 180 w 204"/>
                <a:gd name="T3" fmla="*/ 56 h 102"/>
                <a:gd name="T4" fmla="*/ 180 w 204"/>
                <a:gd name="T5" fmla="*/ 47 h 102"/>
                <a:gd name="T6" fmla="*/ 151 w 204"/>
                <a:gd name="T7" fmla="*/ 18 h 102"/>
                <a:gd name="T8" fmla="*/ 0 w 204"/>
                <a:gd name="T9" fmla="*/ 18 h 102"/>
                <a:gd name="T10" fmla="*/ 0 w 204"/>
                <a:gd name="T11" fmla="*/ 0 h 102"/>
                <a:gd name="T12" fmla="*/ 158 w 204"/>
                <a:gd name="T13" fmla="*/ 0 h 102"/>
                <a:gd name="T14" fmla="*/ 204 w 204"/>
                <a:gd name="T15" fmla="*/ 47 h 102"/>
                <a:gd name="T16" fmla="*/ 204 w 204"/>
                <a:gd name="T17" fmla="*/ 56 h 102"/>
                <a:gd name="T18" fmla="*/ 158 w 204"/>
                <a:gd name="T19" fmla="*/ 102 h 102"/>
                <a:gd name="T20" fmla="*/ 0 w 204"/>
                <a:gd name="T21" fmla="*/ 102 h 102"/>
                <a:gd name="T22" fmla="*/ 0 w 204"/>
                <a:gd name="T23" fmla="*/ 85 h 102"/>
                <a:gd name="T24" fmla="*/ 151 w 204"/>
                <a:gd name="T25" fmla="*/ 8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102">
                  <a:moveTo>
                    <a:pt x="151" y="85"/>
                  </a:moveTo>
                  <a:cubicBezTo>
                    <a:pt x="167" y="85"/>
                    <a:pt x="180" y="72"/>
                    <a:pt x="180" y="56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0" y="31"/>
                    <a:pt x="167" y="18"/>
                    <a:pt x="15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4" y="0"/>
                    <a:pt x="204" y="21"/>
                    <a:pt x="204" y="47"/>
                  </a:cubicBezTo>
                  <a:cubicBezTo>
                    <a:pt x="204" y="56"/>
                    <a:pt x="204" y="56"/>
                    <a:pt x="204" y="56"/>
                  </a:cubicBezTo>
                  <a:cubicBezTo>
                    <a:pt x="204" y="82"/>
                    <a:pt x="184" y="102"/>
                    <a:pt x="158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51" y="85"/>
                    <a:pt x="151" y="85"/>
                    <a:pt x="151" y="85"/>
                  </a:cubicBezTo>
                  <a:close/>
                </a:path>
              </a:pathLst>
            </a:custGeom>
            <a:solidFill>
              <a:srgbClr val="E9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" name="íSḷide">
              <a:extLst>
                <a:ext uri="{FF2B5EF4-FFF2-40B4-BE49-F238E27FC236}">
                  <a16:creationId xmlns="" xmlns:a16="http://schemas.microsoft.com/office/drawing/2014/main" id="{8B8E314C-6F19-4B87-8AF4-9E4E028929D7}"/>
                </a:ext>
              </a:extLst>
            </p:cNvPr>
            <p:cNvSpPr/>
            <p:nvPr/>
          </p:nvSpPr>
          <p:spPr bwMode="auto">
            <a:xfrm>
              <a:off x="9382122" y="4955743"/>
              <a:ext cx="38068" cy="93582"/>
            </a:xfrm>
            <a:custGeom>
              <a:avLst/>
              <a:gdLst>
                <a:gd name="T0" fmla="*/ 0 w 27"/>
                <a:gd name="T1" fmla="*/ 0 h 67"/>
                <a:gd name="T2" fmla="*/ 27 w 27"/>
                <a:gd name="T3" fmla="*/ 29 h 67"/>
                <a:gd name="T4" fmla="*/ 27 w 27"/>
                <a:gd name="T5" fmla="*/ 38 h 67"/>
                <a:gd name="T6" fmla="*/ 0 w 27"/>
                <a:gd name="T7" fmla="*/ 67 h 67"/>
                <a:gd name="T8" fmla="*/ 5 w 27"/>
                <a:gd name="T9" fmla="*/ 33 h 67"/>
                <a:gd name="T10" fmla="*/ 0 w 2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7">
                  <a:moveTo>
                    <a:pt x="0" y="0"/>
                  </a:moveTo>
                  <a:cubicBezTo>
                    <a:pt x="15" y="1"/>
                    <a:pt x="27" y="14"/>
                    <a:pt x="27" y="2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53"/>
                    <a:pt x="15" y="66"/>
                    <a:pt x="0" y="67"/>
                  </a:cubicBezTo>
                  <a:cubicBezTo>
                    <a:pt x="0" y="67"/>
                    <a:pt x="5" y="54"/>
                    <a:pt x="5" y="33"/>
                  </a:cubicBezTo>
                  <a:cubicBezTo>
                    <a:pt x="5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" name="ïṡlíḑê">
              <a:extLst>
                <a:ext uri="{FF2B5EF4-FFF2-40B4-BE49-F238E27FC236}">
                  <a16:creationId xmlns="" xmlns:a16="http://schemas.microsoft.com/office/drawing/2014/main" id="{E16416FB-40C0-4D55-94D2-7E5CBAB403CF}"/>
                </a:ext>
              </a:extLst>
            </p:cNvPr>
            <p:cNvSpPr/>
            <p:nvPr/>
          </p:nvSpPr>
          <p:spPr bwMode="auto">
            <a:xfrm>
              <a:off x="9123582" y="5577510"/>
              <a:ext cx="440947" cy="109444"/>
            </a:xfrm>
            <a:custGeom>
              <a:avLst/>
              <a:gdLst>
                <a:gd name="T0" fmla="*/ 284 w 318"/>
                <a:gd name="T1" fmla="*/ 79 h 79"/>
                <a:gd name="T2" fmla="*/ 318 w 318"/>
                <a:gd name="T3" fmla="*/ 45 h 79"/>
                <a:gd name="T4" fmla="*/ 318 w 318"/>
                <a:gd name="T5" fmla="*/ 34 h 79"/>
                <a:gd name="T6" fmla="*/ 284 w 318"/>
                <a:gd name="T7" fmla="*/ 0 h 79"/>
                <a:gd name="T8" fmla="*/ 0 w 318"/>
                <a:gd name="T9" fmla="*/ 0 h 79"/>
                <a:gd name="T10" fmla="*/ 14 w 318"/>
                <a:gd name="T11" fmla="*/ 37 h 79"/>
                <a:gd name="T12" fmla="*/ 0 w 318"/>
                <a:gd name="T13" fmla="*/ 79 h 79"/>
                <a:gd name="T14" fmla="*/ 284 w 318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79">
                  <a:moveTo>
                    <a:pt x="284" y="79"/>
                  </a:moveTo>
                  <a:cubicBezTo>
                    <a:pt x="303" y="79"/>
                    <a:pt x="318" y="64"/>
                    <a:pt x="318" y="45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318" y="16"/>
                    <a:pt x="303" y="0"/>
                    <a:pt x="2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9"/>
                    <a:pt x="14" y="37"/>
                  </a:cubicBezTo>
                  <a:cubicBezTo>
                    <a:pt x="14" y="71"/>
                    <a:pt x="0" y="79"/>
                    <a:pt x="0" y="79"/>
                  </a:cubicBezTo>
                  <a:cubicBezTo>
                    <a:pt x="284" y="79"/>
                    <a:pt x="284" y="79"/>
                    <a:pt x="284" y="79"/>
                  </a:cubicBezTo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" name="î$ļíḍé">
              <a:extLst>
                <a:ext uri="{FF2B5EF4-FFF2-40B4-BE49-F238E27FC236}">
                  <a16:creationId xmlns="" xmlns:a16="http://schemas.microsoft.com/office/drawing/2014/main" id="{0EC7BFD4-7716-4A21-8B2D-BFD0DBC87EA8}"/>
                </a:ext>
              </a:extLst>
            </p:cNvPr>
            <p:cNvSpPr/>
            <p:nvPr/>
          </p:nvSpPr>
          <p:spPr bwMode="auto">
            <a:xfrm>
              <a:off x="9090272" y="5550546"/>
              <a:ext cx="623352" cy="164959"/>
            </a:xfrm>
            <a:custGeom>
              <a:avLst/>
              <a:gdLst>
                <a:gd name="T0" fmla="*/ 395 w 449"/>
                <a:gd name="T1" fmla="*/ 0 h 120"/>
                <a:gd name="T2" fmla="*/ 0 w 449"/>
                <a:gd name="T3" fmla="*/ 0 h 120"/>
                <a:gd name="T4" fmla="*/ 0 w 449"/>
                <a:gd name="T5" fmla="*/ 20 h 120"/>
                <a:gd name="T6" fmla="*/ 308 w 449"/>
                <a:gd name="T7" fmla="*/ 20 h 120"/>
                <a:gd name="T8" fmla="*/ 342 w 449"/>
                <a:gd name="T9" fmla="*/ 54 h 120"/>
                <a:gd name="T10" fmla="*/ 342 w 449"/>
                <a:gd name="T11" fmla="*/ 65 h 120"/>
                <a:gd name="T12" fmla="*/ 308 w 449"/>
                <a:gd name="T13" fmla="*/ 99 h 120"/>
                <a:gd name="T14" fmla="*/ 0 w 449"/>
                <a:gd name="T15" fmla="*/ 99 h 120"/>
                <a:gd name="T16" fmla="*/ 0 w 449"/>
                <a:gd name="T17" fmla="*/ 120 h 120"/>
                <a:gd name="T18" fmla="*/ 395 w 449"/>
                <a:gd name="T19" fmla="*/ 120 h 120"/>
                <a:gd name="T20" fmla="*/ 449 w 449"/>
                <a:gd name="T21" fmla="*/ 65 h 120"/>
                <a:gd name="T22" fmla="*/ 449 w 449"/>
                <a:gd name="T23" fmla="*/ 54 h 120"/>
                <a:gd name="T24" fmla="*/ 395 w 449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120">
                  <a:moveTo>
                    <a:pt x="3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08" y="20"/>
                    <a:pt x="308" y="20"/>
                    <a:pt x="308" y="20"/>
                  </a:cubicBezTo>
                  <a:cubicBezTo>
                    <a:pt x="327" y="20"/>
                    <a:pt x="342" y="36"/>
                    <a:pt x="342" y="54"/>
                  </a:cubicBezTo>
                  <a:cubicBezTo>
                    <a:pt x="342" y="65"/>
                    <a:pt x="342" y="65"/>
                    <a:pt x="342" y="65"/>
                  </a:cubicBezTo>
                  <a:cubicBezTo>
                    <a:pt x="342" y="84"/>
                    <a:pt x="327" y="99"/>
                    <a:pt x="308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95" y="120"/>
                    <a:pt x="395" y="120"/>
                    <a:pt x="395" y="120"/>
                  </a:cubicBezTo>
                  <a:cubicBezTo>
                    <a:pt x="425" y="120"/>
                    <a:pt x="449" y="95"/>
                    <a:pt x="449" y="65"/>
                  </a:cubicBezTo>
                  <a:cubicBezTo>
                    <a:pt x="449" y="54"/>
                    <a:pt x="449" y="54"/>
                    <a:pt x="449" y="54"/>
                  </a:cubicBezTo>
                  <a:cubicBezTo>
                    <a:pt x="449" y="24"/>
                    <a:pt x="425" y="0"/>
                    <a:pt x="395" y="0"/>
                  </a:cubicBezTo>
                </a:path>
              </a:pathLst>
            </a:custGeom>
            <a:solidFill>
              <a:srgbClr val="10A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" name="íşļîḓê">
              <a:extLst>
                <a:ext uri="{FF2B5EF4-FFF2-40B4-BE49-F238E27FC236}">
                  <a16:creationId xmlns="" xmlns:a16="http://schemas.microsoft.com/office/drawing/2014/main" id="{4026582C-F989-4B3D-8165-FA8774E507D1}"/>
                </a:ext>
              </a:extLst>
            </p:cNvPr>
            <p:cNvSpPr/>
            <p:nvPr/>
          </p:nvSpPr>
          <p:spPr bwMode="auto">
            <a:xfrm>
              <a:off x="9090272" y="5715504"/>
              <a:ext cx="439360" cy="0"/>
            </a:xfrm>
            <a:custGeom>
              <a:avLst/>
              <a:gdLst>
                <a:gd name="T0" fmla="*/ 0 w 317"/>
                <a:gd name="T1" fmla="*/ 0 w 317"/>
                <a:gd name="T2" fmla="*/ 317 w 317"/>
                <a:gd name="T3" fmla="*/ 316 w 317"/>
                <a:gd name="T4" fmla="*/ 0 w 3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1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0"/>
                    <a:pt x="317" y="0"/>
                    <a:pt x="31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9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" name="íṧľíḓé">
              <a:extLst>
                <a:ext uri="{FF2B5EF4-FFF2-40B4-BE49-F238E27FC236}">
                  <a16:creationId xmlns="" xmlns:a16="http://schemas.microsoft.com/office/drawing/2014/main" id="{CC47C9E0-BAD0-444A-9595-421B6447C1DA}"/>
                </a:ext>
              </a:extLst>
            </p:cNvPr>
            <p:cNvSpPr/>
            <p:nvPr/>
          </p:nvSpPr>
          <p:spPr bwMode="auto">
            <a:xfrm>
              <a:off x="9090272" y="5550546"/>
              <a:ext cx="515495" cy="164959"/>
            </a:xfrm>
            <a:custGeom>
              <a:avLst/>
              <a:gdLst>
                <a:gd name="T0" fmla="*/ 0 w 371"/>
                <a:gd name="T1" fmla="*/ 120 h 120"/>
                <a:gd name="T2" fmla="*/ 0 w 371"/>
                <a:gd name="T3" fmla="*/ 99 h 120"/>
                <a:gd name="T4" fmla="*/ 308 w 371"/>
                <a:gd name="T5" fmla="*/ 99 h 120"/>
                <a:gd name="T6" fmla="*/ 342 w 371"/>
                <a:gd name="T7" fmla="*/ 65 h 120"/>
                <a:gd name="T8" fmla="*/ 342 w 371"/>
                <a:gd name="T9" fmla="*/ 54 h 120"/>
                <a:gd name="T10" fmla="*/ 342 w 371"/>
                <a:gd name="T11" fmla="*/ 54 h 120"/>
                <a:gd name="T12" fmla="*/ 342 w 371"/>
                <a:gd name="T13" fmla="*/ 54 h 120"/>
                <a:gd name="T14" fmla="*/ 342 w 371"/>
                <a:gd name="T15" fmla="*/ 54 h 120"/>
                <a:gd name="T16" fmla="*/ 308 w 371"/>
                <a:gd name="T17" fmla="*/ 20 h 120"/>
                <a:gd name="T18" fmla="*/ 308 w 371"/>
                <a:gd name="T19" fmla="*/ 20 h 120"/>
                <a:gd name="T20" fmla="*/ 0 w 371"/>
                <a:gd name="T21" fmla="*/ 20 h 120"/>
                <a:gd name="T22" fmla="*/ 0 w 371"/>
                <a:gd name="T23" fmla="*/ 0 h 120"/>
                <a:gd name="T24" fmla="*/ 316 w 371"/>
                <a:gd name="T25" fmla="*/ 0 h 120"/>
                <a:gd name="T26" fmla="*/ 371 w 371"/>
                <a:gd name="T27" fmla="*/ 54 h 120"/>
                <a:gd name="T28" fmla="*/ 371 w 371"/>
                <a:gd name="T29" fmla="*/ 65 h 120"/>
                <a:gd name="T30" fmla="*/ 317 w 371"/>
                <a:gd name="T31" fmla="*/ 120 h 120"/>
                <a:gd name="T32" fmla="*/ 0 w 371"/>
                <a:gd name="T3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120">
                  <a:moveTo>
                    <a:pt x="0" y="12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308" y="99"/>
                    <a:pt x="308" y="99"/>
                    <a:pt x="308" y="99"/>
                  </a:cubicBezTo>
                  <a:cubicBezTo>
                    <a:pt x="327" y="99"/>
                    <a:pt x="342" y="84"/>
                    <a:pt x="342" y="65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36"/>
                    <a:pt x="327" y="21"/>
                    <a:pt x="308" y="20"/>
                  </a:cubicBezTo>
                  <a:cubicBezTo>
                    <a:pt x="308" y="20"/>
                    <a:pt x="308" y="20"/>
                    <a:pt x="308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46" y="0"/>
                    <a:pt x="371" y="24"/>
                    <a:pt x="371" y="54"/>
                  </a:cubicBezTo>
                  <a:cubicBezTo>
                    <a:pt x="371" y="65"/>
                    <a:pt x="371" y="65"/>
                    <a:pt x="371" y="65"/>
                  </a:cubicBezTo>
                  <a:cubicBezTo>
                    <a:pt x="371" y="95"/>
                    <a:pt x="347" y="120"/>
                    <a:pt x="317" y="120"/>
                  </a:cubicBezTo>
                  <a:cubicBezTo>
                    <a:pt x="0" y="120"/>
                    <a:pt x="0" y="120"/>
                    <a:pt x="0" y="120"/>
                  </a:cubicBezTo>
                </a:path>
              </a:pathLst>
            </a:custGeom>
            <a:solidFill>
              <a:srgbClr val="007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íşļîḑê">
              <a:extLst>
                <a:ext uri="{FF2B5EF4-FFF2-40B4-BE49-F238E27FC236}">
                  <a16:creationId xmlns="" xmlns:a16="http://schemas.microsoft.com/office/drawing/2014/main" id="{4FD7382A-114C-42EF-9B39-31A09084E2C3}"/>
                </a:ext>
              </a:extLst>
            </p:cNvPr>
            <p:cNvSpPr/>
            <p:nvPr/>
          </p:nvSpPr>
          <p:spPr bwMode="auto">
            <a:xfrm>
              <a:off x="9521701" y="5579096"/>
              <a:ext cx="42826" cy="107858"/>
            </a:xfrm>
            <a:custGeom>
              <a:avLst/>
              <a:gdLst>
                <a:gd name="T0" fmla="*/ 0 w 31"/>
                <a:gd name="T1" fmla="*/ 0 h 78"/>
                <a:gd name="T2" fmla="*/ 31 w 31"/>
                <a:gd name="T3" fmla="*/ 33 h 78"/>
                <a:gd name="T4" fmla="*/ 31 w 31"/>
                <a:gd name="T5" fmla="*/ 44 h 78"/>
                <a:gd name="T6" fmla="*/ 0 w 31"/>
                <a:gd name="T7" fmla="*/ 78 h 78"/>
                <a:gd name="T8" fmla="*/ 5 w 31"/>
                <a:gd name="T9" fmla="*/ 38 h 78"/>
                <a:gd name="T10" fmla="*/ 0 w 31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8">
                  <a:moveTo>
                    <a:pt x="0" y="0"/>
                  </a:moveTo>
                  <a:cubicBezTo>
                    <a:pt x="17" y="1"/>
                    <a:pt x="31" y="16"/>
                    <a:pt x="31" y="3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62"/>
                    <a:pt x="17" y="77"/>
                    <a:pt x="0" y="78"/>
                  </a:cubicBezTo>
                  <a:cubicBezTo>
                    <a:pt x="0" y="78"/>
                    <a:pt x="5" y="63"/>
                    <a:pt x="5" y="38"/>
                  </a:cubicBezTo>
                  <a:cubicBezTo>
                    <a:pt x="5" y="1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i$ļiḋè">
              <a:extLst>
                <a:ext uri="{FF2B5EF4-FFF2-40B4-BE49-F238E27FC236}">
                  <a16:creationId xmlns="" xmlns:a16="http://schemas.microsoft.com/office/drawing/2014/main" id="{15CCDE80-D37A-4F31-AFEB-9CBF0F275B63}"/>
                </a:ext>
              </a:extLst>
            </p:cNvPr>
            <p:cNvSpPr/>
            <p:nvPr/>
          </p:nvSpPr>
          <p:spPr bwMode="auto">
            <a:xfrm>
              <a:off x="9029999" y="5239663"/>
              <a:ext cx="685211" cy="164959"/>
            </a:xfrm>
            <a:custGeom>
              <a:avLst/>
              <a:gdLst>
                <a:gd name="T0" fmla="*/ 55 w 493"/>
                <a:gd name="T1" fmla="*/ 0 h 119"/>
                <a:gd name="T2" fmla="*/ 493 w 493"/>
                <a:gd name="T3" fmla="*/ 0 h 119"/>
                <a:gd name="T4" fmla="*/ 493 w 493"/>
                <a:gd name="T5" fmla="*/ 20 h 119"/>
                <a:gd name="T6" fmla="*/ 185 w 493"/>
                <a:gd name="T7" fmla="*/ 20 h 119"/>
                <a:gd name="T8" fmla="*/ 151 w 493"/>
                <a:gd name="T9" fmla="*/ 54 h 119"/>
                <a:gd name="T10" fmla="*/ 151 w 493"/>
                <a:gd name="T11" fmla="*/ 65 h 119"/>
                <a:gd name="T12" fmla="*/ 185 w 493"/>
                <a:gd name="T13" fmla="*/ 99 h 119"/>
                <a:gd name="T14" fmla="*/ 493 w 493"/>
                <a:gd name="T15" fmla="*/ 99 h 119"/>
                <a:gd name="T16" fmla="*/ 493 w 493"/>
                <a:gd name="T17" fmla="*/ 119 h 119"/>
                <a:gd name="T18" fmla="*/ 55 w 493"/>
                <a:gd name="T19" fmla="*/ 119 h 119"/>
                <a:gd name="T20" fmla="*/ 0 w 493"/>
                <a:gd name="T21" fmla="*/ 65 h 119"/>
                <a:gd name="T22" fmla="*/ 0 w 493"/>
                <a:gd name="T23" fmla="*/ 54 h 119"/>
                <a:gd name="T24" fmla="*/ 55 w 4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3" h="119">
                  <a:moveTo>
                    <a:pt x="55" y="0"/>
                  </a:moveTo>
                  <a:cubicBezTo>
                    <a:pt x="493" y="0"/>
                    <a:pt x="493" y="0"/>
                    <a:pt x="493" y="0"/>
                  </a:cubicBezTo>
                  <a:cubicBezTo>
                    <a:pt x="493" y="20"/>
                    <a:pt x="493" y="20"/>
                    <a:pt x="493" y="20"/>
                  </a:cubicBezTo>
                  <a:cubicBezTo>
                    <a:pt x="185" y="20"/>
                    <a:pt x="185" y="20"/>
                    <a:pt x="185" y="20"/>
                  </a:cubicBezTo>
                  <a:cubicBezTo>
                    <a:pt x="167" y="20"/>
                    <a:pt x="151" y="35"/>
                    <a:pt x="151" y="54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84"/>
                    <a:pt x="167" y="99"/>
                    <a:pt x="185" y="99"/>
                  </a:cubicBezTo>
                  <a:cubicBezTo>
                    <a:pt x="493" y="99"/>
                    <a:pt x="493" y="99"/>
                    <a:pt x="493" y="99"/>
                  </a:cubicBezTo>
                  <a:cubicBezTo>
                    <a:pt x="493" y="119"/>
                    <a:pt x="493" y="119"/>
                    <a:pt x="493" y="119"/>
                  </a:cubicBezTo>
                  <a:cubicBezTo>
                    <a:pt x="55" y="119"/>
                    <a:pt x="55" y="119"/>
                    <a:pt x="55" y="119"/>
                  </a:cubicBezTo>
                  <a:cubicBezTo>
                    <a:pt x="25" y="119"/>
                    <a:pt x="0" y="95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4"/>
                    <a:pt x="25" y="0"/>
                    <a:pt x="55" y="0"/>
                  </a:cubicBezTo>
                </a:path>
              </a:pathLst>
            </a:custGeom>
            <a:solidFill>
              <a:srgbClr val="934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i$ļïḓe">
              <a:extLst>
                <a:ext uri="{FF2B5EF4-FFF2-40B4-BE49-F238E27FC236}">
                  <a16:creationId xmlns="" xmlns:a16="http://schemas.microsoft.com/office/drawing/2014/main" id="{88BFBE42-E97A-4A5E-A479-78B57E8C8757}"/>
                </a:ext>
              </a:extLst>
            </p:cNvPr>
            <p:cNvSpPr/>
            <p:nvPr/>
          </p:nvSpPr>
          <p:spPr bwMode="auto">
            <a:xfrm>
              <a:off x="9239369" y="5266627"/>
              <a:ext cx="442532" cy="109444"/>
            </a:xfrm>
            <a:custGeom>
              <a:avLst/>
              <a:gdLst>
                <a:gd name="T0" fmla="*/ 34 w 318"/>
                <a:gd name="T1" fmla="*/ 79 h 79"/>
                <a:gd name="T2" fmla="*/ 0 w 318"/>
                <a:gd name="T3" fmla="*/ 45 h 79"/>
                <a:gd name="T4" fmla="*/ 0 w 318"/>
                <a:gd name="T5" fmla="*/ 34 h 79"/>
                <a:gd name="T6" fmla="*/ 34 w 318"/>
                <a:gd name="T7" fmla="*/ 0 h 79"/>
                <a:gd name="T8" fmla="*/ 318 w 318"/>
                <a:gd name="T9" fmla="*/ 0 h 79"/>
                <a:gd name="T10" fmla="*/ 303 w 318"/>
                <a:gd name="T11" fmla="*/ 37 h 79"/>
                <a:gd name="T12" fmla="*/ 318 w 318"/>
                <a:gd name="T13" fmla="*/ 79 h 79"/>
                <a:gd name="T14" fmla="*/ 34 w 318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79">
                  <a:moveTo>
                    <a:pt x="34" y="79"/>
                  </a:moveTo>
                  <a:cubicBezTo>
                    <a:pt x="16" y="79"/>
                    <a:pt x="0" y="64"/>
                    <a:pt x="0" y="4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318" y="0"/>
                    <a:pt x="303" y="8"/>
                    <a:pt x="303" y="37"/>
                  </a:cubicBezTo>
                  <a:cubicBezTo>
                    <a:pt x="303" y="71"/>
                    <a:pt x="318" y="79"/>
                    <a:pt x="318" y="79"/>
                  </a:cubicBezTo>
                  <a:cubicBezTo>
                    <a:pt x="34" y="79"/>
                    <a:pt x="34" y="79"/>
                    <a:pt x="34" y="79"/>
                  </a:cubicBezTo>
                  <a:close/>
                </a:path>
              </a:pathLst>
            </a:custGeom>
            <a:solidFill>
              <a:srgbClr val="EDF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iṧḷïďe">
              <a:extLst>
                <a:ext uri="{FF2B5EF4-FFF2-40B4-BE49-F238E27FC236}">
                  <a16:creationId xmlns="" xmlns:a16="http://schemas.microsoft.com/office/drawing/2014/main" id="{5A75D089-1B3B-467B-822A-B9489784BCFC}"/>
                </a:ext>
              </a:extLst>
            </p:cNvPr>
            <p:cNvSpPr/>
            <p:nvPr/>
          </p:nvSpPr>
          <p:spPr bwMode="auto">
            <a:xfrm>
              <a:off x="9201303" y="5239663"/>
              <a:ext cx="513908" cy="164959"/>
            </a:xfrm>
            <a:custGeom>
              <a:avLst/>
              <a:gdLst>
                <a:gd name="T0" fmla="*/ 62 w 370"/>
                <a:gd name="T1" fmla="*/ 99 h 119"/>
                <a:gd name="T2" fmla="*/ 28 w 370"/>
                <a:gd name="T3" fmla="*/ 65 h 119"/>
                <a:gd name="T4" fmla="*/ 28 w 370"/>
                <a:gd name="T5" fmla="*/ 54 h 119"/>
                <a:gd name="T6" fmla="*/ 62 w 370"/>
                <a:gd name="T7" fmla="*/ 20 h 119"/>
                <a:gd name="T8" fmla="*/ 370 w 370"/>
                <a:gd name="T9" fmla="*/ 20 h 119"/>
                <a:gd name="T10" fmla="*/ 370 w 370"/>
                <a:gd name="T11" fmla="*/ 0 h 119"/>
                <a:gd name="T12" fmla="*/ 54 w 370"/>
                <a:gd name="T13" fmla="*/ 0 h 119"/>
                <a:gd name="T14" fmla="*/ 0 w 370"/>
                <a:gd name="T15" fmla="*/ 54 h 119"/>
                <a:gd name="T16" fmla="*/ 0 w 370"/>
                <a:gd name="T17" fmla="*/ 65 h 119"/>
                <a:gd name="T18" fmla="*/ 54 w 370"/>
                <a:gd name="T19" fmla="*/ 119 h 119"/>
                <a:gd name="T20" fmla="*/ 370 w 370"/>
                <a:gd name="T21" fmla="*/ 119 h 119"/>
                <a:gd name="T22" fmla="*/ 370 w 370"/>
                <a:gd name="T23" fmla="*/ 99 h 119"/>
                <a:gd name="T24" fmla="*/ 62 w 370"/>
                <a:gd name="T25" fmla="*/ 9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0" h="119">
                  <a:moveTo>
                    <a:pt x="62" y="99"/>
                  </a:moveTo>
                  <a:cubicBezTo>
                    <a:pt x="44" y="99"/>
                    <a:pt x="28" y="84"/>
                    <a:pt x="28" y="65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35"/>
                    <a:pt x="44" y="20"/>
                    <a:pt x="62" y="20"/>
                  </a:cubicBezTo>
                  <a:cubicBezTo>
                    <a:pt x="370" y="20"/>
                    <a:pt x="370" y="20"/>
                    <a:pt x="370" y="2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95"/>
                    <a:pt x="24" y="119"/>
                    <a:pt x="54" y="119"/>
                  </a:cubicBezTo>
                  <a:cubicBezTo>
                    <a:pt x="370" y="119"/>
                    <a:pt x="370" y="119"/>
                    <a:pt x="370" y="119"/>
                  </a:cubicBezTo>
                  <a:cubicBezTo>
                    <a:pt x="370" y="99"/>
                    <a:pt x="370" y="99"/>
                    <a:pt x="370" y="99"/>
                  </a:cubicBezTo>
                  <a:cubicBezTo>
                    <a:pt x="62" y="99"/>
                    <a:pt x="62" y="99"/>
                    <a:pt x="62" y="99"/>
                  </a:cubicBezTo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íṧlïḓe">
              <a:extLst>
                <a:ext uri="{FF2B5EF4-FFF2-40B4-BE49-F238E27FC236}">
                  <a16:creationId xmlns="" xmlns:a16="http://schemas.microsoft.com/office/drawing/2014/main" id="{A1BDBA9B-C0E2-4112-94AD-4CB9887842BB}"/>
                </a:ext>
              </a:extLst>
            </p:cNvPr>
            <p:cNvSpPr/>
            <p:nvPr/>
          </p:nvSpPr>
          <p:spPr bwMode="auto">
            <a:xfrm>
              <a:off x="9239369" y="5266627"/>
              <a:ext cx="42826" cy="109444"/>
            </a:xfrm>
            <a:custGeom>
              <a:avLst/>
              <a:gdLst>
                <a:gd name="T0" fmla="*/ 31 w 31"/>
                <a:gd name="T1" fmla="*/ 0 h 79"/>
                <a:gd name="T2" fmla="*/ 0 w 31"/>
                <a:gd name="T3" fmla="*/ 34 h 79"/>
                <a:gd name="T4" fmla="*/ 0 w 31"/>
                <a:gd name="T5" fmla="*/ 45 h 79"/>
                <a:gd name="T6" fmla="*/ 31 w 31"/>
                <a:gd name="T7" fmla="*/ 79 h 79"/>
                <a:gd name="T8" fmla="*/ 26 w 31"/>
                <a:gd name="T9" fmla="*/ 39 h 79"/>
                <a:gd name="T10" fmla="*/ 31 w 31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9">
                  <a:moveTo>
                    <a:pt x="31" y="0"/>
                  </a:moveTo>
                  <a:cubicBezTo>
                    <a:pt x="14" y="2"/>
                    <a:pt x="0" y="16"/>
                    <a:pt x="0" y="3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63"/>
                    <a:pt x="14" y="77"/>
                    <a:pt x="31" y="79"/>
                  </a:cubicBezTo>
                  <a:cubicBezTo>
                    <a:pt x="31" y="79"/>
                    <a:pt x="26" y="64"/>
                    <a:pt x="26" y="39"/>
                  </a:cubicBezTo>
                  <a:cubicBezTo>
                    <a:pt x="26" y="14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îṣḷîdé">
              <a:extLst>
                <a:ext uri="{FF2B5EF4-FFF2-40B4-BE49-F238E27FC236}">
                  <a16:creationId xmlns="" xmlns:a16="http://schemas.microsoft.com/office/drawing/2014/main" id="{A6E6D019-1D00-411A-AE25-760CC4AB21E6}"/>
                </a:ext>
              </a:extLst>
            </p:cNvPr>
            <p:cNvSpPr/>
            <p:nvPr/>
          </p:nvSpPr>
          <p:spPr bwMode="auto">
            <a:xfrm>
              <a:off x="9077583" y="5073117"/>
              <a:ext cx="594802" cy="166544"/>
            </a:xfrm>
            <a:custGeom>
              <a:avLst/>
              <a:gdLst>
                <a:gd name="T0" fmla="*/ 47 w 428"/>
                <a:gd name="T1" fmla="*/ 0 h 120"/>
                <a:gd name="T2" fmla="*/ 428 w 428"/>
                <a:gd name="T3" fmla="*/ 0 h 120"/>
                <a:gd name="T4" fmla="*/ 428 w 428"/>
                <a:gd name="T5" fmla="*/ 17 h 120"/>
                <a:gd name="T6" fmla="*/ 47 w 428"/>
                <a:gd name="T7" fmla="*/ 17 h 120"/>
                <a:gd name="T8" fmla="*/ 18 w 428"/>
                <a:gd name="T9" fmla="*/ 47 h 120"/>
                <a:gd name="T10" fmla="*/ 18 w 428"/>
                <a:gd name="T11" fmla="*/ 73 h 120"/>
                <a:gd name="T12" fmla="*/ 47 w 428"/>
                <a:gd name="T13" fmla="*/ 102 h 120"/>
                <a:gd name="T14" fmla="*/ 428 w 428"/>
                <a:gd name="T15" fmla="*/ 102 h 120"/>
                <a:gd name="T16" fmla="*/ 428 w 428"/>
                <a:gd name="T17" fmla="*/ 120 h 120"/>
                <a:gd name="T18" fmla="*/ 47 w 428"/>
                <a:gd name="T19" fmla="*/ 120 h 120"/>
                <a:gd name="T20" fmla="*/ 0 w 428"/>
                <a:gd name="T21" fmla="*/ 73 h 120"/>
                <a:gd name="T22" fmla="*/ 0 w 428"/>
                <a:gd name="T23" fmla="*/ 47 h 120"/>
                <a:gd name="T24" fmla="*/ 47 w 428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8" h="120">
                  <a:moveTo>
                    <a:pt x="47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28" y="17"/>
                    <a:pt x="428" y="17"/>
                    <a:pt x="428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31" y="17"/>
                    <a:pt x="18" y="30"/>
                    <a:pt x="18" y="47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8" y="89"/>
                    <a:pt x="31" y="102"/>
                    <a:pt x="47" y="102"/>
                  </a:cubicBezTo>
                  <a:cubicBezTo>
                    <a:pt x="428" y="102"/>
                    <a:pt x="428" y="102"/>
                    <a:pt x="428" y="102"/>
                  </a:cubicBezTo>
                  <a:cubicBezTo>
                    <a:pt x="428" y="120"/>
                    <a:pt x="428" y="120"/>
                    <a:pt x="428" y="120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21" y="120"/>
                    <a:pt x="0" y="99"/>
                    <a:pt x="0" y="7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</a:path>
              </a:pathLst>
            </a:custGeom>
            <a:solidFill>
              <a:srgbClr val="95B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ísļïde">
              <a:extLst>
                <a:ext uri="{FF2B5EF4-FFF2-40B4-BE49-F238E27FC236}">
                  <a16:creationId xmlns="" xmlns:a16="http://schemas.microsoft.com/office/drawing/2014/main" id="{677AC920-6F8D-4B23-A12F-D1CF261F9BA8}"/>
                </a:ext>
              </a:extLst>
            </p:cNvPr>
            <p:cNvSpPr/>
            <p:nvPr/>
          </p:nvSpPr>
          <p:spPr bwMode="auto">
            <a:xfrm>
              <a:off x="9112478" y="5096910"/>
              <a:ext cx="529770" cy="117373"/>
            </a:xfrm>
            <a:custGeom>
              <a:avLst/>
              <a:gdLst>
                <a:gd name="T0" fmla="*/ 22 w 382"/>
                <a:gd name="T1" fmla="*/ 85 h 85"/>
                <a:gd name="T2" fmla="*/ 0 w 382"/>
                <a:gd name="T3" fmla="*/ 56 h 85"/>
                <a:gd name="T4" fmla="*/ 0 w 382"/>
                <a:gd name="T5" fmla="*/ 30 h 85"/>
                <a:gd name="T6" fmla="*/ 22 w 382"/>
                <a:gd name="T7" fmla="*/ 0 h 85"/>
                <a:gd name="T8" fmla="*/ 382 w 382"/>
                <a:gd name="T9" fmla="*/ 0 h 85"/>
                <a:gd name="T10" fmla="*/ 370 w 382"/>
                <a:gd name="T11" fmla="*/ 41 h 85"/>
                <a:gd name="T12" fmla="*/ 382 w 382"/>
                <a:gd name="T13" fmla="*/ 85 h 85"/>
                <a:gd name="T14" fmla="*/ 22 w 382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2" h="85">
                  <a:moveTo>
                    <a:pt x="22" y="85"/>
                  </a:moveTo>
                  <a:cubicBezTo>
                    <a:pt x="6" y="85"/>
                    <a:pt x="0" y="72"/>
                    <a:pt x="0" y="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6" y="0"/>
                    <a:pt x="22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2" y="0"/>
                    <a:pt x="370" y="16"/>
                    <a:pt x="370" y="41"/>
                  </a:cubicBezTo>
                  <a:cubicBezTo>
                    <a:pt x="370" y="70"/>
                    <a:pt x="382" y="85"/>
                    <a:pt x="382" y="85"/>
                  </a:cubicBezTo>
                  <a:cubicBezTo>
                    <a:pt x="22" y="85"/>
                    <a:pt x="22" y="85"/>
                    <a:pt x="22" y="85"/>
                  </a:cubicBezTo>
                </a:path>
              </a:pathLst>
            </a:custGeom>
            <a:solidFill>
              <a:srgbClr val="EDF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iSḷíḍè">
              <a:extLst>
                <a:ext uri="{FF2B5EF4-FFF2-40B4-BE49-F238E27FC236}">
                  <a16:creationId xmlns="" xmlns:a16="http://schemas.microsoft.com/office/drawing/2014/main" id="{E8C5D40B-C5B6-4791-9BDE-E9FF439B8A86}"/>
                </a:ext>
              </a:extLst>
            </p:cNvPr>
            <p:cNvSpPr/>
            <p:nvPr/>
          </p:nvSpPr>
          <p:spPr bwMode="auto">
            <a:xfrm>
              <a:off x="9301228" y="5142909"/>
              <a:ext cx="123719" cy="11102"/>
            </a:xfrm>
            <a:custGeom>
              <a:avLst/>
              <a:gdLst>
                <a:gd name="T0" fmla="*/ 4 w 89"/>
                <a:gd name="T1" fmla="*/ 8 h 8"/>
                <a:gd name="T2" fmla="*/ 0 w 89"/>
                <a:gd name="T3" fmla="*/ 4 h 8"/>
                <a:gd name="T4" fmla="*/ 4 w 89"/>
                <a:gd name="T5" fmla="*/ 0 h 8"/>
                <a:gd name="T6" fmla="*/ 85 w 89"/>
                <a:gd name="T7" fmla="*/ 0 h 8"/>
                <a:gd name="T8" fmla="*/ 89 w 89"/>
                <a:gd name="T9" fmla="*/ 4 h 8"/>
                <a:gd name="T10" fmla="*/ 85 w 89"/>
                <a:gd name="T11" fmla="*/ 8 h 8"/>
                <a:gd name="T12" fmla="*/ 77 w 89"/>
                <a:gd name="T13" fmla="*/ 8 h 8"/>
                <a:gd name="T14" fmla="*/ 78 w 89"/>
                <a:gd name="T15" fmla="*/ 4 h 8"/>
                <a:gd name="T16" fmla="*/ 11 w 89"/>
                <a:gd name="T17" fmla="*/ 4 h 8"/>
                <a:gd name="T18" fmla="*/ 10 w 89"/>
                <a:gd name="T19" fmla="*/ 8 h 8"/>
                <a:gd name="T20" fmla="*/ 4 w 89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7" y="0"/>
                    <a:pt x="89" y="2"/>
                    <a:pt x="89" y="4"/>
                  </a:cubicBezTo>
                  <a:cubicBezTo>
                    <a:pt x="89" y="6"/>
                    <a:pt x="87" y="8"/>
                    <a:pt x="85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4" y="8"/>
                    <a:pt x="4" y="8"/>
                    <a:pt x="4" y="8"/>
                  </a:cubicBezTo>
                </a:path>
              </a:pathLst>
            </a:custGeom>
            <a:solidFill>
              <a:srgbClr val="B7C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íṥ1iḋê">
              <a:extLst>
                <a:ext uri="{FF2B5EF4-FFF2-40B4-BE49-F238E27FC236}">
                  <a16:creationId xmlns="" xmlns:a16="http://schemas.microsoft.com/office/drawing/2014/main" id="{81F6F710-8FB3-4456-9B4F-BF4F68E3D998}"/>
                </a:ext>
              </a:extLst>
            </p:cNvPr>
            <p:cNvSpPr/>
            <p:nvPr/>
          </p:nvSpPr>
          <p:spPr bwMode="auto">
            <a:xfrm>
              <a:off x="9302815" y="5214284"/>
              <a:ext cx="91996" cy="1586"/>
            </a:xfrm>
            <a:prstGeom prst="rect">
              <a:avLst/>
            </a:prstGeom>
            <a:solidFill>
              <a:srgbClr val="BF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îṥ1íḋê">
              <a:extLst>
                <a:ext uri="{FF2B5EF4-FFF2-40B4-BE49-F238E27FC236}">
                  <a16:creationId xmlns="" xmlns:a16="http://schemas.microsoft.com/office/drawing/2014/main" id="{BDB2993C-5C73-48EC-8F0B-304D8F755F56}"/>
                </a:ext>
              </a:extLst>
            </p:cNvPr>
            <p:cNvSpPr/>
            <p:nvPr/>
          </p:nvSpPr>
          <p:spPr bwMode="auto">
            <a:xfrm>
              <a:off x="9302815" y="5214284"/>
              <a:ext cx="91996" cy="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îśľíḑé">
              <a:extLst>
                <a:ext uri="{FF2B5EF4-FFF2-40B4-BE49-F238E27FC236}">
                  <a16:creationId xmlns="" xmlns:a16="http://schemas.microsoft.com/office/drawing/2014/main" id="{B7A07C33-6465-4E0C-B778-44185B45E165}"/>
                </a:ext>
              </a:extLst>
            </p:cNvPr>
            <p:cNvSpPr/>
            <p:nvPr/>
          </p:nvSpPr>
          <p:spPr bwMode="auto">
            <a:xfrm>
              <a:off x="9296470" y="5239663"/>
              <a:ext cx="93582" cy="1586"/>
            </a:xfrm>
            <a:prstGeom prst="rect">
              <a:avLst/>
            </a:prstGeom>
            <a:solidFill>
              <a:srgbClr val="884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îṩliḑé">
              <a:extLst>
                <a:ext uri="{FF2B5EF4-FFF2-40B4-BE49-F238E27FC236}">
                  <a16:creationId xmlns="" xmlns:a16="http://schemas.microsoft.com/office/drawing/2014/main" id="{3EEB20C5-72FF-4847-8161-6B5FB18F98FC}"/>
                </a:ext>
              </a:extLst>
            </p:cNvPr>
            <p:cNvSpPr/>
            <p:nvPr/>
          </p:nvSpPr>
          <p:spPr bwMode="auto">
            <a:xfrm>
              <a:off x="9296470" y="5239663"/>
              <a:ext cx="93582" cy="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îṡļîḓê">
              <a:extLst>
                <a:ext uri="{FF2B5EF4-FFF2-40B4-BE49-F238E27FC236}">
                  <a16:creationId xmlns="" xmlns:a16="http://schemas.microsoft.com/office/drawing/2014/main" id="{FBB553A6-62A0-46F8-9E2F-F44C8537DE9D}"/>
                </a:ext>
              </a:extLst>
            </p:cNvPr>
            <p:cNvSpPr/>
            <p:nvPr/>
          </p:nvSpPr>
          <p:spPr bwMode="auto">
            <a:xfrm>
              <a:off x="9296470" y="5214284"/>
              <a:ext cx="98340" cy="25378"/>
            </a:xfrm>
            <a:custGeom>
              <a:avLst/>
              <a:gdLst>
                <a:gd name="T0" fmla="*/ 0 w 62"/>
                <a:gd name="T1" fmla="*/ 16 h 16"/>
                <a:gd name="T2" fmla="*/ 4 w 62"/>
                <a:gd name="T3" fmla="*/ 0 h 16"/>
                <a:gd name="T4" fmla="*/ 62 w 62"/>
                <a:gd name="T5" fmla="*/ 0 h 16"/>
                <a:gd name="T6" fmla="*/ 59 w 62"/>
                <a:gd name="T7" fmla="*/ 16 h 16"/>
                <a:gd name="T8" fmla="*/ 0 w 6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6">
                  <a:moveTo>
                    <a:pt x="0" y="16"/>
                  </a:moveTo>
                  <a:lnTo>
                    <a:pt x="4" y="0"/>
                  </a:lnTo>
                  <a:lnTo>
                    <a:pt x="62" y="0"/>
                  </a:lnTo>
                  <a:lnTo>
                    <a:pt x="59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88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íSľïḑe">
              <a:extLst>
                <a:ext uri="{FF2B5EF4-FFF2-40B4-BE49-F238E27FC236}">
                  <a16:creationId xmlns="" xmlns:a16="http://schemas.microsoft.com/office/drawing/2014/main" id="{7104D7CA-42B3-4820-BC51-40192C2480C8}"/>
                </a:ext>
              </a:extLst>
            </p:cNvPr>
            <p:cNvSpPr/>
            <p:nvPr/>
          </p:nvSpPr>
          <p:spPr bwMode="auto">
            <a:xfrm>
              <a:off x="9296470" y="5214284"/>
              <a:ext cx="98340" cy="25378"/>
            </a:xfrm>
            <a:custGeom>
              <a:avLst/>
              <a:gdLst>
                <a:gd name="T0" fmla="*/ 0 w 62"/>
                <a:gd name="T1" fmla="*/ 16 h 16"/>
                <a:gd name="T2" fmla="*/ 4 w 62"/>
                <a:gd name="T3" fmla="*/ 0 h 16"/>
                <a:gd name="T4" fmla="*/ 62 w 62"/>
                <a:gd name="T5" fmla="*/ 0 h 16"/>
                <a:gd name="T6" fmla="*/ 59 w 62"/>
                <a:gd name="T7" fmla="*/ 16 h 16"/>
                <a:gd name="T8" fmla="*/ 0 w 6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6">
                  <a:moveTo>
                    <a:pt x="0" y="16"/>
                  </a:moveTo>
                  <a:lnTo>
                    <a:pt x="4" y="0"/>
                  </a:lnTo>
                  <a:lnTo>
                    <a:pt x="62" y="0"/>
                  </a:lnTo>
                  <a:lnTo>
                    <a:pt x="59" y="16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iṩľïďè">
              <a:extLst>
                <a:ext uri="{FF2B5EF4-FFF2-40B4-BE49-F238E27FC236}">
                  <a16:creationId xmlns="" xmlns:a16="http://schemas.microsoft.com/office/drawing/2014/main" id="{C935D565-DFEB-4014-8C31-1033B0616E94}"/>
                </a:ext>
              </a:extLst>
            </p:cNvPr>
            <p:cNvSpPr/>
            <p:nvPr/>
          </p:nvSpPr>
          <p:spPr bwMode="auto">
            <a:xfrm>
              <a:off x="9302815" y="5154011"/>
              <a:ext cx="104685" cy="60272"/>
            </a:xfrm>
            <a:custGeom>
              <a:avLst/>
              <a:gdLst>
                <a:gd name="T0" fmla="*/ 0 w 66"/>
                <a:gd name="T1" fmla="*/ 38 h 38"/>
                <a:gd name="T2" fmla="*/ 8 w 66"/>
                <a:gd name="T3" fmla="*/ 0 h 38"/>
                <a:gd name="T4" fmla="*/ 66 w 66"/>
                <a:gd name="T5" fmla="*/ 0 h 38"/>
                <a:gd name="T6" fmla="*/ 58 w 66"/>
                <a:gd name="T7" fmla="*/ 38 h 38"/>
                <a:gd name="T8" fmla="*/ 0 w 6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8">
                  <a:moveTo>
                    <a:pt x="0" y="38"/>
                  </a:moveTo>
                  <a:lnTo>
                    <a:pt x="8" y="0"/>
                  </a:lnTo>
                  <a:lnTo>
                    <a:pt x="66" y="0"/>
                  </a:lnTo>
                  <a:lnTo>
                    <a:pt x="58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AB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íşḻïḋê">
              <a:extLst>
                <a:ext uri="{FF2B5EF4-FFF2-40B4-BE49-F238E27FC236}">
                  <a16:creationId xmlns="" xmlns:a16="http://schemas.microsoft.com/office/drawing/2014/main" id="{27DCFEC9-D8D0-4A99-83D0-54996F2A3417}"/>
                </a:ext>
              </a:extLst>
            </p:cNvPr>
            <p:cNvSpPr/>
            <p:nvPr/>
          </p:nvSpPr>
          <p:spPr bwMode="auto">
            <a:xfrm>
              <a:off x="9302815" y="5154011"/>
              <a:ext cx="104685" cy="60272"/>
            </a:xfrm>
            <a:custGeom>
              <a:avLst/>
              <a:gdLst>
                <a:gd name="T0" fmla="*/ 0 w 66"/>
                <a:gd name="T1" fmla="*/ 38 h 38"/>
                <a:gd name="T2" fmla="*/ 8 w 66"/>
                <a:gd name="T3" fmla="*/ 0 h 38"/>
                <a:gd name="T4" fmla="*/ 66 w 66"/>
                <a:gd name="T5" fmla="*/ 0 h 38"/>
                <a:gd name="T6" fmla="*/ 58 w 66"/>
                <a:gd name="T7" fmla="*/ 38 h 38"/>
                <a:gd name="T8" fmla="*/ 0 w 6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8">
                  <a:moveTo>
                    <a:pt x="0" y="38"/>
                  </a:moveTo>
                  <a:lnTo>
                    <a:pt x="8" y="0"/>
                  </a:lnTo>
                  <a:lnTo>
                    <a:pt x="66" y="0"/>
                  </a:lnTo>
                  <a:lnTo>
                    <a:pt x="58" y="38"/>
                  </a:lnTo>
                  <a:lnTo>
                    <a:pt x="0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îṧļiḓê">
              <a:extLst>
                <a:ext uri="{FF2B5EF4-FFF2-40B4-BE49-F238E27FC236}">
                  <a16:creationId xmlns="" xmlns:a16="http://schemas.microsoft.com/office/drawing/2014/main" id="{D6C82EC1-1CDD-4B0E-8B63-AB941201FC2A}"/>
                </a:ext>
              </a:extLst>
            </p:cNvPr>
            <p:cNvSpPr/>
            <p:nvPr/>
          </p:nvSpPr>
          <p:spPr bwMode="auto">
            <a:xfrm>
              <a:off x="9315505" y="5149253"/>
              <a:ext cx="93582" cy="4759"/>
            </a:xfrm>
            <a:custGeom>
              <a:avLst/>
              <a:gdLst>
                <a:gd name="T0" fmla="*/ 0 w 59"/>
                <a:gd name="T1" fmla="*/ 3 h 3"/>
                <a:gd name="T2" fmla="*/ 0 w 59"/>
                <a:gd name="T3" fmla="*/ 0 h 3"/>
                <a:gd name="T4" fmla="*/ 59 w 59"/>
                <a:gd name="T5" fmla="*/ 0 h 3"/>
                <a:gd name="T6" fmla="*/ 58 w 59"/>
                <a:gd name="T7" fmla="*/ 3 h 3"/>
                <a:gd name="T8" fmla="*/ 0 w 5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">
                  <a:moveTo>
                    <a:pt x="0" y="3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8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i$1íḑê">
              <a:extLst>
                <a:ext uri="{FF2B5EF4-FFF2-40B4-BE49-F238E27FC236}">
                  <a16:creationId xmlns="" xmlns:a16="http://schemas.microsoft.com/office/drawing/2014/main" id="{3922FFAF-1FAF-4946-A852-1D787A29E93C}"/>
                </a:ext>
              </a:extLst>
            </p:cNvPr>
            <p:cNvSpPr/>
            <p:nvPr/>
          </p:nvSpPr>
          <p:spPr bwMode="auto">
            <a:xfrm>
              <a:off x="9315505" y="5149253"/>
              <a:ext cx="93582" cy="4759"/>
            </a:xfrm>
            <a:custGeom>
              <a:avLst/>
              <a:gdLst>
                <a:gd name="T0" fmla="*/ 0 w 59"/>
                <a:gd name="T1" fmla="*/ 3 h 3"/>
                <a:gd name="T2" fmla="*/ 0 w 59"/>
                <a:gd name="T3" fmla="*/ 0 h 3"/>
                <a:gd name="T4" fmla="*/ 59 w 59"/>
                <a:gd name="T5" fmla="*/ 0 h 3"/>
                <a:gd name="T6" fmla="*/ 58 w 59"/>
                <a:gd name="T7" fmla="*/ 3 h 3"/>
                <a:gd name="T8" fmla="*/ 0 w 5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">
                  <a:moveTo>
                    <a:pt x="0" y="3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8" y="3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ísḷíďe">
              <a:extLst>
                <a:ext uri="{FF2B5EF4-FFF2-40B4-BE49-F238E27FC236}">
                  <a16:creationId xmlns="" xmlns:a16="http://schemas.microsoft.com/office/drawing/2014/main" id="{18FEDF6E-0DED-4A96-A13A-53F71FC32ED1}"/>
                </a:ext>
              </a:extLst>
            </p:cNvPr>
            <p:cNvSpPr/>
            <p:nvPr/>
          </p:nvSpPr>
          <p:spPr bwMode="auto">
            <a:xfrm>
              <a:off x="9315505" y="5149253"/>
              <a:ext cx="93582" cy="149097"/>
            </a:xfrm>
            <a:custGeom>
              <a:avLst/>
              <a:gdLst>
                <a:gd name="T0" fmla="*/ 0 w 59"/>
                <a:gd name="T1" fmla="*/ 94 h 94"/>
                <a:gd name="T2" fmla="*/ 29 w 59"/>
                <a:gd name="T3" fmla="*/ 85 h 94"/>
                <a:gd name="T4" fmla="*/ 59 w 59"/>
                <a:gd name="T5" fmla="*/ 94 h 94"/>
                <a:gd name="T6" fmla="*/ 59 w 59"/>
                <a:gd name="T7" fmla="*/ 0 h 94"/>
                <a:gd name="T8" fmla="*/ 0 w 59"/>
                <a:gd name="T9" fmla="*/ 0 h 94"/>
                <a:gd name="T10" fmla="*/ 0 w 59"/>
                <a:gd name="T11" fmla="*/ 94 h 94"/>
                <a:gd name="T12" fmla="*/ 0 w 59"/>
                <a:gd name="T1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94">
                  <a:moveTo>
                    <a:pt x="0" y="94"/>
                  </a:moveTo>
                  <a:lnTo>
                    <a:pt x="29" y="85"/>
                  </a:lnTo>
                  <a:lnTo>
                    <a:pt x="59" y="94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D43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íŝḷide">
              <a:extLst>
                <a:ext uri="{FF2B5EF4-FFF2-40B4-BE49-F238E27FC236}">
                  <a16:creationId xmlns="" xmlns:a16="http://schemas.microsoft.com/office/drawing/2014/main" id="{88EDB8D5-D5A4-4ECF-ACC4-B474636C2EB4}"/>
                </a:ext>
              </a:extLst>
            </p:cNvPr>
            <p:cNvSpPr/>
            <p:nvPr/>
          </p:nvSpPr>
          <p:spPr bwMode="auto">
            <a:xfrm>
              <a:off x="9315505" y="5149253"/>
              <a:ext cx="93582" cy="90411"/>
            </a:xfrm>
            <a:custGeom>
              <a:avLst/>
              <a:gdLst>
                <a:gd name="T0" fmla="*/ 59 w 59"/>
                <a:gd name="T1" fmla="*/ 57 h 57"/>
                <a:gd name="T2" fmla="*/ 0 w 59"/>
                <a:gd name="T3" fmla="*/ 57 h 57"/>
                <a:gd name="T4" fmla="*/ 0 w 59"/>
                <a:gd name="T5" fmla="*/ 0 h 57"/>
                <a:gd name="T6" fmla="*/ 59 w 59"/>
                <a:gd name="T7" fmla="*/ 0 h 57"/>
                <a:gd name="T8" fmla="*/ 59 w 59"/>
                <a:gd name="T9" fmla="*/ 57 h 57"/>
                <a:gd name="T10" fmla="*/ 59 w 59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57">
                  <a:moveTo>
                    <a:pt x="59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57"/>
                  </a:lnTo>
                  <a:lnTo>
                    <a:pt x="59" y="57"/>
                  </a:lnTo>
                  <a:close/>
                </a:path>
              </a:pathLst>
            </a:custGeom>
            <a:solidFill>
              <a:srgbClr val="EB5B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išľïḑé">
              <a:extLst>
                <a:ext uri="{FF2B5EF4-FFF2-40B4-BE49-F238E27FC236}">
                  <a16:creationId xmlns="" xmlns:a16="http://schemas.microsoft.com/office/drawing/2014/main" id="{10B03619-2167-475F-AF9F-4E6D1401A87C}"/>
                </a:ext>
              </a:extLst>
            </p:cNvPr>
            <p:cNvSpPr/>
            <p:nvPr/>
          </p:nvSpPr>
          <p:spPr bwMode="auto">
            <a:xfrm>
              <a:off x="9101375" y="5098497"/>
              <a:ext cx="34895" cy="115788"/>
            </a:xfrm>
            <a:custGeom>
              <a:avLst/>
              <a:gdLst>
                <a:gd name="T0" fmla="*/ 25 w 25"/>
                <a:gd name="T1" fmla="*/ 0 h 84"/>
                <a:gd name="T2" fmla="*/ 20 w 25"/>
                <a:gd name="T3" fmla="*/ 41 h 84"/>
                <a:gd name="T4" fmla="*/ 25 w 25"/>
                <a:gd name="T5" fmla="*/ 84 h 84"/>
                <a:gd name="T6" fmla="*/ 0 w 25"/>
                <a:gd name="T7" fmla="*/ 55 h 84"/>
                <a:gd name="T8" fmla="*/ 0 w 25"/>
                <a:gd name="T9" fmla="*/ 29 h 84"/>
                <a:gd name="T10" fmla="*/ 25 w 25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4">
                  <a:moveTo>
                    <a:pt x="25" y="0"/>
                  </a:moveTo>
                  <a:cubicBezTo>
                    <a:pt x="25" y="0"/>
                    <a:pt x="20" y="11"/>
                    <a:pt x="20" y="41"/>
                  </a:cubicBezTo>
                  <a:cubicBezTo>
                    <a:pt x="20" y="70"/>
                    <a:pt x="25" y="84"/>
                    <a:pt x="25" y="84"/>
                  </a:cubicBezTo>
                  <a:cubicBezTo>
                    <a:pt x="11" y="82"/>
                    <a:pt x="0" y="70"/>
                    <a:pt x="0" y="5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4"/>
                    <a:pt x="11" y="1"/>
                    <a:pt x="25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îŝ1ïďê">
              <a:extLst>
                <a:ext uri="{FF2B5EF4-FFF2-40B4-BE49-F238E27FC236}">
                  <a16:creationId xmlns="" xmlns:a16="http://schemas.microsoft.com/office/drawing/2014/main" id="{716FACB3-5429-4128-A2D8-8421C2B86E25}"/>
                </a:ext>
              </a:extLst>
            </p:cNvPr>
            <p:cNvSpPr/>
            <p:nvPr/>
          </p:nvSpPr>
          <p:spPr bwMode="auto">
            <a:xfrm>
              <a:off x="9123582" y="5096910"/>
              <a:ext cx="19033" cy="117373"/>
            </a:xfrm>
            <a:custGeom>
              <a:avLst/>
              <a:gdLst>
                <a:gd name="T0" fmla="*/ 13 w 13"/>
                <a:gd name="T1" fmla="*/ 2 h 85"/>
                <a:gd name="T2" fmla="*/ 8 w 13"/>
                <a:gd name="T3" fmla="*/ 42 h 85"/>
                <a:gd name="T4" fmla="*/ 13 w 13"/>
                <a:gd name="T5" fmla="*/ 84 h 85"/>
                <a:gd name="T6" fmla="*/ 13 w 13"/>
                <a:gd name="T7" fmla="*/ 85 h 85"/>
                <a:gd name="T8" fmla="*/ 5 w 13"/>
                <a:gd name="T9" fmla="*/ 84 h 85"/>
                <a:gd name="T10" fmla="*/ 0 w 13"/>
                <a:gd name="T11" fmla="*/ 42 h 85"/>
                <a:gd name="T12" fmla="*/ 5 w 13"/>
                <a:gd name="T13" fmla="*/ 2 h 85"/>
                <a:gd name="T14" fmla="*/ 13 w 13"/>
                <a:gd name="T15" fmla="*/ 0 h 85"/>
                <a:gd name="T16" fmla="*/ 13 w 13"/>
                <a:gd name="T17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5">
                  <a:moveTo>
                    <a:pt x="13" y="2"/>
                  </a:moveTo>
                  <a:cubicBezTo>
                    <a:pt x="13" y="2"/>
                    <a:pt x="8" y="14"/>
                    <a:pt x="8" y="42"/>
                  </a:cubicBezTo>
                  <a:cubicBezTo>
                    <a:pt x="8" y="70"/>
                    <a:pt x="13" y="84"/>
                    <a:pt x="13" y="84"/>
                  </a:cubicBezTo>
                  <a:cubicBezTo>
                    <a:pt x="13" y="84"/>
                    <a:pt x="13" y="85"/>
                    <a:pt x="13" y="85"/>
                  </a:cubicBezTo>
                  <a:cubicBezTo>
                    <a:pt x="10" y="85"/>
                    <a:pt x="8" y="85"/>
                    <a:pt x="5" y="84"/>
                  </a:cubicBezTo>
                  <a:cubicBezTo>
                    <a:pt x="4" y="79"/>
                    <a:pt x="0" y="65"/>
                    <a:pt x="0" y="42"/>
                  </a:cubicBezTo>
                  <a:cubicBezTo>
                    <a:pt x="0" y="19"/>
                    <a:pt x="3" y="7"/>
                    <a:pt x="5" y="2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3" y="1"/>
                    <a:pt x="13" y="1"/>
                    <a:pt x="13" y="2"/>
                  </a:cubicBezTo>
                  <a:close/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í$ľîḑè">
              <a:extLst>
                <a:ext uri="{FF2B5EF4-FFF2-40B4-BE49-F238E27FC236}">
                  <a16:creationId xmlns="" xmlns:a16="http://schemas.microsoft.com/office/drawing/2014/main" id="{14D67531-BDB8-4AA4-84BF-BB10AD38F7D4}"/>
                </a:ext>
              </a:extLst>
            </p:cNvPr>
            <p:cNvSpPr/>
            <p:nvPr/>
          </p:nvSpPr>
          <p:spPr bwMode="auto">
            <a:xfrm>
              <a:off x="9087100" y="5426826"/>
              <a:ext cx="655076" cy="101513"/>
            </a:xfrm>
            <a:custGeom>
              <a:avLst/>
              <a:gdLst>
                <a:gd name="T0" fmla="*/ 446 w 472"/>
                <a:gd name="T1" fmla="*/ 74 h 74"/>
                <a:gd name="T2" fmla="*/ 472 w 472"/>
                <a:gd name="T3" fmla="*/ 48 h 74"/>
                <a:gd name="T4" fmla="*/ 472 w 472"/>
                <a:gd name="T5" fmla="*/ 25 h 74"/>
                <a:gd name="T6" fmla="*/ 446 w 472"/>
                <a:gd name="T7" fmla="*/ 0 h 74"/>
                <a:gd name="T8" fmla="*/ 0 w 472"/>
                <a:gd name="T9" fmla="*/ 0 h 74"/>
                <a:gd name="T10" fmla="*/ 11 w 472"/>
                <a:gd name="T11" fmla="*/ 35 h 74"/>
                <a:gd name="T12" fmla="*/ 0 w 472"/>
                <a:gd name="T13" fmla="*/ 74 h 74"/>
                <a:gd name="T14" fmla="*/ 446 w 472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2" h="74">
                  <a:moveTo>
                    <a:pt x="446" y="74"/>
                  </a:moveTo>
                  <a:cubicBezTo>
                    <a:pt x="460" y="74"/>
                    <a:pt x="472" y="62"/>
                    <a:pt x="472" y="48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11"/>
                    <a:pt x="460" y="0"/>
                    <a:pt x="4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13"/>
                    <a:pt x="11" y="35"/>
                  </a:cubicBezTo>
                  <a:cubicBezTo>
                    <a:pt x="11" y="60"/>
                    <a:pt x="0" y="74"/>
                    <a:pt x="0" y="74"/>
                  </a:cubicBezTo>
                  <a:cubicBezTo>
                    <a:pt x="446" y="74"/>
                    <a:pt x="446" y="74"/>
                    <a:pt x="446" y="74"/>
                  </a:cubicBezTo>
                  <a:close/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iṧḻîḍê">
              <a:extLst>
                <a:ext uri="{FF2B5EF4-FFF2-40B4-BE49-F238E27FC236}">
                  <a16:creationId xmlns="" xmlns:a16="http://schemas.microsoft.com/office/drawing/2014/main" id="{18F1D90F-9A5D-4272-8EB6-5DC7E5EAE614}"/>
                </a:ext>
              </a:extLst>
            </p:cNvPr>
            <p:cNvSpPr/>
            <p:nvPr/>
          </p:nvSpPr>
          <p:spPr bwMode="auto">
            <a:xfrm>
              <a:off x="9496324" y="5426826"/>
              <a:ext cx="77721" cy="101513"/>
            </a:xfrm>
            <a:custGeom>
              <a:avLst/>
              <a:gdLst>
                <a:gd name="T0" fmla="*/ 55 w 55"/>
                <a:gd name="T1" fmla="*/ 0 h 74"/>
                <a:gd name="T2" fmla="*/ 0 w 55"/>
                <a:gd name="T3" fmla="*/ 0 h 74"/>
                <a:gd name="T4" fmla="*/ 6 w 55"/>
                <a:gd name="T5" fmla="*/ 36 h 74"/>
                <a:gd name="T6" fmla="*/ 0 w 55"/>
                <a:gd name="T7" fmla="*/ 74 h 74"/>
                <a:gd name="T8" fmla="*/ 55 w 55"/>
                <a:gd name="T9" fmla="*/ 74 h 74"/>
                <a:gd name="T10" fmla="*/ 55 w 55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74">
                  <a:moveTo>
                    <a:pt x="5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11"/>
                    <a:pt x="6" y="36"/>
                  </a:cubicBezTo>
                  <a:cubicBezTo>
                    <a:pt x="6" y="61"/>
                    <a:pt x="0" y="74"/>
                    <a:pt x="0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5" y="0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î$ḻïḑé">
              <a:extLst>
                <a:ext uri="{FF2B5EF4-FFF2-40B4-BE49-F238E27FC236}">
                  <a16:creationId xmlns="" xmlns:a16="http://schemas.microsoft.com/office/drawing/2014/main" id="{4D9379A5-E592-4D0A-810E-E91463C4F944}"/>
                </a:ext>
              </a:extLst>
            </p:cNvPr>
            <p:cNvSpPr/>
            <p:nvPr/>
          </p:nvSpPr>
          <p:spPr bwMode="auto">
            <a:xfrm>
              <a:off x="9493151" y="5420481"/>
              <a:ext cx="15862" cy="112615"/>
            </a:xfrm>
            <a:custGeom>
              <a:avLst/>
              <a:gdLst>
                <a:gd name="T0" fmla="*/ 3 w 12"/>
                <a:gd name="T1" fmla="*/ 81 h 81"/>
                <a:gd name="T2" fmla="*/ 2 w 12"/>
                <a:gd name="T3" fmla="*/ 80 h 81"/>
                <a:gd name="T4" fmla="*/ 0 w 12"/>
                <a:gd name="T5" fmla="*/ 76 h 81"/>
                <a:gd name="T6" fmla="*/ 5 w 12"/>
                <a:gd name="T7" fmla="*/ 40 h 81"/>
                <a:gd name="T8" fmla="*/ 0 w 12"/>
                <a:gd name="T9" fmla="*/ 5 h 81"/>
                <a:gd name="T10" fmla="*/ 2 w 12"/>
                <a:gd name="T11" fmla="*/ 1 h 81"/>
                <a:gd name="T12" fmla="*/ 6 w 12"/>
                <a:gd name="T13" fmla="*/ 3 h 81"/>
                <a:gd name="T14" fmla="*/ 12 w 12"/>
                <a:gd name="T15" fmla="*/ 40 h 81"/>
                <a:gd name="T16" fmla="*/ 6 w 12"/>
                <a:gd name="T17" fmla="*/ 79 h 81"/>
                <a:gd name="T18" fmla="*/ 3 w 12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81">
                  <a:moveTo>
                    <a:pt x="3" y="81"/>
                  </a:moveTo>
                  <a:cubicBezTo>
                    <a:pt x="3" y="81"/>
                    <a:pt x="2" y="81"/>
                    <a:pt x="2" y="80"/>
                  </a:cubicBezTo>
                  <a:cubicBezTo>
                    <a:pt x="0" y="80"/>
                    <a:pt x="0" y="78"/>
                    <a:pt x="0" y="76"/>
                  </a:cubicBezTo>
                  <a:cubicBezTo>
                    <a:pt x="0" y="76"/>
                    <a:pt x="5" y="64"/>
                    <a:pt x="5" y="40"/>
                  </a:cubicBezTo>
                  <a:cubicBezTo>
                    <a:pt x="5" y="17"/>
                    <a:pt x="0" y="5"/>
                    <a:pt x="0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5" y="1"/>
                    <a:pt x="6" y="3"/>
                  </a:cubicBezTo>
                  <a:cubicBezTo>
                    <a:pt x="6" y="3"/>
                    <a:pt x="12" y="15"/>
                    <a:pt x="12" y="40"/>
                  </a:cubicBezTo>
                  <a:cubicBezTo>
                    <a:pt x="12" y="65"/>
                    <a:pt x="6" y="78"/>
                    <a:pt x="6" y="79"/>
                  </a:cubicBezTo>
                  <a:cubicBezTo>
                    <a:pt x="6" y="80"/>
                    <a:pt x="4" y="81"/>
                    <a:pt x="3" y="81"/>
                  </a:cubicBezTo>
                  <a:close/>
                </a:path>
              </a:pathLst>
            </a:custGeom>
            <a:solidFill>
              <a:srgbClr val="A75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iṥḷídê">
              <a:extLst>
                <a:ext uri="{FF2B5EF4-FFF2-40B4-BE49-F238E27FC236}">
                  <a16:creationId xmlns="" xmlns:a16="http://schemas.microsoft.com/office/drawing/2014/main" id="{DE2D925D-6571-4D8F-951F-42335643809D}"/>
                </a:ext>
              </a:extLst>
            </p:cNvPr>
            <p:cNvSpPr/>
            <p:nvPr/>
          </p:nvSpPr>
          <p:spPr bwMode="auto">
            <a:xfrm>
              <a:off x="9068068" y="5406208"/>
              <a:ext cx="636041" cy="144339"/>
            </a:xfrm>
            <a:custGeom>
              <a:avLst/>
              <a:gdLst>
                <a:gd name="T0" fmla="*/ 418 w 458"/>
                <a:gd name="T1" fmla="*/ 0 h 104"/>
                <a:gd name="T2" fmla="*/ 0 w 458"/>
                <a:gd name="T3" fmla="*/ 0 h 104"/>
                <a:gd name="T4" fmla="*/ 0 w 458"/>
                <a:gd name="T5" fmla="*/ 15 h 104"/>
                <a:gd name="T6" fmla="*/ 305 w 458"/>
                <a:gd name="T7" fmla="*/ 15 h 104"/>
                <a:gd name="T8" fmla="*/ 331 w 458"/>
                <a:gd name="T9" fmla="*/ 40 h 104"/>
                <a:gd name="T10" fmla="*/ 331 w 458"/>
                <a:gd name="T11" fmla="*/ 63 h 104"/>
                <a:gd name="T12" fmla="*/ 305 w 458"/>
                <a:gd name="T13" fmla="*/ 89 h 104"/>
                <a:gd name="T14" fmla="*/ 0 w 458"/>
                <a:gd name="T15" fmla="*/ 89 h 104"/>
                <a:gd name="T16" fmla="*/ 0 w 458"/>
                <a:gd name="T17" fmla="*/ 104 h 104"/>
                <a:gd name="T18" fmla="*/ 418 w 458"/>
                <a:gd name="T19" fmla="*/ 104 h 104"/>
                <a:gd name="T20" fmla="*/ 458 w 458"/>
                <a:gd name="T21" fmla="*/ 63 h 104"/>
                <a:gd name="T22" fmla="*/ 458 w 458"/>
                <a:gd name="T23" fmla="*/ 40 h 104"/>
                <a:gd name="T24" fmla="*/ 418 w 458"/>
                <a:gd name="T2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8" h="104">
                  <a:moveTo>
                    <a:pt x="4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05" y="15"/>
                    <a:pt x="305" y="15"/>
                    <a:pt x="305" y="15"/>
                  </a:cubicBezTo>
                  <a:cubicBezTo>
                    <a:pt x="320" y="15"/>
                    <a:pt x="331" y="26"/>
                    <a:pt x="331" y="40"/>
                  </a:cubicBezTo>
                  <a:cubicBezTo>
                    <a:pt x="331" y="63"/>
                    <a:pt x="331" y="63"/>
                    <a:pt x="331" y="63"/>
                  </a:cubicBezTo>
                  <a:cubicBezTo>
                    <a:pt x="331" y="77"/>
                    <a:pt x="320" y="89"/>
                    <a:pt x="305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18" y="104"/>
                    <a:pt x="418" y="104"/>
                    <a:pt x="418" y="104"/>
                  </a:cubicBezTo>
                  <a:cubicBezTo>
                    <a:pt x="440" y="104"/>
                    <a:pt x="458" y="86"/>
                    <a:pt x="458" y="63"/>
                  </a:cubicBezTo>
                  <a:cubicBezTo>
                    <a:pt x="458" y="40"/>
                    <a:pt x="458" y="40"/>
                    <a:pt x="458" y="40"/>
                  </a:cubicBezTo>
                  <a:cubicBezTo>
                    <a:pt x="458" y="18"/>
                    <a:pt x="440" y="0"/>
                    <a:pt x="418" y="0"/>
                  </a:cubicBezTo>
                  <a:close/>
                </a:path>
              </a:pathLst>
            </a:custGeom>
            <a:solidFill>
              <a:srgbClr val="E9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íṩļíḓê">
              <a:extLst>
                <a:ext uri="{FF2B5EF4-FFF2-40B4-BE49-F238E27FC236}">
                  <a16:creationId xmlns="" xmlns:a16="http://schemas.microsoft.com/office/drawing/2014/main" id="{BF960467-1468-4431-8052-C21A4E178EB4}"/>
                </a:ext>
              </a:extLst>
            </p:cNvPr>
            <p:cNvSpPr/>
            <p:nvPr/>
          </p:nvSpPr>
          <p:spPr bwMode="auto">
            <a:xfrm>
              <a:off x="9494737" y="5406208"/>
              <a:ext cx="269644" cy="144339"/>
            </a:xfrm>
            <a:custGeom>
              <a:avLst/>
              <a:gdLst>
                <a:gd name="T0" fmla="*/ 152 w 193"/>
                <a:gd name="T1" fmla="*/ 0 h 104"/>
                <a:gd name="T2" fmla="*/ 0 w 193"/>
                <a:gd name="T3" fmla="*/ 0 h 104"/>
                <a:gd name="T4" fmla="*/ 41 w 193"/>
                <a:gd name="T5" fmla="*/ 40 h 104"/>
                <a:gd name="T6" fmla="*/ 41 w 193"/>
                <a:gd name="T7" fmla="*/ 63 h 104"/>
                <a:gd name="T8" fmla="*/ 0 w 193"/>
                <a:gd name="T9" fmla="*/ 104 h 104"/>
                <a:gd name="T10" fmla="*/ 152 w 193"/>
                <a:gd name="T11" fmla="*/ 104 h 104"/>
                <a:gd name="T12" fmla="*/ 193 w 193"/>
                <a:gd name="T13" fmla="*/ 63 h 104"/>
                <a:gd name="T14" fmla="*/ 193 w 193"/>
                <a:gd name="T15" fmla="*/ 40 h 104"/>
                <a:gd name="T16" fmla="*/ 152 w 193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104">
                  <a:moveTo>
                    <a:pt x="1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41" y="18"/>
                    <a:pt x="41" y="40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1" y="86"/>
                    <a:pt x="22" y="104"/>
                    <a:pt x="0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75" y="104"/>
                    <a:pt x="193" y="86"/>
                    <a:pt x="193" y="63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3" y="18"/>
                    <a:pt x="175" y="0"/>
                    <a:pt x="152" y="0"/>
                  </a:cubicBez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îṥlïďê">
              <a:extLst>
                <a:ext uri="{FF2B5EF4-FFF2-40B4-BE49-F238E27FC236}">
                  <a16:creationId xmlns="" xmlns:a16="http://schemas.microsoft.com/office/drawing/2014/main" id="{06247AF9-095D-481B-A4EA-83DB0E3B002C}"/>
                </a:ext>
              </a:extLst>
            </p:cNvPr>
            <p:cNvSpPr/>
            <p:nvPr/>
          </p:nvSpPr>
          <p:spPr bwMode="auto">
            <a:xfrm>
              <a:off x="9494737" y="5520408"/>
              <a:ext cx="261713" cy="30137"/>
            </a:xfrm>
            <a:custGeom>
              <a:avLst/>
              <a:gdLst>
                <a:gd name="T0" fmla="*/ 36 w 188"/>
                <a:gd name="T1" fmla="*/ 0 h 21"/>
                <a:gd name="T2" fmla="*/ 0 w 188"/>
                <a:gd name="T3" fmla="*/ 21 h 21"/>
                <a:gd name="T4" fmla="*/ 152 w 188"/>
                <a:gd name="T5" fmla="*/ 21 h 21"/>
                <a:gd name="T6" fmla="*/ 188 w 188"/>
                <a:gd name="T7" fmla="*/ 0 h 21"/>
                <a:gd name="T8" fmla="*/ 36 w 18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1">
                  <a:moveTo>
                    <a:pt x="36" y="0"/>
                  </a:moveTo>
                  <a:cubicBezTo>
                    <a:pt x="29" y="12"/>
                    <a:pt x="15" y="21"/>
                    <a:pt x="0" y="21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68" y="21"/>
                    <a:pt x="181" y="12"/>
                    <a:pt x="188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E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17" name="内容占位符 2"/>
          <p:cNvSpPr txBox="1">
            <a:spLocks/>
          </p:cNvSpPr>
          <p:nvPr/>
        </p:nvSpPr>
        <p:spPr>
          <a:xfrm>
            <a:off x="573410" y="6030374"/>
            <a:ext cx="1843504" cy="721900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zh-CN" altLang="en-US" sz="2800" dirty="0">
                <a:solidFill>
                  <a:srgbClr val="4BB2F5"/>
                </a:solidFill>
              </a:rPr>
              <a:t>项目选题</a:t>
            </a:r>
          </a:p>
        </p:txBody>
      </p:sp>
      <p:sp>
        <p:nvSpPr>
          <p:cNvPr id="218" name="内容占位符 2"/>
          <p:cNvSpPr txBox="1">
            <a:spLocks/>
          </p:cNvSpPr>
          <p:nvPr/>
        </p:nvSpPr>
        <p:spPr>
          <a:xfrm>
            <a:off x="3296491" y="6030374"/>
            <a:ext cx="1826339" cy="660748"/>
          </a:xfrm>
          <a:prstGeom prst="roundRect">
            <a:avLst/>
          </a:prstGeom>
          <a:solidFill>
            <a:srgbClr val="4BB2F5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spc="300">
                <a:solidFill>
                  <a:srgbClr val="4BB2F5"/>
                </a:solidFill>
              </a:defRPr>
            </a:lvl1pPr>
            <a:lvl2pPr marL="685766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2942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120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298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前期备课</a:t>
            </a:r>
          </a:p>
        </p:txBody>
      </p:sp>
      <p:sp>
        <p:nvSpPr>
          <p:cNvPr id="219" name="内容占位符 2"/>
          <p:cNvSpPr txBox="1">
            <a:spLocks/>
          </p:cNvSpPr>
          <p:nvPr/>
        </p:nvSpPr>
        <p:spPr>
          <a:xfrm>
            <a:off x="6002407" y="6030374"/>
            <a:ext cx="1826339" cy="660748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spc="300">
                <a:solidFill>
                  <a:srgbClr val="4BB2F5"/>
                </a:solidFill>
              </a:defRPr>
            </a:lvl1pPr>
            <a:lvl2pPr marL="685766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2942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120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298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教学过程</a:t>
            </a:r>
          </a:p>
        </p:txBody>
      </p:sp>
      <p:sp>
        <p:nvSpPr>
          <p:cNvPr id="220" name="内容占位符 2"/>
          <p:cNvSpPr txBox="1">
            <a:spLocks/>
          </p:cNvSpPr>
          <p:nvPr/>
        </p:nvSpPr>
        <p:spPr>
          <a:xfrm>
            <a:off x="8708324" y="6030374"/>
            <a:ext cx="1826339" cy="660748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4BB2F5"/>
                </a:solidFill>
              </a:rPr>
              <a:t>实践感悟</a:t>
            </a:r>
            <a:endParaRPr lang="zh-CN" altLang="en-US" sz="2800" dirty="0">
              <a:solidFill>
                <a:srgbClr val="4BB2F5"/>
              </a:solidFill>
            </a:endParaRPr>
          </a:p>
        </p:txBody>
      </p:sp>
      <p:sp>
        <p:nvSpPr>
          <p:cNvPr id="222" name="标题 1"/>
          <p:cNvSpPr>
            <a:spLocks noGrp="1"/>
          </p:cNvSpPr>
          <p:nvPr>
            <p:ph type="title"/>
          </p:nvPr>
        </p:nvSpPr>
        <p:spPr>
          <a:xfrm>
            <a:off x="573410" y="640658"/>
            <a:ext cx="7305845" cy="1028699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rgbClr val="0070C0"/>
                </a:solidFill>
                <a:hlinkClick r:id="rId2" action="ppaction://hlinkfile"/>
              </a:rPr>
              <a:t>文本</a:t>
            </a:r>
            <a:r>
              <a:rPr lang="zh-CN" altLang="en-US" dirty="0" smtClean="0">
                <a:solidFill>
                  <a:srgbClr val="0070C0"/>
                </a:solidFill>
                <a:hlinkClick r:id="rId2" action="ppaction://hlinkfile"/>
              </a:rPr>
              <a:t>类资源</a:t>
            </a:r>
            <a:endParaRPr lang="en-US" altLang="zh-CN" dirty="0">
              <a:solidFill>
                <a:srgbClr val="0070C0"/>
              </a:solidFill>
              <a:hlinkClick r:id="rId2" action="ppaction://hlinkfile"/>
            </a:endParaRPr>
          </a:p>
        </p:txBody>
      </p:sp>
      <p:graphicFrame>
        <p:nvGraphicFramePr>
          <p:cNvPr id="224" name="图示 223"/>
          <p:cNvGraphicFramePr/>
          <p:nvPr>
            <p:extLst>
              <p:ext uri="{D42A27DB-BD31-4B8C-83A1-F6EECF244321}">
                <p14:modId xmlns:p14="http://schemas.microsoft.com/office/powerpoint/2010/main" val="241456494"/>
              </p:ext>
            </p:extLst>
          </p:nvPr>
        </p:nvGraphicFramePr>
        <p:xfrm>
          <a:off x="573410" y="1753612"/>
          <a:ext cx="9539922" cy="3880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221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组合 248"/>
          <p:cNvGrpSpPr/>
          <p:nvPr/>
        </p:nvGrpSpPr>
        <p:grpSpPr>
          <a:xfrm>
            <a:off x="7380416" y="2005527"/>
            <a:ext cx="4017687" cy="3735355"/>
            <a:chOff x="7380416" y="2005527"/>
            <a:chExt cx="4017687" cy="3735355"/>
          </a:xfrm>
        </p:grpSpPr>
        <p:sp>
          <p:nvSpPr>
            <p:cNvPr id="5" name="ïṧliḋé">
              <a:extLst>
                <a:ext uri="{FF2B5EF4-FFF2-40B4-BE49-F238E27FC236}">
                  <a16:creationId xmlns="" xmlns:a16="http://schemas.microsoft.com/office/drawing/2014/main" id="{727B23C4-25A0-4BD6-ACE4-82473C089B92}"/>
                </a:ext>
              </a:extLst>
            </p:cNvPr>
            <p:cNvSpPr/>
            <p:nvPr/>
          </p:nvSpPr>
          <p:spPr bwMode="auto">
            <a:xfrm>
              <a:off x="7380416" y="5701229"/>
              <a:ext cx="3361027" cy="39653"/>
            </a:xfrm>
            <a:custGeom>
              <a:avLst/>
              <a:gdLst>
                <a:gd name="T0" fmla="*/ 17 w 2418"/>
                <a:gd name="T1" fmla="*/ 29 h 29"/>
                <a:gd name="T2" fmla="*/ 0 w 2418"/>
                <a:gd name="T3" fmla="*/ 14 h 29"/>
                <a:gd name="T4" fmla="*/ 17 w 2418"/>
                <a:gd name="T5" fmla="*/ 0 h 29"/>
                <a:gd name="T6" fmla="*/ 517 w 2418"/>
                <a:gd name="T7" fmla="*/ 0 h 29"/>
                <a:gd name="T8" fmla="*/ 517 w 2418"/>
                <a:gd name="T9" fmla="*/ 11 h 29"/>
                <a:gd name="T10" fmla="*/ 998 w 2418"/>
                <a:gd name="T11" fmla="*/ 11 h 29"/>
                <a:gd name="T12" fmla="*/ 1028 w 2418"/>
                <a:gd name="T13" fmla="*/ 0 h 29"/>
                <a:gd name="T14" fmla="*/ 1230 w 2418"/>
                <a:gd name="T15" fmla="*/ 0 h 29"/>
                <a:gd name="T16" fmla="*/ 1230 w 2418"/>
                <a:gd name="T17" fmla="*/ 11 h 29"/>
                <a:gd name="T18" fmla="*/ 1546 w 2418"/>
                <a:gd name="T19" fmla="*/ 11 h 29"/>
                <a:gd name="T20" fmla="*/ 1547 w 2418"/>
                <a:gd name="T21" fmla="*/ 11 h 29"/>
                <a:gd name="T22" fmla="*/ 1625 w 2418"/>
                <a:gd name="T23" fmla="*/ 11 h 29"/>
                <a:gd name="T24" fmla="*/ 1658 w 2418"/>
                <a:gd name="T25" fmla="*/ 0 h 29"/>
                <a:gd name="T26" fmla="*/ 2399 w 2418"/>
                <a:gd name="T27" fmla="*/ 0 h 29"/>
                <a:gd name="T28" fmla="*/ 2418 w 2418"/>
                <a:gd name="T29" fmla="*/ 14 h 29"/>
                <a:gd name="T30" fmla="*/ 2399 w 2418"/>
                <a:gd name="T31" fmla="*/ 29 h 29"/>
                <a:gd name="T32" fmla="*/ 17 w 2418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8" h="29">
                  <a:moveTo>
                    <a:pt x="17" y="29"/>
                  </a:move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7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17" y="11"/>
                    <a:pt x="517" y="11"/>
                    <a:pt x="517" y="11"/>
                  </a:cubicBezTo>
                  <a:cubicBezTo>
                    <a:pt x="998" y="11"/>
                    <a:pt x="998" y="11"/>
                    <a:pt x="998" y="11"/>
                  </a:cubicBezTo>
                  <a:cubicBezTo>
                    <a:pt x="1009" y="11"/>
                    <a:pt x="1020" y="7"/>
                    <a:pt x="1028" y="0"/>
                  </a:cubicBezTo>
                  <a:cubicBezTo>
                    <a:pt x="1230" y="0"/>
                    <a:pt x="1230" y="0"/>
                    <a:pt x="1230" y="0"/>
                  </a:cubicBezTo>
                  <a:cubicBezTo>
                    <a:pt x="1230" y="11"/>
                    <a:pt x="1230" y="11"/>
                    <a:pt x="1230" y="11"/>
                  </a:cubicBezTo>
                  <a:cubicBezTo>
                    <a:pt x="1546" y="11"/>
                    <a:pt x="1546" y="11"/>
                    <a:pt x="1546" y="11"/>
                  </a:cubicBezTo>
                  <a:cubicBezTo>
                    <a:pt x="1547" y="11"/>
                    <a:pt x="1547" y="11"/>
                    <a:pt x="1547" y="11"/>
                  </a:cubicBezTo>
                  <a:cubicBezTo>
                    <a:pt x="1625" y="11"/>
                    <a:pt x="1625" y="11"/>
                    <a:pt x="1625" y="11"/>
                  </a:cubicBezTo>
                  <a:cubicBezTo>
                    <a:pt x="1638" y="11"/>
                    <a:pt x="1649" y="7"/>
                    <a:pt x="1658" y="0"/>
                  </a:cubicBezTo>
                  <a:cubicBezTo>
                    <a:pt x="2399" y="0"/>
                    <a:pt x="2399" y="0"/>
                    <a:pt x="2399" y="0"/>
                  </a:cubicBezTo>
                  <a:cubicBezTo>
                    <a:pt x="2410" y="0"/>
                    <a:pt x="2418" y="6"/>
                    <a:pt x="2418" y="14"/>
                  </a:cubicBezTo>
                  <a:cubicBezTo>
                    <a:pt x="2418" y="22"/>
                    <a:pt x="2410" y="29"/>
                    <a:pt x="2399" y="29"/>
                  </a:cubicBezTo>
                  <a:cubicBezTo>
                    <a:pt x="17" y="29"/>
                    <a:pt x="17" y="29"/>
                    <a:pt x="17" y="29"/>
                  </a:cubicBezTo>
                </a:path>
              </a:pathLst>
            </a:custGeom>
            <a:solidFill>
              <a:srgbClr val="CFD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îṣḷïḋé">
              <a:extLst>
                <a:ext uri="{FF2B5EF4-FFF2-40B4-BE49-F238E27FC236}">
                  <a16:creationId xmlns="" xmlns:a16="http://schemas.microsoft.com/office/drawing/2014/main" id="{939A7E81-811C-4A09-9821-EC2A5D1EE0F6}"/>
                </a:ext>
              </a:extLst>
            </p:cNvPr>
            <p:cNvSpPr/>
            <p:nvPr/>
          </p:nvSpPr>
          <p:spPr bwMode="auto">
            <a:xfrm>
              <a:off x="7401035" y="5429999"/>
              <a:ext cx="30137" cy="49170"/>
            </a:xfrm>
            <a:custGeom>
              <a:avLst/>
              <a:gdLst>
                <a:gd name="T0" fmla="*/ 9 w 22"/>
                <a:gd name="T1" fmla="*/ 35 h 35"/>
                <a:gd name="T2" fmla="*/ 7 w 22"/>
                <a:gd name="T3" fmla="*/ 35 h 35"/>
                <a:gd name="T4" fmla="*/ 1 w 22"/>
                <a:gd name="T5" fmla="*/ 25 h 35"/>
                <a:gd name="T6" fmla="*/ 5 w 22"/>
                <a:gd name="T7" fmla="*/ 7 h 35"/>
                <a:gd name="T8" fmla="*/ 15 w 22"/>
                <a:gd name="T9" fmla="*/ 1 h 35"/>
                <a:gd name="T10" fmla="*/ 21 w 22"/>
                <a:gd name="T11" fmla="*/ 11 h 35"/>
                <a:gd name="T12" fmla="*/ 17 w 22"/>
                <a:gd name="T13" fmla="*/ 28 h 35"/>
                <a:gd name="T14" fmla="*/ 9 w 22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5">
                  <a:moveTo>
                    <a:pt x="9" y="35"/>
                  </a:moveTo>
                  <a:cubicBezTo>
                    <a:pt x="8" y="35"/>
                    <a:pt x="8" y="35"/>
                    <a:pt x="7" y="35"/>
                  </a:cubicBezTo>
                  <a:cubicBezTo>
                    <a:pt x="3" y="34"/>
                    <a:pt x="0" y="30"/>
                    <a:pt x="1" y="25"/>
                  </a:cubicBezTo>
                  <a:cubicBezTo>
                    <a:pt x="1" y="25"/>
                    <a:pt x="2" y="19"/>
                    <a:pt x="5" y="7"/>
                  </a:cubicBezTo>
                  <a:cubicBezTo>
                    <a:pt x="6" y="3"/>
                    <a:pt x="10" y="0"/>
                    <a:pt x="15" y="1"/>
                  </a:cubicBezTo>
                  <a:cubicBezTo>
                    <a:pt x="19" y="2"/>
                    <a:pt x="22" y="7"/>
                    <a:pt x="21" y="11"/>
                  </a:cubicBezTo>
                  <a:cubicBezTo>
                    <a:pt x="18" y="22"/>
                    <a:pt x="17" y="28"/>
                    <a:pt x="17" y="28"/>
                  </a:cubicBezTo>
                  <a:cubicBezTo>
                    <a:pt x="16" y="32"/>
                    <a:pt x="13" y="35"/>
                    <a:pt x="9" y="35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íṧlîdè">
              <a:extLst>
                <a:ext uri="{FF2B5EF4-FFF2-40B4-BE49-F238E27FC236}">
                  <a16:creationId xmlns="" xmlns:a16="http://schemas.microsoft.com/office/drawing/2014/main" id="{8E6DE7F2-526B-4AD2-9E91-A3638947BA42}"/>
                </a:ext>
              </a:extLst>
            </p:cNvPr>
            <p:cNvSpPr/>
            <p:nvPr/>
          </p:nvSpPr>
          <p:spPr bwMode="auto">
            <a:xfrm>
              <a:off x="7426413" y="4611553"/>
              <a:ext cx="905685" cy="764519"/>
            </a:xfrm>
            <a:custGeom>
              <a:avLst/>
              <a:gdLst>
                <a:gd name="T0" fmla="*/ 328 w 652"/>
                <a:gd name="T1" fmla="*/ 14 h 552"/>
                <a:gd name="T2" fmla="*/ 370 w 652"/>
                <a:gd name="T3" fmla="*/ 0 h 552"/>
                <a:gd name="T4" fmla="*/ 378 w 652"/>
                <a:gd name="T5" fmla="*/ 8 h 552"/>
                <a:gd name="T6" fmla="*/ 337 w 652"/>
                <a:gd name="T7" fmla="*/ 20 h 552"/>
                <a:gd name="T8" fmla="*/ 459 w 652"/>
                <a:gd name="T9" fmla="*/ 34 h 552"/>
                <a:gd name="T10" fmla="*/ 425 w 652"/>
                <a:gd name="T11" fmla="*/ 23 h 552"/>
                <a:gd name="T12" fmla="*/ 429 w 652"/>
                <a:gd name="T13" fmla="*/ 7 h 552"/>
                <a:gd name="T14" fmla="*/ 467 w 652"/>
                <a:gd name="T15" fmla="*/ 29 h 552"/>
                <a:gd name="T16" fmla="*/ 254 w 652"/>
                <a:gd name="T17" fmla="*/ 62 h 552"/>
                <a:gd name="T18" fmla="*/ 249 w 652"/>
                <a:gd name="T19" fmla="*/ 48 h 552"/>
                <a:gd name="T20" fmla="*/ 289 w 652"/>
                <a:gd name="T21" fmla="*/ 30 h 552"/>
                <a:gd name="T22" fmla="*/ 259 w 652"/>
                <a:gd name="T23" fmla="*/ 60 h 552"/>
                <a:gd name="T24" fmla="*/ 537 w 652"/>
                <a:gd name="T25" fmla="*/ 85 h 552"/>
                <a:gd name="T26" fmla="*/ 505 w 652"/>
                <a:gd name="T27" fmla="*/ 61 h 552"/>
                <a:gd name="T28" fmla="*/ 514 w 652"/>
                <a:gd name="T29" fmla="*/ 48 h 552"/>
                <a:gd name="T30" fmla="*/ 542 w 652"/>
                <a:gd name="T31" fmla="*/ 82 h 552"/>
                <a:gd name="T32" fmla="*/ 191 w 652"/>
                <a:gd name="T33" fmla="*/ 129 h 552"/>
                <a:gd name="T34" fmla="*/ 185 w 652"/>
                <a:gd name="T35" fmla="*/ 117 h 552"/>
                <a:gd name="T36" fmla="*/ 218 w 652"/>
                <a:gd name="T37" fmla="*/ 88 h 552"/>
                <a:gd name="T38" fmla="*/ 197 w 652"/>
                <a:gd name="T39" fmla="*/ 126 h 552"/>
                <a:gd name="T40" fmla="*/ 597 w 652"/>
                <a:gd name="T41" fmla="*/ 154 h 552"/>
                <a:gd name="T42" fmla="*/ 570 w 652"/>
                <a:gd name="T43" fmla="*/ 124 h 552"/>
                <a:gd name="T44" fmla="*/ 582 w 652"/>
                <a:gd name="T45" fmla="*/ 114 h 552"/>
                <a:gd name="T46" fmla="*/ 601 w 652"/>
                <a:gd name="T47" fmla="*/ 153 h 552"/>
                <a:gd name="T48" fmla="*/ 141 w 652"/>
                <a:gd name="T49" fmla="*/ 207 h 552"/>
                <a:gd name="T50" fmla="*/ 134 w 652"/>
                <a:gd name="T51" fmla="*/ 195 h 552"/>
                <a:gd name="T52" fmla="*/ 163 w 652"/>
                <a:gd name="T53" fmla="*/ 162 h 552"/>
                <a:gd name="T54" fmla="*/ 148 w 652"/>
                <a:gd name="T55" fmla="*/ 203 h 552"/>
                <a:gd name="T56" fmla="*/ 643 w 652"/>
                <a:gd name="T57" fmla="*/ 234 h 552"/>
                <a:gd name="T58" fmla="*/ 620 w 652"/>
                <a:gd name="T59" fmla="*/ 199 h 552"/>
                <a:gd name="T60" fmla="*/ 634 w 652"/>
                <a:gd name="T61" fmla="*/ 192 h 552"/>
                <a:gd name="T62" fmla="*/ 647 w 652"/>
                <a:gd name="T63" fmla="*/ 234 h 552"/>
                <a:gd name="T64" fmla="*/ 100 w 652"/>
                <a:gd name="T65" fmla="*/ 290 h 552"/>
                <a:gd name="T66" fmla="*/ 92 w 652"/>
                <a:gd name="T67" fmla="*/ 279 h 552"/>
                <a:gd name="T68" fmla="*/ 118 w 652"/>
                <a:gd name="T69" fmla="*/ 243 h 552"/>
                <a:gd name="T70" fmla="*/ 107 w 652"/>
                <a:gd name="T71" fmla="*/ 285 h 552"/>
                <a:gd name="T72" fmla="*/ 65 w 652"/>
                <a:gd name="T73" fmla="*/ 376 h 552"/>
                <a:gd name="T74" fmla="*/ 57 w 652"/>
                <a:gd name="T75" fmla="*/ 365 h 552"/>
                <a:gd name="T76" fmla="*/ 80 w 652"/>
                <a:gd name="T77" fmla="*/ 328 h 552"/>
                <a:gd name="T78" fmla="*/ 72 w 652"/>
                <a:gd name="T79" fmla="*/ 371 h 552"/>
                <a:gd name="T80" fmla="*/ 35 w 652"/>
                <a:gd name="T81" fmla="*/ 463 h 552"/>
                <a:gd name="T82" fmla="*/ 27 w 652"/>
                <a:gd name="T83" fmla="*/ 453 h 552"/>
                <a:gd name="T84" fmla="*/ 48 w 652"/>
                <a:gd name="T85" fmla="*/ 415 h 552"/>
                <a:gd name="T86" fmla="*/ 42 w 652"/>
                <a:gd name="T87" fmla="*/ 458 h 552"/>
                <a:gd name="T88" fmla="*/ 9 w 652"/>
                <a:gd name="T89" fmla="*/ 552 h 552"/>
                <a:gd name="T90" fmla="*/ 1 w 652"/>
                <a:gd name="T91" fmla="*/ 542 h 552"/>
                <a:gd name="T92" fmla="*/ 20 w 652"/>
                <a:gd name="T93" fmla="*/ 503 h 552"/>
                <a:gd name="T94" fmla="*/ 17 w 652"/>
                <a:gd name="T95" fmla="*/ 54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2" h="552">
                  <a:moveTo>
                    <a:pt x="335" y="20"/>
                  </a:moveTo>
                  <a:cubicBezTo>
                    <a:pt x="332" y="20"/>
                    <a:pt x="328" y="18"/>
                    <a:pt x="328" y="14"/>
                  </a:cubicBezTo>
                  <a:cubicBezTo>
                    <a:pt x="327" y="10"/>
                    <a:pt x="329" y="5"/>
                    <a:pt x="334" y="4"/>
                  </a:cubicBezTo>
                  <a:cubicBezTo>
                    <a:pt x="345" y="2"/>
                    <a:pt x="358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4" y="0"/>
                    <a:pt x="378" y="4"/>
                    <a:pt x="378" y="8"/>
                  </a:cubicBezTo>
                  <a:cubicBezTo>
                    <a:pt x="378" y="13"/>
                    <a:pt x="374" y="16"/>
                    <a:pt x="370" y="16"/>
                  </a:cubicBezTo>
                  <a:cubicBezTo>
                    <a:pt x="359" y="16"/>
                    <a:pt x="348" y="18"/>
                    <a:pt x="337" y="20"/>
                  </a:cubicBezTo>
                  <a:cubicBezTo>
                    <a:pt x="337" y="20"/>
                    <a:pt x="336" y="20"/>
                    <a:pt x="335" y="20"/>
                  </a:cubicBezTo>
                  <a:close/>
                  <a:moveTo>
                    <a:pt x="459" y="34"/>
                  </a:moveTo>
                  <a:cubicBezTo>
                    <a:pt x="458" y="34"/>
                    <a:pt x="457" y="34"/>
                    <a:pt x="456" y="34"/>
                  </a:cubicBezTo>
                  <a:cubicBezTo>
                    <a:pt x="446" y="29"/>
                    <a:pt x="435" y="26"/>
                    <a:pt x="425" y="23"/>
                  </a:cubicBezTo>
                  <a:cubicBezTo>
                    <a:pt x="420" y="22"/>
                    <a:pt x="418" y="17"/>
                    <a:pt x="419" y="13"/>
                  </a:cubicBezTo>
                  <a:cubicBezTo>
                    <a:pt x="420" y="9"/>
                    <a:pt x="424" y="6"/>
                    <a:pt x="429" y="7"/>
                  </a:cubicBezTo>
                  <a:cubicBezTo>
                    <a:pt x="440" y="10"/>
                    <a:pt x="452" y="14"/>
                    <a:pt x="463" y="19"/>
                  </a:cubicBezTo>
                  <a:cubicBezTo>
                    <a:pt x="467" y="21"/>
                    <a:pt x="469" y="25"/>
                    <a:pt x="467" y="29"/>
                  </a:cubicBezTo>
                  <a:cubicBezTo>
                    <a:pt x="466" y="32"/>
                    <a:pt x="463" y="34"/>
                    <a:pt x="459" y="34"/>
                  </a:cubicBezTo>
                  <a:close/>
                  <a:moveTo>
                    <a:pt x="254" y="62"/>
                  </a:moveTo>
                  <a:cubicBezTo>
                    <a:pt x="252" y="62"/>
                    <a:pt x="249" y="61"/>
                    <a:pt x="248" y="59"/>
                  </a:cubicBezTo>
                  <a:cubicBezTo>
                    <a:pt x="245" y="56"/>
                    <a:pt x="246" y="51"/>
                    <a:pt x="249" y="48"/>
                  </a:cubicBezTo>
                  <a:cubicBezTo>
                    <a:pt x="259" y="40"/>
                    <a:pt x="268" y="33"/>
                    <a:pt x="278" y="27"/>
                  </a:cubicBezTo>
                  <a:cubicBezTo>
                    <a:pt x="282" y="25"/>
                    <a:pt x="287" y="26"/>
                    <a:pt x="289" y="30"/>
                  </a:cubicBezTo>
                  <a:cubicBezTo>
                    <a:pt x="291" y="34"/>
                    <a:pt x="290" y="39"/>
                    <a:pt x="286" y="41"/>
                  </a:cubicBezTo>
                  <a:cubicBezTo>
                    <a:pt x="277" y="46"/>
                    <a:pt x="268" y="53"/>
                    <a:pt x="259" y="60"/>
                  </a:cubicBezTo>
                  <a:cubicBezTo>
                    <a:pt x="258" y="62"/>
                    <a:pt x="256" y="62"/>
                    <a:pt x="254" y="62"/>
                  </a:cubicBezTo>
                  <a:close/>
                  <a:moveTo>
                    <a:pt x="537" y="85"/>
                  </a:moveTo>
                  <a:cubicBezTo>
                    <a:pt x="535" y="85"/>
                    <a:pt x="533" y="84"/>
                    <a:pt x="531" y="83"/>
                  </a:cubicBezTo>
                  <a:cubicBezTo>
                    <a:pt x="523" y="75"/>
                    <a:pt x="514" y="68"/>
                    <a:pt x="505" y="61"/>
                  </a:cubicBezTo>
                  <a:cubicBezTo>
                    <a:pt x="501" y="59"/>
                    <a:pt x="501" y="54"/>
                    <a:pt x="503" y="50"/>
                  </a:cubicBezTo>
                  <a:cubicBezTo>
                    <a:pt x="506" y="46"/>
                    <a:pt x="511" y="46"/>
                    <a:pt x="514" y="48"/>
                  </a:cubicBezTo>
                  <a:cubicBezTo>
                    <a:pt x="524" y="55"/>
                    <a:pt x="533" y="63"/>
                    <a:pt x="542" y="71"/>
                  </a:cubicBezTo>
                  <a:cubicBezTo>
                    <a:pt x="545" y="74"/>
                    <a:pt x="545" y="79"/>
                    <a:pt x="542" y="82"/>
                  </a:cubicBezTo>
                  <a:cubicBezTo>
                    <a:pt x="541" y="84"/>
                    <a:pt x="539" y="85"/>
                    <a:pt x="537" y="85"/>
                  </a:cubicBezTo>
                  <a:close/>
                  <a:moveTo>
                    <a:pt x="191" y="129"/>
                  </a:moveTo>
                  <a:cubicBezTo>
                    <a:pt x="189" y="129"/>
                    <a:pt x="188" y="129"/>
                    <a:pt x="186" y="128"/>
                  </a:cubicBezTo>
                  <a:cubicBezTo>
                    <a:pt x="183" y="125"/>
                    <a:pt x="182" y="120"/>
                    <a:pt x="185" y="117"/>
                  </a:cubicBezTo>
                  <a:cubicBezTo>
                    <a:pt x="192" y="107"/>
                    <a:pt x="199" y="98"/>
                    <a:pt x="207" y="89"/>
                  </a:cubicBezTo>
                  <a:cubicBezTo>
                    <a:pt x="210" y="86"/>
                    <a:pt x="215" y="85"/>
                    <a:pt x="218" y="88"/>
                  </a:cubicBezTo>
                  <a:cubicBezTo>
                    <a:pt x="221" y="91"/>
                    <a:pt x="222" y="96"/>
                    <a:pt x="219" y="100"/>
                  </a:cubicBezTo>
                  <a:cubicBezTo>
                    <a:pt x="212" y="108"/>
                    <a:pt x="204" y="117"/>
                    <a:pt x="197" y="126"/>
                  </a:cubicBezTo>
                  <a:cubicBezTo>
                    <a:pt x="196" y="128"/>
                    <a:pt x="193" y="129"/>
                    <a:pt x="191" y="129"/>
                  </a:cubicBezTo>
                  <a:close/>
                  <a:moveTo>
                    <a:pt x="597" y="154"/>
                  </a:moveTo>
                  <a:cubicBezTo>
                    <a:pt x="594" y="154"/>
                    <a:pt x="592" y="153"/>
                    <a:pt x="590" y="151"/>
                  </a:cubicBezTo>
                  <a:cubicBezTo>
                    <a:pt x="584" y="141"/>
                    <a:pt x="577" y="132"/>
                    <a:pt x="570" y="124"/>
                  </a:cubicBezTo>
                  <a:cubicBezTo>
                    <a:pt x="567" y="120"/>
                    <a:pt x="568" y="115"/>
                    <a:pt x="571" y="112"/>
                  </a:cubicBezTo>
                  <a:cubicBezTo>
                    <a:pt x="574" y="110"/>
                    <a:pt x="580" y="110"/>
                    <a:pt x="582" y="114"/>
                  </a:cubicBezTo>
                  <a:cubicBezTo>
                    <a:pt x="590" y="123"/>
                    <a:pt x="597" y="132"/>
                    <a:pt x="603" y="142"/>
                  </a:cubicBezTo>
                  <a:cubicBezTo>
                    <a:pt x="606" y="146"/>
                    <a:pt x="605" y="150"/>
                    <a:pt x="601" y="153"/>
                  </a:cubicBezTo>
                  <a:cubicBezTo>
                    <a:pt x="600" y="154"/>
                    <a:pt x="599" y="154"/>
                    <a:pt x="597" y="154"/>
                  </a:cubicBezTo>
                  <a:close/>
                  <a:moveTo>
                    <a:pt x="141" y="207"/>
                  </a:moveTo>
                  <a:cubicBezTo>
                    <a:pt x="140" y="207"/>
                    <a:pt x="138" y="207"/>
                    <a:pt x="137" y="206"/>
                  </a:cubicBezTo>
                  <a:cubicBezTo>
                    <a:pt x="133" y="204"/>
                    <a:pt x="132" y="199"/>
                    <a:pt x="134" y="195"/>
                  </a:cubicBezTo>
                  <a:cubicBezTo>
                    <a:pt x="140" y="185"/>
                    <a:pt x="146" y="175"/>
                    <a:pt x="152" y="165"/>
                  </a:cubicBezTo>
                  <a:cubicBezTo>
                    <a:pt x="154" y="161"/>
                    <a:pt x="159" y="160"/>
                    <a:pt x="163" y="162"/>
                  </a:cubicBezTo>
                  <a:cubicBezTo>
                    <a:pt x="166" y="165"/>
                    <a:pt x="168" y="170"/>
                    <a:pt x="165" y="173"/>
                  </a:cubicBezTo>
                  <a:cubicBezTo>
                    <a:pt x="160" y="183"/>
                    <a:pt x="154" y="193"/>
                    <a:pt x="148" y="203"/>
                  </a:cubicBezTo>
                  <a:cubicBezTo>
                    <a:pt x="146" y="206"/>
                    <a:pt x="144" y="207"/>
                    <a:pt x="141" y="207"/>
                  </a:cubicBezTo>
                  <a:close/>
                  <a:moveTo>
                    <a:pt x="643" y="234"/>
                  </a:moveTo>
                  <a:cubicBezTo>
                    <a:pt x="640" y="234"/>
                    <a:pt x="637" y="233"/>
                    <a:pt x="636" y="230"/>
                  </a:cubicBezTo>
                  <a:cubicBezTo>
                    <a:pt x="631" y="220"/>
                    <a:pt x="626" y="209"/>
                    <a:pt x="620" y="199"/>
                  </a:cubicBezTo>
                  <a:cubicBezTo>
                    <a:pt x="618" y="196"/>
                    <a:pt x="620" y="191"/>
                    <a:pt x="623" y="189"/>
                  </a:cubicBezTo>
                  <a:cubicBezTo>
                    <a:pt x="627" y="186"/>
                    <a:pt x="632" y="188"/>
                    <a:pt x="634" y="192"/>
                  </a:cubicBezTo>
                  <a:cubicBezTo>
                    <a:pt x="640" y="202"/>
                    <a:pt x="645" y="212"/>
                    <a:pt x="650" y="223"/>
                  </a:cubicBezTo>
                  <a:cubicBezTo>
                    <a:pt x="652" y="227"/>
                    <a:pt x="651" y="232"/>
                    <a:pt x="647" y="234"/>
                  </a:cubicBezTo>
                  <a:cubicBezTo>
                    <a:pt x="646" y="234"/>
                    <a:pt x="644" y="234"/>
                    <a:pt x="643" y="234"/>
                  </a:cubicBezTo>
                  <a:close/>
                  <a:moveTo>
                    <a:pt x="100" y="290"/>
                  </a:moveTo>
                  <a:cubicBezTo>
                    <a:pt x="99" y="290"/>
                    <a:pt x="98" y="290"/>
                    <a:pt x="96" y="289"/>
                  </a:cubicBezTo>
                  <a:cubicBezTo>
                    <a:pt x="92" y="288"/>
                    <a:pt x="91" y="283"/>
                    <a:pt x="92" y="279"/>
                  </a:cubicBezTo>
                  <a:cubicBezTo>
                    <a:pt x="97" y="268"/>
                    <a:pt x="102" y="257"/>
                    <a:pt x="107" y="247"/>
                  </a:cubicBezTo>
                  <a:cubicBezTo>
                    <a:pt x="109" y="243"/>
                    <a:pt x="114" y="241"/>
                    <a:pt x="118" y="243"/>
                  </a:cubicBezTo>
                  <a:cubicBezTo>
                    <a:pt x="122" y="245"/>
                    <a:pt x="123" y="250"/>
                    <a:pt x="122" y="254"/>
                  </a:cubicBezTo>
                  <a:cubicBezTo>
                    <a:pt x="117" y="264"/>
                    <a:pt x="112" y="275"/>
                    <a:pt x="107" y="285"/>
                  </a:cubicBezTo>
                  <a:cubicBezTo>
                    <a:pt x="106" y="288"/>
                    <a:pt x="103" y="290"/>
                    <a:pt x="100" y="290"/>
                  </a:cubicBezTo>
                  <a:close/>
                  <a:moveTo>
                    <a:pt x="65" y="376"/>
                  </a:moveTo>
                  <a:cubicBezTo>
                    <a:pt x="64" y="376"/>
                    <a:pt x="63" y="376"/>
                    <a:pt x="62" y="375"/>
                  </a:cubicBezTo>
                  <a:cubicBezTo>
                    <a:pt x="58" y="374"/>
                    <a:pt x="56" y="369"/>
                    <a:pt x="57" y="365"/>
                  </a:cubicBezTo>
                  <a:cubicBezTo>
                    <a:pt x="61" y="354"/>
                    <a:pt x="66" y="343"/>
                    <a:pt x="70" y="332"/>
                  </a:cubicBezTo>
                  <a:cubicBezTo>
                    <a:pt x="71" y="328"/>
                    <a:pt x="76" y="326"/>
                    <a:pt x="80" y="328"/>
                  </a:cubicBezTo>
                  <a:cubicBezTo>
                    <a:pt x="84" y="330"/>
                    <a:pt x="86" y="334"/>
                    <a:pt x="85" y="338"/>
                  </a:cubicBezTo>
                  <a:cubicBezTo>
                    <a:pt x="81" y="349"/>
                    <a:pt x="76" y="360"/>
                    <a:pt x="72" y="371"/>
                  </a:cubicBezTo>
                  <a:cubicBezTo>
                    <a:pt x="71" y="374"/>
                    <a:pt x="68" y="376"/>
                    <a:pt x="65" y="376"/>
                  </a:cubicBezTo>
                  <a:close/>
                  <a:moveTo>
                    <a:pt x="35" y="463"/>
                  </a:moveTo>
                  <a:cubicBezTo>
                    <a:pt x="34" y="463"/>
                    <a:pt x="33" y="463"/>
                    <a:pt x="32" y="463"/>
                  </a:cubicBezTo>
                  <a:cubicBezTo>
                    <a:pt x="28" y="462"/>
                    <a:pt x="26" y="457"/>
                    <a:pt x="27" y="453"/>
                  </a:cubicBezTo>
                  <a:cubicBezTo>
                    <a:pt x="31" y="442"/>
                    <a:pt x="34" y="431"/>
                    <a:pt x="38" y="420"/>
                  </a:cubicBezTo>
                  <a:cubicBezTo>
                    <a:pt x="39" y="416"/>
                    <a:pt x="44" y="413"/>
                    <a:pt x="48" y="415"/>
                  </a:cubicBezTo>
                  <a:cubicBezTo>
                    <a:pt x="52" y="416"/>
                    <a:pt x="55" y="421"/>
                    <a:pt x="53" y="425"/>
                  </a:cubicBezTo>
                  <a:cubicBezTo>
                    <a:pt x="50" y="436"/>
                    <a:pt x="46" y="447"/>
                    <a:pt x="42" y="458"/>
                  </a:cubicBezTo>
                  <a:cubicBezTo>
                    <a:pt x="41" y="461"/>
                    <a:pt x="38" y="463"/>
                    <a:pt x="35" y="463"/>
                  </a:cubicBezTo>
                  <a:close/>
                  <a:moveTo>
                    <a:pt x="9" y="552"/>
                  </a:moveTo>
                  <a:cubicBezTo>
                    <a:pt x="8" y="552"/>
                    <a:pt x="8" y="552"/>
                    <a:pt x="7" y="552"/>
                  </a:cubicBezTo>
                  <a:cubicBezTo>
                    <a:pt x="3" y="551"/>
                    <a:pt x="0" y="546"/>
                    <a:pt x="1" y="542"/>
                  </a:cubicBezTo>
                  <a:cubicBezTo>
                    <a:pt x="4" y="531"/>
                    <a:pt x="7" y="520"/>
                    <a:pt x="10" y="509"/>
                  </a:cubicBezTo>
                  <a:cubicBezTo>
                    <a:pt x="12" y="504"/>
                    <a:pt x="16" y="502"/>
                    <a:pt x="20" y="503"/>
                  </a:cubicBezTo>
                  <a:cubicBezTo>
                    <a:pt x="25" y="504"/>
                    <a:pt x="27" y="509"/>
                    <a:pt x="26" y="513"/>
                  </a:cubicBezTo>
                  <a:cubicBezTo>
                    <a:pt x="23" y="524"/>
                    <a:pt x="20" y="535"/>
                    <a:pt x="17" y="546"/>
                  </a:cubicBezTo>
                  <a:cubicBezTo>
                    <a:pt x="16" y="550"/>
                    <a:pt x="12" y="552"/>
                    <a:pt x="9" y="552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îŝľídè">
              <a:extLst>
                <a:ext uri="{FF2B5EF4-FFF2-40B4-BE49-F238E27FC236}">
                  <a16:creationId xmlns="" xmlns:a16="http://schemas.microsoft.com/office/drawing/2014/main" id="{8E489FA8-1D51-4D8F-BB14-FFF99E07B267}"/>
                </a:ext>
              </a:extLst>
            </p:cNvPr>
            <p:cNvSpPr/>
            <p:nvPr/>
          </p:nvSpPr>
          <p:spPr bwMode="auto">
            <a:xfrm>
              <a:off x="8338444" y="4987465"/>
              <a:ext cx="41239" cy="45997"/>
            </a:xfrm>
            <a:custGeom>
              <a:avLst/>
              <a:gdLst>
                <a:gd name="T0" fmla="*/ 15 w 29"/>
                <a:gd name="T1" fmla="*/ 34 h 34"/>
                <a:gd name="T2" fmla="*/ 15 w 29"/>
                <a:gd name="T3" fmla="*/ 34 h 34"/>
                <a:gd name="T4" fmla="*/ 7 w 29"/>
                <a:gd name="T5" fmla="*/ 28 h 34"/>
                <a:gd name="T6" fmla="*/ 1 w 29"/>
                <a:gd name="T7" fmla="*/ 11 h 34"/>
                <a:gd name="T8" fmla="*/ 6 w 29"/>
                <a:gd name="T9" fmla="*/ 1 h 34"/>
                <a:gd name="T10" fmla="*/ 15 w 29"/>
                <a:gd name="T11" fmla="*/ 3 h 34"/>
                <a:gd name="T12" fmla="*/ 23 w 29"/>
                <a:gd name="T13" fmla="*/ 1 h 34"/>
                <a:gd name="T14" fmla="*/ 28 w 29"/>
                <a:gd name="T15" fmla="*/ 11 h 34"/>
                <a:gd name="T16" fmla="*/ 22 w 29"/>
                <a:gd name="T17" fmla="*/ 28 h 34"/>
                <a:gd name="T18" fmla="*/ 15 w 29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34">
                  <a:moveTo>
                    <a:pt x="15" y="34"/>
                  </a:moveTo>
                  <a:cubicBezTo>
                    <a:pt x="15" y="34"/>
                    <a:pt x="15" y="34"/>
                    <a:pt x="15" y="34"/>
                  </a:cubicBezTo>
                  <a:cubicBezTo>
                    <a:pt x="11" y="33"/>
                    <a:pt x="8" y="31"/>
                    <a:pt x="7" y="28"/>
                  </a:cubicBezTo>
                  <a:cubicBezTo>
                    <a:pt x="7" y="28"/>
                    <a:pt x="5" y="22"/>
                    <a:pt x="1" y="11"/>
                  </a:cubicBez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2" y="1"/>
                    <a:pt x="15" y="3"/>
                  </a:cubicBezTo>
                  <a:cubicBezTo>
                    <a:pt x="17" y="1"/>
                    <a:pt x="20" y="0"/>
                    <a:pt x="23" y="1"/>
                  </a:cubicBezTo>
                  <a:cubicBezTo>
                    <a:pt x="27" y="2"/>
                    <a:pt x="29" y="7"/>
                    <a:pt x="28" y="11"/>
                  </a:cubicBezTo>
                  <a:cubicBezTo>
                    <a:pt x="24" y="22"/>
                    <a:pt x="22" y="28"/>
                    <a:pt x="22" y="28"/>
                  </a:cubicBezTo>
                  <a:cubicBezTo>
                    <a:pt x="21" y="31"/>
                    <a:pt x="18" y="34"/>
                    <a:pt x="15" y="34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íslîḍê">
              <a:extLst>
                <a:ext uri="{FF2B5EF4-FFF2-40B4-BE49-F238E27FC236}">
                  <a16:creationId xmlns="" xmlns:a16="http://schemas.microsoft.com/office/drawing/2014/main" id="{0E73F431-4D7E-4AD5-B1EC-CC57B504E4DD}"/>
                </a:ext>
              </a:extLst>
            </p:cNvPr>
            <p:cNvSpPr/>
            <p:nvPr/>
          </p:nvSpPr>
          <p:spPr bwMode="auto">
            <a:xfrm>
              <a:off x="8382854" y="4326047"/>
              <a:ext cx="929478" cy="607490"/>
            </a:xfrm>
            <a:custGeom>
              <a:avLst/>
              <a:gdLst>
                <a:gd name="T0" fmla="*/ 350 w 668"/>
                <a:gd name="T1" fmla="*/ 10 h 438"/>
                <a:gd name="T2" fmla="*/ 375 w 668"/>
                <a:gd name="T3" fmla="*/ 0 h 438"/>
                <a:gd name="T4" fmla="*/ 402 w 668"/>
                <a:gd name="T5" fmla="*/ 9 h 438"/>
                <a:gd name="T6" fmla="*/ 375 w 668"/>
                <a:gd name="T7" fmla="*/ 16 h 438"/>
                <a:gd name="T8" fmla="*/ 358 w 668"/>
                <a:gd name="T9" fmla="*/ 17 h 438"/>
                <a:gd name="T10" fmla="*/ 478 w 668"/>
                <a:gd name="T11" fmla="*/ 46 h 438"/>
                <a:gd name="T12" fmla="*/ 444 w 668"/>
                <a:gd name="T13" fmla="*/ 20 h 438"/>
                <a:gd name="T14" fmla="*/ 487 w 668"/>
                <a:gd name="T15" fmla="*/ 32 h 438"/>
                <a:gd name="T16" fmla="*/ 483 w 668"/>
                <a:gd name="T17" fmla="*/ 47 h 438"/>
                <a:gd name="T18" fmla="*/ 263 w 668"/>
                <a:gd name="T19" fmla="*/ 46 h 438"/>
                <a:gd name="T20" fmla="*/ 298 w 668"/>
                <a:gd name="T21" fmla="*/ 18 h 438"/>
                <a:gd name="T22" fmla="*/ 305 w 668"/>
                <a:gd name="T23" fmla="*/ 32 h 438"/>
                <a:gd name="T24" fmla="*/ 270 w 668"/>
                <a:gd name="T25" fmla="*/ 50 h 438"/>
                <a:gd name="T26" fmla="*/ 549 w 668"/>
                <a:gd name="T27" fmla="*/ 105 h 438"/>
                <a:gd name="T28" fmla="*/ 524 w 668"/>
                <a:gd name="T29" fmla="*/ 69 h 438"/>
                <a:gd name="T30" fmla="*/ 561 w 668"/>
                <a:gd name="T31" fmla="*/ 94 h 438"/>
                <a:gd name="T32" fmla="*/ 555 w 668"/>
                <a:gd name="T33" fmla="*/ 107 h 438"/>
                <a:gd name="T34" fmla="*/ 193 w 668"/>
                <a:gd name="T35" fmla="*/ 109 h 438"/>
                <a:gd name="T36" fmla="*/ 218 w 668"/>
                <a:gd name="T37" fmla="*/ 72 h 438"/>
                <a:gd name="T38" fmla="*/ 229 w 668"/>
                <a:gd name="T39" fmla="*/ 84 h 438"/>
                <a:gd name="T40" fmla="*/ 198 w 668"/>
                <a:gd name="T41" fmla="*/ 111 h 438"/>
                <a:gd name="T42" fmla="*/ 606 w 668"/>
                <a:gd name="T43" fmla="*/ 179 h 438"/>
                <a:gd name="T44" fmla="*/ 588 w 668"/>
                <a:gd name="T45" fmla="*/ 139 h 438"/>
                <a:gd name="T46" fmla="*/ 619 w 668"/>
                <a:gd name="T47" fmla="*/ 170 h 438"/>
                <a:gd name="T48" fmla="*/ 612 w 668"/>
                <a:gd name="T49" fmla="*/ 183 h 438"/>
                <a:gd name="T50" fmla="*/ 135 w 668"/>
                <a:gd name="T51" fmla="*/ 184 h 438"/>
                <a:gd name="T52" fmla="*/ 154 w 668"/>
                <a:gd name="T53" fmla="*/ 144 h 438"/>
                <a:gd name="T54" fmla="*/ 166 w 668"/>
                <a:gd name="T55" fmla="*/ 153 h 438"/>
                <a:gd name="T56" fmla="*/ 139 w 668"/>
                <a:gd name="T57" fmla="*/ 185 h 438"/>
                <a:gd name="T58" fmla="*/ 652 w 668"/>
                <a:gd name="T59" fmla="*/ 261 h 438"/>
                <a:gd name="T60" fmla="*/ 639 w 668"/>
                <a:gd name="T61" fmla="*/ 219 h 438"/>
                <a:gd name="T62" fmla="*/ 666 w 668"/>
                <a:gd name="T63" fmla="*/ 254 h 438"/>
                <a:gd name="T64" fmla="*/ 659 w 668"/>
                <a:gd name="T65" fmla="*/ 266 h 438"/>
                <a:gd name="T66" fmla="*/ 86 w 668"/>
                <a:gd name="T67" fmla="*/ 265 h 438"/>
                <a:gd name="T68" fmla="*/ 100 w 668"/>
                <a:gd name="T69" fmla="*/ 223 h 438"/>
                <a:gd name="T70" fmla="*/ 114 w 668"/>
                <a:gd name="T71" fmla="*/ 231 h 438"/>
                <a:gd name="T72" fmla="*/ 89 w 668"/>
                <a:gd name="T73" fmla="*/ 266 h 438"/>
                <a:gd name="T74" fmla="*/ 43 w 668"/>
                <a:gd name="T75" fmla="*/ 350 h 438"/>
                <a:gd name="T76" fmla="*/ 55 w 668"/>
                <a:gd name="T77" fmla="*/ 307 h 438"/>
                <a:gd name="T78" fmla="*/ 69 w 668"/>
                <a:gd name="T79" fmla="*/ 314 h 438"/>
                <a:gd name="T80" fmla="*/ 46 w 668"/>
                <a:gd name="T81" fmla="*/ 351 h 438"/>
                <a:gd name="T82" fmla="*/ 6 w 668"/>
                <a:gd name="T83" fmla="*/ 437 h 438"/>
                <a:gd name="T84" fmla="*/ 15 w 668"/>
                <a:gd name="T85" fmla="*/ 394 h 438"/>
                <a:gd name="T86" fmla="*/ 30 w 668"/>
                <a:gd name="T87" fmla="*/ 400 h 438"/>
                <a:gd name="T88" fmla="*/ 9 w 668"/>
                <a:gd name="T89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8" h="438">
                  <a:moveTo>
                    <a:pt x="358" y="17"/>
                  </a:moveTo>
                  <a:cubicBezTo>
                    <a:pt x="354" y="17"/>
                    <a:pt x="351" y="14"/>
                    <a:pt x="350" y="10"/>
                  </a:cubicBezTo>
                  <a:cubicBezTo>
                    <a:pt x="350" y="5"/>
                    <a:pt x="353" y="2"/>
                    <a:pt x="357" y="1"/>
                  </a:cubicBezTo>
                  <a:cubicBezTo>
                    <a:pt x="363" y="0"/>
                    <a:pt x="369" y="0"/>
                    <a:pt x="375" y="0"/>
                  </a:cubicBezTo>
                  <a:cubicBezTo>
                    <a:pt x="381" y="0"/>
                    <a:pt x="388" y="0"/>
                    <a:pt x="394" y="1"/>
                  </a:cubicBezTo>
                  <a:cubicBezTo>
                    <a:pt x="399" y="1"/>
                    <a:pt x="402" y="5"/>
                    <a:pt x="402" y="9"/>
                  </a:cubicBezTo>
                  <a:cubicBezTo>
                    <a:pt x="401" y="14"/>
                    <a:pt x="397" y="17"/>
                    <a:pt x="393" y="16"/>
                  </a:cubicBezTo>
                  <a:cubicBezTo>
                    <a:pt x="387" y="16"/>
                    <a:pt x="381" y="16"/>
                    <a:pt x="375" y="16"/>
                  </a:cubicBezTo>
                  <a:cubicBezTo>
                    <a:pt x="370" y="16"/>
                    <a:pt x="364" y="16"/>
                    <a:pt x="359" y="17"/>
                  </a:cubicBezTo>
                  <a:cubicBezTo>
                    <a:pt x="358" y="17"/>
                    <a:pt x="358" y="17"/>
                    <a:pt x="358" y="17"/>
                  </a:cubicBezTo>
                  <a:close/>
                  <a:moveTo>
                    <a:pt x="483" y="47"/>
                  </a:moveTo>
                  <a:cubicBezTo>
                    <a:pt x="481" y="47"/>
                    <a:pt x="480" y="46"/>
                    <a:pt x="478" y="46"/>
                  </a:cubicBezTo>
                  <a:cubicBezTo>
                    <a:pt x="468" y="39"/>
                    <a:pt x="458" y="34"/>
                    <a:pt x="448" y="30"/>
                  </a:cubicBezTo>
                  <a:cubicBezTo>
                    <a:pt x="444" y="28"/>
                    <a:pt x="442" y="24"/>
                    <a:pt x="444" y="20"/>
                  </a:cubicBezTo>
                  <a:cubicBezTo>
                    <a:pt x="445" y="15"/>
                    <a:pt x="450" y="14"/>
                    <a:pt x="454" y="15"/>
                  </a:cubicBezTo>
                  <a:cubicBezTo>
                    <a:pt x="465" y="20"/>
                    <a:pt x="476" y="25"/>
                    <a:pt x="487" y="32"/>
                  </a:cubicBezTo>
                  <a:cubicBezTo>
                    <a:pt x="491" y="34"/>
                    <a:pt x="492" y="39"/>
                    <a:pt x="489" y="43"/>
                  </a:cubicBezTo>
                  <a:cubicBezTo>
                    <a:pt x="488" y="45"/>
                    <a:pt x="485" y="47"/>
                    <a:pt x="483" y="47"/>
                  </a:cubicBezTo>
                  <a:close/>
                  <a:moveTo>
                    <a:pt x="270" y="50"/>
                  </a:moveTo>
                  <a:cubicBezTo>
                    <a:pt x="268" y="50"/>
                    <a:pt x="265" y="48"/>
                    <a:pt x="263" y="46"/>
                  </a:cubicBezTo>
                  <a:cubicBezTo>
                    <a:pt x="261" y="42"/>
                    <a:pt x="262" y="37"/>
                    <a:pt x="266" y="35"/>
                  </a:cubicBezTo>
                  <a:cubicBezTo>
                    <a:pt x="277" y="28"/>
                    <a:pt x="288" y="22"/>
                    <a:pt x="298" y="18"/>
                  </a:cubicBezTo>
                  <a:cubicBezTo>
                    <a:pt x="302" y="16"/>
                    <a:pt x="307" y="18"/>
                    <a:pt x="309" y="22"/>
                  </a:cubicBezTo>
                  <a:cubicBezTo>
                    <a:pt x="311" y="26"/>
                    <a:pt x="309" y="30"/>
                    <a:pt x="305" y="32"/>
                  </a:cubicBezTo>
                  <a:cubicBezTo>
                    <a:pt x="295" y="37"/>
                    <a:pt x="285" y="42"/>
                    <a:pt x="275" y="48"/>
                  </a:cubicBezTo>
                  <a:cubicBezTo>
                    <a:pt x="273" y="49"/>
                    <a:pt x="272" y="50"/>
                    <a:pt x="270" y="50"/>
                  </a:cubicBezTo>
                  <a:close/>
                  <a:moveTo>
                    <a:pt x="555" y="107"/>
                  </a:moveTo>
                  <a:cubicBezTo>
                    <a:pt x="553" y="107"/>
                    <a:pt x="551" y="107"/>
                    <a:pt x="549" y="105"/>
                  </a:cubicBezTo>
                  <a:cubicBezTo>
                    <a:pt x="541" y="96"/>
                    <a:pt x="533" y="88"/>
                    <a:pt x="524" y="80"/>
                  </a:cubicBezTo>
                  <a:cubicBezTo>
                    <a:pt x="521" y="77"/>
                    <a:pt x="521" y="72"/>
                    <a:pt x="524" y="69"/>
                  </a:cubicBezTo>
                  <a:cubicBezTo>
                    <a:pt x="527" y="66"/>
                    <a:pt x="532" y="65"/>
                    <a:pt x="535" y="68"/>
                  </a:cubicBezTo>
                  <a:cubicBezTo>
                    <a:pt x="544" y="76"/>
                    <a:pt x="552" y="85"/>
                    <a:pt x="561" y="94"/>
                  </a:cubicBezTo>
                  <a:cubicBezTo>
                    <a:pt x="564" y="97"/>
                    <a:pt x="564" y="102"/>
                    <a:pt x="560" y="105"/>
                  </a:cubicBezTo>
                  <a:cubicBezTo>
                    <a:pt x="559" y="107"/>
                    <a:pt x="557" y="107"/>
                    <a:pt x="555" y="107"/>
                  </a:cubicBezTo>
                  <a:close/>
                  <a:moveTo>
                    <a:pt x="198" y="111"/>
                  </a:moveTo>
                  <a:cubicBezTo>
                    <a:pt x="196" y="111"/>
                    <a:pt x="194" y="110"/>
                    <a:pt x="193" y="109"/>
                  </a:cubicBezTo>
                  <a:cubicBezTo>
                    <a:pt x="189" y="106"/>
                    <a:pt x="189" y="101"/>
                    <a:pt x="192" y="97"/>
                  </a:cubicBezTo>
                  <a:cubicBezTo>
                    <a:pt x="201" y="88"/>
                    <a:pt x="209" y="80"/>
                    <a:pt x="218" y="72"/>
                  </a:cubicBezTo>
                  <a:cubicBezTo>
                    <a:pt x="221" y="69"/>
                    <a:pt x="226" y="69"/>
                    <a:pt x="229" y="72"/>
                  </a:cubicBezTo>
                  <a:cubicBezTo>
                    <a:pt x="232" y="76"/>
                    <a:pt x="232" y="81"/>
                    <a:pt x="229" y="84"/>
                  </a:cubicBezTo>
                  <a:cubicBezTo>
                    <a:pt x="221" y="91"/>
                    <a:pt x="212" y="100"/>
                    <a:pt x="204" y="108"/>
                  </a:cubicBezTo>
                  <a:cubicBezTo>
                    <a:pt x="202" y="110"/>
                    <a:pt x="200" y="111"/>
                    <a:pt x="198" y="111"/>
                  </a:cubicBezTo>
                  <a:close/>
                  <a:moveTo>
                    <a:pt x="612" y="183"/>
                  </a:moveTo>
                  <a:cubicBezTo>
                    <a:pt x="610" y="183"/>
                    <a:pt x="607" y="181"/>
                    <a:pt x="606" y="179"/>
                  </a:cubicBezTo>
                  <a:cubicBezTo>
                    <a:pt x="599" y="169"/>
                    <a:pt x="593" y="159"/>
                    <a:pt x="586" y="150"/>
                  </a:cubicBezTo>
                  <a:cubicBezTo>
                    <a:pt x="583" y="147"/>
                    <a:pt x="584" y="142"/>
                    <a:pt x="588" y="139"/>
                  </a:cubicBezTo>
                  <a:cubicBezTo>
                    <a:pt x="591" y="136"/>
                    <a:pt x="596" y="137"/>
                    <a:pt x="599" y="141"/>
                  </a:cubicBezTo>
                  <a:cubicBezTo>
                    <a:pt x="606" y="150"/>
                    <a:pt x="613" y="160"/>
                    <a:pt x="619" y="170"/>
                  </a:cubicBezTo>
                  <a:cubicBezTo>
                    <a:pt x="622" y="174"/>
                    <a:pt x="621" y="179"/>
                    <a:pt x="617" y="182"/>
                  </a:cubicBezTo>
                  <a:cubicBezTo>
                    <a:pt x="615" y="182"/>
                    <a:pt x="614" y="183"/>
                    <a:pt x="612" y="183"/>
                  </a:cubicBezTo>
                  <a:close/>
                  <a:moveTo>
                    <a:pt x="139" y="185"/>
                  </a:moveTo>
                  <a:cubicBezTo>
                    <a:pt x="138" y="185"/>
                    <a:pt x="136" y="185"/>
                    <a:pt x="135" y="184"/>
                  </a:cubicBezTo>
                  <a:cubicBezTo>
                    <a:pt x="131" y="181"/>
                    <a:pt x="130" y="176"/>
                    <a:pt x="133" y="173"/>
                  </a:cubicBezTo>
                  <a:cubicBezTo>
                    <a:pt x="140" y="163"/>
                    <a:pt x="147" y="153"/>
                    <a:pt x="154" y="144"/>
                  </a:cubicBezTo>
                  <a:cubicBezTo>
                    <a:pt x="156" y="140"/>
                    <a:pt x="161" y="139"/>
                    <a:pt x="165" y="142"/>
                  </a:cubicBezTo>
                  <a:cubicBezTo>
                    <a:pt x="168" y="145"/>
                    <a:pt x="169" y="150"/>
                    <a:pt x="166" y="153"/>
                  </a:cubicBezTo>
                  <a:cubicBezTo>
                    <a:pt x="160" y="162"/>
                    <a:pt x="153" y="172"/>
                    <a:pt x="146" y="182"/>
                  </a:cubicBezTo>
                  <a:cubicBezTo>
                    <a:pt x="144" y="184"/>
                    <a:pt x="142" y="185"/>
                    <a:pt x="139" y="185"/>
                  </a:cubicBezTo>
                  <a:close/>
                  <a:moveTo>
                    <a:pt x="659" y="266"/>
                  </a:moveTo>
                  <a:cubicBezTo>
                    <a:pt x="656" y="266"/>
                    <a:pt x="653" y="264"/>
                    <a:pt x="652" y="261"/>
                  </a:cubicBezTo>
                  <a:cubicBezTo>
                    <a:pt x="646" y="250"/>
                    <a:pt x="641" y="240"/>
                    <a:pt x="636" y="230"/>
                  </a:cubicBezTo>
                  <a:cubicBezTo>
                    <a:pt x="633" y="226"/>
                    <a:pt x="635" y="221"/>
                    <a:pt x="639" y="219"/>
                  </a:cubicBezTo>
                  <a:cubicBezTo>
                    <a:pt x="643" y="217"/>
                    <a:pt x="648" y="218"/>
                    <a:pt x="650" y="222"/>
                  </a:cubicBezTo>
                  <a:cubicBezTo>
                    <a:pt x="655" y="232"/>
                    <a:pt x="661" y="243"/>
                    <a:pt x="666" y="254"/>
                  </a:cubicBezTo>
                  <a:cubicBezTo>
                    <a:pt x="668" y="258"/>
                    <a:pt x="666" y="263"/>
                    <a:pt x="662" y="265"/>
                  </a:cubicBezTo>
                  <a:cubicBezTo>
                    <a:pt x="661" y="265"/>
                    <a:pt x="660" y="266"/>
                    <a:pt x="659" y="266"/>
                  </a:cubicBezTo>
                  <a:close/>
                  <a:moveTo>
                    <a:pt x="89" y="266"/>
                  </a:moveTo>
                  <a:cubicBezTo>
                    <a:pt x="88" y="266"/>
                    <a:pt x="87" y="266"/>
                    <a:pt x="86" y="265"/>
                  </a:cubicBezTo>
                  <a:cubicBezTo>
                    <a:pt x="82" y="263"/>
                    <a:pt x="80" y="258"/>
                    <a:pt x="82" y="254"/>
                  </a:cubicBezTo>
                  <a:cubicBezTo>
                    <a:pt x="88" y="243"/>
                    <a:pt x="94" y="233"/>
                    <a:pt x="100" y="223"/>
                  </a:cubicBezTo>
                  <a:cubicBezTo>
                    <a:pt x="103" y="219"/>
                    <a:pt x="108" y="218"/>
                    <a:pt x="111" y="220"/>
                  </a:cubicBezTo>
                  <a:cubicBezTo>
                    <a:pt x="115" y="223"/>
                    <a:pt x="116" y="227"/>
                    <a:pt x="114" y="231"/>
                  </a:cubicBezTo>
                  <a:cubicBezTo>
                    <a:pt x="108" y="241"/>
                    <a:pt x="102" y="251"/>
                    <a:pt x="96" y="262"/>
                  </a:cubicBezTo>
                  <a:cubicBezTo>
                    <a:pt x="95" y="265"/>
                    <a:pt x="92" y="266"/>
                    <a:pt x="89" y="266"/>
                  </a:cubicBezTo>
                  <a:close/>
                  <a:moveTo>
                    <a:pt x="46" y="351"/>
                  </a:moveTo>
                  <a:cubicBezTo>
                    <a:pt x="45" y="351"/>
                    <a:pt x="44" y="350"/>
                    <a:pt x="43" y="350"/>
                  </a:cubicBezTo>
                  <a:cubicBezTo>
                    <a:pt x="39" y="348"/>
                    <a:pt x="37" y="343"/>
                    <a:pt x="39" y="339"/>
                  </a:cubicBezTo>
                  <a:cubicBezTo>
                    <a:pt x="44" y="328"/>
                    <a:pt x="49" y="318"/>
                    <a:pt x="55" y="307"/>
                  </a:cubicBezTo>
                  <a:cubicBezTo>
                    <a:pt x="57" y="303"/>
                    <a:pt x="61" y="301"/>
                    <a:pt x="65" y="303"/>
                  </a:cubicBezTo>
                  <a:cubicBezTo>
                    <a:pt x="69" y="305"/>
                    <a:pt x="71" y="310"/>
                    <a:pt x="69" y="314"/>
                  </a:cubicBezTo>
                  <a:cubicBezTo>
                    <a:pt x="64" y="325"/>
                    <a:pt x="59" y="335"/>
                    <a:pt x="54" y="346"/>
                  </a:cubicBezTo>
                  <a:cubicBezTo>
                    <a:pt x="52" y="349"/>
                    <a:pt x="49" y="351"/>
                    <a:pt x="46" y="351"/>
                  </a:cubicBezTo>
                  <a:close/>
                  <a:moveTo>
                    <a:pt x="9" y="438"/>
                  </a:moveTo>
                  <a:cubicBezTo>
                    <a:pt x="8" y="438"/>
                    <a:pt x="7" y="438"/>
                    <a:pt x="6" y="437"/>
                  </a:cubicBezTo>
                  <a:cubicBezTo>
                    <a:pt x="2" y="436"/>
                    <a:pt x="0" y="431"/>
                    <a:pt x="2" y="427"/>
                  </a:cubicBezTo>
                  <a:cubicBezTo>
                    <a:pt x="6" y="416"/>
                    <a:pt x="11" y="405"/>
                    <a:pt x="15" y="394"/>
                  </a:cubicBezTo>
                  <a:cubicBezTo>
                    <a:pt x="17" y="390"/>
                    <a:pt x="22" y="388"/>
                    <a:pt x="26" y="390"/>
                  </a:cubicBezTo>
                  <a:cubicBezTo>
                    <a:pt x="30" y="391"/>
                    <a:pt x="32" y="396"/>
                    <a:pt x="30" y="400"/>
                  </a:cubicBezTo>
                  <a:cubicBezTo>
                    <a:pt x="25" y="411"/>
                    <a:pt x="21" y="422"/>
                    <a:pt x="17" y="433"/>
                  </a:cubicBezTo>
                  <a:cubicBezTo>
                    <a:pt x="15" y="436"/>
                    <a:pt x="12" y="438"/>
                    <a:pt x="9" y="438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í$ľíde">
              <a:extLst>
                <a:ext uri="{FF2B5EF4-FFF2-40B4-BE49-F238E27FC236}">
                  <a16:creationId xmlns="" xmlns:a16="http://schemas.microsoft.com/office/drawing/2014/main" id="{D54C6544-7042-43B6-9FC8-946BA8306647}"/>
                </a:ext>
              </a:extLst>
            </p:cNvPr>
            <p:cNvSpPr/>
            <p:nvPr/>
          </p:nvSpPr>
          <p:spPr bwMode="auto">
            <a:xfrm>
              <a:off x="9320263" y="4746374"/>
              <a:ext cx="41239" cy="44412"/>
            </a:xfrm>
            <a:custGeom>
              <a:avLst/>
              <a:gdLst>
                <a:gd name="T0" fmla="*/ 15 w 30"/>
                <a:gd name="T1" fmla="*/ 33 h 33"/>
                <a:gd name="T2" fmla="*/ 8 w 30"/>
                <a:gd name="T3" fmla="*/ 28 h 33"/>
                <a:gd name="T4" fmla="*/ 1 w 30"/>
                <a:gd name="T5" fmla="*/ 11 h 33"/>
                <a:gd name="T6" fmla="*/ 6 w 30"/>
                <a:gd name="T7" fmla="*/ 1 h 33"/>
                <a:gd name="T8" fmla="*/ 15 w 30"/>
                <a:gd name="T9" fmla="*/ 3 h 33"/>
                <a:gd name="T10" fmla="*/ 24 w 30"/>
                <a:gd name="T11" fmla="*/ 1 h 33"/>
                <a:gd name="T12" fmla="*/ 29 w 30"/>
                <a:gd name="T13" fmla="*/ 11 h 33"/>
                <a:gd name="T14" fmla="*/ 23 w 30"/>
                <a:gd name="T15" fmla="*/ 28 h 33"/>
                <a:gd name="T16" fmla="*/ 15 w 30"/>
                <a:gd name="T17" fmla="*/ 33 h 33"/>
                <a:gd name="T18" fmla="*/ 15 w 30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3">
                  <a:moveTo>
                    <a:pt x="15" y="33"/>
                  </a:moveTo>
                  <a:cubicBezTo>
                    <a:pt x="12" y="33"/>
                    <a:pt x="9" y="31"/>
                    <a:pt x="8" y="28"/>
                  </a:cubicBezTo>
                  <a:cubicBezTo>
                    <a:pt x="8" y="28"/>
                    <a:pt x="6" y="22"/>
                    <a:pt x="1" y="11"/>
                  </a:cubicBez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3" y="1"/>
                    <a:pt x="15" y="3"/>
                  </a:cubicBezTo>
                  <a:cubicBezTo>
                    <a:pt x="17" y="1"/>
                    <a:pt x="20" y="0"/>
                    <a:pt x="24" y="1"/>
                  </a:cubicBezTo>
                  <a:cubicBezTo>
                    <a:pt x="28" y="2"/>
                    <a:pt x="30" y="7"/>
                    <a:pt x="29" y="11"/>
                  </a:cubicBezTo>
                  <a:cubicBezTo>
                    <a:pt x="25" y="22"/>
                    <a:pt x="23" y="28"/>
                    <a:pt x="23" y="28"/>
                  </a:cubicBezTo>
                  <a:cubicBezTo>
                    <a:pt x="22" y="31"/>
                    <a:pt x="19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ŝlïďe">
              <a:extLst>
                <a:ext uri="{FF2B5EF4-FFF2-40B4-BE49-F238E27FC236}">
                  <a16:creationId xmlns="" xmlns:a16="http://schemas.microsoft.com/office/drawing/2014/main" id="{FD8B8BA3-55AB-4702-A65A-D14C2DCF3E33}"/>
                </a:ext>
              </a:extLst>
            </p:cNvPr>
            <p:cNvSpPr/>
            <p:nvPr/>
          </p:nvSpPr>
          <p:spPr bwMode="auto">
            <a:xfrm>
              <a:off x="9366260" y="4053232"/>
              <a:ext cx="886652" cy="634454"/>
            </a:xfrm>
            <a:custGeom>
              <a:avLst/>
              <a:gdLst>
                <a:gd name="T0" fmla="*/ 403 w 638"/>
                <a:gd name="T1" fmla="*/ 21 h 458"/>
                <a:gd name="T2" fmla="*/ 360 w 638"/>
                <a:gd name="T3" fmla="*/ 8 h 458"/>
                <a:gd name="T4" fmla="*/ 407 w 638"/>
                <a:gd name="T5" fmla="*/ 6 h 458"/>
                <a:gd name="T6" fmla="*/ 405 w 638"/>
                <a:gd name="T7" fmla="*/ 21 h 458"/>
                <a:gd name="T8" fmla="*/ 268 w 638"/>
                <a:gd name="T9" fmla="*/ 41 h 458"/>
                <a:gd name="T10" fmla="*/ 305 w 638"/>
                <a:gd name="T11" fmla="*/ 13 h 458"/>
                <a:gd name="T12" fmla="*/ 311 w 638"/>
                <a:gd name="T13" fmla="*/ 27 h 458"/>
                <a:gd name="T14" fmla="*/ 275 w 638"/>
                <a:gd name="T15" fmla="*/ 45 h 458"/>
                <a:gd name="T16" fmla="*/ 490 w 638"/>
                <a:gd name="T17" fmla="*/ 62 h 458"/>
                <a:gd name="T18" fmla="*/ 456 w 638"/>
                <a:gd name="T19" fmla="*/ 32 h 458"/>
                <a:gd name="T20" fmla="*/ 499 w 638"/>
                <a:gd name="T21" fmla="*/ 49 h 458"/>
                <a:gd name="T22" fmla="*/ 494 w 638"/>
                <a:gd name="T23" fmla="*/ 63 h 458"/>
                <a:gd name="T24" fmla="*/ 195 w 638"/>
                <a:gd name="T25" fmla="*/ 109 h 458"/>
                <a:gd name="T26" fmla="*/ 221 w 638"/>
                <a:gd name="T27" fmla="*/ 70 h 458"/>
                <a:gd name="T28" fmla="*/ 232 w 638"/>
                <a:gd name="T29" fmla="*/ 82 h 458"/>
                <a:gd name="T30" fmla="*/ 200 w 638"/>
                <a:gd name="T31" fmla="*/ 111 h 458"/>
                <a:gd name="T32" fmla="*/ 562 w 638"/>
                <a:gd name="T33" fmla="*/ 127 h 458"/>
                <a:gd name="T34" fmla="*/ 536 w 638"/>
                <a:gd name="T35" fmla="*/ 89 h 458"/>
                <a:gd name="T36" fmla="*/ 574 w 638"/>
                <a:gd name="T37" fmla="*/ 116 h 458"/>
                <a:gd name="T38" fmla="*/ 568 w 638"/>
                <a:gd name="T39" fmla="*/ 130 h 458"/>
                <a:gd name="T40" fmla="*/ 137 w 638"/>
                <a:gd name="T41" fmla="*/ 189 h 458"/>
                <a:gd name="T42" fmla="*/ 155 w 638"/>
                <a:gd name="T43" fmla="*/ 147 h 458"/>
                <a:gd name="T44" fmla="*/ 169 w 638"/>
                <a:gd name="T45" fmla="*/ 156 h 458"/>
                <a:gd name="T46" fmla="*/ 141 w 638"/>
                <a:gd name="T47" fmla="*/ 190 h 458"/>
                <a:gd name="T48" fmla="*/ 622 w 638"/>
                <a:gd name="T49" fmla="*/ 205 h 458"/>
                <a:gd name="T50" fmla="*/ 602 w 638"/>
                <a:gd name="T51" fmla="*/ 163 h 458"/>
                <a:gd name="T52" fmla="*/ 635 w 638"/>
                <a:gd name="T53" fmla="*/ 196 h 458"/>
                <a:gd name="T54" fmla="*/ 629 w 638"/>
                <a:gd name="T55" fmla="*/ 208 h 458"/>
                <a:gd name="T56" fmla="*/ 87 w 638"/>
                <a:gd name="T57" fmla="*/ 276 h 458"/>
                <a:gd name="T58" fmla="*/ 102 w 638"/>
                <a:gd name="T59" fmla="*/ 232 h 458"/>
                <a:gd name="T60" fmla="*/ 116 w 638"/>
                <a:gd name="T61" fmla="*/ 240 h 458"/>
                <a:gd name="T62" fmla="*/ 91 w 638"/>
                <a:gd name="T63" fmla="*/ 276 h 458"/>
                <a:gd name="T64" fmla="*/ 44 w 638"/>
                <a:gd name="T65" fmla="*/ 365 h 458"/>
                <a:gd name="T66" fmla="*/ 56 w 638"/>
                <a:gd name="T67" fmla="*/ 321 h 458"/>
                <a:gd name="T68" fmla="*/ 70 w 638"/>
                <a:gd name="T69" fmla="*/ 328 h 458"/>
                <a:gd name="T70" fmla="*/ 48 w 638"/>
                <a:gd name="T71" fmla="*/ 366 h 458"/>
                <a:gd name="T72" fmla="*/ 7 w 638"/>
                <a:gd name="T73" fmla="*/ 457 h 458"/>
                <a:gd name="T74" fmla="*/ 16 w 638"/>
                <a:gd name="T75" fmla="*/ 412 h 458"/>
                <a:gd name="T76" fmla="*/ 31 w 638"/>
                <a:gd name="T77" fmla="*/ 418 h 458"/>
                <a:gd name="T78" fmla="*/ 9 w 638"/>
                <a:gd name="T79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8" h="458">
                  <a:moveTo>
                    <a:pt x="405" y="21"/>
                  </a:moveTo>
                  <a:cubicBezTo>
                    <a:pt x="404" y="21"/>
                    <a:pt x="404" y="21"/>
                    <a:pt x="403" y="21"/>
                  </a:cubicBezTo>
                  <a:cubicBezTo>
                    <a:pt x="391" y="18"/>
                    <a:pt x="380" y="17"/>
                    <a:pt x="368" y="17"/>
                  </a:cubicBezTo>
                  <a:cubicBezTo>
                    <a:pt x="363" y="17"/>
                    <a:pt x="360" y="13"/>
                    <a:pt x="360" y="8"/>
                  </a:cubicBezTo>
                  <a:cubicBezTo>
                    <a:pt x="360" y="4"/>
                    <a:pt x="364" y="0"/>
                    <a:pt x="368" y="1"/>
                  </a:cubicBezTo>
                  <a:cubicBezTo>
                    <a:pt x="381" y="1"/>
                    <a:pt x="394" y="3"/>
                    <a:pt x="407" y="6"/>
                  </a:cubicBezTo>
                  <a:cubicBezTo>
                    <a:pt x="411" y="6"/>
                    <a:pt x="414" y="11"/>
                    <a:pt x="413" y="15"/>
                  </a:cubicBezTo>
                  <a:cubicBezTo>
                    <a:pt x="412" y="19"/>
                    <a:pt x="409" y="21"/>
                    <a:pt x="405" y="21"/>
                  </a:cubicBezTo>
                  <a:close/>
                  <a:moveTo>
                    <a:pt x="275" y="45"/>
                  </a:moveTo>
                  <a:cubicBezTo>
                    <a:pt x="272" y="45"/>
                    <a:pt x="269" y="44"/>
                    <a:pt x="268" y="41"/>
                  </a:cubicBezTo>
                  <a:cubicBezTo>
                    <a:pt x="265" y="38"/>
                    <a:pt x="267" y="33"/>
                    <a:pt x="270" y="30"/>
                  </a:cubicBezTo>
                  <a:cubicBezTo>
                    <a:pt x="282" y="23"/>
                    <a:pt x="293" y="17"/>
                    <a:pt x="305" y="13"/>
                  </a:cubicBezTo>
                  <a:cubicBezTo>
                    <a:pt x="309" y="11"/>
                    <a:pt x="313" y="13"/>
                    <a:pt x="315" y="17"/>
                  </a:cubicBezTo>
                  <a:cubicBezTo>
                    <a:pt x="317" y="21"/>
                    <a:pt x="315" y="26"/>
                    <a:pt x="311" y="27"/>
                  </a:cubicBezTo>
                  <a:cubicBezTo>
                    <a:pt x="300" y="32"/>
                    <a:pt x="289" y="37"/>
                    <a:pt x="279" y="44"/>
                  </a:cubicBezTo>
                  <a:cubicBezTo>
                    <a:pt x="278" y="45"/>
                    <a:pt x="276" y="45"/>
                    <a:pt x="275" y="45"/>
                  </a:cubicBezTo>
                  <a:close/>
                  <a:moveTo>
                    <a:pt x="494" y="63"/>
                  </a:moveTo>
                  <a:cubicBezTo>
                    <a:pt x="493" y="63"/>
                    <a:pt x="491" y="63"/>
                    <a:pt x="490" y="62"/>
                  </a:cubicBezTo>
                  <a:cubicBezTo>
                    <a:pt x="480" y="54"/>
                    <a:pt x="469" y="48"/>
                    <a:pt x="459" y="43"/>
                  </a:cubicBezTo>
                  <a:cubicBezTo>
                    <a:pt x="455" y="40"/>
                    <a:pt x="454" y="36"/>
                    <a:pt x="456" y="32"/>
                  </a:cubicBezTo>
                  <a:cubicBezTo>
                    <a:pt x="458" y="28"/>
                    <a:pt x="463" y="26"/>
                    <a:pt x="467" y="28"/>
                  </a:cubicBezTo>
                  <a:cubicBezTo>
                    <a:pt x="477" y="34"/>
                    <a:pt x="488" y="41"/>
                    <a:pt x="499" y="49"/>
                  </a:cubicBezTo>
                  <a:cubicBezTo>
                    <a:pt x="503" y="51"/>
                    <a:pt x="503" y="56"/>
                    <a:pt x="501" y="60"/>
                  </a:cubicBezTo>
                  <a:cubicBezTo>
                    <a:pt x="499" y="62"/>
                    <a:pt x="497" y="63"/>
                    <a:pt x="494" y="63"/>
                  </a:cubicBezTo>
                  <a:close/>
                  <a:moveTo>
                    <a:pt x="200" y="111"/>
                  </a:moveTo>
                  <a:cubicBezTo>
                    <a:pt x="199" y="111"/>
                    <a:pt x="197" y="110"/>
                    <a:pt x="195" y="109"/>
                  </a:cubicBezTo>
                  <a:cubicBezTo>
                    <a:pt x="192" y="106"/>
                    <a:pt x="192" y="101"/>
                    <a:pt x="194" y="98"/>
                  </a:cubicBezTo>
                  <a:cubicBezTo>
                    <a:pt x="203" y="88"/>
                    <a:pt x="212" y="78"/>
                    <a:pt x="221" y="70"/>
                  </a:cubicBezTo>
                  <a:cubicBezTo>
                    <a:pt x="224" y="67"/>
                    <a:pt x="229" y="67"/>
                    <a:pt x="232" y="70"/>
                  </a:cubicBezTo>
                  <a:cubicBezTo>
                    <a:pt x="235" y="73"/>
                    <a:pt x="235" y="78"/>
                    <a:pt x="232" y="82"/>
                  </a:cubicBezTo>
                  <a:cubicBezTo>
                    <a:pt x="223" y="90"/>
                    <a:pt x="215" y="99"/>
                    <a:pt x="206" y="108"/>
                  </a:cubicBezTo>
                  <a:cubicBezTo>
                    <a:pt x="205" y="110"/>
                    <a:pt x="203" y="111"/>
                    <a:pt x="200" y="111"/>
                  </a:cubicBezTo>
                  <a:close/>
                  <a:moveTo>
                    <a:pt x="568" y="130"/>
                  </a:moveTo>
                  <a:cubicBezTo>
                    <a:pt x="566" y="130"/>
                    <a:pt x="564" y="129"/>
                    <a:pt x="562" y="127"/>
                  </a:cubicBezTo>
                  <a:cubicBezTo>
                    <a:pt x="554" y="118"/>
                    <a:pt x="545" y="109"/>
                    <a:pt x="536" y="101"/>
                  </a:cubicBezTo>
                  <a:cubicBezTo>
                    <a:pt x="533" y="98"/>
                    <a:pt x="533" y="93"/>
                    <a:pt x="536" y="89"/>
                  </a:cubicBezTo>
                  <a:cubicBezTo>
                    <a:pt x="539" y="86"/>
                    <a:pt x="544" y="86"/>
                    <a:pt x="548" y="89"/>
                  </a:cubicBezTo>
                  <a:cubicBezTo>
                    <a:pt x="556" y="98"/>
                    <a:pt x="565" y="107"/>
                    <a:pt x="574" y="116"/>
                  </a:cubicBezTo>
                  <a:cubicBezTo>
                    <a:pt x="577" y="120"/>
                    <a:pt x="577" y="125"/>
                    <a:pt x="573" y="128"/>
                  </a:cubicBezTo>
                  <a:cubicBezTo>
                    <a:pt x="572" y="129"/>
                    <a:pt x="570" y="130"/>
                    <a:pt x="568" y="130"/>
                  </a:cubicBezTo>
                  <a:close/>
                  <a:moveTo>
                    <a:pt x="141" y="190"/>
                  </a:moveTo>
                  <a:cubicBezTo>
                    <a:pt x="140" y="190"/>
                    <a:pt x="138" y="190"/>
                    <a:pt x="137" y="189"/>
                  </a:cubicBezTo>
                  <a:cubicBezTo>
                    <a:pt x="133" y="187"/>
                    <a:pt x="132" y="182"/>
                    <a:pt x="134" y="178"/>
                  </a:cubicBezTo>
                  <a:cubicBezTo>
                    <a:pt x="141" y="167"/>
                    <a:pt x="148" y="157"/>
                    <a:pt x="155" y="147"/>
                  </a:cubicBezTo>
                  <a:cubicBezTo>
                    <a:pt x="158" y="143"/>
                    <a:pt x="163" y="143"/>
                    <a:pt x="167" y="145"/>
                  </a:cubicBezTo>
                  <a:cubicBezTo>
                    <a:pt x="170" y="148"/>
                    <a:pt x="171" y="153"/>
                    <a:pt x="169" y="156"/>
                  </a:cubicBezTo>
                  <a:cubicBezTo>
                    <a:pt x="162" y="166"/>
                    <a:pt x="155" y="176"/>
                    <a:pt x="148" y="187"/>
                  </a:cubicBezTo>
                  <a:cubicBezTo>
                    <a:pt x="146" y="189"/>
                    <a:pt x="144" y="190"/>
                    <a:pt x="141" y="190"/>
                  </a:cubicBezTo>
                  <a:close/>
                  <a:moveTo>
                    <a:pt x="629" y="208"/>
                  </a:moveTo>
                  <a:cubicBezTo>
                    <a:pt x="626" y="208"/>
                    <a:pt x="624" y="207"/>
                    <a:pt x="622" y="205"/>
                  </a:cubicBezTo>
                  <a:cubicBezTo>
                    <a:pt x="615" y="195"/>
                    <a:pt x="608" y="184"/>
                    <a:pt x="601" y="175"/>
                  </a:cubicBezTo>
                  <a:cubicBezTo>
                    <a:pt x="598" y="171"/>
                    <a:pt x="599" y="166"/>
                    <a:pt x="602" y="163"/>
                  </a:cubicBezTo>
                  <a:cubicBezTo>
                    <a:pt x="606" y="161"/>
                    <a:pt x="611" y="162"/>
                    <a:pt x="614" y="165"/>
                  </a:cubicBezTo>
                  <a:cubicBezTo>
                    <a:pt x="621" y="175"/>
                    <a:pt x="628" y="185"/>
                    <a:pt x="635" y="196"/>
                  </a:cubicBezTo>
                  <a:cubicBezTo>
                    <a:pt x="638" y="200"/>
                    <a:pt x="637" y="205"/>
                    <a:pt x="633" y="207"/>
                  </a:cubicBezTo>
                  <a:cubicBezTo>
                    <a:pt x="632" y="208"/>
                    <a:pt x="630" y="208"/>
                    <a:pt x="629" y="208"/>
                  </a:cubicBezTo>
                  <a:close/>
                  <a:moveTo>
                    <a:pt x="91" y="276"/>
                  </a:moveTo>
                  <a:cubicBezTo>
                    <a:pt x="90" y="276"/>
                    <a:pt x="89" y="276"/>
                    <a:pt x="87" y="276"/>
                  </a:cubicBezTo>
                  <a:cubicBezTo>
                    <a:pt x="83" y="273"/>
                    <a:pt x="82" y="269"/>
                    <a:pt x="84" y="265"/>
                  </a:cubicBezTo>
                  <a:cubicBezTo>
                    <a:pt x="90" y="253"/>
                    <a:pt x="96" y="242"/>
                    <a:pt x="102" y="232"/>
                  </a:cubicBezTo>
                  <a:cubicBezTo>
                    <a:pt x="104" y="228"/>
                    <a:pt x="109" y="227"/>
                    <a:pt x="113" y="229"/>
                  </a:cubicBezTo>
                  <a:cubicBezTo>
                    <a:pt x="117" y="231"/>
                    <a:pt x="118" y="236"/>
                    <a:pt x="116" y="240"/>
                  </a:cubicBezTo>
                  <a:cubicBezTo>
                    <a:pt x="110" y="250"/>
                    <a:pt x="104" y="261"/>
                    <a:pt x="98" y="272"/>
                  </a:cubicBezTo>
                  <a:cubicBezTo>
                    <a:pt x="97" y="275"/>
                    <a:pt x="94" y="276"/>
                    <a:pt x="91" y="276"/>
                  </a:cubicBezTo>
                  <a:close/>
                  <a:moveTo>
                    <a:pt x="48" y="366"/>
                  </a:moveTo>
                  <a:cubicBezTo>
                    <a:pt x="47" y="366"/>
                    <a:pt x="45" y="366"/>
                    <a:pt x="44" y="365"/>
                  </a:cubicBezTo>
                  <a:cubicBezTo>
                    <a:pt x="40" y="364"/>
                    <a:pt x="39" y="359"/>
                    <a:pt x="40" y="355"/>
                  </a:cubicBezTo>
                  <a:cubicBezTo>
                    <a:pt x="45" y="343"/>
                    <a:pt x="51" y="332"/>
                    <a:pt x="56" y="321"/>
                  </a:cubicBezTo>
                  <a:cubicBezTo>
                    <a:pt x="58" y="317"/>
                    <a:pt x="63" y="315"/>
                    <a:pt x="67" y="317"/>
                  </a:cubicBezTo>
                  <a:cubicBezTo>
                    <a:pt x="71" y="319"/>
                    <a:pt x="72" y="324"/>
                    <a:pt x="70" y="328"/>
                  </a:cubicBezTo>
                  <a:cubicBezTo>
                    <a:pt x="65" y="339"/>
                    <a:pt x="60" y="350"/>
                    <a:pt x="55" y="361"/>
                  </a:cubicBezTo>
                  <a:cubicBezTo>
                    <a:pt x="54" y="364"/>
                    <a:pt x="51" y="366"/>
                    <a:pt x="48" y="366"/>
                  </a:cubicBezTo>
                  <a:close/>
                  <a:moveTo>
                    <a:pt x="9" y="458"/>
                  </a:moveTo>
                  <a:cubicBezTo>
                    <a:pt x="8" y="458"/>
                    <a:pt x="8" y="458"/>
                    <a:pt x="7" y="457"/>
                  </a:cubicBezTo>
                  <a:cubicBezTo>
                    <a:pt x="2" y="456"/>
                    <a:pt x="0" y="451"/>
                    <a:pt x="2" y="447"/>
                  </a:cubicBezTo>
                  <a:cubicBezTo>
                    <a:pt x="6" y="435"/>
                    <a:pt x="11" y="424"/>
                    <a:pt x="16" y="412"/>
                  </a:cubicBezTo>
                  <a:cubicBezTo>
                    <a:pt x="17" y="408"/>
                    <a:pt x="22" y="406"/>
                    <a:pt x="26" y="408"/>
                  </a:cubicBezTo>
                  <a:cubicBezTo>
                    <a:pt x="30" y="409"/>
                    <a:pt x="32" y="414"/>
                    <a:pt x="31" y="418"/>
                  </a:cubicBezTo>
                  <a:cubicBezTo>
                    <a:pt x="26" y="430"/>
                    <a:pt x="21" y="441"/>
                    <a:pt x="17" y="453"/>
                  </a:cubicBezTo>
                  <a:cubicBezTo>
                    <a:pt x="16" y="456"/>
                    <a:pt x="13" y="458"/>
                    <a:pt x="9" y="458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î$ļíḍê">
              <a:extLst>
                <a:ext uri="{FF2B5EF4-FFF2-40B4-BE49-F238E27FC236}">
                  <a16:creationId xmlns="" xmlns:a16="http://schemas.microsoft.com/office/drawing/2014/main" id="{106F3EBD-33BC-4599-95E6-8C92B6D58556}"/>
                </a:ext>
              </a:extLst>
            </p:cNvPr>
            <p:cNvSpPr/>
            <p:nvPr/>
          </p:nvSpPr>
          <p:spPr bwMode="auto">
            <a:xfrm>
              <a:off x="10271945" y="4389492"/>
              <a:ext cx="45997" cy="47584"/>
            </a:xfrm>
            <a:custGeom>
              <a:avLst/>
              <a:gdLst>
                <a:gd name="T0" fmla="*/ 18 w 33"/>
                <a:gd name="T1" fmla="*/ 34 h 34"/>
                <a:gd name="T2" fmla="*/ 11 w 33"/>
                <a:gd name="T3" fmla="*/ 30 h 34"/>
                <a:gd name="T4" fmla="*/ 2 w 33"/>
                <a:gd name="T5" fmla="*/ 14 h 34"/>
                <a:gd name="T6" fmla="*/ 5 w 33"/>
                <a:gd name="T7" fmla="*/ 3 h 34"/>
                <a:gd name="T8" fmla="*/ 16 w 33"/>
                <a:gd name="T9" fmla="*/ 6 h 34"/>
                <a:gd name="T10" fmla="*/ 16 w 33"/>
                <a:gd name="T11" fmla="*/ 6 h 34"/>
                <a:gd name="T12" fmla="*/ 16 w 33"/>
                <a:gd name="T13" fmla="*/ 6 h 34"/>
                <a:gd name="T14" fmla="*/ 27 w 33"/>
                <a:gd name="T15" fmla="*/ 1 h 34"/>
                <a:gd name="T16" fmla="*/ 31 w 33"/>
                <a:gd name="T17" fmla="*/ 12 h 34"/>
                <a:gd name="T18" fmla="*/ 25 w 33"/>
                <a:gd name="T19" fmla="*/ 29 h 34"/>
                <a:gd name="T20" fmla="*/ 18 w 33"/>
                <a:gd name="T21" fmla="*/ 34 h 34"/>
                <a:gd name="T22" fmla="*/ 18 w 33"/>
                <a:gd name="T2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34">
                  <a:moveTo>
                    <a:pt x="18" y="34"/>
                  </a:moveTo>
                  <a:cubicBezTo>
                    <a:pt x="15" y="34"/>
                    <a:pt x="12" y="32"/>
                    <a:pt x="11" y="30"/>
                  </a:cubicBezTo>
                  <a:cubicBezTo>
                    <a:pt x="11" y="29"/>
                    <a:pt x="8" y="24"/>
                    <a:pt x="2" y="14"/>
                  </a:cubicBezTo>
                  <a:cubicBezTo>
                    <a:pt x="0" y="10"/>
                    <a:pt x="1" y="5"/>
                    <a:pt x="5" y="3"/>
                  </a:cubicBezTo>
                  <a:cubicBezTo>
                    <a:pt x="9" y="1"/>
                    <a:pt x="14" y="2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2"/>
                    <a:pt x="22" y="0"/>
                    <a:pt x="27" y="1"/>
                  </a:cubicBezTo>
                  <a:cubicBezTo>
                    <a:pt x="31" y="3"/>
                    <a:pt x="33" y="8"/>
                    <a:pt x="31" y="12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2"/>
                    <a:pt x="21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ṡļïdè">
              <a:extLst>
                <a:ext uri="{FF2B5EF4-FFF2-40B4-BE49-F238E27FC236}">
                  <a16:creationId xmlns="" xmlns:a16="http://schemas.microsoft.com/office/drawing/2014/main" id="{2312ECA6-3A17-4038-8B0C-7712D2F2705C}"/>
                </a:ext>
              </a:extLst>
            </p:cNvPr>
            <p:cNvSpPr/>
            <p:nvPr/>
          </p:nvSpPr>
          <p:spPr bwMode="auto">
            <a:xfrm>
              <a:off x="10313184" y="4305427"/>
              <a:ext cx="34895" cy="55515"/>
            </a:xfrm>
            <a:custGeom>
              <a:avLst/>
              <a:gdLst>
                <a:gd name="T0" fmla="*/ 9 w 26"/>
                <a:gd name="T1" fmla="*/ 40 h 40"/>
                <a:gd name="T2" fmla="*/ 6 w 26"/>
                <a:gd name="T3" fmla="*/ 40 h 40"/>
                <a:gd name="T4" fmla="*/ 1 w 26"/>
                <a:gd name="T5" fmla="*/ 29 h 40"/>
                <a:gd name="T6" fmla="*/ 9 w 26"/>
                <a:gd name="T7" fmla="*/ 7 h 40"/>
                <a:gd name="T8" fmla="*/ 20 w 26"/>
                <a:gd name="T9" fmla="*/ 2 h 40"/>
                <a:gd name="T10" fmla="*/ 24 w 26"/>
                <a:gd name="T11" fmla="*/ 12 h 40"/>
                <a:gd name="T12" fmla="*/ 16 w 26"/>
                <a:gd name="T13" fmla="*/ 35 h 40"/>
                <a:gd name="T14" fmla="*/ 9 w 26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0">
                  <a:moveTo>
                    <a:pt x="9" y="40"/>
                  </a:moveTo>
                  <a:cubicBezTo>
                    <a:pt x="8" y="40"/>
                    <a:pt x="7" y="40"/>
                    <a:pt x="6" y="40"/>
                  </a:cubicBezTo>
                  <a:cubicBezTo>
                    <a:pt x="2" y="38"/>
                    <a:pt x="0" y="34"/>
                    <a:pt x="1" y="2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3"/>
                    <a:pt x="15" y="0"/>
                    <a:pt x="20" y="2"/>
                  </a:cubicBezTo>
                  <a:cubicBezTo>
                    <a:pt x="24" y="3"/>
                    <a:pt x="26" y="8"/>
                    <a:pt x="24" y="12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8"/>
                    <a:pt x="12" y="40"/>
                    <a:pt x="9" y="40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ïṣļîḑe">
              <a:extLst>
                <a:ext uri="{FF2B5EF4-FFF2-40B4-BE49-F238E27FC236}">
                  <a16:creationId xmlns="" xmlns:a16="http://schemas.microsoft.com/office/drawing/2014/main" id="{28DA37DD-A104-456E-92D6-64936E6FE386}"/>
                </a:ext>
              </a:extLst>
            </p:cNvPr>
            <p:cNvSpPr/>
            <p:nvPr/>
          </p:nvSpPr>
          <p:spPr bwMode="auto">
            <a:xfrm>
              <a:off x="10343321" y="4229293"/>
              <a:ext cx="33308" cy="47584"/>
            </a:xfrm>
            <a:custGeom>
              <a:avLst/>
              <a:gdLst>
                <a:gd name="T0" fmla="*/ 9 w 24"/>
                <a:gd name="T1" fmla="*/ 34 h 34"/>
                <a:gd name="T2" fmla="*/ 6 w 24"/>
                <a:gd name="T3" fmla="*/ 33 h 34"/>
                <a:gd name="T4" fmla="*/ 1 w 24"/>
                <a:gd name="T5" fmla="*/ 23 h 34"/>
                <a:gd name="T6" fmla="*/ 7 w 24"/>
                <a:gd name="T7" fmla="*/ 6 h 34"/>
                <a:gd name="T8" fmla="*/ 18 w 24"/>
                <a:gd name="T9" fmla="*/ 1 h 34"/>
                <a:gd name="T10" fmla="*/ 22 w 24"/>
                <a:gd name="T11" fmla="*/ 12 h 34"/>
                <a:gd name="T12" fmla="*/ 16 w 24"/>
                <a:gd name="T13" fmla="*/ 28 h 34"/>
                <a:gd name="T14" fmla="*/ 9 w 24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4">
                  <a:moveTo>
                    <a:pt x="9" y="34"/>
                  </a:moveTo>
                  <a:cubicBezTo>
                    <a:pt x="8" y="34"/>
                    <a:pt x="7" y="34"/>
                    <a:pt x="6" y="33"/>
                  </a:cubicBezTo>
                  <a:cubicBezTo>
                    <a:pt x="2" y="32"/>
                    <a:pt x="0" y="27"/>
                    <a:pt x="1" y="2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2"/>
                    <a:pt x="13" y="0"/>
                    <a:pt x="18" y="1"/>
                  </a:cubicBezTo>
                  <a:cubicBezTo>
                    <a:pt x="22" y="3"/>
                    <a:pt x="24" y="7"/>
                    <a:pt x="22" y="12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32"/>
                    <a:pt x="12" y="34"/>
                    <a:pt x="9" y="34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íSlïḍê">
              <a:extLst>
                <a:ext uri="{FF2B5EF4-FFF2-40B4-BE49-F238E27FC236}">
                  <a16:creationId xmlns="" xmlns:a16="http://schemas.microsoft.com/office/drawing/2014/main" id="{2D5ED0CF-C1B5-4A91-81EF-DC75D23D47EB}"/>
                </a:ext>
              </a:extLst>
            </p:cNvPr>
            <p:cNvSpPr/>
            <p:nvPr/>
          </p:nvSpPr>
          <p:spPr bwMode="auto">
            <a:xfrm>
              <a:off x="10235464" y="2693912"/>
              <a:ext cx="724866" cy="1065884"/>
            </a:xfrm>
            <a:custGeom>
              <a:avLst/>
              <a:gdLst>
                <a:gd name="T0" fmla="*/ 0 w 522"/>
                <a:gd name="T1" fmla="*/ 769 h 769"/>
                <a:gd name="T2" fmla="*/ 108 w 522"/>
                <a:gd name="T3" fmla="*/ 652 h 769"/>
                <a:gd name="T4" fmla="*/ 305 w 522"/>
                <a:gd name="T5" fmla="*/ 651 h 769"/>
                <a:gd name="T6" fmla="*/ 339 w 522"/>
                <a:gd name="T7" fmla="*/ 699 h 769"/>
                <a:gd name="T8" fmla="*/ 504 w 522"/>
                <a:gd name="T9" fmla="*/ 113 h 769"/>
                <a:gd name="T10" fmla="*/ 473 w 522"/>
                <a:gd name="T11" fmla="*/ 16 h 769"/>
                <a:gd name="T12" fmla="*/ 337 w 522"/>
                <a:gd name="T13" fmla="*/ 114 h 769"/>
                <a:gd name="T14" fmla="*/ 262 w 522"/>
                <a:gd name="T15" fmla="*/ 260 h 769"/>
                <a:gd name="T16" fmla="*/ 211 w 522"/>
                <a:gd name="T17" fmla="*/ 374 h 769"/>
                <a:gd name="T18" fmla="*/ 154 w 522"/>
                <a:gd name="T19" fmla="*/ 501 h 769"/>
                <a:gd name="T20" fmla="*/ 88 w 522"/>
                <a:gd name="T21" fmla="*/ 607 h 769"/>
                <a:gd name="T22" fmla="*/ 33 w 522"/>
                <a:gd name="T23" fmla="*/ 686 h 769"/>
                <a:gd name="T24" fmla="*/ 0 w 522"/>
                <a:gd name="T25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2" h="769">
                  <a:moveTo>
                    <a:pt x="0" y="769"/>
                  </a:moveTo>
                  <a:cubicBezTo>
                    <a:pt x="1" y="720"/>
                    <a:pt x="57" y="668"/>
                    <a:pt x="108" y="652"/>
                  </a:cubicBezTo>
                  <a:cubicBezTo>
                    <a:pt x="160" y="636"/>
                    <a:pt x="268" y="617"/>
                    <a:pt x="305" y="651"/>
                  </a:cubicBezTo>
                  <a:cubicBezTo>
                    <a:pt x="342" y="685"/>
                    <a:pt x="339" y="699"/>
                    <a:pt x="339" y="699"/>
                  </a:cubicBezTo>
                  <a:cubicBezTo>
                    <a:pt x="339" y="699"/>
                    <a:pt x="503" y="135"/>
                    <a:pt x="504" y="113"/>
                  </a:cubicBezTo>
                  <a:cubicBezTo>
                    <a:pt x="505" y="91"/>
                    <a:pt x="522" y="0"/>
                    <a:pt x="473" y="16"/>
                  </a:cubicBezTo>
                  <a:cubicBezTo>
                    <a:pt x="424" y="31"/>
                    <a:pt x="354" y="91"/>
                    <a:pt x="337" y="114"/>
                  </a:cubicBezTo>
                  <a:cubicBezTo>
                    <a:pt x="319" y="137"/>
                    <a:pt x="262" y="260"/>
                    <a:pt x="262" y="260"/>
                  </a:cubicBezTo>
                  <a:cubicBezTo>
                    <a:pt x="211" y="374"/>
                    <a:pt x="211" y="374"/>
                    <a:pt x="211" y="374"/>
                  </a:cubicBezTo>
                  <a:cubicBezTo>
                    <a:pt x="154" y="501"/>
                    <a:pt x="154" y="501"/>
                    <a:pt x="154" y="501"/>
                  </a:cubicBezTo>
                  <a:cubicBezTo>
                    <a:pt x="88" y="607"/>
                    <a:pt x="88" y="607"/>
                    <a:pt x="88" y="607"/>
                  </a:cubicBezTo>
                  <a:cubicBezTo>
                    <a:pt x="33" y="686"/>
                    <a:pt x="33" y="686"/>
                    <a:pt x="33" y="686"/>
                  </a:cubicBezTo>
                  <a:cubicBezTo>
                    <a:pt x="0" y="769"/>
                    <a:pt x="0" y="769"/>
                    <a:pt x="0" y="769"/>
                  </a:cubicBezTo>
                </a:path>
              </a:pathLst>
            </a:custGeom>
            <a:solidFill>
              <a:srgbClr val="930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íşḷïḋè">
              <a:extLst>
                <a:ext uri="{FF2B5EF4-FFF2-40B4-BE49-F238E27FC236}">
                  <a16:creationId xmlns="" xmlns:a16="http://schemas.microsoft.com/office/drawing/2014/main" id="{AEA40220-85E0-438E-B797-4B882EDEC39C}"/>
                </a:ext>
              </a:extLst>
            </p:cNvPr>
            <p:cNvSpPr/>
            <p:nvPr/>
          </p:nvSpPr>
          <p:spPr bwMode="auto">
            <a:xfrm>
              <a:off x="10787440" y="2517850"/>
              <a:ext cx="47584" cy="106271"/>
            </a:xfrm>
            <a:custGeom>
              <a:avLst/>
              <a:gdLst>
                <a:gd name="T0" fmla="*/ 7 w 35"/>
                <a:gd name="T1" fmla="*/ 4 h 77"/>
                <a:gd name="T2" fmla="*/ 9 w 35"/>
                <a:gd name="T3" fmla="*/ 47 h 77"/>
                <a:gd name="T4" fmla="*/ 8 w 35"/>
                <a:gd name="T5" fmla="*/ 77 h 77"/>
                <a:gd name="T6" fmla="*/ 34 w 35"/>
                <a:gd name="T7" fmla="*/ 51 h 77"/>
                <a:gd name="T8" fmla="*/ 20 w 35"/>
                <a:gd name="T9" fmla="*/ 4 h 77"/>
                <a:gd name="T10" fmla="*/ 7 w 35"/>
                <a:gd name="T11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77">
                  <a:moveTo>
                    <a:pt x="7" y="4"/>
                  </a:moveTo>
                  <a:cubicBezTo>
                    <a:pt x="0" y="24"/>
                    <a:pt x="5" y="34"/>
                    <a:pt x="9" y="47"/>
                  </a:cubicBezTo>
                  <a:cubicBezTo>
                    <a:pt x="14" y="59"/>
                    <a:pt x="12" y="72"/>
                    <a:pt x="8" y="77"/>
                  </a:cubicBezTo>
                  <a:cubicBezTo>
                    <a:pt x="8" y="77"/>
                    <a:pt x="35" y="69"/>
                    <a:pt x="34" y="51"/>
                  </a:cubicBezTo>
                  <a:cubicBezTo>
                    <a:pt x="34" y="33"/>
                    <a:pt x="26" y="7"/>
                    <a:pt x="20" y="4"/>
                  </a:cubicBezTo>
                  <a:cubicBezTo>
                    <a:pt x="13" y="0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A94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iŝḷíḑê">
              <a:extLst>
                <a:ext uri="{FF2B5EF4-FFF2-40B4-BE49-F238E27FC236}">
                  <a16:creationId xmlns="" xmlns:a16="http://schemas.microsoft.com/office/drawing/2014/main" id="{A964AAF4-448B-43AF-AAEB-39FAC4A2BD15}"/>
                </a:ext>
              </a:extLst>
            </p:cNvPr>
            <p:cNvSpPr/>
            <p:nvPr/>
          </p:nvSpPr>
          <p:spPr bwMode="auto">
            <a:xfrm>
              <a:off x="10368700" y="3867653"/>
              <a:ext cx="182405" cy="275988"/>
            </a:xfrm>
            <a:custGeom>
              <a:avLst/>
              <a:gdLst>
                <a:gd name="T0" fmla="*/ 88 w 132"/>
                <a:gd name="T1" fmla="*/ 0 h 199"/>
                <a:gd name="T2" fmla="*/ 28 w 132"/>
                <a:gd name="T3" fmla="*/ 1 h 199"/>
                <a:gd name="T4" fmla="*/ 12 w 132"/>
                <a:gd name="T5" fmla="*/ 50 h 199"/>
                <a:gd name="T6" fmla="*/ 22 w 132"/>
                <a:gd name="T7" fmla="*/ 68 h 199"/>
                <a:gd name="T8" fmla="*/ 5 w 132"/>
                <a:gd name="T9" fmla="*/ 111 h 199"/>
                <a:gd name="T10" fmla="*/ 18 w 132"/>
                <a:gd name="T11" fmla="*/ 189 h 199"/>
                <a:gd name="T12" fmla="*/ 50 w 132"/>
                <a:gd name="T13" fmla="*/ 188 h 199"/>
                <a:gd name="T14" fmla="*/ 75 w 132"/>
                <a:gd name="T15" fmla="*/ 108 h 199"/>
                <a:gd name="T16" fmla="*/ 132 w 132"/>
                <a:gd name="T17" fmla="*/ 45 h 199"/>
                <a:gd name="T18" fmla="*/ 88 w 132"/>
                <a:gd name="T1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99">
                  <a:moveTo>
                    <a:pt x="88" y="0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7" y="47"/>
                    <a:pt x="12" y="50"/>
                  </a:cubicBezTo>
                  <a:cubicBezTo>
                    <a:pt x="16" y="54"/>
                    <a:pt x="22" y="68"/>
                    <a:pt x="22" y="68"/>
                  </a:cubicBezTo>
                  <a:cubicBezTo>
                    <a:pt x="9" y="96"/>
                    <a:pt x="8" y="96"/>
                    <a:pt x="5" y="111"/>
                  </a:cubicBezTo>
                  <a:cubicBezTo>
                    <a:pt x="0" y="130"/>
                    <a:pt x="3" y="176"/>
                    <a:pt x="18" y="189"/>
                  </a:cubicBezTo>
                  <a:cubicBezTo>
                    <a:pt x="26" y="197"/>
                    <a:pt x="48" y="199"/>
                    <a:pt x="50" y="188"/>
                  </a:cubicBezTo>
                  <a:cubicBezTo>
                    <a:pt x="58" y="150"/>
                    <a:pt x="66" y="126"/>
                    <a:pt x="75" y="108"/>
                  </a:cubicBezTo>
                  <a:cubicBezTo>
                    <a:pt x="84" y="89"/>
                    <a:pt x="132" y="45"/>
                    <a:pt x="132" y="45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7C3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ïšḷiḓe">
              <a:extLst>
                <a:ext uri="{FF2B5EF4-FFF2-40B4-BE49-F238E27FC236}">
                  <a16:creationId xmlns="" xmlns:a16="http://schemas.microsoft.com/office/drawing/2014/main" id="{ABB0E79B-6174-463F-8AA0-C4FECEC6EBE5}"/>
                </a:ext>
              </a:extLst>
            </p:cNvPr>
            <p:cNvSpPr/>
            <p:nvPr/>
          </p:nvSpPr>
          <p:spPr bwMode="auto">
            <a:xfrm>
              <a:off x="10455937" y="3869240"/>
              <a:ext cx="76134" cy="122133"/>
            </a:xfrm>
            <a:custGeom>
              <a:avLst/>
              <a:gdLst>
                <a:gd name="T0" fmla="*/ 25 w 55"/>
                <a:gd name="T1" fmla="*/ 88 h 88"/>
                <a:gd name="T2" fmla="*/ 25 w 55"/>
                <a:gd name="T3" fmla="*/ 88 h 88"/>
                <a:gd name="T4" fmla="*/ 55 w 55"/>
                <a:gd name="T5" fmla="*/ 58 h 88"/>
                <a:gd name="T6" fmla="*/ 55 w 55"/>
                <a:gd name="T7" fmla="*/ 58 h 88"/>
                <a:gd name="T8" fmla="*/ 25 w 55"/>
                <a:gd name="T9" fmla="*/ 88 h 88"/>
                <a:gd name="T10" fmla="*/ 0 w 55"/>
                <a:gd name="T11" fmla="*/ 0 h 88"/>
                <a:gd name="T12" fmla="*/ 0 w 55"/>
                <a:gd name="T13" fmla="*/ 0 h 88"/>
                <a:gd name="T14" fmla="*/ 14 w 55"/>
                <a:gd name="T15" fmla="*/ 0 h 88"/>
                <a:gd name="T16" fmla="*/ 0 w 55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88">
                  <a:moveTo>
                    <a:pt x="25" y="88"/>
                  </a:moveTo>
                  <a:cubicBezTo>
                    <a:pt x="25" y="88"/>
                    <a:pt x="25" y="88"/>
                    <a:pt x="25" y="88"/>
                  </a:cubicBezTo>
                  <a:cubicBezTo>
                    <a:pt x="34" y="78"/>
                    <a:pt x="46" y="66"/>
                    <a:pt x="55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46" y="66"/>
                    <a:pt x="34" y="78"/>
                    <a:pt x="25" y="8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8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íṥlïḍè">
              <a:extLst>
                <a:ext uri="{FF2B5EF4-FFF2-40B4-BE49-F238E27FC236}">
                  <a16:creationId xmlns="" xmlns:a16="http://schemas.microsoft.com/office/drawing/2014/main" id="{75E0127B-1EF5-4794-AA0E-CFB4F13D3EEE}"/>
                </a:ext>
              </a:extLst>
            </p:cNvPr>
            <p:cNvSpPr/>
            <p:nvPr/>
          </p:nvSpPr>
          <p:spPr bwMode="auto">
            <a:xfrm>
              <a:off x="10455937" y="3869240"/>
              <a:ext cx="76134" cy="122133"/>
            </a:xfrm>
            <a:custGeom>
              <a:avLst/>
              <a:gdLst>
                <a:gd name="T0" fmla="*/ 25 w 55"/>
                <a:gd name="T1" fmla="*/ 88 h 88"/>
                <a:gd name="T2" fmla="*/ 25 w 55"/>
                <a:gd name="T3" fmla="*/ 86 h 88"/>
                <a:gd name="T4" fmla="*/ 16 w 55"/>
                <a:gd name="T5" fmla="*/ 23 h 88"/>
                <a:gd name="T6" fmla="*/ 3 w 55"/>
                <a:gd name="T7" fmla="*/ 1 h 88"/>
                <a:gd name="T8" fmla="*/ 0 w 55"/>
                <a:gd name="T9" fmla="*/ 0 h 88"/>
                <a:gd name="T10" fmla="*/ 14 w 55"/>
                <a:gd name="T11" fmla="*/ 0 h 88"/>
                <a:gd name="T12" fmla="*/ 55 w 55"/>
                <a:gd name="T13" fmla="*/ 58 h 88"/>
                <a:gd name="T14" fmla="*/ 25 w 55"/>
                <a:gd name="T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88">
                  <a:moveTo>
                    <a:pt x="25" y="88"/>
                  </a:moveTo>
                  <a:cubicBezTo>
                    <a:pt x="25" y="87"/>
                    <a:pt x="25" y="86"/>
                    <a:pt x="25" y="86"/>
                  </a:cubicBezTo>
                  <a:cubicBezTo>
                    <a:pt x="25" y="86"/>
                    <a:pt x="19" y="32"/>
                    <a:pt x="16" y="23"/>
                  </a:cubicBezTo>
                  <a:cubicBezTo>
                    <a:pt x="14" y="15"/>
                    <a:pt x="1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46" y="66"/>
                    <a:pt x="34" y="78"/>
                    <a:pt x="25" y="88"/>
                  </a:cubicBezTo>
                </a:path>
              </a:pathLst>
            </a:custGeom>
            <a:solidFill>
              <a:srgbClr val="642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îŝ1iḍê">
              <a:extLst>
                <a:ext uri="{FF2B5EF4-FFF2-40B4-BE49-F238E27FC236}">
                  <a16:creationId xmlns="" xmlns:a16="http://schemas.microsoft.com/office/drawing/2014/main" id="{84A442D8-F512-431E-88BF-862883CAF5D6}"/>
                </a:ext>
              </a:extLst>
            </p:cNvPr>
            <p:cNvSpPr/>
            <p:nvPr/>
          </p:nvSpPr>
          <p:spPr bwMode="auto">
            <a:xfrm>
              <a:off x="10471798" y="3596423"/>
              <a:ext cx="280746" cy="367984"/>
            </a:xfrm>
            <a:custGeom>
              <a:avLst/>
              <a:gdLst>
                <a:gd name="T0" fmla="*/ 0 w 201"/>
                <a:gd name="T1" fmla="*/ 194 h 266"/>
                <a:gd name="T2" fmla="*/ 50 w 201"/>
                <a:gd name="T3" fmla="*/ 266 h 266"/>
                <a:gd name="T4" fmla="*/ 201 w 201"/>
                <a:gd name="T5" fmla="*/ 144 h 266"/>
                <a:gd name="T6" fmla="*/ 201 w 201"/>
                <a:gd name="T7" fmla="*/ 0 h 266"/>
                <a:gd name="T8" fmla="*/ 96 w 201"/>
                <a:gd name="T9" fmla="*/ 73 h 266"/>
                <a:gd name="T10" fmla="*/ 0 w 201"/>
                <a:gd name="T11" fmla="*/ 19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266">
                  <a:moveTo>
                    <a:pt x="0" y="194"/>
                  </a:moveTo>
                  <a:cubicBezTo>
                    <a:pt x="50" y="266"/>
                    <a:pt x="50" y="266"/>
                    <a:pt x="50" y="266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1" y="0"/>
                    <a:pt x="118" y="54"/>
                    <a:pt x="96" y="73"/>
                  </a:cubicBezTo>
                  <a:cubicBezTo>
                    <a:pt x="64" y="102"/>
                    <a:pt x="0" y="194"/>
                    <a:pt x="0" y="194"/>
                  </a:cubicBezTo>
                </a:path>
              </a:pathLst>
            </a:custGeom>
            <a:solidFill>
              <a:srgbClr val="2F4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ïṧḷîdè">
              <a:extLst>
                <a:ext uri="{FF2B5EF4-FFF2-40B4-BE49-F238E27FC236}">
                  <a16:creationId xmlns="" xmlns:a16="http://schemas.microsoft.com/office/drawing/2014/main" id="{C57D9859-70DB-4D22-828E-22213F33F408}"/>
                </a:ext>
              </a:extLst>
            </p:cNvPr>
            <p:cNvSpPr/>
            <p:nvPr/>
          </p:nvSpPr>
          <p:spPr bwMode="auto">
            <a:xfrm>
              <a:off x="10368700" y="3869240"/>
              <a:ext cx="61859" cy="271230"/>
            </a:xfrm>
            <a:custGeom>
              <a:avLst/>
              <a:gdLst>
                <a:gd name="T0" fmla="*/ 23 w 45"/>
                <a:gd name="T1" fmla="*/ 172 h 196"/>
                <a:gd name="T2" fmla="*/ 28 w 45"/>
                <a:gd name="T3" fmla="*/ 80 h 196"/>
                <a:gd name="T4" fmla="*/ 45 w 45"/>
                <a:gd name="T5" fmla="*/ 0 h 196"/>
                <a:gd name="T6" fmla="*/ 28 w 45"/>
                <a:gd name="T7" fmla="*/ 0 h 196"/>
                <a:gd name="T8" fmla="*/ 12 w 45"/>
                <a:gd name="T9" fmla="*/ 49 h 196"/>
                <a:gd name="T10" fmla="*/ 22 w 45"/>
                <a:gd name="T11" fmla="*/ 67 h 196"/>
                <a:gd name="T12" fmla="*/ 5 w 45"/>
                <a:gd name="T13" fmla="*/ 110 h 196"/>
                <a:gd name="T14" fmla="*/ 18 w 45"/>
                <a:gd name="T15" fmla="*/ 188 h 196"/>
                <a:gd name="T16" fmla="*/ 43 w 45"/>
                <a:gd name="T17" fmla="*/ 194 h 196"/>
                <a:gd name="T18" fmla="*/ 23 w 45"/>
                <a:gd name="T19" fmla="*/ 17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96">
                  <a:moveTo>
                    <a:pt x="23" y="172"/>
                  </a:moveTo>
                  <a:cubicBezTo>
                    <a:pt x="10" y="139"/>
                    <a:pt x="17" y="103"/>
                    <a:pt x="28" y="80"/>
                  </a:cubicBezTo>
                  <a:cubicBezTo>
                    <a:pt x="35" y="64"/>
                    <a:pt x="36" y="23"/>
                    <a:pt x="4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7" y="46"/>
                    <a:pt x="12" y="49"/>
                  </a:cubicBezTo>
                  <a:cubicBezTo>
                    <a:pt x="16" y="53"/>
                    <a:pt x="22" y="67"/>
                    <a:pt x="22" y="67"/>
                  </a:cubicBezTo>
                  <a:cubicBezTo>
                    <a:pt x="9" y="95"/>
                    <a:pt x="8" y="95"/>
                    <a:pt x="5" y="110"/>
                  </a:cubicBezTo>
                  <a:cubicBezTo>
                    <a:pt x="0" y="129"/>
                    <a:pt x="3" y="175"/>
                    <a:pt x="18" y="188"/>
                  </a:cubicBezTo>
                  <a:cubicBezTo>
                    <a:pt x="24" y="193"/>
                    <a:pt x="35" y="196"/>
                    <a:pt x="43" y="194"/>
                  </a:cubicBezTo>
                  <a:cubicBezTo>
                    <a:pt x="35" y="190"/>
                    <a:pt x="25" y="179"/>
                    <a:pt x="23" y="172"/>
                  </a:cubicBezTo>
                  <a:close/>
                </a:path>
              </a:pathLst>
            </a:custGeom>
            <a:solidFill>
              <a:srgbClr val="381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iSliḑè">
              <a:extLst>
                <a:ext uri="{FF2B5EF4-FFF2-40B4-BE49-F238E27FC236}">
                  <a16:creationId xmlns="" xmlns:a16="http://schemas.microsoft.com/office/drawing/2014/main" id="{1AA84101-D962-4754-AE6B-A0D3D23DCDB9}"/>
                </a:ext>
              </a:extLst>
            </p:cNvPr>
            <p:cNvSpPr/>
            <p:nvPr/>
          </p:nvSpPr>
          <p:spPr bwMode="auto">
            <a:xfrm>
              <a:off x="10430559" y="4002475"/>
              <a:ext cx="169716" cy="283919"/>
            </a:xfrm>
            <a:custGeom>
              <a:avLst/>
              <a:gdLst>
                <a:gd name="T0" fmla="*/ 70 w 122"/>
                <a:gd name="T1" fmla="*/ 0 h 205"/>
                <a:gd name="T2" fmla="*/ 10 w 122"/>
                <a:gd name="T3" fmla="*/ 13 h 205"/>
                <a:gd name="T4" fmla="*/ 5 w 122"/>
                <a:gd name="T5" fmla="*/ 65 h 205"/>
                <a:gd name="T6" fmla="*/ 19 w 122"/>
                <a:gd name="T7" fmla="*/ 80 h 205"/>
                <a:gd name="T8" fmla="*/ 11 w 122"/>
                <a:gd name="T9" fmla="*/ 126 h 205"/>
                <a:gd name="T10" fmla="*/ 40 w 122"/>
                <a:gd name="T11" fmla="*/ 199 h 205"/>
                <a:gd name="T12" fmla="*/ 72 w 122"/>
                <a:gd name="T13" fmla="*/ 191 h 205"/>
                <a:gd name="T14" fmla="*/ 79 w 122"/>
                <a:gd name="T15" fmla="*/ 108 h 205"/>
                <a:gd name="T16" fmla="*/ 122 w 122"/>
                <a:gd name="T17" fmla="*/ 34 h 205"/>
                <a:gd name="T18" fmla="*/ 70 w 122"/>
                <a:gd name="T1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205">
                  <a:moveTo>
                    <a:pt x="70" y="0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0" y="62"/>
                    <a:pt x="5" y="65"/>
                  </a:cubicBezTo>
                  <a:cubicBezTo>
                    <a:pt x="10" y="67"/>
                    <a:pt x="19" y="80"/>
                    <a:pt x="19" y="80"/>
                  </a:cubicBezTo>
                  <a:cubicBezTo>
                    <a:pt x="12" y="110"/>
                    <a:pt x="11" y="110"/>
                    <a:pt x="11" y="126"/>
                  </a:cubicBezTo>
                  <a:cubicBezTo>
                    <a:pt x="10" y="145"/>
                    <a:pt x="23" y="189"/>
                    <a:pt x="40" y="199"/>
                  </a:cubicBezTo>
                  <a:cubicBezTo>
                    <a:pt x="50" y="205"/>
                    <a:pt x="72" y="203"/>
                    <a:pt x="72" y="191"/>
                  </a:cubicBezTo>
                  <a:cubicBezTo>
                    <a:pt x="71" y="153"/>
                    <a:pt x="74" y="127"/>
                    <a:pt x="79" y="108"/>
                  </a:cubicBezTo>
                  <a:cubicBezTo>
                    <a:pt x="84" y="87"/>
                    <a:pt x="122" y="34"/>
                    <a:pt x="122" y="34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7C3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îŝ1îďê">
              <a:extLst>
                <a:ext uri="{FF2B5EF4-FFF2-40B4-BE49-F238E27FC236}">
                  <a16:creationId xmlns="" xmlns:a16="http://schemas.microsoft.com/office/drawing/2014/main" id="{D0F78F22-339F-42AF-A546-09D563423E61}"/>
                </a:ext>
              </a:extLst>
            </p:cNvPr>
            <p:cNvSpPr/>
            <p:nvPr/>
          </p:nvSpPr>
          <p:spPr bwMode="auto">
            <a:xfrm>
              <a:off x="10506693" y="4005646"/>
              <a:ext cx="74548" cy="112615"/>
            </a:xfrm>
            <a:custGeom>
              <a:avLst/>
              <a:gdLst>
                <a:gd name="T0" fmla="*/ 34 w 53"/>
                <a:gd name="T1" fmla="*/ 82 h 82"/>
                <a:gd name="T2" fmla="*/ 29 w 53"/>
                <a:gd name="T3" fmla="*/ 72 h 82"/>
                <a:gd name="T4" fmla="*/ 5 w 53"/>
                <a:gd name="T5" fmla="*/ 9 h 82"/>
                <a:gd name="T6" fmla="*/ 0 w 53"/>
                <a:gd name="T7" fmla="*/ 1 h 82"/>
                <a:gd name="T8" fmla="*/ 3 w 53"/>
                <a:gd name="T9" fmla="*/ 0 h 82"/>
                <a:gd name="T10" fmla="*/ 53 w 53"/>
                <a:gd name="T11" fmla="*/ 53 h 82"/>
                <a:gd name="T12" fmla="*/ 34 w 53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82">
                  <a:moveTo>
                    <a:pt x="34" y="82"/>
                  </a:moveTo>
                  <a:cubicBezTo>
                    <a:pt x="32" y="79"/>
                    <a:pt x="30" y="75"/>
                    <a:pt x="29" y="72"/>
                  </a:cubicBezTo>
                  <a:cubicBezTo>
                    <a:pt x="26" y="65"/>
                    <a:pt x="9" y="18"/>
                    <a:pt x="5" y="9"/>
                  </a:cubicBezTo>
                  <a:cubicBezTo>
                    <a:pt x="3" y="5"/>
                    <a:pt x="1" y="2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7" y="62"/>
                    <a:pt x="40" y="73"/>
                    <a:pt x="34" y="82"/>
                  </a:cubicBezTo>
                </a:path>
              </a:pathLst>
            </a:custGeom>
            <a:solidFill>
              <a:srgbClr val="642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ísľiḑê">
              <a:extLst>
                <a:ext uri="{FF2B5EF4-FFF2-40B4-BE49-F238E27FC236}">
                  <a16:creationId xmlns="" xmlns:a16="http://schemas.microsoft.com/office/drawing/2014/main" id="{E9D360A2-BA2E-4023-9BC3-009EB113DAD0}"/>
                </a:ext>
              </a:extLst>
            </p:cNvPr>
            <p:cNvSpPr/>
            <p:nvPr/>
          </p:nvSpPr>
          <p:spPr bwMode="auto">
            <a:xfrm>
              <a:off x="10508280" y="3682075"/>
              <a:ext cx="258539" cy="412396"/>
            </a:xfrm>
            <a:custGeom>
              <a:avLst/>
              <a:gdLst>
                <a:gd name="T0" fmla="*/ 0 w 186"/>
                <a:gd name="T1" fmla="*/ 231 h 297"/>
                <a:gd name="T2" fmla="*/ 62 w 186"/>
                <a:gd name="T3" fmla="*/ 297 h 297"/>
                <a:gd name="T4" fmla="*/ 186 w 186"/>
                <a:gd name="T5" fmla="*/ 141 h 297"/>
                <a:gd name="T6" fmla="*/ 156 w 186"/>
                <a:gd name="T7" fmla="*/ 0 h 297"/>
                <a:gd name="T8" fmla="*/ 90 w 186"/>
                <a:gd name="T9" fmla="*/ 83 h 297"/>
                <a:gd name="T10" fmla="*/ 0 w 186"/>
                <a:gd name="T11" fmla="*/ 23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297">
                  <a:moveTo>
                    <a:pt x="0" y="231"/>
                  </a:moveTo>
                  <a:cubicBezTo>
                    <a:pt x="62" y="297"/>
                    <a:pt x="62" y="297"/>
                    <a:pt x="62" y="297"/>
                  </a:cubicBezTo>
                  <a:cubicBezTo>
                    <a:pt x="186" y="141"/>
                    <a:pt x="186" y="141"/>
                    <a:pt x="186" y="14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07" y="60"/>
                    <a:pt x="90" y="83"/>
                  </a:cubicBezTo>
                  <a:cubicBezTo>
                    <a:pt x="64" y="117"/>
                    <a:pt x="0" y="231"/>
                    <a:pt x="0" y="231"/>
                  </a:cubicBezTo>
                </a:path>
              </a:pathLst>
            </a:custGeom>
            <a:solidFill>
              <a:srgbClr val="4D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ïṩļíḍè">
              <a:extLst>
                <a:ext uri="{FF2B5EF4-FFF2-40B4-BE49-F238E27FC236}">
                  <a16:creationId xmlns="" xmlns:a16="http://schemas.microsoft.com/office/drawing/2014/main" id="{497C7E2D-AE2B-4B30-8390-C93592096BA3}"/>
                </a:ext>
              </a:extLst>
            </p:cNvPr>
            <p:cNvSpPr/>
            <p:nvPr/>
          </p:nvSpPr>
          <p:spPr bwMode="auto">
            <a:xfrm>
              <a:off x="10430559" y="4015164"/>
              <a:ext cx="91996" cy="268057"/>
            </a:xfrm>
            <a:custGeom>
              <a:avLst/>
              <a:gdLst>
                <a:gd name="T0" fmla="*/ 41 w 66"/>
                <a:gd name="T1" fmla="*/ 174 h 194"/>
                <a:gd name="T2" fmla="*/ 27 w 66"/>
                <a:gd name="T3" fmla="*/ 83 h 194"/>
                <a:gd name="T4" fmla="*/ 27 w 66"/>
                <a:gd name="T5" fmla="*/ 0 h 194"/>
                <a:gd name="T6" fmla="*/ 10 w 66"/>
                <a:gd name="T7" fmla="*/ 4 h 194"/>
                <a:gd name="T8" fmla="*/ 5 w 66"/>
                <a:gd name="T9" fmla="*/ 56 h 194"/>
                <a:gd name="T10" fmla="*/ 19 w 66"/>
                <a:gd name="T11" fmla="*/ 71 h 194"/>
                <a:gd name="T12" fmla="*/ 11 w 66"/>
                <a:gd name="T13" fmla="*/ 117 h 194"/>
                <a:gd name="T14" fmla="*/ 40 w 66"/>
                <a:gd name="T15" fmla="*/ 190 h 194"/>
                <a:gd name="T16" fmla="*/ 66 w 66"/>
                <a:gd name="T17" fmla="*/ 191 h 194"/>
                <a:gd name="T18" fmla="*/ 41 w 66"/>
                <a:gd name="T19" fmla="*/ 17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94">
                  <a:moveTo>
                    <a:pt x="41" y="174"/>
                  </a:moveTo>
                  <a:cubicBezTo>
                    <a:pt x="22" y="144"/>
                    <a:pt x="22" y="107"/>
                    <a:pt x="27" y="83"/>
                  </a:cubicBezTo>
                  <a:cubicBezTo>
                    <a:pt x="31" y="65"/>
                    <a:pt x="23" y="25"/>
                    <a:pt x="27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0" y="53"/>
                    <a:pt x="5" y="56"/>
                  </a:cubicBezTo>
                  <a:cubicBezTo>
                    <a:pt x="10" y="58"/>
                    <a:pt x="19" y="71"/>
                    <a:pt x="19" y="71"/>
                  </a:cubicBezTo>
                  <a:cubicBezTo>
                    <a:pt x="12" y="101"/>
                    <a:pt x="11" y="101"/>
                    <a:pt x="11" y="117"/>
                  </a:cubicBezTo>
                  <a:cubicBezTo>
                    <a:pt x="10" y="136"/>
                    <a:pt x="23" y="180"/>
                    <a:pt x="40" y="190"/>
                  </a:cubicBezTo>
                  <a:cubicBezTo>
                    <a:pt x="47" y="194"/>
                    <a:pt x="59" y="194"/>
                    <a:pt x="66" y="191"/>
                  </a:cubicBezTo>
                  <a:cubicBezTo>
                    <a:pt x="58" y="189"/>
                    <a:pt x="45" y="180"/>
                    <a:pt x="41" y="174"/>
                  </a:cubicBezTo>
                  <a:close/>
                </a:path>
              </a:pathLst>
            </a:custGeom>
            <a:solidFill>
              <a:srgbClr val="381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slïḋé">
              <a:extLst>
                <a:ext uri="{FF2B5EF4-FFF2-40B4-BE49-F238E27FC236}">
                  <a16:creationId xmlns="" xmlns:a16="http://schemas.microsoft.com/office/drawing/2014/main" id="{8312BA42-8A69-4EBB-9BD4-47E43BBE9872}"/>
                </a:ext>
              </a:extLst>
            </p:cNvPr>
            <p:cNvSpPr/>
            <p:nvPr/>
          </p:nvSpPr>
          <p:spPr bwMode="auto">
            <a:xfrm>
              <a:off x="10592345" y="3821655"/>
              <a:ext cx="126891" cy="126891"/>
            </a:xfrm>
            <a:custGeom>
              <a:avLst/>
              <a:gdLst>
                <a:gd name="T0" fmla="*/ 85 w 92"/>
                <a:gd name="T1" fmla="*/ 91 h 91"/>
                <a:gd name="T2" fmla="*/ 0 w 92"/>
                <a:gd name="T3" fmla="*/ 27 h 91"/>
                <a:gd name="T4" fmla="*/ 18 w 92"/>
                <a:gd name="T5" fmla="*/ 0 h 91"/>
                <a:gd name="T6" fmla="*/ 92 w 92"/>
                <a:gd name="T7" fmla="*/ 83 h 91"/>
                <a:gd name="T8" fmla="*/ 85 w 9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1">
                  <a:moveTo>
                    <a:pt x="85" y="91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6" y="17"/>
                    <a:pt x="12" y="8"/>
                    <a:pt x="18" y="0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85" y="91"/>
                    <a:pt x="85" y="91"/>
                    <a:pt x="85" y="91"/>
                  </a:cubicBezTo>
                </a:path>
              </a:pathLst>
            </a:custGeom>
            <a:solidFill>
              <a:srgbClr val="3D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śḷíďé">
              <a:extLst>
                <a:ext uri="{FF2B5EF4-FFF2-40B4-BE49-F238E27FC236}">
                  <a16:creationId xmlns="" xmlns:a16="http://schemas.microsoft.com/office/drawing/2014/main" id="{61BC91CD-8FE2-41AA-8813-4D77874B09B6}"/>
                </a:ext>
              </a:extLst>
            </p:cNvPr>
            <p:cNvSpPr/>
            <p:nvPr/>
          </p:nvSpPr>
          <p:spPr bwMode="auto">
            <a:xfrm>
              <a:off x="11234731" y="2005527"/>
              <a:ext cx="163372" cy="166544"/>
            </a:xfrm>
            <a:custGeom>
              <a:avLst/>
              <a:gdLst>
                <a:gd name="T0" fmla="*/ 0 w 103"/>
                <a:gd name="T1" fmla="*/ 97 h 105"/>
                <a:gd name="T2" fmla="*/ 49 w 103"/>
                <a:gd name="T3" fmla="*/ 7 h 105"/>
                <a:gd name="T4" fmla="*/ 99 w 103"/>
                <a:gd name="T5" fmla="*/ 0 h 105"/>
                <a:gd name="T6" fmla="*/ 103 w 103"/>
                <a:gd name="T7" fmla="*/ 35 h 105"/>
                <a:gd name="T8" fmla="*/ 87 w 103"/>
                <a:gd name="T9" fmla="*/ 45 h 105"/>
                <a:gd name="T10" fmla="*/ 88 w 103"/>
                <a:gd name="T11" fmla="*/ 57 h 105"/>
                <a:gd name="T12" fmla="*/ 48 w 103"/>
                <a:gd name="T13" fmla="*/ 75 h 105"/>
                <a:gd name="T14" fmla="*/ 40 w 103"/>
                <a:gd name="T15" fmla="*/ 105 h 105"/>
                <a:gd name="T16" fmla="*/ 0 w 103"/>
                <a:gd name="T17" fmla="*/ 9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5">
                  <a:moveTo>
                    <a:pt x="0" y="97"/>
                  </a:moveTo>
                  <a:lnTo>
                    <a:pt x="49" y="7"/>
                  </a:lnTo>
                  <a:lnTo>
                    <a:pt x="99" y="0"/>
                  </a:lnTo>
                  <a:lnTo>
                    <a:pt x="103" y="35"/>
                  </a:lnTo>
                  <a:lnTo>
                    <a:pt x="87" y="45"/>
                  </a:lnTo>
                  <a:lnTo>
                    <a:pt x="88" y="57"/>
                  </a:lnTo>
                  <a:lnTo>
                    <a:pt x="48" y="75"/>
                  </a:lnTo>
                  <a:lnTo>
                    <a:pt x="40" y="105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$ḻïḋé">
              <a:extLst>
                <a:ext uri="{FF2B5EF4-FFF2-40B4-BE49-F238E27FC236}">
                  <a16:creationId xmlns="" xmlns:a16="http://schemas.microsoft.com/office/drawing/2014/main" id="{E6CEAAF9-4BD8-4278-A1C4-A2DE4273DED3}"/>
                </a:ext>
              </a:extLst>
            </p:cNvPr>
            <p:cNvSpPr/>
            <p:nvPr/>
          </p:nvSpPr>
          <p:spPr bwMode="auto">
            <a:xfrm>
              <a:off x="11234731" y="2005527"/>
              <a:ext cx="163372" cy="166544"/>
            </a:xfrm>
            <a:custGeom>
              <a:avLst/>
              <a:gdLst>
                <a:gd name="T0" fmla="*/ 0 w 103"/>
                <a:gd name="T1" fmla="*/ 97 h 105"/>
                <a:gd name="T2" fmla="*/ 49 w 103"/>
                <a:gd name="T3" fmla="*/ 7 h 105"/>
                <a:gd name="T4" fmla="*/ 99 w 103"/>
                <a:gd name="T5" fmla="*/ 0 h 105"/>
                <a:gd name="T6" fmla="*/ 103 w 103"/>
                <a:gd name="T7" fmla="*/ 35 h 105"/>
                <a:gd name="T8" fmla="*/ 87 w 103"/>
                <a:gd name="T9" fmla="*/ 45 h 105"/>
                <a:gd name="T10" fmla="*/ 88 w 103"/>
                <a:gd name="T11" fmla="*/ 57 h 105"/>
                <a:gd name="T12" fmla="*/ 48 w 103"/>
                <a:gd name="T13" fmla="*/ 75 h 105"/>
                <a:gd name="T14" fmla="*/ 40 w 103"/>
                <a:gd name="T15" fmla="*/ 105 h 105"/>
                <a:gd name="T16" fmla="*/ 0 w 103"/>
                <a:gd name="T17" fmla="*/ 9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5">
                  <a:moveTo>
                    <a:pt x="0" y="97"/>
                  </a:moveTo>
                  <a:lnTo>
                    <a:pt x="49" y="7"/>
                  </a:lnTo>
                  <a:lnTo>
                    <a:pt x="99" y="0"/>
                  </a:lnTo>
                  <a:lnTo>
                    <a:pt x="103" y="35"/>
                  </a:lnTo>
                  <a:lnTo>
                    <a:pt x="87" y="45"/>
                  </a:lnTo>
                  <a:lnTo>
                    <a:pt x="88" y="57"/>
                  </a:lnTo>
                  <a:lnTo>
                    <a:pt x="48" y="75"/>
                  </a:lnTo>
                  <a:lnTo>
                    <a:pt x="40" y="105"/>
                  </a:lnTo>
                  <a:lnTo>
                    <a:pt x="0" y="9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šḻíḓè">
              <a:extLst>
                <a:ext uri="{FF2B5EF4-FFF2-40B4-BE49-F238E27FC236}">
                  <a16:creationId xmlns="" xmlns:a16="http://schemas.microsoft.com/office/drawing/2014/main" id="{E54E2FDE-39D2-4E3B-8132-66AD2755FF6C}"/>
                </a:ext>
              </a:extLst>
            </p:cNvPr>
            <p:cNvSpPr/>
            <p:nvPr/>
          </p:nvSpPr>
          <p:spPr bwMode="auto">
            <a:xfrm>
              <a:off x="10934950" y="2113385"/>
              <a:ext cx="379087" cy="680454"/>
            </a:xfrm>
            <a:custGeom>
              <a:avLst/>
              <a:gdLst>
                <a:gd name="T0" fmla="*/ 90 w 272"/>
                <a:gd name="T1" fmla="*/ 490 h 490"/>
                <a:gd name="T2" fmla="*/ 171 w 272"/>
                <a:gd name="T3" fmla="*/ 280 h 490"/>
                <a:gd name="T4" fmla="*/ 272 w 272"/>
                <a:gd name="T5" fmla="*/ 33 h 490"/>
                <a:gd name="T6" fmla="*/ 223 w 272"/>
                <a:gd name="T7" fmla="*/ 0 h 490"/>
                <a:gd name="T8" fmla="*/ 150 w 272"/>
                <a:gd name="T9" fmla="*/ 114 h 490"/>
                <a:gd name="T10" fmla="*/ 84 w 272"/>
                <a:gd name="T11" fmla="*/ 224 h 490"/>
                <a:gd name="T12" fmla="*/ 42 w 272"/>
                <a:gd name="T13" fmla="*/ 277 h 490"/>
                <a:gd name="T14" fmla="*/ 0 w 272"/>
                <a:gd name="T15" fmla="*/ 371 h 490"/>
                <a:gd name="T16" fmla="*/ 13 w 272"/>
                <a:gd name="T17" fmla="*/ 486 h 490"/>
                <a:gd name="T18" fmla="*/ 90 w 272"/>
                <a:gd name="T19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2" h="490">
                  <a:moveTo>
                    <a:pt x="90" y="490"/>
                  </a:moveTo>
                  <a:cubicBezTo>
                    <a:pt x="171" y="280"/>
                    <a:pt x="171" y="280"/>
                    <a:pt x="171" y="280"/>
                  </a:cubicBezTo>
                  <a:cubicBezTo>
                    <a:pt x="272" y="33"/>
                    <a:pt x="272" y="33"/>
                    <a:pt x="272" y="33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3" y="0"/>
                    <a:pt x="172" y="76"/>
                    <a:pt x="150" y="114"/>
                  </a:cubicBezTo>
                  <a:cubicBezTo>
                    <a:pt x="137" y="136"/>
                    <a:pt x="95" y="208"/>
                    <a:pt x="84" y="224"/>
                  </a:cubicBezTo>
                  <a:cubicBezTo>
                    <a:pt x="73" y="240"/>
                    <a:pt x="42" y="277"/>
                    <a:pt x="42" y="277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13" y="486"/>
                    <a:pt x="13" y="486"/>
                    <a:pt x="13" y="486"/>
                  </a:cubicBezTo>
                  <a:cubicBezTo>
                    <a:pt x="90" y="490"/>
                    <a:pt x="90" y="490"/>
                    <a:pt x="90" y="490"/>
                  </a:cubicBezTo>
                </a:path>
              </a:pathLst>
            </a:custGeom>
            <a:solidFill>
              <a:srgbClr val="25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îṧlîḓé">
              <a:extLst>
                <a:ext uri="{FF2B5EF4-FFF2-40B4-BE49-F238E27FC236}">
                  <a16:creationId xmlns="" xmlns:a16="http://schemas.microsoft.com/office/drawing/2014/main" id="{6F15AB5C-2C7E-4F3D-A614-5CFDFABF4BC5}"/>
                </a:ext>
              </a:extLst>
            </p:cNvPr>
            <p:cNvSpPr/>
            <p:nvPr/>
          </p:nvSpPr>
          <p:spPr bwMode="auto">
            <a:xfrm>
              <a:off x="11091978" y="2153037"/>
              <a:ext cx="222060" cy="555149"/>
            </a:xfrm>
            <a:custGeom>
              <a:avLst/>
              <a:gdLst>
                <a:gd name="T0" fmla="*/ 0 w 140"/>
                <a:gd name="T1" fmla="*/ 350 h 350"/>
                <a:gd name="T2" fmla="*/ 0 w 140"/>
                <a:gd name="T3" fmla="*/ 350 h 350"/>
                <a:gd name="T4" fmla="*/ 51 w 140"/>
                <a:gd name="T5" fmla="*/ 220 h 350"/>
                <a:gd name="T6" fmla="*/ 140 w 140"/>
                <a:gd name="T7" fmla="*/ 4 h 350"/>
                <a:gd name="T8" fmla="*/ 51 w 140"/>
                <a:gd name="T9" fmla="*/ 220 h 350"/>
                <a:gd name="T10" fmla="*/ 0 w 140"/>
                <a:gd name="T11" fmla="*/ 350 h 350"/>
                <a:gd name="T12" fmla="*/ 140 w 140"/>
                <a:gd name="T13" fmla="*/ 4 h 350"/>
                <a:gd name="T14" fmla="*/ 134 w 140"/>
                <a:gd name="T15" fmla="*/ 0 h 350"/>
                <a:gd name="T16" fmla="*/ 134 w 140"/>
                <a:gd name="T17" fmla="*/ 0 h 350"/>
                <a:gd name="T18" fmla="*/ 140 w 140"/>
                <a:gd name="T19" fmla="*/ 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350">
                  <a:moveTo>
                    <a:pt x="0" y="350"/>
                  </a:moveTo>
                  <a:lnTo>
                    <a:pt x="0" y="350"/>
                  </a:lnTo>
                  <a:lnTo>
                    <a:pt x="51" y="220"/>
                  </a:lnTo>
                  <a:lnTo>
                    <a:pt x="140" y="4"/>
                  </a:lnTo>
                  <a:lnTo>
                    <a:pt x="51" y="220"/>
                  </a:lnTo>
                  <a:lnTo>
                    <a:pt x="0" y="350"/>
                  </a:lnTo>
                  <a:close/>
                  <a:moveTo>
                    <a:pt x="140" y="4"/>
                  </a:moveTo>
                  <a:lnTo>
                    <a:pt x="134" y="0"/>
                  </a:lnTo>
                  <a:lnTo>
                    <a:pt x="134" y="0"/>
                  </a:lnTo>
                  <a:lnTo>
                    <a:pt x="140" y="4"/>
                  </a:lnTo>
                  <a:close/>
                </a:path>
              </a:pathLst>
            </a:custGeom>
            <a:solidFill>
              <a:srgbClr val="8B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şļîḓè">
              <a:extLst>
                <a:ext uri="{FF2B5EF4-FFF2-40B4-BE49-F238E27FC236}">
                  <a16:creationId xmlns="" xmlns:a16="http://schemas.microsoft.com/office/drawing/2014/main" id="{FBF6C967-37A7-4318-8CDB-ED260266EBCF}"/>
                </a:ext>
              </a:extLst>
            </p:cNvPr>
            <p:cNvSpPr/>
            <p:nvPr/>
          </p:nvSpPr>
          <p:spPr bwMode="auto">
            <a:xfrm>
              <a:off x="11091978" y="2153037"/>
              <a:ext cx="222060" cy="555149"/>
            </a:xfrm>
            <a:custGeom>
              <a:avLst/>
              <a:gdLst>
                <a:gd name="T0" fmla="*/ 0 w 140"/>
                <a:gd name="T1" fmla="*/ 350 h 350"/>
                <a:gd name="T2" fmla="*/ 0 w 140"/>
                <a:gd name="T3" fmla="*/ 350 h 350"/>
                <a:gd name="T4" fmla="*/ 51 w 140"/>
                <a:gd name="T5" fmla="*/ 220 h 350"/>
                <a:gd name="T6" fmla="*/ 140 w 140"/>
                <a:gd name="T7" fmla="*/ 4 h 350"/>
                <a:gd name="T8" fmla="*/ 51 w 140"/>
                <a:gd name="T9" fmla="*/ 220 h 350"/>
                <a:gd name="T10" fmla="*/ 0 w 140"/>
                <a:gd name="T11" fmla="*/ 350 h 350"/>
                <a:gd name="T12" fmla="*/ 140 w 140"/>
                <a:gd name="T13" fmla="*/ 4 h 350"/>
                <a:gd name="T14" fmla="*/ 134 w 140"/>
                <a:gd name="T15" fmla="*/ 0 h 350"/>
                <a:gd name="T16" fmla="*/ 134 w 140"/>
                <a:gd name="T17" fmla="*/ 0 h 350"/>
                <a:gd name="T18" fmla="*/ 140 w 140"/>
                <a:gd name="T19" fmla="*/ 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350">
                  <a:moveTo>
                    <a:pt x="0" y="350"/>
                  </a:moveTo>
                  <a:lnTo>
                    <a:pt x="0" y="350"/>
                  </a:lnTo>
                  <a:lnTo>
                    <a:pt x="51" y="220"/>
                  </a:lnTo>
                  <a:lnTo>
                    <a:pt x="140" y="4"/>
                  </a:lnTo>
                  <a:lnTo>
                    <a:pt x="51" y="220"/>
                  </a:lnTo>
                  <a:lnTo>
                    <a:pt x="0" y="350"/>
                  </a:lnTo>
                  <a:moveTo>
                    <a:pt x="140" y="4"/>
                  </a:moveTo>
                  <a:lnTo>
                    <a:pt x="134" y="0"/>
                  </a:lnTo>
                  <a:lnTo>
                    <a:pt x="134" y="0"/>
                  </a:lnTo>
                  <a:lnTo>
                    <a:pt x="14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ïšľíḍé">
              <a:extLst>
                <a:ext uri="{FF2B5EF4-FFF2-40B4-BE49-F238E27FC236}">
                  <a16:creationId xmlns="" xmlns:a16="http://schemas.microsoft.com/office/drawing/2014/main" id="{25D233D8-BA02-481E-99CA-8D9A2F12CE6A}"/>
                </a:ext>
              </a:extLst>
            </p:cNvPr>
            <p:cNvSpPr/>
            <p:nvPr/>
          </p:nvSpPr>
          <p:spPr bwMode="auto">
            <a:xfrm>
              <a:off x="11293418" y="2145107"/>
              <a:ext cx="11102" cy="7931"/>
            </a:xfrm>
            <a:custGeom>
              <a:avLst/>
              <a:gdLst>
                <a:gd name="T0" fmla="*/ 7 w 7"/>
                <a:gd name="T1" fmla="*/ 5 h 5"/>
                <a:gd name="T2" fmla="*/ 0 w 7"/>
                <a:gd name="T3" fmla="*/ 0 h 5"/>
                <a:gd name="T4" fmla="*/ 0 w 7"/>
                <a:gd name="T5" fmla="*/ 0 h 5"/>
                <a:gd name="T6" fmla="*/ 7 w 7"/>
                <a:gd name="T7" fmla="*/ 5 h 5"/>
                <a:gd name="T8" fmla="*/ 7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8F6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išlîḍè">
              <a:extLst>
                <a:ext uri="{FF2B5EF4-FFF2-40B4-BE49-F238E27FC236}">
                  <a16:creationId xmlns="" xmlns:a16="http://schemas.microsoft.com/office/drawing/2014/main" id="{FC95F861-91BA-4B84-9DC2-50F7B994C52C}"/>
                </a:ext>
              </a:extLst>
            </p:cNvPr>
            <p:cNvSpPr/>
            <p:nvPr/>
          </p:nvSpPr>
          <p:spPr bwMode="auto">
            <a:xfrm>
              <a:off x="11293418" y="2145107"/>
              <a:ext cx="11102" cy="7931"/>
            </a:xfrm>
            <a:custGeom>
              <a:avLst/>
              <a:gdLst>
                <a:gd name="T0" fmla="*/ 7 w 7"/>
                <a:gd name="T1" fmla="*/ 5 h 5"/>
                <a:gd name="T2" fmla="*/ 0 w 7"/>
                <a:gd name="T3" fmla="*/ 0 h 5"/>
                <a:gd name="T4" fmla="*/ 0 w 7"/>
                <a:gd name="T5" fmla="*/ 0 h 5"/>
                <a:gd name="T6" fmla="*/ 7 w 7"/>
                <a:gd name="T7" fmla="*/ 5 h 5"/>
                <a:gd name="T8" fmla="*/ 7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" y="5"/>
                  </a:lnTo>
                  <a:lnTo>
                    <a:pt x="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išlïďé">
              <a:extLst>
                <a:ext uri="{FF2B5EF4-FFF2-40B4-BE49-F238E27FC236}">
                  <a16:creationId xmlns="" xmlns:a16="http://schemas.microsoft.com/office/drawing/2014/main" id="{5B521366-3BFB-482D-8A98-32E42E6B1E3D}"/>
                </a:ext>
              </a:extLst>
            </p:cNvPr>
            <p:cNvSpPr/>
            <p:nvPr/>
          </p:nvSpPr>
          <p:spPr bwMode="auto">
            <a:xfrm>
              <a:off x="11028532" y="2145107"/>
              <a:ext cx="285506" cy="574182"/>
            </a:xfrm>
            <a:custGeom>
              <a:avLst/>
              <a:gdLst>
                <a:gd name="T0" fmla="*/ 13 w 205"/>
                <a:gd name="T1" fmla="*/ 415 h 415"/>
                <a:gd name="T2" fmla="*/ 0 w 205"/>
                <a:gd name="T3" fmla="*/ 394 h 415"/>
                <a:gd name="T4" fmla="*/ 23 w 205"/>
                <a:gd name="T5" fmla="*/ 352 h 415"/>
                <a:gd name="T6" fmla="*/ 31 w 205"/>
                <a:gd name="T7" fmla="*/ 349 h 415"/>
                <a:gd name="T8" fmla="*/ 43 w 205"/>
                <a:gd name="T9" fmla="*/ 330 h 415"/>
                <a:gd name="T10" fmla="*/ 40 w 205"/>
                <a:gd name="T11" fmla="*/ 321 h 415"/>
                <a:gd name="T12" fmla="*/ 96 w 205"/>
                <a:gd name="T13" fmla="*/ 218 h 415"/>
                <a:gd name="T14" fmla="*/ 187 w 205"/>
                <a:gd name="T15" fmla="*/ 0 h 415"/>
                <a:gd name="T16" fmla="*/ 190 w 205"/>
                <a:gd name="T17" fmla="*/ 0 h 415"/>
                <a:gd name="T18" fmla="*/ 198 w 205"/>
                <a:gd name="T19" fmla="*/ 6 h 415"/>
                <a:gd name="T20" fmla="*/ 205 w 205"/>
                <a:gd name="T21" fmla="*/ 11 h 415"/>
                <a:gd name="T22" fmla="*/ 104 w 205"/>
                <a:gd name="T23" fmla="*/ 258 h 415"/>
                <a:gd name="T24" fmla="*/ 46 w 205"/>
                <a:gd name="T25" fmla="*/ 406 h 415"/>
                <a:gd name="T26" fmla="*/ 46 w 205"/>
                <a:gd name="T27" fmla="*/ 406 h 415"/>
                <a:gd name="T28" fmla="*/ 13 w 205"/>
                <a:gd name="T2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5" h="415">
                  <a:moveTo>
                    <a:pt x="13" y="415"/>
                  </a:moveTo>
                  <a:cubicBezTo>
                    <a:pt x="9" y="408"/>
                    <a:pt x="4" y="401"/>
                    <a:pt x="0" y="394"/>
                  </a:cubicBezTo>
                  <a:cubicBezTo>
                    <a:pt x="23" y="352"/>
                    <a:pt x="23" y="352"/>
                    <a:pt x="23" y="352"/>
                  </a:cubicBezTo>
                  <a:cubicBezTo>
                    <a:pt x="26" y="351"/>
                    <a:pt x="29" y="350"/>
                    <a:pt x="31" y="349"/>
                  </a:cubicBezTo>
                  <a:cubicBezTo>
                    <a:pt x="37" y="346"/>
                    <a:pt x="44" y="335"/>
                    <a:pt x="43" y="330"/>
                  </a:cubicBezTo>
                  <a:cubicBezTo>
                    <a:pt x="43" y="327"/>
                    <a:pt x="41" y="324"/>
                    <a:pt x="40" y="321"/>
                  </a:cubicBezTo>
                  <a:cubicBezTo>
                    <a:pt x="96" y="218"/>
                    <a:pt x="96" y="218"/>
                    <a:pt x="96" y="218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205" y="11"/>
                    <a:pt x="205" y="11"/>
                    <a:pt x="205" y="11"/>
                  </a:cubicBezTo>
                  <a:cubicBezTo>
                    <a:pt x="104" y="258"/>
                    <a:pt x="104" y="258"/>
                    <a:pt x="104" y="258"/>
                  </a:cubicBezTo>
                  <a:cubicBezTo>
                    <a:pt x="46" y="406"/>
                    <a:pt x="46" y="406"/>
                    <a:pt x="46" y="406"/>
                  </a:cubicBezTo>
                  <a:cubicBezTo>
                    <a:pt x="46" y="406"/>
                    <a:pt x="46" y="406"/>
                    <a:pt x="46" y="406"/>
                  </a:cubicBezTo>
                  <a:cubicBezTo>
                    <a:pt x="13" y="415"/>
                    <a:pt x="13" y="415"/>
                    <a:pt x="13" y="415"/>
                  </a:cubicBezTo>
                </a:path>
              </a:pathLst>
            </a:custGeom>
            <a:solidFill>
              <a:srgbClr val="132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îSľiḋé">
              <a:extLst>
                <a:ext uri="{FF2B5EF4-FFF2-40B4-BE49-F238E27FC236}">
                  <a16:creationId xmlns="" xmlns:a16="http://schemas.microsoft.com/office/drawing/2014/main" id="{CB9CBF6B-B9A6-4A6B-9C3D-60DCF92C7F72}"/>
                </a:ext>
              </a:extLst>
            </p:cNvPr>
            <p:cNvSpPr/>
            <p:nvPr/>
          </p:nvSpPr>
          <p:spPr bwMode="auto">
            <a:xfrm>
              <a:off x="10586000" y="2708187"/>
              <a:ext cx="531356" cy="537701"/>
            </a:xfrm>
            <a:custGeom>
              <a:avLst/>
              <a:gdLst>
                <a:gd name="T0" fmla="*/ 296 w 382"/>
                <a:gd name="T1" fmla="*/ 383 h 388"/>
                <a:gd name="T2" fmla="*/ 375 w 382"/>
                <a:gd name="T3" fmla="*/ 191 h 388"/>
                <a:gd name="T4" fmla="*/ 364 w 382"/>
                <a:gd name="T5" fmla="*/ 0 h 388"/>
                <a:gd name="T6" fmla="*/ 315 w 382"/>
                <a:gd name="T7" fmla="*/ 14 h 388"/>
                <a:gd name="T8" fmla="*/ 117 w 382"/>
                <a:gd name="T9" fmla="*/ 55 h 388"/>
                <a:gd name="T10" fmla="*/ 24 w 382"/>
                <a:gd name="T11" fmla="*/ 248 h 388"/>
                <a:gd name="T12" fmla="*/ 23 w 382"/>
                <a:gd name="T13" fmla="*/ 364 h 388"/>
                <a:gd name="T14" fmla="*/ 74 w 382"/>
                <a:gd name="T15" fmla="*/ 380 h 388"/>
                <a:gd name="T16" fmla="*/ 157 w 382"/>
                <a:gd name="T17" fmla="*/ 349 h 388"/>
                <a:gd name="T18" fmla="*/ 296 w 382"/>
                <a:gd name="T19" fmla="*/ 383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388">
                  <a:moveTo>
                    <a:pt x="296" y="383"/>
                  </a:moveTo>
                  <a:cubicBezTo>
                    <a:pt x="296" y="383"/>
                    <a:pt x="359" y="302"/>
                    <a:pt x="375" y="191"/>
                  </a:cubicBezTo>
                  <a:cubicBezTo>
                    <a:pt x="382" y="137"/>
                    <a:pt x="364" y="0"/>
                    <a:pt x="364" y="0"/>
                  </a:cubicBezTo>
                  <a:cubicBezTo>
                    <a:pt x="315" y="14"/>
                    <a:pt x="315" y="14"/>
                    <a:pt x="315" y="14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117" y="55"/>
                    <a:pt x="41" y="205"/>
                    <a:pt x="24" y="248"/>
                  </a:cubicBezTo>
                  <a:cubicBezTo>
                    <a:pt x="0" y="308"/>
                    <a:pt x="13" y="351"/>
                    <a:pt x="23" y="364"/>
                  </a:cubicBezTo>
                  <a:cubicBezTo>
                    <a:pt x="33" y="377"/>
                    <a:pt x="50" y="388"/>
                    <a:pt x="74" y="380"/>
                  </a:cubicBezTo>
                  <a:cubicBezTo>
                    <a:pt x="96" y="373"/>
                    <a:pt x="157" y="349"/>
                    <a:pt x="157" y="349"/>
                  </a:cubicBezTo>
                  <a:cubicBezTo>
                    <a:pt x="296" y="383"/>
                    <a:pt x="296" y="383"/>
                    <a:pt x="296" y="383"/>
                  </a:cubicBezTo>
                </a:path>
              </a:pathLst>
            </a:custGeom>
            <a:solidFill>
              <a:srgbClr val="25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ṥļiḑê">
              <a:extLst>
                <a:ext uri="{FF2B5EF4-FFF2-40B4-BE49-F238E27FC236}">
                  <a16:creationId xmlns="" xmlns:a16="http://schemas.microsoft.com/office/drawing/2014/main" id="{FA0FD90C-6B5C-4E4D-A1FD-A52CFB439DDE}"/>
                </a:ext>
              </a:extLst>
            </p:cNvPr>
            <p:cNvSpPr/>
            <p:nvPr/>
          </p:nvSpPr>
          <p:spPr bwMode="auto">
            <a:xfrm>
              <a:off x="10554277" y="2992105"/>
              <a:ext cx="540874" cy="972303"/>
            </a:xfrm>
            <a:custGeom>
              <a:avLst/>
              <a:gdLst>
                <a:gd name="T0" fmla="*/ 0 w 389"/>
                <a:gd name="T1" fmla="*/ 549 h 701"/>
                <a:gd name="T2" fmla="*/ 136 w 389"/>
                <a:gd name="T3" fmla="*/ 701 h 701"/>
                <a:gd name="T4" fmla="*/ 304 w 389"/>
                <a:gd name="T5" fmla="*/ 355 h 701"/>
                <a:gd name="T6" fmla="*/ 389 w 389"/>
                <a:gd name="T7" fmla="*/ 29 h 701"/>
                <a:gd name="T8" fmla="*/ 189 w 389"/>
                <a:gd name="T9" fmla="*/ 0 h 701"/>
                <a:gd name="T10" fmla="*/ 106 w 389"/>
                <a:gd name="T11" fmla="*/ 197 h 701"/>
                <a:gd name="T12" fmla="*/ 69 w 389"/>
                <a:gd name="T13" fmla="*/ 448 h 701"/>
                <a:gd name="T14" fmla="*/ 0 w 389"/>
                <a:gd name="T15" fmla="*/ 549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9" h="701">
                  <a:moveTo>
                    <a:pt x="0" y="549"/>
                  </a:moveTo>
                  <a:cubicBezTo>
                    <a:pt x="136" y="701"/>
                    <a:pt x="136" y="701"/>
                    <a:pt x="136" y="701"/>
                  </a:cubicBezTo>
                  <a:cubicBezTo>
                    <a:pt x="136" y="701"/>
                    <a:pt x="284" y="433"/>
                    <a:pt x="304" y="355"/>
                  </a:cubicBezTo>
                  <a:cubicBezTo>
                    <a:pt x="318" y="301"/>
                    <a:pt x="389" y="29"/>
                    <a:pt x="389" y="29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06" y="197"/>
                    <a:pt x="106" y="197"/>
                    <a:pt x="106" y="197"/>
                  </a:cubicBezTo>
                  <a:cubicBezTo>
                    <a:pt x="69" y="448"/>
                    <a:pt x="69" y="448"/>
                    <a:pt x="69" y="448"/>
                  </a:cubicBezTo>
                  <a:cubicBezTo>
                    <a:pt x="0" y="549"/>
                    <a:pt x="0" y="549"/>
                    <a:pt x="0" y="549"/>
                  </a:cubicBezTo>
                </a:path>
              </a:pathLst>
            </a:custGeom>
            <a:solidFill>
              <a:srgbClr val="25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isļíďè">
              <a:extLst>
                <a:ext uri="{FF2B5EF4-FFF2-40B4-BE49-F238E27FC236}">
                  <a16:creationId xmlns="" xmlns:a16="http://schemas.microsoft.com/office/drawing/2014/main" id="{00ABF6B2-4177-4865-BDB8-1DA9F9FC6F85}"/>
                </a:ext>
              </a:extLst>
            </p:cNvPr>
            <p:cNvSpPr/>
            <p:nvPr/>
          </p:nvSpPr>
          <p:spPr bwMode="auto">
            <a:xfrm>
              <a:off x="10643102" y="2933418"/>
              <a:ext cx="320401" cy="171303"/>
            </a:xfrm>
            <a:custGeom>
              <a:avLst/>
              <a:gdLst>
                <a:gd name="T0" fmla="*/ 0 w 230"/>
                <a:gd name="T1" fmla="*/ 123 h 123"/>
                <a:gd name="T2" fmla="*/ 46 w 230"/>
                <a:gd name="T3" fmla="*/ 100 h 123"/>
                <a:gd name="T4" fmla="*/ 110 w 230"/>
                <a:gd name="T5" fmla="*/ 76 h 123"/>
                <a:gd name="T6" fmla="*/ 112 w 230"/>
                <a:gd name="T7" fmla="*/ 73 h 123"/>
                <a:gd name="T8" fmla="*/ 96 w 230"/>
                <a:gd name="T9" fmla="*/ 112 h 123"/>
                <a:gd name="T10" fmla="*/ 79 w 230"/>
                <a:gd name="T11" fmla="*/ 110 h 123"/>
                <a:gd name="T12" fmla="*/ 70 w 230"/>
                <a:gd name="T13" fmla="*/ 110 h 123"/>
                <a:gd name="T14" fmla="*/ 0 w 230"/>
                <a:gd name="T15" fmla="*/ 123 h 123"/>
                <a:gd name="T16" fmla="*/ 230 w 230"/>
                <a:gd name="T17" fmla="*/ 49 h 123"/>
                <a:gd name="T18" fmla="*/ 184 w 230"/>
                <a:gd name="T19" fmla="*/ 32 h 123"/>
                <a:gd name="T20" fmla="*/ 183 w 230"/>
                <a:gd name="T21" fmla="*/ 32 h 123"/>
                <a:gd name="T22" fmla="*/ 167 w 230"/>
                <a:gd name="T23" fmla="*/ 48 h 123"/>
                <a:gd name="T24" fmla="*/ 136 w 230"/>
                <a:gd name="T25" fmla="*/ 44 h 123"/>
                <a:gd name="T26" fmla="*/ 183 w 230"/>
                <a:gd name="T27" fmla="*/ 0 h 123"/>
                <a:gd name="T28" fmla="*/ 184 w 230"/>
                <a:gd name="T29" fmla="*/ 0 h 123"/>
                <a:gd name="T30" fmla="*/ 230 w 230"/>
                <a:gd name="T31" fmla="*/ 4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0" h="123">
                  <a:moveTo>
                    <a:pt x="0" y="123"/>
                  </a:moveTo>
                  <a:cubicBezTo>
                    <a:pt x="0" y="123"/>
                    <a:pt x="27" y="106"/>
                    <a:pt x="46" y="100"/>
                  </a:cubicBezTo>
                  <a:cubicBezTo>
                    <a:pt x="70" y="93"/>
                    <a:pt x="95" y="92"/>
                    <a:pt x="110" y="76"/>
                  </a:cubicBezTo>
                  <a:cubicBezTo>
                    <a:pt x="111" y="75"/>
                    <a:pt x="111" y="74"/>
                    <a:pt x="112" y="73"/>
                  </a:cubicBezTo>
                  <a:cubicBezTo>
                    <a:pt x="96" y="112"/>
                    <a:pt x="96" y="112"/>
                    <a:pt x="96" y="112"/>
                  </a:cubicBezTo>
                  <a:cubicBezTo>
                    <a:pt x="91" y="111"/>
                    <a:pt x="86" y="111"/>
                    <a:pt x="79" y="110"/>
                  </a:cubicBezTo>
                  <a:cubicBezTo>
                    <a:pt x="76" y="110"/>
                    <a:pt x="73" y="110"/>
                    <a:pt x="70" y="110"/>
                  </a:cubicBezTo>
                  <a:cubicBezTo>
                    <a:pt x="34" y="110"/>
                    <a:pt x="0" y="123"/>
                    <a:pt x="0" y="123"/>
                  </a:cubicBezTo>
                  <a:moveTo>
                    <a:pt x="230" y="49"/>
                  </a:moveTo>
                  <a:cubicBezTo>
                    <a:pt x="230" y="49"/>
                    <a:pt x="197" y="37"/>
                    <a:pt x="184" y="32"/>
                  </a:cubicBezTo>
                  <a:cubicBezTo>
                    <a:pt x="184" y="32"/>
                    <a:pt x="184" y="32"/>
                    <a:pt x="183" y="32"/>
                  </a:cubicBezTo>
                  <a:cubicBezTo>
                    <a:pt x="180" y="32"/>
                    <a:pt x="174" y="38"/>
                    <a:pt x="167" y="48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53" y="23"/>
                    <a:pt x="173" y="0"/>
                    <a:pt x="183" y="0"/>
                  </a:cubicBezTo>
                  <a:cubicBezTo>
                    <a:pt x="183" y="0"/>
                    <a:pt x="184" y="0"/>
                    <a:pt x="184" y="0"/>
                  </a:cubicBezTo>
                  <a:cubicBezTo>
                    <a:pt x="196" y="3"/>
                    <a:pt x="230" y="49"/>
                    <a:pt x="230" y="49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sľíḋê">
              <a:extLst>
                <a:ext uri="{FF2B5EF4-FFF2-40B4-BE49-F238E27FC236}">
                  <a16:creationId xmlns="" xmlns:a16="http://schemas.microsoft.com/office/drawing/2014/main" id="{F9F84C78-F4FD-451B-B461-84798FA4502D}"/>
                </a:ext>
              </a:extLst>
            </p:cNvPr>
            <p:cNvSpPr/>
            <p:nvPr/>
          </p:nvSpPr>
          <p:spPr bwMode="auto">
            <a:xfrm>
              <a:off x="10776337" y="2995277"/>
              <a:ext cx="99927" cy="96754"/>
            </a:xfrm>
            <a:custGeom>
              <a:avLst/>
              <a:gdLst>
                <a:gd name="T0" fmla="*/ 10 w 71"/>
                <a:gd name="T1" fmla="*/ 70 h 70"/>
                <a:gd name="T2" fmla="*/ 0 w 71"/>
                <a:gd name="T3" fmla="*/ 68 h 70"/>
                <a:gd name="T4" fmla="*/ 16 w 71"/>
                <a:gd name="T5" fmla="*/ 29 h 70"/>
                <a:gd name="T6" fmla="*/ 40 w 71"/>
                <a:gd name="T7" fmla="*/ 0 h 70"/>
                <a:gd name="T8" fmla="*/ 71 w 71"/>
                <a:gd name="T9" fmla="*/ 4 h 70"/>
                <a:gd name="T10" fmla="*/ 52 w 71"/>
                <a:gd name="T11" fmla="*/ 39 h 70"/>
                <a:gd name="T12" fmla="*/ 49 w 71"/>
                <a:gd name="T13" fmla="*/ 38 h 70"/>
                <a:gd name="T14" fmla="*/ 21 w 71"/>
                <a:gd name="T15" fmla="*/ 57 h 70"/>
                <a:gd name="T16" fmla="*/ 10 w 71"/>
                <a:gd name="T1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0">
                  <a:moveTo>
                    <a:pt x="10" y="70"/>
                  </a:moveTo>
                  <a:cubicBezTo>
                    <a:pt x="7" y="69"/>
                    <a:pt x="4" y="69"/>
                    <a:pt x="0" y="6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21" y="23"/>
                    <a:pt x="30" y="12"/>
                    <a:pt x="40" y="0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4" y="14"/>
                    <a:pt x="57" y="27"/>
                    <a:pt x="52" y="39"/>
                  </a:cubicBezTo>
                  <a:cubicBezTo>
                    <a:pt x="51" y="39"/>
                    <a:pt x="50" y="38"/>
                    <a:pt x="49" y="38"/>
                  </a:cubicBezTo>
                  <a:cubicBezTo>
                    <a:pt x="43" y="38"/>
                    <a:pt x="34" y="42"/>
                    <a:pt x="21" y="57"/>
                  </a:cubicBezTo>
                  <a:cubicBezTo>
                    <a:pt x="20" y="59"/>
                    <a:pt x="15" y="64"/>
                    <a:pt x="10" y="70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işľïḓê">
              <a:extLst>
                <a:ext uri="{FF2B5EF4-FFF2-40B4-BE49-F238E27FC236}">
                  <a16:creationId xmlns="" xmlns:a16="http://schemas.microsoft.com/office/drawing/2014/main" id="{A1162004-72AA-4D86-A11E-B63D5BAB7897}"/>
                </a:ext>
              </a:extLst>
            </p:cNvPr>
            <p:cNvSpPr/>
            <p:nvPr/>
          </p:nvSpPr>
          <p:spPr bwMode="auto">
            <a:xfrm>
              <a:off x="10847713" y="2576536"/>
              <a:ext cx="198267" cy="179234"/>
            </a:xfrm>
            <a:custGeom>
              <a:avLst/>
              <a:gdLst>
                <a:gd name="T0" fmla="*/ 0 w 125"/>
                <a:gd name="T1" fmla="*/ 89 h 113"/>
                <a:gd name="T2" fmla="*/ 15 w 125"/>
                <a:gd name="T3" fmla="*/ 0 h 113"/>
                <a:gd name="T4" fmla="*/ 67 w 125"/>
                <a:gd name="T5" fmla="*/ 34 h 113"/>
                <a:gd name="T6" fmla="*/ 125 w 125"/>
                <a:gd name="T7" fmla="*/ 113 h 113"/>
                <a:gd name="T8" fmla="*/ 0 w 125"/>
                <a:gd name="T9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3">
                  <a:moveTo>
                    <a:pt x="0" y="89"/>
                  </a:moveTo>
                  <a:lnTo>
                    <a:pt x="15" y="0"/>
                  </a:lnTo>
                  <a:lnTo>
                    <a:pt x="67" y="34"/>
                  </a:lnTo>
                  <a:lnTo>
                    <a:pt x="125" y="113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íş1ïdé">
              <a:extLst>
                <a:ext uri="{FF2B5EF4-FFF2-40B4-BE49-F238E27FC236}">
                  <a16:creationId xmlns="" xmlns:a16="http://schemas.microsoft.com/office/drawing/2014/main" id="{0C55119C-ED57-485D-977E-9376D8E0C18B}"/>
                </a:ext>
              </a:extLst>
            </p:cNvPr>
            <p:cNvSpPr/>
            <p:nvPr/>
          </p:nvSpPr>
          <p:spPr bwMode="auto">
            <a:xfrm>
              <a:off x="10847713" y="2576536"/>
              <a:ext cx="198267" cy="179234"/>
            </a:xfrm>
            <a:custGeom>
              <a:avLst/>
              <a:gdLst>
                <a:gd name="T0" fmla="*/ 0 w 125"/>
                <a:gd name="T1" fmla="*/ 89 h 113"/>
                <a:gd name="T2" fmla="*/ 15 w 125"/>
                <a:gd name="T3" fmla="*/ 0 h 113"/>
                <a:gd name="T4" fmla="*/ 67 w 125"/>
                <a:gd name="T5" fmla="*/ 34 h 113"/>
                <a:gd name="T6" fmla="*/ 125 w 125"/>
                <a:gd name="T7" fmla="*/ 113 h 113"/>
                <a:gd name="T8" fmla="*/ 0 w 125"/>
                <a:gd name="T9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3">
                  <a:moveTo>
                    <a:pt x="0" y="89"/>
                  </a:moveTo>
                  <a:lnTo>
                    <a:pt x="15" y="0"/>
                  </a:lnTo>
                  <a:lnTo>
                    <a:pt x="67" y="34"/>
                  </a:lnTo>
                  <a:lnTo>
                    <a:pt x="125" y="113"/>
                  </a:lnTo>
                  <a:lnTo>
                    <a:pt x="0" y="8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işḷïḓê">
              <a:extLst>
                <a:ext uri="{FF2B5EF4-FFF2-40B4-BE49-F238E27FC236}">
                  <a16:creationId xmlns="" xmlns:a16="http://schemas.microsoft.com/office/drawing/2014/main" id="{B1353B86-6EE8-4139-B77C-6E98FC1A21D5}"/>
                </a:ext>
              </a:extLst>
            </p:cNvPr>
            <p:cNvSpPr/>
            <p:nvPr/>
          </p:nvSpPr>
          <p:spPr bwMode="auto">
            <a:xfrm>
              <a:off x="10600276" y="3141201"/>
              <a:ext cx="117373" cy="96754"/>
            </a:xfrm>
            <a:custGeom>
              <a:avLst/>
              <a:gdLst>
                <a:gd name="T0" fmla="*/ 49 w 84"/>
                <a:gd name="T1" fmla="*/ 69 h 69"/>
                <a:gd name="T2" fmla="*/ 13 w 84"/>
                <a:gd name="T3" fmla="*/ 51 h 69"/>
                <a:gd name="T4" fmla="*/ 0 w 84"/>
                <a:gd name="T5" fmla="*/ 0 h 69"/>
                <a:gd name="T6" fmla="*/ 13 w 84"/>
                <a:gd name="T7" fmla="*/ 51 h 69"/>
                <a:gd name="T8" fmla="*/ 49 w 84"/>
                <a:gd name="T9" fmla="*/ 69 h 69"/>
                <a:gd name="T10" fmla="*/ 64 w 84"/>
                <a:gd name="T11" fmla="*/ 67 h 69"/>
                <a:gd name="T12" fmla="*/ 84 w 84"/>
                <a:gd name="T13" fmla="*/ 60 h 69"/>
                <a:gd name="T14" fmla="*/ 84 w 84"/>
                <a:gd name="T15" fmla="*/ 60 h 69"/>
                <a:gd name="T16" fmla="*/ 64 w 84"/>
                <a:gd name="T17" fmla="*/ 67 h 69"/>
                <a:gd name="T18" fmla="*/ 49 w 84"/>
                <a:gd name="T1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69">
                  <a:moveTo>
                    <a:pt x="49" y="69"/>
                  </a:moveTo>
                  <a:cubicBezTo>
                    <a:pt x="33" y="69"/>
                    <a:pt x="21" y="61"/>
                    <a:pt x="13" y="51"/>
                  </a:cubicBezTo>
                  <a:cubicBezTo>
                    <a:pt x="7" y="43"/>
                    <a:pt x="0" y="25"/>
                    <a:pt x="0" y="0"/>
                  </a:cubicBezTo>
                  <a:cubicBezTo>
                    <a:pt x="0" y="25"/>
                    <a:pt x="7" y="43"/>
                    <a:pt x="13" y="51"/>
                  </a:cubicBezTo>
                  <a:cubicBezTo>
                    <a:pt x="21" y="61"/>
                    <a:pt x="33" y="69"/>
                    <a:pt x="49" y="69"/>
                  </a:cubicBezTo>
                  <a:cubicBezTo>
                    <a:pt x="53" y="69"/>
                    <a:pt x="58" y="69"/>
                    <a:pt x="64" y="67"/>
                  </a:cubicBezTo>
                  <a:cubicBezTo>
                    <a:pt x="69" y="65"/>
                    <a:pt x="76" y="63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76" y="63"/>
                    <a:pt x="69" y="65"/>
                    <a:pt x="64" y="67"/>
                  </a:cubicBezTo>
                  <a:cubicBezTo>
                    <a:pt x="58" y="69"/>
                    <a:pt x="53" y="69"/>
                    <a:pt x="49" y="69"/>
                  </a:cubicBezTo>
                </a:path>
              </a:pathLst>
            </a:custGeom>
            <a:solidFill>
              <a:srgbClr val="5E1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işliḑe">
              <a:extLst>
                <a:ext uri="{FF2B5EF4-FFF2-40B4-BE49-F238E27FC236}">
                  <a16:creationId xmlns="" xmlns:a16="http://schemas.microsoft.com/office/drawing/2014/main" id="{E2740CAF-E91A-4905-8205-89E668F6E19D}"/>
                </a:ext>
              </a:extLst>
            </p:cNvPr>
            <p:cNvSpPr/>
            <p:nvPr/>
          </p:nvSpPr>
          <p:spPr bwMode="auto">
            <a:xfrm>
              <a:off x="10600276" y="2768459"/>
              <a:ext cx="369571" cy="469497"/>
            </a:xfrm>
            <a:custGeom>
              <a:avLst/>
              <a:gdLst>
                <a:gd name="T0" fmla="*/ 49 w 266"/>
                <a:gd name="T1" fmla="*/ 338 h 338"/>
                <a:gd name="T2" fmla="*/ 13 w 266"/>
                <a:gd name="T3" fmla="*/ 320 h 338"/>
                <a:gd name="T4" fmla="*/ 0 w 266"/>
                <a:gd name="T5" fmla="*/ 269 h 338"/>
                <a:gd name="T6" fmla="*/ 4 w 266"/>
                <a:gd name="T7" fmla="*/ 235 h 338"/>
                <a:gd name="T8" fmla="*/ 106 w 266"/>
                <a:gd name="T9" fmla="*/ 34 h 338"/>
                <a:gd name="T10" fmla="*/ 200 w 266"/>
                <a:gd name="T11" fmla="*/ 0 h 338"/>
                <a:gd name="T12" fmla="*/ 212 w 266"/>
                <a:gd name="T13" fmla="*/ 1 h 338"/>
                <a:gd name="T14" fmla="*/ 266 w 266"/>
                <a:gd name="T15" fmla="*/ 12 h 338"/>
                <a:gd name="T16" fmla="*/ 266 w 266"/>
                <a:gd name="T17" fmla="*/ 12 h 338"/>
                <a:gd name="T18" fmla="*/ 212 w 266"/>
                <a:gd name="T19" fmla="*/ 4 h 338"/>
                <a:gd name="T20" fmla="*/ 138 w 266"/>
                <a:gd name="T21" fmla="*/ 22 h 338"/>
                <a:gd name="T22" fmla="*/ 84 w 266"/>
                <a:gd name="T23" fmla="*/ 95 h 338"/>
                <a:gd name="T24" fmla="*/ 46 w 266"/>
                <a:gd name="T25" fmla="*/ 162 h 338"/>
                <a:gd name="T26" fmla="*/ 10 w 266"/>
                <a:gd name="T27" fmla="*/ 248 h 338"/>
                <a:gd name="T28" fmla="*/ 39 w 266"/>
                <a:gd name="T29" fmla="*/ 313 h 338"/>
                <a:gd name="T30" fmla="*/ 41 w 266"/>
                <a:gd name="T31" fmla="*/ 313 h 338"/>
                <a:gd name="T32" fmla="*/ 99 w 266"/>
                <a:gd name="T33" fmla="*/ 297 h 338"/>
                <a:gd name="T34" fmla="*/ 86 w 266"/>
                <a:gd name="T35" fmla="*/ 326 h 338"/>
                <a:gd name="T36" fmla="*/ 85 w 266"/>
                <a:gd name="T37" fmla="*/ 327 h 338"/>
                <a:gd name="T38" fmla="*/ 84 w 266"/>
                <a:gd name="T39" fmla="*/ 329 h 338"/>
                <a:gd name="T40" fmla="*/ 64 w 266"/>
                <a:gd name="T41" fmla="*/ 336 h 338"/>
                <a:gd name="T42" fmla="*/ 49 w 266"/>
                <a:gd name="T43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6" h="338">
                  <a:moveTo>
                    <a:pt x="49" y="338"/>
                  </a:moveTo>
                  <a:cubicBezTo>
                    <a:pt x="33" y="338"/>
                    <a:pt x="21" y="330"/>
                    <a:pt x="13" y="320"/>
                  </a:cubicBezTo>
                  <a:cubicBezTo>
                    <a:pt x="7" y="312"/>
                    <a:pt x="0" y="294"/>
                    <a:pt x="0" y="269"/>
                  </a:cubicBezTo>
                  <a:cubicBezTo>
                    <a:pt x="0" y="259"/>
                    <a:pt x="1" y="248"/>
                    <a:pt x="4" y="235"/>
                  </a:cubicBezTo>
                  <a:cubicBezTo>
                    <a:pt x="47" y="133"/>
                    <a:pt x="82" y="57"/>
                    <a:pt x="106" y="34"/>
                  </a:cubicBezTo>
                  <a:cubicBezTo>
                    <a:pt x="138" y="5"/>
                    <a:pt x="175" y="0"/>
                    <a:pt x="200" y="0"/>
                  </a:cubicBezTo>
                  <a:cubicBezTo>
                    <a:pt x="204" y="0"/>
                    <a:pt x="209" y="1"/>
                    <a:pt x="212" y="1"/>
                  </a:cubicBezTo>
                  <a:cubicBezTo>
                    <a:pt x="233" y="2"/>
                    <a:pt x="251" y="6"/>
                    <a:pt x="266" y="12"/>
                  </a:cubicBezTo>
                  <a:cubicBezTo>
                    <a:pt x="266" y="12"/>
                    <a:pt x="266" y="12"/>
                    <a:pt x="266" y="12"/>
                  </a:cubicBezTo>
                  <a:cubicBezTo>
                    <a:pt x="252" y="7"/>
                    <a:pt x="233" y="4"/>
                    <a:pt x="212" y="4"/>
                  </a:cubicBezTo>
                  <a:cubicBezTo>
                    <a:pt x="185" y="4"/>
                    <a:pt x="156" y="9"/>
                    <a:pt x="138" y="22"/>
                  </a:cubicBezTo>
                  <a:cubicBezTo>
                    <a:pt x="105" y="45"/>
                    <a:pt x="96" y="62"/>
                    <a:pt x="84" y="95"/>
                  </a:cubicBezTo>
                  <a:cubicBezTo>
                    <a:pt x="71" y="129"/>
                    <a:pt x="60" y="129"/>
                    <a:pt x="46" y="162"/>
                  </a:cubicBezTo>
                  <a:cubicBezTo>
                    <a:pt x="32" y="196"/>
                    <a:pt x="12" y="225"/>
                    <a:pt x="10" y="248"/>
                  </a:cubicBezTo>
                  <a:cubicBezTo>
                    <a:pt x="7" y="269"/>
                    <a:pt x="15" y="313"/>
                    <a:pt x="39" y="313"/>
                  </a:cubicBezTo>
                  <a:cubicBezTo>
                    <a:pt x="40" y="313"/>
                    <a:pt x="40" y="313"/>
                    <a:pt x="41" y="313"/>
                  </a:cubicBezTo>
                  <a:cubicBezTo>
                    <a:pt x="53" y="312"/>
                    <a:pt x="76" y="304"/>
                    <a:pt x="99" y="297"/>
                  </a:cubicBezTo>
                  <a:cubicBezTo>
                    <a:pt x="86" y="326"/>
                    <a:pt x="86" y="326"/>
                    <a:pt x="86" y="326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5" y="327"/>
                    <a:pt x="85" y="327"/>
                    <a:pt x="84" y="329"/>
                  </a:cubicBezTo>
                  <a:cubicBezTo>
                    <a:pt x="76" y="332"/>
                    <a:pt x="69" y="334"/>
                    <a:pt x="64" y="336"/>
                  </a:cubicBezTo>
                  <a:cubicBezTo>
                    <a:pt x="58" y="338"/>
                    <a:pt x="53" y="338"/>
                    <a:pt x="49" y="338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ṣḻiḑê">
              <a:extLst>
                <a:ext uri="{FF2B5EF4-FFF2-40B4-BE49-F238E27FC236}">
                  <a16:creationId xmlns="" xmlns:a16="http://schemas.microsoft.com/office/drawing/2014/main" id="{840A9BE2-1C08-461D-BE18-0E9D466173AB}"/>
                </a:ext>
              </a:extLst>
            </p:cNvPr>
            <p:cNvSpPr/>
            <p:nvPr/>
          </p:nvSpPr>
          <p:spPr bwMode="auto">
            <a:xfrm>
              <a:off x="10719236" y="3164993"/>
              <a:ext cx="106271" cy="55515"/>
            </a:xfrm>
            <a:custGeom>
              <a:avLst/>
              <a:gdLst>
                <a:gd name="T0" fmla="*/ 0 w 76"/>
                <a:gd name="T1" fmla="*/ 40 h 40"/>
                <a:gd name="T2" fmla="*/ 13 w 76"/>
                <a:gd name="T3" fmla="*/ 11 h 40"/>
                <a:gd name="T4" fmla="*/ 44 w 76"/>
                <a:gd name="T5" fmla="*/ 0 h 40"/>
                <a:gd name="T6" fmla="*/ 54 w 76"/>
                <a:gd name="T7" fmla="*/ 6 h 40"/>
                <a:gd name="T8" fmla="*/ 54 w 76"/>
                <a:gd name="T9" fmla="*/ 6 h 40"/>
                <a:gd name="T10" fmla="*/ 70 w 76"/>
                <a:gd name="T11" fmla="*/ 0 h 40"/>
                <a:gd name="T12" fmla="*/ 70 w 76"/>
                <a:gd name="T13" fmla="*/ 0 h 40"/>
                <a:gd name="T14" fmla="*/ 54 w 76"/>
                <a:gd name="T15" fmla="*/ 6 h 40"/>
                <a:gd name="T16" fmla="*/ 0 w 76"/>
                <a:gd name="T17" fmla="*/ 40 h 40"/>
                <a:gd name="T18" fmla="*/ 70 w 76"/>
                <a:gd name="T19" fmla="*/ 21 h 40"/>
                <a:gd name="T20" fmla="*/ 64 w 76"/>
                <a:gd name="T21" fmla="*/ 20 h 40"/>
                <a:gd name="T22" fmla="*/ 73 w 76"/>
                <a:gd name="T23" fmla="*/ 5 h 40"/>
                <a:gd name="T24" fmla="*/ 75 w 76"/>
                <a:gd name="T25" fmla="*/ 13 h 40"/>
                <a:gd name="T26" fmla="*/ 70 w 76"/>
                <a:gd name="T27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40">
                  <a:moveTo>
                    <a:pt x="0" y="40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24" y="7"/>
                    <a:pt x="35" y="3"/>
                    <a:pt x="44" y="0"/>
                  </a:cubicBezTo>
                  <a:cubicBezTo>
                    <a:pt x="49" y="5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70" y="21"/>
                  </a:moveTo>
                  <a:cubicBezTo>
                    <a:pt x="64" y="20"/>
                    <a:pt x="64" y="20"/>
                    <a:pt x="64" y="20"/>
                  </a:cubicBezTo>
                  <a:cubicBezTo>
                    <a:pt x="67" y="14"/>
                    <a:pt x="71" y="9"/>
                    <a:pt x="73" y="5"/>
                  </a:cubicBezTo>
                  <a:cubicBezTo>
                    <a:pt x="75" y="8"/>
                    <a:pt x="76" y="11"/>
                    <a:pt x="75" y="13"/>
                  </a:cubicBezTo>
                  <a:cubicBezTo>
                    <a:pt x="75" y="14"/>
                    <a:pt x="73" y="17"/>
                    <a:pt x="70" y="21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i$ḷîďè">
              <a:extLst>
                <a:ext uri="{FF2B5EF4-FFF2-40B4-BE49-F238E27FC236}">
                  <a16:creationId xmlns="" xmlns:a16="http://schemas.microsoft.com/office/drawing/2014/main" id="{F4E048E6-9854-4A8F-AE2F-5A9AF9ABFC6F}"/>
                </a:ext>
              </a:extLst>
            </p:cNvPr>
            <p:cNvSpPr/>
            <p:nvPr/>
          </p:nvSpPr>
          <p:spPr bwMode="auto">
            <a:xfrm>
              <a:off x="10200568" y="2632051"/>
              <a:ext cx="907271" cy="1259394"/>
            </a:xfrm>
            <a:custGeom>
              <a:avLst/>
              <a:gdLst>
                <a:gd name="T0" fmla="*/ 394 w 653"/>
                <a:gd name="T1" fmla="*/ 132 h 908"/>
                <a:gd name="T2" fmla="*/ 500 w 653"/>
                <a:gd name="T3" fmla="*/ 99 h 908"/>
                <a:gd name="T4" fmla="*/ 653 w 653"/>
                <a:gd name="T5" fmla="*/ 195 h 908"/>
                <a:gd name="T6" fmla="*/ 651 w 653"/>
                <a:gd name="T7" fmla="*/ 141 h 908"/>
                <a:gd name="T8" fmla="*/ 571 w 653"/>
                <a:gd name="T9" fmla="*/ 3 h 908"/>
                <a:gd name="T10" fmla="*/ 540 w 653"/>
                <a:gd name="T11" fmla="*/ 18 h 908"/>
                <a:gd name="T12" fmla="*/ 568 w 653"/>
                <a:gd name="T13" fmla="*/ 62 h 908"/>
                <a:gd name="T14" fmla="*/ 472 w 653"/>
                <a:gd name="T15" fmla="*/ 10 h 908"/>
                <a:gd name="T16" fmla="*/ 354 w 653"/>
                <a:gd name="T17" fmla="*/ 100 h 908"/>
                <a:gd name="T18" fmla="*/ 196 w 653"/>
                <a:gd name="T19" fmla="*/ 444 h 908"/>
                <a:gd name="T20" fmla="*/ 32 w 653"/>
                <a:gd name="T21" fmla="*/ 729 h 908"/>
                <a:gd name="T22" fmla="*/ 9 w 653"/>
                <a:gd name="T23" fmla="*/ 831 h 908"/>
                <a:gd name="T24" fmla="*/ 48 w 653"/>
                <a:gd name="T25" fmla="*/ 908 h 908"/>
                <a:gd name="T26" fmla="*/ 226 w 653"/>
                <a:gd name="T27" fmla="*/ 493 h 908"/>
                <a:gd name="T28" fmla="*/ 394 w 653"/>
                <a:gd name="T29" fmla="*/ 132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3" h="908">
                  <a:moveTo>
                    <a:pt x="394" y="132"/>
                  </a:moveTo>
                  <a:cubicBezTo>
                    <a:pt x="432" y="98"/>
                    <a:pt x="476" y="97"/>
                    <a:pt x="500" y="99"/>
                  </a:cubicBezTo>
                  <a:cubicBezTo>
                    <a:pt x="611" y="105"/>
                    <a:pt x="653" y="195"/>
                    <a:pt x="653" y="195"/>
                  </a:cubicBezTo>
                  <a:cubicBezTo>
                    <a:pt x="653" y="195"/>
                    <a:pt x="653" y="159"/>
                    <a:pt x="651" y="141"/>
                  </a:cubicBezTo>
                  <a:cubicBezTo>
                    <a:pt x="650" y="123"/>
                    <a:pt x="571" y="3"/>
                    <a:pt x="571" y="3"/>
                  </a:cubicBezTo>
                  <a:cubicBezTo>
                    <a:pt x="540" y="18"/>
                    <a:pt x="540" y="18"/>
                    <a:pt x="540" y="18"/>
                  </a:cubicBezTo>
                  <a:cubicBezTo>
                    <a:pt x="568" y="62"/>
                    <a:pt x="568" y="62"/>
                    <a:pt x="568" y="62"/>
                  </a:cubicBezTo>
                  <a:cubicBezTo>
                    <a:pt x="472" y="10"/>
                    <a:pt x="472" y="10"/>
                    <a:pt x="472" y="10"/>
                  </a:cubicBezTo>
                  <a:cubicBezTo>
                    <a:pt x="472" y="10"/>
                    <a:pt x="422" y="0"/>
                    <a:pt x="354" y="100"/>
                  </a:cubicBezTo>
                  <a:cubicBezTo>
                    <a:pt x="300" y="178"/>
                    <a:pt x="236" y="358"/>
                    <a:pt x="196" y="444"/>
                  </a:cubicBezTo>
                  <a:cubicBezTo>
                    <a:pt x="156" y="527"/>
                    <a:pt x="64" y="674"/>
                    <a:pt x="32" y="729"/>
                  </a:cubicBezTo>
                  <a:cubicBezTo>
                    <a:pt x="0" y="784"/>
                    <a:pt x="5" y="815"/>
                    <a:pt x="9" y="831"/>
                  </a:cubicBezTo>
                  <a:cubicBezTo>
                    <a:pt x="18" y="876"/>
                    <a:pt x="48" y="908"/>
                    <a:pt x="48" y="908"/>
                  </a:cubicBezTo>
                  <a:cubicBezTo>
                    <a:pt x="48" y="908"/>
                    <a:pt x="139" y="700"/>
                    <a:pt x="226" y="493"/>
                  </a:cubicBezTo>
                  <a:cubicBezTo>
                    <a:pt x="299" y="317"/>
                    <a:pt x="358" y="166"/>
                    <a:pt x="394" y="132"/>
                  </a:cubicBezTo>
                </a:path>
              </a:pathLst>
            </a:custGeom>
            <a:solidFill>
              <a:srgbClr val="E036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iŝḻîḑé">
              <a:extLst>
                <a:ext uri="{FF2B5EF4-FFF2-40B4-BE49-F238E27FC236}">
                  <a16:creationId xmlns="" xmlns:a16="http://schemas.microsoft.com/office/drawing/2014/main" id="{26B4ED74-746A-4AF2-B6A9-9569EE868C94}"/>
                </a:ext>
              </a:extLst>
            </p:cNvPr>
            <p:cNvSpPr/>
            <p:nvPr/>
          </p:nvSpPr>
          <p:spPr bwMode="auto">
            <a:xfrm>
              <a:off x="10663722" y="2646326"/>
              <a:ext cx="188750" cy="172890"/>
            </a:xfrm>
            <a:custGeom>
              <a:avLst/>
              <a:gdLst>
                <a:gd name="T0" fmla="*/ 0 w 136"/>
                <a:gd name="T1" fmla="*/ 124 h 124"/>
                <a:gd name="T2" fmla="*/ 0 w 136"/>
                <a:gd name="T3" fmla="*/ 123 h 124"/>
                <a:gd name="T4" fmla="*/ 0 w 136"/>
                <a:gd name="T5" fmla="*/ 124 h 124"/>
                <a:gd name="T6" fmla="*/ 0 w 136"/>
                <a:gd name="T7" fmla="*/ 123 h 124"/>
                <a:gd name="T8" fmla="*/ 1 w 136"/>
                <a:gd name="T9" fmla="*/ 123 h 124"/>
                <a:gd name="T10" fmla="*/ 0 w 136"/>
                <a:gd name="T11" fmla="*/ 123 h 124"/>
                <a:gd name="T12" fmla="*/ 1 w 136"/>
                <a:gd name="T13" fmla="*/ 123 h 124"/>
                <a:gd name="T14" fmla="*/ 1 w 136"/>
                <a:gd name="T15" fmla="*/ 123 h 124"/>
                <a:gd name="T16" fmla="*/ 1 w 136"/>
                <a:gd name="T17" fmla="*/ 123 h 124"/>
                <a:gd name="T18" fmla="*/ 1 w 136"/>
                <a:gd name="T19" fmla="*/ 123 h 124"/>
                <a:gd name="T20" fmla="*/ 21 w 136"/>
                <a:gd name="T21" fmla="*/ 90 h 124"/>
                <a:gd name="T22" fmla="*/ 135 w 136"/>
                <a:gd name="T23" fmla="*/ 0 h 124"/>
                <a:gd name="T24" fmla="*/ 136 w 136"/>
                <a:gd name="T25" fmla="*/ 0 h 124"/>
                <a:gd name="T26" fmla="*/ 135 w 136"/>
                <a:gd name="T27" fmla="*/ 0 h 124"/>
                <a:gd name="T28" fmla="*/ 21 w 136"/>
                <a:gd name="T29" fmla="*/ 90 h 124"/>
                <a:gd name="T30" fmla="*/ 1 w 136"/>
                <a:gd name="T31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24">
                  <a:moveTo>
                    <a:pt x="0" y="124"/>
                  </a:moveTo>
                  <a:cubicBezTo>
                    <a:pt x="0" y="124"/>
                    <a:pt x="0" y="124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moveTo>
                    <a:pt x="0" y="123"/>
                  </a:moveTo>
                  <a:cubicBezTo>
                    <a:pt x="0" y="123"/>
                    <a:pt x="0" y="123"/>
                    <a:pt x="1" y="123"/>
                  </a:cubicBezTo>
                  <a:cubicBezTo>
                    <a:pt x="0" y="123"/>
                    <a:pt x="0" y="123"/>
                    <a:pt x="0" y="123"/>
                  </a:cubicBezTo>
                  <a:moveTo>
                    <a:pt x="1" y="123"/>
                  </a:moveTo>
                  <a:cubicBezTo>
                    <a:pt x="1" y="123"/>
                    <a:pt x="1" y="123"/>
                    <a:pt x="1" y="123"/>
                  </a:cubicBezTo>
                  <a:cubicBezTo>
                    <a:pt x="1" y="123"/>
                    <a:pt x="1" y="123"/>
                    <a:pt x="1" y="123"/>
                  </a:cubicBezTo>
                  <a:moveTo>
                    <a:pt x="1" y="123"/>
                  </a:moveTo>
                  <a:cubicBezTo>
                    <a:pt x="7" y="111"/>
                    <a:pt x="14" y="100"/>
                    <a:pt x="21" y="90"/>
                  </a:cubicBezTo>
                  <a:cubicBezTo>
                    <a:pt x="77" y="7"/>
                    <a:pt x="122" y="0"/>
                    <a:pt x="135" y="0"/>
                  </a:cubicBezTo>
                  <a:cubicBezTo>
                    <a:pt x="135" y="0"/>
                    <a:pt x="136" y="0"/>
                    <a:pt x="136" y="0"/>
                  </a:cubicBezTo>
                  <a:cubicBezTo>
                    <a:pt x="136" y="0"/>
                    <a:pt x="135" y="0"/>
                    <a:pt x="135" y="0"/>
                  </a:cubicBezTo>
                  <a:cubicBezTo>
                    <a:pt x="122" y="0"/>
                    <a:pt x="77" y="7"/>
                    <a:pt x="21" y="90"/>
                  </a:cubicBezTo>
                  <a:cubicBezTo>
                    <a:pt x="14" y="100"/>
                    <a:pt x="7" y="111"/>
                    <a:pt x="1" y="123"/>
                  </a:cubicBezTo>
                </a:path>
              </a:pathLst>
            </a:custGeom>
            <a:solidFill>
              <a:srgbClr val="D5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ïS1ïḍê">
              <a:extLst>
                <a:ext uri="{FF2B5EF4-FFF2-40B4-BE49-F238E27FC236}">
                  <a16:creationId xmlns="" xmlns:a16="http://schemas.microsoft.com/office/drawing/2014/main" id="{13D2401D-2826-4D9C-9221-57A46E83913E}"/>
                </a:ext>
              </a:extLst>
            </p:cNvPr>
            <p:cNvSpPr/>
            <p:nvPr/>
          </p:nvSpPr>
          <p:spPr bwMode="auto">
            <a:xfrm>
              <a:off x="10595516" y="2646326"/>
              <a:ext cx="333089" cy="309297"/>
            </a:xfrm>
            <a:custGeom>
              <a:avLst/>
              <a:gdLst>
                <a:gd name="T0" fmla="*/ 0 w 239"/>
                <a:gd name="T1" fmla="*/ 223 h 223"/>
                <a:gd name="T2" fmla="*/ 48 w 239"/>
                <a:gd name="T3" fmla="*/ 124 h 223"/>
                <a:gd name="T4" fmla="*/ 48 w 239"/>
                <a:gd name="T5" fmla="*/ 123 h 223"/>
                <a:gd name="T6" fmla="*/ 48 w 239"/>
                <a:gd name="T7" fmla="*/ 123 h 223"/>
                <a:gd name="T8" fmla="*/ 49 w 239"/>
                <a:gd name="T9" fmla="*/ 123 h 223"/>
                <a:gd name="T10" fmla="*/ 49 w 239"/>
                <a:gd name="T11" fmla="*/ 123 h 223"/>
                <a:gd name="T12" fmla="*/ 49 w 239"/>
                <a:gd name="T13" fmla="*/ 123 h 223"/>
                <a:gd name="T14" fmla="*/ 49 w 239"/>
                <a:gd name="T15" fmla="*/ 123 h 223"/>
                <a:gd name="T16" fmla="*/ 69 w 239"/>
                <a:gd name="T17" fmla="*/ 90 h 223"/>
                <a:gd name="T18" fmla="*/ 183 w 239"/>
                <a:gd name="T19" fmla="*/ 0 h 223"/>
                <a:gd name="T20" fmla="*/ 184 w 239"/>
                <a:gd name="T21" fmla="*/ 0 h 223"/>
                <a:gd name="T22" fmla="*/ 187 w 239"/>
                <a:gd name="T23" fmla="*/ 0 h 223"/>
                <a:gd name="T24" fmla="*/ 239 w 239"/>
                <a:gd name="T25" fmla="*/ 28 h 223"/>
                <a:gd name="T26" fmla="*/ 230 w 239"/>
                <a:gd name="T27" fmla="*/ 48 h 223"/>
                <a:gd name="T28" fmla="*/ 183 w 239"/>
                <a:gd name="T29" fmla="*/ 73 h 223"/>
                <a:gd name="T30" fmla="*/ 181 w 239"/>
                <a:gd name="T31" fmla="*/ 72 h 223"/>
                <a:gd name="T32" fmla="*/ 147 w 239"/>
                <a:gd name="T33" fmla="*/ 39 h 223"/>
                <a:gd name="T34" fmla="*/ 145 w 239"/>
                <a:gd name="T35" fmla="*/ 38 h 223"/>
                <a:gd name="T36" fmla="*/ 3 w 239"/>
                <a:gd name="T37" fmla="*/ 217 h 223"/>
                <a:gd name="T38" fmla="*/ 0 w 239"/>
                <a:gd name="T3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9" h="223">
                  <a:moveTo>
                    <a:pt x="0" y="223"/>
                  </a:moveTo>
                  <a:cubicBezTo>
                    <a:pt x="16" y="187"/>
                    <a:pt x="33" y="152"/>
                    <a:pt x="48" y="124"/>
                  </a:cubicBezTo>
                  <a:cubicBezTo>
                    <a:pt x="48" y="124"/>
                    <a:pt x="48" y="124"/>
                    <a:pt x="48" y="123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48" y="123"/>
                    <a:pt x="48" y="123"/>
                    <a:pt x="49" y="123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55" y="111"/>
                    <a:pt x="62" y="100"/>
                    <a:pt x="69" y="90"/>
                  </a:cubicBezTo>
                  <a:cubicBezTo>
                    <a:pt x="125" y="7"/>
                    <a:pt x="170" y="0"/>
                    <a:pt x="183" y="0"/>
                  </a:cubicBezTo>
                  <a:cubicBezTo>
                    <a:pt x="183" y="0"/>
                    <a:pt x="184" y="0"/>
                    <a:pt x="184" y="0"/>
                  </a:cubicBezTo>
                  <a:cubicBezTo>
                    <a:pt x="186" y="0"/>
                    <a:pt x="187" y="0"/>
                    <a:pt x="187" y="0"/>
                  </a:cubicBezTo>
                  <a:cubicBezTo>
                    <a:pt x="239" y="28"/>
                    <a:pt x="239" y="28"/>
                    <a:pt x="239" y="28"/>
                  </a:cubicBezTo>
                  <a:cubicBezTo>
                    <a:pt x="234" y="40"/>
                    <a:pt x="230" y="48"/>
                    <a:pt x="230" y="48"/>
                  </a:cubicBezTo>
                  <a:cubicBezTo>
                    <a:pt x="208" y="52"/>
                    <a:pt x="190" y="73"/>
                    <a:pt x="183" y="73"/>
                  </a:cubicBezTo>
                  <a:cubicBezTo>
                    <a:pt x="182" y="73"/>
                    <a:pt x="181" y="73"/>
                    <a:pt x="181" y="72"/>
                  </a:cubicBezTo>
                  <a:cubicBezTo>
                    <a:pt x="175" y="66"/>
                    <a:pt x="155" y="44"/>
                    <a:pt x="147" y="39"/>
                  </a:cubicBezTo>
                  <a:cubicBezTo>
                    <a:pt x="147" y="39"/>
                    <a:pt x="146" y="38"/>
                    <a:pt x="145" y="38"/>
                  </a:cubicBezTo>
                  <a:cubicBezTo>
                    <a:pt x="132" y="38"/>
                    <a:pt x="60" y="96"/>
                    <a:pt x="3" y="217"/>
                  </a:cubicBezTo>
                  <a:cubicBezTo>
                    <a:pt x="2" y="219"/>
                    <a:pt x="1" y="221"/>
                    <a:pt x="0" y="223"/>
                  </a:cubicBezTo>
                </a:path>
              </a:pathLst>
            </a:custGeom>
            <a:solidFill>
              <a:srgbClr val="C32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îṡlîḍè">
              <a:extLst>
                <a:ext uri="{FF2B5EF4-FFF2-40B4-BE49-F238E27FC236}">
                  <a16:creationId xmlns="" xmlns:a16="http://schemas.microsoft.com/office/drawing/2014/main" id="{223EE122-4685-4E83-886E-0565B8183DBA}"/>
                </a:ext>
              </a:extLst>
            </p:cNvPr>
            <p:cNvSpPr/>
            <p:nvPr/>
          </p:nvSpPr>
          <p:spPr bwMode="auto">
            <a:xfrm>
              <a:off x="10765233" y="3046033"/>
              <a:ext cx="150683" cy="126891"/>
            </a:xfrm>
            <a:custGeom>
              <a:avLst/>
              <a:gdLst>
                <a:gd name="T0" fmla="*/ 2 w 108"/>
                <a:gd name="T1" fmla="*/ 66 h 92"/>
                <a:gd name="T2" fmla="*/ 29 w 108"/>
                <a:gd name="T3" fmla="*/ 20 h 92"/>
                <a:gd name="T4" fmla="*/ 60 w 108"/>
                <a:gd name="T5" fmla="*/ 2 h 92"/>
                <a:gd name="T6" fmla="*/ 105 w 108"/>
                <a:gd name="T7" fmla="*/ 19 h 92"/>
                <a:gd name="T8" fmla="*/ 101 w 108"/>
                <a:gd name="T9" fmla="*/ 30 h 92"/>
                <a:gd name="T10" fmla="*/ 104 w 108"/>
                <a:gd name="T11" fmla="*/ 45 h 92"/>
                <a:gd name="T12" fmla="*/ 98 w 108"/>
                <a:gd name="T13" fmla="*/ 50 h 92"/>
                <a:gd name="T14" fmla="*/ 96 w 108"/>
                <a:gd name="T15" fmla="*/ 57 h 92"/>
                <a:gd name="T16" fmla="*/ 82 w 108"/>
                <a:gd name="T17" fmla="*/ 61 h 92"/>
                <a:gd name="T18" fmla="*/ 76 w 108"/>
                <a:gd name="T19" fmla="*/ 72 h 92"/>
                <a:gd name="T20" fmla="*/ 60 w 108"/>
                <a:gd name="T21" fmla="*/ 75 h 92"/>
                <a:gd name="T22" fmla="*/ 47 w 108"/>
                <a:gd name="T23" fmla="*/ 82 h 92"/>
                <a:gd name="T24" fmla="*/ 21 w 108"/>
                <a:gd name="T25" fmla="*/ 92 h 92"/>
                <a:gd name="T26" fmla="*/ 2 w 108"/>
                <a:gd name="T27" fmla="*/ 6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92">
                  <a:moveTo>
                    <a:pt x="2" y="66"/>
                  </a:moveTo>
                  <a:cubicBezTo>
                    <a:pt x="0" y="50"/>
                    <a:pt x="25" y="24"/>
                    <a:pt x="29" y="20"/>
                  </a:cubicBezTo>
                  <a:cubicBezTo>
                    <a:pt x="45" y="2"/>
                    <a:pt x="55" y="0"/>
                    <a:pt x="60" y="2"/>
                  </a:cubicBezTo>
                  <a:cubicBezTo>
                    <a:pt x="65" y="4"/>
                    <a:pt x="103" y="13"/>
                    <a:pt x="105" y="19"/>
                  </a:cubicBezTo>
                  <a:cubicBezTo>
                    <a:pt x="108" y="24"/>
                    <a:pt x="101" y="30"/>
                    <a:pt x="101" y="30"/>
                  </a:cubicBezTo>
                  <a:cubicBezTo>
                    <a:pt x="101" y="30"/>
                    <a:pt x="106" y="42"/>
                    <a:pt x="104" y="45"/>
                  </a:cubicBezTo>
                  <a:cubicBezTo>
                    <a:pt x="103" y="49"/>
                    <a:pt x="98" y="50"/>
                    <a:pt x="98" y="50"/>
                  </a:cubicBezTo>
                  <a:cubicBezTo>
                    <a:pt x="98" y="50"/>
                    <a:pt x="99" y="53"/>
                    <a:pt x="96" y="57"/>
                  </a:cubicBezTo>
                  <a:cubicBezTo>
                    <a:pt x="91" y="63"/>
                    <a:pt x="82" y="61"/>
                    <a:pt x="82" y="61"/>
                  </a:cubicBezTo>
                  <a:cubicBezTo>
                    <a:pt x="82" y="61"/>
                    <a:pt x="83" y="68"/>
                    <a:pt x="76" y="72"/>
                  </a:cubicBezTo>
                  <a:cubicBezTo>
                    <a:pt x="70" y="75"/>
                    <a:pt x="60" y="75"/>
                    <a:pt x="60" y="75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92"/>
                    <a:pt x="4" y="89"/>
                    <a:pt x="2" y="66"/>
                  </a:cubicBezTo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îšliďe">
              <a:extLst>
                <a:ext uri="{FF2B5EF4-FFF2-40B4-BE49-F238E27FC236}">
                  <a16:creationId xmlns="" xmlns:a16="http://schemas.microsoft.com/office/drawing/2014/main" id="{CBD17996-B5AC-4CE3-82A3-ED6A1778EA4A}"/>
                </a:ext>
              </a:extLst>
            </p:cNvPr>
            <p:cNvSpPr/>
            <p:nvPr/>
          </p:nvSpPr>
          <p:spPr bwMode="auto">
            <a:xfrm>
              <a:off x="11320382" y="2032491"/>
              <a:ext cx="55515" cy="52343"/>
            </a:xfrm>
            <a:custGeom>
              <a:avLst/>
              <a:gdLst>
                <a:gd name="T0" fmla="*/ 0 w 35"/>
                <a:gd name="T1" fmla="*/ 33 h 33"/>
                <a:gd name="T2" fmla="*/ 9 w 35"/>
                <a:gd name="T3" fmla="*/ 2 h 33"/>
                <a:gd name="T4" fmla="*/ 34 w 35"/>
                <a:gd name="T5" fmla="*/ 0 h 33"/>
                <a:gd name="T6" fmla="*/ 35 w 35"/>
                <a:gd name="T7" fmla="*/ 13 h 33"/>
                <a:gd name="T8" fmla="*/ 21 w 35"/>
                <a:gd name="T9" fmla="*/ 23 h 33"/>
                <a:gd name="T10" fmla="*/ 25 w 35"/>
                <a:gd name="T11" fmla="*/ 30 h 33"/>
                <a:gd name="T12" fmla="*/ 0 w 35"/>
                <a:gd name="T13" fmla="*/ 33 h 33"/>
                <a:gd name="T14" fmla="*/ 0 w 35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3">
                  <a:moveTo>
                    <a:pt x="0" y="33"/>
                  </a:moveTo>
                  <a:lnTo>
                    <a:pt x="9" y="2"/>
                  </a:lnTo>
                  <a:lnTo>
                    <a:pt x="34" y="0"/>
                  </a:lnTo>
                  <a:lnTo>
                    <a:pt x="35" y="13"/>
                  </a:lnTo>
                  <a:lnTo>
                    <a:pt x="21" y="23"/>
                  </a:lnTo>
                  <a:lnTo>
                    <a:pt x="25" y="3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iṡlíďê">
              <a:extLst>
                <a:ext uri="{FF2B5EF4-FFF2-40B4-BE49-F238E27FC236}">
                  <a16:creationId xmlns="" xmlns:a16="http://schemas.microsoft.com/office/drawing/2014/main" id="{CC0F7965-1B21-40B8-96FB-AC6BA68CA106}"/>
                </a:ext>
              </a:extLst>
            </p:cNvPr>
            <p:cNvSpPr/>
            <p:nvPr/>
          </p:nvSpPr>
          <p:spPr bwMode="auto">
            <a:xfrm>
              <a:off x="10789026" y="3122168"/>
              <a:ext cx="68203" cy="50757"/>
            </a:xfrm>
            <a:custGeom>
              <a:avLst/>
              <a:gdLst>
                <a:gd name="T0" fmla="*/ 43 w 49"/>
                <a:gd name="T1" fmla="*/ 20 h 37"/>
                <a:gd name="T2" fmla="*/ 39 w 49"/>
                <a:gd name="T3" fmla="*/ 12 h 37"/>
                <a:gd name="T4" fmla="*/ 49 w 49"/>
                <a:gd name="T5" fmla="*/ 6 h 37"/>
                <a:gd name="T6" fmla="*/ 47 w 49"/>
                <a:gd name="T7" fmla="*/ 4 h 37"/>
                <a:gd name="T8" fmla="*/ 47 w 49"/>
                <a:gd name="T9" fmla="*/ 0 h 37"/>
                <a:gd name="T10" fmla="*/ 35 w 49"/>
                <a:gd name="T11" fmla="*/ 2 h 37"/>
                <a:gd name="T12" fmla="*/ 21 w 49"/>
                <a:gd name="T13" fmla="*/ 25 h 37"/>
                <a:gd name="T14" fmla="*/ 0 w 49"/>
                <a:gd name="T15" fmla="*/ 35 h 37"/>
                <a:gd name="T16" fmla="*/ 4 w 49"/>
                <a:gd name="T17" fmla="*/ 37 h 37"/>
                <a:gd name="T18" fmla="*/ 30 w 49"/>
                <a:gd name="T19" fmla="*/ 27 h 37"/>
                <a:gd name="T20" fmla="*/ 43 w 49"/>
                <a:gd name="T21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7">
                  <a:moveTo>
                    <a:pt x="43" y="20"/>
                  </a:moveTo>
                  <a:cubicBezTo>
                    <a:pt x="40" y="20"/>
                    <a:pt x="35" y="16"/>
                    <a:pt x="39" y="12"/>
                  </a:cubicBezTo>
                  <a:cubicBezTo>
                    <a:pt x="43" y="8"/>
                    <a:pt x="49" y="6"/>
                    <a:pt x="49" y="6"/>
                  </a:cubicBezTo>
                  <a:cubicBezTo>
                    <a:pt x="49" y="6"/>
                    <a:pt x="47" y="6"/>
                    <a:pt x="47" y="4"/>
                  </a:cubicBezTo>
                  <a:cubicBezTo>
                    <a:pt x="46" y="1"/>
                    <a:pt x="47" y="0"/>
                    <a:pt x="47" y="0"/>
                  </a:cubicBezTo>
                  <a:cubicBezTo>
                    <a:pt x="47" y="0"/>
                    <a:pt x="35" y="1"/>
                    <a:pt x="35" y="2"/>
                  </a:cubicBezTo>
                  <a:cubicBezTo>
                    <a:pt x="35" y="7"/>
                    <a:pt x="26" y="22"/>
                    <a:pt x="21" y="25"/>
                  </a:cubicBezTo>
                  <a:cubicBezTo>
                    <a:pt x="15" y="28"/>
                    <a:pt x="0" y="35"/>
                    <a:pt x="0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44" y="20"/>
                    <a:pt x="43" y="20"/>
                  </a:cubicBezTo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ïṥ1íḓe">
              <a:extLst>
                <a:ext uri="{FF2B5EF4-FFF2-40B4-BE49-F238E27FC236}">
                  <a16:creationId xmlns="" xmlns:a16="http://schemas.microsoft.com/office/drawing/2014/main" id="{06F46960-DA2B-4A81-859A-502E3BEEFE00}"/>
                </a:ext>
              </a:extLst>
            </p:cNvPr>
            <p:cNvSpPr/>
            <p:nvPr/>
          </p:nvSpPr>
          <p:spPr bwMode="auto">
            <a:xfrm>
              <a:off x="10651033" y="3591665"/>
              <a:ext cx="1586" cy="20620"/>
            </a:xfrm>
            <a:custGeom>
              <a:avLst/>
              <a:gdLst>
                <a:gd name="T0" fmla="*/ 0 w 2"/>
                <a:gd name="T1" fmla="*/ 15 h 15"/>
                <a:gd name="T2" fmla="*/ 2 w 2"/>
                <a:gd name="T3" fmla="*/ 0 h 15"/>
                <a:gd name="T4" fmla="*/ 2 w 2"/>
                <a:gd name="T5" fmla="*/ 0 h 15"/>
                <a:gd name="T6" fmla="*/ 0 w 2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5">
                  <a:moveTo>
                    <a:pt x="0" y="15"/>
                  </a:moveTo>
                  <a:cubicBezTo>
                    <a:pt x="0" y="15"/>
                    <a:pt x="0" y="9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</a:path>
              </a:pathLst>
            </a:custGeom>
            <a:solidFill>
              <a:srgbClr val="A5A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ṩľîḋé">
              <a:extLst>
                <a:ext uri="{FF2B5EF4-FFF2-40B4-BE49-F238E27FC236}">
                  <a16:creationId xmlns="" xmlns:a16="http://schemas.microsoft.com/office/drawing/2014/main" id="{31980487-2575-4ACC-8ADC-E3DFD3AA838E}"/>
                </a:ext>
              </a:extLst>
            </p:cNvPr>
            <p:cNvSpPr/>
            <p:nvPr/>
          </p:nvSpPr>
          <p:spPr bwMode="auto">
            <a:xfrm>
              <a:off x="10652617" y="3223682"/>
              <a:ext cx="66618" cy="367984"/>
            </a:xfrm>
            <a:custGeom>
              <a:avLst/>
              <a:gdLst>
                <a:gd name="T0" fmla="*/ 0 w 47"/>
                <a:gd name="T1" fmla="*/ 266 h 266"/>
                <a:gd name="T2" fmla="*/ 0 w 47"/>
                <a:gd name="T3" fmla="*/ 266 h 266"/>
                <a:gd name="T4" fmla="*/ 31 w 47"/>
                <a:gd name="T5" fmla="*/ 41 h 266"/>
                <a:gd name="T6" fmla="*/ 46 w 47"/>
                <a:gd name="T7" fmla="*/ 1 h 266"/>
                <a:gd name="T8" fmla="*/ 47 w 47"/>
                <a:gd name="T9" fmla="*/ 0 h 266"/>
                <a:gd name="T10" fmla="*/ 35 w 47"/>
                <a:gd name="T11" fmla="*/ 30 h 266"/>
                <a:gd name="T12" fmla="*/ 0 w 47"/>
                <a:gd name="T13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6">
                  <a:moveTo>
                    <a:pt x="0" y="266"/>
                  </a:moveTo>
                  <a:cubicBezTo>
                    <a:pt x="0" y="266"/>
                    <a:pt x="0" y="266"/>
                    <a:pt x="0" y="266"/>
                  </a:cubicBezTo>
                  <a:cubicBezTo>
                    <a:pt x="6" y="216"/>
                    <a:pt x="26" y="60"/>
                    <a:pt x="31" y="41"/>
                  </a:cubicBezTo>
                  <a:cubicBezTo>
                    <a:pt x="36" y="18"/>
                    <a:pt x="43" y="5"/>
                    <a:pt x="46" y="1"/>
                  </a:cubicBezTo>
                  <a:cubicBezTo>
                    <a:pt x="47" y="1"/>
                    <a:pt x="47" y="0"/>
                    <a:pt x="47" y="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0" y="266"/>
                    <a:pt x="0" y="266"/>
                    <a:pt x="0" y="266"/>
                  </a:cubicBezTo>
                </a:path>
              </a:pathLst>
            </a:custGeom>
            <a:solidFill>
              <a:srgbClr val="5E1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şlïḑe">
              <a:extLst>
                <a:ext uri="{FF2B5EF4-FFF2-40B4-BE49-F238E27FC236}">
                  <a16:creationId xmlns="" xmlns:a16="http://schemas.microsoft.com/office/drawing/2014/main" id="{927E063F-3CA5-4CEC-9F5A-20D3C00D2071}"/>
                </a:ext>
              </a:extLst>
            </p:cNvPr>
            <p:cNvSpPr/>
            <p:nvPr/>
          </p:nvSpPr>
          <p:spPr bwMode="auto">
            <a:xfrm>
              <a:off x="10651033" y="3160236"/>
              <a:ext cx="180819" cy="452049"/>
            </a:xfrm>
            <a:custGeom>
              <a:avLst/>
              <a:gdLst>
                <a:gd name="T0" fmla="*/ 0 w 130"/>
                <a:gd name="T1" fmla="*/ 327 h 327"/>
                <a:gd name="T2" fmla="*/ 0 w 130"/>
                <a:gd name="T3" fmla="*/ 327 h 327"/>
                <a:gd name="T4" fmla="*/ 2 w 130"/>
                <a:gd name="T5" fmla="*/ 312 h 327"/>
                <a:gd name="T6" fmla="*/ 37 w 130"/>
                <a:gd name="T7" fmla="*/ 76 h 327"/>
                <a:gd name="T8" fmla="*/ 49 w 130"/>
                <a:gd name="T9" fmla="*/ 46 h 327"/>
                <a:gd name="T10" fmla="*/ 111 w 130"/>
                <a:gd name="T11" fmla="*/ 23 h 327"/>
                <a:gd name="T12" fmla="*/ 114 w 130"/>
                <a:gd name="T13" fmla="*/ 24 h 327"/>
                <a:gd name="T14" fmla="*/ 85 w 130"/>
                <a:gd name="T15" fmla="*/ 80 h 327"/>
                <a:gd name="T16" fmla="*/ 0 w 130"/>
                <a:gd name="T17" fmla="*/ 327 h 327"/>
                <a:gd name="T18" fmla="*/ 123 w 130"/>
                <a:gd name="T19" fmla="*/ 9 h 327"/>
                <a:gd name="T20" fmla="*/ 120 w 130"/>
                <a:gd name="T21" fmla="*/ 4 h 327"/>
                <a:gd name="T22" fmla="*/ 130 w 130"/>
                <a:gd name="T23" fmla="*/ 0 h 327"/>
                <a:gd name="T24" fmla="*/ 123 w 130"/>
                <a:gd name="T25" fmla="*/ 9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327">
                  <a:moveTo>
                    <a:pt x="0" y="3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76" y="37"/>
                    <a:pt x="111" y="23"/>
                    <a:pt x="111" y="2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04" y="38"/>
                    <a:pt x="93" y="58"/>
                    <a:pt x="85" y="80"/>
                  </a:cubicBezTo>
                  <a:cubicBezTo>
                    <a:pt x="68" y="123"/>
                    <a:pt x="0" y="327"/>
                    <a:pt x="0" y="327"/>
                  </a:cubicBezTo>
                  <a:moveTo>
                    <a:pt x="123" y="9"/>
                  </a:moveTo>
                  <a:cubicBezTo>
                    <a:pt x="123" y="8"/>
                    <a:pt x="121" y="6"/>
                    <a:pt x="120" y="4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0"/>
                    <a:pt x="128" y="4"/>
                    <a:pt x="123" y="9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íṩḷíďe">
              <a:extLst>
                <a:ext uri="{FF2B5EF4-FFF2-40B4-BE49-F238E27FC236}">
                  <a16:creationId xmlns="" xmlns:a16="http://schemas.microsoft.com/office/drawing/2014/main" id="{85882B0B-D1EF-4284-B247-ED9B597A882F}"/>
                </a:ext>
              </a:extLst>
            </p:cNvPr>
            <p:cNvSpPr/>
            <p:nvPr/>
          </p:nvSpPr>
          <p:spPr bwMode="auto">
            <a:xfrm>
              <a:off x="10717650" y="3220509"/>
              <a:ext cx="1586" cy="4758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1 h 3"/>
                <a:gd name="T4" fmla="*/ 2 w 2"/>
                <a:gd name="T5" fmla="*/ 0 h 3"/>
                <a:gd name="T6" fmla="*/ 1 w 2"/>
                <a:gd name="T7" fmla="*/ 2 h 3"/>
                <a:gd name="T8" fmla="*/ 0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</a:path>
              </a:pathLst>
            </a:custGeom>
            <a:solidFill>
              <a:srgbClr val="0D2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ïSḷîḑè">
              <a:extLst>
                <a:ext uri="{FF2B5EF4-FFF2-40B4-BE49-F238E27FC236}">
                  <a16:creationId xmlns="" xmlns:a16="http://schemas.microsoft.com/office/drawing/2014/main" id="{9FD7BC88-959D-4A8A-9E23-680120B1C10F}"/>
                </a:ext>
              </a:extLst>
            </p:cNvPr>
            <p:cNvSpPr/>
            <p:nvPr/>
          </p:nvSpPr>
          <p:spPr bwMode="auto">
            <a:xfrm>
              <a:off x="10719236" y="3164993"/>
              <a:ext cx="101513" cy="58687"/>
            </a:xfrm>
            <a:custGeom>
              <a:avLst/>
              <a:gdLst>
                <a:gd name="T0" fmla="*/ 0 w 74"/>
                <a:gd name="T1" fmla="*/ 42 h 42"/>
                <a:gd name="T2" fmla="*/ 0 w 74"/>
                <a:gd name="T3" fmla="*/ 42 h 42"/>
                <a:gd name="T4" fmla="*/ 1 w 74"/>
                <a:gd name="T5" fmla="*/ 40 h 42"/>
                <a:gd name="T6" fmla="*/ 55 w 74"/>
                <a:gd name="T7" fmla="*/ 6 h 42"/>
                <a:gd name="T8" fmla="*/ 71 w 74"/>
                <a:gd name="T9" fmla="*/ 0 h 42"/>
                <a:gd name="T10" fmla="*/ 74 w 74"/>
                <a:gd name="T11" fmla="*/ 5 h 42"/>
                <a:gd name="T12" fmla="*/ 65 w 74"/>
                <a:gd name="T13" fmla="*/ 20 h 42"/>
                <a:gd name="T14" fmla="*/ 62 w 74"/>
                <a:gd name="T15" fmla="*/ 19 h 42"/>
                <a:gd name="T16" fmla="*/ 0 w 74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42"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2" y="2"/>
                    <a:pt x="74" y="4"/>
                    <a:pt x="74" y="5"/>
                  </a:cubicBezTo>
                  <a:cubicBezTo>
                    <a:pt x="72" y="9"/>
                    <a:pt x="68" y="14"/>
                    <a:pt x="65" y="20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27" y="33"/>
                    <a:pt x="0" y="42"/>
                  </a:cubicBezTo>
                </a:path>
              </a:pathLst>
            </a:custGeom>
            <a:solidFill>
              <a:srgbClr val="0D2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íṣlidê">
              <a:extLst>
                <a:ext uri="{FF2B5EF4-FFF2-40B4-BE49-F238E27FC236}">
                  <a16:creationId xmlns="" xmlns:a16="http://schemas.microsoft.com/office/drawing/2014/main" id="{DF287901-7CD7-483B-B54C-011153BF104B}"/>
                </a:ext>
              </a:extLst>
            </p:cNvPr>
            <p:cNvSpPr/>
            <p:nvPr/>
          </p:nvSpPr>
          <p:spPr bwMode="auto">
            <a:xfrm>
              <a:off x="10854058" y="2554330"/>
              <a:ext cx="188750" cy="203025"/>
            </a:xfrm>
            <a:custGeom>
              <a:avLst/>
              <a:gdLst>
                <a:gd name="T0" fmla="*/ 0 w 136"/>
                <a:gd name="T1" fmla="*/ 77 h 147"/>
                <a:gd name="T2" fmla="*/ 19 w 136"/>
                <a:gd name="T3" fmla="*/ 0 h 147"/>
                <a:gd name="T4" fmla="*/ 122 w 136"/>
                <a:gd name="T5" fmla="*/ 33 h 147"/>
                <a:gd name="T6" fmla="*/ 102 w 136"/>
                <a:gd name="T7" fmla="*/ 50 h 147"/>
                <a:gd name="T8" fmla="*/ 104 w 136"/>
                <a:gd name="T9" fmla="*/ 69 h 147"/>
                <a:gd name="T10" fmla="*/ 122 w 136"/>
                <a:gd name="T11" fmla="*/ 127 h 147"/>
                <a:gd name="T12" fmla="*/ 0 w 136"/>
                <a:gd name="T13" fmla="*/ 7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47">
                  <a:moveTo>
                    <a:pt x="0" y="77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33"/>
                    <a:pt x="105" y="43"/>
                    <a:pt x="102" y="50"/>
                  </a:cubicBezTo>
                  <a:cubicBezTo>
                    <a:pt x="101" y="54"/>
                    <a:pt x="106" y="65"/>
                    <a:pt x="104" y="69"/>
                  </a:cubicBezTo>
                  <a:cubicBezTo>
                    <a:pt x="94" y="87"/>
                    <a:pt x="98" y="92"/>
                    <a:pt x="122" y="127"/>
                  </a:cubicBezTo>
                  <a:cubicBezTo>
                    <a:pt x="136" y="147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ïSḷiḓê">
              <a:extLst>
                <a:ext uri="{FF2B5EF4-FFF2-40B4-BE49-F238E27FC236}">
                  <a16:creationId xmlns="" xmlns:a16="http://schemas.microsoft.com/office/drawing/2014/main" id="{0715C5A8-7CDC-4F5D-88D7-440BAB04B33D}"/>
                </a:ext>
              </a:extLst>
            </p:cNvPr>
            <p:cNvSpPr/>
            <p:nvPr/>
          </p:nvSpPr>
          <p:spPr bwMode="auto">
            <a:xfrm>
              <a:off x="10874678" y="2554330"/>
              <a:ext cx="149097" cy="112615"/>
            </a:xfrm>
            <a:custGeom>
              <a:avLst/>
              <a:gdLst>
                <a:gd name="T0" fmla="*/ 2 w 107"/>
                <a:gd name="T1" fmla="*/ 6 h 82"/>
                <a:gd name="T2" fmla="*/ 0 w 107"/>
                <a:gd name="T3" fmla="*/ 13 h 82"/>
                <a:gd name="T4" fmla="*/ 83 w 107"/>
                <a:gd name="T5" fmla="*/ 82 h 82"/>
                <a:gd name="T6" fmla="*/ 89 w 107"/>
                <a:gd name="T7" fmla="*/ 69 h 82"/>
                <a:gd name="T8" fmla="*/ 87 w 107"/>
                <a:gd name="T9" fmla="*/ 50 h 82"/>
                <a:gd name="T10" fmla="*/ 107 w 107"/>
                <a:gd name="T11" fmla="*/ 33 h 82"/>
                <a:gd name="T12" fmla="*/ 6 w 107"/>
                <a:gd name="T13" fmla="*/ 0 h 82"/>
                <a:gd name="T14" fmla="*/ 2 w 107"/>
                <a:gd name="T15" fmla="*/ 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82">
                  <a:moveTo>
                    <a:pt x="2" y="6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6" y="28"/>
                    <a:pt x="21" y="66"/>
                    <a:pt x="83" y="82"/>
                  </a:cubicBezTo>
                  <a:cubicBezTo>
                    <a:pt x="84" y="78"/>
                    <a:pt x="86" y="73"/>
                    <a:pt x="89" y="69"/>
                  </a:cubicBezTo>
                  <a:cubicBezTo>
                    <a:pt x="91" y="65"/>
                    <a:pt x="86" y="54"/>
                    <a:pt x="87" y="50"/>
                  </a:cubicBezTo>
                  <a:cubicBezTo>
                    <a:pt x="90" y="43"/>
                    <a:pt x="107" y="33"/>
                    <a:pt x="107" y="3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3" y="4"/>
                    <a:pt x="2" y="6"/>
                  </a:cubicBezTo>
                  <a:close/>
                </a:path>
              </a:pathLst>
            </a:custGeom>
            <a:solidFill>
              <a:srgbClr val="CC6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ïSļîďê">
              <a:extLst>
                <a:ext uri="{FF2B5EF4-FFF2-40B4-BE49-F238E27FC236}">
                  <a16:creationId xmlns="" xmlns:a16="http://schemas.microsoft.com/office/drawing/2014/main" id="{6DEF3459-B984-4C4B-A130-874A3237D5E9}"/>
                </a:ext>
              </a:extLst>
            </p:cNvPr>
            <p:cNvSpPr/>
            <p:nvPr/>
          </p:nvSpPr>
          <p:spPr bwMode="auto">
            <a:xfrm>
              <a:off x="10827094" y="2641568"/>
              <a:ext cx="241093" cy="141166"/>
            </a:xfrm>
            <a:custGeom>
              <a:avLst/>
              <a:gdLst>
                <a:gd name="T0" fmla="*/ 22 w 173"/>
                <a:gd name="T1" fmla="*/ 0 h 102"/>
                <a:gd name="T2" fmla="*/ 0 w 173"/>
                <a:gd name="T3" fmla="*/ 27 h 102"/>
                <a:gd name="T4" fmla="*/ 15 w 173"/>
                <a:gd name="T5" fmla="*/ 76 h 102"/>
                <a:gd name="T6" fmla="*/ 55 w 173"/>
                <a:gd name="T7" fmla="*/ 68 h 102"/>
                <a:gd name="T8" fmla="*/ 61 w 173"/>
                <a:gd name="T9" fmla="*/ 83 h 102"/>
                <a:gd name="T10" fmla="*/ 173 w 173"/>
                <a:gd name="T11" fmla="*/ 102 h 102"/>
                <a:gd name="T12" fmla="*/ 116 w 173"/>
                <a:gd name="T13" fmla="*/ 27 h 102"/>
                <a:gd name="T14" fmla="*/ 140 w 173"/>
                <a:gd name="T15" fmla="*/ 65 h 102"/>
                <a:gd name="T16" fmla="*/ 73 w 173"/>
                <a:gd name="T17" fmla="*/ 41 h 102"/>
                <a:gd name="T18" fmla="*/ 22 w 173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02">
                  <a:moveTo>
                    <a:pt x="22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40" y="65"/>
                    <a:pt x="140" y="65"/>
                    <a:pt x="140" y="65"/>
                  </a:cubicBezTo>
                  <a:cubicBezTo>
                    <a:pt x="140" y="65"/>
                    <a:pt x="92" y="50"/>
                    <a:pt x="73" y="41"/>
                  </a:cubicBezTo>
                  <a:cubicBezTo>
                    <a:pt x="59" y="35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sḻiḓè">
              <a:extLst>
                <a:ext uri="{FF2B5EF4-FFF2-40B4-BE49-F238E27FC236}">
                  <a16:creationId xmlns="" xmlns:a16="http://schemas.microsoft.com/office/drawing/2014/main" id="{FDE89B35-4BC6-476F-85D7-70902CF5801B}"/>
                </a:ext>
              </a:extLst>
            </p:cNvPr>
            <p:cNvSpPr/>
            <p:nvPr/>
          </p:nvSpPr>
          <p:spPr bwMode="auto">
            <a:xfrm>
              <a:off x="10842954" y="2348134"/>
              <a:ext cx="247437" cy="298194"/>
            </a:xfrm>
            <a:custGeom>
              <a:avLst/>
              <a:gdLst>
                <a:gd name="T0" fmla="*/ 92 w 177"/>
                <a:gd name="T1" fmla="*/ 0 h 215"/>
                <a:gd name="T2" fmla="*/ 127 w 177"/>
                <a:gd name="T3" fmla="*/ 46 h 215"/>
                <a:gd name="T4" fmla="*/ 135 w 177"/>
                <a:gd name="T5" fmla="*/ 74 h 215"/>
                <a:gd name="T6" fmla="*/ 172 w 177"/>
                <a:gd name="T7" fmla="*/ 93 h 215"/>
                <a:gd name="T8" fmla="*/ 165 w 177"/>
                <a:gd name="T9" fmla="*/ 110 h 215"/>
                <a:gd name="T10" fmla="*/ 159 w 177"/>
                <a:gd name="T11" fmla="*/ 118 h 215"/>
                <a:gd name="T12" fmla="*/ 163 w 177"/>
                <a:gd name="T13" fmla="*/ 125 h 215"/>
                <a:gd name="T14" fmla="*/ 167 w 177"/>
                <a:gd name="T15" fmla="*/ 131 h 215"/>
                <a:gd name="T16" fmla="*/ 141 w 177"/>
                <a:gd name="T17" fmla="*/ 144 h 215"/>
                <a:gd name="T18" fmla="*/ 167 w 177"/>
                <a:gd name="T19" fmla="*/ 145 h 215"/>
                <a:gd name="T20" fmla="*/ 166 w 177"/>
                <a:gd name="T21" fmla="*/ 163 h 215"/>
                <a:gd name="T22" fmla="*/ 176 w 177"/>
                <a:gd name="T23" fmla="*/ 183 h 215"/>
                <a:gd name="T24" fmla="*/ 164 w 177"/>
                <a:gd name="T25" fmla="*/ 202 h 215"/>
                <a:gd name="T26" fmla="*/ 64 w 177"/>
                <a:gd name="T27" fmla="*/ 195 h 215"/>
                <a:gd name="T28" fmla="*/ 33 w 177"/>
                <a:gd name="T29" fmla="*/ 169 h 215"/>
                <a:gd name="T30" fmla="*/ 0 w 177"/>
                <a:gd name="T31" fmla="*/ 88 h 215"/>
                <a:gd name="T32" fmla="*/ 7 w 177"/>
                <a:gd name="T33" fmla="*/ 28 h 215"/>
                <a:gd name="T34" fmla="*/ 92 w 177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" h="215">
                  <a:moveTo>
                    <a:pt x="92" y="0"/>
                  </a:moveTo>
                  <a:cubicBezTo>
                    <a:pt x="92" y="0"/>
                    <a:pt x="121" y="32"/>
                    <a:pt x="127" y="46"/>
                  </a:cubicBezTo>
                  <a:cubicBezTo>
                    <a:pt x="129" y="53"/>
                    <a:pt x="130" y="68"/>
                    <a:pt x="135" y="74"/>
                  </a:cubicBezTo>
                  <a:cubicBezTo>
                    <a:pt x="142" y="84"/>
                    <a:pt x="172" y="93"/>
                    <a:pt x="172" y="93"/>
                  </a:cubicBezTo>
                  <a:cubicBezTo>
                    <a:pt x="172" y="93"/>
                    <a:pt x="170" y="101"/>
                    <a:pt x="165" y="110"/>
                  </a:cubicBezTo>
                  <a:cubicBezTo>
                    <a:pt x="163" y="115"/>
                    <a:pt x="159" y="118"/>
                    <a:pt x="159" y="118"/>
                  </a:cubicBezTo>
                  <a:cubicBezTo>
                    <a:pt x="159" y="118"/>
                    <a:pt x="160" y="122"/>
                    <a:pt x="163" y="125"/>
                  </a:cubicBezTo>
                  <a:cubicBezTo>
                    <a:pt x="165" y="127"/>
                    <a:pt x="168" y="130"/>
                    <a:pt x="167" y="131"/>
                  </a:cubicBezTo>
                  <a:cubicBezTo>
                    <a:pt x="166" y="138"/>
                    <a:pt x="141" y="144"/>
                    <a:pt x="141" y="144"/>
                  </a:cubicBezTo>
                  <a:cubicBezTo>
                    <a:pt x="141" y="144"/>
                    <a:pt x="157" y="144"/>
                    <a:pt x="167" y="145"/>
                  </a:cubicBezTo>
                  <a:cubicBezTo>
                    <a:pt x="171" y="145"/>
                    <a:pt x="164" y="152"/>
                    <a:pt x="166" y="163"/>
                  </a:cubicBezTo>
                  <a:cubicBezTo>
                    <a:pt x="168" y="171"/>
                    <a:pt x="176" y="175"/>
                    <a:pt x="176" y="183"/>
                  </a:cubicBezTo>
                  <a:cubicBezTo>
                    <a:pt x="177" y="188"/>
                    <a:pt x="170" y="199"/>
                    <a:pt x="164" y="202"/>
                  </a:cubicBezTo>
                  <a:cubicBezTo>
                    <a:pt x="142" y="215"/>
                    <a:pt x="87" y="206"/>
                    <a:pt x="64" y="195"/>
                  </a:cubicBezTo>
                  <a:cubicBezTo>
                    <a:pt x="35" y="181"/>
                    <a:pt x="33" y="169"/>
                    <a:pt x="33" y="169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iṡļïḑé">
              <a:extLst>
                <a:ext uri="{FF2B5EF4-FFF2-40B4-BE49-F238E27FC236}">
                  <a16:creationId xmlns="" xmlns:a16="http://schemas.microsoft.com/office/drawing/2014/main" id="{816A5794-AF18-4314-8A62-20452ED91781}"/>
                </a:ext>
              </a:extLst>
            </p:cNvPr>
            <p:cNvSpPr/>
            <p:nvPr/>
          </p:nvSpPr>
          <p:spPr bwMode="auto">
            <a:xfrm>
              <a:off x="10741442" y="2303721"/>
              <a:ext cx="214129" cy="337847"/>
            </a:xfrm>
            <a:custGeom>
              <a:avLst/>
              <a:gdLst>
                <a:gd name="T0" fmla="*/ 86 w 154"/>
                <a:gd name="T1" fmla="*/ 139 h 243"/>
                <a:gd name="T2" fmla="*/ 101 w 154"/>
                <a:gd name="T3" fmla="*/ 149 h 243"/>
                <a:gd name="T4" fmla="*/ 112 w 154"/>
                <a:gd name="T5" fmla="*/ 151 h 243"/>
                <a:gd name="T6" fmla="*/ 100 w 154"/>
                <a:gd name="T7" fmla="*/ 115 h 243"/>
                <a:gd name="T8" fmla="*/ 109 w 154"/>
                <a:gd name="T9" fmla="*/ 103 h 243"/>
                <a:gd name="T10" fmla="*/ 126 w 154"/>
                <a:gd name="T11" fmla="*/ 48 h 243"/>
                <a:gd name="T12" fmla="*/ 98 w 154"/>
                <a:gd name="T13" fmla="*/ 19 h 243"/>
                <a:gd name="T14" fmla="*/ 35 w 154"/>
                <a:gd name="T15" fmla="*/ 54 h 243"/>
                <a:gd name="T16" fmla="*/ 0 w 154"/>
                <a:gd name="T17" fmla="*/ 96 h 243"/>
                <a:gd name="T18" fmla="*/ 16 w 154"/>
                <a:gd name="T19" fmla="*/ 134 h 243"/>
                <a:gd name="T20" fmla="*/ 36 w 154"/>
                <a:gd name="T21" fmla="*/ 191 h 243"/>
                <a:gd name="T22" fmla="*/ 75 w 154"/>
                <a:gd name="T23" fmla="*/ 218 h 243"/>
                <a:gd name="T24" fmla="*/ 84 w 154"/>
                <a:gd name="T25" fmla="*/ 243 h 243"/>
                <a:gd name="T26" fmla="*/ 97 w 154"/>
                <a:gd name="T27" fmla="*/ 213 h 243"/>
                <a:gd name="T28" fmla="*/ 86 w 154"/>
                <a:gd name="T29" fmla="*/ 13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243">
                  <a:moveTo>
                    <a:pt x="86" y="139"/>
                  </a:moveTo>
                  <a:cubicBezTo>
                    <a:pt x="86" y="139"/>
                    <a:pt x="97" y="147"/>
                    <a:pt x="101" y="149"/>
                  </a:cubicBezTo>
                  <a:cubicBezTo>
                    <a:pt x="103" y="150"/>
                    <a:pt x="112" y="151"/>
                    <a:pt x="112" y="151"/>
                  </a:cubicBezTo>
                  <a:cubicBezTo>
                    <a:pt x="112" y="151"/>
                    <a:pt x="98" y="125"/>
                    <a:pt x="100" y="115"/>
                  </a:cubicBezTo>
                  <a:cubicBezTo>
                    <a:pt x="101" y="113"/>
                    <a:pt x="109" y="103"/>
                    <a:pt x="109" y="103"/>
                  </a:cubicBezTo>
                  <a:cubicBezTo>
                    <a:pt x="109" y="103"/>
                    <a:pt x="91" y="68"/>
                    <a:pt x="126" y="48"/>
                  </a:cubicBezTo>
                  <a:cubicBezTo>
                    <a:pt x="154" y="33"/>
                    <a:pt x="150" y="0"/>
                    <a:pt x="98" y="19"/>
                  </a:cubicBezTo>
                  <a:cubicBezTo>
                    <a:pt x="79" y="26"/>
                    <a:pt x="45" y="37"/>
                    <a:pt x="35" y="54"/>
                  </a:cubicBezTo>
                  <a:cubicBezTo>
                    <a:pt x="17" y="83"/>
                    <a:pt x="0" y="96"/>
                    <a:pt x="0" y="96"/>
                  </a:cubicBezTo>
                  <a:cubicBezTo>
                    <a:pt x="0" y="96"/>
                    <a:pt x="6" y="107"/>
                    <a:pt x="16" y="134"/>
                  </a:cubicBezTo>
                  <a:cubicBezTo>
                    <a:pt x="23" y="154"/>
                    <a:pt x="15" y="184"/>
                    <a:pt x="36" y="191"/>
                  </a:cubicBezTo>
                  <a:cubicBezTo>
                    <a:pt x="53" y="198"/>
                    <a:pt x="68" y="209"/>
                    <a:pt x="75" y="218"/>
                  </a:cubicBezTo>
                  <a:cubicBezTo>
                    <a:pt x="85" y="230"/>
                    <a:pt x="84" y="243"/>
                    <a:pt x="84" y="243"/>
                  </a:cubicBezTo>
                  <a:cubicBezTo>
                    <a:pt x="84" y="243"/>
                    <a:pt x="93" y="230"/>
                    <a:pt x="97" y="213"/>
                  </a:cubicBezTo>
                  <a:cubicBezTo>
                    <a:pt x="103" y="185"/>
                    <a:pt x="86" y="139"/>
                    <a:pt x="86" y="139"/>
                  </a:cubicBezTo>
                </a:path>
              </a:pathLst>
            </a:custGeom>
            <a:solidFill>
              <a:srgbClr val="A94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í$ḻiḋé">
              <a:extLst>
                <a:ext uri="{FF2B5EF4-FFF2-40B4-BE49-F238E27FC236}">
                  <a16:creationId xmlns="" xmlns:a16="http://schemas.microsoft.com/office/drawing/2014/main" id="{01FC5CF1-1BD1-43C8-8C3B-99C22EA9B010}"/>
                </a:ext>
              </a:extLst>
            </p:cNvPr>
            <p:cNvSpPr/>
            <p:nvPr/>
          </p:nvSpPr>
          <p:spPr bwMode="auto">
            <a:xfrm>
              <a:off x="10949225" y="2409993"/>
              <a:ext cx="68203" cy="91996"/>
            </a:xfrm>
            <a:custGeom>
              <a:avLst/>
              <a:gdLst>
                <a:gd name="T0" fmla="*/ 3 w 49"/>
                <a:gd name="T1" fmla="*/ 50 h 67"/>
                <a:gd name="T2" fmla="*/ 7 w 49"/>
                <a:gd name="T3" fmla="*/ 29 h 67"/>
                <a:gd name="T4" fmla="*/ 30 w 49"/>
                <a:gd name="T5" fmla="*/ 2 h 67"/>
                <a:gd name="T6" fmla="*/ 45 w 49"/>
                <a:gd name="T7" fmla="*/ 28 h 67"/>
                <a:gd name="T8" fmla="*/ 23 w 49"/>
                <a:gd name="T9" fmla="*/ 55 h 67"/>
                <a:gd name="T10" fmla="*/ 3 w 49"/>
                <a:gd name="T11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7">
                  <a:moveTo>
                    <a:pt x="3" y="50"/>
                  </a:moveTo>
                  <a:cubicBezTo>
                    <a:pt x="0" y="44"/>
                    <a:pt x="6" y="35"/>
                    <a:pt x="7" y="29"/>
                  </a:cubicBezTo>
                  <a:cubicBezTo>
                    <a:pt x="10" y="16"/>
                    <a:pt x="21" y="8"/>
                    <a:pt x="30" y="2"/>
                  </a:cubicBezTo>
                  <a:cubicBezTo>
                    <a:pt x="32" y="0"/>
                    <a:pt x="49" y="25"/>
                    <a:pt x="45" y="28"/>
                  </a:cubicBezTo>
                  <a:cubicBezTo>
                    <a:pt x="33" y="36"/>
                    <a:pt x="27" y="49"/>
                    <a:pt x="23" y="55"/>
                  </a:cubicBezTo>
                  <a:cubicBezTo>
                    <a:pt x="21" y="58"/>
                    <a:pt x="9" y="67"/>
                    <a:pt x="3" y="50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í$ḻíďè">
              <a:extLst>
                <a:ext uri="{FF2B5EF4-FFF2-40B4-BE49-F238E27FC236}">
                  <a16:creationId xmlns="" xmlns:a16="http://schemas.microsoft.com/office/drawing/2014/main" id="{C2883ED4-7AF3-48DC-916F-A547DEA03302}"/>
                </a:ext>
              </a:extLst>
            </p:cNvPr>
            <p:cNvSpPr/>
            <p:nvPr/>
          </p:nvSpPr>
          <p:spPr bwMode="auto">
            <a:xfrm>
              <a:off x="10984122" y="2454405"/>
              <a:ext cx="36481" cy="33308"/>
            </a:xfrm>
            <a:custGeom>
              <a:avLst/>
              <a:gdLst>
                <a:gd name="T0" fmla="*/ 14 w 26"/>
                <a:gd name="T1" fmla="*/ 1 h 25"/>
                <a:gd name="T2" fmla="*/ 1 w 26"/>
                <a:gd name="T3" fmla="*/ 23 h 25"/>
                <a:gd name="T4" fmla="*/ 23 w 26"/>
                <a:gd name="T5" fmla="*/ 15 h 25"/>
                <a:gd name="T6" fmla="*/ 21 w 26"/>
                <a:gd name="T7" fmla="*/ 4 h 25"/>
                <a:gd name="T8" fmla="*/ 14 w 26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4" y="1"/>
                  </a:moveTo>
                  <a:cubicBezTo>
                    <a:pt x="9" y="0"/>
                    <a:pt x="4" y="11"/>
                    <a:pt x="1" y="23"/>
                  </a:cubicBezTo>
                  <a:cubicBezTo>
                    <a:pt x="0" y="25"/>
                    <a:pt x="13" y="24"/>
                    <a:pt x="23" y="15"/>
                  </a:cubicBezTo>
                  <a:cubicBezTo>
                    <a:pt x="26" y="11"/>
                    <a:pt x="24" y="7"/>
                    <a:pt x="21" y="4"/>
                  </a:cubicBezTo>
                  <a:cubicBezTo>
                    <a:pt x="19" y="2"/>
                    <a:pt x="19" y="1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îśḷïḑê">
              <a:extLst>
                <a:ext uri="{FF2B5EF4-FFF2-40B4-BE49-F238E27FC236}">
                  <a16:creationId xmlns="" xmlns:a16="http://schemas.microsoft.com/office/drawing/2014/main" id="{C9087A9D-B21D-4DDE-8616-F559078055D8}"/>
                </a:ext>
              </a:extLst>
            </p:cNvPr>
            <p:cNvSpPr/>
            <p:nvPr/>
          </p:nvSpPr>
          <p:spPr bwMode="auto">
            <a:xfrm>
              <a:off x="10953985" y="2443301"/>
              <a:ext cx="63445" cy="57101"/>
            </a:xfrm>
            <a:custGeom>
              <a:avLst/>
              <a:gdLst>
                <a:gd name="T0" fmla="*/ 38 w 46"/>
                <a:gd name="T1" fmla="*/ 7 h 42"/>
                <a:gd name="T2" fmla="*/ 46 w 46"/>
                <a:gd name="T3" fmla="*/ 7 h 42"/>
                <a:gd name="T4" fmla="*/ 29 w 46"/>
                <a:gd name="T5" fmla="*/ 2 h 42"/>
                <a:gd name="T6" fmla="*/ 1 w 46"/>
                <a:gd name="T7" fmla="*/ 39 h 42"/>
                <a:gd name="T8" fmla="*/ 18 w 46"/>
                <a:gd name="T9" fmla="*/ 42 h 42"/>
                <a:gd name="T10" fmla="*/ 38 w 46"/>
                <a:gd name="T11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2">
                  <a:moveTo>
                    <a:pt x="38" y="7"/>
                  </a:moveTo>
                  <a:cubicBezTo>
                    <a:pt x="42" y="5"/>
                    <a:pt x="44" y="6"/>
                    <a:pt x="46" y="7"/>
                  </a:cubicBezTo>
                  <a:cubicBezTo>
                    <a:pt x="46" y="2"/>
                    <a:pt x="36" y="0"/>
                    <a:pt x="29" y="2"/>
                  </a:cubicBezTo>
                  <a:cubicBezTo>
                    <a:pt x="15" y="5"/>
                    <a:pt x="0" y="33"/>
                    <a:pt x="1" y="39"/>
                  </a:cubicBezTo>
                  <a:cubicBezTo>
                    <a:pt x="2" y="42"/>
                    <a:pt x="15" y="41"/>
                    <a:pt x="18" y="42"/>
                  </a:cubicBezTo>
                  <a:cubicBezTo>
                    <a:pt x="18" y="34"/>
                    <a:pt x="21" y="13"/>
                    <a:pt x="38" y="7"/>
                  </a:cubicBezTo>
                  <a:close/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îś1ïďè">
              <a:extLst>
                <a:ext uri="{FF2B5EF4-FFF2-40B4-BE49-F238E27FC236}">
                  <a16:creationId xmlns="" xmlns:a16="http://schemas.microsoft.com/office/drawing/2014/main" id="{65EB6B75-2D4F-4413-BEFB-4DFBE99083C3}"/>
                </a:ext>
              </a:extLst>
            </p:cNvPr>
            <p:cNvSpPr/>
            <p:nvPr/>
          </p:nvSpPr>
          <p:spPr bwMode="auto">
            <a:xfrm>
              <a:off x="10999982" y="2452818"/>
              <a:ext cx="20620" cy="23793"/>
            </a:xfrm>
            <a:custGeom>
              <a:avLst/>
              <a:gdLst>
                <a:gd name="T0" fmla="*/ 12 w 15"/>
                <a:gd name="T1" fmla="*/ 5 h 17"/>
                <a:gd name="T2" fmla="*/ 12 w 15"/>
                <a:gd name="T3" fmla="*/ 15 h 17"/>
                <a:gd name="T4" fmla="*/ 2 w 15"/>
                <a:gd name="T5" fmla="*/ 12 h 17"/>
                <a:gd name="T6" fmla="*/ 2 w 15"/>
                <a:gd name="T7" fmla="*/ 2 h 17"/>
                <a:gd name="T8" fmla="*/ 12 w 15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2" y="5"/>
                  </a:moveTo>
                  <a:cubicBezTo>
                    <a:pt x="15" y="9"/>
                    <a:pt x="15" y="13"/>
                    <a:pt x="12" y="15"/>
                  </a:cubicBezTo>
                  <a:cubicBezTo>
                    <a:pt x="10" y="17"/>
                    <a:pt x="5" y="16"/>
                    <a:pt x="2" y="12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9" y="1"/>
                    <a:pt x="12" y="5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í$ḻîďé">
              <a:extLst>
                <a:ext uri="{FF2B5EF4-FFF2-40B4-BE49-F238E27FC236}">
                  <a16:creationId xmlns="" xmlns:a16="http://schemas.microsoft.com/office/drawing/2014/main" id="{C22E357A-F256-46D6-A949-77CA8F00AB45}"/>
                </a:ext>
              </a:extLst>
            </p:cNvPr>
            <p:cNvSpPr/>
            <p:nvPr/>
          </p:nvSpPr>
          <p:spPr bwMode="auto">
            <a:xfrm>
              <a:off x="11004741" y="2459163"/>
              <a:ext cx="7931" cy="9517"/>
            </a:xfrm>
            <a:custGeom>
              <a:avLst/>
              <a:gdLst>
                <a:gd name="T0" fmla="*/ 5 w 6"/>
                <a:gd name="T1" fmla="*/ 2 h 7"/>
                <a:gd name="T2" fmla="*/ 5 w 6"/>
                <a:gd name="T3" fmla="*/ 6 h 7"/>
                <a:gd name="T4" fmla="*/ 1 w 6"/>
                <a:gd name="T5" fmla="*/ 5 h 7"/>
                <a:gd name="T6" fmla="*/ 1 w 6"/>
                <a:gd name="T7" fmla="*/ 1 h 7"/>
                <a:gd name="T8" fmla="*/ 5 w 6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2"/>
                  </a:moveTo>
                  <a:cubicBezTo>
                    <a:pt x="6" y="4"/>
                    <a:pt x="6" y="6"/>
                    <a:pt x="5" y="6"/>
                  </a:cubicBezTo>
                  <a:cubicBezTo>
                    <a:pt x="4" y="7"/>
                    <a:pt x="2" y="7"/>
                    <a:pt x="1" y="5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21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ísļiďè">
              <a:extLst>
                <a:ext uri="{FF2B5EF4-FFF2-40B4-BE49-F238E27FC236}">
                  <a16:creationId xmlns="" xmlns:a16="http://schemas.microsoft.com/office/drawing/2014/main" id="{EBEAEB9C-1805-40FB-9367-1C165E071435}"/>
                </a:ext>
              </a:extLst>
            </p:cNvPr>
            <p:cNvSpPr/>
            <p:nvPr/>
          </p:nvSpPr>
          <p:spPr bwMode="auto">
            <a:xfrm>
              <a:off x="10979362" y="2448059"/>
              <a:ext cx="30137" cy="42826"/>
            </a:xfrm>
            <a:custGeom>
              <a:avLst/>
              <a:gdLst>
                <a:gd name="T0" fmla="*/ 21 w 21"/>
                <a:gd name="T1" fmla="*/ 3 h 31"/>
                <a:gd name="T2" fmla="*/ 20 w 21"/>
                <a:gd name="T3" fmla="*/ 0 h 31"/>
                <a:gd name="T4" fmla="*/ 0 w 21"/>
                <a:gd name="T5" fmla="*/ 29 h 31"/>
                <a:gd name="T6" fmla="*/ 1 w 21"/>
                <a:gd name="T7" fmla="*/ 31 h 31"/>
                <a:gd name="T8" fmla="*/ 3 w 21"/>
                <a:gd name="T9" fmla="*/ 30 h 31"/>
                <a:gd name="T10" fmla="*/ 21 w 21"/>
                <a:gd name="T11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21" y="3"/>
                  </a:moveTo>
                  <a:cubicBezTo>
                    <a:pt x="21" y="2"/>
                    <a:pt x="20" y="1"/>
                    <a:pt x="20" y="0"/>
                  </a:cubicBezTo>
                  <a:cubicBezTo>
                    <a:pt x="5" y="2"/>
                    <a:pt x="0" y="29"/>
                    <a:pt x="0" y="29"/>
                  </a:cubicBezTo>
                  <a:cubicBezTo>
                    <a:pt x="0" y="30"/>
                    <a:pt x="0" y="31"/>
                    <a:pt x="1" y="31"/>
                  </a:cubicBezTo>
                  <a:cubicBezTo>
                    <a:pt x="2" y="31"/>
                    <a:pt x="3" y="31"/>
                    <a:pt x="3" y="30"/>
                  </a:cubicBezTo>
                  <a:cubicBezTo>
                    <a:pt x="3" y="29"/>
                    <a:pt x="8" y="6"/>
                    <a:pt x="21" y="3"/>
                  </a:cubicBezTo>
                  <a:close/>
                </a:path>
              </a:pathLst>
            </a:custGeom>
            <a:solidFill>
              <a:srgbClr val="CE6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šḻïḍê">
              <a:extLst>
                <a:ext uri="{FF2B5EF4-FFF2-40B4-BE49-F238E27FC236}">
                  <a16:creationId xmlns="" xmlns:a16="http://schemas.microsoft.com/office/drawing/2014/main" id="{331C80F4-D8F9-4F86-820E-6CA609370121}"/>
                </a:ext>
              </a:extLst>
            </p:cNvPr>
            <p:cNvSpPr/>
            <p:nvPr/>
          </p:nvSpPr>
          <p:spPr bwMode="auto">
            <a:xfrm>
              <a:off x="10946054" y="2405235"/>
              <a:ext cx="53928" cy="77721"/>
            </a:xfrm>
            <a:custGeom>
              <a:avLst/>
              <a:gdLst>
                <a:gd name="T0" fmla="*/ 6 w 39"/>
                <a:gd name="T1" fmla="*/ 54 h 56"/>
                <a:gd name="T2" fmla="*/ 3 w 39"/>
                <a:gd name="T3" fmla="*/ 52 h 56"/>
                <a:gd name="T4" fmla="*/ 35 w 39"/>
                <a:gd name="T5" fmla="*/ 2 h 56"/>
                <a:gd name="T6" fmla="*/ 39 w 39"/>
                <a:gd name="T7" fmla="*/ 10 h 56"/>
                <a:gd name="T8" fmla="*/ 6 w 39"/>
                <a:gd name="T9" fmla="*/ 5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6">
                  <a:moveTo>
                    <a:pt x="6" y="54"/>
                  </a:moveTo>
                  <a:cubicBezTo>
                    <a:pt x="6" y="56"/>
                    <a:pt x="3" y="53"/>
                    <a:pt x="3" y="52"/>
                  </a:cubicBezTo>
                  <a:cubicBezTo>
                    <a:pt x="0" y="29"/>
                    <a:pt x="30" y="0"/>
                    <a:pt x="35" y="2"/>
                  </a:cubicBezTo>
                  <a:cubicBezTo>
                    <a:pt x="37" y="3"/>
                    <a:pt x="38" y="8"/>
                    <a:pt x="39" y="10"/>
                  </a:cubicBezTo>
                  <a:cubicBezTo>
                    <a:pt x="39" y="16"/>
                    <a:pt x="8" y="34"/>
                    <a:pt x="6" y="54"/>
                  </a:cubicBezTo>
                  <a:close/>
                </a:path>
              </a:pathLst>
            </a:custGeom>
            <a:solidFill>
              <a:srgbClr val="A94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ṡlíḑé">
              <a:extLst>
                <a:ext uri="{FF2B5EF4-FFF2-40B4-BE49-F238E27FC236}">
                  <a16:creationId xmlns="" xmlns:a16="http://schemas.microsoft.com/office/drawing/2014/main" id="{5DC83A48-B6ED-4CFF-9D71-7939887DB038}"/>
                </a:ext>
              </a:extLst>
            </p:cNvPr>
            <p:cNvSpPr/>
            <p:nvPr/>
          </p:nvSpPr>
          <p:spPr bwMode="auto">
            <a:xfrm>
              <a:off x="10815990" y="2463921"/>
              <a:ext cx="104685" cy="111029"/>
            </a:xfrm>
            <a:custGeom>
              <a:avLst/>
              <a:gdLst>
                <a:gd name="T0" fmla="*/ 22 w 75"/>
                <a:gd name="T1" fmla="*/ 66 h 80"/>
                <a:gd name="T2" fmla="*/ 66 w 75"/>
                <a:gd name="T3" fmla="*/ 70 h 80"/>
                <a:gd name="T4" fmla="*/ 45 w 75"/>
                <a:gd name="T5" fmla="*/ 37 h 80"/>
                <a:gd name="T6" fmla="*/ 8 w 75"/>
                <a:gd name="T7" fmla="*/ 24 h 80"/>
                <a:gd name="T8" fmla="*/ 22 w 75"/>
                <a:gd name="T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80">
                  <a:moveTo>
                    <a:pt x="22" y="66"/>
                  </a:moveTo>
                  <a:cubicBezTo>
                    <a:pt x="38" y="79"/>
                    <a:pt x="58" y="80"/>
                    <a:pt x="66" y="70"/>
                  </a:cubicBezTo>
                  <a:cubicBezTo>
                    <a:pt x="75" y="59"/>
                    <a:pt x="48" y="58"/>
                    <a:pt x="45" y="37"/>
                  </a:cubicBezTo>
                  <a:cubicBezTo>
                    <a:pt x="40" y="0"/>
                    <a:pt x="16" y="13"/>
                    <a:pt x="8" y="24"/>
                  </a:cubicBezTo>
                  <a:cubicBezTo>
                    <a:pt x="0" y="35"/>
                    <a:pt x="6" y="54"/>
                    <a:pt x="22" y="66"/>
                  </a:cubicBezTo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ïśḷîḍè">
              <a:extLst>
                <a:ext uri="{FF2B5EF4-FFF2-40B4-BE49-F238E27FC236}">
                  <a16:creationId xmlns="" xmlns:a16="http://schemas.microsoft.com/office/drawing/2014/main" id="{E0E3C3CB-9EEC-4CEA-BC1A-5F1FE0CCCDF6}"/>
                </a:ext>
              </a:extLst>
            </p:cNvPr>
            <p:cNvSpPr/>
            <p:nvPr/>
          </p:nvSpPr>
          <p:spPr bwMode="auto">
            <a:xfrm>
              <a:off x="10850885" y="2501988"/>
              <a:ext cx="34895" cy="44412"/>
            </a:xfrm>
            <a:custGeom>
              <a:avLst/>
              <a:gdLst>
                <a:gd name="T0" fmla="*/ 4 w 25"/>
                <a:gd name="T1" fmla="*/ 21 h 32"/>
                <a:gd name="T2" fmla="*/ 20 w 25"/>
                <a:gd name="T3" fmla="*/ 29 h 32"/>
                <a:gd name="T4" fmla="*/ 15 w 25"/>
                <a:gd name="T5" fmla="*/ 13 h 32"/>
                <a:gd name="T6" fmla="*/ 5 w 25"/>
                <a:gd name="T7" fmla="*/ 3 h 32"/>
                <a:gd name="T8" fmla="*/ 4 w 25"/>
                <a:gd name="T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2">
                  <a:moveTo>
                    <a:pt x="4" y="21"/>
                  </a:moveTo>
                  <a:cubicBezTo>
                    <a:pt x="8" y="28"/>
                    <a:pt x="15" y="32"/>
                    <a:pt x="20" y="29"/>
                  </a:cubicBezTo>
                  <a:cubicBezTo>
                    <a:pt x="25" y="27"/>
                    <a:pt x="19" y="21"/>
                    <a:pt x="15" y="13"/>
                  </a:cubicBezTo>
                  <a:cubicBezTo>
                    <a:pt x="11" y="6"/>
                    <a:pt x="10" y="0"/>
                    <a:pt x="5" y="3"/>
                  </a:cubicBezTo>
                  <a:cubicBezTo>
                    <a:pt x="1" y="6"/>
                    <a:pt x="0" y="14"/>
                    <a:pt x="4" y="21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îṡľîḓê">
              <a:extLst>
                <a:ext uri="{FF2B5EF4-FFF2-40B4-BE49-F238E27FC236}">
                  <a16:creationId xmlns="" xmlns:a16="http://schemas.microsoft.com/office/drawing/2014/main" id="{B58DA1AE-4278-4D18-8136-1CC78DDC7489}"/>
                </a:ext>
              </a:extLst>
            </p:cNvPr>
            <p:cNvSpPr/>
            <p:nvPr/>
          </p:nvSpPr>
          <p:spPr bwMode="auto">
            <a:xfrm>
              <a:off x="10682755" y="2262482"/>
              <a:ext cx="321985" cy="320401"/>
            </a:xfrm>
            <a:custGeom>
              <a:avLst/>
              <a:gdLst>
                <a:gd name="T0" fmla="*/ 73 w 203"/>
                <a:gd name="T1" fmla="*/ 202 h 202"/>
                <a:gd name="T2" fmla="*/ 203 w 203"/>
                <a:gd name="T3" fmla="*/ 74 h 202"/>
                <a:gd name="T4" fmla="*/ 130 w 203"/>
                <a:gd name="T5" fmla="*/ 0 h 202"/>
                <a:gd name="T6" fmla="*/ 0 w 203"/>
                <a:gd name="T7" fmla="*/ 128 h 202"/>
                <a:gd name="T8" fmla="*/ 73 w 203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2">
                  <a:moveTo>
                    <a:pt x="73" y="202"/>
                  </a:moveTo>
                  <a:lnTo>
                    <a:pt x="203" y="74"/>
                  </a:lnTo>
                  <a:lnTo>
                    <a:pt x="130" y="0"/>
                  </a:lnTo>
                  <a:lnTo>
                    <a:pt x="0" y="128"/>
                  </a:lnTo>
                  <a:lnTo>
                    <a:pt x="73" y="202"/>
                  </a:lnTo>
                  <a:close/>
                </a:path>
              </a:pathLst>
            </a:custGeom>
            <a:solidFill>
              <a:srgbClr val="091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ṣliḋê">
              <a:extLst>
                <a:ext uri="{FF2B5EF4-FFF2-40B4-BE49-F238E27FC236}">
                  <a16:creationId xmlns="" xmlns:a16="http://schemas.microsoft.com/office/drawing/2014/main" id="{B6FACC39-832A-4DB3-AB65-0BB266FB5135}"/>
                </a:ext>
              </a:extLst>
            </p:cNvPr>
            <p:cNvSpPr/>
            <p:nvPr/>
          </p:nvSpPr>
          <p:spPr bwMode="auto">
            <a:xfrm>
              <a:off x="10682755" y="2262482"/>
              <a:ext cx="321985" cy="320401"/>
            </a:xfrm>
            <a:custGeom>
              <a:avLst/>
              <a:gdLst>
                <a:gd name="T0" fmla="*/ 73 w 203"/>
                <a:gd name="T1" fmla="*/ 202 h 202"/>
                <a:gd name="T2" fmla="*/ 203 w 203"/>
                <a:gd name="T3" fmla="*/ 74 h 202"/>
                <a:gd name="T4" fmla="*/ 130 w 203"/>
                <a:gd name="T5" fmla="*/ 0 h 202"/>
                <a:gd name="T6" fmla="*/ 0 w 203"/>
                <a:gd name="T7" fmla="*/ 128 h 202"/>
                <a:gd name="T8" fmla="*/ 73 w 203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2">
                  <a:moveTo>
                    <a:pt x="73" y="202"/>
                  </a:moveTo>
                  <a:lnTo>
                    <a:pt x="203" y="74"/>
                  </a:lnTo>
                  <a:lnTo>
                    <a:pt x="130" y="0"/>
                  </a:lnTo>
                  <a:lnTo>
                    <a:pt x="0" y="128"/>
                  </a:lnTo>
                  <a:lnTo>
                    <a:pt x="73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ïṩliďé">
              <a:extLst>
                <a:ext uri="{FF2B5EF4-FFF2-40B4-BE49-F238E27FC236}">
                  <a16:creationId xmlns="" xmlns:a16="http://schemas.microsoft.com/office/drawing/2014/main" id="{81A982D9-0019-4183-ADA4-CD94BF42D1CF}"/>
                </a:ext>
              </a:extLst>
            </p:cNvPr>
            <p:cNvSpPr/>
            <p:nvPr/>
          </p:nvSpPr>
          <p:spPr bwMode="auto">
            <a:xfrm>
              <a:off x="10616138" y="2192692"/>
              <a:ext cx="361640" cy="355295"/>
            </a:xfrm>
            <a:custGeom>
              <a:avLst/>
              <a:gdLst>
                <a:gd name="T0" fmla="*/ 14 w 228"/>
                <a:gd name="T1" fmla="*/ 224 h 224"/>
                <a:gd name="T2" fmla="*/ 228 w 228"/>
                <a:gd name="T3" fmla="*/ 14 h 224"/>
                <a:gd name="T4" fmla="*/ 214 w 228"/>
                <a:gd name="T5" fmla="*/ 0 h 224"/>
                <a:gd name="T6" fmla="*/ 0 w 228"/>
                <a:gd name="T7" fmla="*/ 210 h 224"/>
                <a:gd name="T8" fmla="*/ 14 w 228"/>
                <a:gd name="T9" fmla="*/ 224 h 224"/>
                <a:gd name="T10" fmla="*/ 14 w 228"/>
                <a:gd name="T11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24">
                  <a:moveTo>
                    <a:pt x="14" y="224"/>
                  </a:moveTo>
                  <a:lnTo>
                    <a:pt x="228" y="14"/>
                  </a:lnTo>
                  <a:lnTo>
                    <a:pt x="214" y="0"/>
                  </a:lnTo>
                  <a:lnTo>
                    <a:pt x="0" y="210"/>
                  </a:lnTo>
                  <a:lnTo>
                    <a:pt x="14" y="224"/>
                  </a:lnTo>
                  <a:lnTo>
                    <a:pt x="14" y="224"/>
                  </a:lnTo>
                  <a:close/>
                </a:path>
              </a:pathLst>
            </a:custGeom>
            <a:solidFill>
              <a:srgbClr val="4D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iṣḻíďè">
              <a:extLst>
                <a:ext uri="{FF2B5EF4-FFF2-40B4-BE49-F238E27FC236}">
                  <a16:creationId xmlns="" xmlns:a16="http://schemas.microsoft.com/office/drawing/2014/main" id="{20B98CB2-0847-4262-B29D-9D8E35E6731B}"/>
                </a:ext>
              </a:extLst>
            </p:cNvPr>
            <p:cNvSpPr/>
            <p:nvPr/>
          </p:nvSpPr>
          <p:spPr bwMode="auto">
            <a:xfrm>
              <a:off x="10701787" y="2487713"/>
              <a:ext cx="34895" cy="33308"/>
            </a:xfrm>
            <a:prstGeom prst="ellipse">
              <a:avLst/>
            </a:pr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iSļíďé">
              <a:extLst>
                <a:ext uri="{FF2B5EF4-FFF2-40B4-BE49-F238E27FC236}">
                  <a16:creationId xmlns="" xmlns:a16="http://schemas.microsoft.com/office/drawing/2014/main" id="{33D08ACA-167B-4C2C-AC19-BFFDC8E945A6}"/>
                </a:ext>
              </a:extLst>
            </p:cNvPr>
            <p:cNvSpPr/>
            <p:nvPr/>
          </p:nvSpPr>
          <p:spPr bwMode="auto">
            <a:xfrm>
              <a:off x="10689099" y="2540055"/>
              <a:ext cx="61859" cy="98340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22 h 71"/>
                <a:gd name="T4" fmla="*/ 22 w 44"/>
                <a:gd name="T5" fmla="*/ 0 h 71"/>
                <a:gd name="T6" fmla="*/ 44 w 44"/>
                <a:gd name="T7" fmla="*/ 22 h 71"/>
                <a:gd name="T8" fmla="*/ 44 w 44"/>
                <a:gd name="T9" fmla="*/ 71 h 71"/>
                <a:gd name="T10" fmla="*/ 0 w 44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0" y="71"/>
                    <a:pt x="0" y="71"/>
                    <a:pt x="0" y="71"/>
                  </a:cubicBez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ïṣḷiḍé">
              <a:extLst>
                <a:ext uri="{FF2B5EF4-FFF2-40B4-BE49-F238E27FC236}">
                  <a16:creationId xmlns="" xmlns:a16="http://schemas.microsoft.com/office/drawing/2014/main" id="{ABCA306B-A1C8-4625-927B-03B32D3FC490}"/>
                </a:ext>
              </a:extLst>
            </p:cNvPr>
            <p:cNvSpPr/>
            <p:nvPr/>
          </p:nvSpPr>
          <p:spPr bwMode="auto">
            <a:xfrm>
              <a:off x="10708134" y="2411579"/>
              <a:ext cx="19033" cy="142752"/>
            </a:xfrm>
            <a:custGeom>
              <a:avLst/>
              <a:gdLst>
                <a:gd name="T0" fmla="*/ 2 w 12"/>
                <a:gd name="T1" fmla="*/ 90 h 90"/>
                <a:gd name="T2" fmla="*/ 12 w 12"/>
                <a:gd name="T3" fmla="*/ 90 h 90"/>
                <a:gd name="T4" fmla="*/ 9 w 12"/>
                <a:gd name="T5" fmla="*/ 0 h 90"/>
                <a:gd name="T6" fmla="*/ 0 w 12"/>
                <a:gd name="T7" fmla="*/ 5 h 90"/>
                <a:gd name="T8" fmla="*/ 2 w 12"/>
                <a:gd name="T9" fmla="*/ 90 h 90"/>
                <a:gd name="T10" fmla="*/ 2 w 12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0">
                  <a:moveTo>
                    <a:pt x="2" y="90"/>
                  </a:moveTo>
                  <a:lnTo>
                    <a:pt x="12" y="90"/>
                  </a:lnTo>
                  <a:lnTo>
                    <a:pt x="9" y="0"/>
                  </a:lnTo>
                  <a:lnTo>
                    <a:pt x="0" y="5"/>
                  </a:lnTo>
                  <a:lnTo>
                    <a:pt x="2" y="90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iṡlïdé">
              <a:extLst>
                <a:ext uri="{FF2B5EF4-FFF2-40B4-BE49-F238E27FC236}">
                  <a16:creationId xmlns="" xmlns:a16="http://schemas.microsoft.com/office/drawing/2014/main" id="{C3E09BEC-17AA-4C1E-98C5-B3010CFEF0FE}"/>
                </a:ext>
              </a:extLst>
            </p:cNvPr>
            <p:cNvSpPr/>
            <p:nvPr/>
          </p:nvSpPr>
          <p:spPr bwMode="auto">
            <a:xfrm>
              <a:off x="10708134" y="2356063"/>
              <a:ext cx="71376" cy="71376"/>
            </a:xfrm>
            <a:custGeom>
              <a:avLst/>
              <a:gdLst>
                <a:gd name="T0" fmla="*/ 45 w 45"/>
                <a:gd name="T1" fmla="*/ 6 h 45"/>
                <a:gd name="T2" fmla="*/ 5 w 45"/>
                <a:gd name="T3" fmla="*/ 45 h 45"/>
                <a:gd name="T4" fmla="*/ 0 w 45"/>
                <a:gd name="T5" fmla="*/ 40 h 45"/>
                <a:gd name="T6" fmla="*/ 41 w 45"/>
                <a:gd name="T7" fmla="*/ 0 h 45"/>
                <a:gd name="T8" fmla="*/ 45 w 45"/>
                <a:gd name="T9" fmla="*/ 6 h 45"/>
                <a:gd name="T10" fmla="*/ 45 w 45"/>
                <a:gd name="T11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5">
                  <a:moveTo>
                    <a:pt x="45" y="6"/>
                  </a:moveTo>
                  <a:lnTo>
                    <a:pt x="5" y="45"/>
                  </a:lnTo>
                  <a:lnTo>
                    <a:pt x="0" y="40"/>
                  </a:lnTo>
                  <a:lnTo>
                    <a:pt x="41" y="0"/>
                  </a:lnTo>
                  <a:lnTo>
                    <a:pt x="45" y="6"/>
                  </a:lnTo>
                  <a:lnTo>
                    <a:pt x="45" y="6"/>
                  </a:ln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îṧlíḍe">
              <a:extLst>
                <a:ext uri="{FF2B5EF4-FFF2-40B4-BE49-F238E27FC236}">
                  <a16:creationId xmlns="" xmlns:a16="http://schemas.microsoft.com/office/drawing/2014/main" id="{C5E889AD-A1DF-4C5B-82A7-4C20CBEDF8D4}"/>
                </a:ext>
              </a:extLst>
            </p:cNvPr>
            <p:cNvSpPr/>
            <p:nvPr/>
          </p:nvSpPr>
          <p:spPr bwMode="auto">
            <a:xfrm>
              <a:off x="10855644" y="3098377"/>
              <a:ext cx="42826" cy="34895"/>
            </a:xfrm>
            <a:custGeom>
              <a:avLst/>
              <a:gdLst>
                <a:gd name="T0" fmla="*/ 30 w 30"/>
                <a:gd name="T1" fmla="*/ 21 h 25"/>
                <a:gd name="T2" fmla="*/ 17 w 30"/>
                <a:gd name="T3" fmla="*/ 10 h 25"/>
                <a:gd name="T4" fmla="*/ 13 w 30"/>
                <a:gd name="T5" fmla="*/ 0 h 25"/>
                <a:gd name="T6" fmla="*/ 0 w 30"/>
                <a:gd name="T7" fmla="*/ 0 h 25"/>
                <a:gd name="T8" fmla="*/ 13 w 30"/>
                <a:gd name="T9" fmla="*/ 3 h 25"/>
                <a:gd name="T10" fmla="*/ 17 w 30"/>
                <a:gd name="T11" fmla="*/ 23 h 25"/>
                <a:gd name="T12" fmla="*/ 30 w 30"/>
                <a:gd name="T13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5">
                  <a:moveTo>
                    <a:pt x="30" y="21"/>
                  </a:moveTo>
                  <a:cubicBezTo>
                    <a:pt x="23" y="25"/>
                    <a:pt x="19" y="15"/>
                    <a:pt x="17" y="10"/>
                  </a:cubicBezTo>
                  <a:cubicBezTo>
                    <a:pt x="16" y="5"/>
                    <a:pt x="16" y="0"/>
                    <a:pt x="13" y="0"/>
                  </a:cubicBezTo>
                  <a:cubicBezTo>
                    <a:pt x="10" y="0"/>
                    <a:pt x="0" y="0"/>
                    <a:pt x="0" y="0"/>
                  </a:cubicBezTo>
                  <a:cubicBezTo>
                    <a:pt x="0" y="0"/>
                    <a:pt x="10" y="2"/>
                    <a:pt x="13" y="3"/>
                  </a:cubicBezTo>
                  <a:cubicBezTo>
                    <a:pt x="15" y="4"/>
                    <a:pt x="16" y="20"/>
                    <a:pt x="17" y="23"/>
                  </a:cubicBezTo>
                  <a:cubicBezTo>
                    <a:pt x="17" y="23"/>
                    <a:pt x="24" y="25"/>
                    <a:pt x="30" y="21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íṥľiḑé">
              <a:extLst>
                <a:ext uri="{FF2B5EF4-FFF2-40B4-BE49-F238E27FC236}">
                  <a16:creationId xmlns="" xmlns:a16="http://schemas.microsoft.com/office/drawing/2014/main" id="{88367F51-10EC-4787-8393-16A4E07A4FA1}"/>
                </a:ext>
              </a:extLst>
            </p:cNvPr>
            <p:cNvSpPr/>
            <p:nvPr/>
          </p:nvSpPr>
          <p:spPr bwMode="auto">
            <a:xfrm>
              <a:off x="10901642" y="3115823"/>
              <a:ext cx="1586" cy="1586"/>
            </a:xfrm>
            <a:prstGeom prst="rect">
              <a:avLst/>
            </a:pr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íśļïḍé">
              <a:extLst>
                <a:ext uri="{FF2B5EF4-FFF2-40B4-BE49-F238E27FC236}">
                  <a16:creationId xmlns="" xmlns:a16="http://schemas.microsoft.com/office/drawing/2014/main" id="{018D3796-777C-4D45-81AB-37DF2350A67A}"/>
                </a:ext>
              </a:extLst>
            </p:cNvPr>
            <p:cNvSpPr/>
            <p:nvPr/>
          </p:nvSpPr>
          <p:spPr bwMode="auto">
            <a:xfrm>
              <a:off x="10857229" y="3077755"/>
              <a:ext cx="53928" cy="38068"/>
            </a:xfrm>
            <a:custGeom>
              <a:avLst/>
              <a:gdLst>
                <a:gd name="T0" fmla="*/ 38 w 38"/>
                <a:gd name="T1" fmla="*/ 23 h 27"/>
                <a:gd name="T2" fmla="*/ 31 w 38"/>
                <a:gd name="T3" fmla="*/ 15 h 27"/>
                <a:gd name="T4" fmla="*/ 19 w 38"/>
                <a:gd name="T5" fmla="*/ 2 h 27"/>
                <a:gd name="T6" fmla="*/ 0 w 38"/>
                <a:gd name="T7" fmla="*/ 0 h 27"/>
                <a:gd name="T8" fmla="*/ 24 w 38"/>
                <a:gd name="T9" fmla="*/ 7 h 27"/>
                <a:gd name="T10" fmla="*/ 32 w 38"/>
                <a:gd name="T11" fmla="*/ 27 h 27"/>
                <a:gd name="T12" fmla="*/ 38 w 38"/>
                <a:gd name="T13" fmla="*/ 23 h 27"/>
                <a:gd name="T14" fmla="*/ 38 w 38"/>
                <a:gd name="T1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7">
                  <a:moveTo>
                    <a:pt x="38" y="23"/>
                  </a:moveTo>
                  <a:cubicBezTo>
                    <a:pt x="35" y="26"/>
                    <a:pt x="32" y="19"/>
                    <a:pt x="31" y="15"/>
                  </a:cubicBezTo>
                  <a:cubicBezTo>
                    <a:pt x="28" y="9"/>
                    <a:pt x="29" y="3"/>
                    <a:pt x="19" y="2"/>
                  </a:cubicBez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22" y="3"/>
                    <a:pt x="24" y="7"/>
                  </a:cubicBezTo>
                  <a:cubicBezTo>
                    <a:pt x="27" y="11"/>
                    <a:pt x="31" y="21"/>
                    <a:pt x="32" y="27"/>
                  </a:cubicBezTo>
                  <a:cubicBezTo>
                    <a:pt x="32" y="27"/>
                    <a:pt x="36" y="26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íṥļîḋé">
              <a:extLst>
                <a:ext uri="{FF2B5EF4-FFF2-40B4-BE49-F238E27FC236}">
                  <a16:creationId xmlns="" xmlns:a16="http://schemas.microsoft.com/office/drawing/2014/main" id="{A0F3FF2F-E84C-4FE0-BFDD-168F31764F44}"/>
                </a:ext>
              </a:extLst>
            </p:cNvPr>
            <p:cNvSpPr/>
            <p:nvPr/>
          </p:nvSpPr>
          <p:spPr bwMode="auto">
            <a:xfrm>
              <a:off x="10865160" y="3066653"/>
              <a:ext cx="47584" cy="20620"/>
            </a:xfrm>
            <a:custGeom>
              <a:avLst/>
              <a:gdLst>
                <a:gd name="T0" fmla="*/ 35 w 35"/>
                <a:gd name="T1" fmla="*/ 9 h 15"/>
                <a:gd name="T2" fmla="*/ 34 w 35"/>
                <a:gd name="T3" fmla="*/ 9 h 15"/>
                <a:gd name="T4" fmla="*/ 29 w 35"/>
                <a:gd name="T5" fmla="*/ 8 h 15"/>
                <a:gd name="T6" fmla="*/ 21 w 35"/>
                <a:gd name="T7" fmla="*/ 1 h 15"/>
                <a:gd name="T8" fmla="*/ 0 w 35"/>
                <a:gd name="T9" fmla="*/ 0 h 15"/>
                <a:gd name="T10" fmla="*/ 20 w 35"/>
                <a:gd name="T11" fmla="*/ 4 h 15"/>
                <a:gd name="T12" fmla="*/ 30 w 35"/>
                <a:gd name="T13" fmla="*/ 15 h 15"/>
                <a:gd name="T14" fmla="*/ 35 w 35"/>
                <a:gd name="T1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5">
                  <a:moveTo>
                    <a:pt x="35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3" y="12"/>
                    <a:pt x="30" y="9"/>
                    <a:pt x="29" y="8"/>
                  </a:cubicBezTo>
                  <a:cubicBezTo>
                    <a:pt x="29" y="6"/>
                    <a:pt x="26" y="2"/>
                    <a:pt x="21" y="1"/>
                  </a:cubicBezTo>
                  <a:cubicBezTo>
                    <a:pt x="15" y="1"/>
                    <a:pt x="0" y="0"/>
                    <a:pt x="0" y="0"/>
                  </a:cubicBezTo>
                  <a:cubicBezTo>
                    <a:pt x="0" y="0"/>
                    <a:pt x="14" y="3"/>
                    <a:pt x="20" y="4"/>
                  </a:cubicBezTo>
                  <a:cubicBezTo>
                    <a:pt x="26" y="4"/>
                    <a:pt x="28" y="10"/>
                    <a:pt x="30" y="15"/>
                  </a:cubicBezTo>
                  <a:cubicBezTo>
                    <a:pt x="30" y="15"/>
                    <a:pt x="34" y="13"/>
                    <a:pt x="35" y="9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iṧ1îdè">
              <a:extLst>
                <a:ext uri="{FF2B5EF4-FFF2-40B4-BE49-F238E27FC236}">
                  <a16:creationId xmlns="" xmlns:a16="http://schemas.microsoft.com/office/drawing/2014/main" id="{F825EBC7-2C36-4E42-85BD-2316F5C7D689}"/>
                </a:ext>
              </a:extLst>
            </p:cNvPr>
            <p:cNvSpPr/>
            <p:nvPr/>
          </p:nvSpPr>
          <p:spPr bwMode="auto">
            <a:xfrm>
              <a:off x="10944467" y="2319583"/>
              <a:ext cx="60272" cy="60272"/>
            </a:xfrm>
            <a:custGeom>
              <a:avLst/>
              <a:gdLst>
                <a:gd name="T0" fmla="*/ 38 w 38"/>
                <a:gd name="T1" fmla="*/ 38 h 38"/>
                <a:gd name="T2" fmla="*/ 0 w 38"/>
                <a:gd name="T3" fmla="*/ 0 h 38"/>
                <a:gd name="T4" fmla="*/ 38 w 38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8">
                  <a:moveTo>
                    <a:pt x="38" y="38"/>
                  </a:moveTo>
                  <a:lnTo>
                    <a:pt x="0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C2C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í$ļiḓe">
              <a:extLst>
                <a:ext uri="{FF2B5EF4-FFF2-40B4-BE49-F238E27FC236}">
                  <a16:creationId xmlns="" xmlns:a16="http://schemas.microsoft.com/office/drawing/2014/main" id="{1A61A01F-6184-4666-9A19-939B8B764343}"/>
                </a:ext>
              </a:extLst>
            </p:cNvPr>
            <p:cNvSpPr/>
            <p:nvPr/>
          </p:nvSpPr>
          <p:spPr bwMode="auto">
            <a:xfrm>
              <a:off x="10944467" y="2319583"/>
              <a:ext cx="60272" cy="60272"/>
            </a:xfrm>
            <a:custGeom>
              <a:avLst/>
              <a:gdLst>
                <a:gd name="T0" fmla="*/ 38 w 38"/>
                <a:gd name="T1" fmla="*/ 38 h 38"/>
                <a:gd name="T2" fmla="*/ 0 w 38"/>
                <a:gd name="T3" fmla="*/ 0 h 38"/>
                <a:gd name="T4" fmla="*/ 38 w 38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8">
                  <a:moveTo>
                    <a:pt x="38" y="38"/>
                  </a:moveTo>
                  <a:lnTo>
                    <a:pt x="0" y="0"/>
                  </a:lnTo>
                  <a:lnTo>
                    <a:pt x="38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íŝļîdè">
              <a:extLst>
                <a:ext uri="{FF2B5EF4-FFF2-40B4-BE49-F238E27FC236}">
                  <a16:creationId xmlns="" xmlns:a16="http://schemas.microsoft.com/office/drawing/2014/main" id="{A1A6B0BC-E290-4DC7-B9A5-958B8831090C}"/>
                </a:ext>
              </a:extLst>
            </p:cNvPr>
            <p:cNvSpPr/>
            <p:nvPr/>
          </p:nvSpPr>
          <p:spPr bwMode="auto">
            <a:xfrm>
              <a:off x="10888953" y="2451232"/>
              <a:ext cx="44412" cy="44412"/>
            </a:xfrm>
            <a:custGeom>
              <a:avLst/>
              <a:gdLst>
                <a:gd name="T0" fmla="*/ 0 w 28"/>
                <a:gd name="T1" fmla="*/ 28 h 28"/>
                <a:gd name="T2" fmla="*/ 0 w 28"/>
                <a:gd name="T3" fmla="*/ 28 h 28"/>
                <a:gd name="T4" fmla="*/ 28 w 28"/>
                <a:gd name="T5" fmla="*/ 0 h 28"/>
                <a:gd name="T6" fmla="*/ 0 w 28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09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íŝ1iďe">
              <a:extLst>
                <a:ext uri="{FF2B5EF4-FFF2-40B4-BE49-F238E27FC236}">
                  <a16:creationId xmlns="" xmlns:a16="http://schemas.microsoft.com/office/drawing/2014/main" id="{53FEBAA6-5C0B-4BFB-B35B-110E8F2C1C29}"/>
                </a:ext>
              </a:extLst>
            </p:cNvPr>
            <p:cNvSpPr/>
            <p:nvPr/>
          </p:nvSpPr>
          <p:spPr bwMode="auto">
            <a:xfrm>
              <a:off x="10888953" y="2451232"/>
              <a:ext cx="44412" cy="44412"/>
            </a:xfrm>
            <a:custGeom>
              <a:avLst/>
              <a:gdLst>
                <a:gd name="T0" fmla="*/ 0 w 28"/>
                <a:gd name="T1" fmla="*/ 28 h 28"/>
                <a:gd name="T2" fmla="*/ 0 w 28"/>
                <a:gd name="T3" fmla="*/ 28 h 28"/>
                <a:gd name="T4" fmla="*/ 28 w 28"/>
                <a:gd name="T5" fmla="*/ 0 h 28"/>
                <a:gd name="T6" fmla="*/ 0 w 28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iśḻîḑé">
              <a:extLst>
                <a:ext uri="{FF2B5EF4-FFF2-40B4-BE49-F238E27FC236}">
                  <a16:creationId xmlns="" xmlns:a16="http://schemas.microsoft.com/office/drawing/2014/main" id="{FBBF57AC-1055-4886-B04A-542E7DFB99DE}"/>
                </a:ext>
              </a:extLst>
            </p:cNvPr>
            <p:cNvSpPr/>
            <p:nvPr/>
          </p:nvSpPr>
          <p:spPr bwMode="auto">
            <a:xfrm>
              <a:off x="10881022" y="2495644"/>
              <a:ext cx="7931" cy="4758"/>
            </a:xfrm>
            <a:custGeom>
              <a:avLst/>
              <a:gdLst>
                <a:gd name="T0" fmla="*/ 0 w 5"/>
                <a:gd name="T1" fmla="*/ 3 h 3"/>
                <a:gd name="T2" fmla="*/ 0 w 5"/>
                <a:gd name="T3" fmla="*/ 3 h 3"/>
                <a:gd name="T4" fmla="*/ 5 w 5"/>
                <a:gd name="T5" fmla="*/ 0 h 3"/>
                <a:gd name="T6" fmla="*/ 5 w 5"/>
                <a:gd name="T7" fmla="*/ 0 h 3"/>
                <a:gd name="T8" fmla="*/ 0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95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işľîḋé">
              <a:extLst>
                <a:ext uri="{FF2B5EF4-FFF2-40B4-BE49-F238E27FC236}">
                  <a16:creationId xmlns="" xmlns:a16="http://schemas.microsoft.com/office/drawing/2014/main" id="{CD578C2D-9AFC-4C60-B7C9-F3C1322CDD9C}"/>
                </a:ext>
              </a:extLst>
            </p:cNvPr>
            <p:cNvSpPr/>
            <p:nvPr/>
          </p:nvSpPr>
          <p:spPr bwMode="auto">
            <a:xfrm>
              <a:off x="10881022" y="2495644"/>
              <a:ext cx="7931" cy="4758"/>
            </a:xfrm>
            <a:custGeom>
              <a:avLst/>
              <a:gdLst>
                <a:gd name="T0" fmla="*/ 0 w 5"/>
                <a:gd name="T1" fmla="*/ 3 h 3"/>
                <a:gd name="T2" fmla="*/ 0 w 5"/>
                <a:gd name="T3" fmla="*/ 3 h 3"/>
                <a:gd name="T4" fmla="*/ 5 w 5"/>
                <a:gd name="T5" fmla="*/ 0 h 3"/>
                <a:gd name="T6" fmla="*/ 5 w 5"/>
                <a:gd name="T7" fmla="*/ 0 h 3"/>
                <a:gd name="T8" fmla="*/ 0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iṥľïḓè">
              <a:extLst>
                <a:ext uri="{FF2B5EF4-FFF2-40B4-BE49-F238E27FC236}">
                  <a16:creationId xmlns="" xmlns:a16="http://schemas.microsoft.com/office/drawing/2014/main" id="{DDE39E23-C682-402F-A6E8-5AB5888F6F28}"/>
                </a:ext>
              </a:extLst>
            </p:cNvPr>
            <p:cNvSpPr/>
            <p:nvPr/>
          </p:nvSpPr>
          <p:spPr bwMode="auto">
            <a:xfrm>
              <a:off x="10830265" y="2295791"/>
              <a:ext cx="174474" cy="204611"/>
            </a:xfrm>
            <a:custGeom>
              <a:avLst/>
              <a:gdLst>
                <a:gd name="T0" fmla="*/ 37 w 126"/>
                <a:gd name="T1" fmla="*/ 148 h 148"/>
                <a:gd name="T2" fmla="*/ 36 w 126"/>
                <a:gd name="T3" fmla="*/ 147 h 148"/>
                <a:gd name="T4" fmla="*/ 12 w 126"/>
                <a:gd name="T5" fmla="*/ 82 h 148"/>
                <a:gd name="T6" fmla="*/ 66 w 126"/>
                <a:gd name="T7" fmla="*/ 0 h 148"/>
                <a:gd name="T8" fmla="*/ 83 w 126"/>
                <a:gd name="T9" fmla="*/ 17 h 148"/>
                <a:gd name="T10" fmla="*/ 126 w 126"/>
                <a:gd name="T11" fmla="*/ 61 h 148"/>
                <a:gd name="T12" fmla="*/ 75 w 126"/>
                <a:gd name="T13" fmla="*/ 112 h 148"/>
                <a:gd name="T14" fmla="*/ 42 w 126"/>
                <a:gd name="T15" fmla="*/ 144 h 148"/>
                <a:gd name="T16" fmla="*/ 37 w 126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148">
                  <a:moveTo>
                    <a:pt x="37" y="148"/>
                  </a:moveTo>
                  <a:cubicBezTo>
                    <a:pt x="37" y="148"/>
                    <a:pt x="36" y="148"/>
                    <a:pt x="36" y="147"/>
                  </a:cubicBezTo>
                  <a:cubicBezTo>
                    <a:pt x="17" y="126"/>
                    <a:pt x="0" y="101"/>
                    <a:pt x="12" y="82"/>
                  </a:cubicBezTo>
                  <a:cubicBezTo>
                    <a:pt x="21" y="67"/>
                    <a:pt x="55" y="17"/>
                    <a:pt x="66" y="0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37" y="148"/>
                    <a:pt x="37" y="148"/>
                    <a:pt x="37" y="148"/>
                  </a:cubicBezTo>
                </a:path>
              </a:pathLst>
            </a:custGeom>
            <a:solidFill>
              <a:srgbClr val="203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sľíḑê">
              <a:extLst>
                <a:ext uri="{FF2B5EF4-FFF2-40B4-BE49-F238E27FC236}">
                  <a16:creationId xmlns="" xmlns:a16="http://schemas.microsoft.com/office/drawing/2014/main" id="{F8F25ADA-3608-4EE2-9789-98E08A7DDA61}"/>
                </a:ext>
              </a:extLst>
            </p:cNvPr>
            <p:cNvSpPr/>
            <p:nvPr/>
          </p:nvSpPr>
          <p:spPr bwMode="auto">
            <a:xfrm>
              <a:off x="8043421" y="5246007"/>
              <a:ext cx="583698" cy="141166"/>
            </a:xfrm>
            <a:custGeom>
              <a:avLst/>
              <a:gdLst>
                <a:gd name="T0" fmla="*/ 46 w 420"/>
                <a:gd name="T1" fmla="*/ 0 h 102"/>
                <a:gd name="T2" fmla="*/ 420 w 420"/>
                <a:gd name="T3" fmla="*/ 0 h 102"/>
                <a:gd name="T4" fmla="*/ 420 w 420"/>
                <a:gd name="T5" fmla="*/ 17 h 102"/>
                <a:gd name="T6" fmla="*/ 269 w 420"/>
                <a:gd name="T7" fmla="*/ 17 h 102"/>
                <a:gd name="T8" fmla="*/ 240 w 420"/>
                <a:gd name="T9" fmla="*/ 46 h 102"/>
                <a:gd name="T10" fmla="*/ 240 w 420"/>
                <a:gd name="T11" fmla="*/ 56 h 102"/>
                <a:gd name="T12" fmla="*/ 269 w 420"/>
                <a:gd name="T13" fmla="*/ 84 h 102"/>
                <a:gd name="T14" fmla="*/ 420 w 420"/>
                <a:gd name="T15" fmla="*/ 84 h 102"/>
                <a:gd name="T16" fmla="*/ 420 w 420"/>
                <a:gd name="T17" fmla="*/ 102 h 102"/>
                <a:gd name="T18" fmla="*/ 46 w 420"/>
                <a:gd name="T19" fmla="*/ 102 h 102"/>
                <a:gd name="T20" fmla="*/ 0 w 420"/>
                <a:gd name="T21" fmla="*/ 56 h 102"/>
                <a:gd name="T22" fmla="*/ 0 w 420"/>
                <a:gd name="T23" fmla="*/ 46 h 102"/>
                <a:gd name="T24" fmla="*/ 46 w 420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102">
                  <a:moveTo>
                    <a:pt x="46" y="0"/>
                  </a:moveTo>
                  <a:cubicBezTo>
                    <a:pt x="420" y="0"/>
                    <a:pt x="420" y="0"/>
                    <a:pt x="420" y="0"/>
                  </a:cubicBezTo>
                  <a:cubicBezTo>
                    <a:pt x="420" y="17"/>
                    <a:pt x="420" y="17"/>
                    <a:pt x="420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53" y="17"/>
                    <a:pt x="240" y="30"/>
                    <a:pt x="240" y="46"/>
                  </a:cubicBezTo>
                  <a:cubicBezTo>
                    <a:pt x="240" y="56"/>
                    <a:pt x="240" y="56"/>
                    <a:pt x="240" y="56"/>
                  </a:cubicBezTo>
                  <a:cubicBezTo>
                    <a:pt x="240" y="71"/>
                    <a:pt x="253" y="84"/>
                    <a:pt x="269" y="84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0" y="102"/>
                    <a:pt x="420" y="102"/>
                    <a:pt x="420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20" y="102"/>
                    <a:pt x="0" y="81"/>
                    <a:pt x="0" y="5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0" y="0"/>
                    <a:pt x="46" y="0"/>
                  </a:cubicBezTo>
                </a:path>
              </a:pathLst>
            </a:custGeom>
            <a:solidFill>
              <a:srgbClr val="00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ṧľiḋé">
              <a:extLst>
                <a:ext uri="{FF2B5EF4-FFF2-40B4-BE49-F238E27FC236}">
                  <a16:creationId xmlns="" xmlns:a16="http://schemas.microsoft.com/office/drawing/2014/main" id="{79D9E374-264F-440C-922D-E3A76459765F}"/>
                </a:ext>
              </a:extLst>
            </p:cNvPr>
            <p:cNvSpPr/>
            <p:nvPr/>
          </p:nvSpPr>
          <p:spPr bwMode="auto">
            <a:xfrm>
              <a:off x="8376510" y="5269800"/>
              <a:ext cx="222060" cy="93582"/>
            </a:xfrm>
            <a:custGeom>
              <a:avLst/>
              <a:gdLst>
                <a:gd name="T0" fmla="*/ 29 w 160"/>
                <a:gd name="T1" fmla="*/ 67 h 67"/>
                <a:gd name="T2" fmla="*/ 0 w 160"/>
                <a:gd name="T3" fmla="*/ 39 h 67"/>
                <a:gd name="T4" fmla="*/ 0 w 160"/>
                <a:gd name="T5" fmla="*/ 29 h 67"/>
                <a:gd name="T6" fmla="*/ 29 w 160"/>
                <a:gd name="T7" fmla="*/ 0 h 67"/>
                <a:gd name="T8" fmla="*/ 160 w 160"/>
                <a:gd name="T9" fmla="*/ 0 h 67"/>
                <a:gd name="T10" fmla="*/ 148 w 160"/>
                <a:gd name="T11" fmla="*/ 32 h 67"/>
                <a:gd name="T12" fmla="*/ 160 w 160"/>
                <a:gd name="T13" fmla="*/ 67 h 67"/>
                <a:gd name="T14" fmla="*/ 29 w 160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7">
                  <a:moveTo>
                    <a:pt x="29" y="67"/>
                  </a:moveTo>
                  <a:cubicBezTo>
                    <a:pt x="13" y="67"/>
                    <a:pt x="0" y="54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48" y="7"/>
                    <a:pt x="148" y="32"/>
                  </a:cubicBezTo>
                  <a:cubicBezTo>
                    <a:pt x="148" y="60"/>
                    <a:pt x="160" y="67"/>
                    <a:pt x="160" y="67"/>
                  </a:cubicBezTo>
                  <a:cubicBezTo>
                    <a:pt x="29" y="67"/>
                    <a:pt x="29" y="67"/>
                    <a:pt x="29" y="67"/>
                  </a:cubicBezTo>
                </a:path>
              </a:pathLst>
            </a:custGeom>
            <a:solidFill>
              <a:srgbClr val="D3E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ḻïḑê">
              <a:extLst>
                <a:ext uri="{FF2B5EF4-FFF2-40B4-BE49-F238E27FC236}">
                  <a16:creationId xmlns="" xmlns:a16="http://schemas.microsoft.com/office/drawing/2014/main" id="{3D6C6369-0A9A-4D79-8EB5-599BA052AB5D}"/>
                </a:ext>
              </a:extLst>
            </p:cNvPr>
            <p:cNvSpPr/>
            <p:nvPr/>
          </p:nvSpPr>
          <p:spPr bwMode="auto">
            <a:xfrm>
              <a:off x="8121141" y="5575923"/>
              <a:ext cx="743899" cy="115788"/>
            </a:xfrm>
            <a:custGeom>
              <a:avLst/>
              <a:gdLst>
                <a:gd name="T0" fmla="*/ 507 w 536"/>
                <a:gd name="T1" fmla="*/ 83 h 83"/>
                <a:gd name="T2" fmla="*/ 536 w 536"/>
                <a:gd name="T3" fmla="*/ 54 h 83"/>
                <a:gd name="T4" fmla="*/ 536 w 536"/>
                <a:gd name="T5" fmla="*/ 29 h 83"/>
                <a:gd name="T6" fmla="*/ 507 w 536"/>
                <a:gd name="T7" fmla="*/ 0 h 83"/>
                <a:gd name="T8" fmla="*/ 0 w 536"/>
                <a:gd name="T9" fmla="*/ 0 h 83"/>
                <a:gd name="T10" fmla="*/ 12 w 536"/>
                <a:gd name="T11" fmla="*/ 39 h 83"/>
                <a:gd name="T12" fmla="*/ 0 w 536"/>
                <a:gd name="T13" fmla="*/ 83 h 83"/>
                <a:gd name="T14" fmla="*/ 507 w 536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6" h="83">
                  <a:moveTo>
                    <a:pt x="507" y="83"/>
                  </a:moveTo>
                  <a:cubicBezTo>
                    <a:pt x="523" y="83"/>
                    <a:pt x="536" y="70"/>
                    <a:pt x="536" y="54"/>
                  </a:cubicBezTo>
                  <a:cubicBezTo>
                    <a:pt x="536" y="29"/>
                    <a:pt x="536" y="29"/>
                    <a:pt x="536" y="29"/>
                  </a:cubicBezTo>
                  <a:cubicBezTo>
                    <a:pt x="536" y="13"/>
                    <a:pt x="523" y="0"/>
                    <a:pt x="50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15"/>
                    <a:pt x="12" y="39"/>
                  </a:cubicBezTo>
                  <a:cubicBezTo>
                    <a:pt x="12" y="68"/>
                    <a:pt x="0" y="83"/>
                    <a:pt x="0" y="83"/>
                  </a:cubicBezTo>
                  <a:cubicBezTo>
                    <a:pt x="507" y="83"/>
                    <a:pt x="507" y="83"/>
                    <a:pt x="507" y="83"/>
                  </a:cubicBezTo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şļidê">
              <a:extLst>
                <a:ext uri="{FF2B5EF4-FFF2-40B4-BE49-F238E27FC236}">
                  <a16:creationId xmlns="" xmlns:a16="http://schemas.microsoft.com/office/drawing/2014/main" id="{B79782BD-D43F-4B80-87EE-CABA7294E09B}"/>
                </a:ext>
              </a:extLst>
            </p:cNvPr>
            <p:cNvSpPr/>
            <p:nvPr/>
          </p:nvSpPr>
          <p:spPr bwMode="auto">
            <a:xfrm>
              <a:off x="8585881" y="5575923"/>
              <a:ext cx="88823" cy="115788"/>
            </a:xfrm>
            <a:custGeom>
              <a:avLst/>
              <a:gdLst>
                <a:gd name="T0" fmla="*/ 63 w 63"/>
                <a:gd name="T1" fmla="*/ 0 h 83"/>
                <a:gd name="T2" fmla="*/ 0 w 63"/>
                <a:gd name="T3" fmla="*/ 0 h 83"/>
                <a:gd name="T4" fmla="*/ 6 w 63"/>
                <a:gd name="T5" fmla="*/ 41 h 83"/>
                <a:gd name="T6" fmla="*/ 0 w 63"/>
                <a:gd name="T7" fmla="*/ 83 h 83"/>
                <a:gd name="T8" fmla="*/ 63 w 63"/>
                <a:gd name="T9" fmla="*/ 83 h 83"/>
                <a:gd name="T10" fmla="*/ 63 w 63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3">
                  <a:moveTo>
                    <a:pt x="6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13"/>
                    <a:pt x="6" y="41"/>
                  </a:cubicBezTo>
                  <a:cubicBezTo>
                    <a:pt x="6" y="69"/>
                    <a:pt x="0" y="83"/>
                    <a:pt x="0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0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îṣľiḍé">
              <a:extLst>
                <a:ext uri="{FF2B5EF4-FFF2-40B4-BE49-F238E27FC236}">
                  <a16:creationId xmlns="" xmlns:a16="http://schemas.microsoft.com/office/drawing/2014/main" id="{7E0BA266-A340-42F5-B245-409F23F6133B}"/>
                </a:ext>
              </a:extLst>
            </p:cNvPr>
            <p:cNvSpPr/>
            <p:nvPr/>
          </p:nvSpPr>
          <p:spPr bwMode="auto">
            <a:xfrm>
              <a:off x="8581121" y="5571166"/>
              <a:ext cx="19033" cy="125304"/>
            </a:xfrm>
            <a:custGeom>
              <a:avLst/>
              <a:gdLst>
                <a:gd name="T0" fmla="*/ 4 w 14"/>
                <a:gd name="T1" fmla="*/ 91 h 91"/>
                <a:gd name="T2" fmla="*/ 3 w 14"/>
                <a:gd name="T3" fmla="*/ 91 h 91"/>
                <a:gd name="T4" fmla="*/ 1 w 14"/>
                <a:gd name="T5" fmla="*/ 86 h 91"/>
                <a:gd name="T6" fmla="*/ 7 w 14"/>
                <a:gd name="T7" fmla="*/ 45 h 91"/>
                <a:gd name="T8" fmla="*/ 1 w 14"/>
                <a:gd name="T9" fmla="*/ 5 h 91"/>
                <a:gd name="T10" fmla="*/ 3 w 14"/>
                <a:gd name="T11" fmla="*/ 0 h 91"/>
                <a:gd name="T12" fmla="*/ 8 w 14"/>
                <a:gd name="T13" fmla="*/ 2 h 91"/>
                <a:gd name="T14" fmla="*/ 14 w 14"/>
                <a:gd name="T15" fmla="*/ 45 h 91"/>
                <a:gd name="T16" fmla="*/ 8 w 14"/>
                <a:gd name="T17" fmla="*/ 89 h 91"/>
                <a:gd name="T18" fmla="*/ 4 w 14"/>
                <a:gd name="T1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1">
                  <a:moveTo>
                    <a:pt x="4" y="91"/>
                  </a:moveTo>
                  <a:cubicBezTo>
                    <a:pt x="4" y="91"/>
                    <a:pt x="3" y="91"/>
                    <a:pt x="3" y="91"/>
                  </a:cubicBezTo>
                  <a:cubicBezTo>
                    <a:pt x="1" y="90"/>
                    <a:pt x="0" y="88"/>
                    <a:pt x="1" y="86"/>
                  </a:cubicBezTo>
                  <a:cubicBezTo>
                    <a:pt x="1" y="86"/>
                    <a:pt x="7" y="72"/>
                    <a:pt x="7" y="45"/>
                  </a:cubicBezTo>
                  <a:cubicBezTo>
                    <a:pt x="7" y="18"/>
                    <a:pt x="1" y="5"/>
                    <a:pt x="1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5" y="0"/>
                    <a:pt x="7" y="0"/>
                    <a:pt x="8" y="2"/>
                  </a:cubicBezTo>
                  <a:cubicBezTo>
                    <a:pt x="8" y="3"/>
                    <a:pt x="14" y="16"/>
                    <a:pt x="14" y="45"/>
                  </a:cubicBezTo>
                  <a:cubicBezTo>
                    <a:pt x="14" y="73"/>
                    <a:pt x="8" y="88"/>
                    <a:pt x="8" y="89"/>
                  </a:cubicBezTo>
                  <a:cubicBezTo>
                    <a:pt x="7" y="90"/>
                    <a:pt x="6" y="91"/>
                    <a:pt x="4" y="91"/>
                  </a:cubicBezTo>
                  <a:close/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ṡḻîďé">
              <a:extLst>
                <a:ext uri="{FF2B5EF4-FFF2-40B4-BE49-F238E27FC236}">
                  <a16:creationId xmlns="" xmlns:a16="http://schemas.microsoft.com/office/drawing/2014/main" id="{223EA9E2-D625-4922-B8A3-06C97BA11D88}"/>
                </a:ext>
              </a:extLst>
            </p:cNvPr>
            <p:cNvSpPr/>
            <p:nvPr/>
          </p:nvSpPr>
          <p:spPr bwMode="auto">
            <a:xfrm>
              <a:off x="8098935" y="5550546"/>
              <a:ext cx="732795" cy="164959"/>
            </a:xfrm>
            <a:custGeom>
              <a:avLst/>
              <a:gdLst>
                <a:gd name="T0" fmla="*/ 481 w 527"/>
                <a:gd name="T1" fmla="*/ 0 h 119"/>
                <a:gd name="T2" fmla="*/ 0 w 527"/>
                <a:gd name="T3" fmla="*/ 0 h 119"/>
                <a:gd name="T4" fmla="*/ 0 w 527"/>
                <a:gd name="T5" fmla="*/ 18 h 119"/>
                <a:gd name="T6" fmla="*/ 347 w 527"/>
                <a:gd name="T7" fmla="*/ 18 h 119"/>
                <a:gd name="T8" fmla="*/ 376 w 527"/>
                <a:gd name="T9" fmla="*/ 47 h 119"/>
                <a:gd name="T10" fmla="*/ 376 w 527"/>
                <a:gd name="T11" fmla="*/ 72 h 119"/>
                <a:gd name="T12" fmla="*/ 347 w 527"/>
                <a:gd name="T13" fmla="*/ 101 h 119"/>
                <a:gd name="T14" fmla="*/ 0 w 527"/>
                <a:gd name="T15" fmla="*/ 101 h 119"/>
                <a:gd name="T16" fmla="*/ 0 w 527"/>
                <a:gd name="T17" fmla="*/ 119 h 119"/>
                <a:gd name="T18" fmla="*/ 481 w 527"/>
                <a:gd name="T19" fmla="*/ 119 h 119"/>
                <a:gd name="T20" fmla="*/ 527 w 527"/>
                <a:gd name="T21" fmla="*/ 72 h 119"/>
                <a:gd name="T22" fmla="*/ 527 w 527"/>
                <a:gd name="T23" fmla="*/ 47 h 119"/>
                <a:gd name="T24" fmla="*/ 481 w 527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7" h="119">
                  <a:moveTo>
                    <a:pt x="48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47" y="18"/>
                    <a:pt x="347" y="18"/>
                    <a:pt x="347" y="18"/>
                  </a:cubicBezTo>
                  <a:cubicBezTo>
                    <a:pt x="363" y="18"/>
                    <a:pt x="376" y="31"/>
                    <a:pt x="376" y="47"/>
                  </a:cubicBezTo>
                  <a:cubicBezTo>
                    <a:pt x="376" y="72"/>
                    <a:pt x="376" y="72"/>
                    <a:pt x="376" y="72"/>
                  </a:cubicBezTo>
                  <a:cubicBezTo>
                    <a:pt x="376" y="88"/>
                    <a:pt x="363" y="101"/>
                    <a:pt x="347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81" y="119"/>
                    <a:pt x="481" y="119"/>
                    <a:pt x="481" y="119"/>
                  </a:cubicBezTo>
                  <a:cubicBezTo>
                    <a:pt x="506" y="119"/>
                    <a:pt x="527" y="98"/>
                    <a:pt x="527" y="72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21"/>
                    <a:pt x="506" y="0"/>
                    <a:pt x="481" y="0"/>
                  </a:cubicBezTo>
                </a:path>
              </a:pathLst>
            </a:custGeom>
            <a:solidFill>
              <a:srgbClr val="4D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ŝḷiḍê">
              <a:extLst>
                <a:ext uri="{FF2B5EF4-FFF2-40B4-BE49-F238E27FC236}">
                  <a16:creationId xmlns="" xmlns:a16="http://schemas.microsoft.com/office/drawing/2014/main" id="{C19A54EA-370A-4E7C-BE3E-4CF5B595C61F}"/>
                </a:ext>
              </a:extLst>
            </p:cNvPr>
            <p:cNvSpPr/>
            <p:nvPr/>
          </p:nvSpPr>
          <p:spPr bwMode="auto">
            <a:xfrm>
              <a:off x="8584294" y="5550546"/>
              <a:ext cx="306125" cy="164959"/>
            </a:xfrm>
            <a:custGeom>
              <a:avLst/>
              <a:gdLst>
                <a:gd name="T0" fmla="*/ 173 w 220"/>
                <a:gd name="T1" fmla="*/ 0 h 119"/>
                <a:gd name="T2" fmla="*/ 0 w 220"/>
                <a:gd name="T3" fmla="*/ 0 h 119"/>
                <a:gd name="T4" fmla="*/ 46 w 220"/>
                <a:gd name="T5" fmla="*/ 47 h 119"/>
                <a:gd name="T6" fmla="*/ 46 w 220"/>
                <a:gd name="T7" fmla="*/ 72 h 119"/>
                <a:gd name="T8" fmla="*/ 0 w 220"/>
                <a:gd name="T9" fmla="*/ 119 h 119"/>
                <a:gd name="T10" fmla="*/ 173 w 220"/>
                <a:gd name="T11" fmla="*/ 119 h 119"/>
                <a:gd name="T12" fmla="*/ 220 w 220"/>
                <a:gd name="T13" fmla="*/ 72 h 119"/>
                <a:gd name="T14" fmla="*/ 220 w 220"/>
                <a:gd name="T15" fmla="*/ 47 h 119"/>
                <a:gd name="T16" fmla="*/ 173 w 220"/>
                <a:gd name="T1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119">
                  <a:moveTo>
                    <a:pt x="17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46" y="21"/>
                    <a:pt x="46" y="47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98"/>
                    <a:pt x="26" y="119"/>
                    <a:pt x="0" y="119"/>
                  </a:cubicBezTo>
                  <a:cubicBezTo>
                    <a:pt x="173" y="119"/>
                    <a:pt x="173" y="119"/>
                    <a:pt x="173" y="119"/>
                  </a:cubicBezTo>
                  <a:cubicBezTo>
                    <a:pt x="199" y="119"/>
                    <a:pt x="220" y="98"/>
                    <a:pt x="220" y="72"/>
                  </a:cubicBezTo>
                  <a:cubicBezTo>
                    <a:pt x="220" y="47"/>
                    <a:pt x="220" y="47"/>
                    <a:pt x="220" y="47"/>
                  </a:cubicBezTo>
                  <a:cubicBezTo>
                    <a:pt x="220" y="21"/>
                    <a:pt x="199" y="0"/>
                    <a:pt x="173" y="0"/>
                  </a:cubicBezTo>
                  <a:close/>
                </a:path>
              </a:pathLst>
            </a:custGeom>
            <a:solidFill>
              <a:srgbClr val="698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šļïḋè">
              <a:extLst>
                <a:ext uri="{FF2B5EF4-FFF2-40B4-BE49-F238E27FC236}">
                  <a16:creationId xmlns="" xmlns:a16="http://schemas.microsoft.com/office/drawing/2014/main" id="{F060D167-33AB-4FB3-AF91-043E4C5B965A}"/>
                </a:ext>
              </a:extLst>
            </p:cNvPr>
            <p:cNvSpPr/>
            <p:nvPr/>
          </p:nvSpPr>
          <p:spPr bwMode="auto">
            <a:xfrm>
              <a:off x="8160796" y="5387173"/>
              <a:ext cx="585284" cy="163372"/>
            </a:xfrm>
            <a:custGeom>
              <a:avLst/>
              <a:gdLst>
                <a:gd name="T0" fmla="*/ 375 w 421"/>
                <a:gd name="T1" fmla="*/ 0 h 118"/>
                <a:gd name="T2" fmla="*/ 0 w 421"/>
                <a:gd name="T3" fmla="*/ 0 h 118"/>
                <a:gd name="T4" fmla="*/ 0 w 421"/>
                <a:gd name="T5" fmla="*/ 17 h 118"/>
                <a:gd name="T6" fmla="*/ 375 w 421"/>
                <a:gd name="T7" fmla="*/ 17 h 118"/>
                <a:gd name="T8" fmla="*/ 404 w 421"/>
                <a:gd name="T9" fmla="*/ 46 h 118"/>
                <a:gd name="T10" fmla="*/ 404 w 421"/>
                <a:gd name="T11" fmla="*/ 72 h 118"/>
                <a:gd name="T12" fmla="*/ 375 w 421"/>
                <a:gd name="T13" fmla="*/ 101 h 118"/>
                <a:gd name="T14" fmla="*/ 0 w 421"/>
                <a:gd name="T15" fmla="*/ 101 h 118"/>
                <a:gd name="T16" fmla="*/ 0 w 421"/>
                <a:gd name="T17" fmla="*/ 118 h 118"/>
                <a:gd name="T18" fmla="*/ 375 w 421"/>
                <a:gd name="T19" fmla="*/ 118 h 118"/>
                <a:gd name="T20" fmla="*/ 421 w 421"/>
                <a:gd name="T21" fmla="*/ 72 h 118"/>
                <a:gd name="T22" fmla="*/ 421 w 421"/>
                <a:gd name="T23" fmla="*/ 46 h 118"/>
                <a:gd name="T24" fmla="*/ 375 w 42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1" h="118">
                  <a:moveTo>
                    <a:pt x="37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75" y="17"/>
                    <a:pt x="375" y="17"/>
                    <a:pt x="375" y="17"/>
                  </a:cubicBezTo>
                  <a:cubicBezTo>
                    <a:pt x="391" y="17"/>
                    <a:pt x="404" y="30"/>
                    <a:pt x="404" y="46"/>
                  </a:cubicBezTo>
                  <a:cubicBezTo>
                    <a:pt x="404" y="72"/>
                    <a:pt x="404" y="72"/>
                    <a:pt x="404" y="72"/>
                  </a:cubicBezTo>
                  <a:cubicBezTo>
                    <a:pt x="404" y="88"/>
                    <a:pt x="391" y="101"/>
                    <a:pt x="375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75" y="118"/>
                    <a:pt x="375" y="118"/>
                    <a:pt x="375" y="118"/>
                  </a:cubicBezTo>
                  <a:cubicBezTo>
                    <a:pt x="400" y="118"/>
                    <a:pt x="421" y="98"/>
                    <a:pt x="421" y="72"/>
                  </a:cubicBezTo>
                  <a:cubicBezTo>
                    <a:pt x="421" y="46"/>
                    <a:pt x="421" y="46"/>
                    <a:pt x="421" y="46"/>
                  </a:cubicBezTo>
                  <a:cubicBezTo>
                    <a:pt x="421" y="21"/>
                    <a:pt x="400" y="0"/>
                    <a:pt x="375" y="0"/>
                  </a:cubicBezTo>
                </a:path>
              </a:pathLst>
            </a:custGeom>
            <a:solidFill>
              <a:srgbClr val="E147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ḻîḋê">
              <a:extLst>
                <a:ext uri="{FF2B5EF4-FFF2-40B4-BE49-F238E27FC236}">
                  <a16:creationId xmlns="" xmlns:a16="http://schemas.microsoft.com/office/drawing/2014/main" id="{9D212B84-88FA-4E3B-8293-068BE7FFF490}"/>
                </a:ext>
              </a:extLst>
            </p:cNvPr>
            <p:cNvSpPr/>
            <p:nvPr/>
          </p:nvSpPr>
          <p:spPr bwMode="auto">
            <a:xfrm>
              <a:off x="8190931" y="5410966"/>
              <a:ext cx="521839" cy="117373"/>
            </a:xfrm>
            <a:custGeom>
              <a:avLst/>
              <a:gdLst>
                <a:gd name="T0" fmla="*/ 354 w 376"/>
                <a:gd name="T1" fmla="*/ 84 h 84"/>
                <a:gd name="T2" fmla="*/ 376 w 376"/>
                <a:gd name="T3" fmla="*/ 55 h 84"/>
                <a:gd name="T4" fmla="*/ 376 w 376"/>
                <a:gd name="T5" fmla="*/ 29 h 84"/>
                <a:gd name="T6" fmla="*/ 354 w 376"/>
                <a:gd name="T7" fmla="*/ 0 h 84"/>
                <a:gd name="T8" fmla="*/ 0 w 376"/>
                <a:gd name="T9" fmla="*/ 0 h 84"/>
                <a:gd name="T10" fmla="*/ 12 w 376"/>
                <a:gd name="T11" fmla="*/ 40 h 84"/>
                <a:gd name="T12" fmla="*/ 0 w 376"/>
                <a:gd name="T13" fmla="*/ 84 h 84"/>
                <a:gd name="T14" fmla="*/ 354 w 376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84">
                  <a:moveTo>
                    <a:pt x="354" y="84"/>
                  </a:moveTo>
                  <a:cubicBezTo>
                    <a:pt x="370" y="84"/>
                    <a:pt x="376" y="71"/>
                    <a:pt x="376" y="55"/>
                  </a:cubicBezTo>
                  <a:cubicBezTo>
                    <a:pt x="376" y="29"/>
                    <a:pt x="376" y="29"/>
                    <a:pt x="376" y="29"/>
                  </a:cubicBezTo>
                  <a:cubicBezTo>
                    <a:pt x="376" y="13"/>
                    <a:pt x="370" y="0"/>
                    <a:pt x="3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16"/>
                    <a:pt x="12" y="40"/>
                  </a:cubicBezTo>
                  <a:cubicBezTo>
                    <a:pt x="12" y="69"/>
                    <a:pt x="0" y="84"/>
                    <a:pt x="0" y="84"/>
                  </a:cubicBezTo>
                  <a:cubicBezTo>
                    <a:pt x="354" y="84"/>
                    <a:pt x="354" y="84"/>
                    <a:pt x="354" y="84"/>
                  </a:cubicBezTo>
                </a:path>
              </a:pathLst>
            </a:custGeom>
            <a:solidFill>
              <a:srgbClr val="EDF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îş1îḓê">
              <a:extLst>
                <a:ext uri="{FF2B5EF4-FFF2-40B4-BE49-F238E27FC236}">
                  <a16:creationId xmlns="" xmlns:a16="http://schemas.microsoft.com/office/drawing/2014/main" id="{32ACCAF5-6EE4-4B87-A0D2-30B95812632F}"/>
                </a:ext>
              </a:extLst>
            </p:cNvPr>
            <p:cNvSpPr/>
            <p:nvPr/>
          </p:nvSpPr>
          <p:spPr bwMode="auto">
            <a:xfrm>
              <a:off x="8405060" y="5458549"/>
              <a:ext cx="122133" cy="9517"/>
            </a:xfrm>
            <a:custGeom>
              <a:avLst/>
              <a:gdLst>
                <a:gd name="T0" fmla="*/ 83 w 87"/>
                <a:gd name="T1" fmla="*/ 7 h 7"/>
                <a:gd name="T2" fmla="*/ 77 w 87"/>
                <a:gd name="T3" fmla="*/ 7 h 7"/>
                <a:gd name="T4" fmla="*/ 76 w 87"/>
                <a:gd name="T5" fmla="*/ 3 h 7"/>
                <a:gd name="T6" fmla="*/ 10 w 87"/>
                <a:gd name="T7" fmla="*/ 3 h 7"/>
                <a:gd name="T8" fmla="*/ 10 w 87"/>
                <a:gd name="T9" fmla="*/ 7 h 7"/>
                <a:gd name="T10" fmla="*/ 3 w 87"/>
                <a:gd name="T11" fmla="*/ 7 h 7"/>
                <a:gd name="T12" fmla="*/ 0 w 87"/>
                <a:gd name="T13" fmla="*/ 3 h 7"/>
                <a:gd name="T14" fmla="*/ 3 w 87"/>
                <a:gd name="T15" fmla="*/ 0 h 7"/>
                <a:gd name="T16" fmla="*/ 83 w 87"/>
                <a:gd name="T17" fmla="*/ 0 h 7"/>
                <a:gd name="T18" fmla="*/ 87 w 87"/>
                <a:gd name="T19" fmla="*/ 3 h 7"/>
                <a:gd name="T20" fmla="*/ 83 w 87"/>
                <a:gd name="T2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7">
                  <a:moveTo>
                    <a:pt x="83" y="7"/>
                  </a:moveTo>
                  <a:cubicBezTo>
                    <a:pt x="77" y="7"/>
                    <a:pt x="77" y="7"/>
                    <a:pt x="77" y="7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5" y="0"/>
                    <a:pt x="87" y="1"/>
                    <a:pt x="87" y="3"/>
                  </a:cubicBezTo>
                  <a:cubicBezTo>
                    <a:pt x="87" y="5"/>
                    <a:pt x="85" y="7"/>
                    <a:pt x="83" y="7"/>
                  </a:cubicBezTo>
                </a:path>
              </a:pathLst>
            </a:custGeom>
            <a:solidFill>
              <a:srgbClr val="B7C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Sľïḋê">
              <a:extLst>
                <a:ext uri="{FF2B5EF4-FFF2-40B4-BE49-F238E27FC236}">
                  <a16:creationId xmlns="" xmlns:a16="http://schemas.microsoft.com/office/drawing/2014/main" id="{D315FFD5-82D3-454F-9BC3-6BB9466E7792}"/>
                </a:ext>
              </a:extLst>
            </p:cNvPr>
            <p:cNvSpPr/>
            <p:nvPr/>
          </p:nvSpPr>
          <p:spPr bwMode="auto">
            <a:xfrm>
              <a:off x="8511332" y="5528340"/>
              <a:ext cx="19033" cy="22206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12 w 12"/>
                <a:gd name="T5" fmla="*/ 14 h 14"/>
                <a:gd name="T6" fmla="*/ 9 w 12"/>
                <a:gd name="T7" fmla="*/ 0 h 14"/>
                <a:gd name="T8" fmla="*/ 0 w 12"/>
                <a:gd name="T9" fmla="*/ 0 h 14"/>
                <a:gd name="T10" fmla="*/ 9 w 12"/>
                <a:gd name="T11" fmla="*/ 0 h 14"/>
                <a:gd name="T12" fmla="*/ 9 w 1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12" y="14"/>
                  </a:lnTo>
                  <a:close/>
                  <a:moveTo>
                    <a:pt x="9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F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îŝ1iḋê">
              <a:extLst>
                <a:ext uri="{FF2B5EF4-FFF2-40B4-BE49-F238E27FC236}">
                  <a16:creationId xmlns="" xmlns:a16="http://schemas.microsoft.com/office/drawing/2014/main" id="{C7129EE5-764D-48D5-8B5E-7C0B9AFA9A6E}"/>
                </a:ext>
              </a:extLst>
            </p:cNvPr>
            <p:cNvSpPr/>
            <p:nvPr/>
          </p:nvSpPr>
          <p:spPr bwMode="auto">
            <a:xfrm>
              <a:off x="8511332" y="5528340"/>
              <a:ext cx="19033" cy="22206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12 w 12"/>
                <a:gd name="T5" fmla="*/ 14 h 14"/>
                <a:gd name="T6" fmla="*/ 9 w 12"/>
                <a:gd name="T7" fmla="*/ 0 h 14"/>
                <a:gd name="T8" fmla="*/ 0 w 12"/>
                <a:gd name="T9" fmla="*/ 0 h 14"/>
                <a:gd name="T10" fmla="*/ 9 w 12"/>
                <a:gd name="T11" fmla="*/ 0 h 14"/>
                <a:gd name="T12" fmla="*/ 9 w 1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12" y="14"/>
                  </a:lnTo>
                  <a:moveTo>
                    <a:pt x="9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ṡľïde">
              <a:extLst>
                <a:ext uri="{FF2B5EF4-FFF2-40B4-BE49-F238E27FC236}">
                  <a16:creationId xmlns="" xmlns:a16="http://schemas.microsoft.com/office/drawing/2014/main" id="{CA69678A-DB3A-4224-AA7D-837B4F9A1C19}"/>
                </a:ext>
              </a:extLst>
            </p:cNvPr>
            <p:cNvSpPr/>
            <p:nvPr/>
          </p:nvSpPr>
          <p:spPr bwMode="auto">
            <a:xfrm>
              <a:off x="8511332" y="5550546"/>
              <a:ext cx="19033" cy="1586"/>
            </a:xfrm>
            <a:custGeom>
              <a:avLst/>
              <a:gdLst>
                <a:gd name="T0" fmla="*/ 12 w 12"/>
                <a:gd name="T1" fmla="*/ 1 h 1"/>
                <a:gd name="T2" fmla="*/ 3 w 12"/>
                <a:gd name="T3" fmla="*/ 1 h 1"/>
                <a:gd name="T4" fmla="*/ 3 w 12"/>
                <a:gd name="T5" fmla="*/ 0 h 1"/>
                <a:gd name="T6" fmla="*/ 0 w 12"/>
                <a:gd name="T7" fmla="*/ 0 h 1"/>
                <a:gd name="T8" fmla="*/ 0 w 12"/>
                <a:gd name="T9" fmla="*/ 0 h 1"/>
                <a:gd name="T10" fmla="*/ 12 w 12"/>
                <a:gd name="T11" fmla="*/ 0 h 1"/>
                <a:gd name="T12" fmla="*/ 12 w 1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">
                  <a:moveTo>
                    <a:pt x="12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35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ṧľiḋè">
              <a:extLst>
                <a:ext uri="{FF2B5EF4-FFF2-40B4-BE49-F238E27FC236}">
                  <a16:creationId xmlns="" xmlns:a16="http://schemas.microsoft.com/office/drawing/2014/main" id="{91B710D2-3751-449C-B6C0-7758903675CA}"/>
                </a:ext>
              </a:extLst>
            </p:cNvPr>
            <p:cNvSpPr/>
            <p:nvPr/>
          </p:nvSpPr>
          <p:spPr bwMode="auto">
            <a:xfrm>
              <a:off x="8511332" y="5550546"/>
              <a:ext cx="19033" cy="1586"/>
            </a:xfrm>
            <a:custGeom>
              <a:avLst/>
              <a:gdLst>
                <a:gd name="T0" fmla="*/ 12 w 12"/>
                <a:gd name="T1" fmla="*/ 1 h 1"/>
                <a:gd name="T2" fmla="*/ 3 w 12"/>
                <a:gd name="T3" fmla="*/ 1 h 1"/>
                <a:gd name="T4" fmla="*/ 3 w 12"/>
                <a:gd name="T5" fmla="*/ 0 h 1"/>
                <a:gd name="T6" fmla="*/ 0 w 12"/>
                <a:gd name="T7" fmla="*/ 0 h 1"/>
                <a:gd name="T8" fmla="*/ 0 w 12"/>
                <a:gd name="T9" fmla="*/ 0 h 1"/>
                <a:gd name="T10" fmla="*/ 12 w 12"/>
                <a:gd name="T11" fmla="*/ 0 h 1"/>
                <a:gd name="T12" fmla="*/ 12 w 1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">
                  <a:moveTo>
                    <a:pt x="12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îṡ1iďê">
              <a:extLst>
                <a:ext uri="{FF2B5EF4-FFF2-40B4-BE49-F238E27FC236}">
                  <a16:creationId xmlns="" xmlns:a16="http://schemas.microsoft.com/office/drawing/2014/main" id="{245D2BA2-C30A-4D4B-B8CD-B8A1D1FECAA6}"/>
                </a:ext>
              </a:extLst>
            </p:cNvPr>
            <p:cNvSpPr/>
            <p:nvPr/>
          </p:nvSpPr>
          <p:spPr bwMode="auto">
            <a:xfrm>
              <a:off x="8511332" y="5528340"/>
              <a:ext cx="19033" cy="22206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0 w 12"/>
                <a:gd name="T5" fmla="*/ 14 h 14"/>
                <a:gd name="T6" fmla="*/ 0 w 12"/>
                <a:gd name="T7" fmla="*/ 0 h 14"/>
                <a:gd name="T8" fmla="*/ 9 w 12"/>
                <a:gd name="T9" fmla="*/ 0 h 14"/>
                <a:gd name="T10" fmla="*/ 12 w 1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" y="0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AA3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îsḻïḓè">
              <a:extLst>
                <a:ext uri="{FF2B5EF4-FFF2-40B4-BE49-F238E27FC236}">
                  <a16:creationId xmlns="" xmlns:a16="http://schemas.microsoft.com/office/drawing/2014/main" id="{93A1D368-33BC-4838-913F-0757730A8A54}"/>
                </a:ext>
              </a:extLst>
            </p:cNvPr>
            <p:cNvSpPr/>
            <p:nvPr/>
          </p:nvSpPr>
          <p:spPr bwMode="auto">
            <a:xfrm>
              <a:off x="8511332" y="5528340"/>
              <a:ext cx="19033" cy="22206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0 w 12"/>
                <a:gd name="T5" fmla="*/ 14 h 14"/>
                <a:gd name="T6" fmla="*/ 0 w 12"/>
                <a:gd name="T7" fmla="*/ 0 h 14"/>
                <a:gd name="T8" fmla="*/ 9 w 12"/>
                <a:gd name="T9" fmla="*/ 0 h 14"/>
                <a:gd name="T10" fmla="*/ 12 w 1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" y="0"/>
                  </a:lnTo>
                  <a:lnTo>
                    <a:pt x="12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ísḷîḋè">
              <a:extLst>
                <a:ext uri="{FF2B5EF4-FFF2-40B4-BE49-F238E27FC236}">
                  <a16:creationId xmlns="" xmlns:a16="http://schemas.microsoft.com/office/drawing/2014/main" id="{62F97ECB-C3CA-443F-AA9F-C78E695A619C}"/>
                </a:ext>
              </a:extLst>
            </p:cNvPr>
            <p:cNvSpPr/>
            <p:nvPr/>
          </p:nvSpPr>
          <p:spPr bwMode="auto">
            <a:xfrm>
              <a:off x="8511332" y="5468067"/>
              <a:ext cx="14275" cy="60272"/>
            </a:xfrm>
            <a:custGeom>
              <a:avLst/>
              <a:gdLst>
                <a:gd name="T0" fmla="*/ 9 w 9"/>
                <a:gd name="T1" fmla="*/ 38 h 38"/>
                <a:gd name="T2" fmla="*/ 0 w 9"/>
                <a:gd name="T3" fmla="*/ 38 h 38"/>
                <a:gd name="T4" fmla="*/ 0 w 9"/>
                <a:gd name="T5" fmla="*/ 0 h 38"/>
                <a:gd name="T6" fmla="*/ 1 w 9"/>
                <a:gd name="T7" fmla="*/ 0 h 38"/>
                <a:gd name="T8" fmla="*/ 9 w 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8">
                  <a:moveTo>
                    <a:pt x="9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38"/>
                  </a:lnTo>
                  <a:close/>
                </a:path>
              </a:pathLst>
            </a:custGeom>
            <a:solidFill>
              <a:srgbClr val="AB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ṣḻïḍê">
              <a:extLst>
                <a:ext uri="{FF2B5EF4-FFF2-40B4-BE49-F238E27FC236}">
                  <a16:creationId xmlns="" xmlns:a16="http://schemas.microsoft.com/office/drawing/2014/main" id="{09E95D9D-B774-494E-9F8D-41AC167CB2F6}"/>
                </a:ext>
              </a:extLst>
            </p:cNvPr>
            <p:cNvSpPr/>
            <p:nvPr/>
          </p:nvSpPr>
          <p:spPr bwMode="auto">
            <a:xfrm>
              <a:off x="8511332" y="5468067"/>
              <a:ext cx="14275" cy="60272"/>
            </a:xfrm>
            <a:custGeom>
              <a:avLst/>
              <a:gdLst>
                <a:gd name="T0" fmla="*/ 9 w 9"/>
                <a:gd name="T1" fmla="*/ 38 h 38"/>
                <a:gd name="T2" fmla="*/ 0 w 9"/>
                <a:gd name="T3" fmla="*/ 38 h 38"/>
                <a:gd name="T4" fmla="*/ 0 w 9"/>
                <a:gd name="T5" fmla="*/ 0 h 38"/>
                <a:gd name="T6" fmla="*/ 1 w 9"/>
                <a:gd name="T7" fmla="*/ 0 h 38"/>
                <a:gd name="T8" fmla="*/ 9 w 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8">
                  <a:moveTo>
                    <a:pt x="9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íšḻïḋê">
              <a:extLst>
                <a:ext uri="{FF2B5EF4-FFF2-40B4-BE49-F238E27FC236}">
                  <a16:creationId xmlns="" xmlns:a16="http://schemas.microsoft.com/office/drawing/2014/main" id="{BA5A832A-74CA-4EC1-B763-196D7B182F4B}"/>
                </a:ext>
              </a:extLst>
            </p:cNvPr>
            <p:cNvSpPr/>
            <p:nvPr/>
          </p:nvSpPr>
          <p:spPr bwMode="auto">
            <a:xfrm>
              <a:off x="8419336" y="5463307"/>
              <a:ext cx="93582" cy="4758"/>
            </a:xfrm>
            <a:custGeom>
              <a:avLst/>
              <a:gdLst>
                <a:gd name="T0" fmla="*/ 59 w 59"/>
                <a:gd name="T1" fmla="*/ 3 h 3"/>
                <a:gd name="T2" fmla="*/ 58 w 59"/>
                <a:gd name="T3" fmla="*/ 3 h 3"/>
                <a:gd name="T4" fmla="*/ 58 w 59"/>
                <a:gd name="T5" fmla="*/ 0 h 3"/>
                <a:gd name="T6" fmla="*/ 0 w 59"/>
                <a:gd name="T7" fmla="*/ 0 h 3"/>
                <a:gd name="T8" fmla="*/ 58 w 59"/>
                <a:gd name="T9" fmla="*/ 0 h 3"/>
                <a:gd name="T10" fmla="*/ 59 w 59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">
                  <a:moveTo>
                    <a:pt x="59" y="3"/>
                  </a:moveTo>
                  <a:lnTo>
                    <a:pt x="58" y="3"/>
                  </a:lnTo>
                  <a:lnTo>
                    <a:pt x="58" y="0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9" y="3"/>
                  </a:lnTo>
                  <a:close/>
                </a:path>
              </a:pathLst>
            </a:custGeom>
            <a:solidFill>
              <a:srgbClr val="7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íśḷiḍê">
              <a:extLst>
                <a:ext uri="{FF2B5EF4-FFF2-40B4-BE49-F238E27FC236}">
                  <a16:creationId xmlns="" xmlns:a16="http://schemas.microsoft.com/office/drawing/2014/main" id="{44ABCE4C-F9FE-4CDA-9AE3-1488C1A55EE3}"/>
                </a:ext>
              </a:extLst>
            </p:cNvPr>
            <p:cNvSpPr/>
            <p:nvPr/>
          </p:nvSpPr>
          <p:spPr bwMode="auto">
            <a:xfrm>
              <a:off x="8419336" y="5463307"/>
              <a:ext cx="93582" cy="4758"/>
            </a:xfrm>
            <a:custGeom>
              <a:avLst/>
              <a:gdLst>
                <a:gd name="T0" fmla="*/ 59 w 59"/>
                <a:gd name="T1" fmla="*/ 3 h 3"/>
                <a:gd name="T2" fmla="*/ 58 w 59"/>
                <a:gd name="T3" fmla="*/ 3 h 3"/>
                <a:gd name="T4" fmla="*/ 58 w 59"/>
                <a:gd name="T5" fmla="*/ 0 h 3"/>
                <a:gd name="T6" fmla="*/ 0 w 59"/>
                <a:gd name="T7" fmla="*/ 0 h 3"/>
                <a:gd name="T8" fmla="*/ 58 w 59"/>
                <a:gd name="T9" fmla="*/ 0 h 3"/>
                <a:gd name="T10" fmla="*/ 59 w 59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">
                  <a:moveTo>
                    <a:pt x="59" y="3"/>
                  </a:moveTo>
                  <a:lnTo>
                    <a:pt x="58" y="3"/>
                  </a:lnTo>
                  <a:lnTo>
                    <a:pt x="58" y="0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9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ṡḷiḍe">
              <a:extLst>
                <a:ext uri="{FF2B5EF4-FFF2-40B4-BE49-F238E27FC236}">
                  <a16:creationId xmlns="" xmlns:a16="http://schemas.microsoft.com/office/drawing/2014/main" id="{4F6CED12-0320-4737-9934-1EB27B26A51E}"/>
                </a:ext>
              </a:extLst>
            </p:cNvPr>
            <p:cNvSpPr/>
            <p:nvPr/>
          </p:nvSpPr>
          <p:spPr bwMode="auto">
            <a:xfrm>
              <a:off x="8432024" y="5575923"/>
              <a:ext cx="84065" cy="42826"/>
            </a:xfrm>
            <a:custGeom>
              <a:avLst/>
              <a:gdLst>
                <a:gd name="T0" fmla="*/ 53 w 53"/>
                <a:gd name="T1" fmla="*/ 27 h 27"/>
                <a:gd name="T2" fmla="*/ 26 w 53"/>
                <a:gd name="T3" fmla="*/ 19 h 27"/>
                <a:gd name="T4" fmla="*/ 0 w 53"/>
                <a:gd name="T5" fmla="*/ 27 h 27"/>
                <a:gd name="T6" fmla="*/ 0 w 53"/>
                <a:gd name="T7" fmla="*/ 19 h 27"/>
                <a:gd name="T8" fmla="*/ 21 w 53"/>
                <a:gd name="T9" fmla="*/ 12 h 27"/>
                <a:gd name="T10" fmla="*/ 50 w 53"/>
                <a:gd name="T11" fmla="*/ 21 h 27"/>
                <a:gd name="T12" fmla="*/ 50 w 53"/>
                <a:gd name="T13" fmla="*/ 0 h 27"/>
                <a:gd name="T14" fmla="*/ 53 w 53"/>
                <a:gd name="T15" fmla="*/ 0 h 27"/>
                <a:gd name="T16" fmla="*/ 53 w 53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53" y="27"/>
                  </a:moveTo>
                  <a:lnTo>
                    <a:pt x="26" y="19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21" y="12"/>
                  </a:lnTo>
                  <a:lnTo>
                    <a:pt x="50" y="21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A9AC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ṡļiḍê">
              <a:extLst>
                <a:ext uri="{FF2B5EF4-FFF2-40B4-BE49-F238E27FC236}">
                  <a16:creationId xmlns="" xmlns:a16="http://schemas.microsoft.com/office/drawing/2014/main" id="{563A4D89-2A06-4CA3-99C8-16F50EF84F87}"/>
                </a:ext>
              </a:extLst>
            </p:cNvPr>
            <p:cNvSpPr/>
            <p:nvPr/>
          </p:nvSpPr>
          <p:spPr bwMode="auto">
            <a:xfrm>
              <a:off x="8432024" y="5575923"/>
              <a:ext cx="84065" cy="42826"/>
            </a:xfrm>
            <a:custGeom>
              <a:avLst/>
              <a:gdLst>
                <a:gd name="T0" fmla="*/ 53 w 53"/>
                <a:gd name="T1" fmla="*/ 27 h 27"/>
                <a:gd name="T2" fmla="*/ 26 w 53"/>
                <a:gd name="T3" fmla="*/ 19 h 27"/>
                <a:gd name="T4" fmla="*/ 0 w 53"/>
                <a:gd name="T5" fmla="*/ 27 h 27"/>
                <a:gd name="T6" fmla="*/ 0 w 53"/>
                <a:gd name="T7" fmla="*/ 19 h 27"/>
                <a:gd name="T8" fmla="*/ 21 w 53"/>
                <a:gd name="T9" fmla="*/ 12 h 27"/>
                <a:gd name="T10" fmla="*/ 50 w 53"/>
                <a:gd name="T11" fmla="*/ 21 h 27"/>
                <a:gd name="T12" fmla="*/ 50 w 53"/>
                <a:gd name="T13" fmla="*/ 0 h 27"/>
                <a:gd name="T14" fmla="*/ 53 w 53"/>
                <a:gd name="T15" fmla="*/ 0 h 27"/>
                <a:gd name="T16" fmla="*/ 53 w 53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53" y="27"/>
                  </a:moveTo>
                  <a:lnTo>
                    <a:pt x="26" y="19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21" y="12"/>
                  </a:lnTo>
                  <a:lnTo>
                    <a:pt x="50" y="21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îṣľïďé">
              <a:extLst>
                <a:ext uri="{FF2B5EF4-FFF2-40B4-BE49-F238E27FC236}">
                  <a16:creationId xmlns="" xmlns:a16="http://schemas.microsoft.com/office/drawing/2014/main" id="{E965659E-E326-4913-B8E2-651E7B8B7608}"/>
                </a:ext>
              </a:extLst>
            </p:cNvPr>
            <p:cNvSpPr/>
            <p:nvPr/>
          </p:nvSpPr>
          <p:spPr bwMode="auto">
            <a:xfrm>
              <a:off x="8511332" y="5552132"/>
              <a:ext cx="4758" cy="23793"/>
            </a:xfrm>
            <a:prstGeom prst="rect">
              <a:avLst/>
            </a:prstGeom>
            <a:solidFill>
              <a:srgbClr val="35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íṣḻiďe">
              <a:extLst>
                <a:ext uri="{FF2B5EF4-FFF2-40B4-BE49-F238E27FC236}">
                  <a16:creationId xmlns="" xmlns:a16="http://schemas.microsoft.com/office/drawing/2014/main" id="{E6E20B95-6C45-49F0-85EC-1FCF63B28815}"/>
                </a:ext>
              </a:extLst>
            </p:cNvPr>
            <p:cNvSpPr/>
            <p:nvPr/>
          </p:nvSpPr>
          <p:spPr bwMode="auto">
            <a:xfrm>
              <a:off x="8511332" y="5552132"/>
              <a:ext cx="4758" cy="23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iṧḷïḋè">
              <a:extLst>
                <a:ext uri="{FF2B5EF4-FFF2-40B4-BE49-F238E27FC236}">
                  <a16:creationId xmlns="" xmlns:a16="http://schemas.microsoft.com/office/drawing/2014/main" id="{53652305-B21C-4C2E-970B-579389C8BA01}"/>
                </a:ext>
              </a:extLst>
            </p:cNvPr>
            <p:cNvSpPr/>
            <p:nvPr/>
          </p:nvSpPr>
          <p:spPr bwMode="auto">
            <a:xfrm>
              <a:off x="8511332" y="5550546"/>
              <a:ext cx="4758" cy="1586"/>
            </a:xfrm>
            <a:prstGeom prst="rect">
              <a:avLst/>
            </a:prstGeom>
            <a:solidFill>
              <a:srgbClr val="243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îṡḷïḓê">
              <a:extLst>
                <a:ext uri="{FF2B5EF4-FFF2-40B4-BE49-F238E27FC236}">
                  <a16:creationId xmlns="" xmlns:a16="http://schemas.microsoft.com/office/drawing/2014/main" id="{1F77E19E-8DD4-4A86-9173-CE5C5F25443A}"/>
                </a:ext>
              </a:extLst>
            </p:cNvPr>
            <p:cNvSpPr/>
            <p:nvPr/>
          </p:nvSpPr>
          <p:spPr bwMode="auto">
            <a:xfrm>
              <a:off x="8511332" y="5550546"/>
              <a:ext cx="4758" cy="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îs1ïďe">
              <a:extLst>
                <a:ext uri="{FF2B5EF4-FFF2-40B4-BE49-F238E27FC236}">
                  <a16:creationId xmlns="" xmlns:a16="http://schemas.microsoft.com/office/drawing/2014/main" id="{4EFF2DB5-BA1A-49F0-B1D7-E40EA677EEA0}"/>
                </a:ext>
              </a:extLst>
            </p:cNvPr>
            <p:cNvSpPr/>
            <p:nvPr/>
          </p:nvSpPr>
          <p:spPr bwMode="auto">
            <a:xfrm>
              <a:off x="8043421" y="5246007"/>
              <a:ext cx="583698" cy="141166"/>
            </a:xfrm>
            <a:custGeom>
              <a:avLst/>
              <a:gdLst>
                <a:gd name="T0" fmla="*/ 46 w 420"/>
                <a:gd name="T1" fmla="*/ 0 h 102"/>
                <a:gd name="T2" fmla="*/ 420 w 420"/>
                <a:gd name="T3" fmla="*/ 0 h 102"/>
                <a:gd name="T4" fmla="*/ 420 w 420"/>
                <a:gd name="T5" fmla="*/ 17 h 102"/>
                <a:gd name="T6" fmla="*/ 269 w 420"/>
                <a:gd name="T7" fmla="*/ 17 h 102"/>
                <a:gd name="T8" fmla="*/ 240 w 420"/>
                <a:gd name="T9" fmla="*/ 46 h 102"/>
                <a:gd name="T10" fmla="*/ 240 w 420"/>
                <a:gd name="T11" fmla="*/ 56 h 102"/>
                <a:gd name="T12" fmla="*/ 269 w 420"/>
                <a:gd name="T13" fmla="*/ 84 h 102"/>
                <a:gd name="T14" fmla="*/ 420 w 420"/>
                <a:gd name="T15" fmla="*/ 84 h 102"/>
                <a:gd name="T16" fmla="*/ 420 w 420"/>
                <a:gd name="T17" fmla="*/ 102 h 102"/>
                <a:gd name="T18" fmla="*/ 46 w 420"/>
                <a:gd name="T19" fmla="*/ 102 h 102"/>
                <a:gd name="T20" fmla="*/ 0 w 420"/>
                <a:gd name="T21" fmla="*/ 56 h 102"/>
                <a:gd name="T22" fmla="*/ 0 w 420"/>
                <a:gd name="T23" fmla="*/ 46 h 102"/>
                <a:gd name="T24" fmla="*/ 46 w 420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102">
                  <a:moveTo>
                    <a:pt x="46" y="0"/>
                  </a:moveTo>
                  <a:cubicBezTo>
                    <a:pt x="420" y="0"/>
                    <a:pt x="420" y="0"/>
                    <a:pt x="420" y="0"/>
                  </a:cubicBezTo>
                  <a:cubicBezTo>
                    <a:pt x="420" y="17"/>
                    <a:pt x="420" y="17"/>
                    <a:pt x="420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53" y="17"/>
                    <a:pt x="240" y="30"/>
                    <a:pt x="240" y="46"/>
                  </a:cubicBezTo>
                  <a:cubicBezTo>
                    <a:pt x="240" y="56"/>
                    <a:pt x="240" y="56"/>
                    <a:pt x="240" y="56"/>
                  </a:cubicBezTo>
                  <a:cubicBezTo>
                    <a:pt x="240" y="71"/>
                    <a:pt x="253" y="84"/>
                    <a:pt x="269" y="84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0" y="102"/>
                    <a:pt x="420" y="102"/>
                    <a:pt x="420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20" y="102"/>
                    <a:pt x="0" y="81"/>
                    <a:pt x="0" y="5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0" y="0"/>
                    <a:pt x="46" y="0"/>
                  </a:cubicBezTo>
                </a:path>
              </a:pathLst>
            </a:custGeom>
            <a:solidFill>
              <a:srgbClr val="10A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íśľiḋé">
              <a:extLst>
                <a:ext uri="{FF2B5EF4-FFF2-40B4-BE49-F238E27FC236}">
                  <a16:creationId xmlns="" xmlns:a16="http://schemas.microsoft.com/office/drawing/2014/main" id="{E63C855D-19C1-40FE-9695-5661C682A3ED}"/>
                </a:ext>
              </a:extLst>
            </p:cNvPr>
            <p:cNvSpPr/>
            <p:nvPr/>
          </p:nvSpPr>
          <p:spPr bwMode="auto">
            <a:xfrm>
              <a:off x="8406647" y="5246007"/>
              <a:ext cx="220473" cy="23793"/>
            </a:xfrm>
            <a:custGeom>
              <a:avLst/>
              <a:gdLst>
                <a:gd name="T0" fmla="*/ 158 w 158"/>
                <a:gd name="T1" fmla="*/ 17 h 17"/>
                <a:gd name="T2" fmla="*/ 138 w 158"/>
                <a:gd name="T3" fmla="*/ 17 h 17"/>
                <a:gd name="T4" fmla="*/ 138 w 158"/>
                <a:gd name="T5" fmla="*/ 17 h 17"/>
                <a:gd name="T6" fmla="*/ 7 w 158"/>
                <a:gd name="T7" fmla="*/ 17 h 17"/>
                <a:gd name="T8" fmla="*/ 158 w 158"/>
                <a:gd name="T9" fmla="*/ 17 h 17"/>
                <a:gd name="T10" fmla="*/ 158 w 158"/>
                <a:gd name="T11" fmla="*/ 0 h 17"/>
                <a:gd name="T12" fmla="*/ 158 w 158"/>
                <a:gd name="T13" fmla="*/ 17 h 17"/>
                <a:gd name="T14" fmla="*/ 158 w 158"/>
                <a:gd name="T15" fmla="*/ 0 h 17"/>
                <a:gd name="T16" fmla="*/ 0 w 158"/>
                <a:gd name="T17" fmla="*/ 0 h 17"/>
                <a:gd name="T18" fmla="*/ 0 w 158"/>
                <a:gd name="T19" fmla="*/ 0 h 17"/>
                <a:gd name="T20" fmla="*/ 158 w 158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" h="17">
                  <a:moveTo>
                    <a:pt x="158" y="17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17"/>
                    <a:pt x="158" y="17"/>
                    <a:pt x="158" y="17"/>
                  </a:cubicBezTo>
                  <a:moveTo>
                    <a:pt x="1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8" y="0"/>
                    <a:pt x="158" y="0"/>
                    <a:pt x="158" y="0"/>
                  </a:cubicBezTo>
                </a:path>
              </a:pathLst>
            </a:custGeom>
            <a:solidFill>
              <a:srgbClr val="B8B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íṩľiḑé">
              <a:extLst>
                <a:ext uri="{FF2B5EF4-FFF2-40B4-BE49-F238E27FC236}">
                  <a16:creationId xmlns="" xmlns:a16="http://schemas.microsoft.com/office/drawing/2014/main" id="{37B7CF82-45E2-4E20-9A6E-397C69A493A5}"/>
                </a:ext>
              </a:extLst>
            </p:cNvPr>
            <p:cNvSpPr/>
            <p:nvPr/>
          </p:nvSpPr>
          <p:spPr bwMode="auto">
            <a:xfrm>
              <a:off x="8376510" y="5269800"/>
              <a:ext cx="222060" cy="53928"/>
            </a:xfrm>
            <a:custGeom>
              <a:avLst/>
              <a:gdLst>
                <a:gd name="T0" fmla="*/ 0 w 160"/>
                <a:gd name="T1" fmla="*/ 39 h 39"/>
                <a:gd name="T2" fmla="*/ 0 w 160"/>
                <a:gd name="T3" fmla="*/ 39 h 39"/>
                <a:gd name="T4" fmla="*/ 0 w 160"/>
                <a:gd name="T5" fmla="*/ 29 h 39"/>
                <a:gd name="T6" fmla="*/ 29 w 160"/>
                <a:gd name="T7" fmla="*/ 0 h 39"/>
                <a:gd name="T8" fmla="*/ 29 w 160"/>
                <a:gd name="T9" fmla="*/ 0 h 39"/>
                <a:gd name="T10" fmla="*/ 160 w 160"/>
                <a:gd name="T11" fmla="*/ 0 h 39"/>
                <a:gd name="T12" fmla="*/ 160 w 160"/>
                <a:gd name="T13" fmla="*/ 0 h 39"/>
                <a:gd name="T14" fmla="*/ 29 w 160"/>
                <a:gd name="T15" fmla="*/ 0 h 39"/>
                <a:gd name="T16" fmla="*/ 0 w 160"/>
                <a:gd name="T17" fmla="*/ 29 h 39"/>
                <a:gd name="T18" fmla="*/ 0 w 160"/>
                <a:gd name="T1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39"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8F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ŝļîdé">
              <a:extLst>
                <a:ext uri="{FF2B5EF4-FFF2-40B4-BE49-F238E27FC236}">
                  <a16:creationId xmlns="" xmlns:a16="http://schemas.microsoft.com/office/drawing/2014/main" id="{0B56809B-F880-4AC2-9391-818A0D0169F0}"/>
                </a:ext>
              </a:extLst>
            </p:cNvPr>
            <p:cNvSpPr/>
            <p:nvPr/>
          </p:nvSpPr>
          <p:spPr bwMode="auto">
            <a:xfrm>
              <a:off x="8343202" y="5246007"/>
              <a:ext cx="283919" cy="141166"/>
            </a:xfrm>
            <a:custGeom>
              <a:avLst/>
              <a:gdLst>
                <a:gd name="T0" fmla="*/ 204 w 204"/>
                <a:gd name="T1" fmla="*/ 102 h 102"/>
                <a:gd name="T2" fmla="*/ 204 w 204"/>
                <a:gd name="T3" fmla="*/ 102 h 102"/>
                <a:gd name="T4" fmla="*/ 46 w 204"/>
                <a:gd name="T5" fmla="*/ 102 h 102"/>
                <a:gd name="T6" fmla="*/ 0 w 204"/>
                <a:gd name="T7" fmla="*/ 56 h 102"/>
                <a:gd name="T8" fmla="*/ 0 w 204"/>
                <a:gd name="T9" fmla="*/ 46 h 102"/>
                <a:gd name="T10" fmla="*/ 46 w 204"/>
                <a:gd name="T11" fmla="*/ 0 h 102"/>
                <a:gd name="T12" fmla="*/ 204 w 204"/>
                <a:gd name="T13" fmla="*/ 0 h 102"/>
                <a:gd name="T14" fmla="*/ 204 w 204"/>
                <a:gd name="T15" fmla="*/ 17 h 102"/>
                <a:gd name="T16" fmla="*/ 53 w 204"/>
                <a:gd name="T17" fmla="*/ 17 h 102"/>
                <a:gd name="T18" fmla="*/ 24 w 204"/>
                <a:gd name="T19" fmla="*/ 46 h 102"/>
                <a:gd name="T20" fmla="*/ 24 w 204"/>
                <a:gd name="T21" fmla="*/ 56 h 102"/>
                <a:gd name="T22" fmla="*/ 24 w 204"/>
                <a:gd name="T23" fmla="*/ 56 h 102"/>
                <a:gd name="T24" fmla="*/ 53 w 204"/>
                <a:gd name="T25" fmla="*/ 84 h 102"/>
                <a:gd name="T26" fmla="*/ 204 w 204"/>
                <a:gd name="T27" fmla="*/ 84 h 102"/>
                <a:gd name="T28" fmla="*/ 204 w 204"/>
                <a:gd name="T2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102">
                  <a:moveTo>
                    <a:pt x="204" y="102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20" y="102"/>
                    <a:pt x="0" y="81"/>
                    <a:pt x="0" y="5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0" y="0"/>
                    <a:pt x="46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4" y="17"/>
                    <a:pt x="204" y="17"/>
                    <a:pt x="204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37" y="17"/>
                    <a:pt x="24" y="30"/>
                    <a:pt x="24" y="4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71"/>
                    <a:pt x="37" y="84"/>
                    <a:pt x="53" y="84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4" y="102"/>
                    <a:pt x="204" y="102"/>
                    <a:pt x="204" y="102"/>
                  </a:cubicBezTo>
                </a:path>
              </a:pathLst>
            </a:custGeom>
            <a:solidFill>
              <a:srgbClr val="007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íS1iḍe">
              <a:extLst>
                <a:ext uri="{FF2B5EF4-FFF2-40B4-BE49-F238E27FC236}">
                  <a16:creationId xmlns="" xmlns:a16="http://schemas.microsoft.com/office/drawing/2014/main" id="{7A6A62F7-E416-41F5-B81F-8105A6E29CC3}"/>
                </a:ext>
              </a:extLst>
            </p:cNvPr>
            <p:cNvSpPr/>
            <p:nvPr/>
          </p:nvSpPr>
          <p:spPr bwMode="auto">
            <a:xfrm>
              <a:off x="8419336" y="5463307"/>
              <a:ext cx="91996" cy="145924"/>
            </a:xfrm>
            <a:custGeom>
              <a:avLst/>
              <a:gdLst>
                <a:gd name="T0" fmla="*/ 58 w 58"/>
                <a:gd name="T1" fmla="*/ 92 h 92"/>
                <a:gd name="T2" fmla="*/ 29 w 58"/>
                <a:gd name="T3" fmla="*/ 83 h 92"/>
                <a:gd name="T4" fmla="*/ 0 w 58"/>
                <a:gd name="T5" fmla="*/ 92 h 92"/>
                <a:gd name="T6" fmla="*/ 0 w 58"/>
                <a:gd name="T7" fmla="*/ 0 h 92"/>
                <a:gd name="T8" fmla="*/ 58 w 58"/>
                <a:gd name="T9" fmla="*/ 0 h 92"/>
                <a:gd name="T10" fmla="*/ 58 w 58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92">
                  <a:moveTo>
                    <a:pt x="58" y="92"/>
                  </a:moveTo>
                  <a:lnTo>
                    <a:pt x="29" y="83"/>
                  </a:lnTo>
                  <a:lnTo>
                    <a:pt x="0" y="92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92"/>
                  </a:ln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iṣḷîḋé">
              <a:extLst>
                <a:ext uri="{FF2B5EF4-FFF2-40B4-BE49-F238E27FC236}">
                  <a16:creationId xmlns="" xmlns:a16="http://schemas.microsoft.com/office/drawing/2014/main" id="{8BFCAC28-6E3A-43D6-857C-6F1F55CDA6DB}"/>
                </a:ext>
              </a:extLst>
            </p:cNvPr>
            <p:cNvSpPr/>
            <p:nvPr/>
          </p:nvSpPr>
          <p:spPr bwMode="auto">
            <a:xfrm>
              <a:off x="8419336" y="5463307"/>
              <a:ext cx="91996" cy="145924"/>
            </a:xfrm>
            <a:custGeom>
              <a:avLst/>
              <a:gdLst>
                <a:gd name="T0" fmla="*/ 58 w 58"/>
                <a:gd name="T1" fmla="*/ 92 h 92"/>
                <a:gd name="T2" fmla="*/ 29 w 58"/>
                <a:gd name="T3" fmla="*/ 83 h 92"/>
                <a:gd name="T4" fmla="*/ 0 w 58"/>
                <a:gd name="T5" fmla="*/ 92 h 92"/>
                <a:gd name="T6" fmla="*/ 0 w 58"/>
                <a:gd name="T7" fmla="*/ 0 h 92"/>
                <a:gd name="T8" fmla="*/ 58 w 58"/>
                <a:gd name="T9" fmla="*/ 0 h 92"/>
                <a:gd name="T10" fmla="*/ 58 w 58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92">
                  <a:moveTo>
                    <a:pt x="58" y="92"/>
                  </a:moveTo>
                  <a:lnTo>
                    <a:pt x="29" y="83"/>
                  </a:lnTo>
                  <a:lnTo>
                    <a:pt x="0" y="92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ṣḷïďé">
              <a:extLst>
                <a:ext uri="{FF2B5EF4-FFF2-40B4-BE49-F238E27FC236}">
                  <a16:creationId xmlns="" xmlns:a16="http://schemas.microsoft.com/office/drawing/2014/main" id="{6D9E4A7C-923F-4EB9-8824-749B1536FB7B}"/>
                </a:ext>
              </a:extLst>
            </p:cNvPr>
            <p:cNvSpPr/>
            <p:nvPr/>
          </p:nvSpPr>
          <p:spPr bwMode="auto">
            <a:xfrm>
              <a:off x="8419336" y="5463307"/>
              <a:ext cx="91996" cy="87238"/>
            </a:xfrm>
            <a:custGeom>
              <a:avLst/>
              <a:gdLst>
                <a:gd name="T0" fmla="*/ 58 w 58"/>
                <a:gd name="T1" fmla="*/ 55 h 55"/>
                <a:gd name="T2" fmla="*/ 0 w 58"/>
                <a:gd name="T3" fmla="*/ 55 h 55"/>
                <a:gd name="T4" fmla="*/ 0 w 58"/>
                <a:gd name="T5" fmla="*/ 0 h 55"/>
                <a:gd name="T6" fmla="*/ 58 w 58"/>
                <a:gd name="T7" fmla="*/ 0 h 55"/>
                <a:gd name="T8" fmla="*/ 58 w 58"/>
                <a:gd name="T9" fmla="*/ 3 h 55"/>
                <a:gd name="T10" fmla="*/ 58 w 58"/>
                <a:gd name="T11" fmla="*/ 41 h 55"/>
                <a:gd name="T12" fmla="*/ 58 w 58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8" y="55"/>
                  </a:moveTo>
                  <a:lnTo>
                    <a:pt x="0" y="55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3"/>
                  </a:lnTo>
                  <a:lnTo>
                    <a:pt x="58" y="41"/>
                  </a:lnTo>
                  <a:lnTo>
                    <a:pt x="58" y="55"/>
                  </a:lnTo>
                  <a:close/>
                </a:path>
              </a:pathLst>
            </a:custGeom>
            <a:solidFill>
              <a:srgbClr val="FCD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Sļiḑê">
              <a:extLst>
                <a:ext uri="{FF2B5EF4-FFF2-40B4-BE49-F238E27FC236}">
                  <a16:creationId xmlns="" xmlns:a16="http://schemas.microsoft.com/office/drawing/2014/main" id="{FD5CCF36-F50D-4FFF-85B5-712B2472CA9E}"/>
                </a:ext>
              </a:extLst>
            </p:cNvPr>
            <p:cNvSpPr/>
            <p:nvPr/>
          </p:nvSpPr>
          <p:spPr bwMode="auto">
            <a:xfrm>
              <a:off x="8419336" y="5463307"/>
              <a:ext cx="91996" cy="87238"/>
            </a:xfrm>
            <a:custGeom>
              <a:avLst/>
              <a:gdLst>
                <a:gd name="T0" fmla="*/ 58 w 58"/>
                <a:gd name="T1" fmla="*/ 55 h 55"/>
                <a:gd name="T2" fmla="*/ 0 w 58"/>
                <a:gd name="T3" fmla="*/ 55 h 55"/>
                <a:gd name="T4" fmla="*/ 0 w 58"/>
                <a:gd name="T5" fmla="*/ 0 h 55"/>
                <a:gd name="T6" fmla="*/ 58 w 58"/>
                <a:gd name="T7" fmla="*/ 0 h 55"/>
                <a:gd name="T8" fmla="*/ 58 w 58"/>
                <a:gd name="T9" fmla="*/ 3 h 55"/>
                <a:gd name="T10" fmla="*/ 58 w 58"/>
                <a:gd name="T11" fmla="*/ 41 h 55"/>
                <a:gd name="T12" fmla="*/ 58 w 58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8" y="55"/>
                  </a:moveTo>
                  <a:lnTo>
                    <a:pt x="0" y="55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3"/>
                  </a:lnTo>
                  <a:lnTo>
                    <a:pt x="58" y="41"/>
                  </a:lnTo>
                  <a:lnTo>
                    <a:pt x="58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iṩḷide">
              <a:extLst>
                <a:ext uri="{FF2B5EF4-FFF2-40B4-BE49-F238E27FC236}">
                  <a16:creationId xmlns="" xmlns:a16="http://schemas.microsoft.com/office/drawing/2014/main" id="{3594C8ED-8D0E-468E-A5ED-F15C38F93057}"/>
                </a:ext>
              </a:extLst>
            </p:cNvPr>
            <p:cNvSpPr/>
            <p:nvPr/>
          </p:nvSpPr>
          <p:spPr bwMode="auto">
            <a:xfrm>
              <a:off x="8687392" y="5412551"/>
              <a:ext cx="34895" cy="115788"/>
            </a:xfrm>
            <a:custGeom>
              <a:avLst/>
              <a:gdLst>
                <a:gd name="T0" fmla="*/ 0 w 25"/>
                <a:gd name="T1" fmla="*/ 0 h 83"/>
                <a:gd name="T2" fmla="*/ 5 w 25"/>
                <a:gd name="T3" fmla="*/ 40 h 83"/>
                <a:gd name="T4" fmla="*/ 0 w 25"/>
                <a:gd name="T5" fmla="*/ 83 h 83"/>
                <a:gd name="T6" fmla="*/ 25 w 25"/>
                <a:gd name="T7" fmla="*/ 54 h 83"/>
                <a:gd name="T8" fmla="*/ 25 w 25"/>
                <a:gd name="T9" fmla="*/ 28 h 83"/>
                <a:gd name="T10" fmla="*/ 0 w 25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3">
                  <a:moveTo>
                    <a:pt x="0" y="0"/>
                  </a:moveTo>
                  <a:cubicBezTo>
                    <a:pt x="0" y="0"/>
                    <a:pt x="5" y="11"/>
                    <a:pt x="5" y="40"/>
                  </a:cubicBezTo>
                  <a:cubicBezTo>
                    <a:pt x="5" y="69"/>
                    <a:pt x="0" y="83"/>
                    <a:pt x="0" y="83"/>
                  </a:cubicBezTo>
                  <a:cubicBezTo>
                    <a:pt x="14" y="81"/>
                    <a:pt x="25" y="69"/>
                    <a:pt x="25" y="54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14"/>
                    <a:pt x="14" y="1"/>
                    <a:pt x="0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ís1íḑê">
              <a:extLst>
                <a:ext uri="{FF2B5EF4-FFF2-40B4-BE49-F238E27FC236}">
                  <a16:creationId xmlns="" xmlns:a16="http://schemas.microsoft.com/office/drawing/2014/main" id="{51678881-AEF9-453C-943E-2A84E6777776}"/>
                </a:ext>
              </a:extLst>
            </p:cNvPr>
            <p:cNvSpPr/>
            <p:nvPr/>
          </p:nvSpPr>
          <p:spPr bwMode="auto">
            <a:xfrm>
              <a:off x="8376510" y="5269800"/>
              <a:ext cx="38068" cy="93582"/>
            </a:xfrm>
            <a:custGeom>
              <a:avLst/>
              <a:gdLst>
                <a:gd name="T0" fmla="*/ 27 w 27"/>
                <a:gd name="T1" fmla="*/ 0 h 67"/>
                <a:gd name="T2" fmla="*/ 0 w 27"/>
                <a:gd name="T3" fmla="*/ 29 h 67"/>
                <a:gd name="T4" fmla="*/ 0 w 27"/>
                <a:gd name="T5" fmla="*/ 39 h 67"/>
                <a:gd name="T6" fmla="*/ 27 w 27"/>
                <a:gd name="T7" fmla="*/ 67 h 67"/>
                <a:gd name="T8" fmla="*/ 22 w 27"/>
                <a:gd name="T9" fmla="*/ 33 h 67"/>
                <a:gd name="T10" fmla="*/ 27 w 2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7">
                  <a:moveTo>
                    <a:pt x="27" y="0"/>
                  </a:moveTo>
                  <a:cubicBezTo>
                    <a:pt x="12" y="1"/>
                    <a:pt x="0" y="14"/>
                    <a:pt x="0" y="2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4"/>
                    <a:pt x="12" y="66"/>
                    <a:pt x="27" y="67"/>
                  </a:cubicBezTo>
                  <a:cubicBezTo>
                    <a:pt x="27" y="67"/>
                    <a:pt x="22" y="55"/>
                    <a:pt x="22" y="33"/>
                  </a:cubicBezTo>
                  <a:cubicBezTo>
                    <a:pt x="22" y="12"/>
                    <a:pt x="27" y="0"/>
                    <a:pt x="27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iSḷíḓé">
              <a:extLst>
                <a:ext uri="{FF2B5EF4-FFF2-40B4-BE49-F238E27FC236}">
                  <a16:creationId xmlns="" xmlns:a16="http://schemas.microsoft.com/office/drawing/2014/main" id="{6A07AED7-E078-4E76-B28D-6BF45EEC3A30}"/>
                </a:ext>
              </a:extLst>
            </p:cNvPr>
            <p:cNvSpPr/>
            <p:nvPr/>
          </p:nvSpPr>
          <p:spPr bwMode="auto">
            <a:xfrm>
              <a:off x="8682635" y="5410966"/>
              <a:ext cx="17448" cy="117373"/>
            </a:xfrm>
            <a:custGeom>
              <a:avLst/>
              <a:gdLst>
                <a:gd name="T0" fmla="*/ 0 w 13"/>
                <a:gd name="T1" fmla="*/ 2 h 84"/>
                <a:gd name="T2" fmla="*/ 6 w 13"/>
                <a:gd name="T3" fmla="*/ 41 h 84"/>
                <a:gd name="T4" fmla="*/ 0 w 13"/>
                <a:gd name="T5" fmla="*/ 82 h 84"/>
                <a:gd name="T6" fmla="*/ 0 w 13"/>
                <a:gd name="T7" fmla="*/ 84 h 84"/>
                <a:gd name="T8" fmla="*/ 8 w 13"/>
                <a:gd name="T9" fmla="*/ 83 h 84"/>
                <a:gd name="T10" fmla="*/ 13 w 13"/>
                <a:gd name="T11" fmla="*/ 41 h 84"/>
                <a:gd name="T12" fmla="*/ 8 w 13"/>
                <a:gd name="T13" fmla="*/ 2 h 84"/>
                <a:gd name="T14" fmla="*/ 0 w 13"/>
                <a:gd name="T15" fmla="*/ 0 h 84"/>
                <a:gd name="T16" fmla="*/ 0 w 13"/>
                <a:gd name="T1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4">
                  <a:moveTo>
                    <a:pt x="0" y="2"/>
                  </a:moveTo>
                  <a:cubicBezTo>
                    <a:pt x="1" y="2"/>
                    <a:pt x="6" y="13"/>
                    <a:pt x="6" y="41"/>
                  </a:cubicBezTo>
                  <a:cubicBezTo>
                    <a:pt x="6" y="69"/>
                    <a:pt x="0" y="82"/>
                    <a:pt x="0" y="82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3" y="84"/>
                    <a:pt x="6" y="83"/>
                    <a:pt x="8" y="83"/>
                  </a:cubicBezTo>
                  <a:cubicBezTo>
                    <a:pt x="9" y="77"/>
                    <a:pt x="13" y="64"/>
                    <a:pt x="13" y="41"/>
                  </a:cubicBezTo>
                  <a:cubicBezTo>
                    <a:pt x="13" y="19"/>
                    <a:pt x="10" y="7"/>
                    <a:pt x="8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9AD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šlîḑe">
              <a:extLst>
                <a:ext uri="{FF2B5EF4-FFF2-40B4-BE49-F238E27FC236}">
                  <a16:creationId xmlns="" xmlns:a16="http://schemas.microsoft.com/office/drawing/2014/main" id="{303BA1BD-785B-4FC3-9EDA-577C809DBB1E}"/>
                </a:ext>
              </a:extLst>
            </p:cNvPr>
            <p:cNvSpPr/>
            <p:nvPr/>
          </p:nvSpPr>
          <p:spPr bwMode="auto">
            <a:xfrm>
              <a:off x="10018163" y="5572752"/>
              <a:ext cx="686798" cy="117373"/>
            </a:xfrm>
            <a:custGeom>
              <a:avLst/>
              <a:gdLst>
                <a:gd name="T0" fmla="*/ 465 w 494"/>
                <a:gd name="T1" fmla="*/ 84 h 84"/>
                <a:gd name="T2" fmla="*/ 494 w 494"/>
                <a:gd name="T3" fmla="*/ 55 h 84"/>
                <a:gd name="T4" fmla="*/ 494 w 494"/>
                <a:gd name="T5" fmla="*/ 29 h 84"/>
                <a:gd name="T6" fmla="*/ 465 w 494"/>
                <a:gd name="T7" fmla="*/ 0 h 84"/>
                <a:gd name="T8" fmla="*/ 0 w 494"/>
                <a:gd name="T9" fmla="*/ 0 h 84"/>
                <a:gd name="T10" fmla="*/ 12 w 494"/>
                <a:gd name="T11" fmla="*/ 40 h 84"/>
                <a:gd name="T12" fmla="*/ 0 w 494"/>
                <a:gd name="T13" fmla="*/ 84 h 84"/>
                <a:gd name="T14" fmla="*/ 465 w 494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4" h="84">
                  <a:moveTo>
                    <a:pt x="465" y="84"/>
                  </a:moveTo>
                  <a:cubicBezTo>
                    <a:pt x="481" y="84"/>
                    <a:pt x="494" y="71"/>
                    <a:pt x="494" y="55"/>
                  </a:cubicBezTo>
                  <a:cubicBezTo>
                    <a:pt x="494" y="29"/>
                    <a:pt x="494" y="29"/>
                    <a:pt x="494" y="29"/>
                  </a:cubicBezTo>
                  <a:cubicBezTo>
                    <a:pt x="494" y="13"/>
                    <a:pt x="481" y="0"/>
                    <a:pt x="4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16"/>
                    <a:pt x="12" y="40"/>
                  </a:cubicBezTo>
                  <a:cubicBezTo>
                    <a:pt x="12" y="69"/>
                    <a:pt x="0" y="84"/>
                    <a:pt x="0" y="84"/>
                  </a:cubicBezTo>
                  <a:cubicBezTo>
                    <a:pt x="465" y="84"/>
                    <a:pt x="465" y="84"/>
                    <a:pt x="465" y="84"/>
                  </a:cubicBezTo>
                  <a:close/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ïSḻïde">
              <a:extLst>
                <a:ext uri="{FF2B5EF4-FFF2-40B4-BE49-F238E27FC236}">
                  <a16:creationId xmlns="" xmlns:a16="http://schemas.microsoft.com/office/drawing/2014/main" id="{277A2637-8F58-4B3C-B435-545BCC645EB7}"/>
                </a:ext>
              </a:extLst>
            </p:cNvPr>
            <p:cNvSpPr/>
            <p:nvPr/>
          </p:nvSpPr>
          <p:spPr bwMode="auto">
            <a:xfrm>
              <a:off x="10484487" y="5572752"/>
              <a:ext cx="87238" cy="117373"/>
            </a:xfrm>
            <a:custGeom>
              <a:avLst/>
              <a:gdLst>
                <a:gd name="T0" fmla="*/ 62 w 62"/>
                <a:gd name="T1" fmla="*/ 0 h 84"/>
                <a:gd name="T2" fmla="*/ 0 w 62"/>
                <a:gd name="T3" fmla="*/ 0 h 84"/>
                <a:gd name="T4" fmla="*/ 6 w 62"/>
                <a:gd name="T5" fmla="*/ 41 h 84"/>
                <a:gd name="T6" fmla="*/ 0 w 62"/>
                <a:gd name="T7" fmla="*/ 84 h 84"/>
                <a:gd name="T8" fmla="*/ 62 w 62"/>
                <a:gd name="T9" fmla="*/ 84 h 84"/>
                <a:gd name="T10" fmla="*/ 62 w 62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84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13"/>
                    <a:pt x="6" y="41"/>
                  </a:cubicBezTo>
                  <a:cubicBezTo>
                    <a:pt x="6" y="69"/>
                    <a:pt x="0" y="84"/>
                    <a:pt x="0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2" y="0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isļíḋe">
              <a:extLst>
                <a:ext uri="{FF2B5EF4-FFF2-40B4-BE49-F238E27FC236}">
                  <a16:creationId xmlns="" xmlns:a16="http://schemas.microsoft.com/office/drawing/2014/main" id="{918B535A-D61D-486C-ADAE-96D1DE7EDD79}"/>
                </a:ext>
              </a:extLst>
            </p:cNvPr>
            <p:cNvSpPr/>
            <p:nvPr/>
          </p:nvSpPr>
          <p:spPr bwMode="auto">
            <a:xfrm>
              <a:off x="10479729" y="5567992"/>
              <a:ext cx="19033" cy="126891"/>
            </a:xfrm>
            <a:custGeom>
              <a:avLst/>
              <a:gdLst>
                <a:gd name="T0" fmla="*/ 4 w 14"/>
                <a:gd name="T1" fmla="*/ 92 h 92"/>
                <a:gd name="T2" fmla="*/ 2 w 14"/>
                <a:gd name="T3" fmla="*/ 91 h 92"/>
                <a:gd name="T4" fmla="*/ 1 w 14"/>
                <a:gd name="T5" fmla="*/ 87 h 92"/>
                <a:gd name="T6" fmla="*/ 6 w 14"/>
                <a:gd name="T7" fmla="*/ 45 h 92"/>
                <a:gd name="T8" fmla="*/ 1 w 14"/>
                <a:gd name="T9" fmla="*/ 6 h 92"/>
                <a:gd name="T10" fmla="*/ 2 w 14"/>
                <a:gd name="T11" fmla="*/ 1 h 92"/>
                <a:gd name="T12" fmla="*/ 7 w 14"/>
                <a:gd name="T13" fmla="*/ 3 h 92"/>
                <a:gd name="T14" fmla="*/ 14 w 14"/>
                <a:gd name="T15" fmla="*/ 45 h 92"/>
                <a:gd name="T16" fmla="*/ 7 w 14"/>
                <a:gd name="T17" fmla="*/ 89 h 92"/>
                <a:gd name="T18" fmla="*/ 4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4" y="92"/>
                  </a:moveTo>
                  <a:cubicBezTo>
                    <a:pt x="3" y="92"/>
                    <a:pt x="3" y="92"/>
                    <a:pt x="2" y="91"/>
                  </a:cubicBezTo>
                  <a:cubicBezTo>
                    <a:pt x="1" y="91"/>
                    <a:pt x="0" y="88"/>
                    <a:pt x="1" y="87"/>
                  </a:cubicBezTo>
                  <a:cubicBezTo>
                    <a:pt x="1" y="87"/>
                    <a:pt x="6" y="72"/>
                    <a:pt x="6" y="45"/>
                  </a:cubicBezTo>
                  <a:cubicBezTo>
                    <a:pt x="6" y="18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7" y="3"/>
                    <a:pt x="14" y="17"/>
                    <a:pt x="14" y="45"/>
                  </a:cubicBezTo>
                  <a:cubicBezTo>
                    <a:pt x="14" y="74"/>
                    <a:pt x="7" y="89"/>
                    <a:pt x="7" y="89"/>
                  </a:cubicBezTo>
                  <a:cubicBezTo>
                    <a:pt x="7" y="91"/>
                    <a:pt x="5" y="92"/>
                    <a:pt x="4" y="92"/>
                  </a:cubicBezTo>
                  <a:close/>
                </a:path>
              </a:pathLst>
            </a:custGeom>
            <a:solidFill>
              <a:srgbClr val="8A4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$ļîḋe">
              <a:extLst>
                <a:ext uri="{FF2B5EF4-FFF2-40B4-BE49-F238E27FC236}">
                  <a16:creationId xmlns="" xmlns:a16="http://schemas.microsoft.com/office/drawing/2014/main" id="{F109DD72-7042-4D74-90F4-F6F367D2A2FE}"/>
                </a:ext>
              </a:extLst>
            </p:cNvPr>
            <p:cNvSpPr/>
            <p:nvPr/>
          </p:nvSpPr>
          <p:spPr bwMode="auto">
            <a:xfrm>
              <a:off x="9995957" y="5550546"/>
              <a:ext cx="674109" cy="163372"/>
            </a:xfrm>
            <a:custGeom>
              <a:avLst/>
              <a:gdLst>
                <a:gd name="T0" fmla="*/ 439 w 485"/>
                <a:gd name="T1" fmla="*/ 0 h 118"/>
                <a:gd name="T2" fmla="*/ 0 w 485"/>
                <a:gd name="T3" fmla="*/ 0 h 118"/>
                <a:gd name="T4" fmla="*/ 0 w 485"/>
                <a:gd name="T5" fmla="*/ 17 h 118"/>
                <a:gd name="T6" fmla="*/ 348 w 485"/>
                <a:gd name="T7" fmla="*/ 17 h 118"/>
                <a:gd name="T8" fmla="*/ 377 w 485"/>
                <a:gd name="T9" fmla="*/ 46 h 118"/>
                <a:gd name="T10" fmla="*/ 377 w 485"/>
                <a:gd name="T11" fmla="*/ 72 h 118"/>
                <a:gd name="T12" fmla="*/ 348 w 485"/>
                <a:gd name="T13" fmla="*/ 101 h 118"/>
                <a:gd name="T14" fmla="*/ 0 w 485"/>
                <a:gd name="T15" fmla="*/ 101 h 118"/>
                <a:gd name="T16" fmla="*/ 0 w 485"/>
                <a:gd name="T17" fmla="*/ 118 h 118"/>
                <a:gd name="T18" fmla="*/ 439 w 485"/>
                <a:gd name="T19" fmla="*/ 118 h 118"/>
                <a:gd name="T20" fmla="*/ 485 w 485"/>
                <a:gd name="T21" fmla="*/ 72 h 118"/>
                <a:gd name="T22" fmla="*/ 485 w 485"/>
                <a:gd name="T23" fmla="*/ 46 h 118"/>
                <a:gd name="T24" fmla="*/ 439 w 485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5" h="118">
                  <a:moveTo>
                    <a:pt x="4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48" y="17"/>
                    <a:pt x="348" y="17"/>
                    <a:pt x="348" y="17"/>
                  </a:cubicBezTo>
                  <a:cubicBezTo>
                    <a:pt x="364" y="17"/>
                    <a:pt x="377" y="30"/>
                    <a:pt x="377" y="46"/>
                  </a:cubicBezTo>
                  <a:cubicBezTo>
                    <a:pt x="377" y="72"/>
                    <a:pt x="377" y="72"/>
                    <a:pt x="377" y="72"/>
                  </a:cubicBezTo>
                  <a:cubicBezTo>
                    <a:pt x="377" y="88"/>
                    <a:pt x="364" y="101"/>
                    <a:pt x="34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439" y="118"/>
                    <a:pt x="439" y="118"/>
                    <a:pt x="439" y="118"/>
                  </a:cubicBezTo>
                  <a:cubicBezTo>
                    <a:pt x="464" y="118"/>
                    <a:pt x="485" y="98"/>
                    <a:pt x="485" y="72"/>
                  </a:cubicBezTo>
                  <a:cubicBezTo>
                    <a:pt x="485" y="46"/>
                    <a:pt x="485" y="46"/>
                    <a:pt x="485" y="46"/>
                  </a:cubicBezTo>
                  <a:cubicBezTo>
                    <a:pt x="485" y="21"/>
                    <a:pt x="464" y="0"/>
                    <a:pt x="439" y="0"/>
                  </a:cubicBezTo>
                  <a:close/>
                </a:path>
              </a:pathLst>
            </a:custGeom>
            <a:solidFill>
              <a:srgbClr val="CC2D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îS1ïḓê">
              <a:extLst>
                <a:ext uri="{FF2B5EF4-FFF2-40B4-BE49-F238E27FC236}">
                  <a16:creationId xmlns="" xmlns:a16="http://schemas.microsoft.com/office/drawing/2014/main" id="{4A3E45CF-754B-4336-B56A-339D72835FD7}"/>
                </a:ext>
              </a:extLst>
            </p:cNvPr>
            <p:cNvSpPr/>
            <p:nvPr/>
          </p:nvSpPr>
          <p:spPr bwMode="auto">
            <a:xfrm>
              <a:off x="10482901" y="5550546"/>
              <a:ext cx="247437" cy="163372"/>
            </a:xfrm>
            <a:custGeom>
              <a:avLst/>
              <a:gdLst>
                <a:gd name="T0" fmla="*/ 131 w 178"/>
                <a:gd name="T1" fmla="*/ 0 h 118"/>
                <a:gd name="T2" fmla="*/ 0 w 178"/>
                <a:gd name="T3" fmla="*/ 0 h 118"/>
                <a:gd name="T4" fmla="*/ 47 w 178"/>
                <a:gd name="T5" fmla="*/ 46 h 118"/>
                <a:gd name="T6" fmla="*/ 47 w 178"/>
                <a:gd name="T7" fmla="*/ 72 h 118"/>
                <a:gd name="T8" fmla="*/ 0 w 178"/>
                <a:gd name="T9" fmla="*/ 118 h 118"/>
                <a:gd name="T10" fmla="*/ 131 w 178"/>
                <a:gd name="T11" fmla="*/ 118 h 118"/>
                <a:gd name="T12" fmla="*/ 178 w 178"/>
                <a:gd name="T13" fmla="*/ 72 h 118"/>
                <a:gd name="T14" fmla="*/ 178 w 178"/>
                <a:gd name="T15" fmla="*/ 46 h 118"/>
                <a:gd name="T16" fmla="*/ 131 w 178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118">
                  <a:moveTo>
                    <a:pt x="1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47" y="21"/>
                    <a:pt x="47" y="46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7" y="98"/>
                    <a:pt x="26" y="118"/>
                    <a:pt x="0" y="118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57" y="118"/>
                    <a:pt x="178" y="98"/>
                    <a:pt x="178" y="72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8" y="21"/>
                    <a:pt x="157" y="0"/>
                    <a:pt x="131" y="0"/>
                  </a:cubicBezTo>
                  <a:close/>
                </a:path>
              </a:pathLst>
            </a:custGeom>
            <a:solidFill>
              <a:srgbClr val="E83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ïslïḋé">
              <a:extLst>
                <a:ext uri="{FF2B5EF4-FFF2-40B4-BE49-F238E27FC236}">
                  <a16:creationId xmlns="" xmlns:a16="http://schemas.microsoft.com/office/drawing/2014/main" id="{87E9A5D9-83C7-41BB-B148-2CE20A981838}"/>
                </a:ext>
              </a:extLst>
            </p:cNvPr>
            <p:cNvSpPr/>
            <p:nvPr/>
          </p:nvSpPr>
          <p:spPr bwMode="auto">
            <a:xfrm>
              <a:off x="10068919" y="4763821"/>
              <a:ext cx="594802" cy="166544"/>
            </a:xfrm>
            <a:custGeom>
              <a:avLst/>
              <a:gdLst>
                <a:gd name="T0" fmla="*/ 381 w 428"/>
                <a:gd name="T1" fmla="*/ 120 h 120"/>
                <a:gd name="T2" fmla="*/ 0 w 428"/>
                <a:gd name="T3" fmla="*/ 120 h 120"/>
                <a:gd name="T4" fmla="*/ 0 w 428"/>
                <a:gd name="T5" fmla="*/ 102 h 120"/>
                <a:gd name="T6" fmla="*/ 381 w 428"/>
                <a:gd name="T7" fmla="*/ 102 h 120"/>
                <a:gd name="T8" fmla="*/ 410 w 428"/>
                <a:gd name="T9" fmla="*/ 73 h 120"/>
                <a:gd name="T10" fmla="*/ 410 w 428"/>
                <a:gd name="T11" fmla="*/ 47 h 120"/>
                <a:gd name="T12" fmla="*/ 381 w 428"/>
                <a:gd name="T13" fmla="*/ 17 h 120"/>
                <a:gd name="T14" fmla="*/ 0 w 428"/>
                <a:gd name="T15" fmla="*/ 17 h 120"/>
                <a:gd name="T16" fmla="*/ 0 w 428"/>
                <a:gd name="T17" fmla="*/ 0 h 120"/>
                <a:gd name="T18" fmla="*/ 381 w 428"/>
                <a:gd name="T19" fmla="*/ 0 h 120"/>
                <a:gd name="T20" fmla="*/ 428 w 428"/>
                <a:gd name="T21" fmla="*/ 47 h 120"/>
                <a:gd name="T22" fmla="*/ 428 w 428"/>
                <a:gd name="T23" fmla="*/ 73 h 120"/>
                <a:gd name="T24" fmla="*/ 381 w 428"/>
                <a:gd name="T2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8" h="120">
                  <a:moveTo>
                    <a:pt x="381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381" y="102"/>
                    <a:pt x="381" y="102"/>
                    <a:pt x="381" y="102"/>
                  </a:cubicBezTo>
                  <a:cubicBezTo>
                    <a:pt x="397" y="102"/>
                    <a:pt x="410" y="89"/>
                    <a:pt x="410" y="73"/>
                  </a:cubicBezTo>
                  <a:cubicBezTo>
                    <a:pt x="410" y="47"/>
                    <a:pt x="410" y="47"/>
                    <a:pt x="410" y="47"/>
                  </a:cubicBezTo>
                  <a:cubicBezTo>
                    <a:pt x="410" y="30"/>
                    <a:pt x="397" y="17"/>
                    <a:pt x="38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407" y="0"/>
                    <a:pt x="428" y="21"/>
                    <a:pt x="428" y="47"/>
                  </a:cubicBezTo>
                  <a:cubicBezTo>
                    <a:pt x="428" y="73"/>
                    <a:pt x="428" y="73"/>
                    <a:pt x="428" y="73"/>
                  </a:cubicBezTo>
                  <a:cubicBezTo>
                    <a:pt x="428" y="99"/>
                    <a:pt x="407" y="120"/>
                    <a:pt x="381" y="120"/>
                  </a:cubicBezTo>
                </a:path>
              </a:pathLst>
            </a:custGeom>
            <a:solidFill>
              <a:srgbClr val="E83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îśḷîde">
              <a:extLst>
                <a:ext uri="{FF2B5EF4-FFF2-40B4-BE49-F238E27FC236}">
                  <a16:creationId xmlns="" xmlns:a16="http://schemas.microsoft.com/office/drawing/2014/main" id="{589C9182-3D7F-4114-B2DA-91B3CA9BA68C}"/>
                </a:ext>
              </a:extLst>
            </p:cNvPr>
            <p:cNvSpPr/>
            <p:nvPr/>
          </p:nvSpPr>
          <p:spPr bwMode="auto">
            <a:xfrm>
              <a:off x="10099056" y="4787613"/>
              <a:ext cx="531356" cy="117373"/>
            </a:xfrm>
            <a:custGeom>
              <a:avLst/>
              <a:gdLst>
                <a:gd name="T0" fmla="*/ 360 w 382"/>
                <a:gd name="T1" fmla="*/ 0 h 85"/>
                <a:gd name="T2" fmla="*/ 382 w 382"/>
                <a:gd name="T3" fmla="*/ 30 h 85"/>
                <a:gd name="T4" fmla="*/ 382 w 382"/>
                <a:gd name="T5" fmla="*/ 56 h 85"/>
                <a:gd name="T6" fmla="*/ 360 w 382"/>
                <a:gd name="T7" fmla="*/ 85 h 85"/>
                <a:gd name="T8" fmla="*/ 0 w 382"/>
                <a:gd name="T9" fmla="*/ 85 h 85"/>
                <a:gd name="T10" fmla="*/ 12 w 382"/>
                <a:gd name="T11" fmla="*/ 45 h 85"/>
                <a:gd name="T12" fmla="*/ 0 w 382"/>
                <a:gd name="T13" fmla="*/ 0 h 85"/>
                <a:gd name="T14" fmla="*/ 360 w 382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2" h="85">
                  <a:moveTo>
                    <a:pt x="360" y="0"/>
                  </a:moveTo>
                  <a:cubicBezTo>
                    <a:pt x="376" y="0"/>
                    <a:pt x="382" y="13"/>
                    <a:pt x="382" y="30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72"/>
                    <a:pt x="376" y="85"/>
                    <a:pt x="36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12" y="70"/>
                    <a:pt x="12" y="45"/>
                  </a:cubicBezTo>
                  <a:cubicBezTo>
                    <a:pt x="12" y="16"/>
                    <a:pt x="0" y="0"/>
                    <a:pt x="0" y="0"/>
                  </a:cubicBezTo>
                  <a:cubicBezTo>
                    <a:pt x="360" y="0"/>
                    <a:pt x="360" y="0"/>
                    <a:pt x="360" y="0"/>
                  </a:cubicBezTo>
                  <a:close/>
                </a:path>
              </a:pathLst>
            </a:custGeom>
            <a:solidFill>
              <a:srgbClr val="E3F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íṡ1ïḋè">
              <a:extLst>
                <a:ext uri="{FF2B5EF4-FFF2-40B4-BE49-F238E27FC236}">
                  <a16:creationId xmlns="" xmlns:a16="http://schemas.microsoft.com/office/drawing/2014/main" id="{F08D1EB1-F6EF-46C1-BB29-947B1834B134}"/>
                </a:ext>
              </a:extLst>
            </p:cNvPr>
            <p:cNvSpPr/>
            <p:nvPr/>
          </p:nvSpPr>
          <p:spPr bwMode="auto">
            <a:xfrm>
              <a:off x="10605034" y="4789200"/>
              <a:ext cx="34895" cy="115788"/>
            </a:xfrm>
            <a:custGeom>
              <a:avLst/>
              <a:gdLst>
                <a:gd name="T0" fmla="*/ 0 w 25"/>
                <a:gd name="T1" fmla="*/ 84 h 84"/>
                <a:gd name="T2" fmla="*/ 5 w 25"/>
                <a:gd name="T3" fmla="*/ 43 h 84"/>
                <a:gd name="T4" fmla="*/ 0 w 25"/>
                <a:gd name="T5" fmla="*/ 0 h 84"/>
                <a:gd name="T6" fmla="*/ 25 w 25"/>
                <a:gd name="T7" fmla="*/ 29 h 84"/>
                <a:gd name="T8" fmla="*/ 25 w 25"/>
                <a:gd name="T9" fmla="*/ 55 h 84"/>
                <a:gd name="T10" fmla="*/ 0 w 25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4">
                  <a:moveTo>
                    <a:pt x="0" y="84"/>
                  </a:moveTo>
                  <a:cubicBezTo>
                    <a:pt x="0" y="84"/>
                    <a:pt x="5" y="72"/>
                    <a:pt x="5" y="43"/>
                  </a:cubicBezTo>
                  <a:cubicBezTo>
                    <a:pt x="5" y="14"/>
                    <a:pt x="0" y="0"/>
                    <a:pt x="0" y="0"/>
                  </a:cubicBezTo>
                  <a:cubicBezTo>
                    <a:pt x="14" y="2"/>
                    <a:pt x="25" y="14"/>
                    <a:pt x="25" y="29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70"/>
                    <a:pt x="14" y="82"/>
                    <a:pt x="0" y="84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íŝḻïdé">
              <a:extLst>
                <a:ext uri="{FF2B5EF4-FFF2-40B4-BE49-F238E27FC236}">
                  <a16:creationId xmlns="" xmlns:a16="http://schemas.microsoft.com/office/drawing/2014/main" id="{1DBBC5CD-3A37-40E8-A1BB-1B7E96D81219}"/>
                </a:ext>
              </a:extLst>
            </p:cNvPr>
            <p:cNvSpPr/>
            <p:nvPr/>
          </p:nvSpPr>
          <p:spPr bwMode="auto">
            <a:xfrm>
              <a:off x="10598689" y="4787613"/>
              <a:ext cx="19033" cy="117373"/>
            </a:xfrm>
            <a:custGeom>
              <a:avLst/>
              <a:gdLst>
                <a:gd name="T0" fmla="*/ 0 w 13"/>
                <a:gd name="T1" fmla="*/ 84 h 85"/>
                <a:gd name="T2" fmla="*/ 6 w 13"/>
                <a:gd name="T3" fmla="*/ 44 h 85"/>
                <a:gd name="T4" fmla="*/ 0 w 13"/>
                <a:gd name="T5" fmla="*/ 2 h 85"/>
                <a:gd name="T6" fmla="*/ 0 w 13"/>
                <a:gd name="T7" fmla="*/ 0 h 85"/>
                <a:gd name="T8" fmla="*/ 8 w 13"/>
                <a:gd name="T9" fmla="*/ 2 h 85"/>
                <a:gd name="T10" fmla="*/ 13 w 13"/>
                <a:gd name="T11" fmla="*/ 44 h 85"/>
                <a:gd name="T12" fmla="*/ 8 w 13"/>
                <a:gd name="T13" fmla="*/ 84 h 85"/>
                <a:gd name="T14" fmla="*/ 0 w 13"/>
                <a:gd name="T15" fmla="*/ 85 h 85"/>
                <a:gd name="T16" fmla="*/ 0 w 13"/>
                <a:gd name="T17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5">
                  <a:moveTo>
                    <a:pt x="0" y="84"/>
                  </a:moveTo>
                  <a:cubicBezTo>
                    <a:pt x="1" y="83"/>
                    <a:pt x="6" y="72"/>
                    <a:pt x="6" y="44"/>
                  </a:cubicBezTo>
                  <a:cubicBezTo>
                    <a:pt x="6" y="16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3" y="0"/>
                    <a:pt x="6" y="1"/>
                    <a:pt x="8" y="2"/>
                  </a:cubicBezTo>
                  <a:cubicBezTo>
                    <a:pt x="9" y="7"/>
                    <a:pt x="13" y="21"/>
                    <a:pt x="13" y="44"/>
                  </a:cubicBezTo>
                  <a:cubicBezTo>
                    <a:pt x="13" y="66"/>
                    <a:pt x="10" y="79"/>
                    <a:pt x="8" y="84"/>
                  </a:cubicBezTo>
                  <a:cubicBezTo>
                    <a:pt x="6" y="85"/>
                    <a:pt x="3" y="85"/>
                    <a:pt x="0" y="85"/>
                  </a:cubicBezTo>
                  <a:cubicBezTo>
                    <a:pt x="0" y="85"/>
                    <a:pt x="0" y="84"/>
                    <a:pt x="0" y="84"/>
                  </a:cubicBezTo>
                  <a:close/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iśļidé">
              <a:extLst>
                <a:ext uri="{FF2B5EF4-FFF2-40B4-BE49-F238E27FC236}">
                  <a16:creationId xmlns="" xmlns:a16="http://schemas.microsoft.com/office/drawing/2014/main" id="{BA55F53D-5343-4FF7-AECF-371F9D71191D}"/>
                </a:ext>
              </a:extLst>
            </p:cNvPr>
            <p:cNvSpPr/>
            <p:nvPr/>
          </p:nvSpPr>
          <p:spPr bwMode="auto">
            <a:xfrm>
              <a:off x="10121263" y="4503694"/>
              <a:ext cx="222060" cy="93582"/>
            </a:xfrm>
            <a:custGeom>
              <a:avLst/>
              <a:gdLst>
                <a:gd name="T0" fmla="*/ 131 w 160"/>
                <a:gd name="T1" fmla="*/ 67 h 67"/>
                <a:gd name="T2" fmla="*/ 160 w 160"/>
                <a:gd name="T3" fmla="*/ 38 h 67"/>
                <a:gd name="T4" fmla="*/ 160 w 160"/>
                <a:gd name="T5" fmla="*/ 29 h 67"/>
                <a:gd name="T6" fmla="*/ 131 w 160"/>
                <a:gd name="T7" fmla="*/ 0 h 67"/>
                <a:gd name="T8" fmla="*/ 0 w 160"/>
                <a:gd name="T9" fmla="*/ 0 h 67"/>
                <a:gd name="T10" fmla="*/ 12 w 160"/>
                <a:gd name="T11" fmla="*/ 32 h 67"/>
                <a:gd name="T12" fmla="*/ 0 w 160"/>
                <a:gd name="T13" fmla="*/ 67 h 67"/>
                <a:gd name="T14" fmla="*/ 131 w 160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7">
                  <a:moveTo>
                    <a:pt x="131" y="67"/>
                  </a:moveTo>
                  <a:cubicBezTo>
                    <a:pt x="147" y="67"/>
                    <a:pt x="160" y="54"/>
                    <a:pt x="160" y="38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0" y="13"/>
                    <a:pt x="147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7"/>
                    <a:pt x="12" y="32"/>
                  </a:cubicBezTo>
                  <a:cubicBezTo>
                    <a:pt x="12" y="60"/>
                    <a:pt x="0" y="67"/>
                    <a:pt x="0" y="67"/>
                  </a:cubicBezTo>
                  <a:cubicBezTo>
                    <a:pt x="131" y="67"/>
                    <a:pt x="131" y="67"/>
                    <a:pt x="131" y="67"/>
                  </a:cubicBezTo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ïslidê">
              <a:extLst>
                <a:ext uri="{FF2B5EF4-FFF2-40B4-BE49-F238E27FC236}">
                  <a16:creationId xmlns="" xmlns:a16="http://schemas.microsoft.com/office/drawing/2014/main" id="{2684E1CD-3FAD-4447-B309-0F3F1A1035BF}"/>
                </a:ext>
              </a:extLst>
            </p:cNvPr>
            <p:cNvSpPr/>
            <p:nvPr/>
          </p:nvSpPr>
          <p:spPr bwMode="auto">
            <a:xfrm>
              <a:off x="10092713" y="4481488"/>
              <a:ext cx="525012" cy="141166"/>
            </a:xfrm>
            <a:custGeom>
              <a:avLst/>
              <a:gdLst>
                <a:gd name="T0" fmla="*/ 332 w 378"/>
                <a:gd name="T1" fmla="*/ 0 h 102"/>
                <a:gd name="T2" fmla="*/ 0 w 378"/>
                <a:gd name="T3" fmla="*/ 0 h 102"/>
                <a:gd name="T4" fmla="*/ 0 w 378"/>
                <a:gd name="T5" fmla="*/ 17 h 102"/>
                <a:gd name="T6" fmla="*/ 151 w 378"/>
                <a:gd name="T7" fmla="*/ 17 h 102"/>
                <a:gd name="T8" fmla="*/ 180 w 378"/>
                <a:gd name="T9" fmla="*/ 46 h 102"/>
                <a:gd name="T10" fmla="*/ 180 w 378"/>
                <a:gd name="T11" fmla="*/ 55 h 102"/>
                <a:gd name="T12" fmla="*/ 151 w 378"/>
                <a:gd name="T13" fmla="*/ 84 h 102"/>
                <a:gd name="T14" fmla="*/ 0 w 378"/>
                <a:gd name="T15" fmla="*/ 84 h 102"/>
                <a:gd name="T16" fmla="*/ 0 w 378"/>
                <a:gd name="T17" fmla="*/ 102 h 102"/>
                <a:gd name="T18" fmla="*/ 332 w 378"/>
                <a:gd name="T19" fmla="*/ 102 h 102"/>
                <a:gd name="T20" fmla="*/ 378 w 378"/>
                <a:gd name="T21" fmla="*/ 55 h 102"/>
                <a:gd name="T22" fmla="*/ 378 w 378"/>
                <a:gd name="T23" fmla="*/ 46 h 102"/>
                <a:gd name="T24" fmla="*/ 332 w 378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8" h="102">
                  <a:moveTo>
                    <a:pt x="3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51" y="17"/>
                    <a:pt x="151" y="17"/>
                    <a:pt x="151" y="17"/>
                  </a:cubicBezTo>
                  <a:cubicBezTo>
                    <a:pt x="167" y="17"/>
                    <a:pt x="180" y="30"/>
                    <a:pt x="180" y="46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0" y="71"/>
                    <a:pt x="167" y="84"/>
                    <a:pt x="15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332" y="102"/>
                    <a:pt x="332" y="102"/>
                    <a:pt x="332" y="102"/>
                  </a:cubicBezTo>
                  <a:cubicBezTo>
                    <a:pt x="357" y="102"/>
                    <a:pt x="378" y="81"/>
                    <a:pt x="378" y="55"/>
                  </a:cubicBezTo>
                  <a:cubicBezTo>
                    <a:pt x="378" y="46"/>
                    <a:pt x="378" y="46"/>
                    <a:pt x="378" y="46"/>
                  </a:cubicBezTo>
                  <a:cubicBezTo>
                    <a:pt x="378" y="20"/>
                    <a:pt x="357" y="0"/>
                    <a:pt x="332" y="0"/>
                  </a:cubicBezTo>
                </a:path>
              </a:pathLst>
            </a:custGeom>
            <a:solidFill>
              <a:srgbClr val="EB5B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ïṡḻïḓê">
              <a:extLst>
                <a:ext uri="{FF2B5EF4-FFF2-40B4-BE49-F238E27FC236}">
                  <a16:creationId xmlns="" xmlns:a16="http://schemas.microsoft.com/office/drawing/2014/main" id="{032D05E6-CA3F-4EC0-A39E-A8175622881F}"/>
                </a:ext>
              </a:extLst>
            </p:cNvPr>
            <p:cNvSpPr/>
            <p:nvPr/>
          </p:nvSpPr>
          <p:spPr bwMode="auto">
            <a:xfrm>
              <a:off x="10092713" y="4481488"/>
              <a:ext cx="283919" cy="141166"/>
            </a:xfrm>
            <a:custGeom>
              <a:avLst/>
              <a:gdLst>
                <a:gd name="T0" fmla="*/ 151 w 204"/>
                <a:gd name="T1" fmla="*/ 84 h 102"/>
                <a:gd name="T2" fmla="*/ 180 w 204"/>
                <a:gd name="T3" fmla="*/ 55 h 102"/>
                <a:gd name="T4" fmla="*/ 180 w 204"/>
                <a:gd name="T5" fmla="*/ 46 h 102"/>
                <a:gd name="T6" fmla="*/ 151 w 204"/>
                <a:gd name="T7" fmla="*/ 17 h 102"/>
                <a:gd name="T8" fmla="*/ 0 w 204"/>
                <a:gd name="T9" fmla="*/ 17 h 102"/>
                <a:gd name="T10" fmla="*/ 0 w 204"/>
                <a:gd name="T11" fmla="*/ 0 h 102"/>
                <a:gd name="T12" fmla="*/ 158 w 204"/>
                <a:gd name="T13" fmla="*/ 0 h 102"/>
                <a:gd name="T14" fmla="*/ 204 w 204"/>
                <a:gd name="T15" fmla="*/ 46 h 102"/>
                <a:gd name="T16" fmla="*/ 204 w 204"/>
                <a:gd name="T17" fmla="*/ 55 h 102"/>
                <a:gd name="T18" fmla="*/ 158 w 204"/>
                <a:gd name="T19" fmla="*/ 102 h 102"/>
                <a:gd name="T20" fmla="*/ 0 w 204"/>
                <a:gd name="T21" fmla="*/ 102 h 102"/>
                <a:gd name="T22" fmla="*/ 0 w 204"/>
                <a:gd name="T23" fmla="*/ 84 h 102"/>
                <a:gd name="T24" fmla="*/ 151 w 204"/>
                <a:gd name="T25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102">
                  <a:moveTo>
                    <a:pt x="151" y="84"/>
                  </a:moveTo>
                  <a:cubicBezTo>
                    <a:pt x="167" y="84"/>
                    <a:pt x="180" y="71"/>
                    <a:pt x="180" y="55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30"/>
                    <a:pt x="167" y="17"/>
                    <a:pt x="15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4" y="0"/>
                    <a:pt x="204" y="20"/>
                    <a:pt x="204" y="46"/>
                  </a:cubicBezTo>
                  <a:cubicBezTo>
                    <a:pt x="204" y="55"/>
                    <a:pt x="204" y="55"/>
                    <a:pt x="204" y="55"/>
                  </a:cubicBezTo>
                  <a:cubicBezTo>
                    <a:pt x="204" y="81"/>
                    <a:pt x="184" y="102"/>
                    <a:pt x="158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51" y="84"/>
                    <a:pt x="151" y="84"/>
                    <a:pt x="151" y="84"/>
                  </a:cubicBezTo>
                </a:path>
              </a:pathLst>
            </a:custGeom>
            <a:solidFill>
              <a:srgbClr val="D43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iṣ1îḍê">
              <a:extLst>
                <a:ext uri="{FF2B5EF4-FFF2-40B4-BE49-F238E27FC236}">
                  <a16:creationId xmlns="" xmlns:a16="http://schemas.microsoft.com/office/drawing/2014/main" id="{6A513BC4-6A06-4E56-8195-5DD7FEA3F565}"/>
                </a:ext>
              </a:extLst>
            </p:cNvPr>
            <p:cNvSpPr/>
            <p:nvPr/>
          </p:nvSpPr>
          <p:spPr bwMode="auto">
            <a:xfrm>
              <a:off x="10305255" y="4503694"/>
              <a:ext cx="38068" cy="93582"/>
            </a:xfrm>
            <a:custGeom>
              <a:avLst/>
              <a:gdLst>
                <a:gd name="T0" fmla="*/ 0 w 27"/>
                <a:gd name="T1" fmla="*/ 0 h 67"/>
                <a:gd name="T2" fmla="*/ 27 w 27"/>
                <a:gd name="T3" fmla="*/ 29 h 67"/>
                <a:gd name="T4" fmla="*/ 27 w 27"/>
                <a:gd name="T5" fmla="*/ 38 h 67"/>
                <a:gd name="T6" fmla="*/ 0 w 27"/>
                <a:gd name="T7" fmla="*/ 67 h 67"/>
                <a:gd name="T8" fmla="*/ 5 w 27"/>
                <a:gd name="T9" fmla="*/ 33 h 67"/>
                <a:gd name="T10" fmla="*/ 0 w 2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7">
                  <a:moveTo>
                    <a:pt x="0" y="0"/>
                  </a:moveTo>
                  <a:cubicBezTo>
                    <a:pt x="15" y="1"/>
                    <a:pt x="27" y="14"/>
                    <a:pt x="27" y="2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54"/>
                    <a:pt x="15" y="66"/>
                    <a:pt x="0" y="67"/>
                  </a:cubicBezTo>
                  <a:cubicBezTo>
                    <a:pt x="0" y="67"/>
                    <a:pt x="5" y="55"/>
                    <a:pt x="5" y="33"/>
                  </a:cubicBezTo>
                  <a:cubicBezTo>
                    <a:pt x="5" y="12"/>
                    <a:pt x="0" y="0"/>
                    <a:pt x="0" y="0"/>
                  </a:cubicBezTo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iŝḷîḑe">
              <a:extLst>
                <a:ext uri="{FF2B5EF4-FFF2-40B4-BE49-F238E27FC236}">
                  <a16:creationId xmlns="" xmlns:a16="http://schemas.microsoft.com/office/drawing/2014/main" id="{3EFFBAE5-816B-46B8-A3C7-4A4E29D19987}"/>
                </a:ext>
              </a:extLst>
            </p:cNvPr>
            <p:cNvSpPr/>
            <p:nvPr/>
          </p:nvSpPr>
          <p:spPr bwMode="auto">
            <a:xfrm>
              <a:off x="10113332" y="4954157"/>
              <a:ext cx="501219" cy="115788"/>
            </a:xfrm>
            <a:custGeom>
              <a:avLst/>
              <a:gdLst>
                <a:gd name="T0" fmla="*/ 332 w 361"/>
                <a:gd name="T1" fmla="*/ 84 h 84"/>
                <a:gd name="T2" fmla="*/ 361 w 361"/>
                <a:gd name="T3" fmla="*/ 55 h 84"/>
                <a:gd name="T4" fmla="*/ 361 w 361"/>
                <a:gd name="T5" fmla="*/ 29 h 84"/>
                <a:gd name="T6" fmla="*/ 332 w 361"/>
                <a:gd name="T7" fmla="*/ 0 h 84"/>
                <a:gd name="T8" fmla="*/ 0 w 361"/>
                <a:gd name="T9" fmla="*/ 0 h 84"/>
                <a:gd name="T10" fmla="*/ 13 w 361"/>
                <a:gd name="T11" fmla="*/ 40 h 84"/>
                <a:gd name="T12" fmla="*/ 0 w 361"/>
                <a:gd name="T13" fmla="*/ 84 h 84"/>
                <a:gd name="T14" fmla="*/ 332 w 361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1" h="84">
                  <a:moveTo>
                    <a:pt x="332" y="84"/>
                  </a:moveTo>
                  <a:cubicBezTo>
                    <a:pt x="348" y="84"/>
                    <a:pt x="361" y="71"/>
                    <a:pt x="361" y="55"/>
                  </a:cubicBezTo>
                  <a:cubicBezTo>
                    <a:pt x="361" y="29"/>
                    <a:pt x="361" y="29"/>
                    <a:pt x="361" y="29"/>
                  </a:cubicBezTo>
                  <a:cubicBezTo>
                    <a:pt x="361" y="13"/>
                    <a:pt x="348" y="0"/>
                    <a:pt x="3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3" y="16"/>
                    <a:pt x="13" y="40"/>
                  </a:cubicBezTo>
                  <a:cubicBezTo>
                    <a:pt x="13" y="69"/>
                    <a:pt x="0" y="84"/>
                    <a:pt x="0" y="84"/>
                  </a:cubicBezTo>
                  <a:cubicBezTo>
                    <a:pt x="332" y="84"/>
                    <a:pt x="332" y="84"/>
                    <a:pt x="332" y="84"/>
                  </a:cubicBezTo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ïş1îḑê">
              <a:extLst>
                <a:ext uri="{FF2B5EF4-FFF2-40B4-BE49-F238E27FC236}">
                  <a16:creationId xmlns="" xmlns:a16="http://schemas.microsoft.com/office/drawing/2014/main" id="{9AC20958-D65E-4999-A072-E5B99F2C7D22}"/>
                </a:ext>
              </a:extLst>
            </p:cNvPr>
            <p:cNvSpPr/>
            <p:nvPr/>
          </p:nvSpPr>
          <p:spPr bwMode="auto">
            <a:xfrm>
              <a:off x="10444834" y="4954157"/>
              <a:ext cx="87238" cy="115788"/>
            </a:xfrm>
            <a:custGeom>
              <a:avLst/>
              <a:gdLst>
                <a:gd name="T0" fmla="*/ 63 w 63"/>
                <a:gd name="T1" fmla="*/ 0 h 84"/>
                <a:gd name="T2" fmla="*/ 0 w 63"/>
                <a:gd name="T3" fmla="*/ 0 h 84"/>
                <a:gd name="T4" fmla="*/ 6 w 63"/>
                <a:gd name="T5" fmla="*/ 41 h 84"/>
                <a:gd name="T6" fmla="*/ 0 w 63"/>
                <a:gd name="T7" fmla="*/ 84 h 84"/>
                <a:gd name="T8" fmla="*/ 63 w 63"/>
                <a:gd name="T9" fmla="*/ 84 h 84"/>
                <a:gd name="T10" fmla="*/ 63 w 63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4">
                  <a:moveTo>
                    <a:pt x="6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13"/>
                    <a:pt x="6" y="41"/>
                  </a:cubicBezTo>
                  <a:cubicBezTo>
                    <a:pt x="6" y="70"/>
                    <a:pt x="0" y="84"/>
                    <a:pt x="0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iṥliḓê">
              <a:extLst>
                <a:ext uri="{FF2B5EF4-FFF2-40B4-BE49-F238E27FC236}">
                  <a16:creationId xmlns="" xmlns:a16="http://schemas.microsoft.com/office/drawing/2014/main" id="{5E1DCC72-93A3-4D8E-B35E-9862D494623B}"/>
                </a:ext>
              </a:extLst>
            </p:cNvPr>
            <p:cNvSpPr/>
            <p:nvPr/>
          </p:nvSpPr>
          <p:spPr bwMode="auto">
            <a:xfrm>
              <a:off x="10438490" y="4947813"/>
              <a:ext cx="20620" cy="128477"/>
            </a:xfrm>
            <a:custGeom>
              <a:avLst/>
              <a:gdLst>
                <a:gd name="T0" fmla="*/ 4 w 14"/>
                <a:gd name="T1" fmla="*/ 92 h 92"/>
                <a:gd name="T2" fmla="*/ 3 w 14"/>
                <a:gd name="T3" fmla="*/ 92 h 92"/>
                <a:gd name="T4" fmla="*/ 1 w 14"/>
                <a:gd name="T5" fmla="*/ 87 h 92"/>
                <a:gd name="T6" fmla="*/ 7 w 14"/>
                <a:gd name="T7" fmla="*/ 45 h 92"/>
                <a:gd name="T8" fmla="*/ 1 w 14"/>
                <a:gd name="T9" fmla="*/ 6 h 92"/>
                <a:gd name="T10" fmla="*/ 3 w 14"/>
                <a:gd name="T11" fmla="*/ 1 h 92"/>
                <a:gd name="T12" fmla="*/ 7 w 14"/>
                <a:gd name="T13" fmla="*/ 3 h 92"/>
                <a:gd name="T14" fmla="*/ 14 w 14"/>
                <a:gd name="T15" fmla="*/ 45 h 92"/>
                <a:gd name="T16" fmla="*/ 7 w 14"/>
                <a:gd name="T17" fmla="*/ 90 h 92"/>
                <a:gd name="T18" fmla="*/ 4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4" y="92"/>
                  </a:moveTo>
                  <a:cubicBezTo>
                    <a:pt x="4" y="92"/>
                    <a:pt x="3" y="92"/>
                    <a:pt x="3" y="92"/>
                  </a:cubicBezTo>
                  <a:cubicBezTo>
                    <a:pt x="1" y="91"/>
                    <a:pt x="0" y="89"/>
                    <a:pt x="1" y="87"/>
                  </a:cubicBezTo>
                  <a:cubicBezTo>
                    <a:pt x="1" y="87"/>
                    <a:pt x="7" y="72"/>
                    <a:pt x="7" y="45"/>
                  </a:cubicBezTo>
                  <a:cubicBezTo>
                    <a:pt x="7" y="19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1"/>
                    <a:pt x="7" y="3"/>
                  </a:cubicBezTo>
                  <a:cubicBezTo>
                    <a:pt x="8" y="3"/>
                    <a:pt x="14" y="17"/>
                    <a:pt x="14" y="45"/>
                  </a:cubicBezTo>
                  <a:cubicBezTo>
                    <a:pt x="14" y="74"/>
                    <a:pt x="8" y="89"/>
                    <a:pt x="7" y="90"/>
                  </a:cubicBezTo>
                  <a:cubicBezTo>
                    <a:pt x="7" y="91"/>
                    <a:pt x="6" y="92"/>
                    <a:pt x="4" y="92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ï$lidê">
              <a:extLst>
                <a:ext uri="{FF2B5EF4-FFF2-40B4-BE49-F238E27FC236}">
                  <a16:creationId xmlns="" xmlns:a16="http://schemas.microsoft.com/office/drawing/2014/main" id="{D93977BF-B526-45B5-9563-04FBCFFDD182}"/>
                </a:ext>
              </a:extLst>
            </p:cNvPr>
            <p:cNvSpPr/>
            <p:nvPr/>
          </p:nvSpPr>
          <p:spPr bwMode="auto">
            <a:xfrm>
              <a:off x="10091125" y="4930366"/>
              <a:ext cx="548803" cy="164959"/>
            </a:xfrm>
            <a:custGeom>
              <a:avLst/>
              <a:gdLst>
                <a:gd name="T0" fmla="*/ 348 w 395"/>
                <a:gd name="T1" fmla="*/ 0 h 119"/>
                <a:gd name="T2" fmla="*/ 0 w 395"/>
                <a:gd name="T3" fmla="*/ 0 h 119"/>
                <a:gd name="T4" fmla="*/ 0 w 395"/>
                <a:gd name="T5" fmla="*/ 17 h 119"/>
                <a:gd name="T6" fmla="*/ 251 w 395"/>
                <a:gd name="T7" fmla="*/ 17 h 119"/>
                <a:gd name="T8" fmla="*/ 280 w 395"/>
                <a:gd name="T9" fmla="*/ 46 h 119"/>
                <a:gd name="T10" fmla="*/ 280 w 395"/>
                <a:gd name="T11" fmla="*/ 72 h 119"/>
                <a:gd name="T12" fmla="*/ 251 w 395"/>
                <a:gd name="T13" fmla="*/ 101 h 119"/>
                <a:gd name="T14" fmla="*/ 0 w 395"/>
                <a:gd name="T15" fmla="*/ 101 h 119"/>
                <a:gd name="T16" fmla="*/ 0 w 395"/>
                <a:gd name="T17" fmla="*/ 119 h 119"/>
                <a:gd name="T18" fmla="*/ 348 w 395"/>
                <a:gd name="T19" fmla="*/ 119 h 119"/>
                <a:gd name="T20" fmla="*/ 395 w 395"/>
                <a:gd name="T21" fmla="*/ 72 h 119"/>
                <a:gd name="T22" fmla="*/ 395 w 395"/>
                <a:gd name="T23" fmla="*/ 46 h 119"/>
                <a:gd name="T24" fmla="*/ 348 w 395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119">
                  <a:moveTo>
                    <a:pt x="3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51" y="17"/>
                    <a:pt x="251" y="17"/>
                    <a:pt x="251" y="17"/>
                  </a:cubicBezTo>
                  <a:cubicBezTo>
                    <a:pt x="267" y="17"/>
                    <a:pt x="280" y="30"/>
                    <a:pt x="280" y="46"/>
                  </a:cubicBezTo>
                  <a:cubicBezTo>
                    <a:pt x="280" y="72"/>
                    <a:pt x="280" y="72"/>
                    <a:pt x="280" y="72"/>
                  </a:cubicBezTo>
                  <a:cubicBezTo>
                    <a:pt x="280" y="88"/>
                    <a:pt x="267" y="101"/>
                    <a:pt x="251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48" y="119"/>
                    <a:pt x="348" y="119"/>
                    <a:pt x="348" y="119"/>
                  </a:cubicBezTo>
                  <a:cubicBezTo>
                    <a:pt x="374" y="119"/>
                    <a:pt x="395" y="98"/>
                    <a:pt x="395" y="72"/>
                  </a:cubicBezTo>
                  <a:cubicBezTo>
                    <a:pt x="395" y="46"/>
                    <a:pt x="395" y="46"/>
                    <a:pt x="395" y="46"/>
                  </a:cubicBezTo>
                  <a:cubicBezTo>
                    <a:pt x="395" y="21"/>
                    <a:pt x="374" y="0"/>
                    <a:pt x="348" y="0"/>
                  </a:cubicBezTo>
                </a:path>
              </a:pathLst>
            </a:custGeom>
            <a:solidFill>
              <a:srgbClr val="004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ṩ1ïḑè">
              <a:extLst>
                <a:ext uri="{FF2B5EF4-FFF2-40B4-BE49-F238E27FC236}">
                  <a16:creationId xmlns="" xmlns:a16="http://schemas.microsoft.com/office/drawing/2014/main" id="{125B82AE-9908-4A77-9AA5-5B0E97B128D6}"/>
                </a:ext>
              </a:extLst>
            </p:cNvPr>
            <p:cNvSpPr/>
            <p:nvPr/>
          </p:nvSpPr>
          <p:spPr bwMode="auto">
            <a:xfrm>
              <a:off x="10443248" y="4930366"/>
              <a:ext cx="253782" cy="164959"/>
            </a:xfrm>
            <a:custGeom>
              <a:avLst/>
              <a:gdLst>
                <a:gd name="T0" fmla="*/ 137 w 183"/>
                <a:gd name="T1" fmla="*/ 0 h 119"/>
                <a:gd name="T2" fmla="*/ 0 w 183"/>
                <a:gd name="T3" fmla="*/ 0 h 119"/>
                <a:gd name="T4" fmla="*/ 46 w 183"/>
                <a:gd name="T5" fmla="*/ 46 h 119"/>
                <a:gd name="T6" fmla="*/ 46 w 183"/>
                <a:gd name="T7" fmla="*/ 72 h 119"/>
                <a:gd name="T8" fmla="*/ 0 w 183"/>
                <a:gd name="T9" fmla="*/ 119 h 119"/>
                <a:gd name="T10" fmla="*/ 137 w 183"/>
                <a:gd name="T11" fmla="*/ 119 h 119"/>
                <a:gd name="T12" fmla="*/ 183 w 183"/>
                <a:gd name="T13" fmla="*/ 72 h 119"/>
                <a:gd name="T14" fmla="*/ 183 w 183"/>
                <a:gd name="T15" fmla="*/ 46 h 119"/>
                <a:gd name="T16" fmla="*/ 137 w 183"/>
                <a:gd name="T1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19">
                  <a:moveTo>
                    <a:pt x="1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46" y="21"/>
                    <a:pt x="46" y="46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98"/>
                    <a:pt x="25" y="119"/>
                    <a:pt x="0" y="119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62" y="119"/>
                    <a:pt x="183" y="98"/>
                    <a:pt x="183" y="72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83" y="21"/>
                    <a:pt x="162" y="0"/>
                    <a:pt x="137" y="0"/>
                  </a:cubicBezTo>
                </a:path>
              </a:pathLst>
            </a:custGeom>
            <a:solidFill>
              <a:srgbClr val="0D7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îṣḻîďè">
              <a:extLst>
                <a:ext uri="{FF2B5EF4-FFF2-40B4-BE49-F238E27FC236}">
                  <a16:creationId xmlns="" xmlns:a16="http://schemas.microsoft.com/office/drawing/2014/main" id="{3CB1DA99-40EF-4011-90E7-68146E2C7382}"/>
                </a:ext>
              </a:extLst>
            </p:cNvPr>
            <p:cNvSpPr/>
            <p:nvPr/>
          </p:nvSpPr>
          <p:spPr bwMode="auto">
            <a:xfrm>
              <a:off x="10443248" y="5071533"/>
              <a:ext cx="50757" cy="23793"/>
            </a:xfrm>
            <a:custGeom>
              <a:avLst/>
              <a:gdLst>
                <a:gd name="T0" fmla="*/ 0 w 36"/>
                <a:gd name="T1" fmla="*/ 17 h 17"/>
                <a:gd name="T2" fmla="*/ 0 w 36"/>
                <a:gd name="T3" fmla="*/ 17 h 17"/>
                <a:gd name="T4" fmla="*/ 36 w 36"/>
                <a:gd name="T5" fmla="*/ 0 h 17"/>
                <a:gd name="T6" fmla="*/ 36 w 36"/>
                <a:gd name="T7" fmla="*/ 0 h 17"/>
                <a:gd name="T8" fmla="*/ 0 w 3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27" y="1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7" y="10"/>
                    <a:pt x="14" y="17"/>
                    <a:pt x="0" y="17"/>
                  </a:cubicBezTo>
                </a:path>
              </a:pathLst>
            </a:custGeom>
            <a:solidFill>
              <a:srgbClr val="004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ļide">
              <a:extLst>
                <a:ext uri="{FF2B5EF4-FFF2-40B4-BE49-F238E27FC236}">
                  <a16:creationId xmlns="" xmlns:a16="http://schemas.microsoft.com/office/drawing/2014/main" id="{ADA76F8C-8605-4B45-81EC-9C49F3737387}"/>
                </a:ext>
              </a:extLst>
            </p:cNvPr>
            <p:cNvSpPr/>
            <p:nvPr/>
          </p:nvSpPr>
          <p:spPr bwMode="auto">
            <a:xfrm>
              <a:off x="10443248" y="5071533"/>
              <a:ext cx="241093" cy="23793"/>
            </a:xfrm>
            <a:custGeom>
              <a:avLst/>
              <a:gdLst>
                <a:gd name="T0" fmla="*/ 137 w 173"/>
                <a:gd name="T1" fmla="*/ 17 h 17"/>
                <a:gd name="T2" fmla="*/ 0 w 173"/>
                <a:gd name="T3" fmla="*/ 17 h 17"/>
                <a:gd name="T4" fmla="*/ 36 w 173"/>
                <a:gd name="T5" fmla="*/ 0 h 17"/>
                <a:gd name="T6" fmla="*/ 173 w 173"/>
                <a:gd name="T7" fmla="*/ 0 h 17"/>
                <a:gd name="T8" fmla="*/ 137 w 173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">
                  <a:moveTo>
                    <a:pt x="137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27" y="10"/>
                    <a:pt x="36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64" y="10"/>
                    <a:pt x="151" y="17"/>
                    <a:pt x="137" y="17"/>
                  </a:cubicBezTo>
                </a:path>
              </a:pathLst>
            </a:custGeom>
            <a:solidFill>
              <a:srgbClr val="006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ïśḷiḓe">
              <a:extLst>
                <a:ext uri="{FF2B5EF4-FFF2-40B4-BE49-F238E27FC236}">
                  <a16:creationId xmlns="" xmlns:a16="http://schemas.microsoft.com/office/drawing/2014/main" id="{0198732E-5F10-4B05-AB0B-68ECA821EFEF}"/>
                </a:ext>
              </a:extLst>
            </p:cNvPr>
            <p:cNvSpPr/>
            <p:nvPr/>
          </p:nvSpPr>
          <p:spPr bwMode="auto">
            <a:xfrm>
              <a:off x="10443248" y="4930366"/>
              <a:ext cx="249024" cy="36481"/>
            </a:xfrm>
            <a:custGeom>
              <a:avLst/>
              <a:gdLst>
                <a:gd name="T0" fmla="*/ 137 w 179"/>
                <a:gd name="T1" fmla="*/ 0 h 27"/>
                <a:gd name="T2" fmla="*/ 0 w 179"/>
                <a:gd name="T3" fmla="*/ 0 h 27"/>
                <a:gd name="T4" fmla="*/ 42 w 179"/>
                <a:gd name="T5" fmla="*/ 27 h 27"/>
                <a:gd name="T6" fmla="*/ 179 w 179"/>
                <a:gd name="T7" fmla="*/ 27 h 27"/>
                <a:gd name="T8" fmla="*/ 137 w 179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7">
                  <a:moveTo>
                    <a:pt x="1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35" y="11"/>
                    <a:pt x="42" y="27"/>
                  </a:cubicBezTo>
                  <a:cubicBezTo>
                    <a:pt x="179" y="27"/>
                    <a:pt x="179" y="27"/>
                    <a:pt x="179" y="27"/>
                  </a:cubicBezTo>
                  <a:cubicBezTo>
                    <a:pt x="172" y="11"/>
                    <a:pt x="155" y="0"/>
                    <a:pt x="137" y="0"/>
                  </a:cubicBezTo>
                  <a:close/>
                </a:path>
              </a:pathLst>
            </a:custGeom>
            <a:solidFill>
              <a:srgbClr val="10A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îşḻiḓe">
              <a:extLst>
                <a:ext uri="{FF2B5EF4-FFF2-40B4-BE49-F238E27FC236}">
                  <a16:creationId xmlns="" xmlns:a16="http://schemas.microsoft.com/office/drawing/2014/main" id="{51DDAE1B-2D74-47ED-9E59-1C23F6A3F090}"/>
                </a:ext>
              </a:extLst>
            </p:cNvPr>
            <p:cNvSpPr/>
            <p:nvPr/>
          </p:nvSpPr>
          <p:spPr bwMode="auto">
            <a:xfrm>
              <a:off x="10300495" y="5431585"/>
              <a:ext cx="282333" cy="93582"/>
            </a:xfrm>
            <a:custGeom>
              <a:avLst/>
              <a:gdLst>
                <a:gd name="T0" fmla="*/ 29 w 203"/>
                <a:gd name="T1" fmla="*/ 0 h 67"/>
                <a:gd name="T2" fmla="*/ 0 w 203"/>
                <a:gd name="T3" fmla="*/ 29 h 67"/>
                <a:gd name="T4" fmla="*/ 0 w 203"/>
                <a:gd name="T5" fmla="*/ 38 h 67"/>
                <a:gd name="T6" fmla="*/ 29 w 203"/>
                <a:gd name="T7" fmla="*/ 67 h 67"/>
                <a:gd name="T8" fmla="*/ 203 w 203"/>
                <a:gd name="T9" fmla="*/ 67 h 67"/>
                <a:gd name="T10" fmla="*/ 190 w 203"/>
                <a:gd name="T11" fmla="*/ 36 h 67"/>
                <a:gd name="T12" fmla="*/ 203 w 203"/>
                <a:gd name="T13" fmla="*/ 0 h 67"/>
                <a:gd name="T14" fmla="*/ 29 w 203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3" h="67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4"/>
                    <a:pt x="13" y="67"/>
                    <a:pt x="29" y="67"/>
                  </a:cubicBezTo>
                  <a:cubicBezTo>
                    <a:pt x="203" y="67"/>
                    <a:pt x="203" y="67"/>
                    <a:pt x="203" y="67"/>
                  </a:cubicBezTo>
                  <a:cubicBezTo>
                    <a:pt x="203" y="67"/>
                    <a:pt x="190" y="60"/>
                    <a:pt x="190" y="36"/>
                  </a:cubicBezTo>
                  <a:cubicBezTo>
                    <a:pt x="190" y="7"/>
                    <a:pt x="203" y="0"/>
                    <a:pt x="203" y="0"/>
                  </a:cubicBezTo>
                  <a:cubicBezTo>
                    <a:pt x="29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3E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îSļïḋe">
              <a:extLst>
                <a:ext uri="{FF2B5EF4-FFF2-40B4-BE49-F238E27FC236}">
                  <a16:creationId xmlns="" xmlns:a16="http://schemas.microsoft.com/office/drawing/2014/main" id="{9409CD63-A12C-420E-8308-2F54C8547354}"/>
                </a:ext>
              </a:extLst>
            </p:cNvPr>
            <p:cNvSpPr/>
            <p:nvPr/>
          </p:nvSpPr>
          <p:spPr bwMode="auto">
            <a:xfrm>
              <a:off x="10084781" y="5407793"/>
              <a:ext cx="525012" cy="142752"/>
            </a:xfrm>
            <a:custGeom>
              <a:avLst/>
              <a:gdLst>
                <a:gd name="T0" fmla="*/ 46 w 378"/>
                <a:gd name="T1" fmla="*/ 102 h 102"/>
                <a:gd name="T2" fmla="*/ 378 w 378"/>
                <a:gd name="T3" fmla="*/ 102 h 102"/>
                <a:gd name="T4" fmla="*/ 378 w 378"/>
                <a:gd name="T5" fmla="*/ 84 h 102"/>
                <a:gd name="T6" fmla="*/ 184 w 378"/>
                <a:gd name="T7" fmla="*/ 84 h 102"/>
                <a:gd name="T8" fmla="*/ 155 w 378"/>
                <a:gd name="T9" fmla="*/ 55 h 102"/>
                <a:gd name="T10" fmla="*/ 155 w 378"/>
                <a:gd name="T11" fmla="*/ 46 h 102"/>
                <a:gd name="T12" fmla="*/ 184 w 378"/>
                <a:gd name="T13" fmla="*/ 17 h 102"/>
                <a:gd name="T14" fmla="*/ 378 w 378"/>
                <a:gd name="T15" fmla="*/ 17 h 102"/>
                <a:gd name="T16" fmla="*/ 378 w 378"/>
                <a:gd name="T17" fmla="*/ 0 h 102"/>
                <a:gd name="T18" fmla="*/ 46 w 378"/>
                <a:gd name="T19" fmla="*/ 0 h 102"/>
                <a:gd name="T20" fmla="*/ 0 w 378"/>
                <a:gd name="T21" fmla="*/ 46 h 102"/>
                <a:gd name="T22" fmla="*/ 0 w 378"/>
                <a:gd name="T23" fmla="*/ 55 h 102"/>
                <a:gd name="T24" fmla="*/ 46 w 378"/>
                <a:gd name="T2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8" h="102">
                  <a:moveTo>
                    <a:pt x="46" y="102"/>
                  </a:moveTo>
                  <a:cubicBezTo>
                    <a:pt x="378" y="102"/>
                    <a:pt x="378" y="102"/>
                    <a:pt x="378" y="102"/>
                  </a:cubicBezTo>
                  <a:cubicBezTo>
                    <a:pt x="378" y="84"/>
                    <a:pt x="378" y="84"/>
                    <a:pt x="378" y="84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68" y="84"/>
                    <a:pt x="155" y="71"/>
                    <a:pt x="155" y="55"/>
                  </a:cubicBezTo>
                  <a:cubicBezTo>
                    <a:pt x="155" y="46"/>
                    <a:pt x="155" y="46"/>
                    <a:pt x="155" y="46"/>
                  </a:cubicBezTo>
                  <a:cubicBezTo>
                    <a:pt x="155" y="30"/>
                    <a:pt x="168" y="17"/>
                    <a:pt x="184" y="17"/>
                  </a:cubicBezTo>
                  <a:cubicBezTo>
                    <a:pt x="378" y="17"/>
                    <a:pt x="378" y="17"/>
                    <a:pt x="378" y="17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0"/>
                    <a:pt x="0" y="4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1"/>
                    <a:pt x="21" y="102"/>
                    <a:pt x="46" y="102"/>
                  </a:cubicBezTo>
                  <a:close/>
                </a:path>
              </a:pathLst>
            </a:custGeom>
            <a:solidFill>
              <a:srgbClr val="008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işľîdê">
              <a:extLst>
                <a:ext uri="{FF2B5EF4-FFF2-40B4-BE49-F238E27FC236}">
                  <a16:creationId xmlns="" xmlns:a16="http://schemas.microsoft.com/office/drawing/2014/main" id="{6BC1D661-1CF1-4ED8-9522-6B507EF6EF5D}"/>
                </a:ext>
              </a:extLst>
            </p:cNvPr>
            <p:cNvSpPr/>
            <p:nvPr/>
          </p:nvSpPr>
          <p:spPr bwMode="auto">
            <a:xfrm>
              <a:off x="10267187" y="5407793"/>
              <a:ext cx="342607" cy="142752"/>
            </a:xfrm>
            <a:custGeom>
              <a:avLst/>
              <a:gdLst>
                <a:gd name="T0" fmla="*/ 53 w 247"/>
                <a:gd name="T1" fmla="*/ 17 h 102"/>
                <a:gd name="T2" fmla="*/ 24 w 247"/>
                <a:gd name="T3" fmla="*/ 46 h 102"/>
                <a:gd name="T4" fmla="*/ 24 w 247"/>
                <a:gd name="T5" fmla="*/ 55 h 102"/>
                <a:gd name="T6" fmla="*/ 53 w 247"/>
                <a:gd name="T7" fmla="*/ 84 h 102"/>
                <a:gd name="T8" fmla="*/ 247 w 247"/>
                <a:gd name="T9" fmla="*/ 84 h 102"/>
                <a:gd name="T10" fmla="*/ 247 w 247"/>
                <a:gd name="T11" fmla="*/ 102 h 102"/>
                <a:gd name="T12" fmla="*/ 46 w 247"/>
                <a:gd name="T13" fmla="*/ 102 h 102"/>
                <a:gd name="T14" fmla="*/ 0 w 247"/>
                <a:gd name="T15" fmla="*/ 55 h 102"/>
                <a:gd name="T16" fmla="*/ 0 w 247"/>
                <a:gd name="T17" fmla="*/ 46 h 102"/>
                <a:gd name="T18" fmla="*/ 46 w 247"/>
                <a:gd name="T19" fmla="*/ 0 h 102"/>
                <a:gd name="T20" fmla="*/ 247 w 247"/>
                <a:gd name="T21" fmla="*/ 0 h 102"/>
                <a:gd name="T22" fmla="*/ 247 w 247"/>
                <a:gd name="T23" fmla="*/ 17 h 102"/>
                <a:gd name="T24" fmla="*/ 53 w 247"/>
                <a:gd name="T25" fmla="*/ 1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102">
                  <a:moveTo>
                    <a:pt x="53" y="17"/>
                  </a:moveTo>
                  <a:cubicBezTo>
                    <a:pt x="37" y="17"/>
                    <a:pt x="24" y="30"/>
                    <a:pt x="24" y="46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71"/>
                    <a:pt x="37" y="84"/>
                    <a:pt x="53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7" y="102"/>
                    <a:pt x="247" y="102"/>
                    <a:pt x="247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21" y="102"/>
                    <a:pt x="0" y="81"/>
                    <a:pt x="0" y="5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17"/>
                    <a:pt x="247" y="17"/>
                    <a:pt x="247" y="17"/>
                  </a:cubicBezTo>
                  <a:cubicBezTo>
                    <a:pt x="53" y="17"/>
                    <a:pt x="53" y="17"/>
                    <a:pt x="53" y="17"/>
                  </a:cubicBezTo>
                  <a:close/>
                </a:path>
              </a:pathLst>
            </a:custGeom>
            <a:solidFill>
              <a:srgbClr val="00A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iṡļïḍè">
              <a:extLst>
                <a:ext uri="{FF2B5EF4-FFF2-40B4-BE49-F238E27FC236}">
                  <a16:creationId xmlns="" xmlns:a16="http://schemas.microsoft.com/office/drawing/2014/main" id="{169254D0-782A-4F93-98F0-7170C4D3D3D9}"/>
                </a:ext>
              </a:extLst>
            </p:cNvPr>
            <p:cNvSpPr/>
            <p:nvPr/>
          </p:nvSpPr>
          <p:spPr bwMode="auto">
            <a:xfrm>
              <a:off x="10300495" y="5431585"/>
              <a:ext cx="36481" cy="93582"/>
            </a:xfrm>
            <a:custGeom>
              <a:avLst/>
              <a:gdLst>
                <a:gd name="T0" fmla="*/ 27 w 27"/>
                <a:gd name="T1" fmla="*/ 67 h 67"/>
                <a:gd name="T2" fmla="*/ 0 w 27"/>
                <a:gd name="T3" fmla="*/ 38 h 67"/>
                <a:gd name="T4" fmla="*/ 0 w 27"/>
                <a:gd name="T5" fmla="*/ 29 h 67"/>
                <a:gd name="T6" fmla="*/ 27 w 27"/>
                <a:gd name="T7" fmla="*/ 0 h 67"/>
                <a:gd name="T8" fmla="*/ 22 w 27"/>
                <a:gd name="T9" fmla="*/ 34 h 67"/>
                <a:gd name="T10" fmla="*/ 27 w 27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7">
                  <a:moveTo>
                    <a:pt x="27" y="67"/>
                  </a:moveTo>
                  <a:cubicBezTo>
                    <a:pt x="12" y="66"/>
                    <a:pt x="0" y="54"/>
                    <a:pt x="0" y="3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4"/>
                    <a:pt x="12" y="1"/>
                    <a:pt x="27" y="0"/>
                  </a:cubicBezTo>
                  <a:cubicBezTo>
                    <a:pt x="27" y="0"/>
                    <a:pt x="22" y="13"/>
                    <a:pt x="22" y="34"/>
                  </a:cubicBezTo>
                  <a:cubicBezTo>
                    <a:pt x="22" y="56"/>
                    <a:pt x="27" y="67"/>
                    <a:pt x="27" y="67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íŝ1iḋê">
              <a:extLst>
                <a:ext uri="{FF2B5EF4-FFF2-40B4-BE49-F238E27FC236}">
                  <a16:creationId xmlns="" xmlns:a16="http://schemas.microsoft.com/office/drawing/2014/main" id="{B580FC33-096C-4147-A46B-48D6A9724B00}"/>
                </a:ext>
              </a:extLst>
            </p:cNvPr>
            <p:cNvSpPr/>
            <p:nvPr/>
          </p:nvSpPr>
          <p:spPr bwMode="auto">
            <a:xfrm>
              <a:off x="10051471" y="5115943"/>
              <a:ext cx="613835" cy="104685"/>
            </a:xfrm>
            <a:custGeom>
              <a:avLst/>
              <a:gdLst>
                <a:gd name="T0" fmla="*/ 26 w 442"/>
                <a:gd name="T1" fmla="*/ 0 h 76"/>
                <a:gd name="T2" fmla="*/ 0 w 442"/>
                <a:gd name="T3" fmla="*/ 26 h 76"/>
                <a:gd name="T4" fmla="*/ 0 w 442"/>
                <a:gd name="T5" fmla="*/ 50 h 76"/>
                <a:gd name="T6" fmla="*/ 26 w 442"/>
                <a:gd name="T7" fmla="*/ 76 h 76"/>
                <a:gd name="T8" fmla="*/ 442 w 442"/>
                <a:gd name="T9" fmla="*/ 76 h 76"/>
                <a:gd name="T10" fmla="*/ 431 w 442"/>
                <a:gd name="T11" fmla="*/ 40 h 76"/>
                <a:gd name="T12" fmla="*/ 442 w 442"/>
                <a:gd name="T13" fmla="*/ 0 h 76"/>
                <a:gd name="T14" fmla="*/ 26 w 442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76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4"/>
                    <a:pt x="12" y="76"/>
                    <a:pt x="26" y="76"/>
                  </a:cubicBezTo>
                  <a:cubicBezTo>
                    <a:pt x="442" y="76"/>
                    <a:pt x="442" y="76"/>
                    <a:pt x="442" y="76"/>
                  </a:cubicBezTo>
                  <a:cubicBezTo>
                    <a:pt x="442" y="76"/>
                    <a:pt x="431" y="62"/>
                    <a:pt x="431" y="40"/>
                  </a:cubicBezTo>
                  <a:cubicBezTo>
                    <a:pt x="431" y="14"/>
                    <a:pt x="442" y="0"/>
                    <a:pt x="442" y="0"/>
                  </a:cubicBezTo>
                  <a:cubicBezTo>
                    <a:pt x="26" y="0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E3F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iṡḷïḍé">
              <a:extLst>
                <a:ext uri="{FF2B5EF4-FFF2-40B4-BE49-F238E27FC236}">
                  <a16:creationId xmlns="" xmlns:a16="http://schemas.microsoft.com/office/drawing/2014/main" id="{BE100713-C594-49B1-ACBE-20DB3714A0AB}"/>
                </a:ext>
              </a:extLst>
            </p:cNvPr>
            <p:cNvSpPr/>
            <p:nvPr/>
          </p:nvSpPr>
          <p:spPr bwMode="auto">
            <a:xfrm>
              <a:off x="10286220" y="5115943"/>
              <a:ext cx="77721" cy="104685"/>
            </a:xfrm>
            <a:custGeom>
              <a:avLst/>
              <a:gdLst>
                <a:gd name="T0" fmla="*/ 0 w 56"/>
                <a:gd name="T1" fmla="*/ 76 h 76"/>
                <a:gd name="T2" fmla="*/ 56 w 56"/>
                <a:gd name="T3" fmla="*/ 76 h 76"/>
                <a:gd name="T4" fmla="*/ 51 w 56"/>
                <a:gd name="T5" fmla="*/ 39 h 76"/>
                <a:gd name="T6" fmla="*/ 56 w 56"/>
                <a:gd name="T7" fmla="*/ 0 h 76"/>
                <a:gd name="T8" fmla="*/ 0 w 56"/>
                <a:gd name="T9" fmla="*/ 0 h 76"/>
                <a:gd name="T10" fmla="*/ 0 w 56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76">
                  <a:moveTo>
                    <a:pt x="0" y="76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6" y="76"/>
                    <a:pt x="51" y="65"/>
                    <a:pt x="51" y="39"/>
                  </a:cubicBezTo>
                  <a:cubicBezTo>
                    <a:pt x="51" y="13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6"/>
                    <a:pt x="0" y="76"/>
                    <a:pt x="0" y="76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îṩḻîdê">
              <a:extLst>
                <a:ext uri="{FF2B5EF4-FFF2-40B4-BE49-F238E27FC236}">
                  <a16:creationId xmlns="" xmlns:a16="http://schemas.microsoft.com/office/drawing/2014/main" id="{9CF8C0E4-7B80-4E22-84E2-95AC34A26B4D}"/>
                </a:ext>
              </a:extLst>
            </p:cNvPr>
            <p:cNvSpPr/>
            <p:nvPr/>
          </p:nvSpPr>
          <p:spPr bwMode="auto">
            <a:xfrm>
              <a:off x="10351252" y="5111185"/>
              <a:ext cx="19033" cy="115788"/>
            </a:xfrm>
            <a:custGeom>
              <a:avLst/>
              <a:gdLst>
                <a:gd name="T0" fmla="*/ 9 w 13"/>
                <a:gd name="T1" fmla="*/ 0 h 83"/>
                <a:gd name="T2" fmla="*/ 11 w 13"/>
                <a:gd name="T3" fmla="*/ 0 h 83"/>
                <a:gd name="T4" fmla="*/ 12 w 13"/>
                <a:gd name="T5" fmla="*/ 4 h 83"/>
                <a:gd name="T6" fmla="*/ 7 w 13"/>
                <a:gd name="T7" fmla="*/ 42 h 83"/>
                <a:gd name="T8" fmla="*/ 12 w 13"/>
                <a:gd name="T9" fmla="*/ 78 h 83"/>
                <a:gd name="T10" fmla="*/ 11 w 13"/>
                <a:gd name="T11" fmla="*/ 82 h 83"/>
                <a:gd name="T12" fmla="*/ 6 w 13"/>
                <a:gd name="T13" fmla="*/ 81 h 83"/>
                <a:gd name="T14" fmla="*/ 0 w 13"/>
                <a:gd name="T15" fmla="*/ 42 h 83"/>
                <a:gd name="T16" fmla="*/ 6 w 13"/>
                <a:gd name="T17" fmla="*/ 2 h 83"/>
                <a:gd name="T18" fmla="*/ 9 w 13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3">
                  <a:moveTo>
                    <a:pt x="9" y="0"/>
                  </a:moveTo>
                  <a:cubicBezTo>
                    <a:pt x="10" y="0"/>
                    <a:pt x="10" y="0"/>
                    <a:pt x="11" y="0"/>
                  </a:cubicBezTo>
                  <a:cubicBezTo>
                    <a:pt x="12" y="1"/>
                    <a:pt x="13" y="3"/>
                    <a:pt x="12" y="4"/>
                  </a:cubicBezTo>
                  <a:cubicBezTo>
                    <a:pt x="12" y="5"/>
                    <a:pt x="7" y="18"/>
                    <a:pt x="7" y="42"/>
                  </a:cubicBezTo>
                  <a:cubicBezTo>
                    <a:pt x="7" y="66"/>
                    <a:pt x="12" y="78"/>
                    <a:pt x="12" y="78"/>
                  </a:cubicBezTo>
                  <a:cubicBezTo>
                    <a:pt x="13" y="79"/>
                    <a:pt x="12" y="81"/>
                    <a:pt x="11" y="82"/>
                  </a:cubicBezTo>
                  <a:cubicBezTo>
                    <a:pt x="9" y="83"/>
                    <a:pt x="7" y="82"/>
                    <a:pt x="6" y="81"/>
                  </a:cubicBezTo>
                  <a:cubicBezTo>
                    <a:pt x="6" y="80"/>
                    <a:pt x="0" y="68"/>
                    <a:pt x="0" y="42"/>
                  </a:cubicBezTo>
                  <a:cubicBezTo>
                    <a:pt x="0" y="16"/>
                    <a:pt x="6" y="2"/>
                    <a:pt x="6" y="2"/>
                  </a:cubicBezTo>
                  <a:cubicBezTo>
                    <a:pt x="7" y="1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9AD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ïš1íde">
              <a:extLst>
                <a:ext uri="{FF2B5EF4-FFF2-40B4-BE49-F238E27FC236}">
                  <a16:creationId xmlns="" xmlns:a16="http://schemas.microsoft.com/office/drawing/2014/main" id="{26737412-FA40-4B3C-B332-3A552DD5F464}"/>
                </a:ext>
              </a:extLst>
            </p:cNvPr>
            <p:cNvSpPr/>
            <p:nvPr/>
          </p:nvSpPr>
          <p:spPr bwMode="auto">
            <a:xfrm>
              <a:off x="10089539" y="5093737"/>
              <a:ext cx="596388" cy="149097"/>
            </a:xfrm>
            <a:custGeom>
              <a:avLst/>
              <a:gdLst>
                <a:gd name="T0" fmla="*/ 42 w 430"/>
                <a:gd name="T1" fmla="*/ 108 h 108"/>
                <a:gd name="T2" fmla="*/ 430 w 430"/>
                <a:gd name="T3" fmla="*/ 108 h 108"/>
                <a:gd name="T4" fmla="*/ 430 w 430"/>
                <a:gd name="T5" fmla="*/ 92 h 108"/>
                <a:gd name="T6" fmla="*/ 202 w 430"/>
                <a:gd name="T7" fmla="*/ 92 h 108"/>
                <a:gd name="T8" fmla="*/ 176 w 430"/>
                <a:gd name="T9" fmla="*/ 66 h 108"/>
                <a:gd name="T10" fmla="*/ 176 w 430"/>
                <a:gd name="T11" fmla="*/ 42 h 108"/>
                <a:gd name="T12" fmla="*/ 202 w 430"/>
                <a:gd name="T13" fmla="*/ 16 h 108"/>
                <a:gd name="T14" fmla="*/ 430 w 430"/>
                <a:gd name="T15" fmla="*/ 16 h 108"/>
                <a:gd name="T16" fmla="*/ 430 w 430"/>
                <a:gd name="T17" fmla="*/ 0 h 108"/>
                <a:gd name="T18" fmla="*/ 42 w 430"/>
                <a:gd name="T19" fmla="*/ 0 h 108"/>
                <a:gd name="T20" fmla="*/ 0 w 430"/>
                <a:gd name="T21" fmla="*/ 42 h 108"/>
                <a:gd name="T22" fmla="*/ 0 w 430"/>
                <a:gd name="T23" fmla="*/ 66 h 108"/>
                <a:gd name="T24" fmla="*/ 42 w 430"/>
                <a:gd name="T2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" h="108">
                  <a:moveTo>
                    <a:pt x="42" y="108"/>
                  </a:moveTo>
                  <a:cubicBezTo>
                    <a:pt x="430" y="108"/>
                    <a:pt x="430" y="108"/>
                    <a:pt x="430" y="108"/>
                  </a:cubicBezTo>
                  <a:cubicBezTo>
                    <a:pt x="430" y="92"/>
                    <a:pt x="430" y="92"/>
                    <a:pt x="430" y="92"/>
                  </a:cubicBezTo>
                  <a:cubicBezTo>
                    <a:pt x="202" y="92"/>
                    <a:pt x="202" y="92"/>
                    <a:pt x="202" y="92"/>
                  </a:cubicBezTo>
                  <a:cubicBezTo>
                    <a:pt x="188" y="92"/>
                    <a:pt x="176" y="80"/>
                    <a:pt x="176" y="66"/>
                  </a:cubicBezTo>
                  <a:cubicBezTo>
                    <a:pt x="176" y="42"/>
                    <a:pt x="176" y="42"/>
                    <a:pt x="176" y="42"/>
                  </a:cubicBezTo>
                  <a:cubicBezTo>
                    <a:pt x="176" y="28"/>
                    <a:pt x="188" y="16"/>
                    <a:pt x="202" y="16"/>
                  </a:cubicBezTo>
                  <a:cubicBezTo>
                    <a:pt x="430" y="16"/>
                    <a:pt x="430" y="16"/>
                    <a:pt x="430" y="16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9"/>
                    <a:pt x="19" y="108"/>
                    <a:pt x="42" y="108"/>
                  </a:cubicBezTo>
                  <a:close/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îślïďè">
              <a:extLst>
                <a:ext uri="{FF2B5EF4-FFF2-40B4-BE49-F238E27FC236}">
                  <a16:creationId xmlns="" xmlns:a16="http://schemas.microsoft.com/office/drawing/2014/main" id="{774D3DEE-3595-4534-9DE1-C3142B1D3617}"/>
                </a:ext>
              </a:extLst>
            </p:cNvPr>
            <p:cNvSpPr/>
            <p:nvPr/>
          </p:nvSpPr>
          <p:spPr bwMode="auto">
            <a:xfrm>
              <a:off x="10029266" y="5093737"/>
              <a:ext cx="337847" cy="149097"/>
            </a:xfrm>
            <a:custGeom>
              <a:avLst/>
              <a:gdLst>
                <a:gd name="T0" fmla="*/ 42 w 243"/>
                <a:gd name="T1" fmla="*/ 108 h 108"/>
                <a:gd name="T2" fmla="*/ 243 w 243"/>
                <a:gd name="T3" fmla="*/ 108 h 108"/>
                <a:gd name="T4" fmla="*/ 200 w 243"/>
                <a:gd name="T5" fmla="*/ 66 h 108"/>
                <a:gd name="T6" fmla="*/ 200 w 243"/>
                <a:gd name="T7" fmla="*/ 42 h 108"/>
                <a:gd name="T8" fmla="*/ 243 w 243"/>
                <a:gd name="T9" fmla="*/ 0 h 108"/>
                <a:gd name="T10" fmla="*/ 42 w 243"/>
                <a:gd name="T11" fmla="*/ 0 h 108"/>
                <a:gd name="T12" fmla="*/ 0 w 243"/>
                <a:gd name="T13" fmla="*/ 42 h 108"/>
                <a:gd name="T14" fmla="*/ 0 w 243"/>
                <a:gd name="T15" fmla="*/ 66 h 108"/>
                <a:gd name="T16" fmla="*/ 42 w 243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108">
                  <a:moveTo>
                    <a:pt x="42" y="108"/>
                  </a:moveTo>
                  <a:cubicBezTo>
                    <a:pt x="243" y="108"/>
                    <a:pt x="243" y="108"/>
                    <a:pt x="243" y="108"/>
                  </a:cubicBezTo>
                  <a:cubicBezTo>
                    <a:pt x="219" y="108"/>
                    <a:pt x="200" y="89"/>
                    <a:pt x="200" y="66"/>
                  </a:cubicBezTo>
                  <a:cubicBezTo>
                    <a:pt x="200" y="42"/>
                    <a:pt x="200" y="42"/>
                    <a:pt x="200" y="42"/>
                  </a:cubicBezTo>
                  <a:cubicBezTo>
                    <a:pt x="200" y="19"/>
                    <a:pt x="219" y="0"/>
                    <a:pt x="2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9"/>
                    <a:pt x="19" y="108"/>
                    <a:pt x="42" y="108"/>
                  </a:cubicBezTo>
                  <a:close/>
                </a:path>
              </a:pathLst>
            </a:custGeom>
            <a:solidFill>
              <a:srgbClr val="934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îṧľîḓê">
              <a:extLst>
                <a:ext uri="{FF2B5EF4-FFF2-40B4-BE49-F238E27FC236}">
                  <a16:creationId xmlns="" xmlns:a16="http://schemas.microsoft.com/office/drawing/2014/main" id="{6DDF5657-FAD9-4A35-AB5C-9231D6074FE3}"/>
                </a:ext>
              </a:extLst>
            </p:cNvPr>
            <p:cNvSpPr/>
            <p:nvPr/>
          </p:nvSpPr>
          <p:spPr bwMode="auto">
            <a:xfrm>
              <a:off x="10164087" y="5269800"/>
              <a:ext cx="382259" cy="109444"/>
            </a:xfrm>
            <a:custGeom>
              <a:avLst/>
              <a:gdLst>
                <a:gd name="T0" fmla="*/ 241 w 275"/>
                <a:gd name="T1" fmla="*/ 79 h 79"/>
                <a:gd name="T2" fmla="*/ 275 w 275"/>
                <a:gd name="T3" fmla="*/ 45 h 79"/>
                <a:gd name="T4" fmla="*/ 275 w 275"/>
                <a:gd name="T5" fmla="*/ 34 h 79"/>
                <a:gd name="T6" fmla="*/ 241 w 275"/>
                <a:gd name="T7" fmla="*/ 0 h 79"/>
                <a:gd name="T8" fmla="*/ 0 w 275"/>
                <a:gd name="T9" fmla="*/ 0 h 79"/>
                <a:gd name="T10" fmla="*/ 14 w 275"/>
                <a:gd name="T11" fmla="*/ 37 h 79"/>
                <a:gd name="T12" fmla="*/ 0 w 275"/>
                <a:gd name="T13" fmla="*/ 79 h 79"/>
                <a:gd name="T14" fmla="*/ 241 w 275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5" h="79">
                  <a:moveTo>
                    <a:pt x="241" y="79"/>
                  </a:moveTo>
                  <a:cubicBezTo>
                    <a:pt x="260" y="79"/>
                    <a:pt x="275" y="64"/>
                    <a:pt x="275" y="45"/>
                  </a:cubicBezTo>
                  <a:cubicBezTo>
                    <a:pt x="275" y="34"/>
                    <a:pt x="275" y="34"/>
                    <a:pt x="275" y="34"/>
                  </a:cubicBezTo>
                  <a:cubicBezTo>
                    <a:pt x="275" y="15"/>
                    <a:pt x="260" y="0"/>
                    <a:pt x="2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8"/>
                    <a:pt x="14" y="37"/>
                  </a:cubicBezTo>
                  <a:cubicBezTo>
                    <a:pt x="14" y="71"/>
                    <a:pt x="0" y="79"/>
                    <a:pt x="0" y="79"/>
                  </a:cubicBezTo>
                  <a:cubicBezTo>
                    <a:pt x="241" y="79"/>
                    <a:pt x="241" y="79"/>
                    <a:pt x="241" y="79"/>
                  </a:cubicBezTo>
                  <a:close/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iṩḷîḓê">
              <a:extLst>
                <a:ext uri="{FF2B5EF4-FFF2-40B4-BE49-F238E27FC236}">
                  <a16:creationId xmlns="" xmlns:a16="http://schemas.microsoft.com/office/drawing/2014/main" id="{3D44DD03-C663-4E49-9D98-8CE94D135730}"/>
                </a:ext>
              </a:extLst>
            </p:cNvPr>
            <p:cNvSpPr/>
            <p:nvPr/>
          </p:nvSpPr>
          <p:spPr bwMode="auto">
            <a:xfrm>
              <a:off x="10130778" y="5242834"/>
              <a:ext cx="566251" cy="164959"/>
            </a:xfrm>
            <a:custGeom>
              <a:avLst/>
              <a:gdLst>
                <a:gd name="T0" fmla="*/ 353 w 407"/>
                <a:gd name="T1" fmla="*/ 0 h 119"/>
                <a:gd name="T2" fmla="*/ 0 w 407"/>
                <a:gd name="T3" fmla="*/ 0 h 119"/>
                <a:gd name="T4" fmla="*/ 0 w 407"/>
                <a:gd name="T5" fmla="*/ 20 h 119"/>
                <a:gd name="T6" fmla="*/ 265 w 407"/>
                <a:gd name="T7" fmla="*/ 20 h 119"/>
                <a:gd name="T8" fmla="*/ 299 w 407"/>
                <a:gd name="T9" fmla="*/ 54 h 119"/>
                <a:gd name="T10" fmla="*/ 299 w 407"/>
                <a:gd name="T11" fmla="*/ 65 h 119"/>
                <a:gd name="T12" fmla="*/ 265 w 407"/>
                <a:gd name="T13" fmla="*/ 99 h 119"/>
                <a:gd name="T14" fmla="*/ 0 w 407"/>
                <a:gd name="T15" fmla="*/ 99 h 119"/>
                <a:gd name="T16" fmla="*/ 0 w 407"/>
                <a:gd name="T17" fmla="*/ 119 h 119"/>
                <a:gd name="T18" fmla="*/ 353 w 407"/>
                <a:gd name="T19" fmla="*/ 119 h 119"/>
                <a:gd name="T20" fmla="*/ 407 w 407"/>
                <a:gd name="T21" fmla="*/ 65 h 119"/>
                <a:gd name="T22" fmla="*/ 407 w 407"/>
                <a:gd name="T23" fmla="*/ 54 h 119"/>
                <a:gd name="T24" fmla="*/ 353 w 407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7" h="119">
                  <a:moveTo>
                    <a:pt x="3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65" y="20"/>
                    <a:pt x="265" y="20"/>
                    <a:pt x="265" y="20"/>
                  </a:cubicBezTo>
                  <a:cubicBezTo>
                    <a:pt x="284" y="20"/>
                    <a:pt x="299" y="35"/>
                    <a:pt x="299" y="54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99" y="84"/>
                    <a:pt x="284" y="99"/>
                    <a:pt x="265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53" y="119"/>
                    <a:pt x="353" y="119"/>
                    <a:pt x="353" y="119"/>
                  </a:cubicBezTo>
                  <a:cubicBezTo>
                    <a:pt x="383" y="119"/>
                    <a:pt x="407" y="95"/>
                    <a:pt x="407" y="65"/>
                  </a:cubicBezTo>
                  <a:cubicBezTo>
                    <a:pt x="407" y="54"/>
                    <a:pt x="407" y="54"/>
                    <a:pt x="407" y="54"/>
                  </a:cubicBezTo>
                  <a:cubicBezTo>
                    <a:pt x="407" y="24"/>
                    <a:pt x="383" y="0"/>
                    <a:pt x="353" y="0"/>
                  </a:cubicBez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ísļïdé">
              <a:extLst>
                <a:ext uri="{FF2B5EF4-FFF2-40B4-BE49-F238E27FC236}">
                  <a16:creationId xmlns="" xmlns:a16="http://schemas.microsoft.com/office/drawing/2014/main" id="{D8C4EE9F-4100-4EE2-B978-CBCA102652FF}"/>
                </a:ext>
              </a:extLst>
            </p:cNvPr>
            <p:cNvSpPr/>
            <p:nvPr/>
          </p:nvSpPr>
          <p:spPr bwMode="auto">
            <a:xfrm>
              <a:off x="10130778" y="5242834"/>
              <a:ext cx="455222" cy="164959"/>
            </a:xfrm>
            <a:custGeom>
              <a:avLst/>
              <a:gdLst>
                <a:gd name="T0" fmla="*/ 265 w 328"/>
                <a:gd name="T1" fmla="*/ 99 h 119"/>
                <a:gd name="T2" fmla="*/ 299 w 328"/>
                <a:gd name="T3" fmla="*/ 65 h 119"/>
                <a:gd name="T4" fmla="*/ 299 w 328"/>
                <a:gd name="T5" fmla="*/ 54 h 119"/>
                <a:gd name="T6" fmla="*/ 265 w 328"/>
                <a:gd name="T7" fmla="*/ 20 h 119"/>
                <a:gd name="T8" fmla="*/ 0 w 328"/>
                <a:gd name="T9" fmla="*/ 20 h 119"/>
                <a:gd name="T10" fmla="*/ 0 w 328"/>
                <a:gd name="T11" fmla="*/ 0 h 119"/>
                <a:gd name="T12" fmla="*/ 274 w 328"/>
                <a:gd name="T13" fmla="*/ 0 h 119"/>
                <a:gd name="T14" fmla="*/ 328 w 328"/>
                <a:gd name="T15" fmla="*/ 54 h 119"/>
                <a:gd name="T16" fmla="*/ 328 w 328"/>
                <a:gd name="T17" fmla="*/ 65 h 119"/>
                <a:gd name="T18" fmla="*/ 274 w 328"/>
                <a:gd name="T19" fmla="*/ 119 h 119"/>
                <a:gd name="T20" fmla="*/ 0 w 328"/>
                <a:gd name="T21" fmla="*/ 119 h 119"/>
                <a:gd name="T22" fmla="*/ 0 w 328"/>
                <a:gd name="T23" fmla="*/ 99 h 119"/>
                <a:gd name="T24" fmla="*/ 265 w 328"/>
                <a:gd name="T25" fmla="*/ 9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8" h="119">
                  <a:moveTo>
                    <a:pt x="265" y="99"/>
                  </a:moveTo>
                  <a:cubicBezTo>
                    <a:pt x="284" y="99"/>
                    <a:pt x="299" y="84"/>
                    <a:pt x="299" y="65"/>
                  </a:cubicBezTo>
                  <a:cubicBezTo>
                    <a:pt x="299" y="54"/>
                    <a:pt x="299" y="54"/>
                    <a:pt x="299" y="54"/>
                  </a:cubicBezTo>
                  <a:cubicBezTo>
                    <a:pt x="299" y="35"/>
                    <a:pt x="284" y="20"/>
                    <a:pt x="26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304" y="0"/>
                    <a:pt x="328" y="24"/>
                    <a:pt x="328" y="54"/>
                  </a:cubicBezTo>
                  <a:cubicBezTo>
                    <a:pt x="328" y="65"/>
                    <a:pt x="328" y="65"/>
                    <a:pt x="328" y="65"/>
                  </a:cubicBezTo>
                  <a:cubicBezTo>
                    <a:pt x="328" y="95"/>
                    <a:pt x="304" y="119"/>
                    <a:pt x="274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265" y="99"/>
                    <a:pt x="265" y="99"/>
                    <a:pt x="265" y="99"/>
                  </a:cubicBezTo>
                  <a:close/>
                </a:path>
              </a:pathLst>
            </a:custGeom>
            <a:solidFill>
              <a:srgbClr val="E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iṩlîdé">
              <a:extLst>
                <a:ext uri="{FF2B5EF4-FFF2-40B4-BE49-F238E27FC236}">
                  <a16:creationId xmlns="" xmlns:a16="http://schemas.microsoft.com/office/drawing/2014/main" id="{C4FF68CA-77DF-47AD-8048-7FEB9B90D776}"/>
                </a:ext>
              </a:extLst>
            </p:cNvPr>
            <p:cNvSpPr/>
            <p:nvPr/>
          </p:nvSpPr>
          <p:spPr bwMode="auto">
            <a:xfrm>
              <a:off x="10503520" y="5269800"/>
              <a:ext cx="42826" cy="109444"/>
            </a:xfrm>
            <a:custGeom>
              <a:avLst/>
              <a:gdLst>
                <a:gd name="T0" fmla="*/ 0 w 31"/>
                <a:gd name="T1" fmla="*/ 0 h 79"/>
                <a:gd name="T2" fmla="*/ 31 w 31"/>
                <a:gd name="T3" fmla="*/ 34 h 79"/>
                <a:gd name="T4" fmla="*/ 31 w 31"/>
                <a:gd name="T5" fmla="*/ 45 h 79"/>
                <a:gd name="T6" fmla="*/ 0 w 31"/>
                <a:gd name="T7" fmla="*/ 79 h 79"/>
                <a:gd name="T8" fmla="*/ 6 w 31"/>
                <a:gd name="T9" fmla="*/ 39 h 79"/>
                <a:gd name="T10" fmla="*/ 0 w 31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9">
                  <a:moveTo>
                    <a:pt x="0" y="0"/>
                  </a:moveTo>
                  <a:cubicBezTo>
                    <a:pt x="18" y="2"/>
                    <a:pt x="31" y="16"/>
                    <a:pt x="31" y="3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63"/>
                    <a:pt x="18" y="77"/>
                    <a:pt x="0" y="79"/>
                  </a:cubicBezTo>
                  <a:cubicBezTo>
                    <a:pt x="0" y="79"/>
                    <a:pt x="6" y="64"/>
                    <a:pt x="6" y="39"/>
                  </a:cubicBezTo>
                  <a:cubicBezTo>
                    <a:pt x="6" y="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íşḷiḍê">
              <a:extLst>
                <a:ext uri="{FF2B5EF4-FFF2-40B4-BE49-F238E27FC236}">
                  <a16:creationId xmlns="" xmlns:a16="http://schemas.microsoft.com/office/drawing/2014/main" id="{2CE3A58C-927C-47A1-B410-A0EDA60567CE}"/>
                </a:ext>
              </a:extLst>
            </p:cNvPr>
            <p:cNvSpPr/>
            <p:nvPr/>
          </p:nvSpPr>
          <p:spPr bwMode="auto">
            <a:xfrm>
              <a:off x="10076850" y="4643275"/>
              <a:ext cx="452049" cy="101513"/>
            </a:xfrm>
            <a:custGeom>
              <a:avLst/>
              <a:gdLst>
                <a:gd name="T0" fmla="*/ 25 w 326"/>
                <a:gd name="T1" fmla="*/ 0 h 73"/>
                <a:gd name="T2" fmla="*/ 0 w 326"/>
                <a:gd name="T3" fmla="*/ 25 h 73"/>
                <a:gd name="T4" fmla="*/ 0 w 326"/>
                <a:gd name="T5" fmla="*/ 48 h 73"/>
                <a:gd name="T6" fmla="*/ 25 w 326"/>
                <a:gd name="T7" fmla="*/ 73 h 73"/>
                <a:gd name="T8" fmla="*/ 326 w 326"/>
                <a:gd name="T9" fmla="*/ 73 h 73"/>
                <a:gd name="T10" fmla="*/ 316 w 326"/>
                <a:gd name="T11" fmla="*/ 38 h 73"/>
                <a:gd name="T12" fmla="*/ 326 w 326"/>
                <a:gd name="T13" fmla="*/ 0 h 73"/>
                <a:gd name="T14" fmla="*/ 25 w 326"/>
                <a:gd name="T1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73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2"/>
                    <a:pt x="11" y="73"/>
                    <a:pt x="25" y="73"/>
                  </a:cubicBezTo>
                  <a:cubicBezTo>
                    <a:pt x="326" y="73"/>
                    <a:pt x="326" y="73"/>
                    <a:pt x="326" y="73"/>
                  </a:cubicBezTo>
                  <a:cubicBezTo>
                    <a:pt x="326" y="73"/>
                    <a:pt x="316" y="60"/>
                    <a:pt x="316" y="38"/>
                  </a:cubicBezTo>
                  <a:cubicBezTo>
                    <a:pt x="316" y="13"/>
                    <a:pt x="326" y="0"/>
                    <a:pt x="326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DF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îśľíḍé">
              <a:extLst>
                <a:ext uri="{FF2B5EF4-FFF2-40B4-BE49-F238E27FC236}">
                  <a16:creationId xmlns="" xmlns:a16="http://schemas.microsoft.com/office/drawing/2014/main" id="{64044751-7610-4F04-A050-A85F82C32FA7}"/>
                </a:ext>
              </a:extLst>
            </p:cNvPr>
            <p:cNvSpPr/>
            <p:nvPr/>
          </p:nvSpPr>
          <p:spPr bwMode="auto">
            <a:xfrm>
              <a:off x="10178362" y="4643275"/>
              <a:ext cx="74548" cy="101513"/>
            </a:xfrm>
            <a:custGeom>
              <a:avLst/>
              <a:gdLst>
                <a:gd name="T0" fmla="*/ 0 w 54"/>
                <a:gd name="T1" fmla="*/ 73 h 73"/>
                <a:gd name="T2" fmla="*/ 54 w 54"/>
                <a:gd name="T3" fmla="*/ 73 h 73"/>
                <a:gd name="T4" fmla="*/ 49 w 54"/>
                <a:gd name="T5" fmla="*/ 37 h 73"/>
                <a:gd name="T6" fmla="*/ 54 w 54"/>
                <a:gd name="T7" fmla="*/ 0 h 73"/>
                <a:gd name="T8" fmla="*/ 0 w 54"/>
                <a:gd name="T9" fmla="*/ 0 h 73"/>
                <a:gd name="T10" fmla="*/ 0 w 54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73">
                  <a:moveTo>
                    <a:pt x="0" y="73"/>
                  </a:move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49" y="62"/>
                    <a:pt x="49" y="37"/>
                  </a:cubicBezTo>
                  <a:cubicBezTo>
                    <a:pt x="49" y="13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3"/>
                    <a:pt x="0" y="73"/>
                    <a:pt x="0" y="73"/>
                  </a:cubicBezTo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işḷïḑé">
              <a:extLst>
                <a:ext uri="{FF2B5EF4-FFF2-40B4-BE49-F238E27FC236}">
                  <a16:creationId xmlns="" xmlns:a16="http://schemas.microsoft.com/office/drawing/2014/main" id="{CF17B5B1-3854-4260-BAAE-1609BCF2C0A1}"/>
                </a:ext>
              </a:extLst>
            </p:cNvPr>
            <p:cNvSpPr/>
            <p:nvPr/>
          </p:nvSpPr>
          <p:spPr bwMode="auto">
            <a:xfrm>
              <a:off x="10241808" y="4638517"/>
              <a:ext cx="17448" cy="111029"/>
            </a:xfrm>
            <a:custGeom>
              <a:avLst/>
              <a:gdLst>
                <a:gd name="T0" fmla="*/ 8 w 12"/>
                <a:gd name="T1" fmla="*/ 0 h 80"/>
                <a:gd name="T2" fmla="*/ 10 w 12"/>
                <a:gd name="T3" fmla="*/ 0 h 80"/>
                <a:gd name="T4" fmla="*/ 11 w 12"/>
                <a:gd name="T5" fmla="*/ 4 h 80"/>
                <a:gd name="T6" fmla="*/ 6 w 12"/>
                <a:gd name="T7" fmla="*/ 40 h 80"/>
                <a:gd name="T8" fmla="*/ 11 w 12"/>
                <a:gd name="T9" fmla="*/ 75 h 80"/>
                <a:gd name="T10" fmla="*/ 10 w 12"/>
                <a:gd name="T11" fmla="*/ 79 h 80"/>
                <a:gd name="T12" fmla="*/ 6 w 12"/>
                <a:gd name="T13" fmla="*/ 78 h 80"/>
                <a:gd name="T14" fmla="*/ 0 w 12"/>
                <a:gd name="T15" fmla="*/ 40 h 80"/>
                <a:gd name="T16" fmla="*/ 6 w 12"/>
                <a:gd name="T17" fmla="*/ 2 h 80"/>
                <a:gd name="T18" fmla="*/ 8 w 12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80">
                  <a:moveTo>
                    <a:pt x="8" y="0"/>
                  </a:moveTo>
                  <a:cubicBezTo>
                    <a:pt x="9" y="0"/>
                    <a:pt x="9" y="0"/>
                    <a:pt x="10" y="0"/>
                  </a:cubicBezTo>
                  <a:cubicBezTo>
                    <a:pt x="11" y="1"/>
                    <a:pt x="12" y="3"/>
                    <a:pt x="11" y="4"/>
                  </a:cubicBezTo>
                  <a:cubicBezTo>
                    <a:pt x="11" y="4"/>
                    <a:pt x="6" y="17"/>
                    <a:pt x="6" y="40"/>
                  </a:cubicBezTo>
                  <a:cubicBezTo>
                    <a:pt x="6" y="64"/>
                    <a:pt x="11" y="75"/>
                    <a:pt x="11" y="75"/>
                  </a:cubicBezTo>
                  <a:cubicBezTo>
                    <a:pt x="12" y="77"/>
                    <a:pt x="11" y="79"/>
                    <a:pt x="10" y="79"/>
                  </a:cubicBezTo>
                  <a:cubicBezTo>
                    <a:pt x="8" y="80"/>
                    <a:pt x="6" y="79"/>
                    <a:pt x="6" y="78"/>
                  </a:cubicBezTo>
                  <a:cubicBezTo>
                    <a:pt x="5" y="77"/>
                    <a:pt x="0" y="66"/>
                    <a:pt x="0" y="40"/>
                  </a:cubicBezTo>
                  <a:cubicBezTo>
                    <a:pt x="0" y="15"/>
                    <a:pt x="5" y="2"/>
                    <a:pt x="6" y="2"/>
                  </a:cubicBezTo>
                  <a:cubicBezTo>
                    <a:pt x="6" y="0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9AD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is1idê">
              <a:extLst>
                <a:ext uri="{FF2B5EF4-FFF2-40B4-BE49-F238E27FC236}">
                  <a16:creationId xmlns="" xmlns:a16="http://schemas.microsoft.com/office/drawing/2014/main" id="{4363DA21-1279-4DEB-8DB1-2CC273A90E1D}"/>
                </a:ext>
              </a:extLst>
            </p:cNvPr>
            <p:cNvSpPr/>
            <p:nvPr/>
          </p:nvSpPr>
          <p:spPr bwMode="auto">
            <a:xfrm>
              <a:off x="9988026" y="4622655"/>
              <a:ext cx="551976" cy="144339"/>
            </a:xfrm>
            <a:custGeom>
              <a:avLst/>
              <a:gdLst>
                <a:gd name="T0" fmla="*/ 40 w 398"/>
                <a:gd name="T1" fmla="*/ 104 h 104"/>
                <a:gd name="T2" fmla="*/ 398 w 398"/>
                <a:gd name="T3" fmla="*/ 104 h 104"/>
                <a:gd name="T4" fmla="*/ 398 w 398"/>
                <a:gd name="T5" fmla="*/ 88 h 104"/>
                <a:gd name="T6" fmla="*/ 195 w 398"/>
                <a:gd name="T7" fmla="*/ 88 h 104"/>
                <a:gd name="T8" fmla="*/ 170 w 398"/>
                <a:gd name="T9" fmla="*/ 63 h 104"/>
                <a:gd name="T10" fmla="*/ 170 w 398"/>
                <a:gd name="T11" fmla="*/ 40 h 104"/>
                <a:gd name="T12" fmla="*/ 195 w 398"/>
                <a:gd name="T13" fmla="*/ 15 h 104"/>
                <a:gd name="T14" fmla="*/ 398 w 398"/>
                <a:gd name="T15" fmla="*/ 15 h 104"/>
                <a:gd name="T16" fmla="*/ 398 w 398"/>
                <a:gd name="T17" fmla="*/ 0 h 104"/>
                <a:gd name="T18" fmla="*/ 40 w 398"/>
                <a:gd name="T19" fmla="*/ 0 h 104"/>
                <a:gd name="T20" fmla="*/ 0 w 398"/>
                <a:gd name="T21" fmla="*/ 40 h 104"/>
                <a:gd name="T22" fmla="*/ 0 w 398"/>
                <a:gd name="T23" fmla="*/ 63 h 104"/>
                <a:gd name="T24" fmla="*/ 40 w 398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8" h="104">
                  <a:moveTo>
                    <a:pt x="40" y="104"/>
                  </a:moveTo>
                  <a:cubicBezTo>
                    <a:pt x="398" y="104"/>
                    <a:pt x="398" y="104"/>
                    <a:pt x="398" y="104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195" y="88"/>
                    <a:pt x="195" y="88"/>
                    <a:pt x="195" y="88"/>
                  </a:cubicBezTo>
                  <a:cubicBezTo>
                    <a:pt x="181" y="88"/>
                    <a:pt x="170" y="77"/>
                    <a:pt x="170" y="63"/>
                  </a:cubicBezTo>
                  <a:cubicBezTo>
                    <a:pt x="170" y="40"/>
                    <a:pt x="170" y="40"/>
                    <a:pt x="170" y="40"/>
                  </a:cubicBezTo>
                  <a:cubicBezTo>
                    <a:pt x="170" y="26"/>
                    <a:pt x="181" y="15"/>
                    <a:pt x="195" y="15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86"/>
                    <a:pt x="18" y="104"/>
                    <a:pt x="40" y="104"/>
                  </a:cubicBezTo>
                </a:path>
              </a:pathLst>
            </a:custGeom>
            <a:solidFill>
              <a:srgbClr val="00A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îşlîḓé">
              <a:extLst>
                <a:ext uri="{FF2B5EF4-FFF2-40B4-BE49-F238E27FC236}">
                  <a16:creationId xmlns="" xmlns:a16="http://schemas.microsoft.com/office/drawing/2014/main" id="{3B4892AC-5463-4D7D-A63F-7308ECBF0034}"/>
                </a:ext>
              </a:extLst>
            </p:cNvPr>
            <p:cNvSpPr/>
            <p:nvPr/>
          </p:nvSpPr>
          <p:spPr bwMode="auto">
            <a:xfrm>
              <a:off x="9988026" y="4709893"/>
              <a:ext cx="80894" cy="57101"/>
            </a:xfrm>
            <a:custGeom>
              <a:avLst/>
              <a:gdLst>
                <a:gd name="T0" fmla="*/ 59 w 59"/>
                <a:gd name="T1" fmla="*/ 41 h 41"/>
                <a:gd name="T2" fmla="*/ 40 w 59"/>
                <a:gd name="T3" fmla="*/ 41 h 41"/>
                <a:gd name="T4" fmla="*/ 0 w 59"/>
                <a:gd name="T5" fmla="*/ 0 h 41"/>
                <a:gd name="T6" fmla="*/ 0 w 59"/>
                <a:gd name="T7" fmla="*/ 0 h 41"/>
                <a:gd name="T8" fmla="*/ 40 w 59"/>
                <a:gd name="T9" fmla="*/ 41 h 41"/>
                <a:gd name="T10" fmla="*/ 59 w 59"/>
                <a:gd name="T11" fmla="*/ 41 h 41"/>
                <a:gd name="T12" fmla="*/ 59 w 5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41">
                  <a:moveTo>
                    <a:pt x="59" y="41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18" y="41"/>
                    <a:pt x="0" y="2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</a:path>
              </a:pathLst>
            </a:custGeom>
            <a:solidFill>
              <a:srgbClr val="B8B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išḷïḋé">
              <a:extLst>
                <a:ext uri="{FF2B5EF4-FFF2-40B4-BE49-F238E27FC236}">
                  <a16:creationId xmlns="" xmlns:a16="http://schemas.microsoft.com/office/drawing/2014/main" id="{3804E3D7-7CCB-45B4-9D15-84E29A51A2E0}"/>
                </a:ext>
              </a:extLst>
            </p:cNvPr>
            <p:cNvSpPr/>
            <p:nvPr/>
          </p:nvSpPr>
          <p:spPr bwMode="auto">
            <a:xfrm>
              <a:off x="10068919" y="4766994"/>
              <a:ext cx="187165" cy="0"/>
            </a:xfrm>
            <a:custGeom>
              <a:avLst/>
              <a:gdLst>
                <a:gd name="T0" fmla="*/ 134 w 134"/>
                <a:gd name="T1" fmla="*/ 0 w 134"/>
                <a:gd name="T2" fmla="*/ 0 w 134"/>
                <a:gd name="T3" fmla="*/ 134 w 134"/>
                <a:gd name="T4" fmla="*/ 134 w 13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34">
                  <a:moveTo>
                    <a:pt x="1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</a:path>
              </a:pathLst>
            </a:custGeom>
            <a:solidFill>
              <a:srgbClr val="AA2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íş1ïdè">
              <a:extLst>
                <a:ext uri="{FF2B5EF4-FFF2-40B4-BE49-F238E27FC236}">
                  <a16:creationId xmlns="" xmlns:a16="http://schemas.microsoft.com/office/drawing/2014/main" id="{82550CD1-2E42-40F4-B6BC-9A25ADC4ED74}"/>
                </a:ext>
              </a:extLst>
            </p:cNvPr>
            <p:cNvSpPr/>
            <p:nvPr/>
          </p:nvSpPr>
          <p:spPr bwMode="auto">
            <a:xfrm>
              <a:off x="9988026" y="4622655"/>
              <a:ext cx="268058" cy="144339"/>
            </a:xfrm>
            <a:custGeom>
              <a:avLst/>
              <a:gdLst>
                <a:gd name="T0" fmla="*/ 193 w 193"/>
                <a:gd name="T1" fmla="*/ 104 h 104"/>
                <a:gd name="T2" fmla="*/ 59 w 193"/>
                <a:gd name="T3" fmla="*/ 104 h 104"/>
                <a:gd name="T4" fmla="*/ 40 w 193"/>
                <a:gd name="T5" fmla="*/ 104 h 104"/>
                <a:gd name="T6" fmla="*/ 0 w 193"/>
                <a:gd name="T7" fmla="*/ 63 h 104"/>
                <a:gd name="T8" fmla="*/ 0 w 193"/>
                <a:gd name="T9" fmla="*/ 40 h 104"/>
                <a:gd name="T10" fmla="*/ 40 w 193"/>
                <a:gd name="T11" fmla="*/ 0 h 104"/>
                <a:gd name="T12" fmla="*/ 193 w 193"/>
                <a:gd name="T13" fmla="*/ 0 h 104"/>
                <a:gd name="T14" fmla="*/ 193 w 193"/>
                <a:gd name="T15" fmla="*/ 0 h 104"/>
                <a:gd name="T16" fmla="*/ 152 w 193"/>
                <a:gd name="T17" fmla="*/ 40 h 104"/>
                <a:gd name="T18" fmla="*/ 152 w 193"/>
                <a:gd name="T19" fmla="*/ 63 h 104"/>
                <a:gd name="T20" fmla="*/ 193 w 193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104">
                  <a:moveTo>
                    <a:pt x="193" y="104"/>
                  </a:moveTo>
                  <a:cubicBezTo>
                    <a:pt x="59" y="104"/>
                    <a:pt x="59" y="104"/>
                    <a:pt x="59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18" y="104"/>
                    <a:pt x="0" y="86"/>
                    <a:pt x="0" y="6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70" y="0"/>
                    <a:pt x="152" y="18"/>
                    <a:pt x="152" y="40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85"/>
                    <a:pt x="170" y="104"/>
                    <a:pt x="193" y="104"/>
                  </a:cubicBezTo>
                </a:path>
              </a:pathLst>
            </a:custGeom>
            <a:solidFill>
              <a:srgbClr val="007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îSḷiḑe">
              <a:extLst>
                <a:ext uri="{FF2B5EF4-FFF2-40B4-BE49-F238E27FC236}">
                  <a16:creationId xmlns="" xmlns:a16="http://schemas.microsoft.com/office/drawing/2014/main" id="{3DA98763-0CF8-4E8F-B372-F49EADDBBFB0}"/>
                </a:ext>
              </a:extLst>
            </p:cNvPr>
            <p:cNvSpPr/>
            <p:nvPr/>
          </p:nvSpPr>
          <p:spPr bwMode="auto">
            <a:xfrm>
              <a:off x="10303668" y="4597277"/>
              <a:ext cx="1586" cy="1586"/>
            </a:xfrm>
            <a:prstGeom prst="rect">
              <a:avLst/>
            </a:prstGeom>
            <a:solidFill>
              <a:srgbClr val="C6C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ïSḷîḑê">
              <a:extLst>
                <a:ext uri="{FF2B5EF4-FFF2-40B4-BE49-F238E27FC236}">
                  <a16:creationId xmlns="" xmlns:a16="http://schemas.microsoft.com/office/drawing/2014/main" id="{B7D9E876-5B7F-496D-9D5B-74B1C194E418}"/>
                </a:ext>
              </a:extLst>
            </p:cNvPr>
            <p:cNvSpPr/>
            <p:nvPr/>
          </p:nvSpPr>
          <p:spPr bwMode="auto">
            <a:xfrm>
              <a:off x="10303668" y="459727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îsḷïḑè">
              <a:extLst>
                <a:ext uri="{FF2B5EF4-FFF2-40B4-BE49-F238E27FC236}">
                  <a16:creationId xmlns="" xmlns:a16="http://schemas.microsoft.com/office/drawing/2014/main" id="{E4DA42DC-04A2-47C1-836D-C1E8A3F00C32}"/>
                </a:ext>
              </a:extLst>
            </p:cNvPr>
            <p:cNvSpPr/>
            <p:nvPr/>
          </p:nvSpPr>
          <p:spPr bwMode="auto">
            <a:xfrm>
              <a:off x="10157742" y="4597277"/>
              <a:ext cx="145924" cy="1586"/>
            </a:xfrm>
            <a:prstGeom prst="rect">
              <a:avLst/>
            </a:prstGeom>
            <a:solidFill>
              <a:srgbClr val="B8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îşļïḋè">
              <a:extLst>
                <a:ext uri="{FF2B5EF4-FFF2-40B4-BE49-F238E27FC236}">
                  <a16:creationId xmlns="" xmlns:a16="http://schemas.microsoft.com/office/drawing/2014/main" id="{371031A6-8FA3-4740-8F13-962FD5E3A7C7}"/>
                </a:ext>
              </a:extLst>
            </p:cNvPr>
            <p:cNvSpPr/>
            <p:nvPr/>
          </p:nvSpPr>
          <p:spPr bwMode="auto">
            <a:xfrm>
              <a:off x="10157742" y="4597277"/>
              <a:ext cx="145924" cy="0"/>
            </a:xfrm>
            <a:custGeom>
              <a:avLst/>
              <a:gdLst>
                <a:gd name="T0" fmla="*/ 0 w 92"/>
                <a:gd name="T1" fmla="*/ 92 w 92"/>
                <a:gd name="T2" fmla="*/ 92 w 92"/>
                <a:gd name="T3" fmla="*/ 0 w 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2">
                  <a:moveTo>
                    <a:pt x="0" y="0"/>
                  </a:moveTo>
                  <a:lnTo>
                    <a:pt x="92" y="0"/>
                  </a:lnTo>
                  <a:lnTo>
                    <a:pt x="9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ïśļiḓé">
              <a:extLst>
                <a:ext uri="{FF2B5EF4-FFF2-40B4-BE49-F238E27FC236}">
                  <a16:creationId xmlns="" xmlns:a16="http://schemas.microsoft.com/office/drawing/2014/main" id="{F6FE45C8-FA82-4F52-AD09-86C9350D4654}"/>
                </a:ext>
              </a:extLst>
            </p:cNvPr>
            <p:cNvSpPr/>
            <p:nvPr/>
          </p:nvSpPr>
          <p:spPr bwMode="auto">
            <a:xfrm>
              <a:off x="10314771" y="4594104"/>
              <a:ext cx="1586" cy="1586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2" y="1"/>
                    <a:pt x="1" y="1"/>
                    <a:pt x="0" y="1"/>
                  </a:cubicBezTo>
                </a:path>
              </a:pathLst>
            </a:custGeom>
            <a:solidFill>
              <a:srgbClr val="29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îṡḻîḑe">
              <a:extLst>
                <a:ext uri="{FF2B5EF4-FFF2-40B4-BE49-F238E27FC236}">
                  <a16:creationId xmlns="" xmlns:a16="http://schemas.microsoft.com/office/drawing/2014/main" id="{A71DD5B7-5A7C-422E-8E5D-3C63B7B77669}"/>
                </a:ext>
              </a:extLst>
            </p:cNvPr>
            <p:cNvSpPr/>
            <p:nvPr/>
          </p:nvSpPr>
          <p:spPr bwMode="auto">
            <a:xfrm>
              <a:off x="10554277" y="4622655"/>
              <a:ext cx="1586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1 w 1"/>
                <a:gd name="T13" fmla="*/ 1 w 1"/>
                <a:gd name="T14" fmla="*/ 1 w 1"/>
                <a:gd name="T15" fmla="*/ 1 w 1"/>
                <a:gd name="T16" fmla="*/ 1 w 1"/>
                <a:gd name="T17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0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iṩliḓé">
              <a:extLst>
                <a:ext uri="{FF2B5EF4-FFF2-40B4-BE49-F238E27FC236}">
                  <a16:creationId xmlns="" xmlns:a16="http://schemas.microsoft.com/office/drawing/2014/main" id="{C74E8336-EE9B-4F74-99F1-B14CA471D1B7}"/>
                </a:ext>
              </a:extLst>
            </p:cNvPr>
            <p:cNvSpPr/>
            <p:nvPr/>
          </p:nvSpPr>
          <p:spPr bwMode="auto">
            <a:xfrm>
              <a:off x="10317944" y="4594104"/>
              <a:ext cx="288677" cy="28550"/>
            </a:xfrm>
            <a:custGeom>
              <a:avLst/>
              <a:gdLst>
                <a:gd name="T0" fmla="*/ 160 w 207"/>
                <a:gd name="T1" fmla="*/ 20 h 20"/>
                <a:gd name="T2" fmla="*/ 160 w 207"/>
                <a:gd name="T3" fmla="*/ 20 h 20"/>
                <a:gd name="T4" fmla="*/ 0 w 207"/>
                <a:gd name="T5" fmla="*/ 20 h 20"/>
                <a:gd name="T6" fmla="*/ 34 w 207"/>
                <a:gd name="T7" fmla="*/ 0 h 20"/>
                <a:gd name="T8" fmla="*/ 207 w 207"/>
                <a:gd name="T9" fmla="*/ 0 h 20"/>
                <a:gd name="T10" fmla="*/ 171 w 207"/>
                <a:gd name="T11" fmla="*/ 20 h 20"/>
                <a:gd name="T12" fmla="*/ 171 w 207"/>
                <a:gd name="T13" fmla="*/ 20 h 20"/>
                <a:gd name="T14" fmla="*/ 171 w 207"/>
                <a:gd name="T15" fmla="*/ 20 h 20"/>
                <a:gd name="T16" fmla="*/ 171 w 207"/>
                <a:gd name="T17" fmla="*/ 20 h 20"/>
                <a:gd name="T18" fmla="*/ 170 w 207"/>
                <a:gd name="T19" fmla="*/ 20 h 20"/>
                <a:gd name="T20" fmla="*/ 170 w 207"/>
                <a:gd name="T21" fmla="*/ 20 h 20"/>
                <a:gd name="T22" fmla="*/ 170 w 207"/>
                <a:gd name="T23" fmla="*/ 20 h 20"/>
                <a:gd name="T24" fmla="*/ 170 w 207"/>
                <a:gd name="T25" fmla="*/ 20 h 20"/>
                <a:gd name="T26" fmla="*/ 170 w 207"/>
                <a:gd name="T27" fmla="*/ 20 h 20"/>
                <a:gd name="T28" fmla="*/ 170 w 207"/>
                <a:gd name="T29" fmla="*/ 20 h 20"/>
                <a:gd name="T30" fmla="*/ 170 w 207"/>
                <a:gd name="T31" fmla="*/ 20 h 20"/>
                <a:gd name="T32" fmla="*/ 170 w 207"/>
                <a:gd name="T33" fmla="*/ 20 h 20"/>
                <a:gd name="T34" fmla="*/ 170 w 207"/>
                <a:gd name="T35" fmla="*/ 20 h 20"/>
                <a:gd name="T36" fmla="*/ 170 w 207"/>
                <a:gd name="T37" fmla="*/ 20 h 20"/>
                <a:gd name="T38" fmla="*/ 160 w 207"/>
                <a:gd name="T3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7" h="20">
                  <a:moveTo>
                    <a:pt x="160" y="20"/>
                  </a:moveTo>
                  <a:cubicBezTo>
                    <a:pt x="160" y="20"/>
                    <a:pt x="160" y="20"/>
                    <a:pt x="16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" y="19"/>
                    <a:pt x="26" y="11"/>
                    <a:pt x="34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199" y="12"/>
                    <a:pt x="186" y="19"/>
                    <a:pt x="171" y="20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1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60" y="20"/>
                    <a:pt x="160" y="20"/>
                    <a:pt x="160" y="20"/>
                  </a:cubicBezTo>
                </a:path>
              </a:pathLst>
            </a:custGeom>
            <a:solidFill>
              <a:srgbClr val="D04E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îṩľîḋe">
              <a:extLst>
                <a:ext uri="{FF2B5EF4-FFF2-40B4-BE49-F238E27FC236}">
                  <a16:creationId xmlns="" xmlns:a16="http://schemas.microsoft.com/office/drawing/2014/main" id="{A29BD85F-D9E1-41E4-AA1B-F30104C4595C}"/>
                </a:ext>
              </a:extLst>
            </p:cNvPr>
            <p:cNvSpPr/>
            <p:nvPr/>
          </p:nvSpPr>
          <p:spPr bwMode="auto">
            <a:xfrm>
              <a:off x="10317944" y="4594104"/>
              <a:ext cx="47584" cy="28550"/>
            </a:xfrm>
            <a:custGeom>
              <a:avLst/>
              <a:gdLst>
                <a:gd name="T0" fmla="*/ 0 w 34"/>
                <a:gd name="T1" fmla="*/ 20 h 20"/>
                <a:gd name="T2" fmla="*/ 0 w 34"/>
                <a:gd name="T3" fmla="*/ 20 h 20"/>
                <a:gd name="T4" fmla="*/ 34 w 34"/>
                <a:gd name="T5" fmla="*/ 0 h 20"/>
                <a:gd name="T6" fmla="*/ 34 w 34"/>
                <a:gd name="T7" fmla="*/ 0 h 20"/>
                <a:gd name="T8" fmla="*/ 0 w 3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4" y="19"/>
                    <a:pt x="26" y="11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1"/>
                    <a:pt x="14" y="19"/>
                    <a:pt x="0" y="20"/>
                  </a:cubicBezTo>
                </a:path>
              </a:pathLst>
            </a:custGeom>
            <a:solidFill>
              <a:srgbClr val="B8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ïṩľîḋe">
              <a:extLst>
                <a:ext uri="{FF2B5EF4-FFF2-40B4-BE49-F238E27FC236}">
                  <a16:creationId xmlns="" xmlns:a16="http://schemas.microsoft.com/office/drawing/2014/main" id="{743FCDDB-37C2-42EB-8990-5F326A3E6E49}"/>
                </a:ext>
              </a:extLst>
            </p:cNvPr>
            <p:cNvSpPr/>
            <p:nvPr/>
          </p:nvSpPr>
          <p:spPr bwMode="auto">
            <a:xfrm>
              <a:off x="10313184" y="4622655"/>
              <a:ext cx="226817" cy="0"/>
            </a:xfrm>
            <a:custGeom>
              <a:avLst/>
              <a:gdLst>
                <a:gd name="T0" fmla="*/ 0 w 164"/>
                <a:gd name="T1" fmla="*/ 4 w 164"/>
                <a:gd name="T2" fmla="*/ 4 w 164"/>
                <a:gd name="T3" fmla="*/ 164 w 164"/>
                <a:gd name="T4" fmla="*/ 164 w 164"/>
                <a:gd name="T5" fmla="*/ 0 w 16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64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8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ïṣḻídè">
              <a:extLst>
                <a:ext uri="{FF2B5EF4-FFF2-40B4-BE49-F238E27FC236}">
                  <a16:creationId xmlns="" xmlns:a16="http://schemas.microsoft.com/office/drawing/2014/main" id="{A8087DCB-3AD4-4167-8C53-FDDF51630441}"/>
                </a:ext>
              </a:extLst>
            </p:cNvPr>
            <p:cNvSpPr/>
            <p:nvPr/>
          </p:nvSpPr>
          <p:spPr bwMode="auto">
            <a:xfrm>
              <a:off x="10310013" y="4597277"/>
              <a:ext cx="1586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C6C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íšľide">
              <a:extLst>
                <a:ext uri="{FF2B5EF4-FFF2-40B4-BE49-F238E27FC236}">
                  <a16:creationId xmlns="" xmlns:a16="http://schemas.microsoft.com/office/drawing/2014/main" id="{035F4A7A-8BD7-438E-9852-38919C00D120}"/>
                </a:ext>
              </a:extLst>
            </p:cNvPr>
            <p:cNvSpPr/>
            <p:nvPr/>
          </p:nvSpPr>
          <p:spPr bwMode="auto">
            <a:xfrm>
              <a:off x="10311599" y="4595691"/>
              <a:ext cx="3173" cy="1586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1 h 1"/>
                <a:gd name="T10" fmla="*/ 2 w 2"/>
                <a:gd name="T11" fmla="*/ 0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solidFill>
              <a:srgbClr val="29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išľîḓe">
              <a:extLst>
                <a:ext uri="{FF2B5EF4-FFF2-40B4-BE49-F238E27FC236}">
                  <a16:creationId xmlns="" xmlns:a16="http://schemas.microsoft.com/office/drawing/2014/main" id="{C1CA57E1-0165-4628-B40D-54B6406A008D}"/>
                </a:ext>
              </a:extLst>
            </p:cNvPr>
            <p:cNvSpPr/>
            <p:nvPr/>
          </p:nvSpPr>
          <p:spPr bwMode="auto">
            <a:xfrm>
              <a:off x="10306840" y="4597277"/>
              <a:ext cx="1586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6C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iṡlïdé">
              <a:extLst>
                <a:ext uri="{FF2B5EF4-FFF2-40B4-BE49-F238E27FC236}">
                  <a16:creationId xmlns="" xmlns:a16="http://schemas.microsoft.com/office/drawing/2014/main" id="{73ECCC30-85A1-43F6-B3EB-01F95D5F0C6F}"/>
                </a:ext>
              </a:extLst>
            </p:cNvPr>
            <p:cNvSpPr/>
            <p:nvPr/>
          </p:nvSpPr>
          <p:spPr bwMode="auto">
            <a:xfrm>
              <a:off x="10308426" y="4597277"/>
              <a:ext cx="1586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9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i$ḻíde">
              <a:extLst>
                <a:ext uri="{FF2B5EF4-FFF2-40B4-BE49-F238E27FC236}">
                  <a16:creationId xmlns="" xmlns:a16="http://schemas.microsoft.com/office/drawing/2014/main" id="{CEBD16B6-8D08-4A3B-8D86-53E635FB591E}"/>
                </a:ext>
              </a:extLst>
            </p:cNvPr>
            <p:cNvSpPr/>
            <p:nvPr/>
          </p:nvSpPr>
          <p:spPr bwMode="auto">
            <a:xfrm>
              <a:off x="10482901" y="5550546"/>
              <a:ext cx="239506" cy="34895"/>
            </a:xfrm>
            <a:custGeom>
              <a:avLst/>
              <a:gdLst>
                <a:gd name="T0" fmla="*/ 131 w 173"/>
                <a:gd name="T1" fmla="*/ 0 h 26"/>
                <a:gd name="T2" fmla="*/ 0 w 173"/>
                <a:gd name="T3" fmla="*/ 0 h 26"/>
                <a:gd name="T4" fmla="*/ 42 w 173"/>
                <a:gd name="T5" fmla="*/ 26 h 26"/>
                <a:gd name="T6" fmla="*/ 173 w 173"/>
                <a:gd name="T7" fmla="*/ 26 h 26"/>
                <a:gd name="T8" fmla="*/ 131 w 17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6">
                  <a:moveTo>
                    <a:pt x="1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35" y="10"/>
                    <a:pt x="42" y="26"/>
                  </a:cubicBezTo>
                  <a:cubicBezTo>
                    <a:pt x="173" y="26"/>
                    <a:pt x="173" y="26"/>
                    <a:pt x="173" y="26"/>
                  </a:cubicBezTo>
                  <a:cubicBezTo>
                    <a:pt x="165" y="10"/>
                    <a:pt x="150" y="0"/>
                    <a:pt x="131" y="0"/>
                  </a:cubicBezTo>
                  <a:close/>
                </a:path>
              </a:pathLst>
            </a:custGeom>
            <a:solidFill>
              <a:srgbClr val="EC6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işlîḓê">
              <a:extLst>
                <a:ext uri="{FF2B5EF4-FFF2-40B4-BE49-F238E27FC236}">
                  <a16:creationId xmlns="" xmlns:a16="http://schemas.microsoft.com/office/drawing/2014/main" id="{C6DE18C2-3F46-4450-A3D3-EF3D17C4F11A}"/>
                </a:ext>
              </a:extLst>
            </p:cNvPr>
            <p:cNvSpPr/>
            <p:nvPr/>
          </p:nvSpPr>
          <p:spPr bwMode="auto">
            <a:xfrm>
              <a:off x="10037196" y="5093737"/>
              <a:ext cx="329916" cy="30137"/>
            </a:xfrm>
            <a:custGeom>
              <a:avLst/>
              <a:gdLst>
                <a:gd name="T0" fmla="*/ 0 w 237"/>
                <a:gd name="T1" fmla="*/ 22 h 22"/>
                <a:gd name="T2" fmla="*/ 200 w 237"/>
                <a:gd name="T3" fmla="*/ 22 h 22"/>
                <a:gd name="T4" fmla="*/ 237 w 237"/>
                <a:gd name="T5" fmla="*/ 0 h 22"/>
                <a:gd name="T6" fmla="*/ 36 w 237"/>
                <a:gd name="T7" fmla="*/ 0 h 22"/>
                <a:gd name="T8" fmla="*/ 0 w 237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2">
                  <a:moveTo>
                    <a:pt x="0" y="22"/>
                  </a:moveTo>
                  <a:cubicBezTo>
                    <a:pt x="200" y="22"/>
                    <a:pt x="200" y="22"/>
                    <a:pt x="200" y="22"/>
                  </a:cubicBezTo>
                  <a:cubicBezTo>
                    <a:pt x="207" y="9"/>
                    <a:pt x="221" y="0"/>
                    <a:pt x="2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1" y="0"/>
                    <a:pt x="7" y="9"/>
                    <a:pt x="0" y="22"/>
                  </a:cubicBezTo>
                  <a:close/>
                </a:path>
              </a:pathLst>
            </a:custGeom>
            <a:solidFill>
              <a:srgbClr val="A75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iṧľïḓê">
              <a:extLst>
                <a:ext uri="{FF2B5EF4-FFF2-40B4-BE49-F238E27FC236}">
                  <a16:creationId xmlns="" xmlns:a16="http://schemas.microsoft.com/office/drawing/2014/main" id="{C641562C-60D1-4236-99D7-C69A67AE927F}"/>
                </a:ext>
              </a:extLst>
            </p:cNvPr>
            <p:cNvSpPr/>
            <p:nvPr/>
          </p:nvSpPr>
          <p:spPr bwMode="auto">
            <a:xfrm>
              <a:off x="9198130" y="4955743"/>
              <a:ext cx="222060" cy="93582"/>
            </a:xfrm>
            <a:custGeom>
              <a:avLst/>
              <a:gdLst>
                <a:gd name="T0" fmla="*/ 131 w 160"/>
                <a:gd name="T1" fmla="*/ 67 h 67"/>
                <a:gd name="T2" fmla="*/ 160 w 160"/>
                <a:gd name="T3" fmla="*/ 38 h 67"/>
                <a:gd name="T4" fmla="*/ 160 w 160"/>
                <a:gd name="T5" fmla="*/ 29 h 67"/>
                <a:gd name="T6" fmla="*/ 131 w 160"/>
                <a:gd name="T7" fmla="*/ 0 h 67"/>
                <a:gd name="T8" fmla="*/ 0 w 160"/>
                <a:gd name="T9" fmla="*/ 0 h 67"/>
                <a:gd name="T10" fmla="*/ 12 w 160"/>
                <a:gd name="T11" fmla="*/ 31 h 67"/>
                <a:gd name="T12" fmla="*/ 0 w 160"/>
                <a:gd name="T13" fmla="*/ 67 h 67"/>
                <a:gd name="T14" fmla="*/ 131 w 160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7">
                  <a:moveTo>
                    <a:pt x="131" y="67"/>
                  </a:moveTo>
                  <a:cubicBezTo>
                    <a:pt x="147" y="67"/>
                    <a:pt x="160" y="54"/>
                    <a:pt x="160" y="38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0" y="13"/>
                    <a:pt x="147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7"/>
                    <a:pt x="12" y="31"/>
                  </a:cubicBezTo>
                  <a:cubicBezTo>
                    <a:pt x="12" y="60"/>
                    <a:pt x="0" y="67"/>
                    <a:pt x="0" y="67"/>
                  </a:cubicBezTo>
                  <a:cubicBezTo>
                    <a:pt x="131" y="67"/>
                    <a:pt x="131" y="67"/>
                    <a:pt x="131" y="67"/>
                  </a:cubicBezTo>
                  <a:close/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íṥľiḑè">
              <a:extLst>
                <a:ext uri="{FF2B5EF4-FFF2-40B4-BE49-F238E27FC236}">
                  <a16:creationId xmlns="" xmlns:a16="http://schemas.microsoft.com/office/drawing/2014/main" id="{B0A5CC81-9FAC-42E5-B597-1D03558158C5}"/>
                </a:ext>
              </a:extLst>
            </p:cNvPr>
            <p:cNvSpPr/>
            <p:nvPr/>
          </p:nvSpPr>
          <p:spPr bwMode="auto">
            <a:xfrm>
              <a:off x="9169579" y="4931951"/>
              <a:ext cx="466325" cy="141166"/>
            </a:xfrm>
            <a:custGeom>
              <a:avLst/>
              <a:gdLst>
                <a:gd name="T0" fmla="*/ 289 w 335"/>
                <a:gd name="T1" fmla="*/ 0 h 102"/>
                <a:gd name="T2" fmla="*/ 0 w 335"/>
                <a:gd name="T3" fmla="*/ 0 h 102"/>
                <a:gd name="T4" fmla="*/ 0 w 335"/>
                <a:gd name="T5" fmla="*/ 18 h 102"/>
                <a:gd name="T6" fmla="*/ 151 w 335"/>
                <a:gd name="T7" fmla="*/ 18 h 102"/>
                <a:gd name="T8" fmla="*/ 180 w 335"/>
                <a:gd name="T9" fmla="*/ 47 h 102"/>
                <a:gd name="T10" fmla="*/ 180 w 335"/>
                <a:gd name="T11" fmla="*/ 56 h 102"/>
                <a:gd name="T12" fmla="*/ 151 w 335"/>
                <a:gd name="T13" fmla="*/ 85 h 102"/>
                <a:gd name="T14" fmla="*/ 0 w 335"/>
                <a:gd name="T15" fmla="*/ 85 h 102"/>
                <a:gd name="T16" fmla="*/ 0 w 335"/>
                <a:gd name="T17" fmla="*/ 102 h 102"/>
                <a:gd name="T18" fmla="*/ 289 w 335"/>
                <a:gd name="T19" fmla="*/ 102 h 102"/>
                <a:gd name="T20" fmla="*/ 335 w 335"/>
                <a:gd name="T21" fmla="*/ 56 h 102"/>
                <a:gd name="T22" fmla="*/ 335 w 335"/>
                <a:gd name="T23" fmla="*/ 47 h 102"/>
                <a:gd name="T24" fmla="*/ 289 w 335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5" h="102">
                  <a:moveTo>
                    <a:pt x="2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1" y="18"/>
                    <a:pt x="151" y="18"/>
                    <a:pt x="151" y="18"/>
                  </a:cubicBezTo>
                  <a:cubicBezTo>
                    <a:pt x="167" y="18"/>
                    <a:pt x="180" y="31"/>
                    <a:pt x="180" y="47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72"/>
                    <a:pt x="167" y="85"/>
                    <a:pt x="151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89" y="102"/>
                    <a:pt x="289" y="102"/>
                    <a:pt x="289" y="102"/>
                  </a:cubicBezTo>
                  <a:cubicBezTo>
                    <a:pt x="314" y="102"/>
                    <a:pt x="335" y="82"/>
                    <a:pt x="335" y="56"/>
                  </a:cubicBezTo>
                  <a:cubicBezTo>
                    <a:pt x="335" y="47"/>
                    <a:pt x="335" y="47"/>
                    <a:pt x="335" y="47"/>
                  </a:cubicBezTo>
                  <a:cubicBezTo>
                    <a:pt x="335" y="21"/>
                    <a:pt x="314" y="0"/>
                    <a:pt x="289" y="0"/>
                  </a:cubicBez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î$ḷíḍê">
              <a:extLst>
                <a:ext uri="{FF2B5EF4-FFF2-40B4-BE49-F238E27FC236}">
                  <a16:creationId xmlns="" xmlns:a16="http://schemas.microsoft.com/office/drawing/2014/main" id="{0ABF6598-3D9D-4D53-99A2-59154DCF64DB}"/>
                </a:ext>
              </a:extLst>
            </p:cNvPr>
            <p:cNvSpPr/>
            <p:nvPr/>
          </p:nvSpPr>
          <p:spPr bwMode="auto">
            <a:xfrm>
              <a:off x="9190199" y="5039808"/>
              <a:ext cx="439360" cy="33308"/>
            </a:xfrm>
            <a:custGeom>
              <a:avLst/>
              <a:gdLst>
                <a:gd name="T0" fmla="*/ 156 w 316"/>
                <a:gd name="T1" fmla="*/ 0 h 24"/>
                <a:gd name="T2" fmla="*/ 137 w 316"/>
                <a:gd name="T3" fmla="*/ 7 h 24"/>
                <a:gd name="T4" fmla="*/ 0 w 316"/>
                <a:gd name="T5" fmla="*/ 7 h 24"/>
                <a:gd name="T6" fmla="*/ 0 w 316"/>
                <a:gd name="T7" fmla="*/ 24 h 24"/>
                <a:gd name="T8" fmla="*/ 275 w 316"/>
                <a:gd name="T9" fmla="*/ 24 h 24"/>
                <a:gd name="T10" fmla="*/ 316 w 316"/>
                <a:gd name="T11" fmla="*/ 0 h 24"/>
                <a:gd name="T12" fmla="*/ 156 w 31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" h="24">
                  <a:moveTo>
                    <a:pt x="156" y="0"/>
                  </a:moveTo>
                  <a:cubicBezTo>
                    <a:pt x="151" y="4"/>
                    <a:pt x="144" y="7"/>
                    <a:pt x="137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75" y="24"/>
                    <a:pt x="275" y="24"/>
                    <a:pt x="275" y="24"/>
                  </a:cubicBezTo>
                  <a:cubicBezTo>
                    <a:pt x="292" y="24"/>
                    <a:pt x="308" y="15"/>
                    <a:pt x="316" y="0"/>
                  </a:cubicBezTo>
                  <a:cubicBezTo>
                    <a:pt x="156" y="0"/>
                    <a:pt x="156" y="0"/>
                    <a:pt x="156" y="0"/>
                  </a:cubicBezTo>
                  <a:close/>
                </a:path>
              </a:pathLst>
            </a:custGeom>
            <a:solidFill>
              <a:srgbClr val="E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i$ļidê">
              <a:extLst>
                <a:ext uri="{FF2B5EF4-FFF2-40B4-BE49-F238E27FC236}">
                  <a16:creationId xmlns="" xmlns:a16="http://schemas.microsoft.com/office/drawing/2014/main" id="{DEC538C8-7FD4-4A9C-987A-99434B7F7F91}"/>
                </a:ext>
              </a:extLst>
            </p:cNvPr>
            <p:cNvSpPr/>
            <p:nvPr/>
          </p:nvSpPr>
          <p:spPr bwMode="auto">
            <a:xfrm>
              <a:off x="9169579" y="4931951"/>
              <a:ext cx="283919" cy="141166"/>
            </a:xfrm>
            <a:custGeom>
              <a:avLst/>
              <a:gdLst>
                <a:gd name="T0" fmla="*/ 151 w 204"/>
                <a:gd name="T1" fmla="*/ 85 h 102"/>
                <a:gd name="T2" fmla="*/ 180 w 204"/>
                <a:gd name="T3" fmla="*/ 56 h 102"/>
                <a:gd name="T4" fmla="*/ 180 w 204"/>
                <a:gd name="T5" fmla="*/ 47 h 102"/>
                <a:gd name="T6" fmla="*/ 151 w 204"/>
                <a:gd name="T7" fmla="*/ 18 h 102"/>
                <a:gd name="T8" fmla="*/ 0 w 204"/>
                <a:gd name="T9" fmla="*/ 18 h 102"/>
                <a:gd name="T10" fmla="*/ 0 w 204"/>
                <a:gd name="T11" fmla="*/ 0 h 102"/>
                <a:gd name="T12" fmla="*/ 158 w 204"/>
                <a:gd name="T13" fmla="*/ 0 h 102"/>
                <a:gd name="T14" fmla="*/ 204 w 204"/>
                <a:gd name="T15" fmla="*/ 47 h 102"/>
                <a:gd name="T16" fmla="*/ 204 w 204"/>
                <a:gd name="T17" fmla="*/ 56 h 102"/>
                <a:gd name="T18" fmla="*/ 158 w 204"/>
                <a:gd name="T19" fmla="*/ 102 h 102"/>
                <a:gd name="T20" fmla="*/ 0 w 204"/>
                <a:gd name="T21" fmla="*/ 102 h 102"/>
                <a:gd name="T22" fmla="*/ 0 w 204"/>
                <a:gd name="T23" fmla="*/ 85 h 102"/>
                <a:gd name="T24" fmla="*/ 151 w 204"/>
                <a:gd name="T25" fmla="*/ 8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102">
                  <a:moveTo>
                    <a:pt x="151" y="85"/>
                  </a:moveTo>
                  <a:cubicBezTo>
                    <a:pt x="167" y="85"/>
                    <a:pt x="180" y="72"/>
                    <a:pt x="180" y="56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0" y="31"/>
                    <a:pt x="167" y="18"/>
                    <a:pt x="15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4" y="0"/>
                    <a:pt x="204" y="21"/>
                    <a:pt x="204" y="47"/>
                  </a:cubicBezTo>
                  <a:cubicBezTo>
                    <a:pt x="204" y="56"/>
                    <a:pt x="204" y="56"/>
                    <a:pt x="204" y="56"/>
                  </a:cubicBezTo>
                  <a:cubicBezTo>
                    <a:pt x="204" y="82"/>
                    <a:pt x="184" y="102"/>
                    <a:pt x="158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51" y="85"/>
                    <a:pt x="151" y="85"/>
                    <a:pt x="151" y="85"/>
                  </a:cubicBezTo>
                  <a:close/>
                </a:path>
              </a:pathLst>
            </a:custGeom>
            <a:solidFill>
              <a:srgbClr val="E9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" name="íSḷide">
              <a:extLst>
                <a:ext uri="{FF2B5EF4-FFF2-40B4-BE49-F238E27FC236}">
                  <a16:creationId xmlns="" xmlns:a16="http://schemas.microsoft.com/office/drawing/2014/main" id="{8B8E314C-6F19-4B87-8AF4-9E4E028929D7}"/>
                </a:ext>
              </a:extLst>
            </p:cNvPr>
            <p:cNvSpPr/>
            <p:nvPr/>
          </p:nvSpPr>
          <p:spPr bwMode="auto">
            <a:xfrm>
              <a:off x="9382122" y="4955743"/>
              <a:ext cx="38068" cy="93582"/>
            </a:xfrm>
            <a:custGeom>
              <a:avLst/>
              <a:gdLst>
                <a:gd name="T0" fmla="*/ 0 w 27"/>
                <a:gd name="T1" fmla="*/ 0 h 67"/>
                <a:gd name="T2" fmla="*/ 27 w 27"/>
                <a:gd name="T3" fmla="*/ 29 h 67"/>
                <a:gd name="T4" fmla="*/ 27 w 27"/>
                <a:gd name="T5" fmla="*/ 38 h 67"/>
                <a:gd name="T6" fmla="*/ 0 w 27"/>
                <a:gd name="T7" fmla="*/ 67 h 67"/>
                <a:gd name="T8" fmla="*/ 5 w 27"/>
                <a:gd name="T9" fmla="*/ 33 h 67"/>
                <a:gd name="T10" fmla="*/ 0 w 2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7">
                  <a:moveTo>
                    <a:pt x="0" y="0"/>
                  </a:moveTo>
                  <a:cubicBezTo>
                    <a:pt x="15" y="1"/>
                    <a:pt x="27" y="14"/>
                    <a:pt x="27" y="2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53"/>
                    <a:pt x="15" y="66"/>
                    <a:pt x="0" y="67"/>
                  </a:cubicBezTo>
                  <a:cubicBezTo>
                    <a:pt x="0" y="67"/>
                    <a:pt x="5" y="54"/>
                    <a:pt x="5" y="33"/>
                  </a:cubicBezTo>
                  <a:cubicBezTo>
                    <a:pt x="5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" name="ïṡlíḑê">
              <a:extLst>
                <a:ext uri="{FF2B5EF4-FFF2-40B4-BE49-F238E27FC236}">
                  <a16:creationId xmlns="" xmlns:a16="http://schemas.microsoft.com/office/drawing/2014/main" id="{E16416FB-40C0-4D55-94D2-7E5CBAB403CF}"/>
                </a:ext>
              </a:extLst>
            </p:cNvPr>
            <p:cNvSpPr/>
            <p:nvPr/>
          </p:nvSpPr>
          <p:spPr bwMode="auto">
            <a:xfrm>
              <a:off x="9123582" y="5577510"/>
              <a:ext cx="440947" cy="109444"/>
            </a:xfrm>
            <a:custGeom>
              <a:avLst/>
              <a:gdLst>
                <a:gd name="T0" fmla="*/ 284 w 318"/>
                <a:gd name="T1" fmla="*/ 79 h 79"/>
                <a:gd name="T2" fmla="*/ 318 w 318"/>
                <a:gd name="T3" fmla="*/ 45 h 79"/>
                <a:gd name="T4" fmla="*/ 318 w 318"/>
                <a:gd name="T5" fmla="*/ 34 h 79"/>
                <a:gd name="T6" fmla="*/ 284 w 318"/>
                <a:gd name="T7" fmla="*/ 0 h 79"/>
                <a:gd name="T8" fmla="*/ 0 w 318"/>
                <a:gd name="T9" fmla="*/ 0 h 79"/>
                <a:gd name="T10" fmla="*/ 14 w 318"/>
                <a:gd name="T11" fmla="*/ 37 h 79"/>
                <a:gd name="T12" fmla="*/ 0 w 318"/>
                <a:gd name="T13" fmla="*/ 79 h 79"/>
                <a:gd name="T14" fmla="*/ 284 w 318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79">
                  <a:moveTo>
                    <a:pt x="284" y="79"/>
                  </a:moveTo>
                  <a:cubicBezTo>
                    <a:pt x="303" y="79"/>
                    <a:pt x="318" y="64"/>
                    <a:pt x="318" y="45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318" y="16"/>
                    <a:pt x="303" y="0"/>
                    <a:pt x="2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9"/>
                    <a:pt x="14" y="37"/>
                  </a:cubicBezTo>
                  <a:cubicBezTo>
                    <a:pt x="14" y="71"/>
                    <a:pt x="0" y="79"/>
                    <a:pt x="0" y="79"/>
                  </a:cubicBezTo>
                  <a:cubicBezTo>
                    <a:pt x="284" y="79"/>
                    <a:pt x="284" y="79"/>
                    <a:pt x="284" y="79"/>
                  </a:cubicBezTo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" name="î$ļíḍé">
              <a:extLst>
                <a:ext uri="{FF2B5EF4-FFF2-40B4-BE49-F238E27FC236}">
                  <a16:creationId xmlns="" xmlns:a16="http://schemas.microsoft.com/office/drawing/2014/main" id="{0EC7BFD4-7716-4A21-8B2D-BFD0DBC87EA8}"/>
                </a:ext>
              </a:extLst>
            </p:cNvPr>
            <p:cNvSpPr/>
            <p:nvPr/>
          </p:nvSpPr>
          <p:spPr bwMode="auto">
            <a:xfrm>
              <a:off x="9090272" y="5550546"/>
              <a:ext cx="623352" cy="164959"/>
            </a:xfrm>
            <a:custGeom>
              <a:avLst/>
              <a:gdLst>
                <a:gd name="T0" fmla="*/ 395 w 449"/>
                <a:gd name="T1" fmla="*/ 0 h 120"/>
                <a:gd name="T2" fmla="*/ 0 w 449"/>
                <a:gd name="T3" fmla="*/ 0 h 120"/>
                <a:gd name="T4" fmla="*/ 0 w 449"/>
                <a:gd name="T5" fmla="*/ 20 h 120"/>
                <a:gd name="T6" fmla="*/ 308 w 449"/>
                <a:gd name="T7" fmla="*/ 20 h 120"/>
                <a:gd name="T8" fmla="*/ 342 w 449"/>
                <a:gd name="T9" fmla="*/ 54 h 120"/>
                <a:gd name="T10" fmla="*/ 342 w 449"/>
                <a:gd name="T11" fmla="*/ 65 h 120"/>
                <a:gd name="T12" fmla="*/ 308 w 449"/>
                <a:gd name="T13" fmla="*/ 99 h 120"/>
                <a:gd name="T14" fmla="*/ 0 w 449"/>
                <a:gd name="T15" fmla="*/ 99 h 120"/>
                <a:gd name="T16" fmla="*/ 0 w 449"/>
                <a:gd name="T17" fmla="*/ 120 h 120"/>
                <a:gd name="T18" fmla="*/ 395 w 449"/>
                <a:gd name="T19" fmla="*/ 120 h 120"/>
                <a:gd name="T20" fmla="*/ 449 w 449"/>
                <a:gd name="T21" fmla="*/ 65 h 120"/>
                <a:gd name="T22" fmla="*/ 449 w 449"/>
                <a:gd name="T23" fmla="*/ 54 h 120"/>
                <a:gd name="T24" fmla="*/ 395 w 449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120">
                  <a:moveTo>
                    <a:pt x="3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08" y="20"/>
                    <a:pt x="308" y="20"/>
                    <a:pt x="308" y="20"/>
                  </a:cubicBezTo>
                  <a:cubicBezTo>
                    <a:pt x="327" y="20"/>
                    <a:pt x="342" y="36"/>
                    <a:pt x="342" y="54"/>
                  </a:cubicBezTo>
                  <a:cubicBezTo>
                    <a:pt x="342" y="65"/>
                    <a:pt x="342" y="65"/>
                    <a:pt x="342" y="65"/>
                  </a:cubicBezTo>
                  <a:cubicBezTo>
                    <a:pt x="342" y="84"/>
                    <a:pt x="327" y="99"/>
                    <a:pt x="308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95" y="120"/>
                    <a:pt x="395" y="120"/>
                    <a:pt x="395" y="120"/>
                  </a:cubicBezTo>
                  <a:cubicBezTo>
                    <a:pt x="425" y="120"/>
                    <a:pt x="449" y="95"/>
                    <a:pt x="449" y="65"/>
                  </a:cubicBezTo>
                  <a:cubicBezTo>
                    <a:pt x="449" y="54"/>
                    <a:pt x="449" y="54"/>
                    <a:pt x="449" y="54"/>
                  </a:cubicBezTo>
                  <a:cubicBezTo>
                    <a:pt x="449" y="24"/>
                    <a:pt x="425" y="0"/>
                    <a:pt x="395" y="0"/>
                  </a:cubicBezTo>
                </a:path>
              </a:pathLst>
            </a:custGeom>
            <a:solidFill>
              <a:srgbClr val="10A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" name="íşļîḓê">
              <a:extLst>
                <a:ext uri="{FF2B5EF4-FFF2-40B4-BE49-F238E27FC236}">
                  <a16:creationId xmlns="" xmlns:a16="http://schemas.microsoft.com/office/drawing/2014/main" id="{4026582C-F989-4B3D-8165-FA8774E507D1}"/>
                </a:ext>
              </a:extLst>
            </p:cNvPr>
            <p:cNvSpPr/>
            <p:nvPr/>
          </p:nvSpPr>
          <p:spPr bwMode="auto">
            <a:xfrm>
              <a:off x="9090272" y="5715504"/>
              <a:ext cx="439360" cy="0"/>
            </a:xfrm>
            <a:custGeom>
              <a:avLst/>
              <a:gdLst>
                <a:gd name="T0" fmla="*/ 0 w 317"/>
                <a:gd name="T1" fmla="*/ 0 w 317"/>
                <a:gd name="T2" fmla="*/ 317 w 317"/>
                <a:gd name="T3" fmla="*/ 316 w 317"/>
                <a:gd name="T4" fmla="*/ 0 w 3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1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0"/>
                    <a:pt x="317" y="0"/>
                    <a:pt x="31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9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" name="íṧľíḓé">
              <a:extLst>
                <a:ext uri="{FF2B5EF4-FFF2-40B4-BE49-F238E27FC236}">
                  <a16:creationId xmlns="" xmlns:a16="http://schemas.microsoft.com/office/drawing/2014/main" id="{CC47C9E0-BAD0-444A-9595-421B6447C1DA}"/>
                </a:ext>
              </a:extLst>
            </p:cNvPr>
            <p:cNvSpPr/>
            <p:nvPr/>
          </p:nvSpPr>
          <p:spPr bwMode="auto">
            <a:xfrm>
              <a:off x="9090272" y="5550546"/>
              <a:ext cx="515495" cy="164959"/>
            </a:xfrm>
            <a:custGeom>
              <a:avLst/>
              <a:gdLst>
                <a:gd name="T0" fmla="*/ 0 w 371"/>
                <a:gd name="T1" fmla="*/ 120 h 120"/>
                <a:gd name="T2" fmla="*/ 0 w 371"/>
                <a:gd name="T3" fmla="*/ 99 h 120"/>
                <a:gd name="T4" fmla="*/ 308 w 371"/>
                <a:gd name="T5" fmla="*/ 99 h 120"/>
                <a:gd name="T6" fmla="*/ 342 w 371"/>
                <a:gd name="T7" fmla="*/ 65 h 120"/>
                <a:gd name="T8" fmla="*/ 342 w 371"/>
                <a:gd name="T9" fmla="*/ 54 h 120"/>
                <a:gd name="T10" fmla="*/ 342 w 371"/>
                <a:gd name="T11" fmla="*/ 54 h 120"/>
                <a:gd name="T12" fmla="*/ 342 w 371"/>
                <a:gd name="T13" fmla="*/ 54 h 120"/>
                <a:gd name="T14" fmla="*/ 342 w 371"/>
                <a:gd name="T15" fmla="*/ 54 h 120"/>
                <a:gd name="T16" fmla="*/ 308 w 371"/>
                <a:gd name="T17" fmla="*/ 20 h 120"/>
                <a:gd name="T18" fmla="*/ 308 w 371"/>
                <a:gd name="T19" fmla="*/ 20 h 120"/>
                <a:gd name="T20" fmla="*/ 0 w 371"/>
                <a:gd name="T21" fmla="*/ 20 h 120"/>
                <a:gd name="T22" fmla="*/ 0 w 371"/>
                <a:gd name="T23" fmla="*/ 0 h 120"/>
                <a:gd name="T24" fmla="*/ 316 w 371"/>
                <a:gd name="T25" fmla="*/ 0 h 120"/>
                <a:gd name="T26" fmla="*/ 371 w 371"/>
                <a:gd name="T27" fmla="*/ 54 h 120"/>
                <a:gd name="T28" fmla="*/ 371 w 371"/>
                <a:gd name="T29" fmla="*/ 65 h 120"/>
                <a:gd name="T30" fmla="*/ 317 w 371"/>
                <a:gd name="T31" fmla="*/ 120 h 120"/>
                <a:gd name="T32" fmla="*/ 0 w 371"/>
                <a:gd name="T3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120">
                  <a:moveTo>
                    <a:pt x="0" y="12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308" y="99"/>
                    <a:pt x="308" y="99"/>
                    <a:pt x="308" y="99"/>
                  </a:cubicBezTo>
                  <a:cubicBezTo>
                    <a:pt x="327" y="99"/>
                    <a:pt x="342" y="84"/>
                    <a:pt x="342" y="65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36"/>
                    <a:pt x="327" y="21"/>
                    <a:pt x="308" y="20"/>
                  </a:cubicBezTo>
                  <a:cubicBezTo>
                    <a:pt x="308" y="20"/>
                    <a:pt x="308" y="20"/>
                    <a:pt x="308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46" y="0"/>
                    <a:pt x="371" y="24"/>
                    <a:pt x="371" y="54"/>
                  </a:cubicBezTo>
                  <a:cubicBezTo>
                    <a:pt x="371" y="65"/>
                    <a:pt x="371" y="65"/>
                    <a:pt x="371" y="65"/>
                  </a:cubicBezTo>
                  <a:cubicBezTo>
                    <a:pt x="371" y="95"/>
                    <a:pt x="347" y="120"/>
                    <a:pt x="317" y="120"/>
                  </a:cubicBezTo>
                  <a:cubicBezTo>
                    <a:pt x="0" y="120"/>
                    <a:pt x="0" y="120"/>
                    <a:pt x="0" y="120"/>
                  </a:cubicBezTo>
                </a:path>
              </a:pathLst>
            </a:custGeom>
            <a:solidFill>
              <a:srgbClr val="007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íşļîḑê">
              <a:extLst>
                <a:ext uri="{FF2B5EF4-FFF2-40B4-BE49-F238E27FC236}">
                  <a16:creationId xmlns="" xmlns:a16="http://schemas.microsoft.com/office/drawing/2014/main" id="{4FD7382A-114C-42EF-9B39-31A09084E2C3}"/>
                </a:ext>
              </a:extLst>
            </p:cNvPr>
            <p:cNvSpPr/>
            <p:nvPr/>
          </p:nvSpPr>
          <p:spPr bwMode="auto">
            <a:xfrm>
              <a:off x="9521701" y="5579096"/>
              <a:ext cx="42826" cy="107858"/>
            </a:xfrm>
            <a:custGeom>
              <a:avLst/>
              <a:gdLst>
                <a:gd name="T0" fmla="*/ 0 w 31"/>
                <a:gd name="T1" fmla="*/ 0 h 78"/>
                <a:gd name="T2" fmla="*/ 31 w 31"/>
                <a:gd name="T3" fmla="*/ 33 h 78"/>
                <a:gd name="T4" fmla="*/ 31 w 31"/>
                <a:gd name="T5" fmla="*/ 44 h 78"/>
                <a:gd name="T6" fmla="*/ 0 w 31"/>
                <a:gd name="T7" fmla="*/ 78 h 78"/>
                <a:gd name="T8" fmla="*/ 5 w 31"/>
                <a:gd name="T9" fmla="*/ 38 h 78"/>
                <a:gd name="T10" fmla="*/ 0 w 31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8">
                  <a:moveTo>
                    <a:pt x="0" y="0"/>
                  </a:moveTo>
                  <a:cubicBezTo>
                    <a:pt x="17" y="1"/>
                    <a:pt x="31" y="16"/>
                    <a:pt x="31" y="3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62"/>
                    <a:pt x="17" y="77"/>
                    <a:pt x="0" y="78"/>
                  </a:cubicBezTo>
                  <a:cubicBezTo>
                    <a:pt x="0" y="78"/>
                    <a:pt x="5" y="63"/>
                    <a:pt x="5" y="38"/>
                  </a:cubicBezTo>
                  <a:cubicBezTo>
                    <a:pt x="5" y="1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i$ļiḋè">
              <a:extLst>
                <a:ext uri="{FF2B5EF4-FFF2-40B4-BE49-F238E27FC236}">
                  <a16:creationId xmlns="" xmlns:a16="http://schemas.microsoft.com/office/drawing/2014/main" id="{15CCDE80-D37A-4F31-AFEB-9CBF0F275B63}"/>
                </a:ext>
              </a:extLst>
            </p:cNvPr>
            <p:cNvSpPr/>
            <p:nvPr/>
          </p:nvSpPr>
          <p:spPr bwMode="auto">
            <a:xfrm>
              <a:off x="9029999" y="5239663"/>
              <a:ext cx="685211" cy="164959"/>
            </a:xfrm>
            <a:custGeom>
              <a:avLst/>
              <a:gdLst>
                <a:gd name="T0" fmla="*/ 55 w 493"/>
                <a:gd name="T1" fmla="*/ 0 h 119"/>
                <a:gd name="T2" fmla="*/ 493 w 493"/>
                <a:gd name="T3" fmla="*/ 0 h 119"/>
                <a:gd name="T4" fmla="*/ 493 w 493"/>
                <a:gd name="T5" fmla="*/ 20 h 119"/>
                <a:gd name="T6" fmla="*/ 185 w 493"/>
                <a:gd name="T7" fmla="*/ 20 h 119"/>
                <a:gd name="T8" fmla="*/ 151 w 493"/>
                <a:gd name="T9" fmla="*/ 54 h 119"/>
                <a:gd name="T10" fmla="*/ 151 w 493"/>
                <a:gd name="T11" fmla="*/ 65 h 119"/>
                <a:gd name="T12" fmla="*/ 185 w 493"/>
                <a:gd name="T13" fmla="*/ 99 h 119"/>
                <a:gd name="T14" fmla="*/ 493 w 493"/>
                <a:gd name="T15" fmla="*/ 99 h 119"/>
                <a:gd name="T16" fmla="*/ 493 w 493"/>
                <a:gd name="T17" fmla="*/ 119 h 119"/>
                <a:gd name="T18" fmla="*/ 55 w 493"/>
                <a:gd name="T19" fmla="*/ 119 h 119"/>
                <a:gd name="T20" fmla="*/ 0 w 493"/>
                <a:gd name="T21" fmla="*/ 65 h 119"/>
                <a:gd name="T22" fmla="*/ 0 w 493"/>
                <a:gd name="T23" fmla="*/ 54 h 119"/>
                <a:gd name="T24" fmla="*/ 55 w 4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3" h="119">
                  <a:moveTo>
                    <a:pt x="55" y="0"/>
                  </a:moveTo>
                  <a:cubicBezTo>
                    <a:pt x="493" y="0"/>
                    <a:pt x="493" y="0"/>
                    <a:pt x="493" y="0"/>
                  </a:cubicBezTo>
                  <a:cubicBezTo>
                    <a:pt x="493" y="20"/>
                    <a:pt x="493" y="20"/>
                    <a:pt x="493" y="20"/>
                  </a:cubicBezTo>
                  <a:cubicBezTo>
                    <a:pt x="185" y="20"/>
                    <a:pt x="185" y="20"/>
                    <a:pt x="185" y="20"/>
                  </a:cubicBezTo>
                  <a:cubicBezTo>
                    <a:pt x="167" y="20"/>
                    <a:pt x="151" y="35"/>
                    <a:pt x="151" y="54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84"/>
                    <a:pt x="167" y="99"/>
                    <a:pt x="185" y="99"/>
                  </a:cubicBezTo>
                  <a:cubicBezTo>
                    <a:pt x="493" y="99"/>
                    <a:pt x="493" y="99"/>
                    <a:pt x="493" y="99"/>
                  </a:cubicBezTo>
                  <a:cubicBezTo>
                    <a:pt x="493" y="119"/>
                    <a:pt x="493" y="119"/>
                    <a:pt x="493" y="119"/>
                  </a:cubicBezTo>
                  <a:cubicBezTo>
                    <a:pt x="55" y="119"/>
                    <a:pt x="55" y="119"/>
                    <a:pt x="55" y="119"/>
                  </a:cubicBezTo>
                  <a:cubicBezTo>
                    <a:pt x="25" y="119"/>
                    <a:pt x="0" y="95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4"/>
                    <a:pt x="25" y="0"/>
                    <a:pt x="55" y="0"/>
                  </a:cubicBezTo>
                </a:path>
              </a:pathLst>
            </a:custGeom>
            <a:solidFill>
              <a:srgbClr val="934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i$ļïḓe">
              <a:extLst>
                <a:ext uri="{FF2B5EF4-FFF2-40B4-BE49-F238E27FC236}">
                  <a16:creationId xmlns="" xmlns:a16="http://schemas.microsoft.com/office/drawing/2014/main" id="{88BFBE42-E97A-4A5E-A479-78B57E8C8757}"/>
                </a:ext>
              </a:extLst>
            </p:cNvPr>
            <p:cNvSpPr/>
            <p:nvPr/>
          </p:nvSpPr>
          <p:spPr bwMode="auto">
            <a:xfrm>
              <a:off x="9239369" y="5266627"/>
              <a:ext cx="442532" cy="109444"/>
            </a:xfrm>
            <a:custGeom>
              <a:avLst/>
              <a:gdLst>
                <a:gd name="T0" fmla="*/ 34 w 318"/>
                <a:gd name="T1" fmla="*/ 79 h 79"/>
                <a:gd name="T2" fmla="*/ 0 w 318"/>
                <a:gd name="T3" fmla="*/ 45 h 79"/>
                <a:gd name="T4" fmla="*/ 0 w 318"/>
                <a:gd name="T5" fmla="*/ 34 h 79"/>
                <a:gd name="T6" fmla="*/ 34 w 318"/>
                <a:gd name="T7" fmla="*/ 0 h 79"/>
                <a:gd name="T8" fmla="*/ 318 w 318"/>
                <a:gd name="T9" fmla="*/ 0 h 79"/>
                <a:gd name="T10" fmla="*/ 303 w 318"/>
                <a:gd name="T11" fmla="*/ 37 h 79"/>
                <a:gd name="T12" fmla="*/ 318 w 318"/>
                <a:gd name="T13" fmla="*/ 79 h 79"/>
                <a:gd name="T14" fmla="*/ 34 w 318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79">
                  <a:moveTo>
                    <a:pt x="34" y="79"/>
                  </a:moveTo>
                  <a:cubicBezTo>
                    <a:pt x="16" y="79"/>
                    <a:pt x="0" y="64"/>
                    <a:pt x="0" y="4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318" y="0"/>
                    <a:pt x="303" y="8"/>
                    <a:pt x="303" y="37"/>
                  </a:cubicBezTo>
                  <a:cubicBezTo>
                    <a:pt x="303" y="71"/>
                    <a:pt x="318" y="79"/>
                    <a:pt x="318" y="79"/>
                  </a:cubicBezTo>
                  <a:cubicBezTo>
                    <a:pt x="34" y="79"/>
                    <a:pt x="34" y="79"/>
                    <a:pt x="34" y="79"/>
                  </a:cubicBezTo>
                  <a:close/>
                </a:path>
              </a:pathLst>
            </a:custGeom>
            <a:solidFill>
              <a:srgbClr val="EDF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iṧḷïďe">
              <a:extLst>
                <a:ext uri="{FF2B5EF4-FFF2-40B4-BE49-F238E27FC236}">
                  <a16:creationId xmlns="" xmlns:a16="http://schemas.microsoft.com/office/drawing/2014/main" id="{5A75D089-1B3B-467B-822A-B9489784BCFC}"/>
                </a:ext>
              </a:extLst>
            </p:cNvPr>
            <p:cNvSpPr/>
            <p:nvPr/>
          </p:nvSpPr>
          <p:spPr bwMode="auto">
            <a:xfrm>
              <a:off x="9201303" y="5239663"/>
              <a:ext cx="513908" cy="164959"/>
            </a:xfrm>
            <a:custGeom>
              <a:avLst/>
              <a:gdLst>
                <a:gd name="T0" fmla="*/ 62 w 370"/>
                <a:gd name="T1" fmla="*/ 99 h 119"/>
                <a:gd name="T2" fmla="*/ 28 w 370"/>
                <a:gd name="T3" fmla="*/ 65 h 119"/>
                <a:gd name="T4" fmla="*/ 28 w 370"/>
                <a:gd name="T5" fmla="*/ 54 h 119"/>
                <a:gd name="T6" fmla="*/ 62 w 370"/>
                <a:gd name="T7" fmla="*/ 20 h 119"/>
                <a:gd name="T8" fmla="*/ 370 w 370"/>
                <a:gd name="T9" fmla="*/ 20 h 119"/>
                <a:gd name="T10" fmla="*/ 370 w 370"/>
                <a:gd name="T11" fmla="*/ 0 h 119"/>
                <a:gd name="T12" fmla="*/ 54 w 370"/>
                <a:gd name="T13" fmla="*/ 0 h 119"/>
                <a:gd name="T14" fmla="*/ 0 w 370"/>
                <a:gd name="T15" fmla="*/ 54 h 119"/>
                <a:gd name="T16" fmla="*/ 0 w 370"/>
                <a:gd name="T17" fmla="*/ 65 h 119"/>
                <a:gd name="T18" fmla="*/ 54 w 370"/>
                <a:gd name="T19" fmla="*/ 119 h 119"/>
                <a:gd name="T20" fmla="*/ 370 w 370"/>
                <a:gd name="T21" fmla="*/ 119 h 119"/>
                <a:gd name="T22" fmla="*/ 370 w 370"/>
                <a:gd name="T23" fmla="*/ 99 h 119"/>
                <a:gd name="T24" fmla="*/ 62 w 370"/>
                <a:gd name="T25" fmla="*/ 9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0" h="119">
                  <a:moveTo>
                    <a:pt x="62" y="99"/>
                  </a:moveTo>
                  <a:cubicBezTo>
                    <a:pt x="44" y="99"/>
                    <a:pt x="28" y="84"/>
                    <a:pt x="28" y="65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35"/>
                    <a:pt x="44" y="20"/>
                    <a:pt x="62" y="20"/>
                  </a:cubicBezTo>
                  <a:cubicBezTo>
                    <a:pt x="370" y="20"/>
                    <a:pt x="370" y="20"/>
                    <a:pt x="370" y="2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95"/>
                    <a:pt x="24" y="119"/>
                    <a:pt x="54" y="119"/>
                  </a:cubicBezTo>
                  <a:cubicBezTo>
                    <a:pt x="370" y="119"/>
                    <a:pt x="370" y="119"/>
                    <a:pt x="370" y="119"/>
                  </a:cubicBezTo>
                  <a:cubicBezTo>
                    <a:pt x="370" y="99"/>
                    <a:pt x="370" y="99"/>
                    <a:pt x="370" y="99"/>
                  </a:cubicBezTo>
                  <a:cubicBezTo>
                    <a:pt x="62" y="99"/>
                    <a:pt x="62" y="99"/>
                    <a:pt x="62" y="99"/>
                  </a:cubicBezTo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íṧlïḓe">
              <a:extLst>
                <a:ext uri="{FF2B5EF4-FFF2-40B4-BE49-F238E27FC236}">
                  <a16:creationId xmlns="" xmlns:a16="http://schemas.microsoft.com/office/drawing/2014/main" id="{A1BDBA9B-C0E2-4112-94AD-4CB9887842BB}"/>
                </a:ext>
              </a:extLst>
            </p:cNvPr>
            <p:cNvSpPr/>
            <p:nvPr/>
          </p:nvSpPr>
          <p:spPr bwMode="auto">
            <a:xfrm>
              <a:off x="9239369" y="5266627"/>
              <a:ext cx="42826" cy="109444"/>
            </a:xfrm>
            <a:custGeom>
              <a:avLst/>
              <a:gdLst>
                <a:gd name="T0" fmla="*/ 31 w 31"/>
                <a:gd name="T1" fmla="*/ 0 h 79"/>
                <a:gd name="T2" fmla="*/ 0 w 31"/>
                <a:gd name="T3" fmla="*/ 34 h 79"/>
                <a:gd name="T4" fmla="*/ 0 w 31"/>
                <a:gd name="T5" fmla="*/ 45 h 79"/>
                <a:gd name="T6" fmla="*/ 31 w 31"/>
                <a:gd name="T7" fmla="*/ 79 h 79"/>
                <a:gd name="T8" fmla="*/ 26 w 31"/>
                <a:gd name="T9" fmla="*/ 39 h 79"/>
                <a:gd name="T10" fmla="*/ 31 w 31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9">
                  <a:moveTo>
                    <a:pt x="31" y="0"/>
                  </a:moveTo>
                  <a:cubicBezTo>
                    <a:pt x="14" y="2"/>
                    <a:pt x="0" y="16"/>
                    <a:pt x="0" y="3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63"/>
                    <a:pt x="14" y="77"/>
                    <a:pt x="31" y="79"/>
                  </a:cubicBezTo>
                  <a:cubicBezTo>
                    <a:pt x="31" y="79"/>
                    <a:pt x="26" y="64"/>
                    <a:pt x="26" y="39"/>
                  </a:cubicBezTo>
                  <a:cubicBezTo>
                    <a:pt x="26" y="14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îṣḷîdé">
              <a:extLst>
                <a:ext uri="{FF2B5EF4-FFF2-40B4-BE49-F238E27FC236}">
                  <a16:creationId xmlns="" xmlns:a16="http://schemas.microsoft.com/office/drawing/2014/main" id="{A6E6D019-1D00-411A-AE25-760CC4AB21E6}"/>
                </a:ext>
              </a:extLst>
            </p:cNvPr>
            <p:cNvSpPr/>
            <p:nvPr/>
          </p:nvSpPr>
          <p:spPr bwMode="auto">
            <a:xfrm>
              <a:off x="9077583" y="5073117"/>
              <a:ext cx="594802" cy="166544"/>
            </a:xfrm>
            <a:custGeom>
              <a:avLst/>
              <a:gdLst>
                <a:gd name="T0" fmla="*/ 47 w 428"/>
                <a:gd name="T1" fmla="*/ 0 h 120"/>
                <a:gd name="T2" fmla="*/ 428 w 428"/>
                <a:gd name="T3" fmla="*/ 0 h 120"/>
                <a:gd name="T4" fmla="*/ 428 w 428"/>
                <a:gd name="T5" fmla="*/ 17 h 120"/>
                <a:gd name="T6" fmla="*/ 47 w 428"/>
                <a:gd name="T7" fmla="*/ 17 h 120"/>
                <a:gd name="T8" fmla="*/ 18 w 428"/>
                <a:gd name="T9" fmla="*/ 47 h 120"/>
                <a:gd name="T10" fmla="*/ 18 w 428"/>
                <a:gd name="T11" fmla="*/ 73 h 120"/>
                <a:gd name="T12" fmla="*/ 47 w 428"/>
                <a:gd name="T13" fmla="*/ 102 h 120"/>
                <a:gd name="T14" fmla="*/ 428 w 428"/>
                <a:gd name="T15" fmla="*/ 102 h 120"/>
                <a:gd name="T16" fmla="*/ 428 w 428"/>
                <a:gd name="T17" fmla="*/ 120 h 120"/>
                <a:gd name="T18" fmla="*/ 47 w 428"/>
                <a:gd name="T19" fmla="*/ 120 h 120"/>
                <a:gd name="T20" fmla="*/ 0 w 428"/>
                <a:gd name="T21" fmla="*/ 73 h 120"/>
                <a:gd name="T22" fmla="*/ 0 w 428"/>
                <a:gd name="T23" fmla="*/ 47 h 120"/>
                <a:gd name="T24" fmla="*/ 47 w 428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8" h="120">
                  <a:moveTo>
                    <a:pt x="47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28" y="17"/>
                    <a:pt x="428" y="17"/>
                    <a:pt x="428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31" y="17"/>
                    <a:pt x="18" y="30"/>
                    <a:pt x="18" y="47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8" y="89"/>
                    <a:pt x="31" y="102"/>
                    <a:pt x="47" y="102"/>
                  </a:cubicBezTo>
                  <a:cubicBezTo>
                    <a:pt x="428" y="102"/>
                    <a:pt x="428" y="102"/>
                    <a:pt x="428" y="102"/>
                  </a:cubicBezTo>
                  <a:cubicBezTo>
                    <a:pt x="428" y="120"/>
                    <a:pt x="428" y="120"/>
                    <a:pt x="428" y="120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21" y="120"/>
                    <a:pt x="0" y="99"/>
                    <a:pt x="0" y="7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</a:path>
              </a:pathLst>
            </a:custGeom>
            <a:solidFill>
              <a:srgbClr val="95B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ísļïde">
              <a:extLst>
                <a:ext uri="{FF2B5EF4-FFF2-40B4-BE49-F238E27FC236}">
                  <a16:creationId xmlns="" xmlns:a16="http://schemas.microsoft.com/office/drawing/2014/main" id="{677AC920-6F8D-4B23-A12F-D1CF261F9BA8}"/>
                </a:ext>
              </a:extLst>
            </p:cNvPr>
            <p:cNvSpPr/>
            <p:nvPr/>
          </p:nvSpPr>
          <p:spPr bwMode="auto">
            <a:xfrm>
              <a:off x="9112478" y="5096910"/>
              <a:ext cx="529770" cy="117373"/>
            </a:xfrm>
            <a:custGeom>
              <a:avLst/>
              <a:gdLst>
                <a:gd name="T0" fmla="*/ 22 w 382"/>
                <a:gd name="T1" fmla="*/ 85 h 85"/>
                <a:gd name="T2" fmla="*/ 0 w 382"/>
                <a:gd name="T3" fmla="*/ 56 h 85"/>
                <a:gd name="T4" fmla="*/ 0 w 382"/>
                <a:gd name="T5" fmla="*/ 30 h 85"/>
                <a:gd name="T6" fmla="*/ 22 w 382"/>
                <a:gd name="T7" fmla="*/ 0 h 85"/>
                <a:gd name="T8" fmla="*/ 382 w 382"/>
                <a:gd name="T9" fmla="*/ 0 h 85"/>
                <a:gd name="T10" fmla="*/ 370 w 382"/>
                <a:gd name="T11" fmla="*/ 41 h 85"/>
                <a:gd name="T12" fmla="*/ 382 w 382"/>
                <a:gd name="T13" fmla="*/ 85 h 85"/>
                <a:gd name="T14" fmla="*/ 22 w 382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2" h="85">
                  <a:moveTo>
                    <a:pt x="22" y="85"/>
                  </a:moveTo>
                  <a:cubicBezTo>
                    <a:pt x="6" y="85"/>
                    <a:pt x="0" y="72"/>
                    <a:pt x="0" y="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6" y="0"/>
                    <a:pt x="22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2" y="0"/>
                    <a:pt x="370" y="16"/>
                    <a:pt x="370" y="41"/>
                  </a:cubicBezTo>
                  <a:cubicBezTo>
                    <a:pt x="370" y="70"/>
                    <a:pt x="382" y="85"/>
                    <a:pt x="382" y="85"/>
                  </a:cubicBezTo>
                  <a:cubicBezTo>
                    <a:pt x="22" y="85"/>
                    <a:pt x="22" y="85"/>
                    <a:pt x="22" y="85"/>
                  </a:cubicBezTo>
                </a:path>
              </a:pathLst>
            </a:custGeom>
            <a:solidFill>
              <a:srgbClr val="EDF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iSḷíḍè">
              <a:extLst>
                <a:ext uri="{FF2B5EF4-FFF2-40B4-BE49-F238E27FC236}">
                  <a16:creationId xmlns="" xmlns:a16="http://schemas.microsoft.com/office/drawing/2014/main" id="{E8C5D40B-C5B6-4791-9BDE-E9FF439B8A86}"/>
                </a:ext>
              </a:extLst>
            </p:cNvPr>
            <p:cNvSpPr/>
            <p:nvPr/>
          </p:nvSpPr>
          <p:spPr bwMode="auto">
            <a:xfrm>
              <a:off x="9301228" y="5142909"/>
              <a:ext cx="123719" cy="11102"/>
            </a:xfrm>
            <a:custGeom>
              <a:avLst/>
              <a:gdLst>
                <a:gd name="T0" fmla="*/ 4 w 89"/>
                <a:gd name="T1" fmla="*/ 8 h 8"/>
                <a:gd name="T2" fmla="*/ 0 w 89"/>
                <a:gd name="T3" fmla="*/ 4 h 8"/>
                <a:gd name="T4" fmla="*/ 4 w 89"/>
                <a:gd name="T5" fmla="*/ 0 h 8"/>
                <a:gd name="T6" fmla="*/ 85 w 89"/>
                <a:gd name="T7" fmla="*/ 0 h 8"/>
                <a:gd name="T8" fmla="*/ 89 w 89"/>
                <a:gd name="T9" fmla="*/ 4 h 8"/>
                <a:gd name="T10" fmla="*/ 85 w 89"/>
                <a:gd name="T11" fmla="*/ 8 h 8"/>
                <a:gd name="T12" fmla="*/ 77 w 89"/>
                <a:gd name="T13" fmla="*/ 8 h 8"/>
                <a:gd name="T14" fmla="*/ 78 w 89"/>
                <a:gd name="T15" fmla="*/ 4 h 8"/>
                <a:gd name="T16" fmla="*/ 11 w 89"/>
                <a:gd name="T17" fmla="*/ 4 h 8"/>
                <a:gd name="T18" fmla="*/ 10 w 89"/>
                <a:gd name="T19" fmla="*/ 8 h 8"/>
                <a:gd name="T20" fmla="*/ 4 w 89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7" y="0"/>
                    <a:pt x="89" y="2"/>
                    <a:pt x="89" y="4"/>
                  </a:cubicBezTo>
                  <a:cubicBezTo>
                    <a:pt x="89" y="6"/>
                    <a:pt x="87" y="8"/>
                    <a:pt x="85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4" y="8"/>
                    <a:pt x="4" y="8"/>
                    <a:pt x="4" y="8"/>
                  </a:cubicBezTo>
                </a:path>
              </a:pathLst>
            </a:custGeom>
            <a:solidFill>
              <a:srgbClr val="B7C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íṥ1iḋê">
              <a:extLst>
                <a:ext uri="{FF2B5EF4-FFF2-40B4-BE49-F238E27FC236}">
                  <a16:creationId xmlns="" xmlns:a16="http://schemas.microsoft.com/office/drawing/2014/main" id="{81F6F710-8FB3-4456-9B4F-BF4F68E3D998}"/>
                </a:ext>
              </a:extLst>
            </p:cNvPr>
            <p:cNvSpPr/>
            <p:nvPr/>
          </p:nvSpPr>
          <p:spPr bwMode="auto">
            <a:xfrm>
              <a:off x="9302815" y="5214284"/>
              <a:ext cx="91996" cy="1586"/>
            </a:xfrm>
            <a:prstGeom prst="rect">
              <a:avLst/>
            </a:prstGeom>
            <a:solidFill>
              <a:srgbClr val="BF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îṥ1íḋê">
              <a:extLst>
                <a:ext uri="{FF2B5EF4-FFF2-40B4-BE49-F238E27FC236}">
                  <a16:creationId xmlns="" xmlns:a16="http://schemas.microsoft.com/office/drawing/2014/main" id="{BDB2993C-5C73-48EC-8F0B-304D8F755F56}"/>
                </a:ext>
              </a:extLst>
            </p:cNvPr>
            <p:cNvSpPr/>
            <p:nvPr/>
          </p:nvSpPr>
          <p:spPr bwMode="auto">
            <a:xfrm>
              <a:off x="9302815" y="5214284"/>
              <a:ext cx="91996" cy="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îśľíḑé">
              <a:extLst>
                <a:ext uri="{FF2B5EF4-FFF2-40B4-BE49-F238E27FC236}">
                  <a16:creationId xmlns="" xmlns:a16="http://schemas.microsoft.com/office/drawing/2014/main" id="{B7A07C33-6465-4E0C-B778-44185B45E165}"/>
                </a:ext>
              </a:extLst>
            </p:cNvPr>
            <p:cNvSpPr/>
            <p:nvPr/>
          </p:nvSpPr>
          <p:spPr bwMode="auto">
            <a:xfrm>
              <a:off x="9296470" y="5239663"/>
              <a:ext cx="93582" cy="1586"/>
            </a:xfrm>
            <a:prstGeom prst="rect">
              <a:avLst/>
            </a:prstGeom>
            <a:solidFill>
              <a:srgbClr val="884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îṩliḑé">
              <a:extLst>
                <a:ext uri="{FF2B5EF4-FFF2-40B4-BE49-F238E27FC236}">
                  <a16:creationId xmlns="" xmlns:a16="http://schemas.microsoft.com/office/drawing/2014/main" id="{3EEB20C5-72FF-4847-8161-6B5FB18F98FC}"/>
                </a:ext>
              </a:extLst>
            </p:cNvPr>
            <p:cNvSpPr/>
            <p:nvPr/>
          </p:nvSpPr>
          <p:spPr bwMode="auto">
            <a:xfrm>
              <a:off x="9296470" y="5239663"/>
              <a:ext cx="93582" cy="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îṡļîḓê">
              <a:extLst>
                <a:ext uri="{FF2B5EF4-FFF2-40B4-BE49-F238E27FC236}">
                  <a16:creationId xmlns="" xmlns:a16="http://schemas.microsoft.com/office/drawing/2014/main" id="{FBB553A6-62A0-46F8-9E2F-F44C8537DE9D}"/>
                </a:ext>
              </a:extLst>
            </p:cNvPr>
            <p:cNvSpPr/>
            <p:nvPr/>
          </p:nvSpPr>
          <p:spPr bwMode="auto">
            <a:xfrm>
              <a:off x="9296470" y="5214284"/>
              <a:ext cx="98340" cy="25378"/>
            </a:xfrm>
            <a:custGeom>
              <a:avLst/>
              <a:gdLst>
                <a:gd name="T0" fmla="*/ 0 w 62"/>
                <a:gd name="T1" fmla="*/ 16 h 16"/>
                <a:gd name="T2" fmla="*/ 4 w 62"/>
                <a:gd name="T3" fmla="*/ 0 h 16"/>
                <a:gd name="T4" fmla="*/ 62 w 62"/>
                <a:gd name="T5" fmla="*/ 0 h 16"/>
                <a:gd name="T6" fmla="*/ 59 w 62"/>
                <a:gd name="T7" fmla="*/ 16 h 16"/>
                <a:gd name="T8" fmla="*/ 0 w 6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6">
                  <a:moveTo>
                    <a:pt x="0" y="16"/>
                  </a:moveTo>
                  <a:lnTo>
                    <a:pt x="4" y="0"/>
                  </a:lnTo>
                  <a:lnTo>
                    <a:pt x="62" y="0"/>
                  </a:lnTo>
                  <a:lnTo>
                    <a:pt x="59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88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íSľïḑe">
              <a:extLst>
                <a:ext uri="{FF2B5EF4-FFF2-40B4-BE49-F238E27FC236}">
                  <a16:creationId xmlns="" xmlns:a16="http://schemas.microsoft.com/office/drawing/2014/main" id="{7104D7CA-42B3-4820-BC51-40192C2480C8}"/>
                </a:ext>
              </a:extLst>
            </p:cNvPr>
            <p:cNvSpPr/>
            <p:nvPr/>
          </p:nvSpPr>
          <p:spPr bwMode="auto">
            <a:xfrm>
              <a:off x="9296470" y="5214284"/>
              <a:ext cx="98340" cy="25378"/>
            </a:xfrm>
            <a:custGeom>
              <a:avLst/>
              <a:gdLst>
                <a:gd name="T0" fmla="*/ 0 w 62"/>
                <a:gd name="T1" fmla="*/ 16 h 16"/>
                <a:gd name="T2" fmla="*/ 4 w 62"/>
                <a:gd name="T3" fmla="*/ 0 h 16"/>
                <a:gd name="T4" fmla="*/ 62 w 62"/>
                <a:gd name="T5" fmla="*/ 0 h 16"/>
                <a:gd name="T6" fmla="*/ 59 w 62"/>
                <a:gd name="T7" fmla="*/ 16 h 16"/>
                <a:gd name="T8" fmla="*/ 0 w 6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6">
                  <a:moveTo>
                    <a:pt x="0" y="16"/>
                  </a:moveTo>
                  <a:lnTo>
                    <a:pt x="4" y="0"/>
                  </a:lnTo>
                  <a:lnTo>
                    <a:pt x="62" y="0"/>
                  </a:lnTo>
                  <a:lnTo>
                    <a:pt x="59" y="16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iṩľïďè">
              <a:extLst>
                <a:ext uri="{FF2B5EF4-FFF2-40B4-BE49-F238E27FC236}">
                  <a16:creationId xmlns="" xmlns:a16="http://schemas.microsoft.com/office/drawing/2014/main" id="{C935D565-DFEB-4014-8C31-1033B0616E94}"/>
                </a:ext>
              </a:extLst>
            </p:cNvPr>
            <p:cNvSpPr/>
            <p:nvPr/>
          </p:nvSpPr>
          <p:spPr bwMode="auto">
            <a:xfrm>
              <a:off x="9302815" y="5154011"/>
              <a:ext cx="104685" cy="60272"/>
            </a:xfrm>
            <a:custGeom>
              <a:avLst/>
              <a:gdLst>
                <a:gd name="T0" fmla="*/ 0 w 66"/>
                <a:gd name="T1" fmla="*/ 38 h 38"/>
                <a:gd name="T2" fmla="*/ 8 w 66"/>
                <a:gd name="T3" fmla="*/ 0 h 38"/>
                <a:gd name="T4" fmla="*/ 66 w 66"/>
                <a:gd name="T5" fmla="*/ 0 h 38"/>
                <a:gd name="T6" fmla="*/ 58 w 66"/>
                <a:gd name="T7" fmla="*/ 38 h 38"/>
                <a:gd name="T8" fmla="*/ 0 w 6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8">
                  <a:moveTo>
                    <a:pt x="0" y="38"/>
                  </a:moveTo>
                  <a:lnTo>
                    <a:pt x="8" y="0"/>
                  </a:lnTo>
                  <a:lnTo>
                    <a:pt x="66" y="0"/>
                  </a:lnTo>
                  <a:lnTo>
                    <a:pt x="58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AB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íşḻïḋê">
              <a:extLst>
                <a:ext uri="{FF2B5EF4-FFF2-40B4-BE49-F238E27FC236}">
                  <a16:creationId xmlns="" xmlns:a16="http://schemas.microsoft.com/office/drawing/2014/main" id="{27DCFEC9-D8D0-4A99-83D0-54996F2A3417}"/>
                </a:ext>
              </a:extLst>
            </p:cNvPr>
            <p:cNvSpPr/>
            <p:nvPr/>
          </p:nvSpPr>
          <p:spPr bwMode="auto">
            <a:xfrm>
              <a:off x="9302815" y="5154011"/>
              <a:ext cx="104685" cy="60272"/>
            </a:xfrm>
            <a:custGeom>
              <a:avLst/>
              <a:gdLst>
                <a:gd name="T0" fmla="*/ 0 w 66"/>
                <a:gd name="T1" fmla="*/ 38 h 38"/>
                <a:gd name="T2" fmla="*/ 8 w 66"/>
                <a:gd name="T3" fmla="*/ 0 h 38"/>
                <a:gd name="T4" fmla="*/ 66 w 66"/>
                <a:gd name="T5" fmla="*/ 0 h 38"/>
                <a:gd name="T6" fmla="*/ 58 w 66"/>
                <a:gd name="T7" fmla="*/ 38 h 38"/>
                <a:gd name="T8" fmla="*/ 0 w 6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8">
                  <a:moveTo>
                    <a:pt x="0" y="38"/>
                  </a:moveTo>
                  <a:lnTo>
                    <a:pt x="8" y="0"/>
                  </a:lnTo>
                  <a:lnTo>
                    <a:pt x="66" y="0"/>
                  </a:lnTo>
                  <a:lnTo>
                    <a:pt x="58" y="38"/>
                  </a:lnTo>
                  <a:lnTo>
                    <a:pt x="0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îṧļiḓê">
              <a:extLst>
                <a:ext uri="{FF2B5EF4-FFF2-40B4-BE49-F238E27FC236}">
                  <a16:creationId xmlns="" xmlns:a16="http://schemas.microsoft.com/office/drawing/2014/main" id="{D6C82EC1-1CDD-4B0E-8B63-AB941201FC2A}"/>
                </a:ext>
              </a:extLst>
            </p:cNvPr>
            <p:cNvSpPr/>
            <p:nvPr/>
          </p:nvSpPr>
          <p:spPr bwMode="auto">
            <a:xfrm>
              <a:off x="9315505" y="5149253"/>
              <a:ext cx="93582" cy="4759"/>
            </a:xfrm>
            <a:custGeom>
              <a:avLst/>
              <a:gdLst>
                <a:gd name="T0" fmla="*/ 0 w 59"/>
                <a:gd name="T1" fmla="*/ 3 h 3"/>
                <a:gd name="T2" fmla="*/ 0 w 59"/>
                <a:gd name="T3" fmla="*/ 0 h 3"/>
                <a:gd name="T4" fmla="*/ 59 w 59"/>
                <a:gd name="T5" fmla="*/ 0 h 3"/>
                <a:gd name="T6" fmla="*/ 58 w 59"/>
                <a:gd name="T7" fmla="*/ 3 h 3"/>
                <a:gd name="T8" fmla="*/ 0 w 5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">
                  <a:moveTo>
                    <a:pt x="0" y="3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8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i$1íḑê">
              <a:extLst>
                <a:ext uri="{FF2B5EF4-FFF2-40B4-BE49-F238E27FC236}">
                  <a16:creationId xmlns="" xmlns:a16="http://schemas.microsoft.com/office/drawing/2014/main" id="{3922FFAF-1FAF-4946-A852-1D787A29E93C}"/>
                </a:ext>
              </a:extLst>
            </p:cNvPr>
            <p:cNvSpPr/>
            <p:nvPr/>
          </p:nvSpPr>
          <p:spPr bwMode="auto">
            <a:xfrm>
              <a:off x="9315505" y="5149253"/>
              <a:ext cx="93582" cy="4759"/>
            </a:xfrm>
            <a:custGeom>
              <a:avLst/>
              <a:gdLst>
                <a:gd name="T0" fmla="*/ 0 w 59"/>
                <a:gd name="T1" fmla="*/ 3 h 3"/>
                <a:gd name="T2" fmla="*/ 0 w 59"/>
                <a:gd name="T3" fmla="*/ 0 h 3"/>
                <a:gd name="T4" fmla="*/ 59 w 59"/>
                <a:gd name="T5" fmla="*/ 0 h 3"/>
                <a:gd name="T6" fmla="*/ 58 w 59"/>
                <a:gd name="T7" fmla="*/ 3 h 3"/>
                <a:gd name="T8" fmla="*/ 0 w 5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">
                  <a:moveTo>
                    <a:pt x="0" y="3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8" y="3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ísḷíďe">
              <a:extLst>
                <a:ext uri="{FF2B5EF4-FFF2-40B4-BE49-F238E27FC236}">
                  <a16:creationId xmlns="" xmlns:a16="http://schemas.microsoft.com/office/drawing/2014/main" id="{18FEDF6E-0DED-4A96-A13A-53F71FC32ED1}"/>
                </a:ext>
              </a:extLst>
            </p:cNvPr>
            <p:cNvSpPr/>
            <p:nvPr/>
          </p:nvSpPr>
          <p:spPr bwMode="auto">
            <a:xfrm>
              <a:off x="9315505" y="5149253"/>
              <a:ext cx="93582" cy="149097"/>
            </a:xfrm>
            <a:custGeom>
              <a:avLst/>
              <a:gdLst>
                <a:gd name="T0" fmla="*/ 0 w 59"/>
                <a:gd name="T1" fmla="*/ 94 h 94"/>
                <a:gd name="T2" fmla="*/ 29 w 59"/>
                <a:gd name="T3" fmla="*/ 85 h 94"/>
                <a:gd name="T4" fmla="*/ 59 w 59"/>
                <a:gd name="T5" fmla="*/ 94 h 94"/>
                <a:gd name="T6" fmla="*/ 59 w 59"/>
                <a:gd name="T7" fmla="*/ 0 h 94"/>
                <a:gd name="T8" fmla="*/ 0 w 59"/>
                <a:gd name="T9" fmla="*/ 0 h 94"/>
                <a:gd name="T10" fmla="*/ 0 w 59"/>
                <a:gd name="T11" fmla="*/ 94 h 94"/>
                <a:gd name="T12" fmla="*/ 0 w 59"/>
                <a:gd name="T1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94">
                  <a:moveTo>
                    <a:pt x="0" y="94"/>
                  </a:moveTo>
                  <a:lnTo>
                    <a:pt x="29" y="85"/>
                  </a:lnTo>
                  <a:lnTo>
                    <a:pt x="59" y="94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D43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íŝḷide">
              <a:extLst>
                <a:ext uri="{FF2B5EF4-FFF2-40B4-BE49-F238E27FC236}">
                  <a16:creationId xmlns="" xmlns:a16="http://schemas.microsoft.com/office/drawing/2014/main" id="{88EDB8D5-D5A4-4ECF-ACC4-B474636C2EB4}"/>
                </a:ext>
              </a:extLst>
            </p:cNvPr>
            <p:cNvSpPr/>
            <p:nvPr/>
          </p:nvSpPr>
          <p:spPr bwMode="auto">
            <a:xfrm>
              <a:off x="9315505" y="5149253"/>
              <a:ext cx="93582" cy="90411"/>
            </a:xfrm>
            <a:custGeom>
              <a:avLst/>
              <a:gdLst>
                <a:gd name="T0" fmla="*/ 59 w 59"/>
                <a:gd name="T1" fmla="*/ 57 h 57"/>
                <a:gd name="T2" fmla="*/ 0 w 59"/>
                <a:gd name="T3" fmla="*/ 57 h 57"/>
                <a:gd name="T4" fmla="*/ 0 w 59"/>
                <a:gd name="T5" fmla="*/ 0 h 57"/>
                <a:gd name="T6" fmla="*/ 59 w 59"/>
                <a:gd name="T7" fmla="*/ 0 h 57"/>
                <a:gd name="T8" fmla="*/ 59 w 59"/>
                <a:gd name="T9" fmla="*/ 57 h 57"/>
                <a:gd name="T10" fmla="*/ 59 w 59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57">
                  <a:moveTo>
                    <a:pt x="59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57"/>
                  </a:lnTo>
                  <a:lnTo>
                    <a:pt x="59" y="57"/>
                  </a:lnTo>
                  <a:close/>
                </a:path>
              </a:pathLst>
            </a:custGeom>
            <a:solidFill>
              <a:srgbClr val="EB5B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išľïḑé">
              <a:extLst>
                <a:ext uri="{FF2B5EF4-FFF2-40B4-BE49-F238E27FC236}">
                  <a16:creationId xmlns="" xmlns:a16="http://schemas.microsoft.com/office/drawing/2014/main" id="{10B03619-2167-475F-AF9F-4E6D1401A87C}"/>
                </a:ext>
              </a:extLst>
            </p:cNvPr>
            <p:cNvSpPr/>
            <p:nvPr/>
          </p:nvSpPr>
          <p:spPr bwMode="auto">
            <a:xfrm>
              <a:off x="9101375" y="5098497"/>
              <a:ext cx="34895" cy="115788"/>
            </a:xfrm>
            <a:custGeom>
              <a:avLst/>
              <a:gdLst>
                <a:gd name="T0" fmla="*/ 25 w 25"/>
                <a:gd name="T1" fmla="*/ 0 h 84"/>
                <a:gd name="T2" fmla="*/ 20 w 25"/>
                <a:gd name="T3" fmla="*/ 41 h 84"/>
                <a:gd name="T4" fmla="*/ 25 w 25"/>
                <a:gd name="T5" fmla="*/ 84 h 84"/>
                <a:gd name="T6" fmla="*/ 0 w 25"/>
                <a:gd name="T7" fmla="*/ 55 h 84"/>
                <a:gd name="T8" fmla="*/ 0 w 25"/>
                <a:gd name="T9" fmla="*/ 29 h 84"/>
                <a:gd name="T10" fmla="*/ 25 w 25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4">
                  <a:moveTo>
                    <a:pt x="25" y="0"/>
                  </a:moveTo>
                  <a:cubicBezTo>
                    <a:pt x="25" y="0"/>
                    <a:pt x="20" y="11"/>
                    <a:pt x="20" y="41"/>
                  </a:cubicBezTo>
                  <a:cubicBezTo>
                    <a:pt x="20" y="70"/>
                    <a:pt x="25" y="84"/>
                    <a:pt x="25" y="84"/>
                  </a:cubicBezTo>
                  <a:cubicBezTo>
                    <a:pt x="11" y="82"/>
                    <a:pt x="0" y="70"/>
                    <a:pt x="0" y="5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4"/>
                    <a:pt x="11" y="1"/>
                    <a:pt x="25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îŝ1ïďê">
              <a:extLst>
                <a:ext uri="{FF2B5EF4-FFF2-40B4-BE49-F238E27FC236}">
                  <a16:creationId xmlns="" xmlns:a16="http://schemas.microsoft.com/office/drawing/2014/main" id="{716FACB3-5429-4128-A2D8-8421C2B86E25}"/>
                </a:ext>
              </a:extLst>
            </p:cNvPr>
            <p:cNvSpPr/>
            <p:nvPr/>
          </p:nvSpPr>
          <p:spPr bwMode="auto">
            <a:xfrm>
              <a:off x="9123582" y="5096910"/>
              <a:ext cx="19033" cy="117373"/>
            </a:xfrm>
            <a:custGeom>
              <a:avLst/>
              <a:gdLst>
                <a:gd name="T0" fmla="*/ 13 w 13"/>
                <a:gd name="T1" fmla="*/ 2 h 85"/>
                <a:gd name="T2" fmla="*/ 8 w 13"/>
                <a:gd name="T3" fmla="*/ 42 h 85"/>
                <a:gd name="T4" fmla="*/ 13 w 13"/>
                <a:gd name="T5" fmla="*/ 84 h 85"/>
                <a:gd name="T6" fmla="*/ 13 w 13"/>
                <a:gd name="T7" fmla="*/ 85 h 85"/>
                <a:gd name="T8" fmla="*/ 5 w 13"/>
                <a:gd name="T9" fmla="*/ 84 h 85"/>
                <a:gd name="T10" fmla="*/ 0 w 13"/>
                <a:gd name="T11" fmla="*/ 42 h 85"/>
                <a:gd name="T12" fmla="*/ 5 w 13"/>
                <a:gd name="T13" fmla="*/ 2 h 85"/>
                <a:gd name="T14" fmla="*/ 13 w 13"/>
                <a:gd name="T15" fmla="*/ 0 h 85"/>
                <a:gd name="T16" fmla="*/ 13 w 13"/>
                <a:gd name="T17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5">
                  <a:moveTo>
                    <a:pt x="13" y="2"/>
                  </a:moveTo>
                  <a:cubicBezTo>
                    <a:pt x="13" y="2"/>
                    <a:pt x="8" y="14"/>
                    <a:pt x="8" y="42"/>
                  </a:cubicBezTo>
                  <a:cubicBezTo>
                    <a:pt x="8" y="70"/>
                    <a:pt x="13" y="84"/>
                    <a:pt x="13" y="84"/>
                  </a:cubicBezTo>
                  <a:cubicBezTo>
                    <a:pt x="13" y="84"/>
                    <a:pt x="13" y="85"/>
                    <a:pt x="13" y="85"/>
                  </a:cubicBezTo>
                  <a:cubicBezTo>
                    <a:pt x="10" y="85"/>
                    <a:pt x="8" y="85"/>
                    <a:pt x="5" y="84"/>
                  </a:cubicBezTo>
                  <a:cubicBezTo>
                    <a:pt x="4" y="79"/>
                    <a:pt x="0" y="65"/>
                    <a:pt x="0" y="42"/>
                  </a:cubicBezTo>
                  <a:cubicBezTo>
                    <a:pt x="0" y="19"/>
                    <a:pt x="3" y="7"/>
                    <a:pt x="5" y="2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3" y="1"/>
                    <a:pt x="13" y="1"/>
                    <a:pt x="13" y="2"/>
                  </a:cubicBezTo>
                  <a:close/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í$ľîḑè">
              <a:extLst>
                <a:ext uri="{FF2B5EF4-FFF2-40B4-BE49-F238E27FC236}">
                  <a16:creationId xmlns="" xmlns:a16="http://schemas.microsoft.com/office/drawing/2014/main" id="{14D67531-BDB8-4AA4-84BF-BB10AD38F7D4}"/>
                </a:ext>
              </a:extLst>
            </p:cNvPr>
            <p:cNvSpPr/>
            <p:nvPr/>
          </p:nvSpPr>
          <p:spPr bwMode="auto">
            <a:xfrm>
              <a:off x="9087100" y="5426826"/>
              <a:ext cx="655076" cy="101513"/>
            </a:xfrm>
            <a:custGeom>
              <a:avLst/>
              <a:gdLst>
                <a:gd name="T0" fmla="*/ 446 w 472"/>
                <a:gd name="T1" fmla="*/ 74 h 74"/>
                <a:gd name="T2" fmla="*/ 472 w 472"/>
                <a:gd name="T3" fmla="*/ 48 h 74"/>
                <a:gd name="T4" fmla="*/ 472 w 472"/>
                <a:gd name="T5" fmla="*/ 25 h 74"/>
                <a:gd name="T6" fmla="*/ 446 w 472"/>
                <a:gd name="T7" fmla="*/ 0 h 74"/>
                <a:gd name="T8" fmla="*/ 0 w 472"/>
                <a:gd name="T9" fmla="*/ 0 h 74"/>
                <a:gd name="T10" fmla="*/ 11 w 472"/>
                <a:gd name="T11" fmla="*/ 35 h 74"/>
                <a:gd name="T12" fmla="*/ 0 w 472"/>
                <a:gd name="T13" fmla="*/ 74 h 74"/>
                <a:gd name="T14" fmla="*/ 446 w 472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2" h="74">
                  <a:moveTo>
                    <a:pt x="446" y="74"/>
                  </a:moveTo>
                  <a:cubicBezTo>
                    <a:pt x="460" y="74"/>
                    <a:pt x="472" y="62"/>
                    <a:pt x="472" y="48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11"/>
                    <a:pt x="460" y="0"/>
                    <a:pt x="4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13"/>
                    <a:pt x="11" y="35"/>
                  </a:cubicBezTo>
                  <a:cubicBezTo>
                    <a:pt x="11" y="60"/>
                    <a:pt x="0" y="74"/>
                    <a:pt x="0" y="74"/>
                  </a:cubicBezTo>
                  <a:cubicBezTo>
                    <a:pt x="446" y="74"/>
                    <a:pt x="446" y="74"/>
                    <a:pt x="446" y="74"/>
                  </a:cubicBezTo>
                  <a:close/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iṧḻîḍê">
              <a:extLst>
                <a:ext uri="{FF2B5EF4-FFF2-40B4-BE49-F238E27FC236}">
                  <a16:creationId xmlns="" xmlns:a16="http://schemas.microsoft.com/office/drawing/2014/main" id="{18F1D90F-9A5D-4272-8EB6-5DC7E5EAE614}"/>
                </a:ext>
              </a:extLst>
            </p:cNvPr>
            <p:cNvSpPr/>
            <p:nvPr/>
          </p:nvSpPr>
          <p:spPr bwMode="auto">
            <a:xfrm>
              <a:off x="9496324" y="5426826"/>
              <a:ext cx="77721" cy="101513"/>
            </a:xfrm>
            <a:custGeom>
              <a:avLst/>
              <a:gdLst>
                <a:gd name="T0" fmla="*/ 55 w 55"/>
                <a:gd name="T1" fmla="*/ 0 h 74"/>
                <a:gd name="T2" fmla="*/ 0 w 55"/>
                <a:gd name="T3" fmla="*/ 0 h 74"/>
                <a:gd name="T4" fmla="*/ 6 w 55"/>
                <a:gd name="T5" fmla="*/ 36 h 74"/>
                <a:gd name="T6" fmla="*/ 0 w 55"/>
                <a:gd name="T7" fmla="*/ 74 h 74"/>
                <a:gd name="T8" fmla="*/ 55 w 55"/>
                <a:gd name="T9" fmla="*/ 74 h 74"/>
                <a:gd name="T10" fmla="*/ 55 w 55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74">
                  <a:moveTo>
                    <a:pt x="5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11"/>
                    <a:pt x="6" y="36"/>
                  </a:cubicBezTo>
                  <a:cubicBezTo>
                    <a:pt x="6" y="61"/>
                    <a:pt x="0" y="74"/>
                    <a:pt x="0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5" y="0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î$ḻïḑé">
              <a:extLst>
                <a:ext uri="{FF2B5EF4-FFF2-40B4-BE49-F238E27FC236}">
                  <a16:creationId xmlns="" xmlns:a16="http://schemas.microsoft.com/office/drawing/2014/main" id="{4D9379A5-E592-4D0A-810E-E91463C4F944}"/>
                </a:ext>
              </a:extLst>
            </p:cNvPr>
            <p:cNvSpPr/>
            <p:nvPr/>
          </p:nvSpPr>
          <p:spPr bwMode="auto">
            <a:xfrm>
              <a:off x="9493151" y="5420481"/>
              <a:ext cx="15862" cy="112615"/>
            </a:xfrm>
            <a:custGeom>
              <a:avLst/>
              <a:gdLst>
                <a:gd name="T0" fmla="*/ 3 w 12"/>
                <a:gd name="T1" fmla="*/ 81 h 81"/>
                <a:gd name="T2" fmla="*/ 2 w 12"/>
                <a:gd name="T3" fmla="*/ 80 h 81"/>
                <a:gd name="T4" fmla="*/ 0 w 12"/>
                <a:gd name="T5" fmla="*/ 76 h 81"/>
                <a:gd name="T6" fmla="*/ 5 w 12"/>
                <a:gd name="T7" fmla="*/ 40 h 81"/>
                <a:gd name="T8" fmla="*/ 0 w 12"/>
                <a:gd name="T9" fmla="*/ 5 h 81"/>
                <a:gd name="T10" fmla="*/ 2 w 12"/>
                <a:gd name="T11" fmla="*/ 1 h 81"/>
                <a:gd name="T12" fmla="*/ 6 w 12"/>
                <a:gd name="T13" fmla="*/ 3 h 81"/>
                <a:gd name="T14" fmla="*/ 12 w 12"/>
                <a:gd name="T15" fmla="*/ 40 h 81"/>
                <a:gd name="T16" fmla="*/ 6 w 12"/>
                <a:gd name="T17" fmla="*/ 79 h 81"/>
                <a:gd name="T18" fmla="*/ 3 w 12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81">
                  <a:moveTo>
                    <a:pt x="3" y="81"/>
                  </a:moveTo>
                  <a:cubicBezTo>
                    <a:pt x="3" y="81"/>
                    <a:pt x="2" y="81"/>
                    <a:pt x="2" y="80"/>
                  </a:cubicBezTo>
                  <a:cubicBezTo>
                    <a:pt x="0" y="80"/>
                    <a:pt x="0" y="78"/>
                    <a:pt x="0" y="76"/>
                  </a:cubicBezTo>
                  <a:cubicBezTo>
                    <a:pt x="0" y="76"/>
                    <a:pt x="5" y="64"/>
                    <a:pt x="5" y="40"/>
                  </a:cubicBezTo>
                  <a:cubicBezTo>
                    <a:pt x="5" y="17"/>
                    <a:pt x="0" y="5"/>
                    <a:pt x="0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5" y="1"/>
                    <a:pt x="6" y="3"/>
                  </a:cubicBezTo>
                  <a:cubicBezTo>
                    <a:pt x="6" y="3"/>
                    <a:pt x="12" y="15"/>
                    <a:pt x="12" y="40"/>
                  </a:cubicBezTo>
                  <a:cubicBezTo>
                    <a:pt x="12" y="65"/>
                    <a:pt x="6" y="78"/>
                    <a:pt x="6" y="79"/>
                  </a:cubicBezTo>
                  <a:cubicBezTo>
                    <a:pt x="6" y="80"/>
                    <a:pt x="4" y="81"/>
                    <a:pt x="3" y="81"/>
                  </a:cubicBezTo>
                  <a:close/>
                </a:path>
              </a:pathLst>
            </a:custGeom>
            <a:solidFill>
              <a:srgbClr val="A75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iṥḷídê">
              <a:extLst>
                <a:ext uri="{FF2B5EF4-FFF2-40B4-BE49-F238E27FC236}">
                  <a16:creationId xmlns="" xmlns:a16="http://schemas.microsoft.com/office/drawing/2014/main" id="{DE2D925D-6571-4D8F-951F-42335643809D}"/>
                </a:ext>
              </a:extLst>
            </p:cNvPr>
            <p:cNvSpPr/>
            <p:nvPr/>
          </p:nvSpPr>
          <p:spPr bwMode="auto">
            <a:xfrm>
              <a:off x="9068068" y="5406208"/>
              <a:ext cx="636041" cy="144339"/>
            </a:xfrm>
            <a:custGeom>
              <a:avLst/>
              <a:gdLst>
                <a:gd name="T0" fmla="*/ 418 w 458"/>
                <a:gd name="T1" fmla="*/ 0 h 104"/>
                <a:gd name="T2" fmla="*/ 0 w 458"/>
                <a:gd name="T3" fmla="*/ 0 h 104"/>
                <a:gd name="T4" fmla="*/ 0 w 458"/>
                <a:gd name="T5" fmla="*/ 15 h 104"/>
                <a:gd name="T6" fmla="*/ 305 w 458"/>
                <a:gd name="T7" fmla="*/ 15 h 104"/>
                <a:gd name="T8" fmla="*/ 331 w 458"/>
                <a:gd name="T9" fmla="*/ 40 h 104"/>
                <a:gd name="T10" fmla="*/ 331 w 458"/>
                <a:gd name="T11" fmla="*/ 63 h 104"/>
                <a:gd name="T12" fmla="*/ 305 w 458"/>
                <a:gd name="T13" fmla="*/ 89 h 104"/>
                <a:gd name="T14" fmla="*/ 0 w 458"/>
                <a:gd name="T15" fmla="*/ 89 h 104"/>
                <a:gd name="T16" fmla="*/ 0 w 458"/>
                <a:gd name="T17" fmla="*/ 104 h 104"/>
                <a:gd name="T18" fmla="*/ 418 w 458"/>
                <a:gd name="T19" fmla="*/ 104 h 104"/>
                <a:gd name="T20" fmla="*/ 458 w 458"/>
                <a:gd name="T21" fmla="*/ 63 h 104"/>
                <a:gd name="T22" fmla="*/ 458 w 458"/>
                <a:gd name="T23" fmla="*/ 40 h 104"/>
                <a:gd name="T24" fmla="*/ 418 w 458"/>
                <a:gd name="T2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8" h="104">
                  <a:moveTo>
                    <a:pt x="4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05" y="15"/>
                    <a:pt x="305" y="15"/>
                    <a:pt x="305" y="15"/>
                  </a:cubicBezTo>
                  <a:cubicBezTo>
                    <a:pt x="320" y="15"/>
                    <a:pt x="331" y="26"/>
                    <a:pt x="331" y="40"/>
                  </a:cubicBezTo>
                  <a:cubicBezTo>
                    <a:pt x="331" y="63"/>
                    <a:pt x="331" y="63"/>
                    <a:pt x="331" y="63"/>
                  </a:cubicBezTo>
                  <a:cubicBezTo>
                    <a:pt x="331" y="77"/>
                    <a:pt x="320" y="89"/>
                    <a:pt x="305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18" y="104"/>
                    <a:pt x="418" y="104"/>
                    <a:pt x="418" y="104"/>
                  </a:cubicBezTo>
                  <a:cubicBezTo>
                    <a:pt x="440" y="104"/>
                    <a:pt x="458" y="86"/>
                    <a:pt x="458" y="63"/>
                  </a:cubicBezTo>
                  <a:cubicBezTo>
                    <a:pt x="458" y="40"/>
                    <a:pt x="458" y="40"/>
                    <a:pt x="458" y="40"/>
                  </a:cubicBezTo>
                  <a:cubicBezTo>
                    <a:pt x="458" y="18"/>
                    <a:pt x="440" y="0"/>
                    <a:pt x="418" y="0"/>
                  </a:cubicBezTo>
                  <a:close/>
                </a:path>
              </a:pathLst>
            </a:custGeom>
            <a:solidFill>
              <a:srgbClr val="E9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íṩļíḓê">
              <a:extLst>
                <a:ext uri="{FF2B5EF4-FFF2-40B4-BE49-F238E27FC236}">
                  <a16:creationId xmlns="" xmlns:a16="http://schemas.microsoft.com/office/drawing/2014/main" id="{BF960467-1468-4431-8052-C21A4E178EB4}"/>
                </a:ext>
              </a:extLst>
            </p:cNvPr>
            <p:cNvSpPr/>
            <p:nvPr/>
          </p:nvSpPr>
          <p:spPr bwMode="auto">
            <a:xfrm>
              <a:off x="9494737" y="5406208"/>
              <a:ext cx="269644" cy="144339"/>
            </a:xfrm>
            <a:custGeom>
              <a:avLst/>
              <a:gdLst>
                <a:gd name="T0" fmla="*/ 152 w 193"/>
                <a:gd name="T1" fmla="*/ 0 h 104"/>
                <a:gd name="T2" fmla="*/ 0 w 193"/>
                <a:gd name="T3" fmla="*/ 0 h 104"/>
                <a:gd name="T4" fmla="*/ 41 w 193"/>
                <a:gd name="T5" fmla="*/ 40 h 104"/>
                <a:gd name="T6" fmla="*/ 41 w 193"/>
                <a:gd name="T7" fmla="*/ 63 h 104"/>
                <a:gd name="T8" fmla="*/ 0 w 193"/>
                <a:gd name="T9" fmla="*/ 104 h 104"/>
                <a:gd name="T10" fmla="*/ 152 w 193"/>
                <a:gd name="T11" fmla="*/ 104 h 104"/>
                <a:gd name="T12" fmla="*/ 193 w 193"/>
                <a:gd name="T13" fmla="*/ 63 h 104"/>
                <a:gd name="T14" fmla="*/ 193 w 193"/>
                <a:gd name="T15" fmla="*/ 40 h 104"/>
                <a:gd name="T16" fmla="*/ 152 w 193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104">
                  <a:moveTo>
                    <a:pt x="1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41" y="18"/>
                    <a:pt x="41" y="40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1" y="86"/>
                    <a:pt x="22" y="104"/>
                    <a:pt x="0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75" y="104"/>
                    <a:pt x="193" y="86"/>
                    <a:pt x="193" y="63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3" y="18"/>
                    <a:pt x="175" y="0"/>
                    <a:pt x="152" y="0"/>
                  </a:cubicBez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îṥlïďê">
              <a:extLst>
                <a:ext uri="{FF2B5EF4-FFF2-40B4-BE49-F238E27FC236}">
                  <a16:creationId xmlns="" xmlns:a16="http://schemas.microsoft.com/office/drawing/2014/main" id="{06247AF9-095D-481B-A4EA-83DB0E3B002C}"/>
                </a:ext>
              </a:extLst>
            </p:cNvPr>
            <p:cNvSpPr/>
            <p:nvPr/>
          </p:nvSpPr>
          <p:spPr bwMode="auto">
            <a:xfrm>
              <a:off x="9494737" y="5520408"/>
              <a:ext cx="261713" cy="30137"/>
            </a:xfrm>
            <a:custGeom>
              <a:avLst/>
              <a:gdLst>
                <a:gd name="T0" fmla="*/ 36 w 188"/>
                <a:gd name="T1" fmla="*/ 0 h 21"/>
                <a:gd name="T2" fmla="*/ 0 w 188"/>
                <a:gd name="T3" fmla="*/ 21 h 21"/>
                <a:gd name="T4" fmla="*/ 152 w 188"/>
                <a:gd name="T5" fmla="*/ 21 h 21"/>
                <a:gd name="T6" fmla="*/ 188 w 188"/>
                <a:gd name="T7" fmla="*/ 0 h 21"/>
                <a:gd name="T8" fmla="*/ 36 w 18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1">
                  <a:moveTo>
                    <a:pt x="36" y="0"/>
                  </a:moveTo>
                  <a:cubicBezTo>
                    <a:pt x="29" y="12"/>
                    <a:pt x="15" y="21"/>
                    <a:pt x="0" y="21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68" y="21"/>
                    <a:pt x="181" y="12"/>
                    <a:pt x="188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E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17" name="内容占位符 2"/>
          <p:cNvSpPr txBox="1">
            <a:spLocks/>
          </p:cNvSpPr>
          <p:nvPr/>
        </p:nvSpPr>
        <p:spPr>
          <a:xfrm>
            <a:off x="573410" y="6030374"/>
            <a:ext cx="1843504" cy="721900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zh-CN" altLang="en-US" sz="2800" dirty="0">
                <a:solidFill>
                  <a:srgbClr val="4BB2F5"/>
                </a:solidFill>
              </a:rPr>
              <a:t>项目选题</a:t>
            </a:r>
          </a:p>
        </p:txBody>
      </p:sp>
      <p:sp>
        <p:nvSpPr>
          <p:cNvPr id="218" name="内容占位符 2"/>
          <p:cNvSpPr txBox="1">
            <a:spLocks/>
          </p:cNvSpPr>
          <p:nvPr/>
        </p:nvSpPr>
        <p:spPr>
          <a:xfrm>
            <a:off x="3296491" y="6030374"/>
            <a:ext cx="1826339" cy="660748"/>
          </a:xfrm>
          <a:prstGeom prst="roundRect">
            <a:avLst/>
          </a:prstGeom>
          <a:solidFill>
            <a:srgbClr val="4BB2F5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spc="300">
                <a:solidFill>
                  <a:srgbClr val="4BB2F5"/>
                </a:solidFill>
              </a:defRPr>
            </a:lvl1pPr>
            <a:lvl2pPr marL="685766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2942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120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298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前期备课</a:t>
            </a:r>
          </a:p>
        </p:txBody>
      </p:sp>
      <p:sp>
        <p:nvSpPr>
          <p:cNvPr id="219" name="内容占位符 2"/>
          <p:cNvSpPr txBox="1">
            <a:spLocks/>
          </p:cNvSpPr>
          <p:nvPr/>
        </p:nvSpPr>
        <p:spPr>
          <a:xfrm>
            <a:off x="6002407" y="6030374"/>
            <a:ext cx="1826339" cy="660748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spc="300">
                <a:solidFill>
                  <a:srgbClr val="4BB2F5"/>
                </a:solidFill>
              </a:defRPr>
            </a:lvl1pPr>
            <a:lvl2pPr marL="685766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2942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120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298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教学过程</a:t>
            </a:r>
          </a:p>
        </p:txBody>
      </p:sp>
      <p:sp>
        <p:nvSpPr>
          <p:cNvPr id="220" name="内容占位符 2"/>
          <p:cNvSpPr txBox="1">
            <a:spLocks/>
          </p:cNvSpPr>
          <p:nvPr/>
        </p:nvSpPr>
        <p:spPr>
          <a:xfrm>
            <a:off x="8708324" y="6030374"/>
            <a:ext cx="1826339" cy="660748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4BB2F5"/>
                </a:solidFill>
              </a:rPr>
              <a:t>实践感悟</a:t>
            </a:r>
            <a:endParaRPr lang="zh-CN" altLang="en-US" sz="2800" dirty="0">
              <a:solidFill>
                <a:srgbClr val="4BB2F5"/>
              </a:solidFill>
            </a:endParaRPr>
          </a:p>
        </p:txBody>
      </p:sp>
      <p:sp>
        <p:nvSpPr>
          <p:cNvPr id="222" name="标题 1"/>
          <p:cNvSpPr>
            <a:spLocks noGrp="1"/>
          </p:cNvSpPr>
          <p:nvPr>
            <p:ph type="title"/>
          </p:nvPr>
        </p:nvSpPr>
        <p:spPr>
          <a:xfrm>
            <a:off x="573410" y="640658"/>
            <a:ext cx="7305845" cy="1028699"/>
          </a:xfrm>
        </p:spPr>
        <p:txBody>
          <a:bodyPr>
            <a:noAutofit/>
          </a:bodyPr>
          <a:lstStyle/>
          <a:p>
            <a:r>
              <a:rPr lang="zh-CN" altLang="en-US" dirty="0" smtClean="0">
                <a:solidFill>
                  <a:srgbClr val="0070C0"/>
                </a:solidFill>
                <a:hlinkClick r:id="rId2" action="ppaction://hlinkfile"/>
              </a:rPr>
              <a:t>程序类资源</a:t>
            </a:r>
            <a:endParaRPr lang="en-US" altLang="zh-CN" dirty="0">
              <a:solidFill>
                <a:srgbClr val="0070C0"/>
              </a:solidFill>
              <a:hlinkClick r:id="rId2" action="ppaction://hlinkfile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415928" y="2032491"/>
            <a:ext cx="8158117" cy="3633026"/>
            <a:chOff x="1224005" y="2064730"/>
            <a:chExt cx="8158117" cy="3633026"/>
          </a:xfrm>
        </p:grpSpPr>
        <p:grpSp>
          <p:nvGrpSpPr>
            <p:cNvPr id="3" name="组合 2"/>
            <p:cNvGrpSpPr/>
            <p:nvPr/>
          </p:nvGrpSpPr>
          <p:grpSpPr>
            <a:xfrm>
              <a:off x="1224005" y="2064730"/>
              <a:ext cx="8158117" cy="3633026"/>
              <a:chOff x="1239361" y="2455160"/>
              <a:chExt cx="8158117" cy="3633026"/>
            </a:xfrm>
          </p:grpSpPr>
          <p:grpSp>
            <p:nvGrpSpPr>
              <p:cNvPr id="221" name="组合 220"/>
              <p:cNvGrpSpPr/>
              <p:nvPr/>
            </p:nvGrpSpPr>
            <p:grpSpPr>
              <a:xfrm>
                <a:off x="1239361" y="2455160"/>
                <a:ext cx="3352082" cy="1663101"/>
                <a:chOff x="1571" y="414565"/>
                <a:chExt cx="3351414" cy="2010848"/>
              </a:xfrm>
            </p:grpSpPr>
            <p:sp>
              <p:nvSpPr>
                <p:cNvPr id="223" name="圆角矩形 222"/>
                <p:cNvSpPr/>
                <p:nvPr/>
              </p:nvSpPr>
              <p:spPr>
                <a:xfrm>
                  <a:off x="1571" y="414565"/>
                  <a:ext cx="3351414" cy="2010848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25" name="圆角矩形 4"/>
                <p:cNvSpPr txBox="1"/>
                <p:nvPr/>
              </p:nvSpPr>
              <p:spPr>
                <a:xfrm>
                  <a:off x="60467" y="473461"/>
                  <a:ext cx="3233622" cy="189305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67640" tIns="167640" rIns="167640" bIns="167640" numCol="1" spcCol="1270" anchor="ctr" anchorCtr="0">
                  <a:noAutofit/>
                </a:bodyPr>
                <a:lstStyle/>
                <a:p>
                  <a:pPr lvl="0" algn="ctr" defTabSz="1955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CN" altLang="en-US" sz="4400" kern="1200" dirty="0" smtClean="0"/>
                    <a:t>网络下载</a:t>
                  </a:r>
                  <a:endParaRPr lang="zh-CN" altLang="en-US" sz="4400" kern="1200" dirty="0"/>
                </a:p>
              </p:txBody>
            </p:sp>
          </p:grpSp>
          <p:grpSp>
            <p:nvGrpSpPr>
              <p:cNvPr id="226" name="组合 225"/>
              <p:cNvGrpSpPr/>
              <p:nvPr/>
            </p:nvGrpSpPr>
            <p:grpSpPr>
              <a:xfrm>
                <a:off x="3585801" y="2480953"/>
                <a:ext cx="5811677" cy="3607233"/>
                <a:chOff x="-1925201" y="429404"/>
                <a:chExt cx="5810518" cy="4361490"/>
              </a:xfrm>
            </p:grpSpPr>
            <p:sp>
              <p:nvSpPr>
                <p:cNvPr id="227" name="圆角矩形 226"/>
                <p:cNvSpPr/>
                <p:nvPr/>
              </p:nvSpPr>
              <p:spPr>
                <a:xfrm>
                  <a:off x="515521" y="429404"/>
                  <a:ext cx="3351414" cy="2010848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28" name="圆角矩形 4"/>
                <p:cNvSpPr txBox="1"/>
                <p:nvPr/>
              </p:nvSpPr>
              <p:spPr>
                <a:xfrm>
                  <a:off x="651695" y="473460"/>
                  <a:ext cx="3233622" cy="189305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67640" tIns="167640" rIns="167640" bIns="167640" numCol="1" spcCol="1270" anchor="ctr" anchorCtr="0">
                  <a:noAutofit/>
                </a:bodyPr>
                <a:lstStyle/>
                <a:p>
                  <a:pPr lvl="0" algn="ctr" defTabSz="1955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CN" altLang="en-US" sz="4400" dirty="0" smtClean="0"/>
                    <a:t>教师编写</a:t>
                  </a:r>
                  <a:endParaRPr lang="zh-CN" altLang="en-US" sz="4400" kern="1200" dirty="0"/>
                </a:p>
              </p:txBody>
            </p:sp>
            <p:sp>
              <p:nvSpPr>
                <p:cNvPr id="230" name="圆角矩形 229"/>
                <p:cNvSpPr/>
                <p:nvPr/>
              </p:nvSpPr>
              <p:spPr>
                <a:xfrm>
                  <a:off x="-1925201" y="2780046"/>
                  <a:ext cx="3351414" cy="2010848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54A7F3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</p:grpSp>
          <p:sp>
            <p:nvSpPr>
              <p:cNvPr id="2" name="十字形 1"/>
              <p:cNvSpPr/>
              <p:nvPr/>
            </p:nvSpPr>
            <p:spPr>
              <a:xfrm>
                <a:off x="4849263" y="2992105"/>
                <a:ext cx="859969" cy="870189"/>
              </a:xfrm>
              <a:prstGeom prst="plus">
                <a:avLst/>
              </a:prstGeom>
              <a:gradFill>
                <a:gsLst>
                  <a:gs pos="57664">
                    <a:srgbClr val="4BB2F5"/>
                  </a:gs>
                  <a:gs pos="2000">
                    <a:srgbClr val="54A7F3"/>
                  </a:gs>
                  <a:gs pos="100000">
                    <a:srgbClr val="4BB4F6"/>
                  </a:gs>
                </a:gsLst>
                <a:lin ang="16200000" scaled="1"/>
              </a:gradFill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zh-CN" altLang="en-US" sz="2800" spc="300" dirty="0"/>
              </a:p>
            </p:txBody>
          </p:sp>
        </p:grpSp>
        <p:sp>
          <p:nvSpPr>
            <p:cNvPr id="229" name="圆角矩形 4"/>
            <p:cNvSpPr txBox="1"/>
            <p:nvPr/>
          </p:nvSpPr>
          <p:spPr>
            <a:xfrm>
              <a:off x="3808228" y="4276003"/>
              <a:ext cx="2810330" cy="1333228"/>
            </a:xfrm>
            <a:prstGeom prst="rect">
              <a:avLst/>
            </a:prstGeom>
            <a:solidFill>
              <a:srgbClr val="54A7F3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400" dirty="0" smtClean="0"/>
                <a:t>调  试</a:t>
              </a:r>
              <a:endParaRPr lang="zh-CN" altLang="en-US" sz="4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612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组合 248"/>
          <p:cNvGrpSpPr/>
          <p:nvPr/>
        </p:nvGrpSpPr>
        <p:grpSpPr>
          <a:xfrm>
            <a:off x="7380416" y="2005527"/>
            <a:ext cx="4017687" cy="3735355"/>
            <a:chOff x="7380416" y="2005527"/>
            <a:chExt cx="4017687" cy="3735355"/>
          </a:xfrm>
        </p:grpSpPr>
        <p:sp>
          <p:nvSpPr>
            <p:cNvPr id="5" name="ïṧliḋé">
              <a:extLst>
                <a:ext uri="{FF2B5EF4-FFF2-40B4-BE49-F238E27FC236}">
                  <a16:creationId xmlns="" xmlns:a16="http://schemas.microsoft.com/office/drawing/2014/main" id="{727B23C4-25A0-4BD6-ACE4-82473C089B92}"/>
                </a:ext>
              </a:extLst>
            </p:cNvPr>
            <p:cNvSpPr/>
            <p:nvPr/>
          </p:nvSpPr>
          <p:spPr bwMode="auto">
            <a:xfrm>
              <a:off x="7380416" y="5701229"/>
              <a:ext cx="3361027" cy="39653"/>
            </a:xfrm>
            <a:custGeom>
              <a:avLst/>
              <a:gdLst>
                <a:gd name="T0" fmla="*/ 17 w 2418"/>
                <a:gd name="T1" fmla="*/ 29 h 29"/>
                <a:gd name="T2" fmla="*/ 0 w 2418"/>
                <a:gd name="T3" fmla="*/ 14 h 29"/>
                <a:gd name="T4" fmla="*/ 17 w 2418"/>
                <a:gd name="T5" fmla="*/ 0 h 29"/>
                <a:gd name="T6" fmla="*/ 517 w 2418"/>
                <a:gd name="T7" fmla="*/ 0 h 29"/>
                <a:gd name="T8" fmla="*/ 517 w 2418"/>
                <a:gd name="T9" fmla="*/ 11 h 29"/>
                <a:gd name="T10" fmla="*/ 998 w 2418"/>
                <a:gd name="T11" fmla="*/ 11 h 29"/>
                <a:gd name="T12" fmla="*/ 1028 w 2418"/>
                <a:gd name="T13" fmla="*/ 0 h 29"/>
                <a:gd name="T14" fmla="*/ 1230 w 2418"/>
                <a:gd name="T15" fmla="*/ 0 h 29"/>
                <a:gd name="T16" fmla="*/ 1230 w 2418"/>
                <a:gd name="T17" fmla="*/ 11 h 29"/>
                <a:gd name="T18" fmla="*/ 1546 w 2418"/>
                <a:gd name="T19" fmla="*/ 11 h 29"/>
                <a:gd name="T20" fmla="*/ 1547 w 2418"/>
                <a:gd name="T21" fmla="*/ 11 h 29"/>
                <a:gd name="T22" fmla="*/ 1625 w 2418"/>
                <a:gd name="T23" fmla="*/ 11 h 29"/>
                <a:gd name="T24" fmla="*/ 1658 w 2418"/>
                <a:gd name="T25" fmla="*/ 0 h 29"/>
                <a:gd name="T26" fmla="*/ 2399 w 2418"/>
                <a:gd name="T27" fmla="*/ 0 h 29"/>
                <a:gd name="T28" fmla="*/ 2418 w 2418"/>
                <a:gd name="T29" fmla="*/ 14 h 29"/>
                <a:gd name="T30" fmla="*/ 2399 w 2418"/>
                <a:gd name="T31" fmla="*/ 29 h 29"/>
                <a:gd name="T32" fmla="*/ 17 w 2418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8" h="29">
                  <a:moveTo>
                    <a:pt x="17" y="29"/>
                  </a:move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7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17" y="11"/>
                    <a:pt x="517" y="11"/>
                    <a:pt x="517" y="11"/>
                  </a:cubicBezTo>
                  <a:cubicBezTo>
                    <a:pt x="998" y="11"/>
                    <a:pt x="998" y="11"/>
                    <a:pt x="998" y="11"/>
                  </a:cubicBezTo>
                  <a:cubicBezTo>
                    <a:pt x="1009" y="11"/>
                    <a:pt x="1020" y="7"/>
                    <a:pt x="1028" y="0"/>
                  </a:cubicBezTo>
                  <a:cubicBezTo>
                    <a:pt x="1230" y="0"/>
                    <a:pt x="1230" y="0"/>
                    <a:pt x="1230" y="0"/>
                  </a:cubicBezTo>
                  <a:cubicBezTo>
                    <a:pt x="1230" y="11"/>
                    <a:pt x="1230" y="11"/>
                    <a:pt x="1230" y="11"/>
                  </a:cubicBezTo>
                  <a:cubicBezTo>
                    <a:pt x="1546" y="11"/>
                    <a:pt x="1546" y="11"/>
                    <a:pt x="1546" y="11"/>
                  </a:cubicBezTo>
                  <a:cubicBezTo>
                    <a:pt x="1547" y="11"/>
                    <a:pt x="1547" y="11"/>
                    <a:pt x="1547" y="11"/>
                  </a:cubicBezTo>
                  <a:cubicBezTo>
                    <a:pt x="1625" y="11"/>
                    <a:pt x="1625" y="11"/>
                    <a:pt x="1625" y="11"/>
                  </a:cubicBezTo>
                  <a:cubicBezTo>
                    <a:pt x="1638" y="11"/>
                    <a:pt x="1649" y="7"/>
                    <a:pt x="1658" y="0"/>
                  </a:cubicBezTo>
                  <a:cubicBezTo>
                    <a:pt x="2399" y="0"/>
                    <a:pt x="2399" y="0"/>
                    <a:pt x="2399" y="0"/>
                  </a:cubicBezTo>
                  <a:cubicBezTo>
                    <a:pt x="2410" y="0"/>
                    <a:pt x="2418" y="6"/>
                    <a:pt x="2418" y="14"/>
                  </a:cubicBezTo>
                  <a:cubicBezTo>
                    <a:pt x="2418" y="22"/>
                    <a:pt x="2410" y="29"/>
                    <a:pt x="2399" y="29"/>
                  </a:cubicBezTo>
                  <a:cubicBezTo>
                    <a:pt x="17" y="29"/>
                    <a:pt x="17" y="29"/>
                    <a:pt x="17" y="29"/>
                  </a:cubicBezTo>
                </a:path>
              </a:pathLst>
            </a:custGeom>
            <a:solidFill>
              <a:srgbClr val="CFD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îṣḷïḋé">
              <a:extLst>
                <a:ext uri="{FF2B5EF4-FFF2-40B4-BE49-F238E27FC236}">
                  <a16:creationId xmlns="" xmlns:a16="http://schemas.microsoft.com/office/drawing/2014/main" id="{939A7E81-811C-4A09-9821-EC2A5D1EE0F6}"/>
                </a:ext>
              </a:extLst>
            </p:cNvPr>
            <p:cNvSpPr/>
            <p:nvPr/>
          </p:nvSpPr>
          <p:spPr bwMode="auto">
            <a:xfrm>
              <a:off x="7401035" y="5429999"/>
              <a:ext cx="30137" cy="49170"/>
            </a:xfrm>
            <a:custGeom>
              <a:avLst/>
              <a:gdLst>
                <a:gd name="T0" fmla="*/ 9 w 22"/>
                <a:gd name="T1" fmla="*/ 35 h 35"/>
                <a:gd name="T2" fmla="*/ 7 w 22"/>
                <a:gd name="T3" fmla="*/ 35 h 35"/>
                <a:gd name="T4" fmla="*/ 1 w 22"/>
                <a:gd name="T5" fmla="*/ 25 h 35"/>
                <a:gd name="T6" fmla="*/ 5 w 22"/>
                <a:gd name="T7" fmla="*/ 7 h 35"/>
                <a:gd name="T8" fmla="*/ 15 w 22"/>
                <a:gd name="T9" fmla="*/ 1 h 35"/>
                <a:gd name="T10" fmla="*/ 21 w 22"/>
                <a:gd name="T11" fmla="*/ 11 h 35"/>
                <a:gd name="T12" fmla="*/ 17 w 22"/>
                <a:gd name="T13" fmla="*/ 28 h 35"/>
                <a:gd name="T14" fmla="*/ 9 w 22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5">
                  <a:moveTo>
                    <a:pt x="9" y="35"/>
                  </a:moveTo>
                  <a:cubicBezTo>
                    <a:pt x="8" y="35"/>
                    <a:pt x="8" y="35"/>
                    <a:pt x="7" y="35"/>
                  </a:cubicBezTo>
                  <a:cubicBezTo>
                    <a:pt x="3" y="34"/>
                    <a:pt x="0" y="30"/>
                    <a:pt x="1" y="25"/>
                  </a:cubicBezTo>
                  <a:cubicBezTo>
                    <a:pt x="1" y="25"/>
                    <a:pt x="2" y="19"/>
                    <a:pt x="5" y="7"/>
                  </a:cubicBezTo>
                  <a:cubicBezTo>
                    <a:pt x="6" y="3"/>
                    <a:pt x="10" y="0"/>
                    <a:pt x="15" y="1"/>
                  </a:cubicBezTo>
                  <a:cubicBezTo>
                    <a:pt x="19" y="2"/>
                    <a:pt x="22" y="7"/>
                    <a:pt x="21" y="11"/>
                  </a:cubicBezTo>
                  <a:cubicBezTo>
                    <a:pt x="18" y="22"/>
                    <a:pt x="17" y="28"/>
                    <a:pt x="17" y="28"/>
                  </a:cubicBezTo>
                  <a:cubicBezTo>
                    <a:pt x="16" y="32"/>
                    <a:pt x="13" y="35"/>
                    <a:pt x="9" y="35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íṧlîdè">
              <a:extLst>
                <a:ext uri="{FF2B5EF4-FFF2-40B4-BE49-F238E27FC236}">
                  <a16:creationId xmlns="" xmlns:a16="http://schemas.microsoft.com/office/drawing/2014/main" id="{8E6DE7F2-526B-4AD2-9E91-A3638947BA42}"/>
                </a:ext>
              </a:extLst>
            </p:cNvPr>
            <p:cNvSpPr/>
            <p:nvPr/>
          </p:nvSpPr>
          <p:spPr bwMode="auto">
            <a:xfrm>
              <a:off x="7426413" y="4611553"/>
              <a:ext cx="905685" cy="764519"/>
            </a:xfrm>
            <a:custGeom>
              <a:avLst/>
              <a:gdLst>
                <a:gd name="T0" fmla="*/ 328 w 652"/>
                <a:gd name="T1" fmla="*/ 14 h 552"/>
                <a:gd name="T2" fmla="*/ 370 w 652"/>
                <a:gd name="T3" fmla="*/ 0 h 552"/>
                <a:gd name="T4" fmla="*/ 378 w 652"/>
                <a:gd name="T5" fmla="*/ 8 h 552"/>
                <a:gd name="T6" fmla="*/ 337 w 652"/>
                <a:gd name="T7" fmla="*/ 20 h 552"/>
                <a:gd name="T8" fmla="*/ 459 w 652"/>
                <a:gd name="T9" fmla="*/ 34 h 552"/>
                <a:gd name="T10" fmla="*/ 425 w 652"/>
                <a:gd name="T11" fmla="*/ 23 h 552"/>
                <a:gd name="T12" fmla="*/ 429 w 652"/>
                <a:gd name="T13" fmla="*/ 7 h 552"/>
                <a:gd name="T14" fmla="*/ 467 w 652"/>
                <a:gd name="T15" fmla="*/ 29 h 552"/>
                <a:gd name="T16" fmla="*/ 254 w 652"/>
                <a:gd name="T17" fmla="*/ 62 h 552"/>
                <a:gd name="T18" fmla="*/ 249 w 652"/>
                <a:gd name="T19" fmla="*/ 48 h 552"/>
                <a:gd name="T20" fmla="*/ 289 w 652"/>
                <a:gd name="T21" fmla="*/ 30 h 552"/>
                <a:gd name="T22" fmla="*/ 259 w 652"/>
                <a:gd name="T23" fmla="*/ 60 h 552"/>
                <a:gd name="T24" fmla="*/ 537 w 652"/>
                <a:gd name="T25" fmla="*/ 85 h 552"/>
                <a:gd name="T26" fmla="*/ 505 w 652"/>
                <a:gd name="T27" fmla="*/ 61 h 552"/>
                <a:gd name="T28" fmla="*/ 514 w 652"/>
                <a:gd name="T29" fmla="*/ 48 h 552"/>
                <a:gd name="T30" fmla="*/ 542 w 652"/>
                <a:gd name="T31" fmla="*/ 82 h 552"/>
                <a:gd name="T32" fmla="*/ 191 w 652"/>
                <a:gd name="T33" fmla="*/ 129 h 552"/>
                <a:gd name="T34" fmla="*/ 185 w 652"/>
                <a:gd name="T35" fmla="*/ 117 h 552"/>
                <a:gd name="T36" fmla="*/ 218 w 652"/>
                <a:gd name="T37" fmla="*/ 88 h 552"/>
                <a:gd name="T38" fmla="*/ 197 w 652"/>
                <a:gd name="T39" fmla="*/ 126 h 552"/>
                <a:gd name="T40" fmla="*/ 597 w 652"/>
                <a:gd name="T41" fmla="*/ 154 h 552"/>
                <a:gd name="T42" fmla="*/ 570 w 652"/>
                <a:gd name="T43" fmla="*/ 124 h 552"/>
                <a:gd name="T44" fmla="*/ 582 w 652"/>
                <a:gd name="T45" fmla="*/ 114 h 552"/>
                <a:gd name="T46" fmla="*/ 601 w 652"/>
                <a:gd name="T47" fmla="*/ 153 h 552"/>
                <a:gd name="T48" fmla="*/ 141 w 652"/>
                <a:gd name="T49" fmla="*/ 207 h 552"/>
                <a:gd name="T50" fmla="*/ 134 w 652"/>
                <a:gd name="T51" fmla="*/ 195 h 552"/>
                <a:gd name="T52" fmla="*/ 163 w 652"/>
                <a:gd name="T53" fmla="*/ 162 h 552"/>
                <a:gd name="T54" fmla="*/ 148 w 652"/>
                <a:gd name="T55" fmla="*/ 203 h 552"/>
                <a:gd name="T56" fmla="*/ 643 w 652"/>
                <a:gd name="T57" fmla="*/ 234 h 552"/>
                <a:gd name="T58" fmla="*/ 620 w 652"/>
                <a:gd name="T59" fmla="*/ 199 h 552"/>
                <a:gd name="T60" fmla="*/ 634 w 652"/>
                <a:gd name="T61" fmla="*/ 192 h 552"/>
                <a:gd name="T62" fmla="*/ 647 w 652"/>
                <a:gd name="T63" fmla="*/ 234 h 552"/>
                <a:gd name="T64" fmla="*/ 100 w 652"/>
                <a:gd name="T65" fmla="*/ 290 h 552"/>
                <a:gd name="T66" fmla="*/ 92 w 652"/>
                <a:gd name="T67" fmla="*/ 279 h 552"/>
                <a:gd name="T68" fmla="*/ 118 w 652"/>
                <a:gd name="T69" fmla="*/ 243 h 552"/>
                <a:gd name="T70" fmla="*/ 107 w 652"/>
                <a:gd name="T71" fmla="*/ 285 h 552"/>
                <a:gd name="T72" fmla="*/ 65 w 652"/>
                <a:gd name="T73" fmla="*/ 376 h 552"/>
                <a:gd name="T74" fmla="*/ 57 w 652"/>
                <a:gd name="T75" fmla="*/ 365 h 552"/>
                <a:gd name="T76" fmla="*/ 80 w 652"/>
                <a:gd name="T77" fmla="*/ 328 h 552"/>
                <a:gd name="T78" fmla="*/ 72 w 652"/>
                <a:gd name="T79" fmla="*/ 371 h 552"/>
                <a:gd name="T80" fmla="*/ 35 w 652"/>
                <a:gd name="T81" fmla="*/ 463 h 552"/>
                <a:gd name="T82" fmla="*/ 27 w 652"/>
                <a:gd name="T83" fmla="*/ 453 h 552"/>
                <a:gd name="T84" fmla="*/ 48 w 652"/>
                <a:gd name="T85" fmla="*/ 415 h 552"/>
                <a:gd name="T86" fmla="*/ 42 w 652"/>
                <a:gd name="T87" fmla="*/ 458 h 552"/>
                <a:gd name="T88" fmla="*/ 9 w 652"/>
                <a:gd name="T89" fmla="*/ 552 h 552"/>
                <a:gd name="T90" fmla="*/ 1 w 652"/>
                <a:gd name="T91" fmla="*/ 542 h 552"/>
                <a:gd name="T92" fmla="*/ 20 w 652"/>
                <a:gd name="T93" fmla="*/ 503 h 552"/>
                <a:gd name="T94" fmla="*/ 17 w 652"/>
                <a:gd name="T95" fmla="*/ 54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2" h="552">
                  <a:moveTo>
                    <a:pt x="335" y="20"/>
                  </a:moveTo>
                  <a:cubicBezTo>
                    <a:pt x="332" y="20"/>
                    <a:pt x="328" y="18"/>
                    <a:pt x="328" y="14"/>
                  </a:cubicBezTo>
                  <a:cubicBezTo>
                    <a:pt x="327" y="10"/>
                    <a:pt x="329" y="5"/>
                    <a:pt x="334" y="4"/>
                  </a:cubicBezTo>
                  <a:cubicBezTo>
                    <a:pt x="345" y="2"/>
                    <a:pt x="358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4" y="0"/>
                    <a:pt x="378" y="4"/>
                    <a:pt x="378" y="8"/>
                  </a:cubicBezTo>
                  <a:cubicBezTo>
                    <a:pt x="378" y="13"/>
                    <a:pt x="374" y="16"/>
                    <a:pt x="370" y="16"/>
                  </a:cubicBezTo>
                  <a:cubicBezTo>
                    <a:pt x="359" y="16"/>
                    <a:pt x="348" y="18"/>
                    <a:pt x="337" y="20"/>
                  </a:cubicBezTo>
                  <a:cubicBezTo>
                    <a:pt x="337" y="20"/>
                    <a:pt x="336" y="20"/>
                    <a:pt x="335" y="20"/>
                  </a:cubicBezTo>
                  <a:close/>
                  <a:moveTo>
                    <a:pt x="459" y="34"/>
                  </a:moveTo>
                  <a:cubicBezTo>
                    <a:pt x="458" y="34"/>
                    <a:pt x="457" y="34"/>
                    <a:pt x="456" y="34"/>
                  </a:cubicBezTo>
                  <a:cubicBezTo>
                    <a:pt x="446" y="29"/>
                    <a:pt x="435" y="26"/>
                    <a:pt x="425" y="23"/>
                  </a:cubicBezTo>
                  <a:cubicBezTo>
                    <a:pt x="420" y="22"/>
                    <a:pt x="418" y="17"/>
                    <a:pt x="419" y="13"/>
                  </a:cubicBezTo>
                  <a:cubicBezTo>
                    <a:pt x="420" y="9"/>
                    <a:pt x="424" y="6"/>
                    <a:pt x="429" y="7"/>
                  </a:cubicBezTo>
                  <a:cubicBezTo>
                    <a:pt x="440" y="10"/>
                    <a:pt x="452" y="14"/>
                    <a:pt x="463" y="19"/>
                  </a:cubicBezTo>
                  <a:cubicBezTo>
                    <a:pt x="467" y="21"/>
                    <a:pt x="469" y="25"/>
                    <a:pt x="467" y="29"/>
                  </a:cubicBezTo>
                  <a:cubicBezTo>
                    <a:pt x="466" y="32"/>
                    <a:pt x="463" y="34"/>
                    <a:pt x="459" y="34"/>
                  </a:cubicBezTo>
                  <a:close/>
                  <a:moveTo>
                    <a:pt x="254" y="62"/>
                  </a:moveTo>
                  <a:cubicBezTo>
                    <a:pt x="252" y="62"/>
                    <a:pt x="249" y="61"/>
                    <a:pt x="248" y="59"/>
                  </a:cubicBezTo>
                  <a:cubicBezTo>
                    <a:pt x="245" y="56"/>
                    <a:pt x="246" y="51"/>
                    <a:pt x="249" y="48"/>
                  </a:cubicBezTo>
                  <a:cubicBezTo>
                    <a:pt x="259" y="40"/>
                    <a:pt x="268" y="33"/>
                    <a:pt x="278" y="27"/>
                  </a:cubicBezTo>
                  <a:cubicBezTo>
                    <a:pt x="282" y="25"/>
                    <a:pt x="287" y="26"/>
                    <a:pt x="289" y="30"/>
                  </a:cubicBezTo>
                  <a:cubicBezTo>
                    <a:pt x="291" y="34"/>
                    <a:pt x="290" y="39"/>
                    <a:pt x="286" y="41"/>
                  </a:cubicBezTo>
                  <a:cubicBezTo>
                    <a:pt x="277" y="46"/>
                    <a:pt x="268" y="53"/>
                    <a:pt x="259" y="60"/>
                  </a:cubicBezTo>
                  <a:cubicBezTo>
                    <a:pt x="258" y="62"/>
                    <a:pt x="256" y="62"/>
                    <a:pt x="254" y="62"/>
                  </a:cubicBezTo>
                  <a:close/>
                  <a:moveTo>
                    <a:pt x="537" y="85"/>
                  </a:moveTo>
                  <a:cubicBezTo>
                    <a:pt x="535" y="85"/>
                    <a:pt x="533" y="84"/>
                    <a:pt x="531" y="83"/>
                  </a:cubicBezTo>
                  <a:cubicBezTo>
                    <a:pt x="523" y="75"/>
                    <a:pt x="514" y="68"/>
                    <a:pt x="505" y="61"/>
                  </a:cubicBezTo>
                  <a:cubicBezTo>
                    <a:pt x="501" y="59"/>
                    <a:pt x="501" y="54"/>
                    <a:pt x="503" y="50"/>
                  </a:cubicBezTo>
                  <a:cubicBezTo>
                    <a:pt x="506" y="46"/>
                    <a:pt x="511" y="46"/>
                    <a:pt x="514" y="48"/>
                  </a:cubicBezTo>
                  <a:cubicBezTo>
                    <a:pt x="524" y="55"/>
                    <a:pt x="533" y="63"/>
                    <a:pt x="542" y="71"/>
                  </a:cubicBezTo>
                  <a:cubicBezTo>
                    <a:pt x="545" y="74"/>
                    <a:pt x="545" y="79"/>
                    <a:pt x="542" y="82"/>
                  </a:cubicBezTo>
                  <a:cubicBezTo>
                    <a:pt x="541" y="84"/>
                    <a:pt x="539" y="85"/>
                    <a:pt x="537" y="85"/>
                  </a:cubicBezTo>
                  <a:close/>
                  <a:moveTo>
                    <a:pt x="191" y="129"/>
                  </a:moveTo>
                  <a:cubicBezTo>
                    <a:pt x="189" y="129"/>
                    <a:pt x="188" y="129"/>
                    <a:pt x="186" y="128"/>
                  </a:cubicBezTo>
                  <a:cubicBezTo>
                    <a:pt x="183" y="125"/>
                    <a:pt x="182" y="120"/>
                    <a:pt x="185" y="117"/>
                  </a:cubicBezTo>
                  <a:cubicBezTo>
                    <a:pt x="192" y="107"/>
                    <a:pt x="199" y="98"/>
                    <a:pt x="207" y="89"/>
                  </a:cubicBezTo>
                  <a:cubicBezTo>
                    <a:pt x="210" y="86"/>
                    <a:pt x="215" y="85"/>
                    <a:pt x="218" y="88"/>
                  </a:cubicBezTo>
                  <a:cubicBezTo>
                    <a:pt x="221" y="91"/>
                    <a:pt x="222" y="96"/>
                    <a:pt x="219" y="100"/>
                  </a:cubicBezTo>
                  <a:cubicBezTo>
                    <a:pt x="212" y="108"/>
                    <a:pt x="204" y="117"/>
                    <a:pt x="197" y="126"/>
                  </a:cubicBezTo>
                  <a:cubicBezTo>
                    <a:pt x="196" y="128"/>
                    <a:pt x="193" y="129"/>
                    <a:pt x="191" y="129"/>
                  </a:cubicBezTo>
                  <a:close/>
                  <a:moveTo>
                    <a:pt x="597" y="154"/>
                  </a:moveTo>
                  <a:cubicBezTo>
                    <a:pt x="594" y="154"/>
                    <a:pt x="592" y="153"/>
                    <a:pt x="590" y="151"/>
                  </a:cubicBezTo>
                  <a:cubicBezTo>
                    <a:pt x="584" y="141"/>
                    <a:pt x="577" y="132"/>
                    <a:pt x="570" y="124"/>
                  </a:cubicBezTo>
                  <a:cubicBezTo>
                    <a:pt x="567" y="120"/>
                    <a:pt x="568" y="115"/>
                    <a:pt x="571" y="112"/>
                  </a:cubicBezTo>
                  <a:cubicBezTo>
                    <a:pt x="574" y="110"/>
                    <a:pt x="580" y="110"/>
                    <a:pt x="582" y="114"/>
                  </a:cubicBezTo>
                  <a:cubicBezTo>
                    <a:pt x="590" y="123"/>
                    <a:pt x="597" y="132"/>
                    <a:pt x="603" y="142"/>
                  </a:cubicBezTo>
                  <a:cubicBezTo>
                    <a:pt x="606" y="146"/>
                    <a:pt x="605" y="150"/>
                    <a:pt x="601" y="153"/>
                  </a:cubicBezTo>
                  <a:cubicBezTo>
                    <a:pt x="600" y="154"/>
                    <a:pt x="599" y="154"/>
                    <a:pt x="597" y="154"/>
                  </a:cubicBezTo>
                  <a:close/>
                  <a:moveTo>
                    <a:pt x="141" y="207"/>
                  </a:moveTo>
                  <a:cubicBezTo>
                    <a:pt x="140" y="207"/>
                    <a:pt x="138" y="207"/>
                    <a:pt x="137" y="206"/>
                  </a:cubicBezTo>
                  <a:cubicBezTo>
                    <a:pt x="133" y="204"/>
                    <a:pt x="132" y="199"/>
                    <a:pt x="134" y="195"/>
                  </a:cubicBezTo>
                  <a:cubicBezTo>
                    <a:pt x="140" y="185"/>
                    <a:pt x="146" y="175"/>
                    <a:pt x="152" y="165"/>
                  </a:cubicBezTo>
                  <a:cubicBezTo>
                    <a:pt x="154" y="161"/>
                    <a:pt x="159" y="160"/>
                    <a:pt x="163" y="162"/>
                  </a:cubicBezTo>
                  <a:cubicBezTo>
                    <a:pt x="166" y="165"/>
                    <a:pt x="168" y="170"/>
                    <a:pt x="165" y="173"/>
                  </a:cubicBezTo>
                  <a:cubicBezTo>
                    <a:pt x="160" y="183"/>
                    <a:pt x="154" y="193"/>
                    <a:pt x="148" y="203"/>
                  </a:cubicBezTo>
                  <a:cubicBezTo>
                    <a:pt x="146" y="206"/>
                    <a:pt x="144" y="207"/>
                    <a:pt x="141" y="207"/>
                  </a:cubicBezTo>
                  <a:close/>
                  <a:moveTo>
                    <a:pt x="643" y="234"/>
                  </a:moveTo>
                  <a:cubicBezTo>
                    <a:pt x="640" y="234"/>
                    <a:pt x="637" y="233"/>
                    <a:pt x="636" y="230"/>
                  </a:cubicBezTo>
                  <a:cubicBezTo>
                    <a:pt x="631" y="220"/>
                    <a:pt x="626" y="209"/>
                    <a:pt x="620" y="199"/>
                  </a:cubicBezTo>
                  <a:cubicBezTo>
                    <a:pt x="618" y="196"/>
                    <a:pt x="620" y="191"/>
                    <a:pt x="623" y="189"/>
                  </a:cubicBezTo>
                  <a:cubicBezTo>
                    <a:pt x="627" y="186"/>
                    <a:pt x="632" y="188"/>
                    <a:pt x="634" y="192"/>
                  </a:cubicBezTo>
                  <a:cubicBezTo>
                    <a:pt x="640" y="202"/>
                    <a:pt x="645" y="212"/>
                    <a:pt x="650" y="223"/>
                  </a:cubicBezTo>
                  <a:cubicBezTo>
                    <a:pt x="652" y="227"/>
                    <a:pt x="651" y="232"/>
                    <a:pt x="647" y="234"/>
                  </a:cubicBezTo>
                  <a:cubicBezTo>
                    <a:pt x="646" y="234"/>
                    <a:pt x="644" y="234"/>
                    <a:pt x="643" y="234"/>
                  </a:cubicBezTo>
                  <a:close/>
                  <a:moveTo>
                    <a:pt x="100" y="290"/>
                  </a:moveTo>
                  <a:cubicBezTo>
                    <a:pt x="99" y="290"/>
                    <a:pt x="98" y="290"/>
                    <a:pt x="96" y="289"/>
                  </a:cubicBezTo>
                  <a:cubicBezTo>
                    <a:pt x="92" y="288"/>
                    <a:pt x="91" y="283"/>
                    <a:pt x="92" y="279"/>
                  </a:cubicBezTo>
                  <a:cubicBezTo>
                    <a:pt x="97" y="268"/>
                    <a:pt x="102" y="257"/>
                    <a:pt x="107" y="247"/>
                  </a:cubicBezTo>
                  <a:cubicBezTo>
                    <a:pt x="109" y="243"/>
                    <a:pt x="114" y="241"/>
                    <a:pt x="118" y="243"/>
                  </a:cubicBezTo>
                  <a:cubicBezTo>
                    <a:pt x="122" y="245"/>
                    <a:pt x="123" y="250"/>
                    <a:pt x="122" y="254"/>
                  </a:cubicBezTo>
                  <a:cubicBezTo>
                    <a:pt x="117" y="264"/>
                    <a:pt x="112" y="275"/>
                    <a:pt x="107" y="285"/>
                  </a:cubicBezTo>
                  <a:cubicBezTo>
                    <a:pt x="106" y="288"/>
                    <a:pt x="103" y="290"/>
                    <a:pt x="100" y="290"/>
                  </a:cubicBezTo>
                  <a:close/>
                  <a:moveTo>
                    <a:pt x="65" y="376"/>
                  </a:moveTo>
                  <a:cubicBezTo>
                    <a:pt x="64" y="376"/>
                    <a:pt x="63" y="376"/>
                    <a:pt x="62" y="375"/>
                  </a:cubicBezTo>
                  <a:cubicBezTo>
                    <a:pt x="58" y="374"/>
                    <a:pt x="56" y="369"/>
                    <a:pt x="57" y="365"/>
                  </a:cubicBezTo>
                  <a:cubicBezTo>
                    <a:pt x="61" y="354"/>
                    <a:pt x="66" y="343"/>
                    <a:pt x="70" y="332"/>
                  </a:cubicBezTo>
                  <a:cubicBezTo>
                    <a:pt x="71" y="328"/>
                    <a:pt x="76" y="326"/>
                    <a:pt x="80" y="328"/>
                  </a:cubicBezTo>
                  <a:cubicBezTo>
                    <a:pt x="84" y="330"/>
                    <a:pt x="86" y="334"/>
                    <a:pt x="85" y="338"/>
                  </a:cubicBezTo>
                  <a:cubicBezTo>
                    <a:pt x="81" y="349"/>
                    <a:pt x="76" y="360"/>
                    <a:pt x="72" y="371"/>
                  </a:cubicBezTo>
                  <a:cubicBezTo>
                    <a:pt x="71" y="374"/>
                    <a:pt x="68" y="376"/>
                    <a:pt x="65" y="376"/>
                  </a:cubicBezTo>
                  <a:close/>
                  <a:moveTo>
                    <a:pt x="35" y="463"/>
                  </a:moveTo>
                  <a:cubicBezTo>
                    <a:pt x="34" y="463"/>
                    <a:pt x="33" y="463"/>
                    <a:pt x="32" y="463"/>
                  </a:cubicBezTo>
                  <a:cubicBezTo>
                    <a:pt x="28" y="462"/>
                    <a:pt x="26" y="457"/>
                    <a:pt x="27" y="453"/>
                  </a:cubicBezTo>
                  <a:cubicBezTo>
                    <a:pt x="31" y="442"/>
                    <a:pt x="34" y="431"/>
                    <a:pt x="38" y="420"/>
                  </a:cubicBezTo>
                  <a:cubicBezTo>
                    <a:pt x="39" y="416"/>
                    <a:pt x="44" y="413"/>
                    <a:pt x="48" y="415"/>
                  </a:cubicBezTo>
                  <a:cubicBezTo>
                    <a:pt x="52" y="416"/>
                    <a:pt x="55" y="421"/>
                    <a:pt x="53" y="425"/>
                  </a:cubicBezTo>
                  <a:cubicBezTo>
                    <a:pt x="50" y="436"/>
                    <a:pt x="46" y="447"/>
                    <a:pt x="42" y="458"/>
                  </a:cubicBezTo>
                  <a:cubicBezTo>
                    <a:pt x="41" y="461"/>
                    <a:pt x="38" y="463"/>
                    <a:pt x="35" y="463"/>
                  </a:cubicBezTo>
                  <a:close/>
                  <a:moveTo>
                    <a:pt x="9" y="552"/>
                  </a:moveTo>
                  <a:cubicBezTo>
                    <a:pt x="8" y="552"/>
                    <a:pt x="8" y="552"/>
                    <a:pt x="7" y="552"/>
                  </a:cubicBezTo>
                  <a:cubicBezTo>
                    <a:pt x="3" y="551"/>
                    <a:pt x="0" y="546"/>
                    <a:pt x="1" y="542"/>
                  </a:cubicBezTo>
                  <a:cubicBezTo>
                    <a:pt x="4" y="531"/>
                    <a:pt x="7" y="520"/>
                    <a:pt x="10" y="509"/>
                  </a:cubicBezTo>
                  <a:cubicBezTo>
                    <a:pt x="12" y="504"/>
                    <a:pt x="16" y="502"/>
                    <a:pt x="20" y="503"/>
                  </a:cubicBezTo>
                  <a:cubicBezTo>
                    <a:pt x="25" y="504"/>
                    <a:pt x="27" y="509"/>
                    <a:pt x="26" y="513"/>
                  </a:cubicBezTo>
                  <a:cubicBezTo>
                    <a:pt x="23" y="524"/>
                    <a:pt x="20" y="535"/>
                    <a:pt x="17" y="546"/>
                  </a:cubicBezTo>
                  <a:cubicBezTo>
                    <a:pt x="16" y="550"/>
                    <a:pt x="12" y="552"/>
                    <a:pt x="9" y="552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îŝľídè">
              <a:extLst>
                <a:ext uri="{FF2B5EF4-FFF2-40B4-BE49-F238E27FC236}">
                  <a16:creationId xmlns="" xmlns:a16="http://schemas.microsoft.com/office/drawing/2014/main" id="{8E489FA8-1D51-4D8F-BB14-FFF99E07B267}"/>
                </a:ext>
              </a:extLst>
            </p:cNvPr>
            <p:cNvSpPr/>
            <p:nvPr/>
          </p:nvSpPr>
          <p:spPr bwMode="auto">
            <a:xfrm>
              <a:off x="8338444" y="4987465"/>
              <a:ext cx="41239" cy="45997"/>
            </a:xfrm>
            <a:custGeom>
              <a:avLst/>
              <a:gdLst>
                <a:gd name="T0" fmla="*/ 15 w 29"/>
                <a:gd name="T1" fmla="*/ 34 h 34"/>
                <a:gd name="T2" fmla="*/ 15 w 29"/>
                <a:gd name="T3" fmla="*/ 34 h 34"/>
                <a:gd name="T4" fmla="*/ 7 w 29"/>
                <a:gd name="T5" fmla="*/ 28 h 34"/>
                <a:gd name="T6" fmla="*/ 1 w 29"/>
                <a:gd name="T7" fmla="*/ 11 h 34"/>
                <a:gd name="T8" fmla="*/ 6 w 29"/>
                <a:gd name="T9" fmla="*/ 1 h 34"/>
                <a:gd name="T10" fmla="*/ 15 w 29"/>
                <a:gd name="T11" fmla="*/ 3 h 34"/>
                <a:gd name="T12" fmla="*/ 23 w 29"/>
                <a:gd name="T13" fmla="*/ 1 h 34"/>
                <a:gd name="T14" fmla="*/ 28 w 29"/>
                <a:gd name="T15" fmla="*/ 11 h 34"/>
                <a:gd name="T16" fmla="*/ 22 w 29"/>
                <a:gd name="T17" fmla="*/ 28 h 34"/>
                <a:gd name="T18" fmla="*/ 15 w 29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34">
                  <a:moveTo>
                    <a:pt x="15" y="34"/>
                  </a:moveTo>
                  <a:cubicBezTo>
                    <a:pt x="15" y="34"/>
                    <a:pt x="15" y="34"/>
                    <a:pt x="15" y="34"/>
                  </a:cubicBezTo>
                  <a:cubicBezTo>
                    <a:pt x="11" y="33"/>
                    <a:pt x="8" y="31"/>
                    <a:pt x="7" y="28"/>
                  </a:cubicBezTo>
                  <a:cubicBezTo>
                    <a:pt x="7" y="28"/>
                    <a:pt x="5" y="22"/>
                    <a:pt x="1" y="11"/>
                  </a:cubicBez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2" y="1"/>
                    <a:pt x="15" y="3"/>
                  </a:cubicBezTo>
                  <a:cubicBezTo>
                    <a:pt x="17" y="1"/>
                    <a:pt x="20" y="0"/>
                    <a:pt x="23" y="1"/>
                  </a:cubicBezTo>
                  <a:cubicBezTo>
                    <a:pt x="27" y="2"/>
                    <a:pt x="29" y="7"/>
                    <a:pt x="28" y="11"/>
                  </a:cubicBezTo>
                  <a:cubicBezTo>
                    <a:pt x="24" y="22"/>
                    <a:pt x="22" y="28"/>
                    <a:pt x="22" y="28"/>
                  </a:cubicBezTo>
                  <a:cubicBezTo>
                    <a:pt x="21" y="31"/>
                    <a:pt x="18" y="34"/>
                    <a:pt x="15" y="34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íslîḍê">
              <a:extLst>
                <a:ext uri="{FF2B5EF4-FFF2-40B4-BE49-F238E27FC236}">
                  <a16:creationId xmlns="" xmlns:a16="http://schemas.microsoft.com/office/drawing/2014/main" id="{0E73F431-4D7E-4AD5-B1EC-CC57B504E4DD}"/>
                </a:ext>
              </a:extLst>
            </p:cNvPr>
            <p:cNvSpPr/>
            <p:nvPr/>
          </p:nvSpPr>
          <p:spPr bwMode="auto">
            <a:xfrm>
              <a:off x="8382854" y="4326047"/>
              <a:ext cx="929478" cy="607490"/>
            </a:xfrm>
            <a:custGeom>
              <a:avLst/>
              <a:gdLst>
                <a:gd name="T0" fmla="*/ 350 w 668"/>
                <a:gd name="T1" fmla="*/ 10 h 438"/>
                <a:gd name="T2" fmla="*/ 375 w 668"/>
                <a:gd name="T3" fmla="*/ 0 h 438"/>
                <a:gd name="T4" fmla="*/ 402 w 668"/>
                <a:gd name="T5" fmla="*/ 9 h 438"/>
                <a:gd name="T6" fmla="*/ 375 w 668"/>
                <a:gd name="T7" fmla="*/ 16 h 438"/>
                <a:gd name="T8" fmla="*/ 358 w 668"/>
                <a:gd name="T9" fmla="*/ 17 h 438"/>
                <a:gd name="T10" fmla="*/ 478 w 668"/>
                <a:gd name="T11" fmla="*/ 46 h 438"/>
                <a:gd name="T12" fmla="*/ 444 w 668"/>
                <a:gd name="T13" fmla="*/ 20 h 438"/>
                <a:gd name="T14" fmla="*/ 487 w 668"/>
                <a:gd name="T15" fmla="*/ 32 h 438"/>
                <a:gd name="T16" fmla="*/ 483 w 668"/>
                <a:gd name="T17" fmla="*/ 47 h 438"/>
                <a:gd name="T18" fmla="*/ 263 w 668"/>
                <a:gd name="T19" fmla="*/ 46 h 438"/>
                <a:gd name="T20" fmla="*/ 298 w 668"/>
                <a:gd name="T21" fmla="*/ 18 h 438"/>
                <a:gd name="T22" fmla="*/ 305 w 668"/>
                <a:gd name="T23" fmla="*/ 32 h 438"/>
                <a:gd name="T24" fmla="*/ 270 w 668"/>
                <a:gd name="T25" fmla="*/ 50 h 438"/>
                <a:gd name="T26" fmla="*/ 549 w 668"/>
                <a:gd name="T27" fmla="*/ 105 h 438"/>
                <a:gd name="T28" fmla="*/ 524 w 668"/>
                <a:gd name="T29" fmla="*/ 69 h 438"/>
                <a:gd name="T30" fmla="*/ 561 w 668"/>
                <a:gd name="T31" fmla="*/ 94 h 438"/>
                <a:gd name="T32" fmla="*/ 555 w 668"/>
                <a:gd name="T33" fmla="*/ 107 h 438"/>
                <a:gd name="T34" fmla="*/ 193 w 668"/>
                <a:gd name="T35" fmla="*/ 109 h 438"/>
                <a:gd name="T36" fmla="*/ 218 w 668"/>
                <a:gd name="T37" fmla="*/ 72 h 438"/>
                <a:gd name="T38" fmla="*/ 229 w 668"/>
                <a:gd name="T39" fmla="*/ 84 h 438"/>
                <a:gd name="T40" fmla="*/ 198 w 668"/>
                <a:gd name="T41" fmla="*/ 111 h 438"/>
                <a:gd name="T42" fmla="*/ 606 w 668"/>
                <a:gd name="T43" fmla="*/ 179 h 438"/>
                <a:gd name="T44" fmla="*/ 588 w 668"/>
                <a:gd name="T45" fmla="*/ 139 h 438"/>
                <a:gd name="T46" fmla="*/ 619 w 668"/>
                <a:gd name="T47" fmla="*/ 170 h 438"/>
                <a:gd name="T48" fmla="*/ 612 w 668"/>
                <a:gd name="T49" fmla="*/ 183 h 438"/>
                <a:gd name="T50" fmla="*/ 135 w 668"/>
                <a:gd name="T51" fmla="*/ 184 h 438"/>
                <a:gd name="T52" fmla="*/ 154 w 668"/>
                <a:gd name="T53" fmla="*/ 144 h 438"/>
                <a:gd name="T54" fmla="*/ 166 w 668"/>
                <a:gd name="T55" fmla="*/ 153 h 438"/>
                <a:gd name="T56" fmla="*/ 139 w 668"/>
                <a:gd name="T57" fmla="*/ 185 h 438"/>
                <a:gd name="T58" fmla="*/ 652 w 668"/>
                <a:gd name="T59" fmla="*/ 261 h 438"/>
                <a:gd name="T60" fmla="*/ 639 w 668"/>
                <a:gd name="T61" fmla="*/ 219 h 438"/>
                <a:gd name="T62" fmla="*/ 666 w 668"/>
                <a:gd name="T63" fmla="*/ 254 h 438"/>
                <a:gd name="T64" fmla="*/ 659 w 668"/>
                <a:gd name="T65" fmla="*/ 266 h 438"/>
                <a:gd name="T66" fmla="*/ 86 w 668"/>
                <a:gd name="T67" fmla="*/ 265 h 438"/>
                <a:gd name="T68" fmla="*/ 100 w 668"/>
                <a:gd name="T69" fmla="*/ 223 h 438"/>
                <a:gd name="T70" fmla="*/ 114 w 668"/>
                <a:gd name="T71" fmla="*/ 231 h 438"/>
                <a:gd name="T72" fmla="*/ 89 w 668"/>
                <a:gd name="T73" fmla="*/ 266 h 438"/>
                <a:gd name="T74" fmla="*/ 43 w 668"/>
                <a:gd name="T75" fmla="*/ 350 h 438"/>
                <a:gd name="T76" fmla="*/ 55 w 668"/>
                <a:gd name="T77" fmla="*/ 307 h 438"/>
                <a:gd name="T78" fmla="*/ 69 w 668"/>
                <a:gd name="T79" fmla="*/ 314 h 438"/>
                <a:gd name="T80" fmla="*/ 46 w 668"/>
                <a:gd name="T81" fmla="*/ 351 h 438"/>
                <a:gd name="T82" fmla="*/ 6 w 668"/>
                <a:gd name="T83" fmla="*/ 437 h 438"/>
                <a:gd name="T84" fmla="*/ 15 w 668"/>
                <a:gd name="T85" fmla="*/ 394 h 438"/>
                <a:gd name="T86" fmla="*/ 30 w 668"/>
                <a:gd name="T87" fmla="*/ 400 h 438"/>
                <a:gd name="T88" fmla="*/ 9 w 668"/>
                <a:gd name="T89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8" h="438">
                  <a:moveTo>
                    <a:pt x="358" y="17"/>
                  </a:moveTo>
                  <a:cubicBezTo>
                    <a:pt x="354" y="17"/>
                    <a:pt x="351" y="14"/>
                    <a:pt x="350" y="10"/>
                  </a:cubicBezTo>
                  <a:cubicBezTo>
                    <a:pt x="350" y="5"/>
                    <a:pt x="353" y="2"/>
                    <a:pt x="357" y="1"/>
                  </a:cubicBezTo>
                  <a:cubicBezTo>
                    <a:pt x="363" y="0"/>
                    <a:pt x="369" y="0"/>
                    <a:pt x="375" y="0"/>
                  </a:cubicBezTo>
                  <a:cubicBezTo>
                    <a:pt x="381" y="0"/>
                    <a:pt x="388" y="0"/>
                    <a:pt x="394" y="1"/>
                  </a:cubicBezTo>
                  <a:cubicBezTo>
                    <a:pt x="399" y="1"/>
                    <a:pt x="402" y="5"/>
                    <a:pt x="402" y="9"/>
                  </a:cubicBezTo>
                  <a:cubicBezTo>
                    <a:pt x="401" y="14"/>
                    <a:pt x="397" y="17"/>
                    <a:pt x="393" y="16"/>
                  </a:cubicBezTo>
                  <a:cubicBezTo>
                    <a:pt x="387" y="16"/>
                    <a:pt x="381" y="16"/>
                    <a:pt x="375" y="16"/>
                  </a:cubicBezTo>
                  <a:cubicBezTo>
                    <a:pt x="370" y="16"/>
                    <a:pt x="364" y="16"/>
                    <a:pt x="359" y="17"/>
                  </a:cubicBezTo>
                  <a:cubicBezTo>
                    <a:pt x="358" y="17"/>
                    <a:pt x="358" y="17"/>
                    <a:pt x="358" y="17"/>
                  </a:cubicBezTo>
                  <a:close/>
                  <a:moveTo>
                    <a:pt x="483" y="47"/>
                  </a:moveTo>
                  <a:cubicBezTo>
                    <a:pt x="481" y="47"/>
                    <a:pt x="480" y="46"/>
                    <a:pt x="478" y="46"/>
                  </a:cubicBezTo>
                  <a:cubicBezTo>
                    <a:pt x="468" y="39"/>
                    <a:pt x="458" y="34"/>
                    <a:pt x="448" y="30"/>
                  </a:cubicBezTo>
                  <a:cubicBezTo>
                    <a:pt x="444" y="28"/>
                    <a:pt x="442" y="24"/>
                    <a:pt x="444" y="20"/>
                  </a:cubicBezTo>
                  <a:cubicBezTo>
                    <a:pt x="445" y="15"/>
                    <a:pt x="450" y="14"/>
                    <a:pt x="454" y="15"/>
                  </a:cubicBezTo>
                  <a:cubicBezTo>
                    <a:pt x="465" y="20"/>
                    <a:pt x="476" y="25"/>
                    <a:pt x="487" y="32"/>
                  </a:cubicBezTo>
                  <a:cubicBezTo>
                    <a:pt x="491" y="34"/>
                    <a:pt x="492" y="39"/>
                    <a:pt x="489" y="43"/>
                  </a:cubicBezTo>
                  <a:cubicBezTo>
                    <a:pt x="488" y="45"/>
                    <a:pt x="485" y="47"/>
                    <a:pt x="483" y="47"/>
                  </a:cubicBezTo>
                  <a:close/>
                  <a:moveTo>
                    <a:pt x="270" y="50"/>
                  </a:moveTo>
                  <a:cubicBezTo>
                    <a:pt x="268" y="50"/>
                    <a:pt x="265" y="48"/>
                    <a:pt x="263" y="46"/>
                  </a:cubicBezTo>
                  <a:cubicBezTo>
                    <a:pt x="261" y="42"/>
                    <a:pt x="262" y="37"/>
                    <a:pt x="266" y="35"/>
                  </a:cubicBezTo>
                  <a:cubicBezTo>
                    <a:pt x="277" y="28"/>
                    <a:pt x="288" y="22"/>
                    <a:pt x="298" y="18"/>
                  </a:cubicBezTo>
                  <a:cubicBezTo>
                    <a:pt x="302" y="16"/>
                    <a:pt x="307" y="18"/>
                    <a:pt x="309" y="22"/>
                  </a:cubicBezTo>
                  <a:cubicBezTo>
                    <a:pt x="311" y="26"/>
                    <a:pt x="309" y="30"/>
                    <a:pt x="305" y="32"/>
                  </a:cubicBezTo>
                  <a:cubicBezTo>
                    <a:pt x="295" y="37"/>
                    <a:pt x="285" y="42"/>
                    <a:pt x="275" y="48"/>
                  </a:cubicBezTo>
                  <a:cubicBezTo>
                    <a:pt x="273" y="49"/>
                    <a:pt x="272" y="50"/>
                    <a:pt x="270" y="50"/>
                  </a:cubicBezTo>
                  <a:close/>
                  <a:moveTo>
                    <a:pt x="555" y="107"/>
                  </a:moveTo>
                  <a:cubicBezTo>
                    <a:pt x="553" y="107"/>
                    <a:pt x="551" y="107"/>
                    <a:pt x="549" y="105"/>
                  </a:cubicBezTo>
                  <a:cubicBezTo>
                    <a:pt x="541" y="96"/>
                    <a:pt x="533" y="88"/>
                    <a:pt x="524" y="80"/>
                  </a:cubicBezTo>
                  <a:cubicBezTo>
                    <a:pt x="521" y="77"/>
                    <a:pt x="521" y="72"/>
                    <a:pt x="524" y="69"/>
                  </a:cubicBezTo>
                  <a:cubicBezTo>
                    <a:pt x="527" y="66"/>
                    <a:pt x="532" y="65"/>
                    <a:pt x="535" y="68"/>
                  </a:cubicBezTo>
                  <a:cubicBezTo>
                    <a:pt x="544" y="76"/>
                    <a:pt x="552" y="85"/>
                    <a:pt x="561" y="94"/>
                  </a:cubicBezTo>
                  <a:cubicBezTo>
                    <a:pt x="564" y="97"/>
                    <a:pt x="564" y="102"/>
                    <a:pt x="560" y="105"/>
                  </a:cubicBezTo>
                  <a:cubicBezTo>
                    <a:pt x="559" y="107"/>
                    <a:pt x="557" y="107"/>
                    <a:pt x="555" y="107"/>
                  </a:cubicBezTo>
                  <a:close/>
                  <a:moveTo>
                    <a:pt x="198" y="111"/>
                  </a:moveTo>
                  <a:cubicBezTo>
                    <a:pt x="196" y="111"/>
                    <a:pt x="194" y="110"/>
                    <a:pt x="193" y="109"/>
                  </a:cubicBezTo>
                  <a:cubicBezTo>
                    <a:pt x="189" y="106"/>
                    <a:pt x="189" y="101"/>
                    <a:pt x="192" y="97"/>
                  </a:cubicBezTo>
                  <a:cubicBezTo>
                    <a:pt x="201" y="88"/>
                    <a:pt x="209" y="80"/>
                    <a:pt x="218" y="72"/>
                  </a:cubicBezTo>
                  <a:cubicBezTo>
                    <a:pt x="221" y="69"/>
                    <a:pt x="226" y="69"/>
                    <a:pt x="229" y="72"/>
                  </a:cubicBezTo>
                  <a:cubicBezTo>
                    <a:pt x="232" y="76"/>
                    <a:pt x="232" y="81"/>
                    <a:pt x="229" y="84"/>
                  </a:cubicBezTo>
                  <a:cubicBezTo>
                    <a:pt x="221" y="91"/>
                    <a:pt x="212" y="100"/>
                    <a:pt x="204" y="108"/>
                  </a:cubicBezTo>
                  <a:cubicBezTo>
                    <a:pt x="202" y="110"/>
                    <a:pt x="200" y="111"/>
                    <a:pt x="198" y="111"/>
                  </a:cubicBezTo>
                  <a:close/>
                  <a:moveTo>
                    <a:pt x="612" y="183"/>
                  </a:moveTo>
                  <a:cubicBezTo>
                    <a:pt x="610" y="183"/>
                    <a:pt x="607" y="181"/>
                    <a:pt x="606" y="179"/>
                  </a:cubicBezTo>
                  <a:cubicBezTo>
                    <a:pt x="599" y="169"/>
                    <a:pt x="593" y="159"/>
                    <a:pt x="586" y="150"/>
                  </a:cubicBezTo>
                  <a:cubicBezTo>
                    <a:pt x="583" y="147"/>
                    <a:pt x="584" y="142"/>
                    <a:pt x="588" y="139"/>
                  </a:cubicBezTo>
                  <a:cubicBezTo>
                    <a:pt x="591" y="136"/>
                    <a:pt x="596" y="137"/>
                    <a:pt x="599" y="141"/>
                  </a:cubicBezTo>
                  <a:cubicBezTo>
                    <a:pt x="606" y="150"/>
                    <a:pt x="613" y="160"/>
                    <a:pt x="619" y="170"/>
                  </a:cubicBezTo>
                  <a:cubicBezTo>
                    <a:pt x="622" y="174"/>
                    <a:pt x="621" y="179"/>
                    <a:pt x="617" y="182"/>
                  </a:cubicBezTo>
                  <a:cubicBezTo>
                    <a:pt x="615" y="182"/>
                    <a:pt x="614" y="183"/>
                    <a:pt x="612" y="183"/>
                  </a:cubicBezTo>
                  <a:close/>
                  <a:moveTo>
                    <a:pt x="139" y="185"/>
                  </a:moveTo>
                  <a:cubicBezTo>
                    <a:pt x="138" y="185"/>
                    <a:pt x="136" y="185"/>
                    <a:pt x="135" y="184"/>
                  </a:cubicBezTo>
                  <a:cubicBezTo>
                    <a:pt x="131" y="181"/>
                    <a:pt x="130" y="176"/>
                    <a:pt x="133" y="173"/>
                  </a:cubicBezTo>
                  <a:cubicBezTo>
                    <a:pt x="140" y="163"/>
                    <a:pt x="147" y="153"/>
                    <a:pt x="154" y="144"/>
                  </a:cubicBezTo>
                  <a:cubicBezTo>
                    <a:pt x="156" y="140"/>
                    <a:pt x="161" y="139"/>
                    <a:pt x="165" y="142"/>
                  </a:cubicBezTo>
                  <a:cubicBezTo>
                    <a:pt x="168" y="145"/>
                    <a:pt x="169" y="150"/>
                    <a:pt x="166" y="153"/>
                  </a:cubicBezTo>
                  <a:cubicBezTo>
                    <a:pt x="160" y="162"/>
                    <a:pt x="153" y="172"/>
                    <a:pt x="146" y="182"/>
                  </a:cubicBezTo>
                  <a:cubicBezTo>
                    <a:pt x="144" y="184"/>
                    <a:pt x="142" y="185"/>
                    <a:pt x="139" y="185"/>
                  </a:cubicBezTo>
                  <a:close/>
                  <a:moveTo>
                    <a:pt x="659" y="266"/>
                  </a:moveTo>
                  <a:cubicBezTo>
                    <a:pt x="656" y="266"/>
                    <a:pt x="653" y="264"/>
                    <a:pt x="652" y="261"/>
                  </a:cubicBezTo>
                  <a:cubicBezTo>
                    <a:pt x="646" y="250"/>
                    <a:pt x="641" y="240"/>
                    <a:pt x="636" y="230"/>
                  </a:cubicBezTo>
                  <a:cubicBezTo>
                    <a:pt x="633" y="226"/>
                    <a:pt x="635" y="221"/>
                    <a:pt x="639" y="219"/>
                  </a:cubicBezTo>
                  <a:cubicBezTo>
                    <a:pt x="643" y="217"/>
                    <a:pt x="648" y="218"/>
                    <a:pt x="650" y="222"/>
                  </a:cubicBezTo>
                  <a:cubicBezTo>
                    <a:pt x="655" y="232"/>
                    <a:pt x="661" y="243"/>
                    <a:pt x="666" y="254"/>
                  </a:cubicBezTo>
                  <a:cubicBezTo>
                    <a:pt x="668" y="258"/>
                    <a:pt x="666" y="263"/>
                    <a:pt x="662" y="265"/>
                  </a:cubicBezTo>
                  <a:cubicBezTo>
                    <a:pt x="661" y="265"/>
                    <a:pt x="660" y="266"/>
                    <a:pt x="659" y="266"/>
                  </a:cubicBezTo>
                  <a:close/>
                  <a:moveTo>
                    <a:pt x="89" y="266"/>
                  </a:moveTo>
                  <a:cubicBezTo>
                    <a:pt x="88" y="266"/>
                    <a:pt x="87" y="266"/>
                    <a:pt x="86" y="265"/>
                  </a:cubicBezTo>
                  <a:cubicBezTo>
                    <a:pt x="82" y="263"/>
                    <a:pt x="80" y="258"/>
                    <a:pt x="82" y="254"/>
                  </a:cubicBezTo>
                  <a:cubicBezTo>
                    <a:pt x="88" y="243"/>
                    <a:pt x="94" y="233"/>
                    <a:pt x="100" y="223"/>
                  </a:cubicBezTo>
                  <a:cubicBezTo>
                    <a:pt x="103" y="219"/>
                    <a:pt x="108" y="218"/>
                    <a:pt x="111" y="220"/>
                  </a:cubicBezTo>
                  <a:cubicBezTo>
                    <a:pt x="115" y="223"/>
                    <a:pt x="116" y="227"/>
                    <a:pt x="114" y="231"/>
                  </a:cubicBezTo>
                  <a:cubicBezTo>
                    <a:pt x="108" y="241"/>
                    <a:pt x="102" y="251"/>
                    <a:pt x="96" y="262"/>
                  </a:cubicBezTo>
                  <a:cubicBezTo>
                    <a:pt x="95" y="265"/>
                    <a:pt x="92" y="266"/>
                    <a:pt x="89" y="266"/>
                  </a:cubicBezTo>
                  <a:close/>
                  <a:moveTo>
                    <a:pt x="46" y="351"/>
                  </a:moveTo>
                  <a:cubicBezTo>
                    <a:pt x="45" y="351"/>
                    <a:pt x="44" y="350"/>
                    <a:pt x="43" y="350"/>
                  </a:cubicBezTo>
                  <a:cubicBezTo>
                    <a:pt x="39" y="348"/>
                    <a:pt x="37" y="343"/>
                    <a:pt x="39" y="339"/>
                  </a:cubicBezTo>
                  <a:cubicBezTo>
                    <a:pt x="44" y="328"/>
                    <a:pt x="49" y="318"/>
                    <a:pt x="55" y="307"/>
                  </a:cubicBezTo>
                  <a:cubicBezTo>
                    <a:pt x="57" y="303"/>
                    <a:pt x="61" y="301"/>
                    <a:pt x="65" y="303"/>
                  </a:cubicBezTo>
                  <a:cubicBezTo>
                    <a:pt x="69" y="305"/>
                    <a:pt x="71" y="310"/>
                    <a:pt x="69" y="314"/>
                  </a:cubicBezTo>
                  <a:cubicBezTo>
                    <a:pt x="64" y="325"/>
                    <a:pt x="59" y="335"/>
                    <a:pt x="54" y="346"/>
                  </a:cubicBezTo>
                  <a:cubicBezTo>
                    <a:pt x="52" y="349"/>
                    <a:pt x="49" y="351"/>
                    <a:pt x="46" y="351"/>
                  </a:cubicBezTo>
                  <a:close/>
                  <a:moveTo>
                    <a:pt x="9" y="438"/>
                  </a:moveTo>
                  <a:cubicBezTo>
                    <a:pt x="8" y="438"/>
                    <a:pt x="7" y="438"/>
                    <a:pt x="6" y="437"/>
                  </a:cubicBezTo>
                  <a:cubicBezTo>
                    <a:pt x="2" y="436"/>
                    <a:pt x="0" y="431"/>
                    <a:pt x="2" y="427"/>
                  </a:cubicBezTo>
                  <a:cubicBezTo>
                    <a:pt x="6" y="416"/>
                    <a:pt x="11" y="405"/>
                    <a:pt x="15" y="394"/>
                  </a:cubicBezTo>
                  <a:cubicBezTo>
                    <a:pt x="17" y="390"/>
                    <a:pt x="22" y="388"/>
                    <a:pt x="26" y="390"/>
                  </a:cubicBezTo>
                  <a:cubicBezTo>
                    <a:pt x="30" y="391"/>
                    <a:pt x="32" y="396"/>
                    <a:pt x="30" y="400"/>
                  </a:cubicBezTo>
                  <a:cubicBezTo>
                    <a:pt x="25" y="411"/>
                    <a:pt x="21" y="422"/>
                    <a:pt x="17" y="433"/>
                  </a:cubicBezTo>
                  <a:cubicBezTo>
                    <a:pt x="15" y="436"/>
                    <a:pt x="12" y="438"/>
                    <a:pt x="9" y="438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í$ľíde">
              <a:extLst>
                <a:ext uri="{FF2B5EF4-FFF2-40B4-BE49-F238E27FC236}">
                  <a16:creationId xmlns="" xmlns:a16="http://schemas.microsoft.com/office/drawing/2014/main" id="{D54C6544-7042-43B6-9FC8-946BA8306647}"/>
                </a:ext>
              </a:extLst>
            </p:cNvPr>
            <p:cNvSpPr/>
            <p:nvPr/>
          </p:nvSpPr>
          <p:spPr bwMode="auto">
            <a:xfrm>
              <a:off x="9320263" y="4746374"/>
              <a:ext cx="41239" cy="44412"/>
            </a:xfrm>
            <a:custGeom>
              <a:avLst/>
              <a:gdLst>
                <a:gd name="T0" fmla="*/ 15 w 30"/>
                <a:gd name="T1" fmla="*/ 33 h 33"/>
                <a:gd name="T2" fmla="*/ 8 w 30"/>
                <a:gd name="T3" fmla="*/ 28 h 33"/>
                <a:gd name="T4" fmla="*/ 1 w 30"/>
                <a:gd name="T5" fmla="*/ 11 h 33"/>
                <a:gd name="T6" fmla="*/ 6 w 30"/>
                <a:gd name="T7" fmla="*/ 1 h 33"/>
                <a:gd name="T8" fmla="*/ 15 w 30"/>
                <a:gd name="T9" fmla="*/ 3 h 33"/>
                <a:gd name="T10" fmla="*/ 24 w 30"/>
                <a:gd name="T11" fmla="*/ 1 h 33"/>
                <a:gd name="T12" fmla="*/ 29 w 30"/>
                <a:gd name="T13" fmla="*/ 11 h 33"/>
                <a:gd name="T14" fmla="*/ 23 w 30"/>
                <a:gd name="T15" fmla="*/ 28 h 33"/>
                <a:gd name="T16" fmla="*/ 15 w 30"/>
                <a:gd name="T17" fmla="*/ 33 h 33"/>
                <a:gd name="T18" fmla="*/ 15 w 30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3">
                  <a:moveTo>
                    <a:pt x="15" y="33"/>
                  </a:moveTo>
                  <a:cubicBezTo>
                    <a:pt x="12" y="33"/>
                    <a:pt x="9" y="31"/>
                    <a:pt x="8" y="28"/>
                  </a:cubicBezTo>
                  <a:cubicBezTo>
                    <a:pt x="8" y="28"/>
                    <a:pt x="6" y="22"/>
                    <a:pt x="1" y="11"/>
                  </a:cubicBez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3" y="1"/>
                    <a:pt x="15" y="3"/>
                  </a:cubicBezTo>
                  <a:cubicBezTo>
                    <a:pt x="17" y="1"/>
                    <a:pt x="20" y="0"/>
                    <a:pt x="24" y="1"/>
                  </a:cubicBezTo>
                  <a:cubicBezTo>
                    <a:pt x="28" y="2"/>
                    <a:pt x="30" y="7"/>
                    <a:pt x="29" y="11"/>
                  </a:cubicBezTo>
                  <a:cubicBezTo>
                    <a:pt x="25" y="22"/>
                    <a:pt x="23" y="28"/>
                    <a:pt x="23" y="28"/>
                  </a:cubicBezTo>
                  <a:cubicBezTo>
                    <a:pt x="22" y="31"/>
                    <a:pt x="19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ŝlïďe">
              <a:extLst>
                <a:ext uri="{FF2B5EF4-FFF2-40B4-BE49-F238E27FC236}">
                  <a16:creationId xmlns="" xmlns:a16="http://schemas.microsoft.com/office/drawing/2014/main" id="{FD8B8BA3-55AB-4702-A65A-D14C2DCF3E33}"/>
                </a:ext>
              </a:extLst>
            </p:cNvPr>
            <p:cNvSpPr/>
            <p:nvPr/>
          </p:nvSpPr>
          <p:spPr bwMode="auto">
            <a:xfrm>
              <a:off x="9366260" y="4053232"/>
              <a:ext cx="886652" cy="634454"/>
            </a:xfrm>
            <a:custGeom>
              <a:avLst/>
              <a:gdLst>
                <a:gd name="T0" fmla="*/ 403 w 638"/>
                <a:gd name="T1" fmla="*/ 21 h 458"/>
                <a:gd name="T2" fmla="*/ 360 w 638"/>
                <a:gd name="T3" fmla="*/ 8 h 458"/>
                <a:gd name="T4" fmla="*/ 407 w 638"/>
                <a:gd name="T5" fmla="*/ 6 h 458"/>
                <a:gd name="T6" fmla="*/ 405 w 638"/>
                <a:gd name="T7" fmla="*/ 21 h 458"/>
                <a:gd name="T8" fmla="*/ 268 w 638"/>
                <a:gd name="T9" fmla="*/ 41 h 458"/>
                <a:gd name="T10" fmla="*/ 305 w 638"/>
                <a:gd name="T11" fmla="*/ 13 h 458"/>
                <a:gd name="T12" fmla="*/ 311 w 638"/>
                <a:gd name="T13" fmla="*/ 27 h 458"/>
                <a:gd name="T14" fmla="*/ 275 w 638"/>
                <a:gd name="T15" fmla="*/ 45 h 458"/>
                <a:gd name="T16" fmla="*/ 490 w 638"/>
                <a:gd name="T17" fmla="*/ 62 h 458"/>
                <a:gd name="T18" fmla="*/ 456 w 638"/>
                <a:gd name="T19" fmla="*/ 32 h 458"/>
                <a:gd name="T20" fmla="*/ 499 w 638"/>
                <a:gd name="T21" fmla="*/ 49 h 458"/>
                <a:gd name="T22" fmla="*/ 494 w 638"/>
                <a:gd name="T23" fmla="*/ 63 h 458"/>
                <a:gd name="T24" fmla="*/ 195 w 638"/>
                <a:gd name="T25" fmla="*/ 109 h 458"/>
                <a:gd name="T26" fmla="*/ 221 w 638"/>
                <a:gd name="T27" fmla="*/ 70 h 458"/>
                <a:gd name="T28" fmla="*/ 232 w 638"/>
                <a:gd name="T29" fmla="*/ 82 h 458"/>
                <a:gd name="T30" fmla="*/ 200 w 638"/>
                <a:gd name="T31" fmla="*/ 111 h 458"/>
                <a:gd name="T32" fmla="*/ 562 w 638"/>
                <a:gd name="T33" fmla="*/ 127 h 458"/>
                <a:gd name="T34" fmla="*/ 536 w 638"/>
                <a:gd name="T35" fmla="*/ 89 h 458"/>
                <a:gd name="T36" fmla="*/ 574 w 638"/>
                <a:gd name="T37" fmla="*/ 116 h 458"/>
                <a:gd name="T38" fmla="*/ 568 w 638"/>
                <a:gd name="T39" fmla="*/ 130 h 458"/>
                <a:gd name="T40" fmla="*/ 137 w 638"/>
                <a:gd name="T41" fmla="*/ 189 h 458"/>
                <a:gd name="T42" fmla="*/ 155 w 638"/>
                <a:gd name="T43" fmla="*/ 147 h 458"/>
                <a:gd name="T44" fmla="*/ 169 w 638"/>
                <a:gd name="T45" fmla="*/ 156 h 458"/>
                <a:gd name="T46" fmla="*/ 141 w 638"/>
                <a:gd name="T47" fmla="*/ 190 h 458"/>
                <a:gd name="T48" fmla="*/ 622 w 638"/>
                <a:gd name="T49" fmla="*/ 205 h 458"/>
                <a:gd name="T50" fmla="*/ 602 w 638"/>
                <a:gd name="T51" fmla="*/ 163 h 458"/>
                <a:gd name="T52" fmla="*/ 635 w 638"/>
                <a:gd name="T53" fmla="*/ 196 h 458"/>
                <a:gd name="T54" fmla="*/ 629 w 638"/>
                <a:gd name="T55" fmla="*/ 208 h 458"/>
                <a:gd name="T56" fmla="*/ 87 w 638"/>
                <a:gd name="T57" fmla="*/ 276 h 458"/>
                <a:gd name="T58" fmla="*/ 102 w 638"/>
                <a:gd name="T59" fmla="*/ 232 h 458"/>
                <a:gd name="T60" fmla="*/ 116 w 638"/>
                <a:gd name="T61" fmla="*/ 240 h 458"/>
                <a:gd name="T62" fmla="*/ 91 w 638"/>
                <a:gd name="T63" fmla="*/ 276 h 458"/>
                <a:gd name="T64" fmla="*/ 44 w 638"/>
                <a:gd name="T65" fmla="*/ 365 h 458"/>
                <a:gd name="T66" fmla="*/ 56 w 638"/>
                <a:gd name="T67" fmla="*/ 321 h 458"/>
                <a:gd name="T68" fmla="*/ 70 w 638"/>
                <a:gd name="T69" fmla="*/ 328 h 458"/>
                <a:gd name="T70" fmla="*/ 48 w 638"/>
                <a:gd name="T71" fmla="*/ 366 h 458"/>
                <a:gd name="T72" fmla="*/ 7 w 638"/>
                <a:gd name="T73" fmla="*/ 457 h 458"/>
                <a:gd name="T74" fmla="*/ 16 w 638"/>
                <a:gd name="T75" fmla="*/ 412 h 458"/>
                <a:gd name="T76" fmla="*/ 31 w 638"/>
                <a:gd name="T77" fmla="*/ 418 h 458"/>
                <a:gd name="T78" fmla="*/ 9 w 638"/>
                <a:gd name="T79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8" h="458">
                  <a:moveTo>
                    <a:pt x="405" y="21"/>
                  </a:moveTo>
                  <a:cubicBezTo>
                    <a:pt x="404" y="21"/>
                    <a:pt x="404" y="21"/>
                    <a:pt x="403" y="21"/>
                  </a:cubicBezTo>
                  <a:cubicBezTo>
                    <a:pt x="391" y="18"/>
                    <a:pt x="380" y="17"/>
                    <a:pt x="368" y="17"/>
                  </a:cubicBezTo>
                  <a:cubicBezTo>
                    <a:pt x="363" y="17"/>
                    <a:pt x="360" y="13"/>
                    <a:pt x="360" y="8"/>
                  </a:cubicBezTo>
                  <a:cubicBezTo>
                    <a:pt x="360" y="4"/>
                    <a:pt x="364" y="0"/>
                    <a:pt x="368" y="1"/>
                  </a:cubicBezTo>
                  <a:cubicBezTo>
                    <a:pt x="381" y="1"/>
                    <a:pt x="394" y="3"/>
                    <a:pt x="407" y="6"/>
                  </a:cubicBezTo>
                  <a:cubicBezTo>
                    <a:pt x="411" y="6"/>
                    <a:pt x="414" y="11"/>
                    <a:pt x="413" y="15"/>
                  </a:cubicBezTo>
                  <a:cubicBezTo>
                    <a:pt x="412" y="19"/>
                    <a:pt x="409" y="21"/>
                    <a:pt x="405" y="21"/>
                  </a:cubicBezTo>
                  <a:close/>
                  <a:moveTo>
                    <a:pt x="275" y="45"/>
                  </a:moveTo>
                  <a:cubicBezTo>
                    <a:pt x="272" y="45"/>
                    <a:pt x="269" y="44"/>
                    <a:pt x="268" y="41"/>
                  </a:cubicBezTo>
                  <a:cubicBezTo>
                    <a:pt x="265" y="38"/>
                    <a:pt x="267" y="33"/>
                    <a:pt x="270" y="30"/>
                  </a:cubicBezTo>
                  <a:cubicBezTo>
                    <a:pt x="282" y="23"/>
                    <a:pt x="293" y="17"/>
                    <a:pt x="305" y="13"/>
                  </a:cubicBezTo>
                  <a:cubicBezTo>
                    <a:pt x="309" y="11"/>
                    <a:pt x="313" y="13"/>
                    <a:pt x="315" y="17"/>
                  </a:cubicBezTo>
                  <a:cubicBezTo>
                    <a:pt x="317" y="21"/>
                    <a:pt x="315" y="26"/>
                    <a:pt x="311" y="27"/>
                  </a:cubicBezTo>
                  <a:cubicBezTo>
                    <a:pt x="300" y="32"/>
                    <a:pt x="289" y="37"/>
                    <a:pt x="279" y="44"/>
                  </a:cubicBezTo>
                  <a:cubicBezTo>
                    <a:pt x="278" y="45"/>
                    <a:pt x="276" y="45"/>
                    <a:pt x="275" y="45"/>
                  </a:cubicBezTo>
                  <a:close/>
                  <a:moveTo>
                    <a:pt x="494" y="63"/>
                  </a:moveTo>
                  <a:cubicBezTo>
                    <a:pt x="493" y="63"/>
                    <a:pt x="491" y="63"/>
                    <a:pt x="490" y="62"/>
                  </a:cubicBezTo>
                  <a:cubicBezTo>
                    <a:pt x="480" y="54"/>
                    <a:pt x="469" y="48"/>
                    <a:pt x="459" y="43"/>
                  </a:cubicBezTo>
                  <a:cubicBezTo>
                    <a:pt x="455" y="40"/>
                    <a:pt x="454" y="36"/>
                    <a:pt x="456" y="32"/>
                  </a:cubicBezTo>
                  <a:cubicBezTo>
                    <a:pt x="458" y="28"/>
                    <a:pt x="463" y="26"/>
                    <a:pt x="467" y="28"/>
                  </a:cubicBezTo>
                  <a:cubicBezTo>
                    <a:pt x="477" y="34"/>
                    <a:pt x="488" y="41"/>
                    <a:pt x="499" y="49"/>
                  </a:cubicBezTo>
                  <a:cubicBezTo>
                    <a:pt x="503" y="51"/>
                    <a:pt x="503" y="56"/>
                    <a:pt x="501" y="60"/>
                  </a:cubicBezTo>
                  <a:cubicBezTo>
                    <a:pt x="499" y="62"/>
                    <a:pt x="497" y="63"/>
                    <a:pt x="494" y="63"/>
                  </a:cubicBezTo>
                  <a:close/>
                  <a:moveTo>
                    <a:pt x="200" y="111"/>
                  </a:moveTo>
                  <a:cubicBezTo>
                    <a:pt x="199" y="111"/>
                    <a:pt x="197" y="110"/>
                    <a:pt x="195" y="109"/>
                  </a:cubicBezTo>
                  <a:cubicBezTo>
                    <a:pt x="192" y="106"/>
                    <a:pt x="192" y="101"/>
                    <a:pt x="194" y="98"/>
                  </a:cubicBezTo>
                  <a:cubicBezTo>
                    <a:pt x="203" y="88"/>
                    <a:pt x="212" y="78"/>
                    <a:pt x="221" y="70"/>
                  </a:cubicBezTo>
                  <a:cubicBezTo>
                    <a:pt x="224" y="67"/>
                    <a:pt x="229" y="67"/>
                    <a:pt x="232" y="70"/>
                  </a:cubicBezTo>
                  <a:cubicBezTo>
                    <a:pt x="235" y="73"/>
                    <a:pt x="235" y="78"/>
                    <a:pt x="232" y="82"/>
                  </a:cubicBezTo>
                  <a:cubicBezTo>
                    <a:pt x="223" y="90"/>
                    <a:pt x="215" y="99"/>
                    <a:pt x="206" y="108"/>
                  </a:cubicBezTo>
                  <a:cubicBezTo>
                    <a:pt x="205" y="110"/>
                    <a:pt x="203" y="111"/>
                    <a:pt x="200" y="111"/>
                  </a:cubicBezTo>
                  <a:close/>
                  <a:moveTo>
                    <a:pt x="568" y="130"/>
                  </a:moveTo>
                  <a:cubicBezTo>
                    <a:pt x="566" y="130"/>
                    <a:pt x="564" y="129"/>
                    <a:pt x="562" y="127"/>
                  </a:cubicBezTo>
                  <a:cubicBezTo>
                    <a:pt x="554" y="118"/>
                    <a:pt x="545" y="109"/>
                    <a:pt x="536" y="101"/>
                  </a:cubicBezTo>
                  <a:cubicBezTo>
                    <a:pt x="533" y="98"/>
                    <a:pt x="533" y="93"/>
                    <a:pt x="536" y="89"/>
                  </a:cubicBezTo>
                  <a:cubicBezTo>
                    <a:pt x="539" y="86"/>
                    <a:pt x="544" y="86"/>
                    <a:pt x="548" y="89"/>
                  </a:cubicBezTo>
                  <a:cubicBezTo>
                    <a:pt x="556" y="98"/>
                    <a:pt x="565" y="107"/>
                    <a:pt x="574" y="116"/>
                  </a:cubicBezTo>
                  <a:cubicBezTo>
                    <a:pt x="577" y="120"/>
                    <a:pt x="577" y="125"/>
                    <a:pt x="573" y="128"/>
                  </a:cubicBezTo>
                  <a:cubicBezTo>
                    <a:pt x="572" y="129"/>
                    <a:pt x="570" y="130"/>
                    <a:pt x="568" y="130"/>
                  </a:cubicBezTo>
                  <a:close/>
                  <a:moveTo>
                    <a:pt x="141" y="190"/>
                  </a:moveTo>
                  <a:cubicBezTo>
                    <a:pt x="140" y="190"/>
                    <a:pt x="138" y="190"/>
                    <a:pt x="137" y="189"/>
                  </a:cubicBezTo>
                  <a:cubicBezTo>
                    <a:pt x="133" y="187"/>
                    <a:pt x="132" y="182"/>
                    <a:pt x="134" y="178"/>
                  </a:cubicBezTo>
                  <a:cubicBezTo>
                    <a:pt x="141" y="167"/>
                    <a:pt x="148" y="157"/>
                    <a:pt x="155" y="147"/>
                  </a:cubicBezTo>
                  <a:cubicBezTo>
                    <a:pt x="158" y="143"/>
                    <a:pt x="163" y="143"/>
                    <a:pt x="167" y="145"/>
                  </a:cubicBezTo>
                  <a:cubicBezTo>
                    <a:pt x="170" y="148"/>
                    <a:pt x="171" y="153"/>
                    <a:pt x="169" y="156"/>
                  </a:cubicBezTo>
                  <a:cubicBezTo>
                    <a:pt x="162" y="166"/>
                    <a:pt x="155" y="176"/>
                    <a:pt x="148" y="187"/>
                  </a:cubicBezTo>
                  <a:cubicBezTo>
                    <a:pt x="146" y="189"/>
                    <a:pt x="144" y="190"/>
                    <a:pt x="141" y="190"/>
                  </a:cubicBezTo>
                  <a:close/>
                  <a:moveTo>
                    <a:pt x="629" y="208"/>
                  </a:moveTo>
                  <a:cubicBezTo>
                    <a:pt x="626" y="208"/>
                    <a:pt x="624" y="207"/>
                    <a:pt x="622" y="205"/>
                  </a:cubicBezTo>
                  <a:cubicBezTo>
                    <a:pt x="615" y="195"/>
                    <a:pt x="608" y="184"/>
                    <a:pt x="601" y="175"/>
                  </a:cubicBezTo>
                  <a:cubicBezTo>
                    <a:pt x="598" y="171"/>
                    <a:pt x="599" y="166"/>
                    <a:pt x="602" y="163"/>
                  </a:cubicBezTo>
                  <a:cubicBezTo>
                    <a:pt x="606" y="161"/>
                    <a:pt x="611" y="162"/>
                    <a:pt x="614" y="165"/>
                  </a:cubicBezTo>
                  <a:cubicBezTo>
                    <a:pt x="621" y="175"/>
                    <a:pt x="628" y="185"/>
                    <a:pt x="635" y="196"/>
                  </a:cubicBezTo>
                  <a:cubicBezTo>
                    <a:pt x="638" y="200"/>
                    <a:pt x="637" y="205"/>
                    <a:pt x="633" y="207"/>
                  </a:cubicBezTo>
                  <a:cubicBezTo>
                    <a:pt x="632" y="208"/>
                    <a:pt x="630" y="208"/>
                    <a:pt x="629" y="208"/>
                  </a:cubicBezTo>
                  <a:close/>
                  <a:moveTo>
                    <a:pt x="91" y="276"/>
                  </a:moveTo>
                  <a:cubicBezTo>
                    <a:pt x="90" y="276"/>
                    <a:pt x="89" y="276"/>
                    <a:pt x="87" y="276"/>
                  </a:cubicBezTo>
                  <a:cubicBezTo>
                    <a:pt x="83" y="273"/>
                    <a:pt x="82" y="269"/>
                    <a:pt x="84" y="265"/>
                  </a:cubicBezTo>
                  <a:cubicBezTo>
                    <a:pt x="90" y="253"/>
                    <a:pt x="96" y="242"/>
                    <a:pt x="102" y="232"/>
                  </a:cubicBezTo>
                  <a:cubicBezTo>
                    <a:pt x="104" y="228"/>
                    <a:pt x="109" y="227"/>
                    <a:pt x="113" y="229"/>
                  </a:cubicBezTo>
                  <a:cubicBezTo>
                    <a:pt x="117" y="231"/>
                    <a:pt x="118" y="236"/>
                    <a:pt x="116" y="240"/>
                  </a:cubicBezTo>
                  <a:cubicBezTo>
                    <a:pt x="110" y="250"/>
                    <a:pt x="104" y="261"/>
                    <a:pt x="98" y="272"/>
                  </a:cubicBezTo>
                  <a:cubicBezTo>
                    <a:pt x="97" y="275"/>
                    <a:pt x="94" y="276"/>
                    <a:pt x="91" y="276"/>
                  </a:cubicBezTo>
                  <a:close/>
                  <a:moveTo>
                    <a:pt x="48" y="366"/>
                  </a:moveTo>
                  <a:cubicBezTo>
                    <a:pt x="47" y="366"/>
                    <a:pt x="45" y="366"/>
                    <a:pt x="44" y="365"/>
                  </a:cubicBezTo>
                  <a:cubicBezTo>
                    <a:pt x="40" y="364"/>
                    <a:pt x="39" y="359"/>
                    <a:pt x="40" y="355"/>
                  </a:cubicBezTo>
                  <a:cubicBezTo>
                    <a:pt x="45" y="343"/>
                    <a:pt x="51" y="332"/>
                    <a:pt x="56" y="321"/>
                  </a:cubicBezTo>
                  <a:cubicBezTo>
                    <a:pt x="58" y="317"/>
                    <a:pt x="63" y="315"/>
                    <a:pt x="67" y="317"/>
                  </a:cubicBezTo>
                  <a:cubicBezTo>
                    <a:pt x="71" y="319"/>
                    <a:pt x="72" y="324"/>
                    <a:pt x="70" y="328"/>
                  </a:cubicBezTo>
                  <a:cubicBezTo>
                    <a:pt x="65" y="339"/>
                    <a:pt x="60" y="350"/>
                    <a:pt x="55" y="361"/>
                  </a:cubicBezTo>
                  <a:cubicBezTo>
                    <a:pt x="54" y="364"/>
                    <a:pt x="51" y="366"/>
                    <a:pt x="48" y="366"/>
                  </a:cubicBezTo>
                  <a:close/>
                  <a:moveTo>
                    <a:pt x="9" y="458"/>
                  </a:moveTo>
                  <a:cubicBezTo>
                    <a:pt x="8" y="458"/>
                    <a:pt x="8" y="458"/>
                    <a:pt x="7" y="457"/>
                  </a:cubicBezTo>
                  <a:cubicBezTo>
                    <a:pt x="2" y="456"/>
                    <a:pt x="0" y="451"/>
                    <a:pt x="2" y="447"/>
                  </a:cubicBezTo>
                  <a:cubicBezTo>
                    <a:pt x="6" y="435"/>
                    <a:pt x="11" y="424"/>
                    <a:pt x="16" y="412"/>
                  </a:cubicBezTo>
                  <a:cubicBezTo>
                    <a:pt x="17" y="408"/>
                    <a:pt x="22" y="406"/>
                    <a:pt x="26" y="408"/>
                  </a:cubicBezTo>
                  <a:cubicBezTo>
                    <a:pt x="30" y="409"/>
                    <a:pt x="32" y="414"/>
                    <a:pt x="31" y="418"/>
                  </a:cubicBezTo>
                  <a:cubicBezTo>
                    <a:pt x="26" y="430"/>
                    <a:pt x="21" y="441"/>
                    <a:pt x="17" y="453"/>
                  </a:cubicBezTo>
                  <a:cubicBezTo>
                    <a:pt x="16" y="456"/>
                    <a:pt x="13" y="458"/>
                    <a:pt x="9" y="458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î$ļíḍê">
              <a:extLst>
                <a:ext uri="{FF2B5EF4-FFF2-40B4-BE49-F238E27FC236}">
                  <a16:creationId xmlns="" xmlns:a16="http://schemas.microsoft.com/office/drawing/2014/main" id="{106F3EBD-33BC-4599-95E6-8C92B6D58556}"/>
                </a:ext>
              </a:extLst>
            </p:cNvPr>
            <p:cNvSpPr/>
            <p:nvPr/>
          </p:nvSpPr>
          <p:spPr bwMode="auto">
            <a:xfrm>
              <a:off x="10271945" y="4389492"/>
              <a:ext cx="45997" cy="47584"/>
            </a:xfrm>
            <a:custGeom>
              <a:avLst/>
              <a:gdLst>
                <a:gd name="T0" fmla="*/ 18 w 33"/>
                <a:gd name="T1" fmla="*/ 34 h 34"/>
                <a:gd name="T2" fmla="*/ 11 w 33"/>
                <a:gd name="T3" fmla="*/ 30 h 34"/>
                <a:gd name="T4" fmla="*/ 2 w 33"/>
                <a:gd name="T5" fmla="*/ 14 h 34"/>
                <a:gd name="T6" fmla="*/ 5 w 33"/>
                <a:gd name="T7" fmla="*/ 3 h 34"/>
                <a:gd name="T8" fmla="*/ 16 w 33"/>
                <a:gd name="T9" fmla="*/ 6 h 34"/>
                <a:gd name="T10" fmla="*/ 16 w 33"/>
                <a:gd name="T11" fmla="*/ 6 h 34"/>
                <a:gd name="T12" fmla="*/ 16 w 33"/>
                <a:gd name="T13" fmla="*/ 6 h 34"/>
                <a:gd name="T14" fmla="*/ 27 w 33"/>
                <a:gd name="T15" fmla="*/ 1 h 34"/>
                <a:gd name="T16" fmla="*/ 31 w 33"/>
                <a:gd name="T17" fmla="*/ 12 h 34"/>
                <a:gd name="T18" fmla="*/ 25 w 33"/>
                <a:gd name="T19" fmla="*/ 29 h 34"/>
                <a:gd name="T20" fmla="*/ 18 w 33"/>
                <a:gd name="T21" fmla="*/ 34 h 34"/>
                <a:gd name="T22" fmla="*/ 18 w 33"/>
                <a:gd name="T2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34">
                  <a:moveTo>
                    <a:pt x="18" y="34"/>
                  </a:moveTo>
                  <a:cubicBezTo>
                    <a:pt x="15" y="34"/>
                    <a:pt x="12" y="32"/>
                    <a:pt x="11" y="30"/>
                  </a:cubicBezTo>
                  <a:cubicBezTo>
                    <a:pt x="11" y="29"/>
                    <a:pt x="8" y="24"/>
                    <a:pt x="2" y="14"/>
                  </a:cubicBezTo>
                  <a:cubicBezTo>
                    <a:pt x="0" y="10"/>
                    <a:pt x="1" y="5"/>
                    <a:pt x="5" y="3"/>
                  </a:cubicBezTo>
                  <a:cubicBezTo>
                    <a:pt x="9" y="1"/>
                    <a:pt x="14" y="2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2"/>
                    <a:pt x="22" y="0"/>
                    <a:pt x="27" y="1"/>
                  </a:cubicBezTo>
                  <a:cubicBezTo>
                    <a:pt x="31" y="3"/>
                    <a:pt x="33" y="8"/>
                    <a:pt x="31" y="12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2"/>
                    <a:pt x="21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ṡļïdè">
              <a:extLst>
                <a:ext uri="{FF2B5EF4-FFF2-40B4-BE49-F238E27FC236}">
                  <a16:creationId xmlns="" xmlns:a16="http://schemas.microsoft.com/office/drawing/2014/main" id="{2312ECA6-3A17-4038-8B0C-7712D2F2705C}"/>
                </a:ext>
              </a:extLst>
            </p:cNvPr>
            <p:cNvSpPr/>
            <p:nvPr/>
          </p:nvSpPr>
          <p:spPr bwMode="auto">
            <a:xfrm>
              <a:off x="10313184" y="4305427"/>
              <a:ext cx="34895" cy="55515"/>
            </a:xfrm>
            <a:custGeom>
              <a:avLst/>
              <a:gdLst>
                <a:gd name="T0" fmla="*/ 9 w 26"/>
                <a:gd name="T1" fmla="*/ 40 h 40"/>
                <a:gd name="T2" fmla="*/ 6 w 26"/>
                <a:gd name="T3" fmla="*/ 40 h 40"/>
                <a:gd name="T4" fmla="*/ 1 w 26"/>
                <a:gd name="T5" fmla="*/ 29 h 40"/>
                <a:gd name="T6" fmla="*/ 9 w 26"/>
                <a:gd name="T7" fmla="*/ 7 h 40"/>
                <a:gd name="T8" fmla="*/ 20 w 26"/>
                <a:gd name="T9" fmla="*/ 2 h 40"/>
                <a:gd name="T10" fmla="*/ 24 w 26"/>
                <a:gd name="T11" fmla="*/ 12 h 40"/>
                <a:gd name="T12" fmla="*/ 16 w 26"/>
                <a:gd name="T13" fmla="*/ 35 h 40"/>
                <a:gd name="T14" fmla="*/ 9 w 26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0">
                  <a:moveTo>
                    <a:pt x="9" y="40"/>
                  </a:moveTo>
                  <a:cubicBezTo>
                    <a:pt x="8" y="40"/>
                    <a:pt x="7" y="40"/>
                    <a:pt x="6" y="40"/>
                  </a:cubicBezTo>
                  <a:cubicBezTo>
                    <a:pt x="2" y="38"/>
                    <a:pt x="0" y="34"/>
                    <a:pt x="1" y="2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3"/>
                    <a:pt x="15" y="0"/>
                    <a:pt x="20" y="2"/>
                  </a:cubicBezTo>
                  <a:cubicBezTo>
                    <a:pt x="24" y="3"/>
                    <a:pt x="26" y="8"/>
                    <a:pt x="24" y="12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8"/>
                    <a:pt x="12" y="40"/>
                    <a:pt x="9" y="40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ïṣļîḑe">
              <a:extLst>
                <a:ext uri="{FF2B5EF4-FFF2-40B4-BE49-F238E27FC236}">
                  <a16:creationId xmlns="" xmlns:a16="http://schemas.microsoft.com/office/drawing/2014/main" id="{28DA37DD-A104-456E-92D6-64936E6FE386}"/>
                </a:ext>
              </a:extLst>
            </p:cNvPr>
            <p:cNvSpPr/>
            <p:nvPr/>
          </p:nvSpPr>
          <p:spPr bwMode="auto">
            <a:xfrm>
              <a:off x="10343321" y="4229293"/>
              <a:ext cx="33308" cy="47584"/>
            </a:xfrm>
            <a:custGeom>
              <a:avLst/>
              <a:gdLst>
                <a:gd name="T0" fmla="*/ 9 w 24"/>
                <a:gd name="T1" fmla="*/ 34 h 34"/>
                <a:gd name="T2" fmla="*/ 6 w 24"/>
                <a:gd name="T3" fmla="*/ 33 h 34"/>
                <a:gd name="T4" fmla="*/ 1 w 24"/>
                <a:gd name="T5" fmla="*/ 23 h 34"/>
                <a:gd name="T6" fmla="*/ 7 w 24"/>
                <a:gd name="T7" fmla="*/ 6 h 34"/>
                <a:gd name="T8" fmla="*/ 18 w 24"/>
                <a:gd name="T9" fmla="*/ 1 h 34"/>
                <a:gd name="T10" fmla="*/ 22 w 24"/>
                <a:gd name="T11" fmla="*/ 12 h 34"/>
                <a:gd name="T12" fmla="*/ 16 w 24"/>
                <a:gd name="T13" fmla="*/ 28 h 34"/>
                <a:gd name="T14" fmla="*/ 9 w 24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4">
                  <a:moveTo>
                    <a:pt x="9" y="34"/>
                  </a:moveTo>
                  <a:cubicBezTo>
                    <a:pt x="8" y="34"/>
                    <a:pt x="7" y="34"/>
                    <a:pt x="6" y="33"/>
                  </a:cubicBezTo>
                  <a:cubicBezTo>
                    <a:pt x="2" y="32"/>
                    <a:pt x="0" y="27"/>
                    <a:pt x="1" y="2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2"/>
                    <a:pt x="13" y="0"/>
                    <a:pt x="18" y="1"/>
                  </a:cubicBezTo>
                  <a:cubicBezTo>
                    <a:pt x="22" y="3"/>
                    <a:pt x="24" y="7"/>
                    <a:pt x="22" y="12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32"/>
                    <a:pt x="12" y="34"/>
                    <a:pt x="9" y="34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íSlïḍê">
              <a:extLst>
                <a:ext uri="{FF2B5EF4-FFF2-40B4-BE49-F238E27FC236}">
                  <a16:creationId xmlns="" xmlns:a16="http://schemas.microsoft.com/office/drawing/2014/main" id="{2D5ED0CF-C1B5-4A91-81EF-DC75D23D47EB}"/>
                </a:ext>
              </a:extLst>
            </p:cNvPr>
            <p:cNvSpPr/>
            <p:nvPr/>
          </p:nvSpPr>
          <p:spPr bwMode="auto">
            <a:xfrm>
              <a:off x="10235464" y="2693912"/>
              <a:ext cx="724866" cy="1065884"/>
            </a:xfrm>
            <a:custGeom>
              <a:avLst/>
              <a:gdLst>
                <a:gd name="T0" fmla="*/ 0 w 522"/>
                <a:gd name="T1" fmla="*/ 769 h 769"/>
                <a:gd name="T2" fmla="*/ 108 w 522"/>
                <a:gd name="T3" fmla="*/ 652 h 769"/>
                <a:gd name="T4" fmla="*/ 305 w 522"/>
                <a:gd name="T5" fmla="*/ 651 h 769"/>
                <a:gd name="T6" fmla="*/ 339 w 522"/>
                <a:gd name="T7" fmla="*/ 699 h 769"/>
                <a:gd name="T8" fmla="*/ 504 w 522"/>
                <a:gd name="T9" fmla="*/ 113 h 769"/>
                <a:gd name="T10" fmla="*/ 473 w 522"/>
                <a:gd name="T11" fmla="*/ 16 h 769"/>
                <a:gd name="T12" fmla="*/ 337 w 522"/>
                <a:gd name="T13" fmla="*/ 114 h 769"/>
                <a:gd name="T14" fmla="*/ 262 w 522"/>
                <a:gd name="T15" fmla="*/ 260 h 769"/>
                <a:gd name="T16" fmla="*/ 211 w 522"/>
                <a:gd name="T17" fmla="*/ 374 h 769"/>
                <a:gd name="T18" fmla="*/ 154 w 522"/>
                <a:gd name="T19" fmla="*/ 501 h 769"/>
                <a:gd name="T20" fmla="*/ 88 w 522"/>
                <a:gd name="T21" fmla="*/ 607 h 769"/>
                <a:gd name="T22" fmla="*/ 33 w 522"/>
                <a:gd name="T23" fmla="*/ 686 h 769"/>
                <a:gd name="T24" fmla="*/ 0 w 522"/>
                <a:gd name="T25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2" h="769">
                  <a:moveTo>
                    <a:pt x="0" y="769"/>
                  </a:moveTo>
                  <a:cubicBezTo>
                    <a:pt x="1" y="720"/>
                    <a:pt x="57" y="668"/>
                    <a:pt x="108" y="652"/>
                  </a:cubicBezTo>
                  <a:cubicBezTo>
                    <a:pt x="160" y="636"/>
                    <a:pt x="268" y="617"/>
                    <a:pt x="305" y="651"/>
                  </a:cubicBezTo>
                  <a:cubicBezTo>
                    <a:pt x="342" y="685"/>
                    <a:pt x="339" y="699"/>
                    <a:pt x="339" y="699"/>
                  </a:cubicBezTo>
                  <a:cubicBezTo>
                    <a:pt x="339" y="699"/>
                    <a:pt x="503" y="135"/>
                    <a:pt x="504" y="113"/>
                  </a:cubicBezTo>
                  <a:cubicBezTo>
                    <a:pt x="505" y="91"/>
                    <a:pt x="522" y="0"/>
                    <a:pt x="473" y="16"/>
                  </a:cubicBezTo>
                  <a:cubicBezTo>
                    <a:pt x="424" y="31"/>
                    <a:pt x="354" y="91"/>
                    <a:pt x="337" y="114"/>
                  </a:cubicBezTo>
                  <a:cubicBezTo>
                    <a:pt x="319" y="137"/>
                    <a:pt x="262" y="260"/>
                    <a:pt x="262" y="260"/>
                  </a:cubicBezTo>
                  <a:cubicBezTo>
                    <a:pt x="211" y="374"/>
                    <a:pt x="211" y="374"/>
                    <a:pt x="211" y="374"/>
                  </a:cubicBezTo>
                  <a:cubicBezTo>
                    <a:pt x="154" y="501"/>
                    <a:pt x="154" y="501"/>
                    <a:pt x="154" y="501"/>
                  </a:cubicBezTo>
                  <a:cubicBezTo>
                    <a:pt x="88" y="607"/>
                    <a:pt x="88" y="607"/>
                    <a:pt x="88" y="607"/>
                  </a:cubicBezTo>
                  <a:cubicBezTo>
                    <a:pt x="33" y="686"/>
                    <a:pt x="33" y="686"/>
                    <a:pt x="33" y="686"/>
                  </a:cubicBezTo>
                  <a:cubicBezTo>
                    <a:pt x="0" y="769"/>
                    <a:pt x="0" y="769"/>
                    <a:pt x="0" y="769"/>
                  </a:cubicBezTo>
                </a:path>
              </a:pathLst>
            </a:custGeom>
            <a:solidFill>
              <a:srgbClr val="930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íşḷïḋè">
              <a:extLst>
                <a:ext uri="{FF2B5EF4-FFF2-40B4-BE49-F238E27FC236}">
                  <a16:creationId xmlns="" xmlns:a16="http://schemas.microsoft.com/office/drawing/2014/main" id="{AEA40220-85E0-438E-B797-4B882EDEC39C}"/>
                </a:ext>
              </a:extLst>
            </p:cNvPr>
            <p:cNvSpPr/>
            <p:nvPr/>
          </p:nvSpPr>
          <p:spPr bwMode="auto">
            <a:xfrm>
              <a:off x="10787440" y="2517850"/>
              <a:ext cx="47584" cy="106271"/>
            </a:xfrm>
            <a:custGeom>
              <a:avLst/>
              <a:gdLst>
                <a:gd name="T0" fmla="*/ 7 w 35"/>
                <a:gd name="T1" fmla="*/ 4 h 77"/>
                <a:gd name="T2" fmla="*/ 9 w 35"/>
                <a:gd name="T3" fmla="*/ 47 h 77"/>
                <a:gd name="T4" fmla="*/ 8 w 35"/>
                <a:gd name="T5" fmla="*/ 77 h 77"/>
                <a:gd name="T6" fmla="*/ 34 w 35"/>
                <a:gd name="T7" fmla="*/ 51 h 77"/>
                <a:gd name="T8" fmla="*/ 20 w 35"/>
                <a:gd name="T9" fmla="*/ 4 h 77"/>
                <a:gd name="T10" fmla="*/ 7 w 35"/>
                <a:gd name="T11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77">
                  <a:moveTo>
                    <a:pt x="7" y="4"/>
                  </a:moveTo>
                  <a:cubicBezTo>
                    <a:pt x="0" y="24"/>
                    <a:pt x="5" y="34"/>
                    <a:pt x="9" y="47"/>
                  </a:cubicBezTo>
                  <a:cubicBezTo>
                    <a:pt x="14" y="59"/>
                    <a:pt x="12" y="72"/>
                    <a:pt x="8" y="77"/>
                  </a:cubicBezTo>
                  <a:cubicBezTo>
                    <a:pt x="8" y="77"/>
                    <a:pt x="35" y="69"/>
                    <a:pt x="34" y="51"/>
                  </a:cubicBezTo>
                  <a:cubicBezTo>
                    <a:pt x="34" y="33"/>
                    <a:pt x="26" y="7"/>
                    <a:pt x="20" y="4"/>
                  </a:cubicBezTo>
                  <a:cubicBezTo>
                    <a:pt x="13" y="0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A94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iŝḷíḑê">
              <a:extLst>
                <a:ext uri="{FF2B5EF4-FFF2-40B4-BE49-F238E27FC236}">
                  <a16:creationId xmlns="" xmlns:a16="http://schemas.microsoft.com/office/drawing/2014/main" id="{A964AAF4-448B-43AF-AAEB-39FAC4A2BD15}"/>
                </a:ext>
              </a:extLst>
            </p:cNvPr>
            <p:cNvSpPr/>
            <p:nvPr/>
          </p:nvSpPr>
          <p:spPr bwMode="auto">
            <a:xfrm>
              <a:off x="10368700" y="3867653"/>
              <a:ext cx="182405" cy="275988"/>
            </a:xfrm>
            <a:custGeom>
              <a:avLst/>
              <a:gdLst>
                <a:gd name="T0" fmla="*/ 88 w 132"/>
                <a:gd name="T1" fmla="*/ 0 h 199"/>
                <a:gd name="T2" fmla="*/ 28 w 132"/>
                <a:gd name="T3" fmla="*/ 1 h 199"/>
                <a:gd name="T4" fmla="*/ 12 w 132"/>
                <a:gd name="T5" fmla="*/ 50 h 199"/>
                <a:gd name="T6" fmla="*/ 22 w 132"/>
                <a:gd name="T7" fmla="*/ 68 h 199"/>
                <a:gd name="T8" fmla="*/ 5 w 132"/>
                <a:gd name="T9" fmla="*/ 111 h 199"/>
                <a:gd name="T10" fmla="*/ 18 w 132"/>
                <a:gd name="T11" fmla="*/ 189 h 199"/>
                <a:gd name="T12" fmla="*/ 50 w 132"/>
                <a:gd name="T13" fmla="*/ 188 h 199"/>
                <a:gd name="T14" fmla="*/ 75 w 132"/>
                <a:gd name="T15" fmla="*/ 108 h 199"/>
                <a:gd name="T16" fmla="*/ 132 w 132"/>
                <a:gd name="T17" fmla="*/ 45 h 199"/>
                <a:gd name="T18" fmla="*/ 88 w 132"/>
                <a:gd name="T1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99">
                  <a:moveTo>
                    <a:pt x="88" y="0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7" y="47"/>
                    <a:pt x="12" y="50"/>
                  </a:cubicBezTo>
                  <a:cubicBezTo>
                    <a:pt x="16" y="54"/>
                    <a:pt x="22" y="68"/>
                    <a:pt x="22" y="68"/>
                  </a:cubicBezTo>
                  <a:cubicBezTo>
                    <a:pt x="9" y="96"/>
                    <a:pt x="8" y="96"/>
                    <a:pt x="5" y="111"/>
                  </a:cubicBezTo>
                  <a:cubicBezTo>
                    <a:pt x="0" y="130"/>
                    <a:pt x="3" y="176"/>
                    <a:pt x="18" y="189"/>
                  </a:cubicBezTo>
                  <a:cubicBezTo>
                    <a:pt x="26" y="197"/>
                    <a:pt x="48" y="199"/>
                    <a:pt x="50" y="188"/>
                  </a:cubicBezTo>
                  <a:cubicBezTo>
                    <a:pt x="58" y="150"/>
                    <a:pt x="66" y="126"/>
                    <a:pt x="75" y="108"/>
                  </a:cubicBezTo>
                  <a:cubicBezTo>
                    <a:pt x="84" y="89"/>
                    <a:pt x="132" y="45"/>
                    <a:pt x="132" y="45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7C3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ïšḷiḓe">
              <a:extLst>
                <a:ext uri="{FF2B5EF4-FFF2-40B4-BE49-F238E27FC236}">
                  <a16:creationId xmlns="" xmlns:a16="http://schemas.microsoft.com/office/drawing/2014/main" id="{ABB0E79B-6174-463F-8AA0-C4FECEC6EBE5}"/>
                </a:ext>
              </a:extLst>
            </p:cNvPr>
            <p:cNvSpPr/>
            <p:nvPr/>
          </p:nvSpPr>
          <p:spPr bwMode="auto">
            <a:xfrm>
              <a:off x="10455937" y="3869240"/>
              <a:ext cx="76134" cy="122133"/>
            </a:xfrm>
            <a:custGeom>
              <a:avLst/>
              <a:gdLst>
                <a:gd name="T0" fmla="*/ 25 w 55"/>
                <a:gd name="T1" fmla="*/ 88 h 88"/>
                <a:gd name="T2" fmla="*/ 25 w 55"/>
                <a:gd name="T3" fmla="*/ 88 h 88"/>
                <a:gd name="T4" fmla="*/ 55 w 55"/>
                <a:gd name="T5" fmla="*/ 58 h 88"/>
                <a:gd name="T6" fmla="*/ 55 w 55"/>
                <a:gd name="T7" fmla="*/ 58 h 88"/>
                <a:gd name="T8" fmla="*/ 25 w 55"/>
                <a:gd name="T9" fmla="*/ 88 h 88"/>
                <a:gd name="T10" fmla="*/ 0 w 55"/>
                <a:gd name="T11" fmla="*/ 0 h 88"/>
                <a:gd name="T12" fmla="*/ 0 w 55"/>
                <a:gd name="T13" fmla="*/ 0 h 88"/>
                <a:gd name="T14" fmla="*/ 14 w 55"/>
                <a:gd name="T15" fmla="*/ 0 h 88"/>
                <a:gd name="T16" fmla="*/ 0 w 55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88">
                  <a:moveTo>
                    <a:pt x="25" y="88"/>
                  </a:moveTo>
                  <a:cubicBezTo>
                    <a:pt x="25" y="88"/>
                    <a:pt x="25" y="88"/>
                    <a:pt x="25" y="88"/>
                  </a:cubicBezTo>
                  <a:cubicBezTo>
                    <a:pt x="34" y="78"/>
                    <a:pt x="46" y="66"/>
                    <a:pt x="55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46" y="66"/>
                    <a:pt x="34" y="78"/>
                    <a:pt x="25" y="8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8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íṥlïḍè">
              <a:extLst>
                <a:ext uri="{FF2B5EF4-FFF2-40B4-BE49-F238E27FC236}">
                  <a16:creationId xmlns="" xmlns:a16="http://schemas.microsoft.com/office/drawing/2014/main" id="{75E0127B-1EF5-4794-AA0E-CFB4F13D3EEE}"/>
                </a:ext>
              </a:extLst>
            </p:cNvPr>
            <p:cNvSpPr/>
            <p:nvPr/>
          </p:nvSpPr>
          <p:spPr bwMode="auto">
            <a:xfrm>
              <a:off x="10455937" y="3869240"/>
              <a:ext cx="76134" cy="122133"/>
            </a:xfrm>
            <a:custGeom>
              <a:avLst/>
              <a:gdLst>
                <a:gd name="T0" fmla="*/ 25 w 55"/>
                <a:gd name="T1" fmla="*/ 88 h 88"/>
                <a:gd name="T2" fmla="*/ 25 w 55"/>
                <a:gd name="T3" fmla="*/ 86 h 88"/>
                <a:gd name="T4" fmla="*/ 16 w 55"/>
                <a:gd name="T5" fmla="*/ 23 h 88"/>
                <a:gd name="T6" fmla="*/ 3 w 55"/>
                <a:gd name="T7" fmla="*/ 1 h 88"/>
                <a:gd name="T8" fmla="*/ 0 w 55"/>
                <a:gd name="T9" fmla="*/ 0 h 88"/>
                <a:gd name="T10" fmla="*/ 14 w 55"/>
                <a:gd name="T11" fmla="*/ 0 h 88"/>
                <a:gd name="T12" fmla="*/ 55 w 55"/>
                <a:gd name="T13" fmla="*/ 58 h 88"/>
                <a:gd name="T14" fmla="*/ 25 w 55"/>
                <a:gd name="T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88">
                  <a:moveTo>
                    <a:pt x="25" y="88"/>
                  </a:moveTo>
                  <a:cubicBezTo>
                    <a:pt x="25" y="87"/>
                    <a:pt x="25" y="86"/>
                    <a:pt x="25" y="86"/>
                  </a:cubicBezTo>
                  <a:cubicBezTo>
                    <a:pt x="25" y="86"/>
                    <a:pt x="19" y="32"/>
                    <a:pt x="16" y="23"/>
                  </a:cubicBezTo>
                  <a:cubicBezTo>
                    <a:pt x="14" y="15"/>
                    <a:pt x="1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46" y="66"/>
                    <a:pt x="34" y="78"/>
                    <a:pt x="25" y="88"/>
                  </a:cubicBezTo>
                </a:path>
              </a:pathLst>
            </a:custGeom>
            <a:solidFill>
              <a:srgbClr val="642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îŝ1iḍê">
              <a:extLst>
                <a:ext uri="{FF2B5EF4-FFF2-40B4-BE49-F238E27FC236}">
                  <a16:creationId xmlns="" xmlns:a16="http://schemas.microsoft.com/office/drawing/2014/main" id="{84A442D8-F512-431E-88BF-862883CAF5D6}"/>
                </a:ext>
              </a:extLst>
            </p:cNvPr>
            <p:cNvSpPr/>
            <p:nvPr/>
          </p:nvSpPr>
          <p:spPr bwMode="auto">
            <a:xfrm>
              <a:off x="10471798" y="3596423"/>
              <a:ext cx="280746" cy="367984"/>
            </a:xfrm>
            <a:custGeom>
              <a:avLst/>
              <a:gdLst>
                <a:gd name="T0" fmla="*/ 0 w 201"/>
                <a:gd name="T1" fmla="*/ 194 h 266"/>
                <a:gd name="T2" fmla="*/ 50 w 201"/>
                <a:gd name="T3" fmla="*/ 266 h 266"/>
                <a:gd name="T4" fmla="*/ 201 w 201"/>
                <a:gd name="T5" fmla="*/ 144 h 266"/>
                <a:gd name="T6" fmla="*/ 201 w 201"/>
                <a:gd name="T7" fmla="*/ 0 h 266"/>
                <a:gd name="T8" fmla="*/ 96 w 201"/>
                <a:gd name="T9" fmla="*/ 73 h 266"/>
                <a:gd name="T10" fmla="*/ 0 w 201"/>
                <a:gd name="T11" fmla="*/ 19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266">
                  <a:moveTo>
                    <a:pt x="0" y="194"/>
                  </a:moveTo>
                  <a:cubicBezTo>
                    <a:pt x="50" y="266"/>
                    <a:pt x="50" y="266"/>
                    <a:pt x="50" y="266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1" y="0"/>
                    <a:pt x="118" y="54"/>
                    <a:pt x="96" y="73"/>
                  </a:cubicBezTo>
                  <a:cubicBezTo>
                    <a:pt x="64" y="102"/>
                    <a:pt x="0" y="194"/>
                    <a:pt x="0" y="194"/>
                  </a:cubicBezTo>
                </a:path>
              </a:pathLst>
            </a:custGeom>
            <a:solidFill>
              <a:srgbClr val="2F4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ïṧḷîdè">
              <a:extLst>
                <a:ext uri="{FF2B5EF4-FFF2-40B4-BE49-F238E27FC236}">
                  <a16:creationId xmlns="" xmlns:a16="http://schemas.microsoft.com/office/drawing/2014/main" id="{C57D9859-70DB-4D22-828E-22213F33F408}"/>
                </a:ext>
              </a:extLst>
            </p:cNvPr>
            <p:cNvSpPr/>
            <p:nvPr/>
          </p:nvSpPr>
          <p:spPr bwMode="auto">
            <a:xfrm>
              <a:off x="10368700" y="3869240"/>
              <a:ext cx="61859" cy="271230"/>
            </a:xfrm>
            <a:custGeom>
              <a:avLst/>
              <a:gdLst>
                <a:gd name="T0" fmla="*/ 23 w 45"/>
                <a:gd name="T1" fmla="*/ 172 h 196"/>
                <a:gd name="T2" fmla="*/ 28 w 45"/>
                <a:gd name="T3" fmla="*/ 80 h 196"/>
                <a:gd name="T4" fmla="*/ 45 w 45"/>
                <a:gd name="T5" fmla="*/ 0 h 196"/>
                <a:gd name="T6" fmla="*/ 28 w 45"/>
                <a:gd name="T7" fmla="*/ 0 h 196"/>
                <a:gd name="T8" fmla="*/ 12 w 45"/>
                <a:gd name="T9" fmla="*/ 49 h 196"/>
                <a:gd name="T10" fmla="*/ 22 w 45"/>
                <a:gd name="T11" fmla="*/ 67 h 196"/>
                <a:gd name="T12" fmla="*/ 5 w 45"/>
                <a:gd name="T13" fmla="*/ 110 h 196"/>
                <a:gd name="T14" fmla="*/ 18 w 45"/>
                <a:gd name="T15" fmla="*/ 188 h 196"/>
                <a:gd name="T16" fmla="*/ 43 w 45"/>
                <a:gd name="T17" fmla="*/ 194 h 196"/>
                <a:gd name="T18" fmla="*/ 23 w 45"/>
                <a:gd name="T19" fmla="*/ 17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96">
                  <a:moveTo>
                    <a:pt x="23" y="172"/>
                  </a:moveTo>
                  <a:cubicBezTo>
                    <a:pt x="10" y="139"/>
                    <a:pt x="17" y="103"/>
                    <a:pt x="28" y="80"/>
                  </a:cubicBezTo>
                  <a:cubicBezTo>
                    <a:pt x="35" y="64"/>
                    <a:pt x="36" y="23"/>
                    <a:pt x="4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7" y="46"/>
                    <a:pt x="12" y="49"/>
                  </a:cubicBezTo>
                  <a:cubicBezTo>
                    <a:pt x="16" y="53"/>
                    <a:pt x="22" y="67"/>
                    <a:pt x="22" y="67"/>
                  </a:cubicBezTo>
                  <a:cubicBezTo>
                    <a:pt x="9" y="95"/>
                    <a:pt x="8" y="95"/>
                    <a:pt x="5" y="110"/>
                  </a:cubicBezTo>
                  <a:cubicBezTo>
                    <a:pt x="0" y="129"/>
                    <a:pt x="3" y="175"/>
                    <a:pt x="18" y="188"/>
                  </a:cubicBezTo>
                  <a:cubicBezTo>
                    <a:pt x="24" y="193"/>
                    <a:pt x="35" y="196"/>
                    <a:pt x="43" y="194"/>
                  </a:cubicBezTo>
                  <a:cubicBezTo>
                    <a:pt x="35" y="190"/>
                    <a:pt x="25" y="179"/>
                    <a:pt x="23" y="172"/>
                  </a:cubicBezTo>
                  <a:close/>
                </a:path>
              </a:pathLst>
            </a:custGeom>
            <a:solidFill>
              <a:srgbClr val="381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iSliḑè">
              <a:extLst>
                <a:ext uri="{FF2B5EF4-FFF2-40B4-BE49-F238E27FC236}">
                  <a16:creationId xmlns="" xmlns:a16="http://schemas.microsoft.com/office/drawing/2014/main" id="{1AA84101-D962-4754-AE6B-A0D3D23DCDB9}"/>
                </a:ext>
              </a:extLst>
            </p:cNvPr>
            <p:cNvSpPr/>
            <p:nvPr/>
          </p:nvSpPr>
          <p:spPr bwMode="auto">
            <a:xfrm>
              <a:off x="10430559" y="4002475"/>
              <a:ext cx="169716" cy="283919"/>
            </a:xfrm>
            <a:custGeom>
              <a:avLst/>
              <a:gdLst>
                <a:gd name="T0" fmla="*/ 70 w 122"/>
                <a:gd name="T1" fmla="*/ 0 h 205"/>
                <a:gd name="T2" fmla="*/ 10 w 122"/>
                <a:gd name="T3" fmla="*/ 13 h 205"/>
                <a:gd name="T4" fmla="*/ 5 w 122"/>
                <a:gd name="T5" fmla="*/ 65 h 205"/>
                <a:gd name="T6" fmla="*/ 19 w 122"/>
                <a:gd name="T7" fmla="*/ 80 h 205"/>
                <a:gd name="T8" fmla="*/ 11 w 122"/>
                <a:gd name="T9" fmla="*/ 126 h 205"/>
                <a:gd name="T10" fmla="*/ 40 w 122"/>
                <a:gd name="T11" fmla="*/ 199 h 205"/>
                <a:gd name="T12" fmla="*/ 72 w 122"/>
                <a:gd name="T13" fmla="*/ 191 h 205"/>
                <a:gd name="T14" fmla="*/ 79 w 122"/>
                <a:gd name="T15" fmla="*/ 108 h 205"/>
                <a:gd name="T16" fmla="*/ 122 w 122"/>
                <a:gd name="T17" fmla="*/ 34 h 205"/>
                <a:gd name="T18" fmla="*/ 70 w 122"/>
                <a:gd name="T1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205">
                  <a:moveTo>
                    <a:pt x="70" y="0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0" y="62"/>
                    <a:pt x="5" y="65"/>
                  </a:cubicBezTo>
                  <a:cubicBezTo>
                    <a:pt x="10" y="67"/>
                    <a:pt x="19" y="80"/>
                    <a:pt x="19" y="80"/>
                  </a:cubicBezTo>
                  <a:cubicBezTo>
                    <a:pt x="12" y="110"/>
                    <a:pt x="11" y="110"/>
                    <a:pt x="11" y="126"/>
                  </a:cubicBezTo>
                  <a:cubicBezTo>
                    <a:pt x="10" y="145"/>
                    <a:pt x="23" y="189"/>
                    <a:pt x="40" y="199"/>
                  </a:cubicBezTo>
                  <a:cubicBezTo>
                    <a:pt x="50" y="205"/>
                    <a:pt x="72" y="203"/>
                    <a:pt x="72" y="191"/>
                  </a:cubicBezTo>
                  <a:cubicBezTo>
                    <a:pt x="71" y="153"/>
                    <a:pt x="74" y="127"/>
                    <a:pt x="79" y="108"/>
                  </a:cubicBezTo>
                  <a:cubicBezTo>
                    <a:pt x="84" y="87"/>
                    <a:pt x="122" y="34"/>
                    <a:pt x="122" y="34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7C3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îŝ1îďê">
              <a:extLst>
                <a:ext uri="{FF2B5EF4-FFF2-40B4-BE49-F238E27FC236}">
                  <a16:creationId xmlns="" xmlns:a16="http://schemas.microsoft.com/office/drawing/2014/main" id="{D0F78F22-339F-42AF-A546-09D563423E61}"/>
                </a:ext>
              </a:extLst>
            </p:cNvPr>
            <p:cNvSpPr/>
            <p:nvPr/>
          </p:nvSpPr>
          <p:spPr bwMode="auto">
            <a:xfrm>
              <a:off x="10506693" y="4005646"/>
              <a:ext cx="74548" cy="112615"/>
            </a:xfrm>
            <a:custGeom>
              <a:avLst/>
              <a:gdLst>
                <a:gd name="T0" fmla="*/ 34 w 53"/>
                <a:gd name="T1" fmla="*/ 82 h 82"/>
                <a:gd name="T2" fmla="*/ 29 w 53"/>
                <a:gd name="T3" fmla="*/ 72 h 82"/>
                <a:gd name="T4" fmla="*/ 5 w 53"/>
                <a:gd name="T5" fmla="*/ 9 h 82"/>
                <a:gd name="T6" fmla="*/ 0 w 53"/>
                <a:gd name="T7" fmla="*/ 1 h 82"/>
                <a:gd name="T8" fmla="*/ 3 w 53"/>
                <a:gd name="T9" fmla="*/ 0 h 82"/>
                <a:gd name="T10" fmla="*/ 53 w 53"/>
                <a:gd name="T11" fmla="*/ 53 h 82"/>
                <a:gd name="T12" fmla="*/ 34 w 53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82">
                  <a:moveTo>
                    <a:pt x="34" y="82"/>
                  </a:moveTo>
                  <a:cubicBezTo>
                    <a:pt x="32" y="79"/>
                    <a:pt x="30" y="75"/>
                    <a:pt x="29" y="72"/>
                  </a:cubicBezTo>
                  <a:cubicBezTo>
                    <a:pt x="26" y="65"/>
                    <a:pt x="9" y="18"/>
                    <a:pt x="5" y="9"/>
                  </a:cubicBezTo>
                  <a:cubicBezTo>
                    <a:pt x="3" y="5"/>
                    <a:pt x="1" y="2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7" y="62"/>
                    <a:pt x="40" y="73"/>
                    <a:pt x="34" y="82"/>
                  </a:cubicBezTo>
                </a:path>
              </a:pathLst>
            </a:custGeom>
            <a:solidFill>
              <a:srgbClr val="642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ísľiḑê">
              <a:extLst>
                <a:ext uri="{FF2B5EF4-FFF2-40B4-BE49-F238E27FC236}">
                  <a16:creationId xmlns="" xmlns:a16="http://schemas.microsoft.com/office/drawing/2014/main" id="{E9D360A2-BA2E-4023-9BC3-009EB113DAD0}"/>
                </a:ext>
              </a:extLst>
            </p:cNvPr>
            <p:cNvSpPr/>
            <p:nvPr/>
          </p:nvSpPr>
          <p:spPr bwMode="auto">
            <a:xfrm>
              <a:off x="10508280" y="3682075"/>
              <a:ext cx="258539" cy="412396"/>
            </a:xfrm>
            <a:custGeom>
              <a:avLst/>
              <a:gdLst>
                <a:gd name="T0" fmla="*/ 0 w 186"/>
                <a:gd name="T1" fmla="*/ 231 h 297"/>
                <a:gd name="T2" fmla="*/ 62 w 186"/>
                <a:gd name="T3" fmla="*/ 297 h 297"/>
                <a:gd name="T4" fmla="*/ 186 w 186"/>
                <a:gd name="T5" fmla="*/ 141 h 297"/>
                <a:gd name="T6" fmla="*/ 156 w 186"/>
                <a:gd name="T7" fmla="*/ 0 h 297"/>
                <a:gd name="T8" fmla="*/ 90 w 186"/>
                <a:gd name="T9" fmla="*/ 83 h 297"/>
                <a:gd name="T10" fmla="*/ 0 w 186"/>
                <a:gd name="T11" fmla="*/ 23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297">
                  <a:moveTo>
                    <a:pt x="0" y="231"/>
                  </a:moveTo>
                  <a:cubicBezTo>
                    <a:pt x="62" y="297"/>
                    <a:pt x="62" y="297"/>
                    <a:pt x="62" y="297"/>
                  </a:cubicBezTo>
                  <a:cubicBezTo>
                    <a:pt x="186" y="141"/>
                    <a:pt x="186" y="141"/>
                    <a:pt x="186" y="14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07" y="60"/>
                    <a:pt x="90" y="83"/>
                  </a:cubicBezTo>
                  <a:cubicBezTo>
                    <a:pt x="64" y="117"/>
                    <a:pt x="0" y="231"/>
                    <a:pt x="0" y="231"/>
                  </a:cubicBezTo>
                </a:path>
              </a:pathLst>
            </a:custGeom>
            <a:solidFill>
              <a:srgbClr val="4D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ïṩļíḍè">
              <a:extLst>
                <a:ext uri="{FF2B5EF4-FFF2-40B4-BE49-F238E27FC236}">
                  <a16:creationId xmlns="" xmlns:a16="http://schemas.microsoft.com/office/drawing/2014/main" id="{497C7E2D-AE2B-4B30-8390-C93592096BA3}"/>
                </a:ext>
              </a:extLst>
            </p:cNvPr>
            <p:cNvSpPr/>
            <p:nvPr/>
          </p:nvSpPr>
          <p:spPr bwMode="auto">
            <a:xfrm>
              <a:off x="10430559" y="4015164"/>
              <a:ext cx="91996" cy="268057"/>
            </a:xfrm>
            <a:custGeom>
              <a:avLst/>
              <a:gdLst>
                <a:gd name="T0" fmla="*/ 41 w 66"/>
                <a:gd name="T1" fmla="*/ 174 h 194"/>
                <a:gd name="T2" fmla="*/ 27 w 66"/>
                <a:gd name="T3" fmla="*/ 83 h 194"/>
                <a:gd name="T4" fmla="*/ 27 w 66"/>
                <a:gd name="T5" fmla="*/ 0 h 194"/>
                <a:gd name="T6" fmla="*/ 10 w 66"/>
                <a:gd name="T7" fmla="*/ 4 h 194"/>
                <a:gd name="T8" fmla="*/ 5 w 66"/>
                <a:gd name="T9" fmla="*/ 56 h 194"/>
                <a:gd name="T10" fmla="*/ 19 w 66"/>
                <a:gd name="T11" fmla="*/ 71 h 194"/>
                <a:gd name="T12" fmla="*/ 11 w 66"/>
                <a:gd name="T13" fmla="*/ 117 h 194"/>
                <a:gd name="T14" fmla="*/ 40 w 66"/>
                <a:gd name="T15" fmla="*/ 190 h 194"/>
                <a:gd name="T16" fmla="*/ 66 w 66"/>
                <a:gd name="T17" fmla="*/ 191 h 194"/>
                <a:gd name="T18" fmla="*/ 41 w 66"/>
                <a:gd name="T19" fmla="*/ 17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94">
                  <a:moveTo>
                    <a:pt x="41" y="174"/>
                  </a:moveTo>
                  <a:cubicBezTo>
                    <a:pt x="22" y="144"/>
                    <a:pt x="22" y="107"/>
                    <a:pt x="27" y="83"/>
                  </a:cubicBezTo>
                  <a:cubicBezTo>
                    <a:pt x="31" y="65"/>
                    <a:pt x="23" y="25"/>
                    <a:pt x="27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0" y="53"/>
                    <a:pt x="5" y="56"/>
                  </a:cubicBezTo>
                  <a:cubicBezTo>
                    <a:pt x="10" y="58"/>
                    <a:pt x="19" y="71"/>
                    <a:pt x="19" y="71"/>
                  </a:cubicBezTo>
                  <a:cubicBezTo>
                    <a:pt x="12" y="101"/>
                    <a:pt x="11" y="101"/>
                    <a:pt x="11" y="117"/>
                  </a:cubicBezTo>
                  <a:cubicBezTo>
                    <a:pt x="10" y="136"/>
                    <a:pt x="23" y="180"/>
                    <a:pt x="40" y="190"/>
                  </a:cubicBezTo>
                  <a:cubicBezTo>
                    <a:pt x="47" y="194"/>
                    <a:pt x="59" y="194"/>
                    <a:pt x="66" y="191"/>
                  </a:cubicBezTo>
                  <a:cubicBezTo>
                    <a:pt x="58" y="189"/>
                    <a:pt x="45" y="180"/>
                    <a:pt x="41" y="174"/>
                  </a:cubicBezTo>
                  <a:close/>
                </a:path>
              </a:pathLst>
            </a:custGeom>
            <a:solidFill>
              <a:srgbClr val="381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slïḋé">
              <a:extLst>
                <a:ext uri="{FF2B5EF4-FFF2-40B4-BE49-F238E27FC236}">
                  <a16:creationId xmlns="" xmlns:a16="http://schemas.microsoft.com/office/drawing/2014/main" id="{8312BA42-8A69-4EBB-9BD4-47E43BBE9872}"/>
                </a:ext>
              </a:extLst>
            </p:cNvPr>
            <p:cNvSpPr/>
            <p:nvPr/>
          </p:nvSpPr>
          <p:spPr bwMode="auto">
            <a:xfrm>
              <a:off x="10592345" y="3821655"/>
              <a:ext cx="126891" cy="126891"/>
            </a:xfrm>
            <a:custGeom>
              <a:avLst/>
              <a:gdLst>
                <a:gd name="T0" fmla="*/ 85 w 92"/>
                <a:gd name="T1" fmla="*/ 91 h 91"/>
                <a:gd name="T2" fmla="*/ 0 w 92"/>
                <a:gd name="T3" fmla="*/ 27 h 91"/>
                <a:gd name="T4" fmla="*/ 18 w 92"/>
                <a:gd name="T5" fmla="*/ 0 h 91"/>
                <a:gd name="T6" fmla="*/ 92 w 92"/>
                <a:gd name="T7" fmla="*/ 83 h 91"/>
                <a:gd name="T8" fmla="*/ 85 w 9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1">
                  <a:moveTo>
                    <a:pt x="85" y="91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6" y="17"/>
                    <a:pt x="12" y="8"/>
                    <a:pt x="18" y="0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85" y="91"/>
                    <a:pt x="85" y="91"/>
                    <a:pt x="85" y="91"/>
                  </a:cubicBezTo>
                </a:path>
              </a:pathLst>
            </a:custGeom>
            <a:solidFill>
              <a:srgbClr val="3D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śḷíďé">
              <a:extLst>
                <a:ext uri="{FF2B5EF4-FFF2-40B4-BE49-F238E27FC236}">
                  <a16:creationId xmlns="" xmlns:a16="http://schemas.microsoft.com/office/drawing/2014/main" id="{61BC91CD-8FE2-41AA-8813-4D77874B09B6}"/>
                </a:ext>
              </a:extLst>
            </p:cNvPr>
            <p:cNvSpPr/>
            <p:nvPr/>
          </p:nvSpPr>
          <p:spPr bwMode="auto">
            <a:xfrm>
              <a:off x="11234731" y="2005527"/>
              <a:ext cx="163372" cy="166544"/>
            </a:xfrm>
            <a:custGeom>
              <a:avLst/>
              <a:gdLst>
                <a:gd name="T0" fmla="*/ 0 w 103"/>
                <a:gd name="T1" fmla="*/ 97 h 105"/>
                <a:gd name="T2" fmla="*/ 49 w 103"/>
                <a:gd name="T3" fmla="*/ 7 h 105"/>
                <a:gd name="T4" fmla="*/ 99 w 103"/>
                <a:gd name="T5" fmla="*/ 0 h 105"/>
                <a:gd name="T6" fmla="*/ 103 w 103"/>
                <a:gd name="T7" fmla="*/ 35 h 105"/>
                <a:gd name="T8" fmla="*/ 87 w 103"/>
                <a:gd name="T9" fmla="*/ 45 h 105"/>
                <a:gd name="T10" fmla="*/ 88 w 103"/>
                <a:gd name="T11" fmla="*/ 57 h 105"/>
                <a:gd name="T12" fmla="*/ 48 w 103"/>
                <a:gd name="T13" fmla="*/ 75 h 105"/>
                <a:gd name="T14" fmla="*/ 40 w 103"/>
                <a:gd name="T15" fmla="*/ 105 h 105"/>
                <a:gd name="T16" fmla="*/ 0 w 103"/>
                <a:gd name="T17" fmla="*/ 9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5">
                  <a:moveTo>
                    <a:pt x="0" y="97"/>
                  </a:moveTo>
                  <a:lnTo>
                    <a:pt x="49" y="7"/>
                  </a:lnTo>
                  <a:lnTo>
                    <a:pt x="99" y="0"/>
                  </a:lnTo>
                  <a:lnTo>
                    <a:pt x="103" y="35"/>
                  </a:lnTo>
                  <a:lnTo>
                    <a:pt x="87" y="45"/>
                  </a:lnTo>
                  <a:lnTo>
                    <a:pt x="88" y="57"/>
                  </a:lnTo>
                  <a:lnTo>
                    <a:pt x="48" y="75"/>
                  </a:lnTo>
                  <a:lnTo>
                    <a:pt x="40" y="105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$ḻïḋé">
              <a:extLst>
                <a:ext uri="{FF2B5EF4-FFF2-40B4-BE49-F238E27FC236}">
                  <a16:creationId xmlns="" xmlns:a16="http://schemas.microsoft.com/office/drawing/2014/main" id="{E6CEAAF9-4BD8-4278-A1C4-A2DE4273DED3}"/>
                </a:ext>
              </a:extLst>
            </p:cNvPr>
            <p:cNvSpPr/>
            <p:nvPr/>
          </p:nvSpPr>
          <p:spPr bwMode="auto">
            <a:xfrm>
              <a:off x="11234731" y="2005527"/>
              <a:ext cx="163372" cy="166544"/>
            </a:xfrm>
            <a:custGeom>
              <a:avLst/>
              <a:gdLst>
                <a:gd name="T0" fmla="*/ 0 w 103"/>
                <a:gd name="T1" fmla="*/ 97 h 105"/>
                <a:gd name="T2" fmla="*/ 49 w 103"/>
                <a:gd name="T3" fmla="*/ 7 h 105"/>
                <a:gd name="T4" fmla="*/ 99 w 103"/>
                <a:gd name="T5" fmla="*/ 0 h 105"/>
                <a:gd name="T6" fmla="*/ 103 w 103"/>
                <a:gd name="T7" fmla="*/ 35 h 105"/>
                <a:gd name="T8" fmla="*/ 87 w 103"/>
                <a:gd name="T9" fmla="*/ 45 h 105"/>
                <a:gd name="T10" fmla="*/ 88 w 103"/>
                <a:gd name="T11" fmla="*/ 57 h 105"/>
                <a:gd name="T12" fmla="*/ 48 w 103"/>
                <a:gd name="T13" fmla="*/ 75 h 105"/>
                <a:gd name="T14" fmla="*/ 40 w 103"/>
                <a:gd name="T15" fmla="*/ 105 h 105"/>
                <a:gd name="T16" fmla="*/ 0 w 103"/>
                <a:gd name="T17" fmla="*/ 9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5">
                  <a:moveTo>
                    <a:pt x="0" y="97"/>
                  </a:moveTo>
                  <a:lnTo>
                    <a:pt x="49" y="7"/>
                  </a:lnTo>
                  <a:lnTo>
                    <a:pt x="99" y="0"/>
                  </a:lnTo>
                  <a:lnTo>
                    <a:pt x="103" y="35"/>
                  </a:lnTo>
                  <a:lnTo>
                    <a:pt x="87" y="45"/>
                  </a:lnTo>
                  <a:lnTo>
                    <a:pt x="88" y="57"/>
                  </a:lnTo>
                  <a:lnTo>
                    <a:pt x="48" y="75"/>
                  </a:lnTo>
                  <a:lnTo>
                    <a:pt x="40" y="105"/>
                  </a:lnTo>
                  <a:lnTo>
                    <a:pt x="0" y="9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šḻíḓè">
              <a:extLst>
                <a:ext uri="{FF2B5EF4-FFF2-40B4-BE49-F238E27FC236}">
                  <a16:creationId xmlns="" xmlns:a16="http://schemas.microsoft.com/office/drawing/2014/main" id="{E54E2FDE-39D2-4E3B-8132-66AD2755FF6C}"/>
                </a:ext>
              </a:extLst>
            </p:cNvPr>
            <p:cNvSpPr/>
            <p:nvPr/>
          </p:nvSpPr>
          <p:spPr bwMode="auto">
            <a:xfrm>
              <a:off x="10934950" y="2113385"/>
              <a:ext cx="379087" cy="680454"/>
            </a:xfrm>
            <a:custGeom>
              <a:avLst/>
              <a:gdLst>
                <a:gd name="T0" fmla="*/ 90 w 272"/>
                <a:gd name="T1" fmla="*/ 490 h 490"/>
                <a:gd name="T2" fmla="*/ 171 w 272"/>
                <a:gd name="T3" fmla="*/ 280 h 490"/>
                <a:gd name="T4" fmla="*/ 272 w 272"/>
                <a:gd name="T5" fmla="*/ 33 h 490"/>
                <a:gd name="T6" fmla="*/ 223 w 272"/>
                <a:gd name="T7" fmla="*/ 0 h 490"/>
                <a:gd name="T8" fmla="*/ 150 w 272"/>
                <a:gd name="T9" fmla="*/ 114 h 490"/>
                <a:gd name="T10" fmla="*/ 84 w 272"/>
                <a:gd name="T11" fmla="*/ 224 h 490"/>
                <a:gd name="T12" fmla="*/ 42 w 272"/>
                <a:gd name="T13" fmla="*/ 277 h 490"/>
                <a:gd name="T14" fmla="*/ 0 w 272"/>
                <a:gd name="T15" fmla="*/ 371 h 490"/>
                <a:gd name="T16" fmla="*/ 13 w 272"/>
                <a:gd name="T17" fmla="*/ 486 h 490"/>
                <a:gd name="T18" fmla="*/ 90 w 272"/>
                <a:gd name="T19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2" h="490">
                  <a:moveTo>
                    <a:pt x="90" y="490"/>
                  </a:moveTo>
                  <a:cubicBezTo>
                    <a:pt x="171" y="280"/>
                    <a:pt x="171" y="280"/>
                    <a:pt x="171" y="280"/>
                  </a:cubicBezTo>
                  <a:cubicBezTo>
                    <a:pt x="272" y="33"/>
                    <a:pt x="272" y="33"/>
                    <a:pt x="272" y="33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3" y="0"/>
                    <a:pt x="172" y="76"/>
                    <a:pt x="150" y="114"/>
                  </a:cubicBezTo>
                  <a:cubicBezTo>
                    <a:pt x="137" y="136"/>
                    <a:pt x="95" y="208"/>
                    <a:pt x="84" y="224"/>
                  </a:cubicBezTo>
                  <a:cubicBezTo>
                    <a:pt x="73" y="240"/>
                    <a:pt x="42" y="277"/>
                    <a:pt x="42" y="277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13" y="486"/>
                    <a:pt x="13" y="486"/>
                    <a:pt x="13" y="486"/>
                  </a:cubicBezTo>
                  <a:cubicBezTo>
                    <a:pt x="90" y="490"/>
                    <a:pt x="90" y="490"/>
                    <a:pt x="90" y="490"/>
                  </a:cubicBezTo>
                </a:path>
              </a:pathLst>
            </a:custGeom>
            <a:solidFill>
              <a:srgbClr val="25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îṧlîḓé">
              <a:extLst>
                <a:ext uri="{FF2B5EF4-FFF2-40B4-BE49-F238E27FC236}">
                  <a16:creationId xmlns="" xmlns:a16="http://schemas.microsoft.com/office/drawing/2014/main" id="{6F15AB5C-2C7E-4F3D-A614-5CFDFABF4BC5}"/>
                </a:ext>
              </a:extLst>
            </p:cNvPr>
            <p:cNvSpPr/>
            <p:nvPr/>
          </p:nvSpPr>
          <p:spPr bwMode="auto">
            <a:xfrm>
              <a:off x="11091978" y="2153037"/>
              <a:ext cx="222060" cy="555149"/>
            </a:xfrm>
            <a:custGeom>
              <a:avLst/>
              <a:gdLst>
                <a:gd name="T0" fmla="*/ 0 w 140"/>
                <a:gd name="T1" fmla="*/ 350 h 350"/>
                <a:gd name="T2" fmla="*/ 0 w 140"/>
                <a:gd name="T3" fmla="*/ 350 h 350"/>
                <a:gd name="T4" fmla="*/ 51 w 140"/>
                <a:gd name="T5" fmla="*/ 220 h 350"/>
                <a:gd name="T6" fmla="*/ 140 w 140"/>
                <a:gd name="T7" fmla="*/ 4 h 350"/>
                <a:gd name="T8" fmla="*/ 51 w 140"/>
                <a:gd name="T9" fmla="*/ 220 h 350"/>
                <a:gd name="T10" fmla="*/ 0 w 140"/>
                <a:gd name="T11" fmla="*/ 350 h 350"/>
                <a:gd name="T12" fmla="*/ 140 w 140"/>
                <a:gd name="T13" fmla="*/ 4 h 350"/>
                <a:gd name="T14" fmla="*/ 134 w 140"/>
                <a:gd name="T15" fmla="*/ 0 h 350"/>
                <a:gd name="T16" fmla="*/ 134 w 140"/>
                <a:gd name="T17" fmla="*/ 0 h 350"/>
                <a:gd name="T18" fmla="*/ 140 w 140"/>
                <a:gd name="T19" fmla="*/ 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350">
                  <a:moveTo>
                    <a:pt x="0" y="350"/>
                  </a:moveTo>
                  <a:lnTo>
                    <a:pt x="0" y="350"/>
                  </a:lnTo>
                  <a:lnTo>
                    <a:pt x="51" y="220"/>
                  </a:lnTo>
                  <a:lnTo>
                    <a:pt x="140" y="4"/>
                  </a:lnTo>
                  <a:lnTo>
                    <a:pt x="51" y="220"/>
                  </a:lnTo>
                  <a:lnTo>
                    <a:pt x="0" y="350"/>
                  </a:lnTo>
                  <a:close/>
                  <a:moveTo>
                    <a:pt x="140" y="4"/>
                  </a:moveTo>
                  <a:lnTo>
                    <a:pt x="134" y="0"/>
                  </a:lnTo>
                  <a:lnTo>
                    <a:pt x="134" y="0"/>
                  </a:lnTo>
                  <a:lnTo>
                    <a:pt x="140" y="4"/>
                  </a:lnTo>
                  <a:close/>
                </a:path>
              </a:pathLst>
            </a:custGeom>
            <a:solidFill>
              <a:srgbClr val="8B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şļîḓè">
              <a:extLst>
                <a:ext uri="{FF2B5EF4-FFF2-40B4-BE49-F238E27FC236}">
                  <a16:creationId xmlns="" xmlns:a16="http://schemas.microsoft.com/office/drawing/2014/main" id="{FBF6C967-37A7-4318-8CDB-ED260266EBCF}"/>
                </a:ext>
              </a:extLst>
            </p:cNvPr>
            <p:cNvSpPr/>
            <p:nvPr/>
          </p:nvSpPr>
          <p:spPr bwMode="auto">
            <a:xfrm>
              <a:off x="11091978" y="2153037"/>
              <a:ext cx="222060" cy="555149"/>
            </a:xfrm>
            <a:custGeom>
              <a:avLst/>
              <a:gdLst>
                <a:gd name="T0" fmla="*/ 0 w 140"/>
                <a:gd name="T1" fmla="*/ 350 h 350"/>
                <a:gd name="T2" fmla="*/ 0 w 140"/>
                <a:gd name="T3" fmla="*/ 350 h 350"/>
                <a:gd name="T4" fmla="*/ 51 w 140"/>
                <a:gd name="T5" fmla="*/ 220 h 350"/>
                <a:gd name="T6" fmla="*/ 140 w 140"/>
                <a:gd name="T7" fmla="*/ 4 h 350"/>
                <a:gd name="T8" fmla="*/ 51 w 140"/>
                <a:gd name="T9" fmla="*/ 220 h 350"/>
                <a:gd name="T10" fmla="*/ 0 w 140"/>
                <a:gd name="T11" fmla="*/ 350 h 350"/>
                <a:gd name="T12" fmla="*/ 140 w 140"/>
                <a:gd name="T13" fmla="*/ 4 h 350"/>
                <a:gd name="T14" fmla="*/ 134 w 140"/>
                <a:gd name="T15" fmla="*/ 0 h 350"/>
                <a:gd name="T16" fmla="*/ 134 w 140"/>
                <a:gd name="T17" fmla="*/ 0 h 350"/>
                <a:gd name="T18" fmla="*/ 140 w 140"/>
                <a:gd name="T19" fmla="*/ 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350">
                  <a:moveTo>
                    <a:pt x="0" y="350"/>
                  </a:moveTo>
                  <a:lnTo>
                    <a:pt x="0" y="350"/>
                  </a:lnTo>
                  <a:lnTo>
                    <a:pt x="51" y="220"/>
                  </a:lnTo>
                  <a:lnTo>
                    <a:pt x="140" y="4"/>
                  </a:lnTo>
                  <a:lnTo>
                    <a:pt x="51" y="220"/>
                  </a:lnTo>
                  <a:lnTo>
                    <a:pt x="0" y="350"/>
                  </a:lnTo>
                  <a:moveTo>
                    <a:pt x="140" y="4"/>
                  </a:moveTo>
                  <a:lnTo>
                    <a:pt x="134" y="0"/>
                  </a:lnTo>
                  <a:lnTo>
                    <a:pt x="134" y="0"/>
                  </a:lnTo>
                  <a:lnTo>
                    <a:pt x="14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ïšľíḍé">
              <a:extLst>
                <a:ext uri="{FF2B5EF4-FFF2-40B4-BE49-F238E27FC236}">
                  <a16:creationId xmlns="" xmlns:a16="http://schemas.microsoft.com/office/drawing/2014/main" id="{25D233D8-BA02-481E-99CA-8D9A2F12CE6A}"/>
                </a:ext>
              </a:extLst>
            </p:cNvPr>
            <p:cNvSpPr/>
            <p:nvPr/>
          </p:nvSpPr>
          <p:spPr bwMode="auto">
            <a:xfrm>
              <a:off x="11293418" y="2145107"/>
              <a:ext cx="11102" cy="7931"/>
            </a:xfrm>
            <a:custGeom>
              <a:avLst/>
              <a:gdLst>
                <a:gd name="T0" fmla="*/ 7 w 7"/>
                <a:gd name="T1" fmla="*/ 5 h 5"/>
                <a:gd name="T2" fmla="*/ 0 w 7"/>
                <a:gd name="T3" fmla="*/ 0 h 5"/>
                <a:gd name="T4" fmla="*/ 0 w 7"/>
                <a:gd name="T5" fmla="*/ 0 h 5"/>
                <a:gd name="T6" fmla="*/ 7 w 7"/>
                <a:gd name="T7" fmla="*/ 5 h 5"/>
                <a:gd name="T8" fmla="*/ 7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8F6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išlîḍè">
              <a:extLst>
                <a:ext uri="{FF2B5EF4-FFF2-40B4-BE49-F238E27FC236}">
                  <a16:creationId xmlns="" xmlns:a16="http://schemas.microsoft.com/office/drawing/2014/main" id="{FC95F861-91BA-4B84-9DC2-50F7B994C52C}"/>
                </a:ext>
              </a:extLst>
            </p:cNvPr>
            <p:cNvSpPr/>
            <p:nvPr/>
          </p:nvSpPr>
          <p:spPr bwMode="auto">
            <a:xfrm>
              <a:off x="11293418" y="2145107"/>
              <a:ext cx="11102" cy="7931"/>
            </a:xfrm>
            <a:custGeom>
              <a:avLst/>
              <a:gdLst>
                <a:gd name="T0" fmla="*/ 7 w 7"/>
                <a:gd name="T1" fmla="*/ 5 h 5"/>
                <a:gd name="T2" fmla="*/ 0 w 7"/>
                <a:gd name="T3" fmla="*/ 0 h 5"/>
                <a:gd name="T4" fmla="*/ 0 w 7"/>
                <a:gd name="T5" fmla="*/ 0 h 5"/>
                <a:gd name="T6" fmla="*/ 7 w 7"/>
                <a:gd name="T7" fmla="*/ 5 h 5"/>
                <a:gd name="T8" fmla="*/ 7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" y="5"/>
                  </a:lnTo>
                  <a:lnTo>
                    <a:pt x="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išlïďé">
              <a:extLst>
                <a:ext uri="{FF2B5EF4-FFF2-40B4-BE49-F238E27FC236}">
                  <a16:creationId xmlns="" xmlns:a16="http://schemas.microsoft.com/office/drawing/2014/main" id="{5B521366-3BFB-482D-8A98-32E42E6B1E3D}"/>
                </a:ext>
              </a:extLst>
            </p:cNvPr>
            <p:cNvSpPr/>
            <p:nvPr/>
          </p:nvSpPr>
          <p:spPr bwMode="auto">
            <a:xfrm>
              <a:off x="11028532" y="2145107"/>
              <a:ext cx="285506" cy="574182"/>
            </a:xfrm>
            <a:custGeom>
              <a:avLst/>
              <a:gdLst>
                <a:gd name="T0" fmla="*/ 13 w 205"/>
                <a:gd name="T1" fmla="*/ 415 h 415"/>
                <a:gd name="T2" fmla="*/ 0 w 205"/>
                <a:gd name="T3" fmla="*/ 394 h 415"/>
                <a:gd name="T4" fmla="*/ 23 w 205"/>
                <a:gd name="T5" fmla="*/ 352 h 415"/>
                <a:gd name="T6" fmla="*/ 31 w 205"/>
                <a:gd name="T7" fmla="*/ 349 h 415"/>
                <a:gd name="T8" fmla="*/ 43 w 205"/>
                <a:gd name="T9" fmla="*/ 330 h 415"/>
                <a:gd name="T10" fmla="*/ 40 w 205"/>
                <a:gd name="T11" fmla="*/ 321 h 415"/>
                <a:gd name="T12" fmla="*/ 96 w 205"/>
                <a:gd name="T13" fmla="*/ 218 h 415"/>
                <a:gd name="T14" fmla="*/ 187 w 205"/>
                <a:gd name="T15" fmla="*/ 0 h 415"/>
                <a:gd name="T16" fmla="*/ 190 w 205"/>
                <a:gd name="T17" fmla="*/ 0 h 415"/>
                <a:gd name="T18" fmla="*/ 198 w 205"/>
                <a:gd name="T19" fmla="*/ 6 h 415"/>
                <a:gd name="T20" fmla="*/ 205 w 205"/>
                <a:gd name="T21" fmla="*/ 11 h 415"/>
                <a:gd name="T22" fmla="*/ 104 w 205"/>
                <a:gd name="T23" fmla="*/ 258 h 415"/>
                <a:gd name="T24" fmla="*/ 46 w 205"/>
                <a:gd name="T25" fmla="*/ 406 h 415"/>
                <a:gd name="T26" fmla="*/ 46 w 205"/>
                <a:gd name="T27" fmla="*/ 406 h 415"/>
                <a:gd name="T28" fmla="*/ 13 w 205"/>
                <a:gd name="T2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5" h="415">
                  <a:moveTo>
                    <a:pt x="13" y="415"/>
                  </a:moveTo>
                  <a:cubicBezTo>
                    <a:pt x="9" y="408"/>
                    <a:pt x="4" y="401"/>
                    <a:pt x="0" y="394"/>
                  </a:cubicBezTo>
                  <a:cubicBezTo>
                    <a:pt x="23" y="352"/>
                    <a:pt x="23" y="352"/>
                    <a:pt x="23" y="352"/>
                  </a:cubicBezTo>
                  <a:cubicBezTo>
                    <a:pt x="26" y="351"/>
                    <a:pt x="29" y="350"/>
                    <a:pt x="31" y="349"/>
                  </a:cubicBezTo>
                  <a:cubicBezTo>
                    <a:pt x="37" y="346"/>
                    <a:pt x="44" y="335"/>
                    <a:pt x="43" y="330"/>
                  </a:cubicBezTo>
                  <a:cubicBezTo>
                    <a:pt x="43" y="327"/>
                    <a:pt x="41" y="324"/>
                    <a:pt x="40" y="321"/>
                  </a:cubicBezTo>
                  <a:cubicBezTo>
                    <a:pt x="96" y="218"/>
                    <a:pt x="96" y="218"/>
                    <a:pt x="96" y="218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205" y="11"/>
                    <a:pt x="205" y="11"/>
                    <a:pt x="205" y="11"/>
                  </a:cubicBezTo>
                  <a:cubicBezTo>
                    <a:pt x="104" y="258"/>
                    <a:pt x="104" y="258"/>
                    <a:pt x="104" y="258"/>
                  </a:cubicBezTo>
                  <a:cubicBezTo>
                    <a:pt x="46" y="406"/>
                    <a:pt x="46" y="406"/>
                    <a:pt x="46" y="406"/>
                  </a:cubicBezTo>
                  <a:cubicBezTo>
                    <a:pt x="46" y="406"/>
                    <a:pt x="46" y="406"/>
                    <a:pt x="46" y="406"/>
                  </a:cubicBezTo>
                  <a:cubicBezTo>
                    <a:pt x="13" y="415"/>
                    <a:pt x="13" y="415"/>
                    <a:pt x="13" y="415"/>
                  </a:cubicBezTo>
                </a:path>
              </a:pathLst>
            </a:custGeom>
            <a:solidFill>
              <a:srgbClr val="132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îSľiḋé">
              <a:extLst>
                <a:ext uri="{FF2B5EF4-FFF2-40B4-BE49-F238E27FC236}">
                  <a16:creationId xmlns="" xmlns:a16="http://schemas.microsoft.com/office/drawing/2014/main" id="{CB9CBF6B-B9A6-4A6B-9C3D-60DCF92C7F72}"/>
                </a:ext>
              </a:extLst>
            </p:cNvPr>
            <p:cNvSpPr/>
            <p:nvPr/>
          </p:nvSpPr>
          <p:spPr bwMode="auto">
            <a:xfrm>
              <a:off x="10586000" y="2708187"/>
              <a:ext cx="531356" cy="537701"/>
            </a:xfrm>
            <a:custGeom>
              <a:avLst/>
              <a:gdLst>
                <a:gd name="T0" fmla="*/ 296 w 382"/>
                <a:gd name="T1" fmla="*/ 383 h 388"/>
                <a:gd name="T2" fmla="*/ 375 w 382"/>
                <a:gd name="T3" fmla="*/ 191 h 388"/>
                <a:gd name="T4" fmla="*/ 364 w 382"/>
                <a:gd name="T5" fmla="*/ 0 h 388"/>
                <a:gd name="T6" fmla="*/ 315 w 382"/>
                <a:gd name="T7" fmla="*/ 14 h 388"/>
                <a:gd name="T8" fmla="*/ 117 w 382"/>
                <a:gd name="T9" fmla="*/ 55 h 388"/>
                <a:gd name="T10" fmla="*/ 24 w 382"/>
                <a:gd name="T11" fmla="*/ 248 h 388"/>
                <a:gd name="T12" fmla="*/ 23 w 382"/>
                <a:gd name="T13" fmla="*/ 364 h 388"/>
                <a:gd name="T14" fmla="*/ 74 w 382"/>
                <a:gd name="T15" fmla="*/ 380 h 388"/>
                <a:gd name="T16" fmla="*/ 157 w 382"/>
                <a:gd name="T17" fmla="*/ 349 h 388"/>
                <a:gd name="T18" fmla="*/ 296 w 382"/>
                <a:gd name="T19" fmla="*/ 383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388">
                  <a:moveTo>
                    <a:pt x="296" y="383"/>
                  </a:moveTo>
                  <a:cubicBezTo>
                    <a:pt x="296" y="383"/>
                    <a:pt x="359" y="302"/>
                    <a:pt x="375" y="191"/>
                  </a:cubicBezTo>
                  <a:cubicBezTo>
                    <a:pt x="382" y="137"/>
                    <a:pt x="364" y="0"/>
                    <a:pt x="364" y="0"/>
                  </a:cubicBezTo>
                  <a:cubicBezTo>
                    <a:pt x="315" y="14"/>
                    <a:pt x="315" y="14"/>
                    <a:pt x="315" y="14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117" y="55"/>
                    <a:pt x="41" y="205"/>
                    <a:pt x="24" y="248"/>
                  </a:cubicBezTo>
                  <a:cubicBezTo>
                    <a:pt x="0" y="308"/>
                    <a:pt x="13" y="351"/>
                    <a:pt x="23" y="364"/>
                  </a:cubicBezTo>
                  <a:cubicBezTo>
                    <a:pt x="33" y="377"/>
                    <a:pt x="50" y="388"/>
                    <a:pt x="74" y="380"/>
                  </a:cubicBezTo>
                  <a:cubicBezTo>
                    <a:pt x="96" y="373"/>
                    <a:pt x="157" y="349"/>
                    <a:pt x="157" y="349"/>
                  </a:cubicBezTo>
                  <a:cubicBezTo>
                    <a:pt x="296" y="383"/>
                    <a:pt x="296" y="383"/>
                    <a:pt x="296" y="383"/>
                  </a:cubicBezTo>
                </a:path>
              </a:pathLst>
            </a:custGeom>
            <a:solidFill>
              <a:srgbClr val="25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ṥļiḑê">
              <a:extLst>
                <a:ext uri="{FF2B5EF4-FFF2-40B4-BE49-F238E27FC236}">
                  <a16:creationId xmlns="" xmlns:a16="http://schemas.microsoft.com/office/drawing/2014/main" id="{FA0FD90C-6B5C-4E4D-A1FD-A52CFB439DDE}"/>
                </a:ext>
              </a:extLst>
            </p:cNvPr>
            <p:cNvSpPr/>
            <p:nvPr/>
          </p:nvSpPr>
          <p:spPr bwMode="auto">
            <a:xfrm>
              <a:off x="10554277" y="2992105"/>
              <a:ext cx="540874" cy="972303"/>
            </a:xfrm>
            <a:custGeom>
              <a:avLst/>
              <a:gdLst>
                <a:gd name="T0" fmla="*/ 0 w 389"/>
                <a:gd name="T1" fmla="*/ 549 h 701"/>
                <a:gd name="T2" fmla="*/ 136 w 389"/>
                <a:gd name="T3" fmla="*/ 701 h 701"/>
                <a:gd name="T4" fmla="*/ 304 w 389"/>
                <a:gd name="T5" fmla="*/ 355 h 701"/>
                <a:gd name="T6" fmla="*/ 389 w 389"/>
                <a:gd name="T7" fmla="*/ 29 h 701"/>
                <a:gd name="T8" fmla="*/ 189 w 389"/>
                <a:gd name="T9" fmla="*/ 0 h 701"/>
                <a:gd name="T10" fmla="*/ 106 w 389"/>
                <a:gd name="T11" fmla="*/ 197 h 701"/>
                <a:gd name="T12" fmla="*/ 69 w 389"/>
                <a:gd name="T13" fmla="*/ 448 h 701"/>
                <a:gd name="T14" fmla="*/ 0 w 389"/>
                <a:gd name="T15" fmla="*/ 549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9" h="701">
                  <a:moveTo>
                    <a:pt x="0" y="549"/>
                  </a:moveTo>
                  <a:cubicBezTo>
                    <a:pt x="136" y="701"/>
                    <a:pt x="136" y="701"/>
                    <a:pt x="136" y="701"/>
                  </a:cubicBezTo>
                  <a:cubicBezTo>
                    <a:pt x="136" y="701"/>
                    <a:pt x="284" y="433"/>
                    <a:pt x="304" y="355"/>
                  </a:cubicBezTo>
                  <a:cubicBezTo>
                    <a:pt x="318" y="301"/>
                    <a:pt x="389" y="29"/>
                    <a:pt x="389" y="29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06" y="197"/>
                    <a:pt x="106" y="197"/>
                    <a:pt x="106" y="197"/>
                  </a:cubicBezTo>
                  <a:cubicBezTo>
                    <a:pt x="69" y="448"/>
                    <a:pt x="69" y="448"/>
                    <a:pt x="69" y="448"/>
                  </a:cubicBezTo>
                  <a:cubicBezTo>
                    <a:pt x="0" y="549"/>
                    <a:pt x="0" y="549"/>
                    <a:pt x="0" y="549"/>
                  </a:cubicBezTo>
                </a:path>
              </a:pathLst>
            </a:custGeom>
            <a:solidFill>
              <a:srgbClr val="25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isļíďè">
              <a:extLst>
                <a:ext uri="{FF2B5EF4-FFF2-40B4-BE49-F238E27FC236}">
                  <a16:creationId xmlns="" xmlns:a16="http://schemas.microsoft.com/office/drawing/2014/main" id="{00ABF6B2-4177-4865-BDB8-1DA9F9FC6F85}"/>
                </a:ext>
              </a:extLst>
            </p:cNvPr>
            <p:cNvSpPr/>
            <p:nvPr/>
          </p:nvSpPr>
          <p:spPr bwMode="auto">
            <a:xfrm>
              <a:off x="10643102" y="2933418"/>
              <a:ext cx="320401" cy="171303"/>
            </a:xfrm>
            <a:custGeom>
              <a:avLst/>
              <a:gdLst>
                <a:gd name="T0" fmla="*/ 0 w 230"/>
                <a:gd name="T1" fmla="*/ 123 h 123"/>
                <a:gd name="T2" fmla="*/ 46 w 230"/>
                <a:gd name="T3" fmla="*/ 100 h 123"/>
                <a:gd name="T4" fmla="*/ 110 w 230"/>
                <a:gd name="T5" fmla="*/ 76 h 123"/>
                <a:gd name="T6" fmla="*/ 112 w 230"/>
                <a:gd name="T7" fmla="*/ 73 h 123"/>
                <a:gd name="T8" fmla="*/ 96 w 230"/>
                <a:gd name="T9" fmla="*/ 112 h 123"/>
                <a:gd name="T10" fmla="*/ 79 w 230"/>
                <a:gd name="T11" fmla="*/ 110 h 123"/>
                <a:gd name="T12" fmla="*/ 70 w 230"/>
                <a:gd name="T13" fmla="*/ 110 h 123"/>
                <a:gd name="T14" fmla="*/ 0 w 230"/>
                <a:gd name="T15" fmla="*/ 123 h 123"/>
                <a:gd name="T16" fmla="*/ 230 w 230"/>
                <a:gd name="T17" fmla="*/ 49 h 123"/>
                <a:gd name="T18" fmla="*/ 184 w 230"/>
                <a:gd name="T19" fmla="*/ 32 h 123"/>
                <a:gd name="T20" fmla="*/ 183 w 230"/>
                <a:gd name="T21" fmla="*/ 32 h 123"/>
                <a:gd name="T22" fmla="*/ 167 w 230"/>
                <a:gd name="T23" fmla="*/ 48 h 123"/>
                <a:gd name="T24" fmla="*/ 136 w 230"/>
                <a:gd name="T25" fmla="*/ 44 h 123"/>
                <a:gd name="T26" fmla="*/ 183 w 230"/>
                <a:gd name="T27" fmla="*/ 0 h 123"/>
                <a:gd name="T28" fmla="*/ 184 w 230"/>
                <a:gd name="T29" fmla="*/ 0 h 123"/>
                <a:gd name="T30" fmla="*/ 230 w 230"/>
                <a:gd name="T31" fmla="*/ 4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0" h="123">
                  <a:moveTo>
                    <a:pt x="0" y="123"/>
                  </a:moveTo>
                  <a:cubicBezTo>
                    <a:pt x="0" y="123"/>
                    <a:pt x="27" y="106"/>
                    <a:pt x="46" y="100"/>
                  </a:cubicBezTo>
                  <a:cubicBezTo>
                    <a:pt x="70" y="93"/>
                    <a:pt x="95" y="92"/>
                    <a:pt x="110" y="76"/>
                  </a:cubicBezTo>
                  <a:cubicBezTo>
                    <a:pt x="111" y="75"/>
                    <a:pt x="111" y="74"/>
                    <a:pt x="112" y="73"/>
                  </a:cubicBezTo>
                  <a:cubicBezTo>
                    <a:pt x="96" y="112"/>
                    <a:pt x="96" y="112"/>
                    <a:pt x="96" y="112"/>
                  </a:cubicBezTo>
                  <a:cubicBezTo>
                    <a:pt x="91" y="111"/>
                    <a:pt x="86" y="111"/>
                    <a:pt x="79" y="110"/>
                  </a:cubicBezTo>
                  <a:cubicBezTo>
                    <a:pt x="76" y="110"/>
                    <a:pt x="73" y="110"/>
                    <a:pt x="70" y="110"/>
                  </a:cubicBezTo>
                  <a:cubicBezTo>
                    <a:pt x="34" y="110"/>
                    <a:pt x="0" y="123"/>
                    <a:pt x="0" y="123"/>
                  </a:cubicBezTo>
                  <a:moveTo>
                    <a:pt x="230" y="49"/>
                  </a:moveTo>
                  <a:cubicBezTo>
                    <a:pt x="230" y="49"/>
                    <a:pt x="197" y="37"/>
                    <a:pt x="184" y="32"/>
                  </a:cubicBezTo>
                  <a:cubicBezTo>
                    <a:pt x="184" y="32"/>
                    <a:pt x="184" y="32"/>
                    <a:pt x="183" y="32"/>
                  </a:cubicBezTo>
                  <a:cubicBezTo>
                    <a:pt x="180" y="32"/>
                    <a:pt x="174" y="38"/>
                    <a:pt x="167" y="48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53" y="23"/>
                    <a:pt x="173" y="0"/>
                    <a:pt x="183" y="0"/>
                  </a:cubicBezTo>
                  <a:cubicBezTo>
                    <a:pt x="183" y="0"/>
                    <a:pt x="184" y="0"/>
                    <a:pt x="184" y="0"/>
                  </a:cubicBezTo>
                  <a:cubicBezTo>
                    <a:pt x="196" y="3"/>
                    <a:pt x="230" y="49"/>
                    <a:pt x="230" y="49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sľíḋê">
              <a:extLst>
                <a:ext uri="{FF2B5EF4-FFF2-40B4-BE49-F238E27FC236}">
                  <a16:creationId xmlns="" xmlns:a16="http://schemas.microsoft.com/office/drawing/2014/main" id="{F9F84C78-F4FD-451B-B461-84798FA4502D}"/>
                </a:ext>
              </a:extLst>
            </p:cNvPr>
            <p:cNvSpPr/>
            <p:nvPr/>
          </p:nvSpPr>
          <p:spPr bwMode="auto">
            <a:xfrm>
              <a:off x="10776337" y="2995277"/>
              <a:ext cx="99927" cy="96754"/>
            </a:xfrm>
            <a:custGeom>
              <a:avLst/>
              <a:gdLst>
                <a:gd name="T0" fmla="*/ 10 w 71"/>
                <a:gd name="T1" fmla="*/ 70 h 70"/>
                <a:gd name="T2" fmla="*/ 0 w 71"/>
                <a:gd name="T3" fmla="*/ 68 h 70"/>
                <a:gd name="T4" fmla="*/ 16 w 71"/>
                <a:gd name="T5" fmla="*/ 29 h 70"/>
                <a:gd name="T6" fmla="*/ 40 w 71"/>
                <a:gd name="T7" fmla="*/ 0 h 70"/>
                <a:gd name="T8" fmla="*/ 71 w 71"/>
                <a:gd name="T9" fmla="*/ 4 h 70"/>
                <a:gd name="T10" fmla="*/ 52 w 71"/>
                <a:gd name="T11" fmla="*/ 39 h 70"/>
                <a:gd name="T12" fmla="*/ 49 w 71"/>
                <a:gd name="T13" fmla="*/ 38 h 70"/>
                <a:gd name="T14" fmla="*/ 21 w 71"/>
                <a:gd name="T15" fmla="*/ 57 h 70"/>
                <a:gd name="T16" fmla="*/ 10 w 71"/>
                <a:gd name="T1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0">
                  <a:moveTo>
                    <a:pt x="10" y="70"/>
                  </a:moveTo>
                  <a:cubicBezTo>
                    <a:pt x="7" y="69"/>
                    <a:pt x="4" y="69"/>
                    <a:pt x="0" y="6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21" y="23"/>
                    <a:pt x="30" y="12"/>
                    <a:pt x="40" y="0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4" y="14"/>
                    <a:pt x="57" y="27"/>
                    <a:pt x="52" y="39"/>
                  </a:cubicBezTo>
                  <a:cubicBezTo>
                    <a:pt x="51" y="39"/>
                    <a:pt x="50" y="38"/>
                    <a:pt x="49" y="38"/>
                  </a:cubicBezTo>
                  <a:cubicBezTo>
                    <a:pt x="43" y="38"/>
                    <a:pt x="34" y="42"/>
                    <a:pt x="21" y="57"/>
                  </a:cubicBezTo>
                  <a:cubicBezTo>
                    <a:pt x="20" y="59"/>
                    <a:pt x="15" y="64"/>
                    <a:pt x="10" y="70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işľïḓê">
              <a:extLst>
                <a:ext uri="{FF2B5EF4-FFF2-40B4-BE49-F238E27FC236}">
                  <a16:creationId xmlns="" xmlns:a16="http://schemas.microsoft.com/office/drawing/2014/main" id="{A1162004-72AA-4D86-A11E-B63D5BAB7897}"/>
                </a:ext>
              </a:extLst>
            </p:cNvPr>
            <p:cNvSpPr/>
            <p:nvPr/>
          </p:nvSpPr>
          <p:spPr bwMode="auto">
            <a:xfrm>
              <a:off x="10847713" y="2576536"/>
              <a:ext cx="198267" cy="179234"/>
            </a:xfrm>
            <a:custGeom>
              <a:avLst/>
              <a:gdLst>
                <a:gd name="T0" fmla="*/ 0 w 125"/>
                <a:gd name="T1" fmla="*/ 89 h 113"/>
                <a:gd name="T2" fmla="*/ 15 w 125"/>
                <a:gd name="T3" fmla="*/ 0 h 113"/>
                <a:gd name="T4" fmla="*/ 67 w 125"/>
                <a:gd name="T5" fmla="*/ 34 h 113"/>
                <a:gd name="T6" fmla="*/ 125 w 125"/>
                <a:gd name="T7" fmla="*/ 113 h 113"/>
                <a:gd name="T8" fmla="*/ 0 w 125"/>
                <a:gd name="T9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3">
                  <a:moveTo>
                    <a:pt x="0" y="89"/>
                  </a:moveTo>
                  <a:lnTo>
                    <a:pt x="15" y="0"/>
                  </a:lnTo>
                  <a:lnTo>
                    <a:pt x="67" y="34"/>
                  </a:lnTo>
                  <a:lnTo>
                    <a:pt x="125" y="113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íş1ïdé">
              <a:extLst>
                <a:ext uri="{FF2B5EF4-FFF2-40B4-BE49-F238E27FC236}">
                  <a16:creationId xmlns="" xmlns:a16="http://schemas.microsoft.com/office/drawing/2014/main" id="{0C55119C-ED57-485D-977E-9376D8E0C18B}"/>
                </a:ext>
              </a:extLst>
            </p:cNvPr>
            <p:cNvSpPr/>
            <p:nvPr/>
          </p:nvSpPr>
          <p:spPr bwMode="auto">
            <a:xfrm>
              <a:off x="10847713" y="2576536"/>
              <a:ext cx="198267" cy="179234"/>
            </a:xfrm>
            <a:custGeom>
              <a:avLst/>
              <a:gdLst>
                <a:gd name="T0" fmla="*/ 0 w 125"/>
                <a:gd name="T1" fmla="*/ 89 h 113"/>
                <a:gd name="T2" fmla="*/ 15 w 125"/>
                <a:gd name="T3" fmla="*/ 0 h 113"/>
                <a:gd name="T4" fmla="*/ 67 w 125"/>
                <a:gd name="T5" fmla="*/ 34 h 113"/>
                <a:gd name="T6" fmla="*/ 125 w 125"/>
                <a:gd name="T7" fmla="*/ 113 h 113"/>
                <a:gd name="T8" fmla="*/ 0 w 125"/>
                <a:gd name="T9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3">
                  <a:moveTo>
                    <a:pt x="0" y="89"/>
                  </a:moveTo>
                  <a:lnTo>
                    <a:pt x="15" y="0"/>
                  </a:lnTo>
                  <a:lnTo>
                    <a:pt x="67" y="34"/>
                  </a:lnTo>
                  <a:lnTo>
                    <a:pt x="125" y="113"/>
                  </a:lnTo>
                  <a:lnTo>
                    <a:pt x="0" y="8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işḷïḓê">
              <a:extLst>
                <a:ext uri="{FF2B5EF4-FFF2-40B4-BE49-F238E27FC236}">
                  <a16:creationId xmlns="" xmlns:a16="http://schemas.microsoft.com/office/drawing/2014/main" id="{B1353B86-6EE8-4139-B77C-6E98FC1A21D5}"/>
                </a:ext>
              </a:extLst>
            </p:cNvPr>
            <p:cNvSpPr/>
            <p:nvPr/>
          </p:nvSpPr>
          <p:spPr bwMode="auto">
            <a:xfrm>
              <a:off x="10600276" y="3141201"/>
              <a:ext cx="117373" cy="96754"/>
            </a:xfrm>
            <a:custGeom>
              <a:avLst/>
              <a:gdLst>
                <a:gd name="T0" fmla="*/ 49 w 84"/>
                <a:gd name="T1" fmla="*/ 69 h 69"/>
                <a:gd name="T2" fmla="*/ 13 w 84"/>
                <a:gd name="T3" fmla="*/ 51 h 69"/>
                <a:gd name="T4" fmla="*/ 0 w 84"/>
                <a:gd name="T5" fmla="*/ 0 h 69"/>
                <a:gd name="T6" fmla="*/ 13 w 84"/>
                <a:gd name="T7" fmla="*/ 51 h 69"/>
                <a:gd name="T8" fmla="*/ 49 w 84"/>
                <a:gd name="T9" fmla="*/ 69 h 69"/>
                <a:gd name="T10" fmla="*/ 64 w 84"/>
                <a:gd name="T11" fmla="*/ 67 h 69"/>
                <a:gd name="T12" fmla="*/ 84 w 84"/>
                <a:gd name="T13" fmla="*/ 60 h 69"/>
                <a:gd name="T14" fmla="*/ 84 w 84"/>
                <a:gd name="T15" fmla="*/ 60 h 69"/>
                <a:gd name="T16" fmla="*/ 64 w 84"/>
                <a:gd name="T17" fmla="*/ 67 h 69"/>
                <a:gd name="T18" fmla="*/ 49 w 84"/>
                <a:gd name="T1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69">
                  <a:moveTo>
                    <a:pt x="49" y="69"/>
                  </a:moveTo>
                  <a:cubicBezTo>
                    <a:pt x="33" y="69"/>
                    <a:pt x="21" y="61"/>
                    <a:pt x="13" y="51"/>
                  </a:cubicBezTo>
                  <a:cubicBezTo>
                    <a:pt x="7" y="43"/>
                    <a:pt x="0" y="25"/>
                    <a:pt x="0" y="0"/>
                  </a:cubicBezTo>
                  <a:cubicBezTo>
                    <a:pt x="0" y="25"/>
                    <a:pt x="7" y="43"/>
                    <a:pt x="13" y="51"/>
                  </a:cubicBezTo>
                  <a:cubicBezTo>
                    <a:pt x="21" y="61"/>
                    <a:pt x="33" y="69"/>
                    <a:pt x="49" y="69"/>
                  </a:cubicBezTo>
                  <a:cubicBezTo>
                    <a:pt x="53" y="69"/>
                    <a:pt x="58" y="69"/>
                    <a:pt x="64" y="67"/>
                  </a:cubicBezTo>
                  <a:cubicBezTo>
                    <a:pt x="69" y="65"/>
                    <a:pt x="76" y="63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76" y="63"/>
                    <a:pt x="69" y="65"/>
                    <a:pt x="64" y="67"/>
                  </a:cubicBezTo>
                  <a:cubicBezTo>
                    <a:pt x="58" y="69"/>
                    <a:pt x="53" y="69"/>
                    <a:pt x="49" y="69"/>
                  </a:cubicBezTo>
                </a:path>
              </a:pathLst>
            </a:custGeom>
            <a:solidFill>
              <a:srgbClr val="5E1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işliḑe">
              <a:extLst>
                <a:ext uri="{FF2B5EF4-FFF2-40B4-BE49-F238E27FC236}">
                  <a16:creationId xmlns="" xmlns:a16="http://schemas.microsoft.com/office/drawing/2014/main" id="{E2740CAF-E91A-4905-8205-89E668F6E19D}"/>
                </a:ext>
              </a:extLst>
            </p:cNvPr>
            <p:cNvSpPr/>
            <p:nvPr/>
          </p:nvSpPr>
          <p:spPr bwMode="auto">
            <a:xfrm>
              <a:off x="10600276" y="2768459"/>
              <a:ext cx="369571" cy="469497"/>
            </a:xfrm>
            <a:custGeom>
              <a:avLst/>
              <a:gdLst>
                <a:gd name="T0" fmla="*/ 49 w 266"/>
                <a:gd name="T1" fmla="*/ 338 h 338"/>
                <a:gd name="T2" fmla="*/ 13 w 266"/>
                <a:gd name="T3" fmla="*/ 320 h 338"/>
                <a:gd name="T4" fmla="*/ 0 w 266"/>
                <a:gd name="T5" fmla="*/ 269 h 338"/>
                <a:gd name="T6" fmla="*/ 4 w 266"/>
                <a:gd name="T7" fmla="*/ 235 h 338"/>
                <a:gd name="T8" fmla="*/ 106 w 266"/>
                <a:gd name="T9" fmla="*/ 34 h 338"/>
                <a:gd name="T10" fmla="*/ 200 w 266"/>
                <a:gd name="T11" fmla="*/ 0 h 338"/>
                <a:gd name="T12" fmla="*/ 212 w 266"/>
                <a:gd name="T13" fmla="*/ 1 h 338"/>
                <a:gd name="T14" fmla="*/ 266 w 266"/>
                <a:gd name="T15" fmla="*/ 12 h 338"/>
                <a:gd name="T16" fmla="*/ 266 w 266"/>
                <a:gd name="T17" fmla="*/ 12 h 338"/>
                <a:gd name="T18" fmla="*/ 212 w 266"/>
                <a:gd name="T19" fmla="*/ 4 h 338"/>
                <a:gd name="T20" fmla="*/ 138 w 266"/>
                <a:gd name="T21" fmla="*/ 22 h 338"/>
                <a:gd name="T22" fmla="*/ 84 w 266"/>
                <a:gd name="T23" fmla="*/ 95 h 338"/>
                <a:gd name="T24" fmla="*/ 46 w 266"/>
                <a:gd name="T25" fmla="*/ 162 h 338"/>
                <a:gd name="T26" fmla="*/ 10 w 266"/>
                <a:gd name="T27" fmla="*/ 248 h 338"/>
                <a:gd name="T28" fmla="*/ 39 w 266"/>
                <a:gd name="T29" fmla="*/ 313 h 338"/>
                <a:gd name="T30" fmla="*/ 41 w 266"/>
                <a:gd name="T31" fmla="*/ 313 h 338"/>
                <a:gd name="T32" fmla="*/ 99 w 266"/>
                <a:gd name="T33" fmla="*/ 297 h 338"/>
                <a:gd name="T34" fmla="*/ 86 w 266"/>
                <a:gd name="T35" fmla="*/ 326 h 338"/>
                <a:gd name="T36" fmla="*/ 85 w 266"/>
                <a:gd name="T37" fmla="*/ 327 h 338"/>
                <a:gd name="T38" fmla="*/ 84 w 266"/>
                <a:gd name="T39" fmla="*/ 329 h 338"/>
                <a:gd name="T40" fmla="*/ 64 w 266"/>
                <a:gd name="T41" fmla="*/ 336 h 338"/>
                <a:gd name="T42" fmla="*/ 49 w 266"/>
                <a:gd name="T43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6" h="338">
                  <a:moveTo>
                    <a:pt x="49" y="338"/>
                  </a:moveTo>
                  <a:cubicBezTo>
                    <a:pt x="33" y="338"/>
                    <a:pt x="21" y="330"/>
                    <a:pt x="13" y="320"/>
                  </a:cubicBezTo>
                  <a:cubicBezTo>
                    <a:pt x="7" y="312"/>
                    <a:pt x="0" y="294"/>
                    <a:pt x="0" y="269"/>
                  </a:cubicBezTo>
                  <a:cubicBezTo>
                    <a:pt x="0" y="259"/>
                    <a:pt x="1" y="248"/>
                    <a:pt x="4" y="235"/>
                  </a:cubicBezTo>
                  <a:cubicBezTo>
                    <a:pt x="47" y="133"/>
                    <a:pt x="82" y="57"/>
                    <a:pt x="106" y="34"/>
                  </a:cubicBezTo>
                  <a:cubicBezTo>
                    <a:pt x="138" y="5"/>
                    <a:pt x="175" y="0"/>
                    <a:pt x="200" y="0"/>
                  </a:cubicBezTo>
                  <a:cubicBezTo>
                    <a:pt x="204" y="0"/>
                    <a:pt x="209" y="1"/>
                    <a:pt x="212" y="1"/>
                  </a:cubicBezTo>
                  <a:cubicBezTo>
                    <a:pt x="233" y="2"/>
                    <a:pt x="251" y="6"/>
                    <a:pt x="266" y="12"/>
                  </a:cubicBezTo>
                  <a:cubicBezTo>
                    <a:pt x="266" y="12"/>
                    <a:pt x="266" y="12"/>
                    <a:pt x="266" y="12"/>
                  </a:cubicBezTo>
                  <a:cubicBezTo>
                    <a:pt x="252" y="7"/>
                    <a:pt x="233" y="4"/>
                    <a:pt x="212" y="4"/>
                  </a:cubicBezTo>
                  <a:cubicBezTo>
                    <a:pt x="185" y="4"/>
                    <a:pt x="156" y="9"/>
                    <a:pt x="138" y="22"/>
                  </a:cubicBezTo>
                  <a:cubicBezTo>
                    <a:pt x="105" y="45"/>
                    <a:pt x="96" y="62"/>
                    <a:pt x="84" y="95"/>
                  </a:cubicBezTo>
                  <a:cubicBezTo>
                    <a:pt x="71" y="129"/>
                    <a:pt x="60" y="129"/>
                    <a:pt x="46" y="162"/>
                  </a:cubicBezTo>
                  <a:cubicBezTo>
                    <a:pt x="32" y="196"/>
                    <a:pt x="12" y="225"/>
                    <a:pt x="10" y="248"/>
                  </a:cubicBezTo>
                  <a:cubicBezTo>
                    <a:pt x="7" y="269"/>
                    <a:pt x="15" y="313"/>
                    <a:pt x="39" y="313"/>
                  </a:cubicBezTo>
                  <a:cubicBezTo>
                    <a:pt x="40" y="313"/>
                    <a:pt x="40" y="313"/>
                    <a:pt x="41" y="313"/>
                  </a:cubicBezTo>
                  <a:cubicBezTo>
                    <a:pt x="53" y="312"/>
                    <a:pt x="76" y="304"/>
                    <a:pt x="99" y="297"/>
                  </a:cubicBezTo>
                  <a:cubicBezTo>
                    <a:pt x="86" y="326"/>
                    <a:pt x="86" y="326"/>
                    <a:pt x="86" y="326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5" y="327"/>
                    <a:pt x="85" y="327"/>
                    <a:pt x="84" y="329"/>
                  </a:cubicBezTo>
                  <a:cubicBezTo>
                    <a:pt x="76" y="332"/>
                    <a:pt x="69" y="334"/>
                    <a:pt x="64" y="336"/>
                  </a:cubicBezTo>
                  <a:cubicBezTo>
                    <a:pt x="58" y="338"/>
                    <a:pt x="53" y="338"/>
                    <a:pt x="49" y="338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ṣḻiḑê">
              <a:extLst>
                <a:ext uri="{FF2B5EF4-FFF2-40B4-BE49-F238E27FC236}">
                  <a16:creationId xmlns="" xmlns:a16="http://schemas.microsoft.com/office/drawing/2014/main" id="{840A9BE2-1C08-461D-BE18-0E9D466173AB}"/>
                </a:ext>
              </a:extLst>
            </p:cNvPr>
            <p:cNvSpPr/>
            <p:nvPr/>
          </p:nvSpPr>
          <p:spPr bwMode="auto">
            <a:xfrm>
              <a:off x="10719236" y="3164993"/>
              <a:ext cx="106271" cy="55515"/>
            </a:xfrm>
            <a:custGeom>
              <a:avLst/>
              <a:gdLst>
                <a:gd name="T0" fmla="*/ 0 w 76"/>
                <a:gd name="T1" fmla="*/ 40 h 40"/>
                <a:gd name="T2" fmla="*/ 13 w 76"/>
                <a:gd name="T3" fmla="*/ 11 h 40"/>
                <a:gd name="T4" fmla="*/ 44 w 76"/>
                <a:gd name="T5" fmla="*/ 0 h 40"/>
                <a:gd name="T6" fmla="*/ 54 w 76"/>
                <a:gd name="T7" fmla="*/ 6 h 40"/>
                <a:gd name="T8" fmla="*/ 54 w 76"/>
                <a:gd name="T9" fmla="*/ 6 h 40"/>
                <a:gd name="T10" fmla="*/ 70 w 76"/>
                <a:gd name="T11" fmla="*/ 0 h 40"/>
                <a:gd name="T12" fmla="*/ 70 w 76"/>
                <a:gd name="T13" fmla="*/ 0 h 40"/>
                <a:gd name="T14" fmla="*/ 54 w 76"/>
                <a:gd name="T15" fmla="*/ 6 h 40"/>
                <a:gd name="T16" fmla="*/ 0 w 76"/>
                <a:gd name="T17" fmla="*/ 40 h 40"/>
                <a:gd name="T18" fmla="*/ 70 w 76"/>
                <a:gd name="T19" fmla="*/ 21 h 40"/>
                <a:gd name="T20" fmla="*/ 64 w 76"/>
                <a:gd name="T21" fmla="*/ 20 h 40"/>
                <a:gd name="T22" fmla="*/ 73 w 76"/>
                <a:gd name="T23" fmla="*/ 5 h 40"/>
                <a:gd name="T24" fmla="*/ 75 w 76"/>
                <a:gd name="T25" fmla="*/ 13 h 40"/>
                <a:gd name="T26" fmla="*/ 70 w 76"/>
                <a:gd name="T27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40">
                  <a:moveTo>
                    <a:pt x="0" y="40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24" y="7"/>
                    <a:pt x="35" y="3"/>
                    <a:pt x="44" y="0"/>
                  </a:cubicBezTo>
                  <a:cubicBezTo>
                    <a:pt x="49" y="5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70" y="21"/>
                  </a:moveTo>
                  <a:cubicBezTo>
                    <a:pt x="64" y="20"/>
                    <a:pt x="64" y="20"/>
                    <a:pt x="64" y="20"/>
                  </a:cubicBezTo>
                  <a:cubicBezTo>
                    <a:pt x="67" y="14"/>
                    <a:pt x="71" y="9"/>
                    <a:pt x="73" y="5"/>
                  </a:cubicBezTo>
                  <a:cubicBezTo>
                    <a:pt x="75" y="8"/>
                    <a:pt x="76" y="11"/>
                    <a:pt x="75" y="13"/>
                  </a:cubicBezTo>
                  <a:cubicBezTo>
                    <a:pt x="75" y="14"/>
                    <a:pt x="73" y="17"/>
                    <a:pt x="70" y="21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i$ḷîďè">
              <a:extLst>
                <a:ext uri="{FF2B5EF4-FFF2-40B4-BE49-F238E27FC236}">
                  <a16:creationId xmlns="" xmlns:a16="http://schemas.microsoft.com/office/drawing/2014/main" id="{F4E048E6-9854-4A8F-AE2F-5A9AF9ABFC6F}"/>
                </a:ext>
              </a:extLst>
            </p:cNvPr>
            <p:cNvSpPr/>
            <p:nvPr/>
          </p:nvSpPr>
          <p:spPr bwMode="auto">
            <a:xfrm>
              <a:off x="10200568" y="2632051"/>
              <a:ext cx="907271" cy="1259394"/>
            </a:xfrm>
            <a:custGeom>
              <a:avLst/>
              <a:gdLst>
                <a:gd name="T0" fmla="*/ 394 w 653"/>
                <a:gd name="T1" fmla="*/ 132 h 908"/>
                <a:gd name="T2" fmla="*/ 500 w 653"/>
                <a:gd name="T3" fmla="*/ 99 h 908"/>
                <a:gd name="T4" fmla="*/ 653 w 653"/>
                <a:gd name="T5" fmla="*/ 195 h 908"/>
                <a:gd name="T6" fmla="*/ 651 w 653"/>
                <a:gd name="T7" fmla="*/ 141 h 908"/>
                <a:gd name="T8" fmla="*/ 571 w 653"/>
                <a:gd name="T9" fmla="*/ 3 h 908"/>
                <a:gd name="T10" fmla="*/ 540 w 653"/>
                <a:gd name="T11" fmla="*/ 18 h 908"/>
                <a:gd name="T12" fmla="*/ 568 w 653"/>
                <a:gd name="T13" fmla="*/ 62 h 908"/>
                <a:gd name="T14" fmla="*/ 472 w 653"/>
                <a:gd name="T15" fmla="*/ 10 h 908"/>
                <a:gd name="T16" fmla="*/ 354 w 653"/>
                <a:gd name="T17" fmla="*/ 100 h 908"/>
                <a:gd name="T18" fmla="*/ 196 w 653"/>
                <a:gd name="T19" fmla="*/ 444 h 908"/>
                <a:gd name="T20" fmla="*/ 32 w 653"/>
                <a:gd name="T21" fmla="*/ 729 h 908"/>
                <a:gd name="T22" fmla="*/ 9 w 653"/>
                <a:gd name="T23" fmla="*/ 831 h 908"/>
                <a:gd name="T24" fmla="*/ 48 w 653"/>
                <a:gd name="T25" fmla="*/ 908 h 908"/>
                <a:gd name="T26" fmla="*/ 226 w 653"/>
                <a:gd name="T27" fmla="*/ 493 h 908"/>
                <a:gd name="T28" fmla="*/ 394 w 653"/>
                <a:gd name="T29" fmla="*/ 132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3" h="908">
                  <a:moveTo>
                    <a:pt x="394" y="132"/>
                  </a:moveTo>
                  <a:cubicBezTo>
                    <a:pt x="432" y="98"/>
                    <a:pt x="476" y="97"/>
                    <a:pt x="500" y="99"/>
                  </a:cubicBezTo>
                  <a:cubicBezTo>
                    <a:pt x="611" y="105"/>
                    <a:pt x="653" y="195"/>
                    <a:pt x="653" y="195"/>
                  </a:cubicBezTo>
                  <a:cubicBezTo>
                    <a:pt x="653" y="195"/>
                    <a:pt x="653" y="159"/>
                    <a:pt x="651" y="141"/>
                  </a:cubicBezTo>
                  <a:cubicBezTo>
                    <a:pt x="650" y="123"/>
                    <a:pt x="571" y="3"/>
                    <a:pt x="571" y="3"/>
                  </a:cubicBezTo>
                  <a:cubicBezTo>
                    <a:pt x="540" y="18"/>
                    <a:pt x="540" y="18"/>
                    <a:pt x="540" y="18"/>
                  </a:cubicBezTo>
                  <a:cubicBezTo>
                    <a:pt x="568" y="62"/>
                    <a:pt x="568" y="62"/>
                    <a:pt x="568" y="62"/>
                  </a:cubicBezTo>
                  <a:cubicBezTo>
                    <a:pt x="472" y="10"/>
                    <a:pt x="472" y="10"/>
                    <a:pt x="472" y="10"/>
                  </a:cubicBezTo>
                  <a:cubicBezTo>
                    <a:pt x="472" y="10"/>
                    <a:pt x="422" y="0"/>
                    <a:pt x="354" y="100"/>
                  </a:cubicBezTo>
                  <a:cubicBezTo>
                    <a:pt x="300" y="178"/>
                    <a:pt x="236" y="358"/>
                    <a:pt x="196" y="444"/>
                  </a:cubicBezTo>
                  <a:cubicBezTo>
                    <a:pt x="156" y="527"/>
                    <a:pt x="64" y="674"/>
                    <a:pt x="32" y="729"/>
                  </a:cubicBezTo>
                  <a:cubicBezTo>
                    <a:pt x="0" y="784"/>
                    <a:pt x="5" y="815"/>
                    <a:pt x="9" y="831"/>
                  </a:cubicBezTo>
                  <a:cubicBezTo>
                    <a:pt x="18" y="876"/>
                    <a:pt x="48" y="908"/>
                    <a:pt x="48" y="908"/>
                  </a:cubicBezTo>
                  <a:cubicBezTo>
                    <a:pt x="48" y="908"/>
                    <a:pt x="139" y="700"/>
                    <a:pt x="226" y="493"/>
                  </a:cubicBezTo>
                  <a:cubicBezTo>
                    <a:pt x="299" y="317"/>
                    <a:pt x="358" y="166"/>
                    <a:pt x="394" y="132"/>
                  </a:cubicBezTo>
                </a:path>
              </a:pathLst>
            </a:custGeom>
            <a:solidFill>
              <a:srgbClr val="E036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iŝḻîḑé">
              <a:extLst>
                <a:ext uri="{FF2B5EF4-FFF2-40B4-BE49-F238E27FC236}">
                  <a16:creationId xmlns="" xmlns:a16="http://schemas.microsoft.com/office/drawing/2014/main" id="{26B4ED74-746A-4AF2-B6A9-9569EE868C94}"/>
                </a:ext>
              </a:extLst>
            </p:cNvPr>
            <p:cNvSpPr/>
            <p:nvPr/>
          </p:nvSpPr>
          <p:spPr bwMode="auto">
            <a:xfrm>
              <a:off x="10663722" y="2646326"/>
              <a:ext cx="188750" cy="172890"/>
            </a:xfrm>
            <a:custGeom>
              <a:avLst/>
              <a:gdLst>
                <a:gd name="T0" fmla="*/ 0 w 136"/>
                <a:gd name="T1" fmla="*/ 124 h 124"/>
                <a:gd name="T2" fmla="*/ 0 w 136"/>
                <a:gd name="T3" fmla="*/ 123 h 124"/>
                <a:gd name="T4" fmla="*/ 0 w 136"/>
                <a:gd name="T5" fmla="*/ 124 h 124"/>
                <a:gd name="T6" fmla="*/ 0 w 136"/>
                <a:gd name="T7" fmla="*/ 123 h 124"/>
                <a:gd name="T8" fmla="*/ 1 w 136"/>
                <a:gd name="T9" fmla="*/ 123 h 124"/>
                <a:gd name="T10" fmla="*/ 0 w 136"/>
                <a:gd name="T11" fmla="*/ 123 h 124"/>
                <a:gd name="T12" fmla="*/ 1 w 136"/>
                <a:gd name="T13" fmla="*/ 123 h 124"/>
                <a:gd name="T14" fmla="*/ 1 w 136"/>
                <a:gd name="T15" fmla="*/ 123 h 124"/>
                <a:gd name="T16" fmla="*/ 1 w 136"/>
                <a:gd name="T17" fmla="*/ 123 h 124"/>
                <a:gd name="T18" fmla="*/ 1 w 136"/>
                <a:gd name="T19" fmla="*/ 123 h 124"/>
                <a:gd name="T20" fmla="*/ 21 w 136"/>
                <a:gd name="T21" fmla="*/ 90 h 124"/>
                <a:gd name="T22" fmla="*/ 135 w 136"/>
                <a:gd name="T23" fmla="*/ 0 h 124"/>
                <a:gd name="T24" fmla="*/ 136 w 136"/>
                <a:gd name="T25" fmla="*/ 0 h 124"/>
                <a:gd name="T26" fmla="*/ 135 w 136"/>
                <a:gd name="T27" fmla="*/ 0 h 124"/>
                <a:gd name="T28" fmla="*/ 21 w 136"/>
                <a:gd name="T29" fmla="*/ 90 h 124"/>
                <a:gd name="T30" fmla="*/ 1 w 136"/>
                <a:gd name="T31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24">
                  <a:moveTo>
                    <a:pt x="0" y="124"/>
                  </a:moveTo>
                  <a:cubicBezTo>
                    <a:pt x="0" y="124"/>
                    <a:pt x="0" y="124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moveTo>
                    <a:pt x="0" y="123"/>
                  </a:moveTo>
                  <a:cubicBezTo>
                    <a:pt x="0" y="123"/>
                    <a:pt x="0" y="123"/>
                    <a:pt x="1" y="123"/>
                  </a:cubicBezTo>
                  <a:cubicBezTo>
                    <a:pt x="0" y="123"/>
                    <a:pt x="0" y="123"/>
                    <a:pt x="0" y="123"/>
                  </a:cubicBezTo>
                  <a:moveTo>
                    <a:pt x="1" y="123"/>
                  </a:moveTo>
                  <a:cubicBezTo>
                    <a:pt x="1" y="123"/>
                    <a:pt x="1" y="123"/>
                    <a:pt x="1" y="123"/>
                  </a:cubicBezTo>
                  <a:cubicBezTo>
                    <a:pt x="1" y="123"/>
                    <a:pt x="1" y="123"/>
                    <a:pt x="1" y="123"/>
                  </a:cubicBezTo>
                  <a:moveTo>
                    <a:pt x="1" y="123"/>
                  </a:moveTo>
                  <a:cubicBezTo>
                    <a:pt x="7" y="111"/>
                    <a:pt x="14" y="100"/>
                    <a:pt x="21" y="90"/>
                  </a:cubicBezTo>
                  <a:cubicBezTo>
                    <a:pt x="77" y="7"/>
                    <a:pt x="122" y="0"/>
                    <a:pt x="135" y="0"/>
                  </a:cubicBezTo>
                  <a:cubicBezTo>
                    <a:pt x="135" y="0"/>
                    <a:pt x="136" y="0"/>
                    <a:pt x="136" y="0"/>
                  </a:cubicBezTo>
                  <a:cubicBezTo>
                    <a:pt x="136" y="0"/>
                    <a:pt x="135" y="0"/>
                    <a:pt x="135" y="0"/>
                  </a:cubicBezTo>
                  <a:cubicBezTo>
                    <a:pt x="122" y="0"/>
                    <a:pt x="77" y="7"/>
                    <a:pt x="21" y="90"/>
                  </a:cubicBezTo>
                  <a:cubicBezTo>
                    <a:pt x="14" y="100"/>
                    <a:pt x="7" y="111"/>
                    <a:pt x="1" y="123"/>
                  </a:cubicBezTo>
                </a:path>
              </a:pathLst>
            </a:custGeom>
            <a:solidFill>
              <a:srgbClr val="D5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ïS1ïḍê">
              <a:extLst>
                <a:ext uri="{FF2B5EF4-FFF2-40B4-BE49-F238E27FC236}">
                  <a16:creationId xmlns="" xmlns:a16="http://schemas.microsoft.com/office/drawing/2014/main" id="{13D2401D-2826-4D9C-9221-57A46E83913E}"/>
                </a:ext>
              </a:extLst>
            </p:cNvPr>
            <p:cNvSpPr/>
            <p:nvPr/>
          </p:nvSpPr>
          <p:spPr bwMode="auto">
            <a:xfrm>
              <a:off x="10595516" y="2646326"/>
              <a:ext cx="333089" cy="309297"/>
            </a:xfrm>
            <a:custGeom>
              <a:avLst/>
              <a:gdLst>
                <a:gd name="T0" fmla="*/ 0 w 239"/>
                <a:gd name="T1" fmla="*/ 223 h 223"/>
                <a:gd name="T2" fmla="*/ 48 w 239"/>
                <a:gd name="T3" fmla="*/ 124 h 223"/>
                <a:gd name="T4" fmla="*/ 48 w 239"/>
                <a:gd name="T5" fmla="*/ 123 h 223"/>
                <a:gd name="T6" fmla="*/ 48 w 239"/>
                <a:gd name="T7" fmla="*/ 123 h 223"/>
                <a:gd name="T8" fmla="*/ 49 w 239"/>
                <a:gd name="T9" fmla="*/ 123 h 223"/>
                <a:gd name="T10" fmla="*/ 49 w 239"/>
                <a:gd name="T11" fmla="*/ 123 h 223"/>
                <a:gd name="T12" fmla="*/ 49 w 239"/>
                <a:gd name="T13" fmla="*/ 123 h 223"/>
                <a:gd name="T14" fmla="*/ 49 w 239"/>
                <a:gd name="T15" fmla="*/ 123 h 223"/>
                <a:gd name="T16" fmla="*/ 69 w 239"/>
                <a:gd name="T17" fmla="*/ 90 h 223"/>
                <a:gd name="T18" fmla="*/ 183 w 239"/>
                <a:gd name="T19" fmla="*/ 0 h 223"/>
                <a:gd name="T20" fmla="*/ 184 w 239"/>
                <a:gd name="T21" fmla="*/ 0 h 223"/>
                <a:gd name="T22" fmla="*/ 187 w 239"/>
                <a:gd name="T23" fmla="*/ 0 h 223"/>
                <a:gd name="T24" fmla="*/ 239 w 239"/>
                <a:gd name="T25" fmla="*/ 28 h 223"/>
                <a:gd name="T26" fmla="*/ 230 w 239"/>
                <a:gd name="T27" fmla="*/ 48 h 223"/>
                <a:gd name="T28" fmla="*/ 183 w 239"/>
                <a:gd name="T29" fmla="*/ 73 h 223"/>
                <a:gd name="T30" fmla="*/ 181 w 239"/>
                <a:gd name="T31" fmla="*/ 72 h 223"/>
                <a:gd name="T32" fmla="*/ 147 w 239"/>
                <a:gd name="T33" fmla="*/ 39 h 223"/>
                <a:gd name="T34" fmla="*/ 145 w 239"/>
                <a:gd name="T35" fmla="*/ 38 h 223"/>
                <a:gd name="T36" fmla="*/ 3 w 239"/>
                <a:gd name="T37" fmla="*/ 217 h 223"/>
                <a:gd name="T38" fmla="*/ 0 w 239"/>
                <a:gd name="T3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9" h="223">
                  <a:moveTo>
                    <a:pt x="0" y="223"/>
                  </a:moveTo>
                  <a:cubicBezTo>
                    <a:pt x="16" y="187"/>
                    <a:pt x="33" y="152"/>
                    <a:pt x="48" y="124"/>
                  </a:cubicBezTo>
                  <a:cubicBezTo>
                    <a:pt x="48" y="124"/>
                    <a:pt x="48" y="124"/>
                    <a:pt x="48" y="123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48" y="123"/>
                    <a:pt x="48" y="123"/>
                    <a:pt x="49" y="123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55" y="111"/>
                    <a:pt x="62" y="100"/>
                    <a:pt x="69" y="90"/>
                  </a:cubicBezTo>
                  <a:cubicBezTo>
                    <a:pt x="125" y="7"/>
                    <a:pt x="170" y="0"/>
                    <a:pt x="183" y="0"/>
                  </a:cubicBezTo>
                  <a:cubicBezTo>
                    <a:pt x="183" y="0"/>
                    <a:pt x="184" y="0"/>
                    <a:pt x="184" y="0"/>
                  </a:cubicBezTo>
                  <a:cubicBezTo>
                    <a:pt x="186" y="0"/>
                    <a:pt x="187" y="0"/>
                    <a:pt x="187" y="0"/>
                  </a:cubicBezTo>
                  <a:cubicBezTo>
                    <a:pt x="239" y="28"/>
                    <a:pt x="239" y="28"/>
                    <a:pt x="239" y="28"/>
                  </a:cubicBezTo>
                  <a:cubicBezTo>
                    <a:pt x="234" y="40"/>
                    <a:pt x="230" y="48"/>
                    <a:pt x="230" y="48"/>
                  </a:cubicBezTo>
                  <a:cubicBezTo>
                    <a:pt x="208" y="52"/>
                    <a:pt x="190" y="73"/>
                    <a:pt x="183" y="73"/>
                  </a:cubicBezTo>
                  <a:cubicBezTo>
                    <a:pt x="182" y="73"/>
                    <a:pt x="181" y="73"/>
                    <a:pt x="181" y="72"/>
                  </a:cubicBezTo>
                  <a:cubicBezTo>
                    <a:pt x="175" y="66"/>
                    <a:pt x="155" y="44"/>
                    <a:pt x="147" y="39"/>
                  </a:cubicBezTo>
                  <a:cubicBezTo>
                    <a:pt x="147" y="39"/>
                    <a:pt x="146" y="38"/>
                    <a:pt x="145" y="38"/>
                  </a:cubicBezTo>
                  <a:cubicBezTo>
                    <a:pt x="132" y="38"/>
                    <a:pt x="60" y="96"/>
                    <a:pt x="3" y="217"/>
                  </a:cubicBezTo>
                  <a:cubicBezTo>
                    <a:pt x="2" y="219"/>
                    <a:pt x="1" y="221"/>
                    <a:pt x="0" y="223"/>
                  </a:cubicBezTo>
                </a:path>
              </a:pathLst>
            </a:custGeom>
            <a:solidFill>
              <a:srgbClr val="C32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îṡlîḍè">
              <a:extLst>
                <a:ext uri="{FF2B5EF4-FFF2-40B4-BE49-F238E27FC236}">
                  <a16:creationId xmlns="" xmlns:a16="http://schemas.microsoft.com/office/drawing/2014/main" id="{223EE122-4685-4E83-886E-0565B8183DBA}"/>
                </a:ext>
              </a:extLst>
            </p:cNvPr>
            <p:cNvSpPr/>
            <p:nvPr/>
          </p:nvSpPr>
          <p:spPr bwMode="auto">
            <a:xfrm>
              <a:off x="10765233" y="3046033"/>
              <a:ext cx="150683" cy="126891"/>
            </a:xfrm>
            <a:custGeom>
              <a:avLst/>
              <a:gdLst>
                <a:gd name="T0" fmla="*/ 2 w 108"/>
                <a:gd name="T1" fmla="*/ 66 h 92"/>
                <a:gd name="T2" fmla="*/ 29 w 108"/>
                <a:gd name="T3" fmla="*/ 20 h 92"/>
                <a:gd name="T4" fmla="*/ 60 w 108"/>
                <a:gd name="T5" fmla="*/ 2 h 92"/>
                <a:gd name="T6" fmla="*/ 105 w 108"/>
                <a:gd name="T7" fmla="*/ 19 h 92"/>
                <a:gd name="T8" fmla="*/ 101 w 108"/>
                <a:gd name="T9" fmla="*/ 30 h 92"/>
                <a:gd name="T10" fmla="*/ 104 w 108"/>
                <a:gd name="T11" fmla="*/ 45 h 92"/>
                <a:gd name="T12" fmla="*/ 98 w 108"/>
                <a:gd name="T13" fmla="*/ 50 h 92"/>
                <a:gd name="T14" fmla="*/ 96 w 108"/>
                <a:gd name="T15" fmla="*/ 57 h 92"/>
                <a:gd name="T16" fmla="*/ 82 w 108"/>
                <a:gd name="T17" fmla="*/ 61 h 92"/>
                <a:gd name="T18" fmla="*/ 76 w 108"/>
                <a:gd name="T19" fmla="*/ 72 h 92"/>
                <a:gd name="T20" fmla="*/ 60 w 108"/>
                <a:gd name="T21" fmla="*/ 75 h 92"/>
                <a:gd name="T22" fmla="*/ 47 w 108"/>
                <a:gd name="T23" fmla="*/ 82 h 92"/>
                <a:gd name="T24" fmla="*/ 21 w 108"/>
                <a:gd name="T25" fmla="*/ 92 h 92"/>
                <a:gd name="T26" fmla="*/ 2 w 108"/>
                <a:gd name="T27" fmla="*/ 6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92">
                  <a:moveTo>
                    <a:pt x="2" y="66"/>
                  </a:moveTo>
                  <a:cubicBezTo>
                    <a:pt x="0" y="50"/>
                    <a:pt x="25" y="24"/>
                    <a:pt x="29" y="20"/>
                  </a:cubicBezTo>
                  <a:cubicBezTo>
                    <a:pt x="45" y="2"/>
                    <a:pt x="55" y="0"/>
                    <a:pt x="60" y="2"/>
                  </a:cubicBezTo>
                  <a:cubicBezTo>
                    <a:pt x="65" y="4"/>
                    <a:pt x="103" y="13"/>
                    <a:pt x="105" y="19"/>
                  </a:cubicBezTo>
                  <a:cubicBezTo>
                    <a:pt x="108" y="24"/>
                    <a:pt x="101" y="30"/>
                    <a:pt x="101" y="30"/>
                  </a:cubicBezTo>
                  <a:cubicBezTo>
                    <a:pt x="101" y="30"/>
                    <a:pt x="106" y="42"/>
                    <a:pt x="104" y="45"/>
                  </a:cubicBezTo>
                  <a:cubicBezTo>
                    <a:pt x="103" y="49"/>
                    <a:pt x="98" y="50"/>
                    <a:pt x="98" y="50"/>
                  </a:cubicBezTo>
                  <a:cubicBezTo>
                    <a:pt x="98" y="50"/>
                    <a:pt x="99" y="53"/>
                    <a:pt x="96" y="57"/>
                  </a:cubicBezTo>
                  <a:cubicBezTo>
                    <a:pt x="91" y="63"/>
                    <a:pt x="82" y="61"/>
                    <a:pt x="82" y="61"/>
                  </a:cubicBezTo>
                  <a:cubicBezTo>
                    <a:pt x="82" y="61"/>
                    <a:pt x="83" y="68"/>
                    <a:pt x="76" y="72"/>
                  </a:cubicBezTo>
                  <a:cubicBezTo>
                    <a:pt x="70" y="75"/>
                    <a:pt x="60" y="75"/>
                    <a:pt x="60" y="75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92"/>
                    <a:pt x="4" y="89"/>
                    <a:pt x="2" y="66"/>
                  </a:cubicBezTo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îšliďe">
              <a:extLst>
                <a:ext uri="{FF2B5EF4-FFF2-40B4-BE49-F238E27FC236}">
                  <a16:creationId xmlns="" xmlns:a16="http://schemas.microsoft.com/office/drawing/2014/main" id="{CBD17996-B5AC-4CE3-82A3-ED6A1778EA4A}"/>
                </a:ext>
              </a:extLst>
            </p:cNvPr>
            <p:cNvSpPr/>
            <p:nvPr/>
          </p:nvSpPr>
          <p:spPr bwMode="auto">
            <a:xfrm>
              <a:off x="11320382" y="2032491"/>
              <a:ext cx="55515" cy="52343"/>
            </a:xfrm>
            <a:custGeom>
              <a:avLst/>
              <a:gdLst>
                <a:gd name="T0" fmla="*/ 0 w 35"/>
                <a:gd name="T1" fmla="*/ 33 h 33"/>
                <a:gd name="T2" fmla="*/ 9 w 35"/>
                <a:gd name="T3" fmla="*/ 2 h 33"/>
                <a:gd name="T4" fmla="*/ 34 w 35"/>
                <a:gd name="T5" fmla="*/ 0 h 33"/>
                <a:gd name="T6" fmla="*/ 35 w 35"/>
                <a:gd name="T7" fmla="*/ 13 h 33"/>
                <a:gd name="T8" fmla="*/ 21 w 35"/>
                <a:gd name="T9" fmla="*/ 23 h 33"/>
                <a:gd name="T10" fmla="*/ 25 w 35"/>
                <a:gd name="T11" fmla="*/ 30 h 33"/>
                <a:gd name="T12" fmla="*/ 0 w 35"/>
                <a:gd name="T13" fmla="*/ 33 h 33"/>
                <a:gd name="T14" fmla="*/ 0 w 35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3">
                  <a:moveTo>
                    <a:pt x="0" y="33"/>
                  </a:moveTo>
                  <a:lnTo>
                    <a:pt x="9" y="2"/>
                  </a:lnTo>
                  <a:lnTo>
                    <a:pt x="34" y="0"/>
                  </a:lnTo>
                  <a:lnTo>
                    <a:pt x="35" y="13"/>
                  </a:lnTo>
                  <a:lnTo>
                    <a:pt x="21" y="23"/>
                  </a:lnTo>
                  <a:lnTo>
                    <a:pt x="25" y="3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iṡlíďê">
              <a:extLst>
                <a:ext uri="{FF2B5EF4-FFF2-40B4-BE49-F238E27FC236}">
                  <a16:creationId xmlns="" xmlns:a16="http://schemas.microsoft.com/office/drawing/2014/main" id="{CC0F7965-1B21-40B8-96FB-AC6BA68CA106}"/>
                </a:ext>
              </a:extLst>
            </p:cNvPr>
            <p:cNvSpPr/>
            <p:nvPr/>
          </p:nvSpPr>
          <p:spPr bwMode="auto">
            <a:xfrm>
              <a:off x="10789026" y="3122168"/>
              <a:ext cx="68203" cy="50757"/>
            </a:xfrm>
            <a:custGeom>
              <a:avLst/>
              <a:gdLst>
                <a:gd name="T0" fmla="*/ 43 w 49"/>
                <a:gd name="T1" fmla="*/ 20 h 37"/>
                <a:gd name="T2" fmla="*/ 39 w 49"/>
                <a:gd name="T3" fmla="*/ 12 h 37"/>
                <a:gd name="T4" fmla="*/ 49 w 49"/>
                <a:gd name="T5" fmla="*/ 6 h 37"/>
                <a:gd name="T6" fmla="*/ 47 w 49"/>
                <a:gd name="T7" fmla="*/ 4 h 37"/>
                <a:gd name="T8" fmla="*/ 47 w 49"/>
                <a:gd name="T9" fmla="*/ 0 h 37"/>
                <a:gd name="T10" fmla="*/ 35 w 49"/>
                <a:gd name="T11" fmla="*/ 2 h 37"/>
                <a:gd name="T12" fmla="*/ 21 w 49"/>
                <a:gd name="T13" fmla="*/ 25 h 37"/>
                <a:gd name="T14" fmla="*/ 0 w 49"/>
                <a:gd name="T15" fmla="*/ 35 h 37"/>
                <a:gd name="T16" fmla="*/ 4 w 49"/>
                <a:gd name="T17" fmla="*/ 37 h 37"/>
                <a:gd name="T18" fmla="*/ 30 w 49"/>
                <a:gd name="T19" fmla="*/ 27 h 37"/>
                <a:gd name="T20" fmla="*/ 43 w 49"/>
                <a:gd name="T21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7">
                  <a:moveTo>
                    <a:pt x="43" y="20"/>
                  </a:moveTo>
                  <a:cubicBezTo>
                    <a:pt x="40" y="20"/>
                    <a:pt x="35" y="16"/>
                    <a:pt x="39" y="12"/>
                  </a:cubicBezTo>
                  <a:cubicBezTo>
                    <a:pt x="43" y="8"/>
                    <a:pt x="49" y="6"/>
                    <a:pt x="49" y="6"/>
                  </a:cubicBezTo>
                  <a:cubicBezTo>
                    <a:pt x="49" y="6"/>
                    <a:pt x="47" y="6"/>
                    <a:pt x="47" y="4"/>
                  </a:cubicBezTo>
                  <a:cubicBezTo>
                    <a:pt x="46" y="1"/>
                    <a:pt x="47" y="0"/>
                    <a:pt x="47" y="0"/>
                  </a:cubicBezTo>
                  <a:cubicBezTo>
                    <a:pt x="47" y="0"/>
                    <a:pt x="35" y="1"/>
                    <a:pt x="35" y="2"/>
                  </a:cubicBezTo>
                  <a:cubicBezTo>
                    <a:pt x="35" y="7"/>
                    <a:pt x="26" y="22"/>
                    <a:pt x="21" y="25"/>
                  </a:cubicBezTo>
                  <a:cubicBezTo>
                    <a:pt x="15" y="28"/>
                    <a:pt x="0" y="35"/>
                    <a:pt x="0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44" y="20"/>
                    <a:pt x="43" y="20"/>
                  </a:cubicBezTo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ïṥ1íḓe">
              <a:extLst>
                <a:ext uri="{FF2B5EF4-FFF2-40B4-BE49-F238E27FC236}">
                  <a16:creationId xmlns="" xmlns:a16="http://schemas.microsoft.com/office/drawing/2014/main" id="{06F46960-DA2B-4A81-859A-502E3BEEFE00}"/>
                </a:ext>
              </a:extLst>
            </p:cNvPr>
            <p:cNvSpPr/>
            <p:nvPr/>
          </p:nvSpPr>
          <p:spPr bwMode="auto">
            <a:xfrm>
              <a:off x="10651033" y="3591665"/>
              <a:ext cx="1586" cy="20620"/>
            </a:xfrm>
            <a:custGeom>
              <a:avLst/>
              <a:gdLst>
                <a:gd name="T0" fmla="*/ 0 w 2"/>
                <a:gd name="T1" fmla="*/ 15 h 15"/>
                <a:gd name="T2" fmla="*/ 2 w 2"/>
                <a:gd name="T3" fmla="*/ 0 h 15"/>
                <a:gd name="T4" fmla="*/ 2 w 2"/>
                <a:gd name="T5" fmla="*/ 0 h 15"/>
                <a:gd name="T6" fmla="*/ 0 w 2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5">
                  <a:moveTo>
                    <a:pt x="0" y="15"/>
                  </a:moveTo>
                  <a:cubicBezTo>
                    <a:pt x="0" y="15"/>
                    <a:pt x="0" y="9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</a:path>
              </a:pathLst>
            </a:custGeom>
            <a:solidFill>
              <a:srgbClr val="A5A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ṩľîḋé">
              <a:extLst>
                <a:ext uri="{FF2B5EF4-FFF2-40B4-BE49-F238E27FC236}">
                  <a16:creationId xmlns="" xmlns:a16="http://schemas.microsoft.com/office/drawing/2014/main" id="{31980487-2575-4ACC-8ADC-E3DFD3AA838E}"/>
                </a:ext>
              </a:extLst>
            </p:cNvPr>
            <p:cNvSpPr/>
            <p:nvPr/>
          </p:nvSpPr>
          <p:spPr bwMode="auto">
            <a:xfrm>
              <a:off x="10652617" y="3223682"/>
              <a:ext cx="66618" cy="367984"/>
            </a:xfrm>
            <a:custGeom>
              <a:avLst/>
              <a:gdLst>
                <a:gd name="T0" fmla="*/ 0 w 47"/>
                <a:gd name="T1" fmla="*/ 266 h 266"/>
                <a:gd name="T2" fmla="*/ 0 w 47"/>
                <a:gd name="T3" fmla="*/ 266 h 266"/>
                <a:gd name="T4" fmla="*/ 31 w 47"/>
                <a:gd name="T5" fmla="*/ 41 h 266"/>
                <a:gd name="T6" fmla="*/ 46 w 47"/>
                <a:gd name="T7" fmla="*/ 1 h 266"/>
                <a:gd name="T8" fmla="*/ 47 w 47"/>
                <a:gd name="T9" fmla="*/ 0 h 266"/>
                <a:gd name="T10" fmla="*/ 35 w 47"/>
                <a:gd name="T11" fmla="*/ 30 h 266"/>
                <a:gd name="T12" fmla="*/ 0 w 47"/>
                <a:gd name="T13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6">
                  <a:moveTo>
                    <a:pt x="0" y="266"/>
                  </a:moveTo>
                  <a:cubicBezTo>
                    <a:pt x="0" y="266"/>
                    <a:pt x="0" y="266"/>
                    <a:pt x="0" y="266"/>
                  </a:cubicBezTo>
                  <a:cubicBezTo>
                    <a:pt x="6" y="216"/>
                    <a:pt x="26" y="60"/>
                    <a:pt x="31" y="41"/>
                  </a:cubicBezTo>
                  <a:cubicBezTo>
                    <a:pt x="36" y="18"/>
                    <a:pt x="43" y="5"/>
                    <a:pt x="46" y="1"/>
                  </a:cubicBezTo>
                  <a:cubicBezTo>
                    <a:pt x="47" y="1"/>
                    <a:pt x="47" y="0"/>
                    <a:pt x="47" y="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0" y="266"/>
                    <a:pt x="0" y="266"/>
                    <a:pt x="0" y="266"/>
                  </a:cubicBezTo>
                </a:path>
              </a:pathLst>
            </a:custGeom>
            <a:solidFill>
              <a:srgbClr val="5E1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şlïḑe">
              <a:extLst>
                <a:ext uri="{FF2B5EF4-FFF2-40B4-BE49-F238E27FC236}">
                  <a16:creationId xmlns="" xmlns:a16="http://schemas.microsoft.com/office/drawing/2014/main" id="{927E063F-3CA5-4CEC-9F5A-20D3C00D2071}"/>
                </a:ext>
              </a:extLst>
            </p:cNvPr>
            <p:cNvSpPr/>
            <p:nvPr/>
          </p:nvSpPr>
          <p:spPr bwMode="auto">
            <a:xfrm>
              <a:off x="10651033" y="3160236"/>
              <a:ext cx="180819" cy="452049"/>
            </a:xfrm>
            <a:custGeom>
              <a:avLst/>
              <a:gdLst>
                <a:gd name="T0" fmla="*/ 0 w 130"/>
                <a:gd name="T1" fmla="*/ 327 h 327"/>
                <a:gd name="T2" fmla="*/ 0 w 130"/>
                <a:gd name="T3" fmla="*/ 327 h 327"/>
                <a:gd name="T4" fmla="*/ 2 w 130"/>
                <a:gd name="T5" fmla="*/ 312 h 327"/>
                <a:gd name="T6" fmla="*/ 37 w 130"/>
                <a:gd name="T7" fmla="*/ 76 h 327"/>
                <a:gd name="T8" fmla="*/ 49 w 130"/>
                <a:gd name="T9" fmla="*/ 46 h 327"/>
                <a:gd name="T10" fmla="*/ 111 w 130"/>
                <a:gd name="T11" fmla="*/ 23 h 327"/>
                <a:gd name="T12" fmla="*/ 114 w 130"/>
                <a:gd name="T13" fmla="*/ 24 h 327"/>
                <a:gd name="T14" fmla="*/ 85 w 130"/>
                <a:gd name="T15" fmla="*/ 80 h 327"/>
                <a:gd name="T16" fmla="*/ 0 w 130"/>
                <a:gd name="T17" fmla="*/ 327 h 327"/>
                <a:gd name="T18" fmla="*/ 123 w 130"/>
                <a:gd name="T19" fmla="*/ 9 h 327"/>
                <a:gd name="T20" fmla="*/ 120 w 130"/>
                <a:gd name="T21" fmla="*/ 4 h 327"/>
                <a:gd name="T22" fmla="*/ 130 w 130"/>
                <a:gd name="T23" fmla="*/ 0 h 327"/>
                <a:gd name="T24" fmla="*/ 123 w 130"/>
                <a:gd name="T25" fmla="*/ 9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327">
                  <a:moveTo>
                    <a:pt x="0" y="3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76" y="37"/>
                    <a:pt x="111" y="23"/>
                    <a:pt x="111" y="2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04" y="38"/>
                    <a:pt x="93" y="58"/>
                    <a:pt x="85" y="80"/>
                  </a:cubicBezTo>
                  <a:cubicBezTo>
                    <a:pt x="68" y="123"/>
                    <a:pt x="0" y="327"/>
                    <a:pt x="0" y="327"/>
                  </a:cubicBezTo>
                  <a:moveTo>
                    <a:pt x="123" y="9"/>
                  </a:moveTo>
                  <a:cubicBezTo>
                    <a:pt x="123" y="8"/>
                    <a:pt x="121" y="6"/>
                    <a:pt x="120" y="4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0"/>
                    <a:pt x="128" y="4"/>
                    <a:pt x="123" y="9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íṩḷíďe">
              <a:extLst>
                <a:ext uri="{FF2B5EF4-FFF2-40B4-BE49-F238E27FC236}">
                  <a16:creationId xmlns="" xmlns:a16="http://schemas.microsoft.com/office/drawing/2014/main" id="{85882B0B-D1EF-4284-B247-ED9B597A882F}"/>
                </a:ext>
              </a:extLst>
            </p:cNvPr>
            <p:cNvSpPr/>
            <p:nvPr/>
          </p:nvSpPr>
          <p:spPr bwMode="auto">
            <a:xfrm>
              <a:off x="10717650" y="3220509"/>
              <a:ext cx="1586" cy="4758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1 h 3"/>
                <a:gd name="T4" fmla="*/ 2 w 2"/>
                <a:gd name="T5" fmla="*/ 0 h 3"/>
                <a:gd name="T6" fmla="*/ 1 w 2"/>
                <a:gd name="T7" fmla="*/ 2 h 3"/>
                <a:gd name="T8" fmla="*/ 0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</a:path>
              </a:pathLst>
            </a:custGeom>
            <a:solidFill>
              <a:srgbClr val="0D2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ïSḷîḑè">
              <a:extLst>
                <a:ext uri="{FF2B5EF4-FFF2-40B4-BE49-F238E27FC236}">
                  <a16:creationId xmlns="" xmlns:a16="http://schemas.microsoft.com/office/drawing/2014/main" id="{9FD7BC88-959D-4A8A-9E23-680120B1C10F}"/>
                </a:ext>
              </a:extLst>
            </p:cNvPr>
            <p:cNvSpPr/>
            <p:nvPr/>
          </p:nvSpPr>
          <p:spPr bwMode="auto">
            <a:xfrm>
              <a:off x="10719236" y="3164993"/>
              <a:ext cx="101513" cy="58687"/>
            </a:xfrm>
            <a:custGeom>
              <a:avLst/>
              <a:gdLst>
                <a:gd name="T0" fmla="*/ 0 w 74"/>
                <a:gd name="T1" fmla="*/ 42 h 42"/>
                <a:gd name="T2" fmla="*/ 0 w 74"/>
                <a:gd name="T3" fmla="*/ 42 h 42"/>
                <a:gd name="T4" fmla="*/ 1 w 74"/>
                <a:gd name="T5" fmla="*/ 40 h 42"/>
                <a:gd name="T6" fmla="*/ 55 w 74"/>
                <a:gd name="T7" fmla="*/ 6 h 42"/>
                <a:gd name="T8" fmla="*/ 71 w 74"/>
                <a:gd name="T9" fmla="*/ 0 h 42"/>
                <a:gd name="T10" fmla="*/ 74 w 74"/>
                <a:gd name="T11" fmla="*/ 5 h 42"/>
                <a:gd name="T12" fmla="*/ 65 w 74"/>
                <a:gd name="T13" fmla="*/ 20 h 42"/>
                <a:gd name="T14" fmla="*/ 62 w 74"/>
                <a:gd name="T15" fmla="*/ 19 h 42"/>
                <a:gd name="T16" fmla="*/ 0 w 74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42"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2" y="2"/>
                    <a:pt x="74" y="4"/>
                    <a:pt x="74" y="5"/>
                  </a:cubicBezTo>
                  <a:cubicBezTo>
                    <a:pt x="72" y="9"/>
                    <a:pt x="68" y="14"/>
                    <a:pt x="65" y="20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27" y="33"/>
                    <a:pt x="0" y="42"/>
                  </a:cubicBezTo>
                </a:path>
              </a:pathLst>
            </a:custGeom>
            <a:solidFill>
              <a:srgbClr val="0D2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íṣlidê">
              <a:extLst>
                <a:ext uri="{FF2B5EF4-FFF2-40B4-BE49-F238E27FC236}">
                  <a16:creationId xmlns="" xmlns:a16="http://schemas.microsoft.com/office/drawing/2014/main" id="{DF287901-7CD7-483B-B54C-011153BF104B}"/>
                </a:ext>
              </a:extLst>
            </p:cNvPr>
            <p:cNvSpPr/>
            <p:nvPr/>
          </p:nvSpPr>
          <p:spPr bwMode="auto">
            <a:xfrm>
              <a:off x="10854058" y="2554330"/>
              <a:ext cx="188750" cy="203025"/>
            </a:xfrm>
            <a:custGeom>
              <a:avLst/>
              <a:gdLst>
                <a:gd name="T0" fmla="*/ 0 w 136"/>
                <a:gd name="T1" fmla="*/ 77 h 147"/>
                <a:gd name="T2" fmla="*/ 19 w 136"/>
                <a:gd name="T3" fmla="*/ 0 h 147"/>
                <a:gd name="T4" fmla="*/ 122 w 136"/>
                <a:gd name="T5" fmla="*/ 33 h 147"/>
                <a:gd name="T6" fmla="*/ 102 w 136"/>
                <a:gd name="T7" fmla="*/ 50 h 147"/>
                <a:gd name="T8" fmla="*/ 104 w 136"/>
                <a:gd name="T9" fmla="*/ 69 h 147"/>
                <a:gd name="T10" fmla="*/ 122 w 136"/>
                <a:gd name="T11" fmla="*/ 127 h 147"/>
                <a:gd name="T12" fmla="*/ 0 w 136"/>
                <a:gd name="T13" fmla="*/ 7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47">
                  <a:moveTo>
                    <a:pt x="0" y="77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33"/>
                    <a:pt x="105" y="43"/>
                    <a:pt x="102" y="50"/>
                  </a:cubicBezTo>
                  <a:cubicBezTo>
                    <a:pt x="101" y="54"/>
                    <a:pt x="106" y="65"/>
                    <a:pt x="104" y="69"/>
                  </a:cubicBezTo>
                  <a:cubicBezTo>
                    <a:pt x="94" y="87"/>
                    <a:pt x="98" y="92"/>
                    <a:pt x="122" y="127"/>
                  </a:cubicBezTo>
                  <a:cubicBezTo>
                    <a:pt x="136" y="147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ïSḷiḓê">
              <a:extLst>
                <a:ext uri="{FF2B5EF4-FFF2-40B4-BE49-F238E27FC236}">
                  <a16:creationId xmlns="" xmlns:a16="http://schemas.microsoft.com/office/drawing/2014/main" id="{0715C5A8-7CDC-4F5D-88D7-440BAB04B33D}"/>
                </a:ext>
              </a:extLst>
            </p:cNvPr>
            <p:cNvSpPr/>
            <p:nvPr/>
          </p:nvSpPr>
          <p:spPr bwMode="auto">
            <a:xfrm>
              <a:off x="10874678" y="2554330"/>
              <a:ext cx="149097" cy="112615"/>
            </a:xfrm>
            <a:custGeom>
              <a:avLst/>
              <a:gdLst>
                <a:gd name="T0" fmla="*/ 2 w 107"/>
                <a:gd name="T1" fmla="*/ 6 h 82"/>
                <a:gd name="T2" fmla="*/ 0 w 107"/>
                <a:gd name="T3" fmla="*/ 13 h 82"/>
                <a:gd name="T4" fmla="*/ 83 w 107"/>
                <a:gd name="T5" fmla="*/ 82 h 82"/>
                <a:gd name="T6" fmla="*/ 89 w 107"/>
                <a:gd name="T7" fmla="*/ 69 h 82"/>
                <a:gd name="T8" fmla="*/ 87 w 107"/>
                <a:gd name="T9" fmla="*/ 50 h 82"/>
                <a:gd name="T10" fmla="*/ 107 w 107"/>
                <a:gd name="T11" fmla="*/ 33 h 82"/>
                <a:gd name="T12" fmla="*/ 6 w 107"/>
                <a:gd name="T13" fmla="*/ 0 h 82"/>
                <a:gd name="T14" fmla="*/ 2 w 107"/>
                <a:gd name="T15" fmla="*/ 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82">
                  <a:moveTo>
                    <a:pt x="2" y="6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6" y="28"/>
                    <a:pt x="21" y="66"/>
                    <a:pt x="83" y="82"/>
                  </a:cubicBezTo>
                  <a:cubicBezTo>
                    <a:pt x="84" y="78"/>
                    <a:pt x="86" y="73"/>
                    <a:pt x="89" y="69"/>
                  </a:cubicBezTo>
                  <a:cubicBezTo>
                    <a:pt x="91" y="65"/>
                    <a:pt x="86" y="54"/>
                    <a:pt x="87" y="50"/>
                  </a:cubicBezTo>
                  <a:cubicBezTo>
                    <a:pt x="90" y="43"/>
                    <a:pt x="107" y="33"/>
                    <a:pt x="107" y="3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3" y="4"/>
                    <a:pt x="2" y="6"/>
                  </a:cubicBezTo>
                  <a:close/>
                </a:path>
              </a:pathLst>
            </a:custGeom>
            <a:solidFill>
              <a:srgbClr val="CC6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ïSļîďê">
              <a:extLst>
                <a:ext uri="{FF2B5EF4-FFF2-40B4-BE49-F238E27FC236}">
                  <a16:creationId xmlns="" xmlns:a16="http://schemas.microsoft.com/office/drawing/2014/main" id="{6DEF3459-B984-4C4B-A130-874A3237D5E9}"/>
                </a:ext>
              </a:extLst>
            </p:cNvPr>
            <p:cNvSpPr/>
            <p:nvPr/>
          </p:nvSpPr>
          <p:spPr bwMode="auto">
            <a:xfrm>
              <a:off x="10827094" y="2641568"/>
              <a:ext cx="241093" cy="141166"/>
            </a:xfrm>
            <a:custGeom>
              <a:avLst/>
              <a:gdLst>
                <a:gd name="T0" fmla="*/ 22 w 173"/>
                <a:gd name="T1" fmla="*/ 0 h 102"/>
                <a:gd name="T2" fmla="*/ 0 w 173"/>
                <a:gd name="T3" fmla="*/ 27 h 102"/>
                <a:gd name="T4" fmla="*/ 15 w 173"/>
                <a:gd name="T5" fmla="*/ 76 h 102"/>
                <a:gd name="T6" fmla="*/ 55 w 173"/>
                <a:gd name="T7" fmla="*/ 68 h 102"/>
                <a:gd name="T8" fmla="*/ 61 w 173"/>
                <a:gd name="T9" fmla="*/ 83 h 102"/>
                <a:gd name="T10" fmla="*/ 173 w 173"/>
                <a:gd name="T11" fmla="*/ 102 h 102"/>
                <a:gd name="T12" fmla="*/ 116 w 173"/>
                <a:gd name="T13" fmla="*/ 27 h 102"/>
                <a:gd name="T14" fmla="*/ 140 w 173"/>
                <a:gd name="T15" fmla="*/ 65 h 102"/>
                <a:gd name="T16" fmla="*/ 73 w 173"/>
                <a:gd name="T17" fmla="*/ 41 h 102"/>
                <a:gd name="T18" fmla="*/ 22 w 173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02">
                  <a:moveTo>
                    <a:pt x="22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40" y="65"/>
                    <a:pt x="140" y="65"/>
                    <a:pt x="140" y="65"/>
                  </a:cubicBezTo>
                  <a:cubicBezTo>
                    <a:pt x="140" y="65"/>
                    <a:pt x="92" y="50"/>
                    <a:pt x="73" y="41"/>
                  </a:cubicBezTo>
                  <a:cubicBezTo>
                    <a:pt x="59" y="35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sḻiḓè">
              <a:extLst>
                <a:ext uri="{FF2B5EF4-FFF2-40B4-BE49-F238E27FC236}">
                  <a16:creationId xmlns="" xmlns:a16="http://schemas.microsoft.com/office/drawing/2014/main" id="{FDE89B35-4BC6-476F-85D7-70902CF5801B}"/>
                </a:ext>
              </a:extLst>
            </p:cNvPr>
            <p:cNvSpPr/>
            <p:nvPr/>
          </p:nvSpPr>
          <p:spPr bwMode="auto">
            <a:xfrm>
              <a:off x="10842954" y="2348134"/>
              <a:ext cx="247437" cy="298194"/>
            </a:xfrm>
            <a:custGeom>
              <a:avLst/>
              <a:gdLst>
                <a:gd name="T0" fmla="*/ 92 w 177"/>
                <a:gd name="T1" fmla="*/ 0 h 215"/>
                <a:gd name="T2" fmla="*/ 127 w 177"/>
                <a:gd name="T3" fmla="*/ 46 h 215"/>
                <a:gd name="T4" fmla="*/ 135 w 177"/>
                <a:gd name="T5" fmla="*/ 74 h 215"/>
                <a:gd name="T6" fmla="*/ 172 w 177"/>
                <a:gd name="T7" fmla="*/ 93 h 215"/>
                <a:gd name="T8" fmla="*/ 165 w 177"/>
                <a:gd name="T9" fmla="*/ 110 h 215"/>
                <a:gd name="T10" fmla="*/ 159 w 177"/>
                <a:gd name="T11" fmla="*/ 118 h 215"/>
                <a:gd name="T12" fmla="*/ 163 w 177"/>
                <a:gd name="T13" fmla="*/ 125 h 215"/>
                <a:gd name="T14" fmla="*/ 167 w 177"/>
                <a:gd name="T15" fmla="*/ 131 h 215"/>
                <a:gd name="T16" fmla="*/ 141 w 177"/>
                <a:gd name="T17" fmla="*/ 144 h 215"/>
                <a:gd name="T18" fmla="*/ 167 w 177"/>
                <a:gd name="T19" fmla="*/ 145 h 215"/>
                <a:gd name="T20" fmla="*/ 166 w 177"/>
                <a:gd name="T21" fmla="*/ 163 h 215"/>
                <a:gd name="T22" fmla="*/ 176 w 177"/>
                <a:gd name="T23" fmla="*/ 183 h 215"/>
                <a:gd name="T24" fmla="*/ 164 w 177"/>
                <a:gd name="T25" fmla="*/ 202 h 215"/>
                <a:gd name="T26" fmla="*/ 64 w 177"/>
                <a:gd name="T27" fmla="*/ 195 h 215"/>
                <a:gd name="T28" fmla="*/ 33 w 177"/>
                <a:gd name="T29" fmla="*/ 169 h 215"/>
                <a:gd name="T30" fmla="*/ 0 w 177"/>
                <a:gd name="T31" fmla="*/ 88 h 215"/>
                <a:gd name="T32" fmla="*/ 7 w 177"/>
                <a:gd name="T33" fmla="*/ 28 h 215"/>
                <a:gd name="T34" fmla="*/ 92 w 177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" h="215">
                  <a:moveTo>
                    <a:pt x="92" y="0"/>
                  </a:moveTo>
                  <a:cubicBezTo>
                    <a:pt x="92" y="0"/>
                    <a:pt x="121" y="32"/>
                    <a:pt x="127" y="46"/>
                  </a:cubicBezTo>
                  <a:cubicBezTo>
                    <a:pt x="129" y="53"/>
                    <a:pt x="130" y="68"/>
                    <a:pt x="135" y="74"/>
                  </a:cubicBezTo>
                  <a:cubicBezTo>
                    <a:pt x="142" y="84"/>
                    <a:pt x="172" y="93"/>
                    <a:pt x="172" y="93"/>
                  </a:cubicBezTo>
                  <a:cubicBezTo>
                    <a:pt x="172" y="93"/>
                    <a:pt x="170" y="101"/>
                    <a:pt x="165" y="110"/>
                  </a:cubicBezTo>
                  <a:cubicBezTo>
                    <a:pt x="163" y="115"/>
                    <a:pt x="159" y="118"/>
                    <a:pt x="159" y="118"/>
                  </a:cubicBezTo>
                  <a:cubicBezTo>
                    <a:pt x="159" y="118"/>
                    <a:pt x="160" y="122"/>
                    <a:pt x="163" y="125"/>
                  </a:cubicBezTo>
                  <a:cubicBezTo>
                    <a:pt x="165" y="127"/>
                    <a:pt x="168" y="130"/>
                    <a:pt x="167" y="131"/>
                  </a:cubicBezTo>
                  <a:cubicBezTo>
                    <a:pt x="166" y="138"/>
                    <a:pt x="141" y="144"/>
                    <a:pt x="141" y="144"/>
                  </a:cubicBezTo>
                  <a:cubicBezTo>
                    <a:pt x="141" y="144"/>
                    <a:pt x="157" y="144"/>
                    <a:pt x="167" y="145"/>
                  </a:cubicBezTo>
                  <a:cubicBezTo>
                    <a:pt x="171" y="145"/>
                    <a:pt x="164" y="152"/>
                    <a:pt x="166" y="163"/>
                  </a:cubicBezTo>
                  <a:cubicBezTo>
                    <a:pt x="168" y="171"/>
                    <a:pt x="176" y="175"/>
                    <a:pt x="176" y="183"/>
                  </a:cubicBezTo>
                  <a:cubicBezTo>
                    <a:pt x="177" y="188"/>
                    <a:pt x="170" y="199"/>
                    <a:pt x="164" y="202"/>
                  </a:cubicBezTo>
                  <a:cubicBezTo>
                    <a:pt x="142" y="215"/>
                    <a:pt x="87" y="206"/>
                    <a:pt x="64" y="195"/>
                  </a:cubicBezTo>
                  <a:cubicBezTo>
                    <a:pt x="35" y="181"/>
                    <a:pt x="33" y="169"/>
                    <a:pt x="33" y="169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iṡļïḑé">
              <a:extLst>
                <a:ext uri="{FF2B5EF4-FFF2-40B4-BE49-F238E27FC236}">
                  <a16:creationId xmlns="" xmlns:a16="http://schemas.microsoft.com/office/drawing/2014/main" id="{816A5794-AF18-4314-8A62-20452ED91781}"/>
                </a:ext>
              </a:extLst>
            </p:cNvPr>
            <p:cNvSpPr/>
            <p:nvPr/>
          </p:nvSpPr>
          <p:spPr bwMode="auto">
            <a:xfrm>
              <a:off x="10741442" y="2303721"/>
              <a:ext cx="214129" cy="337847"/>
            </a:xfrm>
            <a:custGeom>
              <a:avLst/>
              <a:gdLst>
                <a:gd name="T0" fmla="*/ 86 w 154"/>
                <a:gd name="T1" fmla="*/ 139 h 243"/>
                <a:gd name="T2" fmla="*/ 101 w 154"/>
                <a:gd name="T3" fmla="*/ 149 h 243"/>
                <a:gd name="T4" fmla="*/ 112 w 154"/>
                <a:gd name="T5" fmla="*/ 151 h 243"/>
                <a:gd name="T6" fmla="*/ 100 w 154"/>
                <a:gd name="T7" fmla="*/ 115 h 243"/>
                <a:gd name="T8" fmla="*/ 109 w 154"/>
                <a:gd name="T9" fmla="*/ 103 h 243"/>
                <a:gd name="T10" fmla="*/ 126 w 154"/>
                <a:gd name="T11" fmla="*/ 48 h 243"/>
                <a:gd name="T12" fmla="*/ 98 w 154"/>
                <a:gd name="T13" fmla="*/ 19 h 243"/>
                <a:gd name="T14" fmla="*/ 35 w 154"/>
                <a:gd name="T15" fmla="*/ 54 h 243"/>
                <a:gd name="T16" fmla="*/ 0 w 154"/>
                <a:gd name="T17" fmla="*/ 96 h 243"/>
                <a:gd name="T18" fmla="*/ 16 w 154"/>
                <a:gd name="T19" fmla="*/ 134 h 243"/>
                <a:gd name="T20" fmla="*/ 36 w 154"/>
                <a:gd name="T21" fmla="*/ 191 h 243"/>
                <a:gd name="T22" fmla="*/ 75 w 154"/>
                <a:gd name="T23" fmla="*/ 218 h 243"/>
                <a:gd name="T24" fmla="*/ 84 w 154"/>
                <a:gd name="T25" fmla="*/ 243 h 243"/>
                <a:gd name="T26" fmla="*/ 97 w 154"/>
                <a:gd name="T27" fmla="*/ 213 h 243"/>
                <a:gd name="T28" fmla="*/ 86 w 154"/>
                <a:gd name="T29" fmla="*/ 13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243">
                  <a:moveTo>
                    <a:pt x="86" y="139"/>
                  </a:moveTo>
                  <a:cubicBezTo>
                    <a:pt x="86" y="139"/>
                    <a:pt x="97" y="147"/>
                    <a:pt x="101" y="149"/>
                  </a:cubicBezTo>
                  <a:cubicBezTo>
                    <a:pt x="103" y="150"/>
                    <a:pt x="112" y="151"/>
                    <a:pt x="112" y="151"/>
                  </a:cubicBezTo>
                  <a:cubicBezTo>
                    <a:pt x="112" y="151"/>
                    <a:pt x="98" y="125"/>
                    <a:pt x="100" y="115"/>
                  </a:cubicBezTo>
                  <a:cubicBezTo>
                    <a:pt x="101" y="113"/>
                    <a:pt x="109" y="103"/>
                    <a:pt x="109" y="103"/>
                  </a:cubicBezTo>
                  <a:cubicBezTo>
                    <a:pt x="109" y="103"/>
                    <a:pt x="91" y="68"/>
                    <a:pt x="126" y="48"/>
                  </a:cubicBezTo>
                  <a:cubicBezTo>
                    <a:pt x="154" y="33"/>
                    <a:pt x="150" y="0"/>
                    <a:pt x="98" y="19"/>
                  </a:cubicBezTo>
                  <a:cubicBezTo>
                    <a:pt x="79" y="26"/>
                    <a:pt x="45" y="37"/>
                    <a:pt x="35" y="54"/>
                  </a:cubicBezTo>
                  <a:cubicBezTo>
                    <a:pt x="17" y="83"/>
                    <a:pt x="0" y="96"/>
                    <a:pt x="0" y="96"/>
                  </a:cubicBezTo>
                  <a:cubicBezTo>
                    <a:pt x="0" y="96"/>
                    <a:pt x="6" y="107"/>
                    <a:pt x="16" y="134"/>
                  </a:cubicBezTo>
                  <a:cubicBezTo>
                    <a:pt x="23" y="154"/>
                    <a:pt x="15" y="184"/>
                    <a:pt x="36" y="191"/>
                  </a:cubicBezTo>
                  <a:cubicBezTo>
                    <a:pt x="53" y="198"/>
                    <a:pt x="68" y="209"/>
                    <a:pt x="75" y="218"/>
                  </a:cubicBezTo>
                  <a:cubicBezTo>
                    <a:pt x="85" y="230"/>
                    <a:pt x="84" y="243"/>
                    <a:pt x="84" y="243"/>
                  </a:cubicBezTo>
                  <a:cubicBezTo>
                    <a:pt x="84" y="243"/>
                    <a:pt x="93" y="230"/>
                    <a:pt x="97" y="213"/>
                  </a:cubicBezTo>
                  <a:cubicBezTo>
                    <a:pt x="103" y="185"/>
                    <a:pt x="86" y="139"/>
                    <a:pt x="86" y="139"/>
                  </a:cubicBezTo>
                </a:path>
              </a:pathLst>
            </a:custGeom>
            <a:solidFill>
              <a:srgbClr val="A94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í$ḻiḋé">
              <a:extLst>
                <a:ext uri="{FF2B5EF4-FFF2-40B4-BE49-F238E27FC236}">
                  <a16:creationId xmlns="" xmlns:a16="http://schemas.microsoft.com/office/drawing/2014/main" id="{01FC5CF1-1BD1-43C8-8C3B-99C22EA9B010}"/>
                </a:ext>
              </a:extLst>
            </p:cNvPr>
            <p:cNvSpPr/>
            <p:nvPr/>
          </p:nvSpPr>
          <p:spPr bwMode="auto">
            <a:xfrm>
              <a:off x="10949225" y="2409993"/>
              <a:ext cx="68203" cy="91996"/>
            </a:xfrm>
            <a:custGeom>
              <a:avLst/>
              <a:gdLst>
                <a:gd name="T0" fmla="*/ 3 w 49"/>
                <a:gd name="T1" fmla="*/ 50 h 67"/>
                <a:gd name="T2" fmla="*/ 7 w 49"/>
                <a:gd name="T3" fmla="*/ 29 h 67"/>
                <a:gd name="T4" fmla="*/ 30 w 49"/>
                <a:gd name="T5" fmla="*/ 2 h 67"/>
                <a:gd name="T6" fmla="*/ 45 w 49"/>
                <a:gd name="T7" fmla="*/ 28 h 67"/>
                <a:gd name="T8" fmla="*/ 23 w 49"/>
                <a:gd name="T9" fmla="*/ 55 h 67"/>
                <a:gd name="T10" fmla="*/ 3 w 49"/>
                <a:gd name="T11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7">
                  <a:moveTo>
                    <a:pt x="3" y="50"/>
                  </a:moveTo>
                  <a:cubicBezTo>
                    <a:pt x="0" y="44"/>
                    <a:pt x="6" y="35"/>
                    <a:pt x="7" y="29"/>
                  </a:cubicBezTo>
                  <a:cubicBezTo>
                    <a:pt x="10" y="16"/>
                    <a:pt x="21" y="8"/>
                    <a:pt x="30" y="2"/>
                  </a:cubicBezTo>
                  <a:cubicBezTo>
                    <a:pt x="32" y="0"/>
                    <a:pt x="49" y="25"/>
                    <a:pt x="45" y="28"/>
                  </a:cubicBezTo>
                  <a:cubicBezTo>
                    <a:pt x="33" y="36"/>
                    <a:pt x="27" y="49"/>
                    <a:pt x="23" y="55"/>
                  </a:cubicBezTo>
                  <a:cubicBezTo>
                    <a:pt x="21" y="58"/>
                    <a:pt x="9" y="67"/>
                    <a:pt x="3" y="50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í$ḻíďè">
              <a:extLst>
                <a:ext uri="{FF2B5EF4-FFF2-40B4-BE49-F238E27FC236}">
                  <a16:creationId xmlns="" xmlns:a16="http://schemas.microsoft.com/office/drawing/2014/main" id="{C2883ED4-7AF3-48DC-916F-A547DEA03302}"/>
                </a:ext>
              </a:extLst>
            </p:cNvPr>
            <p:cNvSpPr/>
            <p:nvPr/>
          </p:nvSpPr>
          <p:spPr bwMode="auto">
            <a:xfrm>
              <a:off x="10984122" y="2454405"/>
              <a:ext cx="36481" cy="33308"/>
            </a:xfrm>
            <a:custGeom>
              <a:avLst/>
              <a:gdLst>
                <a:gd name="T0" fmla="*/ 14 w 26"/>
                <a:gd name="T1" fmla="*/ 1 h 25"/>
                <a:gd name="T2" fmla="*/ 1 w 26"/>
                <a:gd name="T3" fmla="*/ 23 h 25"/>
                <a:gd name="T4" fmla="*/ 23 w 26"/>
                <a:gd name="T5" fmla="*/ 15 h 25"/>
                <a:gd name="T6" fmla="*/ 21 w 26"/>
                <a:gd name="T7" fmla="*/ 4 h 25"/>
                <a:gd name="T8" fmla="*/ 14 w 26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4" y="1"/>
                  </a:moveTo>
                  <a:cubicBezTo>
                    <a:pt x="9" y="0"/>
                    <a:pt x="4" y="11"/>
                    <a:pt x="1" y="23"/>
                  </a:cubicBezTo>
                  <a:cubicBezTo>
                    <a:pt x="0" y="25"/>
                    <a:pt x="13" y="24"/>
                    <a:pt x="23" y="15"/>
                  </a:cubicBezTo>
                  <a:cubicBezTo>
                    <a:pt x="26" y="11"/>
                    <a:pt x="24" y="7"/>
                    <a:pt x="21" y="4"/>
                  </a:cubicBezTo>
                  <a:cubicBezTo>
                    <a:pt x="19" y="2"/>
                    <a:pt x="19" y="1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îśḷïḑê">
              <a:extLst>
                <a:ext uri="{FF2B5EF4-FFF2-40B4-BE49-F238E27FC236}">
                  <a16:creationId xmlns="" xmlns:a16="http://schemas.microsoft.com/office/drawing/2014/main" id="{C9087A9D-B21D-4DDE-8616-F559078055D8}"/>
                </a:ext>
              </a:extLst>
            </p:cNvPr>
            <p:cNvSpPr/>
            <p:nvPr/>
          </p:nvSpPr>
          <p:spPr bwMode="auto">
            <a:xfrm>
              <a:off x="10953985" y="2443301"/>
              <a:ext cx="63445" cy="57101"/>
            </a:xfrm>
            <a:custGeom>
              <a:avLst/>
              <a:gdLst>
                <a:gd name="T0" fmla="*/ 38 w 46"/>
                <a:gd name="T1" fmla="*/ 7 h 42"/>
                <a:gd name="T2" fmla="*/ 46 w 46"/>
                <a:gd name="T3" fmla="*/ 7 h 42"/>
                <a:gd name="T4" fmla="*/ 29 w 46"/>
                <a:gd name="T5" fmla="*/ 2 h 42"/>
                <a:gd name="T6" fmla="*/ 1 w 46"/>
                <a:gd name="T7" fmla="*/ 39 h 42"/>
                <a:gd name="T8" fmla="*/ 18 w 46"/>
                <a:gd name="T9" fmla="*/ 42 h 42"/>
                <a:gd name="T10" fmla="*/ 38 w 46"/>
                <a:gd name="T11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2">
                  <a:moveTo>
                    <a:pt x="38" y="7"/>
                  </a:moveTo>
                  <a:cubicBezTo>
                    <a:pt x="42" y="5"/>
                    <a:pt x="44" y="6"/>
                    <a:pt x="46" y="7"/>
                  </a:cubicBezTo>
                  <a:cubicBezTo>
                    <a:pt x="46" y="2"/>
                    <a:pt x="36" y="0"/>
                    <a:pt x="29" y="2"/>
                  </a:cubicBezTo>
                  <a:cubicBezTo>
                    <a:pt x="15" y="5"/>
                    <a:pt x="0" y="33"/>
                    <a:pt x="1" y="39"/>
                  </a:cubicBezTo>
                  <a:cubicBezTo>
                    <a:pt x="2" y="42"/>
                    <a:pt x="15" y="41"/>
                    <a:pt x="18" y="42"/>
                  </a:cubicBezTo>
                  <a:cubicBezTo>
                    <a:pt x="18" y="34"/>
                    <a:pt x="21" y="13"/>
                    <a:pt x="38" y="7"/>
                  </a:cubicBezTo>
                  <a:close/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îś1ïďè">
              <a:extLst>
                <a:ext uri="{FF2B5EF4-FFF2-40B4-BE49-F238E27FC236}">
                  <a16:creationId xmlns="" xmlns:a16="http://schemas.microsoft.com/office/drawing/2014/main" id="{65EB6B75-2D4F-4413-BEFB-4DFBE99083C3}"/>
                </a:ext>
              </a:extLst>
            </p:cNvPr>
            <p:cNvSpPr/>
            <p:nvPr/>
          </p:nvSpPr>
          <p:spPr bwMode="auto">
            <a:xfrm>
              <a:off x="10999982" y="2452818"/>
              <a:ext cx="20620" cy="23793"/>
            </a:xfrm>
            <a:custGeom>
              <a:avLst/>
              <a:gdLst>
                <a:gd name="T0" fmla="*/ 12 w 15"/>
                <a:gd name="T1" fmla="*/ 5 h 17"/>
                <a:gd name="T2" fmla="*/ 12 w 15"/>
                <a:gd name="T3" fmla="*/ 15 h 17"/>
                <a:gd name="T4" fmla="*/ 2 w 15"/>
                <a:gd name="T5" fmla="*/ 12 h 17"/>
                <a:gd name="T6" fmla="*/ 2 w 15"/>
                <a:gd name="T7" fmla="*/ 2 h 17"/>
                <a:gd name="T8" fmla="*/ 12 w 15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2" y="5"/>
                  </a:moveTo>
                  <a:cubicBezTo>
                    <a:pt x="15" y="9"/>
                    <a:pt x="15" y="13"/>
                    <a:pt x="12" y="15"/>
                  </a:cubicBezTo>
                  <a:cubicBezTo>
                    <a:pt x="10" y="17"/>
                    <a:pt x="5" y="16"/>
                    <a:pt x="2" y="12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9" y="1"/>
                    <a:pt x="12" y="5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í$ḻîďé">
              <a:extLst>
                <a:ext uri="{FF2B5EF4-FFF2-40B4-BE49-F238E27FC236}">
                  <a16:creationId xmlns="" xmlns:a16="http://schemas.microsoft.com/office/drawing/2014/main" id="{C22E357A-F256-46D6-A949-77CA8F00AB45}"/>
                </a:ext>
              </a:extLst>
            </p:cNvPr>
            <p:cNvSpPr/>
            <p:nvPr/>
          </p:nvSpPr>
          <p:spPr bwMode="auto">
            <a:xfrm>
              <a:off x="11004741" y="2459163"/>
              <a:ext cx="7931" cy="9517"/>
            </a:xfrm>
            <a:custGeom>
              <a:avLst/>
              <a:gdLst>
                <a:gd name="T0" fmla="*/ 5 w 6"/>
                <a:gd name="T1" fmla="*/ 2 h 7"/>
                <a:gd name="T2" fmla="*/ 5 w 6"/>
                <a:gd name="T3" fmla="*/ 6 h 7"/>
                <a:gd name="T4" fmla="*/ 1 w 6"/>
                <a:gd name="T5" fmla="*/ 5 h 7"/>
                <a:gd name="T6" fmla="*/ 1 w 6"/>
                <a:gd name="T7" fmla="*/ 1 h 7"/>
                <a:gd name="T8" fmla="*/ 5 w 6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2"/>
                  </a:moveTo>
                  <a:cubicBezTo>
                    <a:pt x="6" y="4"/>
                    <a:pt x="6" y="6"/>
                    <a:pt x="5" y="6"/>
                  </a:cubicBezTo>
                  <a:cubicBezTo>
                    <a:pt x="4" y="7"/>
                    <a:pt x="2" y="7"/>
                    <a:pt x="1" y="5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21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ísļiďè">
              <a:extLst>
                <a:ext uri="{FF2B5EF4-FFF2-40B4-BE49-F238E27FC236}">
                  <a16:creationId xmlns="" xmlns:a16="http://schemas.microsoft.com/office/drawing/2014/main" id="{EBEAEB9C-1805-40FB-9367-1C165E071435}"/>
                </a:ext>
              </a:extLst>
            </p:cNvPr>
            <p:cNvSpPr/>
            <p:nvPr/>
          </p:nvSpPr>
          <p:spPr bwMode="auto">
            <a:xfrm>
              <a:off x="10979362" y="2448059"/>
              <a:ext cx="30137" cy="42826"/>
            </a:xfrm>
            <a:custGeom>
              <a:avLst/>
              <a:gdLst>
                <a:gd name="T0" fmla="*/ 21 w 21"/>
                <a:gd name="T1" fmla="*/ 3 h 31"/>
                <a:gd name="T2" fmla="*/ 20 w 21"/>
                <a:gd name="T3" fmla="*/ 0 h 31"/>
                <a:gd name="T4" fmla="*/ 0 w 21"/>
                <a:gd name="T5" fmla="*/ 29 h 31"/>
                <a:gd name="T6" fmla="*/ 1 w 21"/>
                <a:gd name="T7" fmla="*/ 31 h 31"/>
                <a:gd name="T8" fmla="*/ 3 w 21"/>
                <a:gd name="T9" fmla="*/ 30 h 31"/>
                <a:gd name="T10" fmla="*/ 21 w 21"/>
                <a:gd name="T11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21" y="3"/>
                  </a:moveTo>
                  <a:cubicBezTo>
                    <a:pt x="21" y="2"/>
                    <a:pt x="20" y="1"/>
                    <a:pt x="20" y="0"/>
                  </a:cubicBezTo>
                  <a:cubicBezTo>
                    <a:pt x="5" y="2"/>
                    <a:pt x="0" y="29"/>
                    <a:pt x="0" y="29"/>
                  </a:cubicBezTo>
                  <a:cubicBezTo>
                    <a:pt x="0" y="30"/>
                    <a:pt x="0" y="31"/>
                    <a:pt x="1" y="31"/>
                  </a:cubicBezTo>
                  <a:cubicBezTo>
                    <a:pt x="2" y="31"/>
                    <a:pt x="3" y="31"/>
                    <a:pt x="3" y="30"/>
                  </a:cubicBezTo>
                  <a:cubicBezTo>
                    <a:pt x="3" y="29"/>
                    <a:pt x="8" y="6"/>
                    <a:pt x="21" y="3"/>
                  </a:cubicBezTo>
                  <a:close/>
                </a:path>
              </a:pathLst>
            </a:custGeom>
            <a:solidFill>
              <a:srgbClr val="CE6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šḻïḍê">
              <a:extLst>
                <a:ext uri="{FF2B5EF4-FFF2-40B4-BE49-F238E27FC236}">
                  <a16:creationId xmlns="" xmlns:a16="http://schemas.microsoft.com/office/drawing/2014/main" id="{331C80F4-D8F9-4F86-820E-6CA609370121}"/>
                </a:ext>
              </a:extLst>
            </p:cNvPr>
            <p:cNvSpPr/>
            <p:nvPr/>
          </p:nvSpPr>
          <p:spPr bwMode="auto">
            <a:xfrm>
              <a:off x="10946054" y="2405235"/>
              <a:ext cx="53928" cy="77721"/>
            </a:xfrm>
            <a:custGeom>
              <a:avLst/>
              <a:gdLst>
                <a:gd name="T0" fmla="*/ 6 w 39"/>
                <a:gd name="T1" fmla="*/ 54 h 56"/>
                <a:gd name="T2" fmla="*/ 3 w 39"/>
                <a:gd name="T3" fmla="*/ 52 h 56"/>
                <a:gd name="T4" fmla="*/ 35 w 39"/>
                <a:gd name="T5" fmla="*/ 2 h 56"/>
                <a:gd name="T6" fmla="*/ 39 w 39"/>
                <a:gd name="T7" fmla="*/ 10 h 56"/>
                <a:gd name="T8" fmla="*/ 6 w 39"/>
                <a:gd name="T9" fmla="*/ 5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6">
                  <a:moveTo>
                    <a:pt x="6" y="54"/>
                  </a:moveTo>
                  <a:cubicBezTo>
                    <a:pt x="6" y="56"/>
                    <a:pt x="3" y="53"/>
                    <a:pt x="3" y="52"/>
                  </a:cubicBezTo>
                  <a:cubicBezTo>
                    <a:pt x="0" y="29"/>
                    <a:pt x="30" y="0"/>
                    <a:pt x="35" y="2"/>
                  </a:cubicBezTo>
                  <a:cubicBezTo>
                    <a:pt x="37" y="3"/>
                    <a:pt x="38" y="8"/>
                    <a:pt x="39" y="10"/>
                  </a:cubicBezTo>
                  <a:cubicBezTo>
                    <a:pt x="39" y="16"/>
                    <a:pt x="8" y="34"/>
                    <a:pt x="6" y="54"/>
                  </a:cubicBezTo>
                  <a:close/>
                </a:path>
              </a:pathLst>
            </a:custGeom>
            <a:solidFill>
              <a:srgbClr val="A94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ṡlíḑé">
              <a:extLst>
                <a:ext uri="{FF2B5EF4-FFF2-40B4-BE49-F238E27FC236}">
                  <a16:creationId xmlns="" xmlns:a16="http://schemas.microsoft.com/office/drawing/2014/main" id="{5DC83A48-B6ED-4CFF-9D71-7939887DB038}"/>
                </a:ext>
              </a:extLst>
            </p:cNvPr>
            <p:cNvSpPr/>
            <p:nvPr/>
          </p:nvSpPr>
          <p:spPr bwMode="auto">
            <a:xfrm>
              <a:off x="10815990" y="2463921"/>
              <a:ext cx="104685" cy="111029"/>
            </a:xfrm>
            <a:custGeom>
              <a:avLst/>
              <a:gdLst>
                <a:gd name="T0" fmla="*/ 22 w 75"/>
                <a:gd name="T1" fmla="*/ 66 h 80"/>
                <a:gd name="T2" fmla="*/ 66 w 75"/>
                <a:gd name="T3" fmla="*/ 70 h 80"/>
                <a:gd name="T4" fmla="*/ 45 w 75"/>
                <a:gd name="T5" fmla="*/ 37 h 80"/>
                <a:gd name="T6" fmla="*/ 8 w 75"/>
                <a:gd name="T7" fmla="*/ 24 h 80"/>
                <a:gd name="T8" fmla="*/ 22 w 75"/>
                <a:gd name="T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80">
                  <a:moveTo>
                    <a:pt x="22" y="66"/>
                  </a:moveTo>
                  <a:cubicBezTo>
                    <a:pt x="38" y="79"/>
                    <a:pt x="58" y="80"/>
                    <a:pt x="66" y="70"/>
                  </a:cubicBezTo>
                  <a:cubicBezTo>
                    <a:pt x="75" y="59"/>
                    <a:pt x="48" y="58"/>
                    <a:pt x="45" y="37"/>
                  </a:cubicBezTo>
                  <a:cubicBezTo>
                    <a:pt x="40" y="0"/>
                    <a:pt x="16" y="13"/>
                    <a:pt x="8" y="24"/>
                  </a:cubicBezTo>
                  <a:cubicBezTo>
                    <a:pt x="0" y="35"/>
                    <a:pt x="6" y="54"/>
                    <a:pt x="22" y="66"/>
                  </a:cubicBezTo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ïśḷîḍè">
              <a:extLst>
                <a:ext uri="{FF2B5EF4-FFF2-40B4-BE49-F238E27FC236}">
                  <a16:creationId xmlns="" xmlns:a16="http://schemas.microsoft.com/office/drawing/2014/main" id="{E0E3C3CB-9EEC-4CEA-BC1A-5F1FE0CCCDF6}"/>
                </a:ext>
              </a:extLst>
            </p:cNvPr>
            <p:cNvSpPr/>
            <p:nvPr/>
          </p:nvSpPr>
          <p:spPr bwMode="auto">
            <a:xfrm>
              <a:off x="10850885" y="2501988"/>
              <a:ext cx="34895" cy="44412"/>
            </a:xfrm>
            <a:custGeom>
              <a:avLst/>
              <a:gdLst>
                <a:gd name="T0" fmla="*/ 4 w 25"/>
                <a:gd name="T1" fmla="*/ 21 h 32"/>
                <a:gd name="T2" fmla="*/ 20 w 25"/>
                <a:gd name="T3" fmla="*/ 29 h 32"/>
                <a:gd name="T4" fmla="*/ 15 w 25"/>
                <a:gd name="T5" fmla="*/ 13 h 32"/>
                <a:gd name="T6" fmla="*/ 5 w 25"/>
                <a:gd name="T7" fmla="*/ 3 h 32"/>
                <a:gd name="T8" fmla="*/ 4 w 25"/>
                <a:gd name="T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2">
                  <a:moveTo>
                    <a:pt x="4" y="21"/>
                  </a:moveTo>
                  <a:cubicBezTo>
                    <a:pt x="8" y="28"/>
                    <a:pt x="15" y="32"/>
                    <a:pt x="20" y="29"/>
                  </a:cubicBezTo>
                  <a:cubicBezTo>
                    <a:pt x="25" y="27"/>
                    <a:pt x="19" y="21"/>
                    <a:pt x="15" y="13"/>
                  </a:cubicBezTo>
                  <a:cubicBezTo>
                    <a:pt x="11" y="6"/>
                    <a:pt x="10" y="0"/>
                    <a:pt x="5" y="3"/>
                  </a:cubicBezTo>
                  <a:cubicBezTo>
                    <a:pt x="1" y="6"/>
                    <a:pt x="0" y="14"/>
                    <a:pt x="4" y="21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îṡľîḓê">
              <a:extLst>
                <a:ext uri="{FF2B5EF4-FFF2-40B4-BE49-F238E27FC236}">
                  <a16:creationId xmlns="" xmlns:a16="http://schemas.microsoft.com/office/drawing/2014/main" id="{B58DA1AE-4278-4D18-8136-1CC78DDC7489}"/>
                </a:ext>
              </a:extLst>
            </p:cNvPr>
            <p:cNvSpPr/>
            <p:nvPr/>
          </p:nvSpPr>
          <p:spPr bwMode="auto">
            <a:xfrm>
              <a:off x="10682755" y="2262482"/>
              <a:ext cx="321985" cy="320401"/>
            </a:xfrm>
            <a:custGeom>
              <a:avLst/>
              <a:gdLst>
                <a:gd name="T0" fmla="*/ 73 w 203"/>
                <a:gd name="T1" fmla="*/ 202 h 202"/>
                <a:gd name="T2" fmla="*/ 203 w 203"/>
                <a:gd name="T3" fmla="*/ 74 h 202"/>
                <a:gd name="T4" fmla="*/ 130 w 203"/>
                <a:gd name="T5" fmla="*/ 0 h 202"/>
                <a:gd name="T6" fmla="*/ 0 w 203"/>
                <a:gd name="T7" fmla="*/ 128 h 202"/>
                <a:gd name="T8" fmla="*/ 73 w 203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2">
                  <a:moveTo>
                    <a:pt x="73" y="202"/>
                  </a:moveTo>
                  <a:lnTo>
                    <a:pt x="203" y="74"/>
                  </a:lnTo>
                  <a:lnTo>
                    <a:pt x="130" y="0"/>
                  </a:lnTo>
                  <a:lnTo>
                    <a:pt x="0" y="128"/>
                  </a:lnTo>
                  <a:lnTo>
                    <a:pt x="73" y="202"/>
                  </a:lnTo>
                  <a:close/>
                </a:path>
              </a:pathLst>
            </a:custGeom>
            <a:solidFill>
              <a:srgbClr val="091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ṣliḋê">
              <a:extLst>
                <a:ext uri="{FF2B5EF4-FFF2-40B4-BE49-F238E27FC236}">
                  <a16:creationId xmlns="" xmlns:a16="http://schemas.microsoft.com/office/drawing/2014/main" id="{B6FACC39-832A-4DB3-AB65-0BB266FB5135}"/>
                </a:ext>
              </a:extLst>
            </p:cNvPr>
            <p:cNvSpPr/>
            <p:nvPr/>
          </p:nvSpPr>
          <p:spPr bwMode="auto">
            <a:xfrm>
              <a:off x="10682755" y="2262482"/>
              <a:ext cx="321985" cy="320401"/>
            </a:xfrm>
            <a:custGeom>
              <a:avLst/>
              <a:gdLst>
                <a:gd name="T0" fmla="*/ 73 w 203"/>
                <a:gd name="T1" fmla="*/ 202 h 202"/>
                <a:gd name="T2" fmla="*/ 203 w 203"/>
                <a:gd name="T3" fmla="*/ 74 h 202"/>
                <a:gd name="T4" fmla="*/ 130 w 203"/>
                <a:gd name="T5" fmla="*/ 0 h 202"/>
                <a:gd name="T6" fmla="*/ 0 w 203"/>
                <a:gd name="T7" fmla="*/ 128 h 202"/>
                <a:gd name="T8" fmla="*/ 73 w 203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2">
                  <a:moveTo>
                    <a:pt x="73" y="202"/>
                  </a:moveTo>
                  <a:lnTo>
                    <a:pt x="203" y="74"/>
                  </a:lnTo>
                  <a:lnTo>
                    <a:pt x="130" y="0"/>
                  </a:lnTo>
                  <a:lnTo>
                    <a:pt x="0" y="128"/>
                  </a:lnTo>
                  <a:lnTo>
                    <a:pt x="73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ïṩliďé">
              <a:extLst>
                <a:ext uri="{FF2B5EF4-FFF2-40B4-BE49-F238E27FC236}">
                  <a16:creationId xmlns="" xmlns:a16="http://schemas.microsoft.com/office/drawing/2014/main" id="{81A982D9-0019-4183-ADA4-CD94BF42D1CF}"/>
                </a:ext>
              </a:extLst>
            </p:cNvPr>
            <p:cNvSpPr/>
            <p:nvPr/>
          </p:nvSpPr>
          <p:spPr bwMode="auto">
            <a:xfrm>
              <a:off x="10616138" y="2192692"/>
              <a:ext cx="361640" cy="355295"/>
            </a:xfrm>
            <a:custGeom>
              <a:avLst/>
              <a:gdLst>
                <a:gd name="T0" fmla="*/ 14 w 228"/>
                <a:gd name="T1" fmla="*/ 224 h 224"/>
                <a:gd name="T2" fmla="*/ 228 w 228"/>
                <a:gd name="T3" fmla="*/ 14 h 224"/>
                <a:gd name="T4" fmla="*/ 214 w 228"/>
                <a:gd name="T5" fmla="*/ 0 h 224"/>
                <a:gd name="T6" fmla="*/ 0 w 228"/>
                <a:gd name="T7" fmla="*/ 210 h 224"/>
                <a:gd name="T8" fmla="*/ 14 w 228"/>
                <a:gd name="T9" fmla="*/ 224 h 224"/>
                <a:gd name="T10" fmla="*/ 14 w 228"/>
                <a:gd name="T11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24">
                  <a:moveTo>
                    <a:pt x="14" y="224"/>
                  </a:moveTo>
                  <a:lnTo>
                    <a:pt x="228" y="14"/>
                  </a:lnTo>
                  <a:lnTo>
                    <a:pt x="214" y="0"/>
                  </a:lnTo>
                  <a:lnTo>
                    <a:pt x="0" y="210"/>
                  </a:lnTo>
                  <a:lnTo>
                    <a:pt x="14" y="224"/>
                  </a:lnTo>
                  <a:lnTo>
                    <a:pt x="14" y="224"/>
                  </a:lnTo>
                  <a:close/>
                </a:path>
              </a:pathLst>
            </a:custGeom>
            <a:solidFill>
              <a:srgbClr val="4D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iṣḻíďè">
              <a:extLst>
                <a:ext uri="{FF2B5EF4-FFF2-40B4-BE49-F238E27FC236}">
                  <a16:creationId xmlns="" xmlns:a16="http://schemas.microsoft.com/office/drawing/2014/main" id="{20B98CB2-0847-4262-B29D-9D8E35E6731B}"/>
                </a:ext>
              </a:extLst>
            </p:cNvPr>
            <p:cNvSpPr/>
            <p:nvPr/>
          </p:nvSpPr>
          <p:spPr bwMode="auto">
            <a:xfrm>
              <a:off x="10701787" y="2487713"/>
              <a:ext cx="34895" cy="33308"/>
            </a:xfrm>
            <a:prstGeom prst="ellipse">
              <a:avLst/>
            </a:pr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iSļíďé">
              <a:extLst>
                <a:ext uri="{FF2B5EF4-FFF2-40B4-BE49-F238E27FC236}">
                  <a16:creationId xmlns="" xmlns:a16="http://schemas.microsoft.com/office/drawing/2014/main" id="{33D08ACA-167B-4C2C-AC19-BFFDC8E945A6}"/>
                </a:ext>
              </a:extLst>
            </p:cNvPr>
            <p:cNvSpPr/>
            <p:nvPr/>
          </p:nvSpPr>
          <p:spPr bwMode="auto">
            <a:xfrm>
              <a:off x="10689099" y="2540055"/>
              <a:ext cx="61859" cy="98340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22 h 71"/>
                <a:gd name="T4" fmla="*/ 22 w 44"/>
                <a:gd name="T5" fmla="*/ 0 h 71"/>
                <a:gd name="T6" fmla="*/ 44 w 44"/>
                <a:gd name="T7" fmla="*/ 22 h 71"/>
                <a:gd name="T8" fmla="*/ 44 w 44"/>
                <a:gd name="T9" fmla="*/ 71 h 71"/>
                <a:gd name="T10" fmla="*/ 0 w 44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0" y="71"/>
                    <a:pt x="0" y="71"/>
                    <a:pt x="0" y="71"/>
                  </a:cubicBez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ïṣḷiḍé">
              <a:extLst>
                <a:ext uri="{FF2B5EF4-FFF2-40B4-BE49-F238E27FC236}">
                  <a16:creationId xmlns="" xmlns:a16="http://schemas.microsoft.com/office/drawing/2014/main" id="{ABCA306B-A1C8-4625-927B-03B32D3FC490}"/>
                </a:ext>
              </a:extLst>
            </p:cNvPr>
            <p:cNvSpPr/>
            <p:nvPr/>
          </p:nvSpPr>
          <p:spPr bwMode="auto">
            <a:xfrm>
              <a:off x="10708134" y="2411579"/>
              <a:ext cx="19033" cy="142752"/>
            </a:xfrm>
            <a:custGeom>
              <a:avLst/>
              <a:gdLst>
                <a:gd name="T0" fmla="*/ 2 w 12"/>
                <a:gd name="T1" fmla="*/ 90 h 90"/>
                <a:gd name="T2" fmla="*/ 12 w 12"/>
                <a:gd name="T3" fmla="*/ 90 h 90"/>
                <a:gd name="T4" fmla="*/ 9 w 12"/>
                <a:gd name="T5" fmla="*/ 0 h 90"/>
                <a:gd name="T6" fmla="*/ 0 w 12"/>
                <a:gd name="T7" fmla="*/ 5 h 90"/>
                <a:gd name="T8" fmla="*/ 2 w 12"/>
                <a:gd name="T9" fmla="*/ 90 h 90"/>
                <a:gd name="T10" fmla="*/ 2 w 12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0">
                  <a:moveTo>
                    <a:pt x="2" y="90"/>
                  </a:moveTo>
                  <a:lnTo>
                    <a:pt x="12" y="90"/>
                  </a:lnTo>
                  <a:lnTo>
                    <a:pt x="9" y="0"/>
                  </a:lnTo>
                  <a:lnTo>
                    <a:pt x="0" y="5"/>
                  </a:lnTo>
                  <a:lnTo>
                    <a:pt x="2" y="90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iṡlïdé">
              <a:extLst>
                <a:ext uri="{FF2B5EF4-FFF2-40B4-BE49-F238E27FC236}">
                  <a16:creationId xmlns="" xmlns:a16="http://schemas.microsoft.com/office/drawing/2014/main" id="{C3E09BEC-17AA-4C1E-98C5-B3010CFEF0FE}"/>
                </a:ext>
              </a:extLst>
            </p:cNvPr>
            <p:cNvSpPr/>
            <p:nvPr/>
          </p:nvSpPr>
          <p:spPr bwMode="auto">
            <a:xfrm>
              <a:off x="10708134" y="2356063"/>
              <a:ext cx="71376" cy="71376"/>
            </a:xfrm>
            <a:custGeom>
              <a:avLst/>
              <a:gdLst>
                <a:gd name="T0" fmla="*/ 45 w 45"/>
                <a:gd name="T1" fmla="*/ 6 h 45"/>
                <a:gd name="T2" fmla="*/ 5 w 45"/>
                <a:gd name="T3" fmla="*/ 45 h 45"/>
                <a:gd name="T4" fmla="*/ 0 w 45"/>
                <a:gd name="T5" fmla="*/ 40 h 45"/>
                <a:gd name="T6" fmla="*/ 41 w 45"/>
                <a:gd name="T7" fmla="*/ 0 h 45"/>
                <a:gd name="T8" fmla="*/ 45 w 45"/>
                <a:gd name="T9" fmla="*/ 6 h 45"/>
                <a:gd name="T10" fmla="*/ 45 w 45"/>
                <a:gd name="T11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5">
                  <a:moveTo>
                    <a:pt x="45" y="6"/>
                  </a:moveTo>
                  <a:lnTo>
                    <a:pt x="5" y="45"/>
                  </a:lnTo>
                  <a:lnTo>
                    <a:pt x="0" y="40"/>
                  </a:lnTo>
                  <a:lnTo>
                    <a:pt x="41" y="0"/>
                  </a:lnTo>
                  <a:lnTo>
                    <a:pt x="45" y="6"/>
                  </a:lnTo>
                  <a:lnTo>
                    <a:pt x="45" y="6"/>
                  </a:ln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îṧlíḍe">
              <a:extLst>
                <a:ext uri="{FF2B5EF4-FFF2-40B4-BE49-F238E27FC236}">
                  <a16:creationId xmlns="" xmlns:a16="http://schemas.microsoft.com/office/drawing/2014/main" id="{C5E889AD-A1DF-4C5B-82A7-4C20CBEDF8D4}"/>
                </a:ext>
              </a:extLst>
            </p:cNvPr>
            <p:cNvSpPr/>
            <p:nvPr/>
          </p:nvSpPr>
          <p:spPr bwMode="auto">
            <a:xfrm>
              <a:off x="10855644" y="3098377"/>
              <a:ext cx="42826" cy="34895"/>
            </a:xfrm>
            <a:custGeom>
              <a:avLst/>
              <a:gdLst>
                <a:gd name="T0" fmla="*/ 30 w 30"/>
                <a:gd name="T1" fmla="*/ 21 h 25"/>
                <a:gd name="T2" fmla="*/ 17 w 30"/>
                <a:gd name="T3" fmla="*/ 10 h 25"/>
                <a:gd name="T4" fmla="*/ 13 w 30"/>
                <a:gd name="T5" fmla="*/ 0 h 25"/>
                <a:gd name="T6" fmla="*/ 0 w 30"/>
                <a:gd name="T7" fmla="*/ 0 h 25"/>
                <a:gd name="T8" fmla="*/ 13 w 30"/>
                <a:gd name="T9" fmla="*/ 3 h 25"/>
                <a:gd name="T10" fmla="*/ 17 w 30"/>
                <a:gd name="T11" fmla="*/ 23 h 25"/>
                <a:gd name="T12" fmla="*/ 30 w 30"/>
                <a:gd name="T13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5">
                  <a:moveTo>
                    <a:pt x="30" y="21"/>
                  </a:moveTo>
                  <a:cubicBezTo>
                    <a:pt x="23" y="25"/>
                    <a:pt x="19" y="15"/>
                    <a:pt x="17" y="10"/>
                  </a:cubicBezTo>
                  <a:cubicBezTo>
                    <a:pt x="16" y="5"/>
                    <a:pt x="16" y="0"/>
                    <a:pt x="13" y="0"/>
                  </a:cubicBezTo>
                  <a:cubicBezTo>
                    <a:pt x="10" y="0"/>
                    <a:pt x="0" y="0"/>
                    <a:pt x="0" y="0"/>
                  </a:cubicBezTo>
                  <a:cubicBezTo>
                    <a:pt x="0" y="0"/>
                    <a:pt x="10" y="2"/>
                    <a:pt x="13" y="3"/>
                  </a:cubicBezTo>
                  <a:cubicBezTo>
                    <a:pt x="15" y="4"/>
                    <a:pt x="16" y="20"/>
                    <a:pt x="17" y="23"/>
                  </a:cubicBezTo>
                  <a:cubicBezTo>
                    <a:pt x="17" y="23"/>
                    <a:pt x="24" y="25"/>
                    <a:pt x="30" y="21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íṥľiḑé">
              <a:extLst>
                <a:ext uri="{FF2B5EF4-FFF2-40B4-BE49-F238E27FC236}">
                  <a16:creationId xmlns="" xmlns:a16="http://schemas.microsoft.com/office/drawing/2014/main" id="{88367F51-10EC-4787-8393-16A4E07A4FA1}"/>
                </a:ext>
              </a:extLst>
            </p:cNvPr>
            <p:cNvSpPr/>
            <p:nvPr/>
          </p:nvSpPr>
          <p:spPr bwMode="auto">
            <a:xfrm>
              <a:off x="10901642" y="3115823"/>
              <a:ext cx="1586" cy="1586"/>
            </a:xfrm>
            <a:prstGeom prst="rect">
              <a:avLst/>
            </a:pr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íśļïḍé">
              <a:extLst>
                <a:ext uri="{FF2B5EF4-FFF2-40B4-BE49-F238E27FC236}">
                  <a16:creationId xmlns="" xmlns:a16="http://schemas.microsoft.com/office/drawing/2014/main" id="{018D3796-777C-4D45-81AB-37DF2350A67A}"/>
                </a:ext>
              </a:extLst>
            </p:cNvPr>
            <p:cNvSpPr/>
            <p:nvPr/>
          </p:nvSpPr>
          <p:spPr bwMode="auto">
            <a:xfrm>
              <a:off x="10857229" y="3077755"/>
              <a:ext cx="53928" cy="38068"/>
            </a:xfrm>
            <a:custGeom>
              <a:avLst/>
              <a:gdLst>
                <a:gd name="T0" fmla="*/ 38 w 38"/>
                <a:gd name="T1" fmla="*/ 23 h 27"/>
                <a:gd name="T2" fmla="*/ 31 w 38"/>
                <a:gd name="T3" fmla="*/ 15 h 27"/>
                <a:gd name="T4" fmla="*/ 19 w 38"/>
                <a:gd name="T5" fmla="*/ 2 h 27"/>
                <a:gd name="T6" fmla="*/ 0 w 38"/>
                <a:gd name="T7" fmla="*/ 0 h 27"/>
                <a:gd name="T8" fmla="*/ 24 w 38"/>
                <a:gd name="T9" fmla="*/ 7 h 27"/>
                <a:gd name="T10" fmla="*/ 32 w 38"/>
                <a:gd name="T11" fmla="*/ 27 h 27"/>
                <a:gd name="T12" fmla="*/ 38 w 38"/>
                <a:gd name="T13" fmla="*/ 23 h 27"/>
                <a:gd name="T14" fmla="*/ 38 w 38"/>
                <a:gd name="T1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7">
                  <a:moveTo>
                    <a:pt x="38" y="23"/>
                  </a:moveTo>
                  <a:cubicBezTo>
                    <a:pt x="35" y="26"/>
                    <a:pt x="32" y="19"/>
                    <a:pt x="31" y="15"/>
                  </a:cubicBezTo>
                  <a:cubicBezTo>
                    <a:pt x="28" y="9"/>
                    <a:pt x="29" y="3"/>
                    <a:pt x="19" y="2"/>
                  </a:cubicBez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22" y="3"/>
                    <a:pt x="24" y="7"/>
                  </a:cubicBezTo>
                  <a:cubicBezTo>
                    <a:pt x="27" y="11"/>
                    <a:pt x="31" y="21"/>
                    <a:pt x="32" y="27"/>
                  </a:cubicBezTo>
                  <a:cubicBezTo>
                    <a:pt x="32" y="27"/>
                    <a:pt x="36" y="26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íṥļîḋé">
              <a:extLst>
                <a:ext uri="{FF2B5EF4-FFF2-40B4-BE49-F238E27FC236}">
                  <a16:creationId xmlns="" xmlns:a16="http://schemas.microsoft.com/office/drawing/2014/main" id="{A0F3FF2F-E84C-4FE0-BFDD-168F31764F44}"/>
                </a:ext>
              </a:extLst>
            </p:cNvPr>
            <p:cNvSpPr/>
            <p:nvPr/>
          </p:nvSpPr>
          <p:spPr bwMode="auto">
            <a:xfrm>
              <a:off x="10865160" y="3066653"/>
              <a:ext cx="47584" cy="20620"/>
            </a:xfrm>
            <a:custGeom>
              <a:avLst/>
              <a:gdLst>
                <a:gd name="T0" fmla="*/ 35 w 35"/>
                <a:gd name="T1" fmla="*/ 9 h 15"/>
                <a:gd name="T2" fmla="*/ 34 w 35"/>
                <a:gd name="T3" fmla="*/ 9 h 15"/>
                <a:gd name="T4" fmla="*/ 29 w 35"/>
                <a:gd name="T5" fmla="*/ 8 h 15"/>
                <a:gd name="T6" fmla="*/ 21 w 35"/>
                <a:gd name="T7" fmla="*/ 1 h 15"/>
                <a:gd name="T8" fmla="*/ 0 w 35"/>
                <a:gd name="T9" fmla="*/ 0 h 15"/>
                <a:gd name="T10" fmla="*/ 20 w 35"/>
                <a:gd name="T11" fmla="*/ 4 h 15"/>
                <a:gd name="T12" fmla="*/ 30 w 35"/>
                <a:gd name="T13" fmla="*/ 15 h 15"/>
                <a:gd name="T14" fmla="*/ 35 w 35"/>
                <a:gd name="T1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5">
                  <a:moveTo>
                    <a:pt x="35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3" y="12"/>
                    <a:pt x="30" y="9"/>
                    <a:pt x="29" y="8"/>
                  </a:cubicBezTo>
                  <a:cubicBezTo>
                    <a:pt x="29" y="6"/>
                    <a:pt x="26" y="2"/>
                    <a:pt x="21" y="1"/>
                  </a:cubicBezTo>
                  <a:cubicBezTo>
                    <a:pt x="15" y="1"/>
                    <a:pt x="0" y="0"/>
                    <a:pt x="0" y="0"/>
                  </a:cubicBezTo>
                  <a:cubicBezTo>
                    <a:pt x="0" y="0"/>
                    <a:pt x="14" y="3"/>
                    <a:pt x="20" y="4"/>
                  </a:cubicBezTo>
                  <a:cubicBezTo>
                    <a:pt x="26" y="4"/>
                    <a:pt x="28" y="10"/>
                    <a:pt x="30" y="15"/>
                  </a:cubicBezTo>
                  <a:cubicBezTo>
                    <a:pt x="30" y="15"/>
                    <a:pt x="34" y="13"/>
                    <a:pt x="35" y="9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iṧ1îdè">
              <a:extLst>
                <a:ext uri="{FF2B5EF4-FFF2-40B4-BE49-F238E27FC236}">
                  <a16:creationId xmlns="" xmlns:a16="http://schemas.microsoft.com/office/drawing/2014/main" id="{F825EBC7-2C36-4E42-85BD-2316F5C7D689}"/>
                </a:ext>
              </a:extLst>
            </p:cNvPr>
            <p:cNvSpPr/>
            <p:nvPr/>
          </p:nvSpPr>
          <p:spPr bwMode="auto">
            <a:xfrm>
              <a:off x="10944467" y="2319583"/>
              <a:ext cx="60272" cy="60272"/>
            </a:xfrm>
            <a:custGeom>
              <a:avLst/>
              <a:gdLst>
                <a:gd name="T0" fmla="*/ 38 w 38"/>
                <a:gd name="T1" fmla="*/ 38 h 38"/>
                <a:gd name="T2" fmla="*/ 0 w 38"/>
                <a:gd name="T3" fmla="*/ 0 h 38"/>
                <a:gd name="T4" fmla="*/ 38 w 38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8">
                  <a:moveTo>
                    <a:pt x="38" y="38"/>
                  </a:moveTo>
                  <a:lnTo>
                    <a:pt x="0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C2C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í$ļiḓe">
              <a:extLst>
                <a:ext uri="{FF2B5EF4-FFF2-40B4-BE49-F238E27FC236}">
                  <a16:creationId xmlns="" xmlns:a16="http://schemas.microsoft.com/office/drawing/2014/main" id="{1A61A01F-6184-4666-9A19-939B8B764343}"/>
                </a:ext>
              </a:extLst>
            </p:cNvPr>
            <p:cNvSpPr/>
            <p:nvPr/>
          </p:nvSpPr>
          <p:spPr bwMode="auto">
            <a:xfrm>
              <a:off x="10944467" y="2319583"/>
              <a:ext cx="60272" cy="60272"/>
            </a:xfrm>
            <a:custGeom>
              <a:avLst/>
              <a:gdLst>
                <a:gd name="T0" fmla="*/ 38 w 38"/>
                <a:gd name="T1" fmla="*/ 38 h 38"/>
                <a:gd name="T2" fmla="*/ 0 w 38"/>
                <a:gd name="T3" fmla="*/ 0 h 38"/>
                <a:gd name="T4" fmla="*/ 38 w 38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8">
                  <a:moveTo>
                    <a:pt x="38" y="38"/>
                  </a:moveTo>
                  <a:lnTo>
                    <a:pt x="0" y="0"/>
                  </a:lnTo>
                  <a:lnTo>
                    <a:pt x="38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íŝļîdè">
              <a:extLst>
                <a:ext uri="{FF2B5EF4-FFF2-40B4-BE49-F238E27FC236}">
                  <a16:creationId xmlns="" xmlns:a16="http://schemas.microsoft.com/office/drawing/2014/main" id="{A1A6B0BC-E290-4DC7-B9A5-958B8831090C}"/>
                </a:ext>
              </a:extLst>
            </p:cNvPr>
            <p:cNvSpPr/>
            <p:nvPr/>
          </p:nvSpPr>
          <p:spPr bwMode="auto">
            <a:xfrm>
              <a:off x="10888953" y="2451232"/>
              <a:ext cx="44412" cy="44412"/>
            </a:xfrm>
            <a:custGeom>
              <a:avLst/>
              <a:gdLst>
                <a:gd name="T0" fmla="*/ 0 w 28"/>
                <a:gd name="T1" fmla="*/ 28 h 28"/>
                <a:gd name="T2" fmla="*/ 0 w 28"/>
                <a:gd name="T3" fmla="*/ 28 h 28"/>
                <a:gd name="T4" fmla="*/ 28 w 28"/>
                <a:gd name="T5" fmla="*/ 0 h 28"/>
                <a:gd name="T6" fmla="*/ 0 w 28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09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íŝ1iďe">
              <a:extLst>
                <a:ext uri="{FF2B5EF4-FFF2-40B4-BE49-F238E27FC236}">
                  <a16:creationId xmlns="" xmlns:a16="http://schemas.microsoft.com/office/drawing/2014/main" id="{53FEBAA6-5C0B-4BFB-B35B-110E8F2C1C29}"/>
                </a:ext>
              </a:extLst>
            </p:cNvPr>
            <p:cNvSpPr/>
            <p:nvPr/>
          </p:nvSpPr>
          <p:spPr bwMode="auto">
            <a:xfrm>
              <a:off x="10888953" y="2451232"/>
              <a:ext cx="44412" cy="44412"/>
            </a:xfrm>
            <a:custGeom>
              <a:avLst/>
              <a:gdLst>
                <a:gd name="T0" fmla="*/ 0 w 28"/>
                <a:gd name="T1" fmla="*/ 28 h 28"/>
                <a:gd name="T2" fmla="*/ 0 w 28"/>
                <a:gd name="T3" fmla="*/ 28 h 28"/>
                <a:gd name="T4" fmla="*/ 28 w 28"/>
                <a:gd name="T5" fmla="*/ 0 h 28"/>
                <a:gd name="T6" fmla="*/ 0 w 28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iśḻîḑé">
              <a:extLst>
                <a:ext uri="{FF2B5EF4-FFF2-40B4-BE49-F238E27FC236}">
                  <a16:creationId xmlns="" xmlns:a16="http://schemas.microsoft.com/office/drawing/2014/main" id="{FBBF57AC-1055-4886-B04A-542E7DFB99DE}"/>
                </a:ext>
              </a:extLst>
            </p:cNvPr>
            <p:cNvSpPr/>
            <p:nvPr/>
          </p:nvSpPr>
          <p:spPr bwMode="auto">
            <a:xfrm>
              <a:off x="10881022" y="2495644"/>
              <a:ext cx="7931" cy="4758"/>
            </a:xfrm>
            <a:custGeom>
              <a:avLst/>
              <a:gdLst>
                <a:gd name="T0" fmla="*/ 0 w 5"/>
                <a:gd name="T1" fmla="*/ 3 h 3"/>
                <a:gd name="T2" fmla="*/ 0 w 5"/>
                <a:gd name="T3" fmla="*/ 3 h 3"/>
                <a:gd name="T4" fmla="*/ 5 w 5"/>
                <a:gd name="T5" fmla="*/ 0 h 3"/>
                <a:gd name="T6" fmla="*/ 5 w 5"/>
                <a:gd name="T7" fmla="*/ 0 h 3"/>
                <a:gd name="T8" fmla="*/ 0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95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işľîḋé">
              <a:extLst>
                <a:ext uri="{FF2B5EF4-FFF2-40B4-BE49-F238E27FC236}">
                  <a16:creationId xmlns="" xmlns:a16="http://schemas.microsoft.com/office/drawing/2014/main" id="{CD578C2D-9AFC-4C60-B7C9-F3C1322CDD9C}"/>
                </a:ext>
              </a:extLst>
            </p:cNvPr>
            <p:cNvSpPr/>
            <p:nvPr/>
          </p:nvSpPr>
          <p:spPr bwMode="auto">
            <a:xfrm>
              <a:off x="10881022" y="2495644"/>
              <a:ext cx="7931" cy="4758"/>
            </a:xfrm>
            <a:custGeom>
              <a:avLst/>
              <a:gdLst>
                <a:gd name="T0" fmla="*/ 0 w 5"/>
                <a:gd name="T1" fmla="*/ 3 h 3"/>
                <a:gd name="T2" fmla="*/ 0 w 5"/>
                <a:gd name="T3" fmla="*/ 3 h 3"/>
                <a:gd name="T4" fmla="*/ 5 w 5"/>
                <a:gd name="T5" fmla="*/ 0 h 3"/>
                <a:gd name="T6" fmla="*/ 5 w 5"/>
                <a:gd name="T7" fmla="*/ 0 h 3"/>
                <a:gd name="T8" fmla="*/ 0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iṥľïḓè">
              <a:extLst>
                <a:ext uri="{FF2B5EF4-FFF2-40B4-BE49-F238E27FC236}">
                  <a16:creationId xmlns="" xmlns:a16="http://schemas.microsoft.com/office/drawing/2014/main" id="{DDE39E23-C682-402F-A6E8-5AB5888F6F28}"/>
                </a:ext>
              </a:extLst>
            </p:cNvPr>
            <p:cNvSpPr/>
            <p:nvPr/>
          </p:nvSpPr>
          <p:spPr bwMode="auto">
            <a:xfrm>
              <a:off x="10830265" y="2295791"/>
              <a:ext cx="174474" cy="204611"/>
            </a:xfrm>
            <a:custGeom>
              <a:avLst/>
              <a:gdLst>
                <a:gd name="T0" fmla="*/ 37 w 126"/>
                <a:gd name="T1" fmla="*/ 148 h 148"/>
                <a:gd name="T2" fmla="*/ 36 w 126"/>
                <a:gd name="T3" fmla="*/ 147 h 148"/>
                <a:gd name="T4" fmla="*/ 12 w 126"/>
                <a:gd name="T5" fmla="*/ 82 h 148"/>
                <a:gd name="T6" fmla="*/ 66 w 126"/>
                <a:gd name="T7" fmla="*/ 0 h 148"/>
                <a:gd name="T8" fmla="*/ 83 w 126"/>
                <a:gd name="T9" fmla="*/ 17 h 148"/>
                <a:gd name="T10" fmla="*/ 126 w 126"/>
                <a:gd name="T11" fmla="*/ 61 h 148"/>
                <a:gd name="T12" fmla="*/ 75 w 126"/>
                <a:gd name="T13" fmla="*/ 112 h 148"/>
                <a:gd name="T14" fmla="*/ 42 w 126"/>
                <a:gd name="T15" fmla="*/ 144 h 148"/>
                <a:gd name="T16" fmla="*/ 37 w 126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148">
                  <a:moveTo>
                    <a:pt x="37" y="148"/>
                  </a:moveTo>
                  <a:cubicBezTo>
                    <a:pt x="37" y="148"/>
                    <a:pt x="36" y="148"/>
                    <a:pt x="36" y="147"/>
                  </a:cubicBezTo>
                  <a:cubicBezTo>
                    <a:pt x="17" y="126"/>
                    <a:pt x="0" y="101"/>
                    <a:pt x="12" y="82"/>
                  </a:cubicBezTo>
                  <a:cubicBezTo>
                    <a:pt x="21" y="67"/>
                    <a:pt x="55" y="17"/>
                    <a:pt x="66" y="0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37" y="148"/>
                    <a:pt x="37" y="148"/>
                    <a:pt x="37" y="148"/>
                  </a:cubicBezTo>
                </a:path>
              </a:pathLst>
            </a:custGeom>
            <a:solidFill>
              <a:srgbClr val="203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sľíḑê">
              <a:extLst>
                <a:ext uri="{FF2B5EF4-FFF2-40B4-BE49-F238E27FC236}">
                  <a16:creationId xmlns="" xmlns:a16="http://schemas.microsoft.com/office/drawing/2014/main" id="{F8F25ADA-3608-4EE2-9789-98E08A7DDA61}"/>
                </a:ext>
              </a:extLst>
            </p:cNvPr>
            <p:cNvSpPr/>
            <p:nvPr/>
          </p:nvSpPr>
          <p:spPr bwMode="auto">
            <a:xfrm>
              <a:off x="8043421" y="5246007"/>
              <a:ext cx="583698" cy="141166"/>
            </a:xfrm>
            <a:custGeom>
              <a:avLst/>
              <a:gdLst>
                <a:gd name="T0" fmla="*/ 46 w 420"/>
                <a:gd name="T1" fmla="*/ 0 h 102"/>
                <a:gd name="T2" fmla="*/ 420 w 420"/>
                <a:gd name="T3" fmla="*/ 0 h 102"/>
                <a:gd name="T4" fmla="*/ 420 w 420"/>
                <a:gd name="T5" fmla="*/ 17 h 102"/>
                <a:gd name="T6" fmla="*/ 269 w 420"/>
                <a:gd name="T7" fmla="*/ 17 h 102"/>
                <a:gd name="T8" fmla="*/ 240 w 420"/>
                <a:gd name="T9" fmla="*/ 46 h 102"/>
                <a:gd name="T10" fmla="*/ 240 w 420"/>
                <a:gd name="T11" fmla="*/ 56 h 102"/>
                <a:gd name="T12" fmla="*/ 269 w 420"/>
                <a:gd name="T13" fmla="*/ 84 h 102"/>
                <a:gd name="T14" fmla="*/ 420 w 420"/>
                <a:gd name="T15" fmla="*/ 84 h 102"/>
                <a:gd name="T16" fmla="*/ 420 w 420"/>
                <a:gd name="T17" fmla="*/ 102 h 102"/>
                <a:gd name="T18" fmla="*/ 46 w 420"/>
                <a:gd name="T19" fmla="*/ 102 h 102"/>
                <a:gd name="T20" fmla="*/ 0 w 420"/>
                <a:gd name="T21" fmla="*/ 56 h 102"/>
                <a:gd name="T22" fmla="*/ 0 w 420"/>
                <a:gd name="T23" fmla="*/ 46 h 102"/>
                <a:gd name="T24" fmla="*/ 46 w 420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102">
                  <a:moveTo>
                    <a:pt x="46" y="0"/>
                  </a:moveTo>
                  <a:cubicBezTo>
                    <a:pt x="420" y="0"/>
                    <a:pt x="420" y="0"/>
                    <a:pt x="420" y="0"/>
                  </a:cubicBezTo>
                  <a:cubicBezTo>
                    <a:pt x="420" y="17"/>
                    <a:pt x="420" y="17"/>
                    <a:pt x="420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53" y="17"/>
                    <a:pt x="240" y="30"/>
                    <a:pt x="240" y="46"/>
                  </a:cubicBezTo>
                  <a:cubicBezTo>
                    <a:pt x="240" y="56"/>
                    <a:pt x="240" y="56"/>
                    <a:pt x="240" y="56"/>
                  </a:cubicBezTo>
                  <a:cubicBezTo>
                    <a:pt x="240" y="71"/>
                    <a:pt x="253" y="84"/>
                    <a:pt x="269" y="84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0" y="102"/>
                    <a:pt x="420" y="102"/>
                    <a:pt x="420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20" y="102"/>
                    <a:pt x="0" y="81"/>
                    <a:pt x="0" y="5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0" y="0"/>
                    <a:pt x="46" y="0"/>
                  </a:cubicBezTo>
                </a:path>
              </a:pathLst>
            </a:custGeom>
            <a:solidFill>
              <a:srgbClr val="00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ṧľiḋé">
              <a:extLst>
                <a:ext uri="{FF2B5EF4-FFF2-40B4-BE49-F238E27FC236}">
                  <a16:creationId xmlns="" xmlns:a16="http://schemas.microsoft.com/office/drawing/2014/main" id="{79D9E374-264F-440C-922D-E3A76459765F}"/>
                </a:ext>
              </a:extLst>
            </p:cNvPr>
            <p:cNvSpPr/>
            <p:nvPr/>
          </p:nvSpPr>
          <p:spPr bwMode="auto">
            <a:xfrm>
              <a:off x="8376510" y="5269800"/>
              <a:ext cx="222060" cy="93582"/>
            </a:xfrm>
            <a:custGeom>
              <a:avLst/>
              <a:gdLst>
                <a:gd name="T0" fmla="*/ 29 w 160"/>
                <a:gd name="T1" fmla="*/ 67 h 67"/>
                <a:gd name="T2" fmla="*/ 0 w 160"/>
                <a:gd name="T3" fmla="*/ 39 h 67"/>
                <a:gd name="T4" fmla="*/ 0 w 160"/>
                <a:gd name="T5" fmla="*/ 29 h 67"/>
                <a:gd name="T6" fmla="*/ 29 w 160"/>
                <a:gd name="T7" fmla="*/ 0 h 67"/>
                <a:gd name="T8" fmla="*/ 160 w 160"/>
                <a:gd name="T9" fmla="*/ 0 h 67"/>
                <a:gd name="T10" fmla="*/ 148 w 160"/>
                <a:gd name="T11" fmla="*/ 32 h 67"/>
                <a:gd name="T12" fmla="*/ 160 w 160"/>
                <a:gd name="T13" fmla="*/ 67 h 67"/>
                <a:gd name="T14" fmla="*/ 29 w 160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7">
                  <a:moveTo>
                    <a:pt x="29" y="67"/>
                  </a:moveTo>
                  <a:cubicBezTo>
                    <a:pt x="13" y="67"/>
                    <a:pt x="0" y="54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48" y="7"/>
                    <a:pt x="148" y="32"/>
                  </a:cubicBezTo>
                  <a:cubicBezTo>
                    <a:pt x="148" y="60"/>
                    <a:pt x="160" y="67"/>
                    <a:pt x="160" y="67"/>
                  </a:cubicBezTo>
                  <a:cubicBezTo>
                    <a:pt x="29" y="67"/>
                    <a:pt x="29" y="67"/>
                    <a:pt x="29" y="67"/>
                  </a:cubicBezTo>
                </a:path>
              </a:pathLst>
            </a:custGeom>
            <a:solidFill>
              <a:srgbClr val="D3E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ḻïḑê">
              <a:extLst>
                <a:ext uri="{FF2B5EF4-FFF2-40B4-BE49-F238E27FC236}">
                  <a16:creationId xmlns="" xmlns:a16="http://schemas.microsoft.com/office/drawing/2014/main" id="{3D6C6369-0A9A-4D79-8EB5-599BA052AB5D}"/>
                </a:ext>
              </a:extLst>
            </p:cNvPr>
            <p:cNvSpPr/>
            <p:nvPr/>
          </p:nvSpPr>
          <p:spPr bwMode="auto">
            <a:xfrm>
              <a:off x="8121141" y="5575923"/>
              <a:ext cx="743899" cy="115788"/>
            </a:xfrm>
            <a:custGeom>
              <a:avLst/>
              <a:gdLst>
                <a:gd name="T0" fmla="*/ 507 w 536"/>
                <a:gd name="T1" fmla="*/ 83 h 83"/>
                <a:gd name="T2" fmla="*/ 536 w 536"/>
                <a:gd name="T3" fmla="*/ 54 h 83"/>
                <a:gd name="T4" fmla="*/ 536 w 536"/>
                <a:gd name="T5" fmla="*/ 29 h 83"/>
                <a:gd name="T6" fmla="*/ 507 w 536"/>
                <a:gd name="T7" fmla="*/ 0 h 83"/>
                <a:gd name="T8" fmla="*/ 0 w 536"/>
                <a:gd name="T9" fmla="*/ 0 h 83"/>
                <a:gd name="T10" fmla="*/ 12 w 536"/>
                <a:gd name="T11" fmla="*/ 39 h 83"/>
                <a:gd name="T12" fmla="*/ 0 w 536"/>
                <a:gd name="T13" fmla="*/ 83 h 83"/>
                <a:gd name="T14" fmla="*/ 507 w 536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6" h="83">
                  <a:moveTo>
                    <a:pt x="507" y="83"/>
                  </a:moveTo>
                  <a:cubicBezTo>
                    <a:pt x="523" y="83"/>
                    <a:pt x="536" y="70"/>
                    <a:pt x="536" y="54"/>
                  </a:cubicBezTo>
                  <a:cubicBezTo>
                    <a:pt x="536" y="29"/>
                    <a:pt x="536" y="29"/>
                    <a:pt x="536" y="29"/>
                  </a:cubicBezTo>
                  <a:cubicBezTo>
                    <a:pt x="536" y="13"/>
                    <a:pt x="523" y="0"/>
                    <a:pt x="50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15"/>
                    <a:pt x="12" y="39"/>
                  </a:cubicBezTo>
                  <a:cubicBezTo>
                    <a:pt x="12" y="68"/>
                    <a:pt x="0" y="83"/>
                    <a:pt x="0" y="83"/>
                  </a:cubicBezTo>
                  <a:cubicBezTo>
                    <a:pt x="507" y="83"/>
                    <a:pt x="507" y="83"/>
                    <a:pt x="507" y="83"/>
                  </a:cubicBezTo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şļidê">
              <a:extLst>
                <a:ext uri="{FF2B5EF4-FFF2-40B4-BE49-F238E27FC236}">
                  <a16:creationId xmlns="" xmlns:a16="http://schemas.microsoft.com/office/drawing/2014/main" id="{B79782BD-D43F-4B80-87EE-CABA7294E09B}"/>
                </a:ext>
              </a:extLst>
            </p:cNvPr>
            <p:cNvSpPr/>
            <p:nvPr/>
          </p:nvSpPr>
          <p:spPr bwMode="auto">
            <a:xfrm>
              <a:off x="8585881" y="5575923"/>
              <a:ext cx="88823" cy="115788"/>
            </a:xfrm>
            <a:custGeom>
              <a:avLst/>
              <a:gdLst>
                <a:gd name="T0" fmla="*/ 63 w 63"/>
                <a:gd name="T1" fmla="*/ 0 h 83"/>
                <a:gd name="T2" fmla="*/ 0 w 63"/>
                <a:gd name="T3" fmla="*/ 0 h 83"/>
                <a:gd name="T4" fmla="*/ 6 w 63"/>
                <a:gd name="T5" fmla="*/ 41 h 83"/>
                <a:gd name="T6" fmla="*/ 0 w 63"/>
                <a:gd name="T7" fmla="*/ 83 h 83"/>
                <a:gd name="T8" fmla="*/ 63 w 63"/>
                <a:gd name="T9" fmla="*/ 83 h 83"/>
                <a:gd name="T10" fmla="*/ 63 w 63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3">
                  <a:moveTo>
                    <a:pt x="6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13"/>
                    <a:pt x="6" y="41"/>
                  </a:cubicBezTo>
                  <a:cubicBezTo>
                    <a:pt x="6" y="69"/>
                    <a:pt x="0" y="83"/>
                    <a:pt x="0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0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îṣľiḍé">
              <a:extLst>
                <a:ext uri="{FF2B5EF4-FFF2-40B4-BE49-F238E27FC236}">
                  <a16:creationId xmlns="" xmlns:a16="http://schemas.microsoft.com/office/drawing/2014/main" id="{7E0BA266-A340-42F5-B245-409F23F6133B}"/>
                </a:ext>
              </a:extLst>
            </p:cNvPr>
            <p:cNvSpPr/>
            <p:nvPr/>
          </p:nvSpPr>
          <p:spPr bwMode="auto">
            <a:xfrm>
              <a:off x="8581121" y="5571166"/>
              <a:ext cx="19033" cy="125304"/>
            </a:xfrm>
            <a:custGeom>
              <a:avLst/>
              <a:gdLst>
                <a:gd name="T0" fmla="*/ 4 w 14"/>
                <a:gd name="T1" fmla="*/ 91 h 91"/>
                <a:gd name="T2" fmla="*/ 3 w 14"/>
                <a:gd name="T3" fmla="*/ 91 h 91"/>
                <a:gd name="T4" fmla="*/ 1 w 14"/>
                <a:gd name="T5" fmla="*/ 86 h 91"/>
                <a:gd name="T6" fmla="*/ 7 w 14"/>
                <a:gd name="T7" fmla="*/ 45 h 91"/>
                <a:gd name="T8" fmla="*/ 1 w 14"/>
                <a:gd name="T9" fmla="*/ 5 h 91"/>
                <a:gd name="T10" fmla="*/ 3 w 14"/>
                <a:gd name="T11" fmla="*/ 0 h 91"/>
                <a:gd name="T12" fmla="*/ 8 w 14"/>
                <a:gd name="T13" fmla="*/ 2 h 91"/>
                <a:gd name="T14" fmla="*/ 14 w 14"/>
                <a:gd name="T15" fmla="*/ 45 h 91"/>
                <a:gd name="T16" fmla="*/ 8 w 14"/>
                <a:gd name="T17" fmla="*/ 89 h 91"/>
                <a:gd name="T18" fmla="*/ 4 w 14"/>
                <a:gd name="T1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1">
                  <a:moveTo>
                    <a:pt x="4" y="91"/>
                  </a:moveTo>
                  <a:cubicBezTo>
                    <a:pt x="4" y="91"/>
                    <a:pt x="3" y="91"/>
                    <a:pt x="3" y="91"/>
                  </a:cubicBezTo>
                  <a:cubicBezTo>
                    <a:pt x="1" y="90"/>
                    <a:pt x="0" y="88"/>
                    <a:pt x="1" y="86"/>
                  </a:cubicBezTo>
                  <a:cubicBezTo>
                    <a:pt x="1" y="86"/>
                    <a:pt x="7" y="72"/>
                    <a:pt x="7" y="45"/>
                  </a:cubicBezTo>
                  <a:cubicBezTo>
                    <a:pt x="7" y="18"/>
                    <a:pt x="1" y="5"/>
                    <a:pt x="1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5" y="0"/>
                    <a:pt x="7" y="0"/>
                    <a:pt x="8" y="2"/>
                  </a:cubicBezTo>
                  <a:cubicBezTo>
                    <a:pt x="8" y="3"/>
                    <a:pt x="14" y="16"/>
                    <a:pt x="14" y="45"/>
                  </a:cubicBezTo>
                  <a:cubicBezTo>
                    <a:pt x="14" y="73"/>
                    <a:pt x="8" y="88"/>
                    <a:pt x="8" y="89"/>
                  </a:cubicBezTo>
                  <a:cubicBezTo>
                    <a:pt x="7" y="90"/>
                    <a:pt x="6" y="91"/>
                    <a:pt x="4" y="91"/>
                  </a:cubicBezTo>
                  <a:close/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ṡḻîďé">
              <a:extLst>
                <a:ext uri="{FF2B5EF4-FFF2-40B4-BE49-F238E27FC236}">
                  <a16:creationId xmlns="" xmlns:a16="http://schemas.microsoft.com/office/drawing/2014/main" id="{223EA9E2-D625-4922-B8A3-06C97BA11D88}"/>
                </a:ext>
              </a:extLst>
            </p:cNvPr>
            <p:cNvSpPr/>
            <p:nvPr/>
          </p:nvSpPr>
          <p:spPr bwMode="auto">
            <a:xfrm>
              <a:off x="8098935" y="5550546"/>
              <a:ext cx="732795" cy="164959"/>
            </a:xfrm>
            <a:custGeom>
              <a:avLst/>
              <a:gdLst>
                <a:gd name="T0" fmla="*/ 481 w 527"/>
                <a:gd name="T1" fmla="*/ 0 h 119"/>
                <a:gd name="T2" fmla="*/ 0 w 527"/>
                <a:gd name="T3" fmla="*/ 0 h 119"/>
                <a:gd name="T4" fmla="*/ 0 w 527"/>
                <a:gd name="T5" fmla="*/ 18 h 119"/>
                <a:gd name="T6" fmla="*/ 347 w 527"/>
                <a:gd name="T7" fmla="*/ 18 h 119"/>
                <a:gd name="T8" fmla="*/ 376 w 527"/>
                <a:gd name="T9" fmla="*/ 47 h 119"/>
                <a:gd name="T10" fmla="*/ 376 w 527"/>
                <a:gd name="T11" fmla="*/ 72 h 119"/>
                <a:gd name="T12" fmla="*/ 347 w 527"/>
                <a:gd name="T13" fmla="*/ 101 h 119"/>
                <a:gd name="T14" fmla="*/ 0 w 527"/>
                <a:gd name="T15" fmla="*/ 101 h 119"/>
                <a:gd name="T16" fmla="*/ 0 w 527"/>
                <a:gd name="T17" fmla="*/ 119 h 119"/>
                <a:gd name="T18" fmla="*/ 481 w 527"/>
                <a:gd name="T19" fmla="*/ 119 h 119"/>
                <a:gd name="T20" fmla="*/ 527 w 527"/>
                <a:gd name="T21" fmla="*/ 72 h 119"/>
                <a:gd name="T22" fmla="*/ 527 w 527"/>
                <a:gd name="T23" fmla="*/ 47 h 119"/>
                <a:gd name="T24" fmla="*/ 481 w 527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7" h="119">
                  <a:moveTo>
                    <a:pt x="48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47" y="18"/>
                    <a:pt x="347" y="18"/>
                    <a:pt x="347" y="18"/>
                  </a:cubicBezTo>
                  <a:cubicBezTo>
                    <a:pt x="363" y="18"/>
                    <a:pt x="376" y="31"/>
                    <a:pt x="376" y="47"/>
                  </a:cubicBezTo>
                  <a:cubicBezTo>
                    <a:pt x="376" y="72"/>
                    <a:pt x="376" y="72"/>
                    <a:pt x="376" y="72"/>
                  </a:cubicBezTo>
                  <a:cubicBezTo>
                    <a:pt x="376" y="88"/>
                    <a:pt x="363" y="101"/>
                    <a:pt x="347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81" y="119"/>
                    <a:pt x="481" y="119"/>
                    <a:pt x="481" y="119"/>
                  </a:cubicBezTo>
                  <a:cubicBezTo>
                    <a:pt x="506" y="119"/>
                    <a:pt x="527" y="98"/>
                    <a:pt x="527" y="72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21"/>
                    <a:pt x="506" y="0"/>
                    <a:pt x="481" y="0"/>
                  </a:cubicBezTo>
                </a:path>
              </a:pathLst>
            </a:custGeom>
            <a:solidFill>
              <a:srgbClr val="4D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ŝḷiḍê">
              <a:extLst>
                <a:ext uri="{FF2B5EF4-FFF2-40B4-BE49-F238E27FC236}">
                  <a16:creationId xmlns="" xmlns:a16="http://schemas.microsoft.com/office/drawing/2014/main" id="{C19A54EA-370A-4E7C-BE3E-4CF5B595C61F}"/>
                </a:ext>
              </a:extLst>
            </p:cNvPr>
            <p:cNvSpPr/>
            <p:nvPr/>
          </p:nvSpPr>
          <p:spPr bwMode="auto">
            <a:xfrm>
              <a:off x="8584294" y="5550546"/>
              <a:ext cx="306125" cy="164959"/>
            </a:xfrm>
            <a:custGeom>
              <a:avLst/>
              <a:gdLst>
                <a:gd name="T0" fmla="*/ 173 w 220"/>
                <a:gd name="T1" fmla="*/ 0 h 119"/>
                <a:gd name="T2" fmla="*/ 0 w 220"/>
                <a:gd name="T3" fmla="*/ 0 h 119"/>
                <a:gd name="T4" fmla="*/ 46 w 220"/>
                <a:gd name="T5" fmla="*/ 47 h 119"/>
                <a:gd name="T6" fmla="*/ 46 w 220"/>
                <a:gd name="T7" fmla="*/ 72 h 119"/>
                <a:gd name="T8" fmla="*/ 0 w 220"/>
                <a:gd name="T9" fmla="*/ 119 h 119"/>
                <a:gd name="T10" fmla="*/ 173 w 220"/>
                <a:gd name="T11" fmla="*/ 119 h 119"/>
                <a:gd name="T12" fmla="*/ 220 w 220"/>
                <a:gd name="T13" fmla="*/ 72 h 119"/>
                <a:gd name="T14" fmla="*/ 220 w 220"/>
                <a:gd name="T15" fmla="*/ 47 h 119"/>
                <a:gd name="T16" fmla="*/ 173 w 220"/>
                <a:gd name="T1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119">
                  <a:moveTo>
                    <a:pt x="17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46" y="21"/>
                    <a:pt x="46" y="47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98"/>
                    <a:pt x="26" y="119"/>
                    <a:pt x="0" y="119"/>
                  </a:cubicBezTo>
                  <a:cubicBezTo>
                    <a:pt x="173" y="119"/>
                    <a:pt x="173" y="119"/>
                    <a:pt x="173" y="119"/>
                  </a:cubicBezTo>
                  <a:cubicBezTo>
                    <a:pt x="199" y="119"/>
                    <a:pt x="220" y="98"/>
                    <a:pt x="220" y="72"/>
                  </a:cubicBezTo>
                  <a:cubicBezTo>
                    <a:pt x="220" y="47"/>
                    <a:pt x="220" y="47"/>
                    <a:pt x="220" y="47"/>
                  </a:cubicBezTo>
                  <a:cubicBezTo>
                    <a:pt x="220" y="21"/>
                    <a:pt x="199" y="0"/>
                    <a:pt x="173" y="0"/>
                  </a:cubicBezTo>
                  <a:close/>
                </a:path>
              </a:pathLst>
            </a:custGeom>
            <a:solidFill>
              <a:srgbClr val="698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šļïḋè">
              <a:extLst>
                <a:ext uri="{FF2B5EF4-FFF2-40B4-BE49-F238E27FC236}">
                  <a16:creationId xmlns="" xmlns:a16="http://schemas.microsoft.com/office/drawing/2014/main" id="{F060D167-33AB-4FB3-AF91-043E4C5B965A}"/>
                </a:ext>
              </a:extLst>
            </p:cNvPr>
            <p:cNvSpPr/>
            <p:nvPr/>
          </p:nvSpPr>
          <p:spPr bwMode="auto">
            <a:xfrm>
              <a:off x="8160796" y="5387173"/>
              <a:ext cx="585284" cy="163372"/>
            </a:xfrm>
            <a:custGeom>
              <a:avLst/>
              <a:gdLst>
                <a:gd name="T0" fmla="*/ 375 w 421"/>
                <a:gd name="T1" fmla="*/ 0 h 118"/>
                <a:gd name="T2" fmla="*/ 0 w 421"/>
                <a:gd name="T3" fmla="*/ 0 h 118"/>
                <a:gd name="T4" fmla="*/ 0 w 421"/>
                <a:gd name="T5" fmla="*/ 17 h 118"/>
                <a:gd name="T6" fmla="*/ 375 w 421"/>
                <a:gd name="T7" fmla="*/ 17 h 118"/>
                <a:gd name="T8" fmla="*/ 404 w 421"/>
                <a:gd name="T9" fmla="*/ 46 h 118"/>
                <a:gd name="T10" fmla="*/ 404 w 421"/>
                <a:gd name="T11" fmla="*/ 72 h 118"/>
                <a:gd name="T12" fmla="*/ 375 w 421"/>
                <a:gd name="T13" fmla="*/ 101 h 118"/>
                <a:gd name="T14" fmla="*/ 0 w 421"/>
                <a:gd name="T15" fmla="*/ 101 h 118"/>
                <a:gd name="T16" fmla="*/ 0 w 421"/>
                <a:gd name="T17" fmla="*/ 118 h 118"/>
                <a:gd name="T18" fmla="*/ 375 w 421"/>
                <a:gd name="T19" fmla="*/ 118 h 118"/>
                <a:gd name="T20" fmla="*/ 421 w 421"/>
                <a:gd name="T21" fmla="*/ 72 h 118"/>
                <a:gd name="T22" fmla="*/ 421 w 421"/>
                <a:gd name="T23" fmla="*/ 46 h 118"/>
                <a:gd name="T24" fmla="*/ 375 w 42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1" h="118">
                  <a:moveTo>
                    <a:pt x="37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75" y="17"/>
                    <a:pt x="375" y="17"/>
                    <a:pt x="375" y="17"/>
                  </a:cubicBezTo>
                  <a:cubicBezTo>
                    <a:pt x="391" y="17"/>
                    <a:pt x="404" y="30"/>
                    <a:pt x="404" y="46"/>
                  </a:cubicBezTo>
                  <a:cubicBezTo>
                    <a:pt x="404" y="72"/>
                    <a:pt x="404" y="72"/>
                    <a:pt x="404" y="72"/>
                  </a:cubicBezTo>
                  <a:cubicBezTo>
                    <a:pt x="404" y="88"/>
                    <a:pt x="391" y="101"/>
                    <a:pt x="375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75" y="118"/>
                    <a:pt x="375" y="118"/>
                    <a:pt x="375" y="118"/>
                  </a:cubicBezTo>
                  <a:cubicBezTo>
                    <a:pt x="400" y="118"/>
                    <a:pt x="421" y="98"/>
                    <a:pt x="421" y="72"/>
                  </a:cubicBezTo>
                  <a:cubicBezTo>
                    <a:pt x="421" y="46"/>
                    <a:pt x="421" y="46"/>
                    <a:pt x="421" y="46"/>
                  </a:cubicBezTo>
                  <a:cubicBezTo>
                    <a:pt x="421" y="21"/>
                    <a:pt x="400" y="0"/>
                    <a:pt x="375" y="0"/>
                  </a:cubicBezTo>
                </a:path>
              </a:pathLst>
            </a:custGeom>
            <a:solidFill>
              <a:srgbClr val="E147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ḻîḋê">
              <a:extLst>
                <a:ext uri="{FF2B5EF4-FFF2-40B4-BE49-F238E27FC236}">
                  <a16:creationId xmlns="" xmlns:a16="http://schemas.microsoft.com/office/drawing/2014/main" id="{9D212B84-88FA-4E3B-8293-068BE7FFF490}"/>
                </a:ext>
              </a:extLst>
            </p:cNvPr>
            <p:cNvSpPr/>
            <p:nvPr/>
          </p:nvSpPr>
          <p:spPr bwMode="auto">
            <a:xfrm>
              <a:off x="8190931" y="5410966"/>
              <a:ext cx="521839" cy="117373"/>
            </a:xfrm>
            <a:custGeom>
              <a:avLst/>
              <a:gdLst>
                <a:gd name="T0" fmla="*/ 354 w 376"/>
                <a:gd name="T1" fmla="*/ 84 h 84"/>
                <a:gd name="T2" fmla="*/ 376 w 376"/>
                <a:gd name="T3" fmla="*/ 55 h 84"/>
                <a:gd name="T4" fmla="*/ 376 w 376"/>
                <a:gd name="T5" fmla="*/ 29 h 84"/>
                <a:gd name="T6" fmla="*/ 354 w 376"/>
                <a:gd name="T7" fmla="*/ 0 h 84"/>
                <a:gd name="T8" fmla="*/ 0 w 376"/>
                <a:gd name="T9" fmla="*/ 0 h 84"/>
                <a:gd name="T10" fmla="*/ 12 w 376"/>
                <a:gd name="T11" fmla="*/ 40 h 84"/>
                <a:gd name="T12" fmla="*/ 0 w 376"/>
                <a:gd name="T13" fmla="*/ 84 h 84"/>
                <a:gd name="T14" fmla="*/ 354 w 376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84">
                  <a:moveTo>
                    <a:pt x="354" y="84"/>
                  </a:moveTo>
                  <a:cubicBezTo>
                    <a:pt x="370" y="84"/>
                    <a:pt x="376" y="71"/>
                    <a:pt x="376" y="55"/>
                  </a:cubicBezTo>
                  <a:cubicBezTo>
                    <a:pt x="376" y="29"/>
                    <a:pt x="376" y="29"/>
                    <a:pt x="376" y="29"/>
                  </a:cubicBezTo>
                  <a:cubicBezTo>
                    <a:pt x="376" y="13"/>
                    <a:pt x="370" y="0"/>
                    <a:pt x="3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16"/>
                    <a:pt x="12" y="40"/>
                  </a:cubicBezTo>
                  <a:cubicBezTo>
                    <a:pt x="12" y="69"/>
                    <a:pt x="0" y="84"/>
                    <a:pt x="0" y="84"/>
                  </a:cubicBezTo>
                  <a:cubicBezTo>
                    <a:pt x="354" y="84"/>
                    <a:pt x="354" y="84"/>
                    <a:pt x="354" y="84"/>
                  </a:cubicBezTo>
                </a:path>
              </a:pathLst>
            </a:custGeom>
            <a:solidFill>
              <a:srgbClr val="EDF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îş1îḓê">
              <a:extLst>
                <a:ext uri="{FF2B5EF4-FFF2-40B4-BE49-F238E27FC236}">
                  <a16:creationId xmlns="" xmlns:a16="http://schemas.microsoft.com/office/drawing/2014/main" id="{32ACCAF5-6EE4-4B87-A0D2-30B95812632F}"/>
                </a:ext>
              </a:extLst>
            </p:cNvPr>
            <p:cNvSpPr/>
            <p:nvPr/>
          </p:nvSpPr>
          <p:spPr bwMode="auto">
            <a:xfrm>
              <a:off x="8405060" y="5458549"/>
              <a:ext cx="122133" cy="9517"/>
            </a:xfrm>
            <a:custGeom>
              <a:avLst/>
              <a:gdLst>
                <a:gd name="T0" fmla="*/ 83 w 87"/>
                <a:gd name="T1" fmla="*/ 7 h 7"/>
                <a:gd name="T2" fmla="*/ 77 w 87"/>
                <a:gd name="T3" fmla="*/ 7 h 7"/>
                <a:gd name="T4" fmla="*/ 76 w 87"/>
                <a:gd name="T5" fmla="*/ 3 h 7"/>
                <a:gd name="T6" fmla="*/ 10 w 87"/>
                <a:gd name="T7" fmla="*/ 3 h 7"/>
                <a:gd name="T8" fmla="*/ 10 w 87"/>
                <a:gd name="T9" fmla="*/ 7 h 7"/>
                <a:gd name="T10" fmla="*/ 3 w 87"/>
                <a:gd name="T11" fmla="*/ 7 h 7"/>
                <a:gd name="T12" fmla="*/ 0 w 87"/>
                <a:gd name="T13" fmla="*/ 3 h 7"/>
                <a:gd name="T14" fmla="*/ 3 w 87"/>
                <a:gd name="T15" fmla="*/ 0 h 7"/>
                <a:gd name="T16" fmla="*/ 83 w 87"/>
                <a:gd name="T17" fmla="*/ 0 h 7"/>
                <a:gd name="T18" fmla="*/ 87 w 87"/>
                <a:gd name="T19" fmla="*/ 3 h 7"/>
                <a:gd name="T20" fmla="*/ 83 w 87"/>
                <a:gd name="T2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7">
                  <a:moveTo>
                    <a:pt x="83" y="7"/>
                  </a:moveTo>
                  <a:cubicBezTo>
                    <a:pt x="77" y="7"/>
                    <a:pt x="77" y="7"/>
                    <a:pt x="77" y="7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5" y="0"/>
                    <a:pt x="87" y="1"/>
                    <a:pt x="87" y="3"/>
                  </a:cubicBezTo>
                  <a:cubicBezTo>
                    <a:pt x="87" y="5"/>
                    <a:pt x="85" y="7"/>
                    <a:pt x="83" y="7"/>
                  </a:cubicBezTo>
                </a:path>
              </a:pathLst>
            </a:custGeom>
            <a:solidFill>
              <a:srgbClr val="B7C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Sľïḋê">
              <a:extLst>
                <a:ext uri="{FF2B5EF4-FFF2-40B4-BE49-F238E27FC236}">
                  <a16:creationId xmlns="" xmlns:a16="http://schemas.microsoft.com/office/drawing/2014/main" id="{D315FFD5-82D3-454F-9BC3-6BB9466E7792}"/>
                </a:ext>
              </a:extLst>
            </p:cNvPr>
            <p:cNvSpPr/>
            <p:nvPr/>
          </p:nvSpPr>
          <p:spPr bwMode="auto">
            <a:xfrm>
              <a:off x="8511332" y="5528340"/>
              <a:ext cx="19033" cy="22206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12 w 12"/>
                <a:gd name="T5" fmla="*/ 14 h 14"/>
                <a:gd name="T6" fmla="*/ 9 w 12"/>
                <a:gd name="T7" fmla="*/ 0 h 14"/>
                <a:gd name="T8" fmla="*/ 0 w 12"/>
                <a:gd name="T9" fmla="*/ 0 h 14"/>
                <a:gd name="T10" fmla="*/ 9 w 12"/>
                <a:gd name="T11" fmla="*/ 0 h 14"/>
                <a:gd name="T12" fmla="*/ 9 w 1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12" y="14"/>
                  </a:lnTo>
                  <a:close/>
                  <a:moveTo>
                    <a:pt x="9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F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îŝ1iḋê">
              <a:extLst>
                <a:ext uri="{FF2B5EF4-FFF2-40B4-BE49-F238E27FC236}">
                  <a16:creationId xmlns="" xmlns:a16="http://schemas.microsoft.com/office/drawing/2014/main" id="{C7129EE5-764D-48D5-8B5E-7C0B9AFA9A6E}"/>
                </a:ext>
              </a:extLst>
            </p:cNvPr>
            <p:cNvSpPr/>
            <p:nvPr/>
          </p:nvSpPr>
          <p:spPr bwMode="auto">
            <a:xfrm>
              <a:off x="8511332" y="5528340"/>
              <a:ext cx="19033" cy="22206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12 w 12"/>
                <a:gd name="T5" fmla="*/ 14 h 14"/>
                <a:gd name="T6" fmla="*/ 9 w 12"/>
                <a:gd name="T7" fmla="*/ 0 h 14"/>
                <a:gd name="T8" fmla="*/ 0 w 12"/>
                <a:gd name="T9" fmla="*/ 0 h 14"/>
                <a:gd name="T10" fmla="*/ 9 w 12"/>
                <a:gd name="T11" fmla="*/ 0 h 14"/>
                <a:gd name="T12" fmla="*/ 9 w 1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12" y="14"/>
                  </a:lnTo>
                  <a:moveTo>
                    <a:pt x="9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ṡľïde">
              <a:extLst>
                <a:ext uri="{FF2B5EF4-FFF2-40B4-BE49-F238E27FC236}">
                  <a16:creationId xmlns="" xmlns:a16="http://schemas.microsoft.com/office/drawing/2014/main" id="{CA69678A-DB3A-4224-AA7D-837B4F9A1C19}"/>
                </a:ext>
              </a:extLst>
            </p:cNvPr>
            <p:cNvSpPr/>
            <p:nvPr/>
          </p:nvSpPr>
          <p:spPr bwMode="auto">
            <a:xfrm>
              <a:off x="8511332" y="5550546"/>
              <a:ext cx="19033" cy="1586"/>
            </a:xfrm>
            <a:custGeom>
              <a:avLst/>
              <a:gdLst>
                <a:gd name="T0" fmla="*/ 12 w 12"/>
                <a:gd name="T1" fmla="*/ 1 h 1"/>
                <a:gd name="T2" fmla="*/ 3 w 12"/>
                <a:gd name="T3" fmla="*/ 1 h 1"/>
                <a:gd name="T4" fmla="*/ 3 w 12"/>
                <a:gd name="T5" fmla="*/ 0 h 1"/>
                <a:gd name="T6" fmla="*/ 0 w 12"/>
                <a:gd name="T7" fmla="*/ 0 h 1"/>
                <a:gd name="T8" fmla="*/ 0 w 12"/>
                <a:gd name="T9" fmla="*/ 0 h 1"/>
                <a:gd name="T10" fmla="*/ 12 w 12"/>
                <a:gd name="T11" fmla="*/ 0 h 1"/>
                <a:gd name="T12" fmla="*/ 12 w 1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">
                  <a:moveTo>
                    <a:pt x="12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35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ṧľiḋè">
              <a:extLst>
                <a:ext uri="{FF2B5EF4-FFF2-40B4-BE49-F238E27FC236}">
                  <a16:creationId xmlns="" xmlns:a16="http://schemas.microsoft.com/office/drawing/2014/main" id="{91B710D2-3751-449C-B6C0-7758903675CA}"/>
                </a:ext>
              </a:extLst>
            </p:cNvPr>
            <p:cNvSpPr/>
            <p:nvPr/>
          </p:nvSpPr>
          <p:spPr bwMode="auto">
            <a:xfrm>
              <a:off x="8511332" y="5550546"/>
              <a:ext cx="19033" cy="1586"/>
            </a:xfrm>
            <a:custGeom>
              <a:avLst/>
              <a:gdLst>
                <a:gd name="T0" fmla="*/ 12 w 12"/>
                <a:gd name="T1" fmla="*/ 1 h 1"/>
                <a:gd name="T2" fmla="*/ 3 w 12"/>
                <a:gd name="T3" fmla="*/ 1 h 1"/>
                <a:gd name="T4" fmla="*/ 3 w 12"/>
                <a:gd name="T5" fmla="*/ 0 h 1"/>
                <a:gd name="T6" fmla="*/ 0 w 12"/>
                <a:gd name="T7" fmla="*/ 0 h 1"/>
                <a:gd name="T8" fmla="*/ 0 w 12"/>
                <a:gd name="T9" fmla="*/ 0 h 1"/>
                <a:gd name="T10" fmla="*/ 12 w 12"/>
                <a:gd name="T11" fmla="*/ 0 h 1"/>
                <a:gd name="T12" fmla="*/ 12 w 1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">
                  <a:moveTo>
                    <a:pt x="12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îṡ1iďê">
              <a:extLst>
                <a:ext uri="{FF2B5EF4-FFF2-40B4-BE49-F238E27FC236}">
                  <a16:creationId xmlns="" xmlns:a16="http://schemas.microsoft.com/office/drawing/2014/main" id="{245D2BA2-C30A-4D4B-B8CD-B8A1D1FECAA6}"/>
                </a:ext>
              </a:extLst>
            </p:cNvPr>
            <p:cNvSpPr/>
            <p:nvPr/>
          </p:nvSpPr>
          <p:spPr bwMode="auto">
            <a:xfrm>
              <a:off x="8511332" y="5528340"/>
              <a:ext cx="19033" cy="22206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0 w 12"/>
                <a:gd name="T5" fmla="*/ 14 h 14"/>
                <a:gd name="T6" fmla="*/ 0 w 12"/>
                <a:gd name="T7" fmla="*/ 0 h 14"/>
                <a:gd name="T8" fmla="*/ 9 w 12"/>
                <a:gd name="T9" fmla="*/ 0 h 14"/>
                <a:gd name="T10" fmla="*/ 12 w 1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" y="0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AA3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îsḻïḓè">
              <a:extLst>
                <a:ext uri="{FF2B5EF4-FFF2-40B4-BE49-F238E27FC236}">
                  <a16:creationId xmlns="" xmlns:a16="http://schemas.microsoft.com/office/drawing/2014/main" id="{93A1D368-33BC-4838-913F-0757730A8A54}"/>
                </a:ext>
              </a:extLst>
            </p:cNvPr>
            <p:cNvSpPr/>
            <p:nvPr/>
          </p:nvSpPr>
          <p:spPr bwMode="auto">
            <a:xfrm>
              <a:off x="8511332" y="5528340"/>
              <a:ext cx="19033" cy="22206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0 w 12"/>
                <a:gd name="T5" fmla="*/ 14 h 14"/>
                <a:gd name="T6" fmla="*/ 0 w 12"/>
                <a:gd name="T7" fmla="*/ 0 h 14"/>
                <a:gd name="T8" fmla="*/ 9 w 12"/>
                <a:gd name="T9" fmla="*/ 0 h 14"/>
                <a:gd name="T10" fmla="*/ 12 w 1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" y="0"/>
                  </a:lnTo>
                  <a:lnTo>
                    <a:pt x="12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ísḷîḋè">
              <a:extLst>
                <a:ext uri="{FF2B5EF4-FFF2-40B4-BE49-F238E27FC236}">
                  <a16:creationId xmlns="" xmlns:a16="http://schemas.microsoft.com/office/drawing/2014/main" id="{62F97ECB-C3CA-443F-AA9F-C78E695A619C}"/>
                </a:ext>
              </a:extLst>
            </p:cNvPr>
            <p:cNvSpPr/>
            <p:nvPr/>
          </p:nvSpPr>
          <p:spPr bwMode="auto">
            <a:xfrm>
              <a:off x="8511332" y="5468067"/>
              <a:ext cx="14275" cy="60272"/>
            </a:xfrm>
            <a:custGeom>
              <a:avLst/>
              <a:gdLst>
                <a:gd name="T0" fmla="*/ 9 w 9"/>
                <a:gd name="T1" fmla="*/ 38 h 38"/>
                <a:gd name="T2" fmla="*/ 0 w 9"/>
                <a:gd name="T3" fmla="*/ 38 h 38"/>
                <a:gd name="T4" fmla="*/ 0 w 9"/>
                <a:gd name="T5" fmla="*/ 0 h 38"/>
                <a:gd name="T6" fmla="*/ 1 w 9"/>
                <a:gd name="T7" fmla="*/ 0 h 38"/>
                <a:gd name="T8" fmla="*/ 9 w 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8">
                  <a:moveTo>
                    <a:pt x="9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38"/>
                  </a:lnTo>
                  <a:close/>
                </a:path>
              </a:pathLst>
            </a:custGeom>
            <a:solidFill>
              <a:srgbClr val="AB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ṣḻïḍê">
              <a:extLst>
                <a:ext uri="{FF2B5EF4-FFF2-40B4-BE49-F238E27FC236}">
                  <a16:creationId xmlns="" xmlns:a16="http://schemas.microsoft.com/office/drawing/2014/main" id="{09E95D9D-B774-494E-9F8D-41AC167CB2F6}"/>
                </a:ext>
              </a:extLst>
            </p:cNvPr>
            <p:cNvSpPr/>
            <p:nvPr/>
          </p:nvSpPr>
          <p:spPr bwMode="auto">
            <a:xfrm>
              <a:off x="8511332" y="5468067"/>
              <a:ext cx="14275" cy="60272"/>
            </a:xfrm>
            <a:custGeom>
              <a:avLst/>
              <a:gdLst>
                <a:gd name="T0" fmla="*/ 9 w 9"/>
                <a:gd name="T1" fmla="*/ 38 h 38"/>
                <a:gd name="T2" fmla="*/ 0 w 9"/>
                <a:gd name="T3" fmla="*/ 38 h 38"/>
                <a:gd name="T4" fmla="*/ 0 w 9"/>
                <a:gd name="T5" fmla="*/ 0 h 38"/>
                <a:gd name="T6" fmla="*/ 1 w 9"/>
                <a:gd name="T7" fmla="*/ 0 h 38"/>
                <a:gd name="T8" fmla="*/ 9 w 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8">
                  <a:moveTo>
                    <a:pt x="9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íšḻïḋê">
              <a:extLst>
                <a:ext uri="{FF2B5EF4-FFF2-40B4-BE49-F238E27FC236}">
                  <a16:creationId xmlns="" xmlns:a16="http://schemas.microsoft.com/office/drawing/2014/main" id="{BA5A832A-74CA-4EC1-B763-196D7B182F4B}"/>
                </a:ext>
              </a:extLst>
            </p:cNvPr>
            <p:cNvSpPr/>
            <p:nvPr/>
          </p:nvSpPr>
          <p:spPr bwMode="auto">
            <a:xfrm>
              <a:off x="8419336" y="5463307"/>
              <a:ext cx="93582" cy="4758"/>
            </a:xfrm>
            <a:custGeom>
              <a:avLst/>
              <a:gdLst>
                <a:gd name="T0" fmla="*/ 59 w 59"/>
                <a:gd name="T1" fmla="*/ 3 h 3"/>
                <a:gd name="T2" fmla="*/ 58 w 59"/>
                <a:gd name="T3" fmla="*/ 3 h 3"/>
                <a:gd name="T4" fmla="*/ 58 w 59"/>
                <a:gd name="T5" fmla="*/ 0 h 3"/>
                <a:gd name="T6" fmla="*/ 0 w 59"/>
                <a:gd name="T7" fmla="*/ 0 h 3"/>
                <a:gd name="T8" fmla="*/ 58 w 59"/>
                <a:gd name="T9" fmla="*/ 0 h 3"/>
                <a:gd name="T10" fmla="*/ 59 w 59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">
                  <a:moveTo>
                    <a:pt x="59" y="3"/>
                  </a:moveTo>
                  <a:lnTo>
                    <a:pt x="58" y="3"/>
                  </a:lnTo>
                  <a:lnTo>
                    <a:pt x="58" y="0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9" y="3"/>
                  </a:lnTo>
                  <a:close/>
                </a:path>
              </a:pathLst>
            </a:custGeom>
            <a:solidFill>
              <a:srgbClr val="7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íśḷiḍê">
              <a:extLst>
                <a:ext uri="{FF2B5EF4-FFF2-40B4-BE49-F238E27FC236}">
                  <a16:creationId xmlns="" xmlns:a16="http://schemas.microsoft.com/office/drawing/2014/main" id="{44ABCE4C-F9FE-4CDA-9AE3-1488C1A55EE3}"/>
                </a:ext>
              </a:extLst>
            </p:cNvPr>
            <p:cNvSpPr/>
            <p:nvPr/>
          </p:nvSpPr>
          <p:spPr bwMode="auto">
            <a:xfrm>
              <a:off x="8419336" y="5463307"/>
              <a:ext cx="93582" cy="4758"/>
            </a:xfrm>
            <a:custGeom>
              <a:avLst/>
              <a:gdLst>
                <a:gd name="T0" fmla="*/ 59 w 59"/>
                <a:gd name="T1" fmla="*/ 3 h 3"/>
                <a:gd name="T2" fmla="*/ 58 w 59"/>
                <a:gd name="T3" fmla="*/ 3 h 3"/>
                <a:gd name="T4" fmla="*/ 58 w 59"/>
                <a:gd name="T5" fmla="*/ 0 h 3"/>
                <a:gd name="T6" fmla="*/ 0 w 59"/>
                <a:gd name="T7" fmla="*/ 0 h 3"/>
                <a:gd name="T8" fmla="*/ 58 w 59"/>
                <a:gd name="T9" fmla="*/ 0 h 3"/>
                <a:gd name="T10" fmla="*/ 59 w 59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">
                  <a:moveTo>
                    <a:pt x="59" y="3"/>
                  </a:moveTo>
                  <a:lnTo>
                    <a:pt x="58" y="3"/>
                  </a:lnTo>
                  <a:lnTo>
                    <a:pt x="58" y="0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9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ṡḷiḍe">
              <a:extLst>
                <a:ext uri="{FF2B5EF4-FFF2-40B4-BE49-F238E27FC236}">
                  <a16:creationId xmlns="" xmlns:a16="http://schemas.microsoft.com/office/drawing/2014/main" id="{4F6CED12-0320-4737-9934-1EB27B26A51E}"/>
                </a:ext>
              </a:extLst>
            </p:cNvPr>
            <p:cNvSpPr/>
            <p:nvPr/>
          </p:nvSpPr>
          <p:spPr bwMode="auto">
            <a:xfrm>
              <a:off x="8432024" y="5575923"/>
              <a:ext cx="84065" cy="42826"/>
            </a:xfrm>
            <a:custGeom>
              <a:avLst/>
              <a:gdLst>
                <a:gd name="T0" fmla="*/ 53 w 53"/>
                <a:gd name="T1" fmla="*/ 27 h 27"/>
                <a:gd name="T2" fmla="*/ 26 w 53"/>
                <a:gd name="T3" fmla="*/ 19 h 27"/>
                <a:gd name="T4" fmla="*/ 0 w 53"/>
                <a:gd name="T5" fmla="*/ 27 h 27"/>
                <a:gd name="T6" fmla="*/ 0 w 53"/>
                <a:gd name="T7" fmla="*/ 19 h 27"/>
                <a:gd name="T8" fmla="*/ 21 w 53"/>
                <a:gd name="T9" fmla="*/ 12 h 27"/>
                <a:gd name="T10" fmla="*/ 50 w 53"/>
                <a:gd name="T11" fmla="*/ 21 h 27"/>
                <a:gd name="T12" fmla="*/ 50 w 53"/>
                <a:gd name="T13" fmla="*/ 0 h 27"/>
                <a:gd name="T14" fmla="*/ 53 w 53"/>
                <a:gd name="T15" fmla="*/ 0 h 27"/>
                <a:gd name="T16" fmla="*/ 53 w 53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53" y="27"/>
                  </a:moveTo>
                  <a:lnTo>
                    <a:pt x="26" y="19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21" y="12"/>
                  </a:lnTo>
                  <a:lnTo>
                    <a:pt x="50" y="21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A9AC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ṡļiḍê">
              <a:extLst>
                <a:ext uri="{FF2B5EF4-FFF2-40B4-BE49-F238E27FC236}">
                  <a16:creationId xmlns="" xmlns:a16="http://schemas.microsoft.com/office/drawing/2014/main" id="{563A4D89-2A06-4CA3-99C8-16F50EF84F87}"/>
                </a:ext>
              </a:extLst>
            </p:cNvPr>
            <p:cNvSpPr/>
            <p:nvPr/>
          </p:nvSpPr>
          <p:spPr bwMode="auto">
            <a:xfrm>
              <a:off x="8432024" y="5575923"/>
              <a:ext cx="84065" cy="42826"/>
            </a:xfrm>
            <a:custGeom>
              <a:avLst/>
              <a:gdLst>
                <a:gd name="T0" fmla="*/ 53 w 53"/>
                <a:gd name="T1" fmla="*/ 27 h 27"/>
                <a:gd name="T2" fmla="*/ 26 w 53"/>
                <a:gd name="T3" fmla="*/ 19 h 27"/>
                <a:gd name="T4" fmla="*/ 0 w 53"/>
                <a:gd name="T5" fmla="*/ 27 h 27"/>
                <a:gd name="T6" fmla="*/ 0 w 53"/>
                <a:gd name="T7" fmla="*/ 19 h 27"/>
                <a:gd name="T8" fmla="*/ 21 w 53"/>
                <a:gd name="T9" fmla="*/ 12 h 27"/>
                <a:gd name="T10" fmla="*/ 50 w 53"/>
                <a:gd name="T11" fmla="*/ 21 h 27"/>
                <a:gd name="T12" fmla="*/ 50 w 53"/>
                <a:gd name="T13" fmla="*/ 0 h 27"/>
                <a:gd name="T14" fmla="*/ 53 w 53"/>
                <a:gd name="T15" fmla="*/ 0 h 27"/>
                <a:gd name="T16" fmla="*/ 53 w 53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53" y="27"/>
                  </a:moveTo>
                  <a:lnTo>
                    <a:pt x="26" y="19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21" y="12"/>
                  </a:lnTo>
                  <a:lnTo>
                    <a:pt x="50" y="21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îṣľïďé">
              <a:extLst>
                <a:ext uri="{FF2B5EF4-FFF2-40B4-BE49-F238E27FC236}">
                  <a16:creationId xmlns="" xmlns:a16="http://schemas.microsoft.com/office/drawing/2014/main" id="{E965659E-E326-4913-B8E2-651E7B8B7608}"/>
                </a:ext>
              </a:extLst>
            </p:cNvPr>
            <p:cNvSpPr/>
            <p:nvPr/>
          </p:nvSpPr>
          <p:spPr bwMode="auto">
            <a:xfrm>
              <a:off x="8511332" y="5552132"/>
              <a:ext cx="4758" cy="23793"/>
            </a:xfrm>
            <a:prstGeom prst="rect">
              <a:avLst/>
            </a:prstGeom>
            <a:solidFill>
              <a:srgbClr val="35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íṣḻiďe">
              <a:extLst>
                <a:ext uri="{FF2B5EF4-FFF2-40B4-BE49-F238E27FC236}">
                  <a16:creationId xmlns="" xmlns:a16="http://schemas.microsoft.com/office/drawing/2014/main" id="{E6E20B95-6C45-49F0-85EC-1FCF63B28815}"/>
                </a:ext>
              </a:extLst>
            </p:cNvPr>
            <p:cNvSpPr/>
            <p:nvPr/>
          </p:nvSpPr>
          <p:spPr bwMode="auto">
            <a:xfrm>
              <a:off x="8511332" y="5552132"/>
              <a:ext cx="4758" cy="23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iṧḷïḋè">
              <a:extLst>
                <a:ext uri="{FF2B5EF4-FFF2-40B4-BE49-F238E27FC236}">
                  <a16:creationId xmlns="" xmlns:a16="http://schemas.microsoft.com/office/drawing/2014/main" id="{53652305-B21C-4C2E-970B-579389C8BA01}"/>
                </a:ext>
              </a:extLst>
            </p:cNvPr>
            <p:cNvSpPr/>
            <p:nvPr/>
          </p:nvSpPr>
          <p:spPr bwMode="auto">
            <a:xfrm>
              <a:off x="8511332" y="5550546"/>
              <a:ext cx="4758" cy="1586"/>
            </a:xfrm>
            <a:prstGeom prst="rect">
              <a:avLst/>
            </a:prstGeom>
            <a:solidFill>
              <a:srgbClr val="243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îṡḷïḓê">
              <a:extLst>
                <a:ext uri="{FF2B5EF4-FFF2-40B4-BE49-F238E27FC236}">
                  <a16:creationId xmlns="" xmlns:a16="http://schemas.microsoft.com/office/drawing/2014/main" id="{1F77E19E-8DD4-4A86-9173-CE5C5F25443A}"/>
                </a:ext>
              </a:extLst>
            </p:cNvPr>
            <p:cNvSpPr/>
            <p:nvPr/>
          </p:nvSpPr>
          <p:spPr bwMode="auto">
            <a:xfrm>
              <a:off x="8511332" y="5550546"/>
              <a:ext cx="4758" cy="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îs1ïďe">
              <a:extLst>
                <a:ext uri="{FF2B5EF4-FFF2-40B4-BE49-F238E27FC236}">
                  <a16:creationId xmlns="" xmlns:a16="http://schemas.microsoft.com/office/drawing/2014/main" id="{4EFF2DB5-BA1A-49F0-B1D7-E40EA677EEA0}"/>
                </a:ext>
              </a:extLst>
            </p:cNvPr>
            <p:cNvSpPr/>
            <p:nvPr/>
          </p:nvSpPr>
          <p:spPr bwMode="auto">
            <a:xfrm>
              <a:off x="8043421" y="5246007"/>
              <a:ext cx="583698" cy="141166"/>
            </a:xfrm>
            <a:custGeom>
              <a:avLst/>
              <a:gdLst>
                <a:gd name="T0" fmla="*/ 46 w 420"/>
                <a:gd name="T1" fmla="*/ 0 h 102"/>
                <a:gd name="T2" fmla="*/ 420 w 420"/>
                <a:gd name="T3" fmla="*/ 0 h 102"/>
                <a:gd name="T4" fmla="*/ 420 w 420"/>
                <a:gd name="T5" fmla="*/ 17 h 102"/>
                <a:gd name="T6" fmla="*/ 269 w 420"/>
                <a:gd name="T7" fmla="*/ 17 h 102"/>
                <a:gd name="T8" fmla="*/ 240 w 420"/>
                <a:gd name="T9" fmla="*/ 46 h 102"/>
                <a:gd name="T10" fmla="*/ 240 w 420"/>
                <a:gd name="T11" fmla="*/ 56 h 102"/>
                <a:gd name="T12" fmla="*/ 269 w 420"/>
                <a:gd name="T13" fmla="*/ 84 h 102"/>
                <a:gd name="T14" fmla="*/ 420 w 420"/>
                <a:gd name="T15" fmla="*/ 84 h 102"/>
                <a:gd name="T16" fmla="*/ 420 w 420"/>
                <a:gd name="T17" fmla="*/ 102 h 102"/>
                <a:gd name="T18" fmla="*/ 46 w 420"/>
                <a:gd name="T19" fmla="*/ 102 h 102"/>
                <a:gd name="T20" fmla="*/ 0 w 420"/>
                <a:gd name="T21" fmla="*/ 56 h 102"/>
                <a:gd name="T22" fmla="*/ 0 w 420"/>
                <a:gd name="T23" fmla="*/ 46 h 102"/>
                <a:gd name="T24" fmla="*/ 46 w 420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102">
                  <a:moveTo>
                    <a:pt x="46" y="0"/>
                  </a:moveTo>
                  <a:cubicBezTo>
                    <a:pt x="420" y="0"/>
                    <a:pt x="420" y="0"/>
                    <a:pt x="420" y="0"/>
                  </a:cubicBezTo>
                  <a:cubicBezTo>
                    <a:pt x="420" y="17"/>
                    <a:pt x="420" y="17"/>
                    <a:pt x="420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53" y="17"/>
                    <a:pt x="240" y="30"/>
                    <a:pt x="240" y="46"/>
                  </a:cubicBezTo>
                  <a:cubicBezTo>
                    <a:pt x="240" y="56"/>
                    <a:pt x="240" y="56"/>
                    <a:pt x="240" y="56"/>
                  </a:cubicBezTo>
                  <a:cubicBezTo>
                    <a:pt x="240" y="71"/>
                    <a:pt x="253" y="84"/>
                    <a:pt x="269" y="84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0" y="102"/>
                    <a:pt x="420" y="102"/>
                    <a:pt x="420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20" y="102"/>
                    <a:pt x="0" y="81"/>
                    <a:pt x="0" y="5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0" y="0"/>
                    <a:pt x="46" y="0"/>
                  </a:cubicBezTo>
                </a:path>
              </a:pathLst>
            </a:custGeom>
            <a:solidFill>
              <a:srgbClr val="10A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íśľiḋé">
              <a:extLst>
                <a:ext uri="{FF2B5EF4-FFF2-40B4-BE49-F238E27FC236}">
                  <a16:creationId xmlns="" xmlns:a16="http://schemas.microsoft.com/office/drawing/2014/main" id="{E63C855D-19C1-40FE-9695-5661C682A3ED}"/>
                </a:ext>
              </a:extLst>
            </p:cNvPr>
            <p:cNvSpPr/>
            <p:nvPr/>
          </p:nvSpPr>
          <p:spPr bwMode="auto">
            <a:xfrm>
              <a:off x="8406647" y="5246007"/>
              <a:ext cx="220473" cy="23793"/>
            </a:xfrm>
            <a:custGeom>
              <a:avLst/>
              <a:gdLst>
                <a:gd name="T0" fmla="*/ 158 w 158"/>
                <a:gd name="T1" fmla="*/ 17 h 17"/>
                <a:gd name="T2" fmla="*/ 138 w 158"/>
                <a:gd name="T3" fmla="*/ 17 h 17"/>
                <a:gd name="T4" fmla="*/ 138 w 158"/>
                <a:gd name="T5" fmla="*/ 17 h 17"/>
                <a:gd name="T6" fmla="*/ 7 w 158"/>
                <a:gd name="T7" fmla="*/ 17 h 17"/>
                <a:gd name="T8" fmla="*/ 158 w 158"/>
                <a:gd name="T9" fmla="*/ 17 h 17"/>
                <a:gd name="T10" fmla="*/ 158 w 158"/>
                <a:gd name="T11" fmla="*/ 0 h 17"/>
                <a:gd name="T12" fmla="*/ 158 w 158"/>
                <a:gd name="T13" fmla="*/ 17 h 17"/>
                <a:gd name="T14" fmla="*/ 158 w 158"/>
                <a:gd name="T15" fmla="*/ 0 h 17"/>
                <a:gd name="T16" fmla="*/ 0 w 158"/>
                <a:gd name="T17" fmla="*/ 0 h 17"/>
                <a:gd name="T18" fmla="*/ 0 w 158"/>
                <a:gd name="T19" fmla="*/ 0 h 17"/>
                <a:gd name="T20" fmla="*/ 158 w 158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" h="17">
                  <a:moveTo>
                    <a:pt x="158" y="17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17"/>
                    <a:pt x="158" y="17"/>
                    <a:pt x="158" y="17"/>
                  </a:cubicBezTo>
                  <a:moveTo>
                    <a:pt x="1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8" y="0"/>
                    <a:pt x="158" y="0"/>
                    <a:pt x="158" y="0"/>
                  </a:cubicBezTo>
                </a:path>
              </a:pathLst>
            </a:custGeom>
            <a:solidFill>
              <a:srgbClr val="B8B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íṩľiḑé">
              <a:extLst>
                <a:ext uri="{FF2B5EF4-FFF2-40B4-BE49-F238E27FC236}">
                  <a16:creationId xmlns="" xmlns:a16="http://schemas.microsoft.com/office/drawing/2014/main" id="{37B7CF82-45E2-4E20-9A6E-397C69A493A5}"/>
                </a:ext>
              </a:extLst>
            </p:cNvPr>
            <p:cNvSpPr/>
            <p:nvPr/>
          </p:nvSpPr>
          <p:spPr bwMode="auto">
            <a:xfrm>
              <a:off x="8376510" y="5269800"/>
              <a:ext cx="222060" cy="53928"/>
            </a:xfrm>
            <a:custGeom>
              <a:avLst/>
              <a:gdLst>
                <a:gd name="T0" fmla="*/ 0 w 160"/>
                <a:gd name="T1" fmla="*/ 39 h 39"/>
                <a:gd name="T2" fmla="*/ 0 w 160"/>
                <a:gd name="T3" fmla="*/ 39 h 39"/>
                <a:gd name="T4" fmla="*/ 0 w 160"/>
                <a:gd name="T5" fmla="*/ 29 h 39"/>
                <a:gd name="T6" fmla="*/ 29 w 160"/>
                <a:gd name="T7" fmla="*/ 0 h 39"/>
                <a:gd name="T8" fmla="*/ 29 w 160"/>
                <a:gd name="T9" fmla="*/ 0 h 39"/>
                <a:gd name="T10" fmla="*/ 160 w 160"/>
                <a:gd name="T11" fmla="*/ 0 h 39"/>
                <a:gd name="T12" fmla="*/ 160 w 160"/>
                <a:gd name="T13" fmla="*/ 0 h 39"/>
                <a:gd name="T14" fmla="*/ 29 w 160"/>
                <a:gd name="T15" fmla="*/ 0 h 39"/>
                <a:gd name="T16" fmla="*/ 0 w 160"/>
                <a:gd name="T17" fmla="*/ 29 h 39"/>
                <a:gd name="T18" fmla="*/ 0 w 160"/>
                <a:gd name="T1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39"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8F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ŝļîdé">
              <a:extLst>
                <a:ext uri="{FF2B5EF4-FFF2-40B4-BE49-F238E27FC236}">
                  <a16:creationId xmlns="" xmlns:a16="http://schemas.microsoft.com/office/drawing/2014/main" id="{0B56809B-F880-4AC2-9391-818A0D0169F0}"/>
                </a:ext>
              </a:extLst>
            </p:cNvPr>
            <p:cNvSpPr/>
            <p:nvPr/>
          </p:nvSpPr>
          <p:spPr bwMode="auto">
            <a:xfrm>
              <a:off x="8343202" y="5246007"/>
              <a:ext cx="283919" cy="141166"/>
            </a:xfrm>
            <a:custGeom>
              <a:avLst/>
              <a:gdLst>
                <a:gd name="T0" fmla="*/ 204 w 204"/>
                <a:gd name="T1" fmla="*/ 102 h 102"/>
                <a:gd name="T2" fmla="*/ 204 w 204"/>
                <a:gd name="T3" fmla="*/ 102 h 102"/>
                <a:gd name="T4" fmla="*/ 46 w 204"/>
                <a:gd name="T5" fmla="*/ 102 h 102"/>
                <a:gd name="T6" fmla="*/ 0 w 204"/>
                <a:gd name="T7" fmla="*/ 56 h 102"/>
                <a:gd name="T8" fmla="*/ 0 w 204"/>
                <a:gd name="T9" fmla="*/ 46 h 102"/>
                <a:gd name="T10" fmla="*/ 46 w 204"/>
                <a:gd name="T11" fmla="*/ 0 h 102"/>
                <a:gd name="T12" fmla="*/ 204 w 204"/>
                <a:gd name="T13" fmla="*/ 0 h 102"/>
                <a:gd name="T14" fmla="*/ 204 w 204"/>
                <a:gd name="T15" fmla="*/ 17 h 102"/>
                <a:gd name="T16" fmla="*/ 53 w 204"/>
                <a:gd name="T17" fmla="*/ 17 h 102"/>
                <a:gd name="T18" fmla="*/ 24 w 204"/>
                <a:gd name="T19" fmla="*/ 46 h 102"/>
                <a:gd name="T20" fmla="*/ 24 w 204"/>
                <a:gd name="T21" fmla="*/ 56 h 102"/>
                <a:gd name="T22" fmla="*/ 24 w 204"/>
                <a:gd name="T23" fmla="*/ 56 h 102"/>
                <a:gd name="T24" fmla="*/ 53 w 204"/>
                <a:gd name="T25" fmla="*/ 84 h 102"/>
                <a:gd name="T26" fmla="*/ 204 w 204"/>
                <a:gd name="T27" fmla="*/ 84 h 102"/>
                <a:gd name="T28" fmla="*/ 204 w 204"/>
                <a:gd name="T2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102">
                  <a:moveTo>
                    <a:pt x="204" y="102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20" y="102"/>
                    <a:pt x="0" y="81"/>
                    <a:pt x="0" y="5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0" y="0"/>
                    <a:pt x="46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4" y="17"/>
                    <a:pt x="204" y="17"/>
                    <a:pt x="204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37" y="17"/>
                    <a:pt x="24" y="30"/>
                    <a:pt x="24" y="4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71"/>
                    <a:pt x="37" y="84"/>
                    <a:pt x="53" y="84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4" y="102"/>
                    <a:pt x="204" y="102"/>
                    <a:pt x="204" y="102"/>
                  </a:cubicBezTo>
                </a:path>
              </a:pathLst>
            </a:custGeom>
            <a:solidFill>
              <a:srgbClr val="007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íS1iḍe">
              <a:extLst>
                <a:ext uri="{FF2B5EF4-FFF2-40B4-BE49-F238E27FC236}">
                  <a16:creationId xmlns="" xmlns:a16="http://schemas.microsoft.com/office/drawing/2014/main" id="{7A6A62F7-E416-41F5-B81F-8105A6E29CC3}"/>
                </a:ext>
              </a:extLst>
            </p:cNvPr>
            <p:cNvSpPr/>
            <p:nvPr/>
          </p:nvSpPr>
          <p:spPr bwMode="auto">
            <a:xfrm>
              <a:off x="8419336" y="5463307"/>
              <a:ext cx="91996" cy="145924"/>
            </a:xfrm>
            <a:custGeom>
              <a:avLst/>
              <a:gdLst>
                <a:gd name="T0" fmla="*/ 58 w 58"/>
                <a:gd name="T1" fmla="*/ 92 h 92"/>
                <a:gd name="T2" fmla="*/ 29 w 58"/>
                <a:gd name="T3" fmla="*/ 83 h 92"/>
                <a:gd name="T4" fmla="*/ 0 w 58"/>
                <a:gd name="T5" fmla="*/ 92 h 92"/>
                <a:gd name="T6" fmla="*/ 0 w 58"/>
                <a:gd name="T7" fmla="*/ 0 h 92"/>
                <a:gd name="T8" fmla="*/ 58 w 58"/>
                <a:gd name="T9" fmla="*/ 0 h 92"/>
                <a:gd name="T10" fmla="*/ 58 w 58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92">
                  <a:moveTo>
                    <a:pt x="58" y="92"/>
                  </a:moveTo>
                  <a:lnTo>
                    <a:pt x="29" y="83"/>
                  </a:lnTo>
                  <a:lnTo>
                    <a:pt x="0" y="92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92"/>
                  </a:ln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iṣḷîḋé">
              <a:extLst>
                <a:ext uri="{FF2B5EF4-FFF2-40B4-BE49-F238E27FC236}">
                  <a16:creationId xmlns="" xmlns:a16="http://schemas.microsoft.com/office/drawing/2014/main" id="{8BFCAC28-6E3A-43D6-857C-6F1F55CDA6DB}"/>
                </a:ext>
              </a:extLst>
            </p:cNvPr>
            <p:cNvSpPr/>
            <p:nvPr/>
          </p:nvSpPr>
          <p:spPr bwMode="auto">
            <a:xfrm>
              <a:off x="8419336" y="5463307"/>
              <a:ext cx="91996" cy="145924"/>
            </a:xfrm>
            <a:custGeom>
              <a:avLst/>
              <a:gdLst>
                <a:gd name="T0" fmla="*/ 58 w 58"/>
                <a:gd name="T1" fmla="*/ 92 h 92"/>
                <a:gd name="T2" fmla="*/ 29 w 58"/>
                <a:gd name="T3" fmla="*/ 83 h 92"/>
                <a:gd name="T4" fmla="*/ 0 w 58"/>
                <a:gd name="T5" fmla="*/ 92 h 92"/>
                <a:gd name="T6" fmla="*/ 0 w 58"/>
                <a:gd name="T7" fmla="*/ 0 h 92"/>
                <a:gd name="T8" fmla="*/ 58 w 58"/>
                <a:gd name="T9" fmla="*/ 0 h 92"/>
                <a:gd name="T10" fmla="*/ 58 w 58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92">
                  <a:moveTo>
                    <a:pt x="58" y="92"/>
                  </a:moveTo>
                  <a:lnTo>
                    <a:pt x="29" y="83"/>
                  </a:lnTo>
                  <a:lnTo>
                    <a:pt x="0" y="92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ṣḷïďé">
              <a:extLst>
                <a:ext uri="{FF2B5EF4-FFF2-40B4-BE49-F238E27FC236}">
                  <a16:creationId xmlns="" xmlns:a16="http://schemas.microsoft.com/office/drawing/2014/main" id="{6D9E4A7C-923F-4EB9-8824-749B1536FB7B}"/>
                </a:ext>
              </a:extLst>
            </p:cNvPr>
            <p:cNvSpPr/>
            <p:nvPr/>
          </p:nvSpPr>
          <p:spPr bwMode="auto">
            <a:xfrm>
              <a:off x="8419336" y="5463307"/>
              <a:ext cx="91996" cy="87238"/>
            </a:xfrm>
            <a:custGeom>
              <a:avLst/>
              <a:gdLst>
                <a:gd name="T0" fmla="*/ 58 w 58"/>
                <a:gd name="T1" fmla="*/ 55 h 55"/>
                <a:gd name="T2" fmla="*/ 0 w 58"/>
                <a:gd name="T3" fmla="*/ 55 h 55"/>
                <a:gd name="T4" fmla="*/ 0 w 58"/>
                <a:gd name="T5" fmla="*/ 0 h 55"/>
                <a:gd name="T6" fmla="*/ 58 w 58"/>
                <a:gd name="T7" fmla="*/ 0 h 55"/>
                <a:gd name="T8" fmla="*/ 58 w 58"/>
                <a:gd name="T9" fmla="*/ 3 h 55"/>
                <a:gd name="T10" fmla="*/ 58 w 58"/>
                <a:gd name="T11" fmla="*/ 41 h 55"/>
                <a:gd name="T12" fmla="*/ 58 w 58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8" y="55"/>
                  </a:moveTo>
                  <a:lnTo>
                    <a:pt x="0" y="55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3"/>
                  </a:lnTo>
                  <a:lnTo>
                    <a:pt x="58" y="41"/>
                  </a:lnTo>
                  <a:lnTo>
                    <a:pt x="58" y="55"/>
                  </a:lnTo>
                  <a:close/>
                </a:path>
              </a:pathLst>
            </a:custGeom>
            <a:solidFill>
              <a:srgbClr val="FCD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Sļiḑê">
              <a:extLst>
                <a:ext uri="{FF2B5EF4-FFF2-40B4-BE49-F238E27FC236}">
                  <a16:creationId xmlns="" xmlns:a16="http://schemas.microsoft.com/office/drawing/2014/main" id="{FD5CCF36-F50D-4FFF-85B5-712B2472CA9E}"/>
                </a:ext>
              </a:extLst>
            </p:cNvPr>
            <p:cNvSpPr/>
            <p:nvPr/>
          </p:nvSpPr>
          <p:spPr bwMode="auto">
            <a:xfrm>
              <a:off x="8419336" y="5463307"/>
              <a:ext cx="91996" cy="87238"/>
            </a:xfrm>
            <a:custGeom>
              <a:avLst/>
              <a:gdLst>
                <a:gd name="T0" fmla="*/ 58 w 58"/>
                <a:gd name="T1" fmla="*/ 55 h 55"/>
                <a:gd name="T2" fmla="*/ 0 w 58"/>
                <a:gd name="T3" fmla="*/ 55 h 55"/>
                <a:gd name="T4" fmla="*/ 0 w 58"/>
                <a:gd name="T5" fmla="*/ 0 h 55"/>
                <a:gd name="T6" fmla="*/ 58 w 58"/>
                <a:gd name="T7" fmla="*/ 0 h 55"/>
                <a:gd name="T8" fmla="*/ 58 w 58"/>
                <a:gd name="T9" fmla="*/ 3 h 55"/>
                <a:gd name="T10" fmla="*/ 58 w 58"/>
                <a:gd name="T11" fmla="*/ 41 h 55"/>
                <a:gd name="T12" fmla="*/ 58 w 58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8" y="55"/>
                  </a:moveTo>
                  <a:lnTo>
                    <a:pt x="0" y="55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3"/>
                  </a:lnTo>
                  <a:lnTo>
                    <a:pt x="58" y="41"/>
                  </a:lnTo>
                  <a:lnTo>
                    <a:pt x="58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iṩḷide">
              <a:extLst>
                <a:ext uri="{FF2B5EF4-FFF2-40B4-BE49-F238E27FC236}">
                  <a16:creationId xmlns="" xmlns:a16="http://schemas.microsoft.com/office/drawing/2014/main" id="{3594C8ED-8D0E-468E-A5ED-F15C38F93057}"/>
                </a:ext>
              </a:extLst>
            </p:cNvPr>
            <p:cNvSpPr/>
            <p:nvPr/>
          </p:nvSpPr>
          <p:spPr bwMode="auto">
            <a:xfrm>
              <a:off x="8687392" y="5412551"/>
              <a:ext cx="34895" cy="115788"/>
            </a:xfrm>
            <a:custGeom>
              <a:avLst/>
              <a:gdLst>
                <a:gd name="T0" fmla="*/ 0 w 25"/>
                <a:gd name="T1" fmla="*/ 0 h 83"/>
                <a:gd name="T2" fmla="*/ 5 w 25"/>
                <a:gd name="T3" fmla="*/ 40 h 83"/>
                <a:gd name="T4" fmla="*/ 0 w 25"/>
                <a:gd name="T5" fmla="*/ 83 h 83"/>
                <a:gd name="T6" fmla="*/ 25 w 25"/>
                <a:gd name="T7" fmla="*/ 54 h 83"/>
                <a:gd name="T8" fmla="*/ 25 w 25"/>
                <a:gd name="T9" fmla="*/ 28 h 83"/>
                <a:gd name="T10" fmla="*/ 0 w 25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3">
                  <a:moveTo>
                    <a:pt x="0" y="0"/>
                  </a:moveTo>
                  <a:cubicBezTo>
                    <a:pt x="0" y="0"/>
                    <a:pt x="5" y="11"/>
                    <a:pt x="5" y="40"/>
                  </a:cubicBezTo>
                  <a:cubicBezTo>
                    <a:pt x="5" y="69"/>
                    <a:pt x="0" y="83"/>
                    <a:pt x="0" y="83"/>
                  </a:cubicBezTo>
                  <a:cubicBezTo>
                    <a:pt x="14" y="81"/>
                    <a:pt x="25" y="69"/>
                    <a:pt x="25" y="54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14"/>
                    <a:pt x="14" y="1"/>
                    <a:pt x="0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ís1íḑê">
              <a:extLst>
                <a:ext uri="{FF2B5EF4-FFF2-40B4-BE49-F238E27FC236}">
                  <a16:creationId xmlns="" xmlns:a16="http://schemas.microsoft.com/office/drawing/2014/main" id="{51678881-AEF9-453C-943E-2A84E6777776}"/>
                </a:ext>
              </a:extLst>
            </p:cNvPr>
            <p:cNvSpPr/>
            <p:nvPr/>
          </p:nvSpPr>
          <p:spPr bwMode="auto">
            <a:xfrm>
              <a:off x="8376510" y="5269800"/>
              <a:ext cx="38068" cy="93582"/>
            </a:xfrm>
            <a:custGeom>
              <a:avLst/>
              <a:gdLst>
                <a:gd name="T0" fmla="*/ 27 w 27"/>
                <a:gd name="T1" fmla="*/ 0 h 67"/>
                <a:gd name="T2" fmla="*/ 0 w 27"/>
                <a:gd name="T3" fmla="*/ 29 h 67"/>
                <a:gd name="T4" fmla="*/ 0 w 27"/>
                <a:gd name="T5" fmla="*/ 39 h 67"/>
                <a:gd name="T6" fmla="*/ 27 w 27"/>
                <a:gd name="T7" fmla="*/ 67 h 67"/>
                <a:gd name="T8" fmla="*/ 22 w 27"/>
                <a:gd name="T9" fmla="*/ 33 h 67"/>
                <a:gd name="T10" fmla="*/ 27 w 2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7">
                  <a:moveTo>
                    <a:pt x="27" y="0"/>
                  </a:moveTo>
                  <a:cubicBezTo>
                    <a:pt x="12" y="1"/>
                    <a:pt x="0" y="14"/>
                    <a:pt x="0" y="2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4"/>
                    <a:pt x="12" y="66"/>
                    <a:pt x="27" y="67"/>
                  </a:cubicBezTo>
                  <a:cubicBezTo>
                    <a:pt x="27" y="67"/>
                    <a:pt x="22" y="55"/>
                    <a:pt x="22" y="33"/>
                  </a:cubicBezTo>
                  <a:cubicBezTo>
                    <a:pt x="22" y="12"/>
                    <a:pt x="27" y="0"/>
                    <a:pt x="27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iSḷíḓé">
              <a:extLst>
                <a:ext uri="{FF2B5EF4-FFF2-40B4-BE49-F238E27FC236}">
                  <a16:creationId xmlns="" xmlns:a16="http://schemas.microsoft.com/office/drawing/2014/main" id="{6A07AED7-E078-4E76-B28D-6BF45EEC3A30}"/>
                </a:ext>
              </a:extLst>
            </p:cNvPr>
            <p:cNvSpPr/>
            <p:nvPr/>
          </p:nvSpPr>
          <p:spPr bwMode="auto">
            <a:xfrm>
              <a:off x="8682635" y="5410966"/>
              <a:ext cx="17448" cy="117373"/>
            </a:xfrm>
            <a:custGeom>
              <a:avLst/>
              <a:gdLst>
                <a:gd name="T0" fmla="*/ 0 w 13"/>
                <a:gd name="T1" fmla="*/ 2 h 84"/>
                <a:gd name="T2" fmla="*/ 6 w 13"/>
                <a:gd name="T3" fmla="*/ 41 h 84"/>
                <a:gd name="T4" fmla="*/ 0 w 13"/>
                <a:gd name="T5" fmla="*/ 82 h 84"/>
                <a:gd name="T6" fmla="*/ 0 w 13"/>
                <a:gd name="T7" fmla="*/ 84 h 84"/>
                <a:gd name="T8" fmla="*/ 8 w 13"/>
                <a:gd name="T9" fmla="*/ 83 h 84"/>
                <a:gd name="T10" fmla="*/ 13 w 13"/>
                <a:gd name="T11" fmla="*/ 41 h 84"/>
                <a:gd name="T12" fmla="*/ 8 w 13"/>
                <a:gd name="T13" fmla="*/ 2 h 84"/>
                <a:gd name="T14" fmla="*/ 0 w 13"/>
                <a:gd name="T15" fmla="*/ 0 h 84"/>
                <a:gd name="T16" fmla="*/ 0 w 13"/>
                <a:gd name="T1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4">
                  <a:moveTo>
                    <a:pt x="0" y="2"/>
                  </a:moveTo>
                  <a:cubicBezTo>
                    <a:pt x="1" y="2"/>
                    <a:pt x="6" y="13"/>
                    <a:pt x="6" y="41"/>
                  </a:cubicBezTo>
                  <a:cubicBezTo>
                    <a:pt x="6" y="69"/>
                    <a:pt x="0" y="82"/>
                    <a:pt x="0" y="82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3" y="84"/>
                    <a:pt x="6" y="83"/>
                    <a:pt x="8" y="83"/>
                  </a:cubicBezTo>
                  <a:cubicBezTo>
                    <a:pt x="9" y="77"/>
                    <a:pt x="13" y="64"/>
                    <a:pt x="13" y="41"/>
                  </a:cubicBezTo>
                  <a:cubicBezTo>
                    <a:pt x="13" y="19"/>
                    <a:pt x="10" y="7"/>
                    <a:pt x="8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9AD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šlîḑe">
              <a:extLst>
                <a:ext uri="{FF2B5EF4-FFF2-40B4-BE49-F238E27FC236}">
                  <a16:creationId xmlns="" xmlns:a16="http://schemas.microsoft.com/office/drawing/2014/main" id="{303BA1BD-785B-4FC3-9EDA-577C809DBB1E}"/>
                </a:ext>
              </a:extLst>
            </p:cNvPr>
            <p:cNvSpPr/>
            <p:nvPr/>
          </p:nvSpPr>
          <p:spPr bwMode="auto">
            <a:xfrm>
              <a:off x="10018163" y="5572752"/>
              <a:ext cx="686798" cy="117373"/>
            </a:xfrm>
            <a:custGeom>
              <a:avLst/>
              <a:gdLst>
                <a:gd name="T0" fmla="*/ 465 w 494"/>
                <a:gd name="T1" fmla="*/ 84 h 84"/>
                <a:gd name="T2" fmla="*/ 494 w 494"/>
                <a:gd name="T3" fmla="*/ 55 h 84"/>
                <a:gd name="T4" fmla="*/ 494 w 494"/>
                <a:gd name="T5" fmla="*/ 29 h 84"/>
                <a:gd name="T6" fmla="*/ 465 w 494"/>
                <a:gd name="T7" fmla="*/ 0 h 84"/>
                <a:gd name="T8" fmla="*/ 0 w 494"/>
                <a:gd name="T9" fmla="*/ 0 h 84"/>
                <a:gd name="T10" fmla="*/ 12 w 494"/>
                <a:gd name="T11" fmla="*/ 40 h 84"/>
                <a:gd name="T12" fmla="*/ 0 w 494"/>
                <a:gd name="T13" fmla="*/ 84 h 84"/>
                <a:gd name="T14" fmla="*/ 465 w 494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4" h="84">
                  <a:moveTo>
                    <a:pt x="465" y="84"/>
                  </a:moveTo>
                  <a:cubicBezTo>
                    <a:pt x="481" y="84"/>
                    <a:pt x="494" y="71"/>
                    <a:pt x="494" y="55"/>
                  </a:cubicBezTo>
                  <a:cubicBezTo>
                    <a:pt x="494" y="29"/>
                    <a:pt x="494" y="29"/>
                    <a:pt x="494" y="29"/>
                  </a:cubicBezTo>
                  <a:cubicBezTo>
                    <a:pt x="494" y="13"/>
                    <a:pt x="481" y="0"/>
                    <a:pt x="4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16"/>
                    <a:pt x="12" y="40"/>
                  </a:cubicBezTo>
                  <a:cubicBezTo>
                    <a:pt x="12" y="69"/>
                    <a:pt x="0" y="84"/>
                    <a:pt x="0" y="84"/>
                  </a:cubicBezTo>
                  <a:cubicBezTo>
                    <a:pt x="465" y="84"/>
                    <a:pt x="465" y="84"/>
                    <a:pt x="465" y="84"/>
                  </a:cubicBezTo>
                  <a:close/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ïSḻïde">
              <a:extLst>
                <a:ext uri="{FF2B5EF4-FFF2-40B4-BE49-F238E27FC236}">
                  <a16:creationId xmlns="" xmlns:a16="http://schemas.microsoft.com/office/drawing/2014/main" id="{277A2637-8F58-4B3C-B435-545BCC645EB7}"/>
                </a:ext>
              </a:extLst>
            </p:cNvPr>
            <p:cNvSpPr/>
            <p:nvPr/>
          </p:nvSpPr>
          <p:spPr bwMode="auto">
            <a:xfrm>
              <a:off x="10484487" y="5572752"/>
              <a:ext cx="87238" cy="117373"/>
            </a:xfrm>
            <a:custGeom>
              <a:avLst/>
              <a:gdLst>
                <a:gd name="T0" fmla="*/ 62 w 62"/>
                <a:gd name="T1" fmla="*/ 0 h 84"/>
                <a:gd name="T2" fmla="*/ 0 w 62"/>
                <a:gd name="T3" fmla="*/ 0 h 84"/>
                <a:gd name="T4" fmla="*/ 6 w 62"/>
                <a:gd name="T5" fmla="*/ 41 h 84"/>
                <a:gd name="T6" fmla="*/ 0 w 62"/>
                <a:gd name="T7" fmla="*/ 84 h 84"/>
                <a:gd name="T8" fmla="*/ 62 w 62"/>
                <a:gd name="T9" fmla="*/ 84 h 84"/>
                <a:gd name="T10" fmla="*/ 62 w 62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84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13"/>
                    <a:pt x="6" y="41"/>
                  </a:cubicBezTo>
                  <a:cubicBezTo>
                    <a:pt x="6" y="69"/>
                    <a:pt x="0" y="84"/>
                    <a:pt x="0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2" y="0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isļíḋe">
              <a:extLst>
                <a:ext uri="{FF2B5EF4-FFF2-40B4-BE49-F238E27FC236}">
                  <a16:creationId xmlns="" xmlns:a16="http://schemas.microsoft.com/office/drawing/2014/main" id="{918B535A-D61D-486C-ADAE-96D1DE7EDD79}"/>
                </a:ext>
              </a:extLst>
            </p:cNvPr>
            <p:cNvSpPr/>
            <p:nvPr/>
          </p:nvSpPr>
          <p:spPr bwMode="auto">
            <a:xfrm>
              <a:off x="10479729" y="5567992"/>
              <a:ext cx="19033" cy="126891"/>
            </a:xfrm>
            <a:custGeom>
              <a:avLst/>
              <a:gdLst>
                <a:gd name="T0" fmla="*/ 4 w 14"/>
                <a:gd name="T1" fmla="*/ 92 h 92"/>
                <a:gd name="T2" fmla="*/ 2 w 14"/>
                <a:gd name="T3" fmla="*/ 91 h 92"/>
                <a:gd name="T4" fmla="*/ 1 w 14"/>
                <a:gd name="T5" fmla="*/ 87 h 92"/>
                <a:gd name="T6" fmla="*/ 6 w 14"/>
                <a:gd name="T7" fmla="*/ 45 h 92"/>
                <a:gd name="T8" fmla="*/ 1 w 14"/>
                <a:gd name="T9" fmla="*/ 6 h 92"/>
                <a:gd name="T10" fmla="*/ 2 w 14"/>
                <a:gd name="T11" fmla="*/ 1 h 92"/>
                <a:gd name="T12" fmla="*/ 7 w 14"/>
                <a:gd name="T13" fmla="*/ 3 h 92"/>
                <a:gd name="T14" fmla="*/ 14 w 14"/>
                <a:gd name="T15" fmla="*/ 45 h 92"/>
                <a:gd name="T16" fmla="*/ 7 w 14"/>
                <a:gd name="T17" fmla="*/ 89 h 92"/>
                <a:gd name="T18" fmla="*/ 4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4" y="92"/>
                  </a:moveTo>
                  <a:cubicBezTo>
                    <a:pt x="3" y="92"/>
                    <a:pt x="3" y="92"/>
                    <a:pt x="2" y="91"/>
                  </a:cubicBezTo>
                  <a:cubicBezTo>
                    <a:pt x="1" y="91"/>
                    <a:pt x="0" y="88"/>
                    <a:pt x="1" y="87"/>
                  </a:cubicBezTo>
                  <a:cubicBezTo>
                    <a:pt x="1" y="87"/>
                    <a:pt x="6" y="72"/>
                    <a:pt x="6" y="45"/>
                  </a:cubicBezTo>
                  <a:cubicBezTo>
                    <a:pt x="6" y="18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7" y="3"/>
                    <a:pt x="14" y="17"/>
                    <a:pt x="14" y="45"/>
                  </a:cubicBezTo>
                  <a:cubicBezTo>
                    <a:pt x="14" y="74"/>
                    <a:pt x="7" y="89"/>
                    <a:pt x="7" y="89"/>
                  </a:cubicBezTo>
                  <a:cubicBezTo>
                    <a:pt x="7" y="91"/>
                    <a:pt x="5" y="92"/>
                    <a:pt x="4" y="92"/>
                  </a:cubicBezTo>
                  <a:close/>
                </a:path>
              </a:pathLst>
            </a:custGeom>
            <a:solidFill>
              <a:srgbClr val="8A4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$ļîḋe">
              <a:extLst>
                <a:ext uri="{FF2B5EF4-FFF2-40B4-BE49-F238E27FC236}">
                  <a16:creationId xmlns="" xmlns:a16="http://schemas.microsoft.com/office/drawing/2014/main" id="{F109DD72-7042-4D74-90F4-F6F367D2A2FE}"/>
                </a:ext>
              </a:extLst>
            </p:cNvPr>
            <p:cNvSpPr/>
            <p:nvPr/>
          </p:nvSpPr>
          <p:spPr bwMode="auto">
            <a:xfrm>
              <a:off x="9995957" y="5550546"/>
              <a:ext cx="674109" cy="163372"/>
            </a:xfrm>
            <a:custGeom>
              <a:avLst/>
              <a:gdLst>
                <a:gd name="T0" fmla="*/ 439 w 485"/>
                <a:gd name="T1" fmla="*/ 0 h 118"/>
                <a:gd name="T2" fmla="*/ 0 w 485"/>
                <a:gd name="T3" fmla="*/ 0 h 118"/>
                <a:gd name="T4" fmla="*/ 0 w 485"/>
                <a:gd name="T5" fmla="*/ 17 h 118"/>
                <a:gd name="T6" fmla="*/ 348 w 485"/>
                <a:gd name="T7" fmla="*/ 17 h 118"/>
                <a:gd name="T8" fmla="*/ 377 w 485"/>
                <a:gd name="T9" fmla="*/ 46 h 118"/>
                <a:gd name="T10" fmla="*/ 377 w 485"/>
                <a:gd name="T11" fmla="*/ 72 h 118"/>
                <a:gd name="T12" fmla="*/ 348 w 485"/>
                <a:gd name="T13" fmla="*/ 101 h 118"/>
                <a:gd name="T14" fmla="*/ 0 w 485"/>
                <a:gd name="T15" fmla="*/ 101 h 118"/>
                <a:gd name="T16" fmla="*/ 0 w 485"/>
                <a:gd name="T17" fmla="*/ 118 h 118"/>
                <a:gd name="T18" fmla="*/ 439 w 485"/>
                <a:gd name="T19" fmla="*/ 118 h 118"/>
                <a:gd name="T20" fmla="*/ 485 w 485"/>
                <a:gd name="T21" fmla="*/ 72 h 118"/>
                <a:gd name="T22" fmla="*/ 485 w 485"/>
                <a:gd name="T23" fmla="*/ 46 h 118"/>
                <a:gd name="T24" fmla="*/ 439 w 485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5" h="118">
                  <a:moveTo>
                    <a:pt x="4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48" y="17"/>
                    <a:pt x="348" y="17"/>
                    <a:pt x="348" y="17"/>
                  </a:cubicBezTo>
                  <a:cubicBezTo>
                    <a:pt x="364" y="17"/>
                    <a:pt x="377" y="30"/>
                    <a:pt x="377" y="46"/>
                  </a:cubicBezTo>
                  <a:cubicBezTo>
                    <a:pt x="377" y="72"/>
                    <a:pt x="377" y="72"/>
                    <a:pt x="377" y="72"/>
                  </a:cubicBezTo>
                  <a:cubicBezTo>
                    <a:pt x="377" y="88"/>
                    <a:pt x="364" y="101"/>
                    <a:pt x="34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439" y="118"/>
                    <a:pt x="439" y="118"/>
                    <a:pt x="439" y="118"/>
                  </a:cubicBezTo>
                  <a:cubicBezTo>
                    <a:pt x="464" y="118"/>
                    <a:pt x="485" y="98"/>
                    <a:pt x="485" y="72"/>
                  </a:cubicBezTo>
                  <a:cubicBezTo>
                    <a:pt x="485" y="46"/>
                    <a:pt x="485" y="46"/>
                    <a:pt x="485" y="46"/>
                  </a:cubicBezTo>
                  <a:cubicBezTo>
                    <a:pt x="485" y="21"/>
                    <a:pt x="464" y="0"/>
                    <a:pt x="439" y="0"/>
                  </a:cubicBezTo>
                  <a:close/>
                </a:path>
              </a:pathLst>
            </a:custGeom>
            <a:solidFill>
              <a:srgbClr val="CC2D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îS1ïḓê">
              <a:extLst>
                <a:ext uri="{FF2B5EF4-FFF2-40B4-BE49-F238E27FC236}">
                  <a16:creationId xmlns="" xmlns:a16="http://schemas.microsoft.com/office/drawing/2014/main" id="{4A3E45CF-754B-4336-B56A-339D72835FD7}"/>
                </a:ext>
              </a:extLst>
            </p:cNvPr>
            <p:cNvSpPr/>
            <p:nvPr/>
          </p:nvSpPr>
          <p:spPr bwMode="auto">
            <a:xfrm>
              <a:off x="10482901" y="5550546"/>
              <a:ext cx="247437" cy="163372"/>
            </a:xfrm>
            <a:custGeom>
              <a:avLst/>
              <a:gdLst>
                <a:gd name="T0" fmla="*/ 131 w 178"/>
                <a:gd name="T1" fmla="*/ 0 h 118"/>
                <a:gd name="T2" fmla="*/ 0 w 178"/>
                <a:gd name="T3" fmla="*/ 0 h 118"/>
                <a:gd name="T4" fmla="*/ 47 w 178"/>
                <a:gd name="T5" fmla="*/ 46 h 118"/>
                <a:gd name="T6" fmla="*/ 47 w 178"/>
                <a:gd name="T7" fmla="*/ 72 h 118"/>
                <a:gd name="T8" fmla="*/ 0 w 178"/>
                <a:gd name="T9" fmla="*/ 118 h 118"/>
                <a:gd name="T10" fmla="*/ 131 w 178"/>
                <a:gd name="T11" fmla="*/ 118 h 118"/>
                <a:gd name="T12" fmla="*/ 178 w 178"/>
                <a:gd name="T13" fmla="*/ 72 h 118"/>
                <a:gd name="T14" fmla="*/ 178 w 178"/>
                <a:gd name="T15" fmla="*/ 46 h 118"/>
                <a:gd name="T16" fmla="*/ 131 w 178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118">
                  <a:moveTo>
                    <a:pt x="1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47" y="21"/>
                    <a:pt x="47" y="46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7" y="98"/>
                    <a:pt x="26" y="118"/>
                    <a:pt x="0" y="118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57" y="118"/>
                    <a:pt x="178" y="98"/>
                    <a:pt x="178" y="72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8" y="21"/>
                    <a:pt x="157" y="0"/>
                    <a:pt x="131" y="0"/>
                  </a:cubicBezTo>
                  <a:close/>
                </a:path>
              </a:pathLst>
            </a:custGeom>
            <a:solidFill>
              <a:srgbClr val="E83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ïslïḋé">
              <a:extLst>
                <a:ext uri="{FF2B5EF4-FFF2-40B4-BE49-F238E27FC236}">
                  <a16:creationId xmlns="" xmlns:a16="http://schemas.microsoft.com/office/drawing/2014/main" id="{87E9A5D9-83C7-41BB-B148-2CE20A981838}"/>
                </a:ext>
              </a:extLst>
            </p:cNvPr>
            <p:cNvSpPr/>
            <p:nvPr/>
          </p:nvSpPr>
          <p:spPr bwMode="auto">
            <a:xfrm>
              <a:off x="10068919" y="4763821"/>
              <a:ext cx="594802" cy="166544"/>
            </a:xfrm>
            <a:custGeom>
              <a:avLst/>
              <a:gdLst>
                <a:gd name="T0" fmla="*/ 381 w 428"/>
                <a:gd name="T1" fmla="*/ 120 h 120"/>
                <a:gd name="T2" fmla="*/ 0 w 428"/>
                <a:gd name="T3" fmla="*/ 120 h 120"/>
                <a:gd name="T4" fmla="*/ 0 w 428"/>
                <a:gd name="T5" fmla="*/ 102 h 120"/>
                <a:gd name="T6" fmla="*/ 381 w 428"/>
                <a:gd name="T7" fmla="*/ 102 h 120"/>
                <a:gd name="T8" fmla="*/ 410 w 428"/>
                <a:gd name="T9" fmla="*/ 73 h 120"/>
                <a:gd name="T10" fmla="*/ 410 w 428"/>
                <a:gd name="T11" fmla="*/ 47 h 120"/>
                <a:gd name="T12" fmla="*/ 381 w 428"/>
                <a:gd name="T13" fmla="*/ 17 h 120"/>
                <a:gd name="T14" fmla="*/ 0 w 428"/>
                <a:gd name="T15" fmla="*/ 17 h 120"/>
                <a:gd name="T16" fmla="*/ 0 w 428"/>
                <a:gd name="T17" fmla="*/ 0 h 120"/>
                <a:gd name="T18" fmla="*/ 381 w 428"/>
                <a:gd name="T19" fmla="*/ 0 h 120"/>
                <a:gd name="T20" fmla="*/ 428 w 428"/>
                <a:gd name="T21" fmla="*/ 47 h 120"/>
                <a:gd name="T22" fmla="*/ 428 w 428"/>
                <a:gd name="T23" fmla="*/ 73 h 120"/>
                <a:gd name="T24" fmla="*/ 381 w 428"/>
                <a:gd name="T2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8" h="120">
                  <a:moveTo>
                    <a:pt x="381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381" y="102"/>
                    <a:pt x="381" y="102"/>
                    <a:pt x="381" y="102"/>
                  </a:cubicBezTo>
                  <a:cubicBezTo>
                    <a:pt x="397" y="102"/>
                    <a:pt x="410" y="89"/>
                    <a:pt x="410" y="73"/>
                  </a:cubicBezTo>
                  <a:cubicBezTo>
                    <a:pt x="410" y="47"/>
                    <a:pt x="410" y="47"/>
                    <a:pt x="410" y="47"/>
                  </a:cubicBezTo>
                  <a:cubicBezTo>
                    <a:pt x="410" y="30"/>
                    <a:pt x="397" y="17"/>
                    <a:pt x="38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407" y="0"/>
                    <a:pt x="428" y="21"/>
                    <a:pt x="428" y="47"/>
                  </a:cubicBezTo>
                  <a:cubicBezTo>
                    <a:pt x="428" y="73"/>
                    <a:pt x="428" y="73"/>
                    <a:pt x="428" y="73"/>
                  </a:cubicBezTo>
                  <a:cubicBezTo>
                    <a:pt x="428" y="99"/>
                    <a:pt x="407" y="120"/>
                    <a:pt x="381" y="120"/>
                  </a:cubicBezTo>
                </a:path>
              </a:pathLst>
            </a:custGeom>
            <a:solidFill>
              <a:srgbClr val="E83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îśḷîde">
              <a:extLst>
                <a:ext uri="{FF2B5EF4-FFF2-40B4-BE49-F238E27FC236}">
                  <a16:creationId xmlns="" xmlns:a16="http://schemas.microsoft.com/office/drawing/2014/main" id="{589C9182-3D7F-4114-B2DA-91B3CA9BA68C}"/>
                </a:ext>
              </a:extLst>
            </p:cNvPr>
            <p:cNvSpPr/>
            <p:nvPr/>
          </p:nvSpPr>
          <p:spPr bwMode="auto">
            <a:xfrm>
              <a:off x="10099056" y="4787613"/>
              <a:ext cx="531356" cy="117373"/>
            </a:xfrm>
            <a:custGeom>
              <a:avLst/>
              <a:gdLst>
                <a:gd name="T0" fmla="*/ 360 w 382"/>
                <a:gd name="T1" fmla="*/ 0 h 85"/>
                <a:gd name="T2" fmla="*/ 382 w 382"/>
                <a:gd name="T3" fmla="*/ 30 h 85"/>
                <a:gd name="T4" fmla="*/ 382 w 382"/>
                <a:gd name="T5" fmla="*/ 56 h 85"/>
                <a:gd name="T6" fmla="*/ 360 w 382"/>
                <a:gd name="T7" fmla="*/ 85 h 85"/>
                <a:gd name="T8" fmla="*/ 0 w 382"/>
                <a:gd name="T9" fmla="*/ 85 h 85"/>
                <a:gd name="T10" fmla="*/ 12 w 382"/>
                <a:gd name="T11" fmla="*/ 45 h 85"/>
                <a:gd name="T12" fmla="*/ 0 w 382"/>
                <a:gd name="T13" fmla="*/ 0 h 85"/>
                <a:gd name="T14" fmla="*/ 360 w 382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2" h="85">
                  <a:moveTo>
                    <a:pt x="360" y="0"/>
                  </a:moveTo>
                  <a:cubicBezTo>
                    <a:pt x="376" y="0"/>
                    <a:pt x="382" y="13"/>
                    <a:pt x="382" y="30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72"/>
                    <a:pt x="376" y="85"/>
                    <a:pt x="36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12" y="70"/>
                    <a:pt x="12" y="45"/>
                  </a:cubicBezTo>
                  <a:cubicBezTo>
                    <a:pt x="12" y="16"/>
                    <a:pt x="0" y="0"/>
                    <a:pt x="0" y="0"/>
                  </a:cubicBezTo>
                  <a:cubicBezTo>
                    <a:pt x="360" y="0"/>
                    <a:pt x="360" y="0"/>
                    <a:pt x="360" y="0"/>
                  </a:cubicBezTo>
                  <a:close/>
                </a:path>
              </a:pathLst>
            </a:custGeom>
            <a:solidFill>
              <a:srgbClr val="E3F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íṡ1ïḋè">
              <a:extLst>
                <a:ext uri="{FF2B5EF4-FFF2-40B4-BE49-F238E27FC236}">
                  <a16:creationId xmlns="" xmlns:a16="http://schemas.microsoft.com/office/drawing/2014/main" id="{F08D1EB1-F6EF-46C1-BB29-947B1834B134}"/>
                </a:ext>
              </a:extLst>
            </p:cNvPr>
            <p:cNvSpPr/>
            <p:nvPr/>
          </p:nvSpPr>
          <p:spPr bwMode="auto">
            <a:xfrm>
              <a:off x="10605034" y="4789200"/>
              <a:ext cx="34895" cy="115788"/>
            </a:xfrm>
            <a:custGeom>
              <a:avLst/>
              <a:gdLst>
                <a:gd name="T0" fmla="*/ 0 w 25"/>
                <a:gd name="T1" fmla="*/ 84 h 84"/>
                <a:gd name="T2" fmla="*/ 5 w 25"/>
                <a:gd name="T3" fmla="*/ 43 h 84"/>
                <a:gd name="T4" fmla="*/ 0 w 25"/>
                <a:gd name="T5" fmla="*/ 0 h 84"/>
                <a:gd name="T6" fmla="*/ 25 w 25"/>
                <a:gd name="T7" fmla="*/ 29 h 84"/>
                <a:gd name="T8" fmla="*/ 25 w 25"/>
                <a:gd name="T9" fmla="*/ 55 h 84"/>
                <a:gd name="T10" fmla="*/ 0 w 25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4">
                  <a:moveTo>
                    <a:pt x="0" y="84"/>
                  </a:moveTo>
                  <a:cubicBezTo>
                    <a:pt x="0" y="84"/>
                    <a:pt x="5" y="72"/>
                    <a:pt x="5" y="43"/>
                  </a:cubicBezTo>
                  <a:cubicBezTo>
                    <a:pt x="5" y="14"/>
                    <a:pt x="0" y="0"/>
                    <a:pt x="0" y="0"/>
                  </a:cubicBezTo>
                  <a:cubicBezTo>
                    <a:pt x="14" y="2"/>
                    <a:pt x="25" y="14"/>
                    <a:pt x="25" y="29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70"/>
                    <a:pt x="14" y="82"/>
                    <a:pt x="0" y="84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íŝḻïdé">
              <a:extLst>
                <a:ext uri="{FF2B5EF4-FFF2-40B4-BE49-F238E27FC236}">
                  <a16:creationId xmlns="" xmlns:a16="http://schemas.microsoft.com/office/drawing/2014/main" id="{1DBBC5CD-3A37-40E8-A1BB-1B7E96D81219}"/>
                </a:ext>
              </a:extLst>
            </p:cNvPr>
            <p:cNvSpPr/>
            <p:nvPr/>
          </p:nvSpPr>
          <p:spPr bwMode="auto">
            <a:xfrm>
              <a:off x="10598689" y="4787613"/>
              <a:ext cx="19033" cy="117373"/>
            </a:xfrm>
            <a:custGeom>
              <a:avLst/>
              <a:gdLst>
                <a:gd name="T0" fmla="*/ 0 w 13"/>
                <a:gd name="T1" fmla="*/ 84 h 85"/>
                <a:gd name="T2" fmla="*/ 6 w 13"/>
                <a:gd name="T3" fmla="*/ 44 h 85"/>
                <a:gd name="T4" fmla="*/ 0 w 13"/>
                <a:gd name="T5" fmla="*/ 2 h 85"/>
                <a:gd name="T6" fmla="*/ 0 w 13"/>
                <a:gd name="T7" fmla="*/ 0 h 85"/>
                <a:gd name="T8" fmla="*/ 8 w 13"/>
                <a:gd name="T9" fmla="*/ 2 h 85"/>
                <a:gd name="T10" fmla="*/ 13 w 13"/>
                <a:gd name="T11" fmla="*/ 44 h 85"/>
                <a:gd name="T12" fmla="*/ 8 w 13"/>
                <a:gd name="T13" fmla="*/ 84 h 85"/>
                <a:gd name="T14" fmla="*/ 0 w 13"/>
                <a:gd name="T15" fmla="*/ 85 h 85"/>
                <a:gd name="T16" fmla="*/ 0 w 13"/>
                <a:gd name="T17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5">
                  <a:moveTo>
                    <a:pt x="0" y="84"/>
                  </a:moveTo>
                  <a:cubicBezTo>
                    <a:pt x="1" y="83"/>
                    <a:pt x="6" y="72"/>
                    <a:pt x="6" y="44"/>
                  </a:cubicBezTo>
                  <a:cubicBezTo>
                    <a:pt x="6" y="16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3" y="0"/>
                    <a:pt x="6" y="1"/>
                    <a:pt x="8" y="2"/>
                  </a:cubicBezTo>
                  <a:cubicBezTo>
                    <a:pt x="9" y="7"/>
                    <a:pt x="13" y="21"/>
                    <a:pt x="13" y="44"/>
                  </a:cubicBezTo>
                  <a:cubicBezTo>
                    <a:pt x="13" y="66"/>
                    <a:pt x="10" y="79"/>
                    <a:pt x="8" y="84"/>
                  </a:cubicBezTo>
                  <a:cubicBezTo>
                    <a:pt x="6" y="85"/>
                    <a:pt x="3" y="85"/>
                    <a:pt x="0" y="85"/>
                  </a:cubicBezTo>
                  <a:cubicBezTo>
                    <a:pt x="0" y="85"/>
                    <a:pt x="0" y="84"/>
                    <a:pt x="0" y="84"/>
                  </a:cubicBezTo>
                  <a:close/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iśļidé">
              <a:extLst>
                <a:ext uri="{FF2B5EF4-FFF2-40B4-BE49-F238E27FC236}">
                  <a16:creationId xmlns="" xmlns:a16="http://schemas.microsoft.com/office/drawing/2014/main" id="{BA55F53D-5343-4FF7-AECF-371F9D71191D}"/>
                </a:ext>
              </a:extLst>
            </p:cNvPr>
            <p:cNvSpPr/>
            <p:nvPr/>
          </p:nvSpPr>
          <p:spPr bwMode="auto">
            <a:xfrm>
              <a:off x="10121263" y="4503694"/>
              <a:ext cx="222060" cy="93582"/>
            </a:xfrm>
            <a:custGeom>
              <a:avLst/>
              <a:gdLst>
                <a:gd name="T0" fmla="*/ 131 w 160"/>
                <a:gd name="T1" fmla="*/ 67 h 67"/>
                <a:gd name="T2" fmla="*/ 160 w 160"/>
                <a:gd name="T3" fmla="*/ 38 h 67"/>
                <a:gd name="T4" fmla="*/ 160 w 160"/>
                <a:gd name="T5" fmla="*/ 29 h 67"/>
                <a:gd name="T6" fmla="*/ 131 w 160"/>
                <a:gd name="T7" fmla="*/ 0 h 67"/>
                <a:gd name="T8" fmla="*/ 0 w 160"/>
                <a:gd name="T9" fmla="*/ 0 h 67"/>
                <a:gd name="T10" fmla="*/ 12 w 160"/>
                <a:gd name="T11" fmla="*/ 32 h 67"/>
                <a:gd name="T12" fmla="*/ 0 w 160"/>
                <a:gd name="T13" fmla="*/ 67 h 67"/>
                <a:gd name="T14" fmla="*/ 131 w 160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7">
                  <a:moveTo>
                    <a:pt x="131" y="67"/>
                  </a:moveTo>
                  <a:cubicBezTo>
                    <a:pt x="147" y="67"/>
                    <a:pt x="160" y="54"/>
                    <a:pt x="160" y="38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0" y="13"/>
                    <a:pt x="147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7"/>
                    <a:pt x="12" y="32"/>
                  </a:cubicBezTo>
                  <a:cubicBezTo>
                    <a:pt x="12" y="60"/>
                    <a:pt x="0" y="67"/>
                    <a:pt x="0" y="67"/>
                  </a:cubicBezTo>
                  <a:cubicBezTo>
                    <a:pt x="131" y="67"/>
                    <a:pt x="131" y="67"/>
                    <a:pt x="131" y="67"/>
                  </a:cubicBezTo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ïslidê">
              <a:extLst>
                <a:ext uri="{FF2B5EF4-FFF2-40B4-BE49-F238E27FC236}">
                  <a16:creationId xmlns="" xmlns:a16="http://schemas.microsoft.com/office/drawing/2014/main" id="{2684E1CD-3FAD-4447-B309-0F3F1A1035BF}"/>
                </a:ext>
              </a:extLst>
            </p:cNvPr>
            <p:cNvSpPr/>
            <p:nvPr/>
          </p:nvSpPr>
          <p:spPr bwMode="auto">
            <a:xfrm>
              <a:off x="10092713" y="4481488"/>
              <a:ext cx="525012" cy="141166"/>
            </a:xfrm>
            <a:custGeom>
              <a:avLst/>
              <a:gdLst>
                <a:gd name="T0" fmla="*/ 332 w 378"/>
                <a:gd name="T1" fmla="*/ 0 h 102"/>
                <a:gd name="T2" fmla="*/ 0 w 378"/>
                <a:gd name="T3" fmla="*/ 0 h 102"/>
                <a:gd name="T4" fmla="*/ 0 w 378"/>
                <a:gd name="T5" fmla="*/ 17 h 102"/>
                <a:gd name="T6" fmla="*/ 151 w 378"/>
                <a:gd name="T7" fmla="*/ 17 h 102"/>
                <a:gd name="T8" fmla="*/ 180 w 378"/>
                <a:gd name="T9" fmla="*/ 46 h 102"/>
                <a:gd name="T10" fmla="*/ 180 w 378"/>
                <a:gd name="T11" fmla="*/ 55 h 102"/>
                <a:gd name="T12" fmla="*/ 151 w 378"/>
                <a:gd name="T13" fmla="*/ 84 h 102"/>
                <a:gd name="T14" fmla="*/ 0 w 378"/>
                <a:gd name="T15" fmla="*/ 84 h 102"/>
                <a:gd name="T16" fmla="*/ 0 w 378"/>
                <a:gd name="T17" fmla="*/ 102 h 102"/>
                <a:gd name="T18" fmla="*/ 332 w 378"/>
                <a:gd name="T19" fmla="*/ 102 h 102"/>
                <a:gd name="T20" fmla="*/ 378 w 378"/>
                <a:gd name="T21" fmla="*/ 55 h 102"/>
                <a:gd name="T22" fmla="*/ 378 w 378"/>
                <a:gd name="T23" fmla="*/ 46 h 102"/>
                <a:gd name="T24" fmla="*/ 332 w 378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8" h="102">
                  <a:moveTo>
                    <a:pt x="3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51" y="17"/>
                    <a:pt x="151" y="17"/>
                    <a:pt x="151" y="17"/>
                  </a:cubicBezTo>
                  <a:cubicBezTo>
                    <a:pt x="167" y="17"/>
                    <a:pt x="180" y="30"/>
                    <a:pt x="180" y="46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0" y="71"/>
                    <a:pt x="167" y="84"/>
                    <a:pt x="15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332" y="102"/>
                    <a:pt x="332" y="102"/>
                    <a:pt x="332" y="102"/>
                  </a:cubicBezTo>
                  <a:cubicBezTo>
                    <a:pt x="357" y="102"/>
                    <a:pt x="378" y="81"/>
                    <a:pt x="378" y="55"/>
                  </a:cubicBezTo>
                  <a:cubicBezTo>
                    <a:pt x="378" y="46"/>
                    <a:pt x="378" y="46"/>
                    <a:pt x="378" y="46"/>
                  </a:cubicBezTo>
                  <a:cubicBezTo>
                    <a:pt x="378" y="20"/>
                    <a:pt x="357" y="0"/>
                    <a:pt x="332" y="0"/>
                  </a:cubicBezTo>
                </a:path>
              </a:pathLst>
            </a:custGeom>
            <a:solidFill>
              <a:srgbClr val="EB5B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ïṡḻïḓê">
              <a:extLst>
                <a:ext uri="{FF2B5EF4-FFF2-40B4-BE49-F238E27FC236}">
                  <a16:creationId xmlns="" xmlns:a16="http://schemas.microsoft.com/office/drawing/2014/main" id="{032D05E6-CA3F-4EC0-A39E-A8175622881F}"/>
                </a:ext>
              </a:extLst>
            </p:cNvPr>
            <p:cNvSpPr/>
            <p:nvPr/>
          </p:nvSpPr>
          <p:spPr bwMode="auto">
            <a:xfrm>
              <a:off x="10092713" y="4481488"/>
              <a:ext cx="283919" cy="141166"/>
            </a:xfrm>
            <a:custGeom>
              <a:avLst/>
              <a:gdLst>
                <a:gd name="T0" fmla="*/ 151 w 204"/>
                <a:gd name="T1" fmla="*/ 84 h 102"/>
                <a:gd name="T2" fmla="*/ 180 w 204"/>
                <a:gd name="T3" fmla="*/ 55 h 102"/>
                <a:gd name="T4" fmla="*/ 180 w 204"/>
                <a:gd name="T5" fmla="*/ 46 h 102"/>
                <a:gd name="T6" fmla="*/ 151 w 204"/>
                <a:gd name="T7" fmla="*/ 17 h 102"/>
                <a:gd name="T8" fmla="*/ 0 w 204"/>
                <a:gd name="T9" fmla="*/ 17 h 102"/>
                <a:gd name="T10" fmla="*/ 0 w 204"/>
                <a:gd name="T11" fmla="*/ 0 h 102"/>
                <a:gd name="T12" fmla="*/ 158 w 204"/>
                <a:gd name="T13" fmla="*/ 0 h 102"/>
                <a:gd name="T14" fmla="*/ 204 w 204"/>
                <a:gd name="T15" fmla="*/ 46 h 102"/>
                <a:gd name="T16" fmla="*/ 204 w 204"/>
                <a:gd name="T17" fmla="*/ 55 h 102"/>
                <a:gd name="T18" fmla="*/ 158 w 204"/>
                <a:gd name="T19" fmla="*/ 102 h 102"/>
                <a:gd name="T20" fmla="*/ 0 w 204"/>
                <a:gd name="T21" fmla="*/ 102 h 102"/>
                <a:gd name="T22" fmla="*/ 0 w 204"/>
                <a:gd name="T23" fmla="*/ 84 h 102"/>
                <a:gd name="T24" fmla="*/ 151 w 204"/>
                <a:gd name="T25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102">
                  <a:moveTo>
                    <a:pt x="151" y="84"/>
                  </a:moveTo>
                  <a:cubicBezTo>
                    <a:pt x="167" y="84"/>
                    <a:pt x="180" y="71"/>
                    <a:pt x="180" y="55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30"/>
                    <a:pt x="167" y="17"/>
                    <a:pt x="15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4" y="0"/>
                    <a:pt x="204" y="20"/>
                    <a:pt x="204" y="46"/>
                  </a:cubicBezTo>
                  <a:cubicBezTo>
                    <a:pt x="204" y="55"/>
                    <a:pt x="204" y="55"/>
                    <a:pt x="204" y="55"/>
                  </a:cubicBezTo>
                  <a:cubicBezTo>
                    <a:pt x="204" y="81"/>
                    <a:pt x="184" y="102"/>
                    <a:pt x="158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51" y="84"/>
                    <a:pt x="151" y="84"/>
                    <a:pt x="151" y="84"/>
                  </a:cubicBezTo>
                </a:path>
              </a:pathLst>
            </a:custGeom>
            <a:solidFill>
              <a:srgbClr val="D43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iṣ1îḍê">
              <a:extLst>
                <a:ext uri="{FF2B5EF4-FFF2-40B4-BE49-F238E27FC236}">
                  <a16:creationId xmlns="" xmlns:a16="http://schemas.microsoft.com/office/drawing/2014/main" id="{6A513BC4-6A06-4E56-8195-5DD7FEA3F565}"/>
                </a:ext>
              </a:extLst>
            </p:cNvPr>
            <p:cNvSpPr/>
            <p:nvPr/>
          </p:nvSpPr>
          <p:spPr bwMode="auto">
            <a:xfrm>
              <a:off x="10305255" y="4503694"/>
              <a:ext cx="38068" cy="93582"/>
            </a:xfrm>
            <a:custGeom>
              <a:avLst/>
              <a:gdLst>
                <a:gd name="T0" fmla="*/ 0 w 27"/>
                <a:gd name="T1" fmla="*/ 0 h 67"/>
                <a:gd name="T2" fmla="*/ 27 w 27"/>
                <a:gd name="T3" fmla="*/ 29 h 67"/>
                <a:gd name="T4" fmla="*/ 27 w 27"/>
                <a:gd name="T5" fmla="*/ 38 h 67"/>
                <a:gd name="T6" fmla="*/ 0 w 27"/>
                <a:gd name="T7" fmla="*/ 67 h 67"/>
                <a:gd name="T8" fmla="*/ 5 w 27"/>
                <a:gd name="T9" fmla="*/ 33 h 67"/>
                <a:gd name="T10" fmla="*/ 0 w 2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7">
                  <a:moveTo>
                    <a:pt x="0" y="0"/>
                  </a:moveTo>
                  <a:cubicBezTo>
                    <a:pt x="15" y="1"/>
                    <a:pt x="27" y="14"/>
                    <a:pt x="27" y="2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54"/>
                    <a:pt x="15" y="66"/>
                    <a:pt x="0" y="67"/>
                  </a:cubicBezTo>
                  <a:cubicBezTo>
                    <a:pt x="0" y="67"/>
                    <a:pt x="5" y="55"/>
                    <a:pt x="5" y="33"/>
                  </a:cubicBezTo>
                  <a:cubicBezTo>
                    <a:pt x="5" y="12"/>
                    <a:pt x="0" y="0"/>
                    <a:pt x="0" y="0"/>
                  </a:cubicBezTo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iŝḷîḑe">
              <a:extLst>
                <a:ext uri="{FF2B5EF4-FFF2-40B4-BE49-F238E27FC236}">
                  <a16:creationId xmlns="" xmlns:a16="http://schemas.microsoft.com/office/drawing/2014/main" id="{3EFFBAE5-816B-46B8-A3C7-4A4E29D19987}"/>
                </a:ext>
              </a:extLst>
            </p:cNvPr>
            <p:cNvSpPr/>
            <p:nvPr/>
          </p:nvSpPr>
          <p:spPr bwMode="auto">
            <a:xfrm>
              <a:off x="10113332" y="4954157"/>
              <a:ext cx="501219" cy="115788"/>
            </a:xfrm>
            <a:custGeom>
              <a:avLst/>
              <a:gdLst>
                <a:gd name="T0" fmla="*/ 332 w 361"/>
                <a:gd name="T1" fmla="*/ 84 h 84"/>
                <a:gd name="T2" fmla="*/ 361 w 361"/>
                <a:gd name="T3" fmla="*/ 55 h 84"/>
                <a:gd name="T4" fmla="*/ 361 w 361"/>
                <a:gd name="T5" fmla="*/ 29 h 84"/>
                <a:gd name="T6" fmla="*/ 332 w 361"/>
                <a:gd name="T7" fmla="*/ 0 h 84"/>
                <a:gd name="T8" fmla="*/ 0 w 361"/>
                <a:gd name="T9" fmla="*/ 0 h 84"/>
                <a:gd name="T10" fmla="*/ 13 w 361"/>
                <a:gd name="T11" fmla="*/ 40 h 84"/>
                <a:gd name="T12" fmla="*/ 0 w 361"/>
                <a:gd name="T13" fmla="*/ 84 h 84"/>
                <a:gd name="T14" fmla="*/ 332 w 361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1" h="84">
                  <a:moveTo>
                    <a:pt x="332" y="84"/>
                  </a:moveTo>
                  <a:cubicBezTo>
                    <a:pt x="348" y="84"/>
                    <a:pt x="361" y="71"/>
                    <a:pt x="361" y="55"/>
                  </a:cubicBezTo>
                  <a:cubicBezTo>
                    <a:pt x="361" y="29"/>
                    <a:pt x="361" y="29"/>
                    <a:pt x="361" y="29"/>
                  </a:cubicBezTo>
                  <a:cubicBezTo>
                    <a:pt x="361" y="13"/>
                    <a:pt x="348" y="0"/>
                    <a:pt x="3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3" y="16"/>
                    <a:pt x="13" y="40"/>
                  </a:cubicBezTo>
                  <a:cubicBezTo>
                    <a:pt x="13" y="69"/>
                    <a:pt x="0" y="84"/>
                    <a:pt x="0" y="84"/>
                  </a:cubicBezTo>
                  <a:cubicBezTo>
                    <a:pt x="332" y="84"/>
                    <a:pt x="332" y="84"/>
                    <a:pt x="332" y="84"/>
                  </a:cubicBezTo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ïş1îḑê">
              <a:extLst>
                <a:ext uri="{FF2B5EF4-FFF2-40B4-BE49-F238E27FC236}">
                  <a16:creationId xmlns="" xmlns:a16="http://schemas.microsoft.com/office/drawing/2014/main" id="{9AC20958-D65E-4999-A072-E5B99F2C7D22}"/>
                </a:ext>
              </a:extLst>
            </p:cNvPr>
            <p:cNvSpPr/>
            <p:nvPr/>
          </p:nvSpPr>
          <p:spPr bwMode="auto">
            <a:xfrm>
              <a:off x="10444834" y="4954157"/>
              <a:ext cx="87238" cy="115788"/>
            </a:xfrm>
            <a:custGeom>
              <a:avLst/>
              <a:gdLst>
                <a:gd name="T0" fmla="*/ 63 w 63"/>
                <a:gd name="T1" fmla="*/ 0 h 84"/>
                <a:gd name="T2" fmla="*/ 0 w 63"/>
                <a:gd name="T3" fmla="*/ 0 h 84"/>
                <a:gd name="T4" fmla="*/ 6 w 63"/>
                <a:gd name="T5" fmla="*/ 41 h 84"/>
                <a:gd name="T6" fmla="*/ 0 w 63"/>
                <a:gd name="T7" fmla="*/ 84 h 84"/>
                <a:gd name="T8" fmla="*/ 63 w 63"/>
                <a:gd name="T9" fmla="*/ 84 h 84"/>
                <a:gd name="T10" fmla="*/ 63 w 63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4">
                  <a:moveTo>
                    <a:pt x="6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13"/>
                    <a:pt x="6" y="41"/>
                  </a:cubicBezTo>
                  <a:cubicBezTo>
                    <a:pt x="6" y="70"/>
                    <a:pt x="0" y="84"/>
                    <a:pt x="0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iṥliḓê">
              <a:extLst>
                <a:ext uri="{FF2B5EF4-FFF2-40B4-BE49-F238E27FC236}">
                  <a16:creationId xmlns="" xmlns:a16="http://schemas.microsoft.com/office/drawing/2014/main" id="{5E1DCC72-93A3-4D8E-B35E-9862D494623B}"/>
                </a:ext>
              </a:extLst>
            </p:cNvPr>
            <p:cNvSpPr/>
            <p:nvPr/>
          </p:nvSpPr>
          <p:spPr bwMode="auto">
            <a:xfrm>
              <a:off x="10438490" y="4947813"/>
              <a:ext cx="20620" cy="128477"/>
            </a:xfrm>
            <a:custGeom>
              <a:avLst/>
              <a:gdLst>
                <a:gd name="T0" fmla="*/ 4 w 14"/>
                <a:gd name="T1" fmla="*/ 92 h 92"/>
                <a:gd name="T2" fmla="*/ 3 w 14"/>
                <a:gd name="T3" fmla="*/ 92 h 92"/>
                <a:gd name="T4" fmla="*/ 1 w 14"/>
                <a:gd name="T5" fmla="*/ 87 h 92"/>
                <a:gd name="T6" fmla="*/ 7 w 14"/>
                <a:gd name="T7" fmla="*/ 45 h 92"/>
                <a:gd name="T8" fmla="*/ 1 w 14"/>
                <a:gd name="T9" fmla="*/ 6 h 92"/>
                <a:gd name="T10" fmla="*/ 3 w 14"/>
                <a:gd name="T11" fmla="*/ 1 h 92"/>
                <a:gd name="T12" fmla="*/ 7 w 14"/>
                <a:gd name="T13" fmla="*/ 3 h 92"/>
                <a:gd name="T14" fmla="*/ 14 w 14"/>
                <a:gd name="T15" fmla="*/ 45 h 92"/>
                <a:gd name="T16" fmla="*/ 7 w 14"/>
                <a:gd name="T17" fmla="*/ 90 h 92"/>
                <a:gd name="T18" fmla="*/ 4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4" y="92"/>
                  </a:moveTo>
                  <a:cubicBezTo>
                    <a:pt x="4" y="92"/>
                    <a:pt x="3" y="92"/>
                    <a:pt x="3" y="92"/>
                  </a:cubicBezTo>
                  <a:cubicBezTo>
                    <a:pt x="1" y="91"/>
                    <a:pt x="0" y="89"/>
                    <a:pt x="1" y="87"/>
                  </a:cubicBezTo>
                  <a:cubicBezTo>
                    <a:pt x="1" y="87"/>
                    <a:pt x="7" y="72"/>
                    <a:pt x="7" y="45"/>
                  </a:cubicBezTo>
                  <a:cubicBezTo>
                    <a:pt x="7" y="19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1"/>
                    <a:pt x="7" y="3"/>
                  </a:cubicBezTo>
                  <a:cubicBezTo>
                    <a:pt x="8" y="3"/>
                    <a:pt x="14" y="17"/>
                    <a:pt x="14" y="45"/>
                  </a:cubicBezTo>
                  <a:cubicBezTo>
                    <a:pt x="14" y="74"/>
                    <a:pt x="8" y="89"/>
                    <a:pt x="7" y="90"/>
                  </a:cubicBezTo>
                  <a:cubicBezTo>
                    <a:pt x="7" y="91"/>
                    <a:pt x="6" y="92"/>
                    <a:pt x="4" y="92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ï$lidê">
              <a:extLst>
                <a:ext uri="{FF2B5EF4-FFF2-40B4-BE49-F238E27FC236}">
                  <a16:creationId xmlns="" xmlns:a16="http://schemas.microsoft.com/office/drawing/2014/main" id="{D93977BF-B526-45B5-9563-04FBCFFDD182}"/>
                </a:ext>
              </a:extLst>
            </p:cNvPr>
            <p:cNvSpPr/>
            <p:nvPr/>
          </p:nvSpPr>
          <p:spPr bwMode="auto">
            <a:xfrm>
              <a:off x="10091125" y="4930366"/>
              <a:ext cx="548803" cy="164959"/>
            </a:xfrm>
            <a:custGeom>
              <a:avLst/>
              <a:gdLst>
                <a:gd name="T0" fmla="*/ 348 w 395"/>
                <a:gd name="T1" fmla="*/ 0 h 119"/>
                <a:gd name="T2" fmla="*/ 0 w 395"/>
                <a:gd name="T3" fmla="*/ 0 h 119"/>
                <a:gd name="T4" fmla="*/ 0 w 395"/>
                <a:gd name="T5" fmla="*/ 17 h 119"/>
                <a:gd name="T6" fmla="*/ 251 w 395"/>
                <a:gd name="T7" fmla="*/ 17 h 119"/>
                <a:gd name="T8" fmla="*/ 280 w 395"/>
                <a:gd name="T9" fmla="*/ 46 h 119"/>
                <a:gd name="T10" fmla="*/ 280 w 395"/>
                <a:gd name="T11" fmla="*/ 72 h 119"/>
                <a:gd name="T12" fmla="*/ 251 w 395"/>
                <a:gd name="T13" fmla="*/ 101 h 119"/>
                <a:gd name="T14" fmla="*/ 0 w 395"/>
                <a:gd name="T15" fmla="*/ 101 h 119"/>
                <a:gd name="T16" fmla="*/ 0 w 395"/>
                <a:gd name="T17" fmla="*/ 119 h 119"/>
                <a:gd name="T18" fmla="*/ 348 w 395"/>
                <a:gd name="T19" fmla="*/ 119 h 119"/>
                <a:gd name="T20" fmla="*/ 395 w 395"/>
                <a:gd name="T21" fmla="*/ 72 h 119"/>
                <a:gd name="T22" fmla="*/ 395 w 395"/>
                <a:gd name="T23" fmla="*/ 46 h 119"/>
                <a:gd name="T24" fmla="*/ 348 w 395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119">
                  <a:moveTo>
                    <a:pt x="3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51" y="17"/>
                    <a:pt x="251" y="17"/>
                    <a:pt x="251" y="17"/>
                  </a:cubicBezTo>
                  <a:cubicBezTo>
                    <a:pt x="267" y="17"/>
                    <a:pt x="280" y="30"/>
                    <a:pt x="280" y="46"/>
                  </a:cubicBezTo>
                  <a:cubicBezTo>
                    <a:pt x="280" y="72"/>
                    <a:pt x="280" y="72"/>
                    <a:pt x="280" y="72"/>
                  </a:cubicBezTo>
                  <a:cubicBezTo>
                    <a:pt x="280" y="88"/>
                    <a:pt x="267" y="101"/>
                    <a:pt x="251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48" y="119"/>
                    <a:pt x="348" y="119"/>
                    <a:pt x="348" y="119"/>
                  </a:cubicBezTo>
                  <a:cubicBezTo>
                    <a:pt x="374" y="119"/>
                    <a:pt x="395" y="98"/>
                    <a:pt x="395" y="72"/>
                  </a:cubicBezTo>
                  <a:cubicBezTo>
                    <a:pt x="395" y="46"/>
                    <a:pt x="395" y="46"/>
                    <a:pt x="395" y="46"/>
                  </a:cubicBezTo>
                  <a:cubicBezTo>
                    <a:pt x="395" y="21"/>
                    <a:pt x="374" y="0"/>
                    <a:pt x="348" y="0"/>
                  </a:cubicBezTo>
                </a:path>
              </a:pathLst>
            </a:custGeom>
            <a:solidFill>
              <a:srgbClr val="004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ṩ1ïḑè">
              <a:extLst>
                <a:ext uri="{FF2B5EF4-FFF2-40B4-BE49-F238E27FC236}">
                  <a16:creationId xmlns="" xmlns:a16="http://schemas.microsoft.com/office/drawing/2014/main" id="{125B82AE-9908-4A77-9AA5-5B0E97B128D6}"/>
                </a:ext>
              </a:extLst>
            </p:cNvPr>
            <p:cNvSpPr/>
            <p:nvPr/>
          </p:nvSpPr>
          <p:spPr bwMode="auto">
            <a:xfrm>
              <a:off x="10443248" y="4930366"/>
              <a:ext cx="253782" cy="164959"/>
            </a:xfrm>
            <a:custGeom>
              <a:avLst/>
              <a:gdLst>
                <a:gd name="T0" fmla="*/ 137 w 183"/>
                <a:gd name="T1" fmla="*/ 0 h 119"/>
                <a:gd name="T2" fmla="*/ 0 w 183"/>
                <a:gd name="T3" fmla="*/ 0 h 119"/>
                <a:gd name="T4" fmla="*/ 46 w 183"/>
                <a:gd name="T5" fmla="*/ 46 h 119"/>
                <a:gd name="T6" fmla="*/ 46 w 183"/>
                <a:gd name="T7" fmla="*/ 72 h 119"/>
                <a:gd name="T8" fmla="*/ 0 w 183"/>
                <a:gd name="T9" fmla="*/ 119 h 119"/>
                <a:gd name="T10" fmla="*/ 137 w 183"/>
                <a:gd name="T11" fmla="*/ 119 h 119"/>
                <a:gd name="T12" fmla="*/ 183 w 183"/>
                <a:gd name="T13" fmla="*/ 72 h 119"/>
                <a:gd name="T14" fmla="*/ 183 w 183"/>
                <a:gd name="T15" fmla="*/ 46 h 119"/>
                <a:gd name="T16" fmla="*/ 137 w 183"/>
                <a:gd name="T1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19">
                  <a:moveTo>
                    <a:pt x="1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46" y="21"/>
                    <a:pt x="46" y="46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98"/>
                    <a:pt x="25" y="119"/>
                    <a:pt x="0" y="119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62" y="119"/>
                    <a:pt x="183" y="98"/>
                    <a:pt x="183" y="72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83" y="21"/>
                    <a:pt x="162" y="0"/>
                    <a:pt x="137" y="0"/>
                  </a:cubicBezTo>
                </a:path>
              </a:pathLst>
            </a:custGeom>
            <a:solidFill>
              <a:srgbClr val="0D7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îṣḻîďè">
              <a:extLst>
                <a:ext uri="{FF2B5EF4-FFF2-40B4-BE49-F238E27FC236}">
                  <a16:creationId xmlns="" xmlns:a16="http://schemas.microsoft.com/office/drawing/2014/main" id="{3CB1DA99-40EF-4011-90E7-68146E2C7382}"/>
                </a:ext>
              </a:extLst>
            </p:cNvPr>
            <p:cNvSpPr/>
            <p:nvPr/>
          </p:nvSpPr>
          <p:spPr bwMode="auto">
            <a:xfrm>
              <a:off x="10443248" y="5071533"/>
              <a:ext cx="50757" cy="23793"/>
            </a:xfrm>
            <a:custGeom>
              <a:avLst/>
              <a:gdLst>
                <a:gd name="T0" fmla="*/ 0 w 36"/>
                <a:gd name="T1" fmla="*/ 17 h 17"/>
                <a:gd name="T2" fmla="*/ 0 w 36"/>
                <a:gd name="T3" fmla="*/ 17 h 17"/>
                <a:gd name="T4" fmla="*/ 36 w 36"/>
                <a:gd name="T5" fmla="*/ 0 h 17"/>
                <a:gd name="T6" fmla="*/ 36 w 36"/>
                <a:gd name="T7" fmla="*/ 0 h 17"/>
                <a:gd name="T8" fmla="*/ 0 w 3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27" y="1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7" y="10"/>
                    <a:pt x="14" y="17"/>
                    <a:pt x="0" y="17"/>
                  </a:cubicBezTo>
                </a:path>
              </a:pathLst>
            </a:custGeom>
            <a:solidFill>
              <a:srgbClr val="004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ļide">
              <a:extLst>
                <a:ext uri="{FF2B5EF4-FFF2-40B4-BE49-F238E27FC236}">
                  <a16:creationId xmlns="" xmlns:a16="http://schemas.microsoft.com/office/drawing/2014/main" id="{ADA76F8C-8605-4B45-81EC-9C49F3737387}"/>
                </a:ext>
              </a:extLst>
            </p:cNvPr>
            <p:cNvSpPr/>
            <p:nvPr/>
          </p:nvSpPr>
          <p:spPr bwMode="auto">
            <a:xfrm>
              <a:off x="10443248" y="5071533"/>
              <a:ext cx="241093" cy="23793"/>
            </a:xfrm>
            <a:custGeom>
              <a:avLst/>
              <a:gdLst>
                <a:gd name="T0" fmla="*/ 137 w 173"/>
                <a:gd name="T1" fmla="*/ 17 h 17"/>
                <a:gd name="T2" fmla="*/ 0 w 173"/>
                <a:gd name="T3" fmla="*/ 17 h 17"/>
                <a:gd name="T4" fmla="*/ 36 w 173"/>
                <a:gd name="T5" fmla="*/ 0 h 17"/>
                <a:gd name="T6" fmla="*/ 173 w 173"/>
                <a:gd name="T7" fmla="*/ 0 h 17"/>
                <a:gd name="T8" fmla="*/ 137 w 173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">
                  <a:moveTo>
                    <a:pt x="137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27" y="10"/>
                    <a:pt x="36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64" y="10"/>
                    <a:pt x="151" y="17"/>
                    <a:pt x="137" y="17"/>
                  </a:cubicBezTo>
                </a:path>
              </a:pathLst>
            </a:custGeom>
            <a:solidFill>
              <a:srgbClr val="006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ïśḷiḓe">
              <a:extLst>
                <a:ext uri="{FF2B5EF4-FFF2-40B4-BE49-F238E27FC236}">
                  <a16:creationId xmlns="" xmlns:a16="http://schemas.microsoft.com/office/drawing/2014/main" id="{0198732E-5F10-4B05-AB0B-68ECA821EFEF}"/>
                </a:ext>
              </a:extLst>
            </p:cNvPr>
            <p:cNvSpPr/>
            <p:nvPr/>
          </p:nvSpPr>
          <p:spPr bwMode="auto">
            <a:xfrm>
              <a:off x="10443248" y="4930366"/>
              <a:ext cx="249024" cy="36481"/>
            </a:xfrm>
            <a:custGeom>
              <a:avLst/>
              <a:gdLst>
                <a:gd name="T0" fmla="*/ 137 w 179"/>
                <a:gd name="T1" fmla="*/ 0 h 27"/>
                <a:gd name="T2" fmla="*/ 0 w 179"/>
                <a:gd name="T3" fmla="*/ 0 h 27"/>
                <a:gd name="T4" fmla="*/ 42 w 179"/>
                <a:gd name="T5" fmla="*/ 27 h 27"/>
                <a:gd name="T6" fmla="*/ 179 w 179"/>
                <a:gd name="T7" fmla="*/ 27 h 27"/>
                <a:gd name="T8" fmla="*/ 137 w 179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7">
                  <a:moveTo>
                    <a:pt x="1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35" y="11"/>
                    <a:pt x="42" y="27"/>
                  </a:cubicBezTo>
                  <a:cubicBezTo>
                    <a:pt x="179" y="27"/>
                    <a:pt x="179" y="27"/>
                    <a:pt x="179" y="27"/>
                  </a:cubicBezTo>
                  <a:cubicBezTo>
                    <a:pt x="172" y="11"/>
                    <a:pt x="155" y="0"/>
                    <a:pt x="137" y="0"/>
                  </a:cubicBezTo>
                  <a:close/>
                </a:path>
              </a:pathLst>
            </a:custGeom>
            <a:solidFill>
              <a:srgbClr val="10A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îşḻiḓe">
              <a:extLst>
                <a:ext uri="{FF2B5EF4-FFF2-40B4-BE49-F238E27FC236}">
                  <a16:creationId xmlns="" xmlns:a16="http://schemas.microsoft.com/office/drawing/2014/main" id="{51DDAE1B-2D74-47ED-9E59-1C23F6A3F090}"/>
                </a:ext>
              </a:extLst>
            </p:cNvPr>
            <p:cNvSpPr/>
            <p:nvPr/>
          </p:nvSpPr>
          <p:spPr bwMode="auto">
            <a:xfrm>
              <a:off x="10300495" y="5431585"/>
              <a:ext cx="282333" cy="93582"/>
            </a:xfrm>
            <a:custGeom>
              <a:avLst/>
              <a:gdLst>
                <a:gd name="T0" fmla="*/ 29 w 203"/>
                <a:gd name="T1" fmla="*/ 0 h 67"/>
                <a:gd name="T2" fmla="*/ 0 w 203"/>
                <a:gd name="T3" fmla="*/ 29 h 67"/>
                <a:gd name="T4" fmla="*/ 0 w 203"/>
                <a:gd name="T5" fmla="*/ 38 h 67"/>
                <a:gd name="T6" fmla="*/ 29 w 203"/>
                <a:gd name="T7" fmla="*/ 67 h 67"/>
                <a:gd name="T8" fmla="*/ 203 w 203"/>
                <a:gd name="T9" fmla="*/ 67 h 67"/>
                <a:gd name="T10" fmla="*/ 190 w 203"/>
                <a:gd name="T11" fmla="*/ 36 h 67"/>
                <a:gd name="T12" fmla="*/ 203 w 203"/>
                <a:gd name="T13" fmla="*/ 0 h 67"/>
                <a:gd name="T14" fmla="*/ 29 w 203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3" h="67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4"/>
                    <a:pt x="13" y="67"/>
                    <a:pt x="29" y="67"/>
                  </a:cubicBezTo>
                  <a:cubicBezTo>
                    <a:pt x="203" y="67"/>
                    <a:pt x="203" y="67"/>
                    <a:pt x="203" y="67"/>
                  </a:cubicBezTo>
                  <a:cubicBezTo>
                    <a:pt x="203" y="67"/>
                    <a:pt x="190" y="60"/>
                    <a:pt x="190" y="36"/>
                  </a:cubicBezTo>
                  <a:cubicBezTo>
                    <a:pt x="190" y="7"/>
                    <a:pt x="203" y="0"/>
                    <a:pt x="203" y="0"/>
                  </a:cubicBezTo>
                  <a:cubicBezTo>
                    <a:pt x="29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3E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îSļïḋe">
              <a:extLst>
                <a:ext uri="{FF2B5EF4-FFF2-40B4-BE49-F238E27FC236}">
                  <a16:creationId xmlns="" xmlns:a16="http://schemas.microsoft.com/office/drawing/2014/main" id="{9409CD63-A12C-420E-8308-2F54C8547354}"/>
                </a:ext>
              </a:extLst>
            </p:cNvPr>
            <p:cNvSpPr/>
            <p:nvPr/>
          </p:nvSpPr>
          <p:spPr bwMode="auto">
            <a:xfrm>
              <a:off x="10084781" y="5407793"/>
              <a:ext cx="525012" cy="142752"/>
            </a:xfrm>
            <a:custGeom>
              <a:avLst/>
              <a:gdLst>
                <a:gd name="T0" fmla="*/ 46 w 378"/>
                <a:gd name="T1" fmla="*/ 102 h 102"/>
                <a:gd name="T2" fmla="*/ 378 w 378"/>
                <a:gd name="T3" fmla="*/ 102 h 102"/>
                <a:gd name="T4" fmla="*/ 378 w 378"/>
                <a:gd name="T5" fmla="*/ 84 h 102"/>
                <a:gd name="T6" fmla="*/ 184 w 378"/>
                <a:gd name="T7" fmla="*/ 84 h 102"/>
                <a:gd name="T8" fmla="*/ 155 w 378"/>
                <a:gd name="T9" fmla="*/ 55 h 102"/>
                <a:gd name="T10" fmla="*/ 155 w 378"/>
                <a:gd name="T11" fmla="*/ 46 h 102"/>
                <a:gd name="T12" fmla="*/ 184 w 378"/>
                <a:gd name="T13" fmla="*/ 17 h 102"/>
                <a:gd name="T14" fmla="*/ 378 w 378"/>
                <a:gd name="T15" fmla="*/ 17 h 102"/>
                <a:gd name="T16" fmla="*/ 378 w 378"/>
                <a:gd name="T17" fmla="*/ 0 h 102"/>
                <a:gd name="T18" fmla="*/ 46 w 378"/>
                <a:gd name="T19" fmla="*/ 0 h 102"/>
                <a:gd name="T20" fmla="*/ 0 w 378"/>
                <a:gd name="T21" fmla="*/ 46 h 102"/>
                <a:gd name="T22" fmla="*/ 0 w 378"/>
                <a:gd name="T23" fmla="*/ 55 h 102"/>
                <a:gd name="T24" fmla="*/ 46 w 378"/>
                <a:gd name="T2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8" h="102">
                  <a:moveTo>
                    <a:pt x="46" y="102"/>
                  </a:moveTo>
                  <a:cubicBezTo>
                    <a:pt x="378" y="102"/>
                    <a:pt x="378" y="102"/>
                    <a:pt x="378" y="102"/>
                  </a:cubicBezTo>
                  <a:cubicBezTo>
                    <a:pt x="378" y="84"/>
                    <a:pt x="378" y="84"/>
                    <a:pt x="378" y="84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68" y="84"/>
                    <a:pt x="155" y="71"/>
                    <a:pt x="155" y="55"/>
                  </a:cubicBezTo>
                  <a:cubicBezTo>
                    <a:pt x="155" y="46"/>
                    <a:pt x="155" y="46"/>
                    <a:pt x="155" y="46"/>
                  </a:cubicBezTo>
                  <a:cubicBezTo>
                    <a:pt x="155" y="30"/>
                    <a:pt x="168" y="17"/>
                    <a:pt x="184" y="17"/>
                  </a:cubicBezTo>
                  <a:cubicBezTo>
                    <a:pt x="378" y="17"/>
                    <a:pt x="378" y="17"/>
                    <a:pt x="378" y="17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0"/>
                    <a:pt x="0" y="4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1"/>
                    <a:pt x="21" y="102"/>
                    <a:pt x="46" y="102"/>
                  </a:cubicBezTo>
                  <a:close/>
                </a:path>
              </a:pathLst>
            </a:custGeom>
            <a:solidFill>
              <a:srgbClr val="008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işľîdê">
              <a:extLst>
                <a:ext uri="{FF2B5EF4-FFF2-40B4-BE49-F238E27FC236}">
                  <a16:creationId xmlns="" xmlns:a16="http://schemas.microsoft.com/office/drawing/2014/main" id="{6BC1D661-1CF1-4ED8-9522-6B507EF6EF5D}"/>
                </a:ext>
              </a:extLst>
            </p:cNvPr>
            <p:cNvSpPr/>
            <p:nvPr/>
          </p:nvSpPr>
          <p:spPr bwMode="auto">
            <a:xfrm>
              <a:off x="10267187" y="5407793"/>
              <a:ext cx="342607" cy="142752"/>
            </a:xfrm>
            <a:custGeom>
              <a:avLst/>
              <a:gdLst>
                <a:gd name="T0" fmla="*/ 53 w 247"/>
                <a:gd name="T1" fmla="*/ 17 h 102"/>
                <a:gd name="T2" fmla="*/ 24 w 247"/>
                <a:gd name="T3" fmla="*/ 46 h 102"/>
                <a:gd name="T4" fmla="*/ 24 w 247"/>
                <a:gd name="T5" fmla="*/ 55 h 102"/>
                <a:gd name="T6" fmla="*/ 53 w 247"/>
                <a:gd name="T7" fmla="*/ 84 h 102"/>
                <a:gd name="T8" fmla="*/ 247 w 247"/>
                <a:gd name="T9" fmla="*/ 84 h 102"/>
                <a:gd name="T10" fmla="*/ 247 w 247"/>
                <a:gd name="T11" fmla="*/ 102 h 102"/>
                <a:gd name="T12" fmla="*/ 46 w 247"/>
                <a:gd name="T13" fmla="*/ 102 h 102"/>
                <a:gd name="T14" fmla="*/ 0 w 247"/>
                <a:gd name="T15" fmla="*/ 55 h 102"/>
                <a:gd name="T16" fmla="*/ 0 w 247"/>
                <a:gd name="T17" fmla="*/ 46 h 102"/>
                <a:gd name="T18" fmla="*/ 46 w 247"/>
                <a:gd name="T19" fmla="*/ 0 h 102"/>
                <a:gd name="T20" fmla="*/ 247 w 247"/>
                <a:gd name="T21" fmla="*/ 0 h 102"/>
                <a:gd name="T22" fmla="*/ 247 w 247"/>
                <a:gd name="T23" fmla="*/ 17 h 102"/>
                <a:gd name="T24" fmla="*/ 53 w 247"/>
                <a:gd name="T25" fmla="*/ 1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102">
                  <a:moveTo>
                    <a:pt x="53" y="17"/>
                  </a:moveTo>
                  <a:cubicBezTo>
                    <a:pt x="37" y="17"/>
                    <a:pt x="24" y="30"/>
                    <a:pt x="24" y="46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71"/>
                    <a:pt x="37" y="84"/>
                    <a:pt x="53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7" y="102"/>
                    <a:pt x="247" y="102"/>
                    <a:pt x="247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21" y="102"/>
                    <a:pt x="0" y="81"/>
                    <a:pt x="0" y="5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17"/>
                    <a:pt x="247" y="17"/>
                    <a:pt x="247" y="17"/>
                  </a:cubicBezTo>
                  <a:cubicBezTo>
                    <a:pt x="53" y="17"/>
                    <a:pt x="53" y="17"/>
                    <a:pt x="53" y="17"/>
                  </a:cubicBezTo>
                  <a:close/>
                </a:path>
              </a:pathLst>
            </a:custGeom>
            <a:solidFill>
              <a:srgbClr val="00A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iṡļïḍè">
              <a:extLst>
                <a:ext uri="{FF2B5EF4-FFF2-40B4-BE49-F238E27FC236}">
                  <a16:creationId xmlns="" xmlns:a16="http://schemas.microsoft.com/office/drawing/2014/main" id="{169254D0-782A-4F93-98F0-7170C4D3D3D9}"/>
                </a:ext>
              </a:extLst>
            </p:cNvPr>
            <p:cNvSpPr/>
            <p:nvPr/>
          </p:nvSpPr>
          <p:spPr bwMode="auto">
            <a:xfrm>
              <a:off x="10300495" y="5431585"/>
              <a:ext cx="36481" cy="93582"/>
            </a:xfrm>
            <a:custGeom>
              <a:avLst/>
              <a:gdLst>
                <a:gd name="T0" fmla="*/ 27 w 27"/>
                <a:gd name="T1" fmla="*/ 67 h 67"/>
                <a:gd name="T2" fmla="*/ 0 w 27"/>
                <a:gd name="T3" fmla="*/ 38 h 67"/>
                <a:gd name="T4" fmla="*/ 0 w 27"/>
                <a:gd name="T5" fmla="*/ 29 h 67"/>
                <a:gd name="T6" fmla="*/ 27 w 27"/>
                <a:gd name="T7" fmla="*/ 0 h 67"/>
                <a:gd name="T8" fmla="*/ 22 w 27"/>
                <a:gd name="T9" fmla="*/ 34 h 67"/>
                <a:gd name="T10" fmla="*/ 27 w 27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7">
                  <a:moveTo>
                    <a:pt x="27" y="67"/>
                  </a:moveTo>
                  <a:cubicBezTo>
                    <a:pt x="12" y="66"/>
                    <a:pt x="0" y="54"/>
                    <a:pt x="0" y="3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4"/>
                    <a:pt x="12" y="1"/>
                    <a:pt x="27" y="0"/>
                  </a:cubicBezTo>
                  <a:cubicBezTo>
                    <a:pt x="27" y="0"/>
                    <a:pt x="22" y="13"/>
                    <a:pt x="22" y="34"/>
                  </a:cubicBezTo>
                  <a:cubicBezTo>
                    <a:pt x="22" y="56"/>
                    <a:pt x="27" y="67"/>
                    <a:pt x="27" y="67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íŝ1iḋê">
              <a:extLst>
                <a:ext uri="{FF2B5EF4-FFF2-40B4-BE49-F238E27FC236}">
                  <a16:creationId xmlns="" xmlns:a16="http://schemas.microsoft.com/office/drawing/2014/main" id="{B580FC33-096C-4147-A46B-48D6A9724B00}"/>
                </a:ext>
              </a:extLst>
            </p:cNvPr>
            <p:cNvSpPr/>
            <p:nvPr/>
          </p:nvSpPr>
          <p:spPr bwMode="auto">
            <a:xfrm>
              <a:off x="10051471" y="5115943"/>
              <a:ext cx="613835" cy="104685"/>
            </a:xfrm>
            <a:custGeom>
              <a:avLst/>
              <a:gdLst>
                <a:gd name="T0" fmla="*/ 26 w 442"/>
                <a:gd name="T1" fmla="*/ 0 h 76"/>
                <a:gd name="T2" fmla="*/ 0 w 442"/>
                <a:gd name="T3" fmla="*/ 26 h 76"/>
                <a:gd name="T4" fmla="*/ 0 w 442"/>
                <a:gd name="T5" fmla="*/ 50 h 76"/>
                <a:gd name="T6" fmla="*/ 26 w 442"/>
                <a:gd name="T7" fmla="*/ 76 h 76"/>
                <a:gd name="T8" fmla="*/ 442 w 442"/>
                <a:gd name="T9" fmla="*/ 76 h 76"/>
                <a:gd name="T10" fmla="*/ 431 w 442"/>
                <a:gd name="T11" fmla="*/ 40 h 76"/>
                <a:gd name="T12" fmla="*/ 442 w 442"/>
                <a:gd name="T13" fmla="*/ 0 h 76"/>
                <a:gd name="T14" fmla="*/ 26 w 442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76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4"/>
                    <a:pt x="12" y="76"/>
                    <a:pt x="26" y="76"/>
                  </a:cubicBezTo>
                  <a:cubicBezTo>
                    <a:pt x="442" y="76"/>
                    <a:pt x="442" y="76"/>
                    <a:pt x="442" y="76"/>
                  </a:cubicBezTo>
                  <a:cubicBezTo>
                    <a:pt x="442" y="76"/>
                    <a:pt x="431" y="62"/>
                    <a:pt x="431" y="40"/>
                  </a:cubicBezTo>
                  <a:cubicBezTo>
                    <a:pt x="431" y="14"/>
                    <a:pt x="442" y="0"/>
                    <a:pt x="442" y="0"/>
                  </a:cubicBezTo>
                  <a:cubicBezTo>
                    <a:pt x="26" y="0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E3F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iṡḷïḍé">
              <a:extLst>
                <a:ext uri="{FF2B5EF4-FFF2-40B4-BE49-F238E27FC236}">
                  <a16:creationId xmlns="" xmlns:a16="http://schemas.microsoft.com/office/drawing/2014/main" id="{BE100713-C594-49B1-ACBE-20DB3714A0AB}"/>
                </a:ext>
              </a:extLst>
            </p:cNvPr>
            <p:cNvSpPr/>
            <p:nvPr/>
          </p:nvSpPr>
          <p:spPr bwMode="auto">
            <a:xfrm>
              <a:off x="10286220" y="5115943"/>
              <a:ext cx="77721" cy="104685"/>
            </a:xfrm>
            <a:custGeom>
              <a:avLst/>
              <a:gdLst>
                <a:gd name="T0" fmla="*/ 0 w 56"/>
                <a:gd name="T1" fmla="*/ 76 h 76"/>
                <a:gd name="T2" fmla="*/ 56 w 56"/>
                <a:gd name="T3" fmla="*/ 76 h 76"/>
                <a:gd name="T4" fmla="*/ 51 w 56"/>
                <a:gd name="T5" fmla="*/ 39 h 76"/>
                <a:gd name="T6" fmla="*/ 56 w 56"/>
                <a:gd name="T7" fmla="*/ 0 h 76"/>
                <a:gd name="T8" fmla="*/ 0 w 56"/>
                <a:gd name="T9" fmla="*/ 0 h 76"/>
                <a:gd name="T10" fmla="*/ 0 w 56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76">
                  <a:moveTo>
                    <a:pt x="0" y="76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6" y="76"/>
                    <a:pt x="51" y="65"/>
                    <a:pt x="51" y="39"/>
                  </a:cubicBezTo>
                  <a:cubicBezTo>
                    <a:pt x="51" y="13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6"/>
                    <a:pt x="0" y="76"/>
                    <a:pt x="0" y="76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îṩḻîdê">
              <a:extLst>
                <a:ext uri="{FF2B5EF4-FFF2-40B4-BE49-F238E27FC236}">
                  <a16:creationId xmlns="" xmlns:a16="http://schemas.microsoft.com/office/drawing/2014/main" id="{9CF8C0E4-7B80-4E22-84E2-95AC34A26B4D}"/>
                </a:ext>
              </a:extLst>
            </p:cNvPr>
            <p:cNvSpPr/>
            <p:nvPr/>
          </p:nvSpPr>
          <p:spPr bwMode="auto">
            <a:xfrm>
              <a:off x="10351252" y="5111185"/>
              <a:ext cx="19033" cy="115788"/>
            </a:xfrm>
            <a:custGeom>
              <a:avLst/>
              <a:gdLst>
                <a:gd name="T0" fmla="*/ 9 w 13"/>
                <a:gd name="T1" fmla="*/ 0 h 83"/>
                <a:gd name="T2" fmla="*/ 11 w 13"/>
                <a:gd name="T3" fmla="*/ 0 h 83"/>
                <a:gd name="T4" fmla="*/ 12 w 13"/>
                <a:gd name="T5" fmla="*/ 4 h 83"/>
                <a:gd name="T6" fmla="*/ 7 w 13"/>
                <a:gd name="T7" fmla="*/ 42 h 83"/>
                <a:gd name="T8" fmla="*/ 12 w 13"/>
                <a:gd name="T9" fmla="*/ 78 h 83"/>
                <a:gd name="T10" fmla="*/ 11 w 13"/>
                <a:gd name="T11" fmla="*/ 82 h 83"/>
                <a:gd name="T12" fmla="*/ 6 w 13"/>
                <a:gd name="T13" fmla="*/ 81 h 83"/>
                <a:gd name="T14" fmla="*/ 0 w 13"/>
                <a:gd name="T15" fmla="*/ 42 h 83"/>
                <a:gd name="T16" fmla="*/ 6 w 13"/>
                <a:gd name="T17" fmla="*/ 2 h 83"/>
                <a:gd name="T18" fmla="*/ 9 w 13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3">
                  <a:moveTo>
                    <a:pt x="9" y="0"/>
                  </a:moveTo>
                  <a:cubicBezTo>
                    <a:pt x="10" y="0"/>
                    <a:pt x="10" y="0"/>
                    <a:pt x="11" y="0"/>
                  </a:cubicBezTo>
                  <a:cubicBezTo>
                    <a:pt x="12" y="1"/>
                    <a:pt x="13" y="3"/>
                    <a:pt x="12" y="4"/>
                  </a:cubicBezTo>
                  <a:cubicBezTo>
                    <a:pt x="12" y="5"/>
                    <a:pt x="7" y="18"/>
                    <a:pt x="7" y="42"/>
                  </a:cubicBezTo>
                  <a:cubicBezTo>
                    <a:pt x="7" y="66"/>
                    <a:pt x="12" y="78"/>
                    <a:pt x="12" y="78"/>
                  </a:cubicBezTo>
                  <a:cubicBezTo>
                    <a:pt x="13" y="79"/>
                    <a:pt x="12" y="81"/>
                    <a:pt x="11" y="82"/>
                  </a:cubicBezTo>
                  <a:cubicBezTo>
                    <a:pt x="9" y="83"/>
                    <a:pt x="7" y="82"/>
                    <a:pt x="6" y="81"/>
                  </a:cubicBezTo>
                  <a:cubicBezTo>
                    <a:pt x="6" y="80"/>
                    <a:pt x="0" y="68"/>
                    <a:pt x="0" y="42"/>
                  </a:cubicBezTo>
                  <a:cubicBezTo>
                    <a:pt x="0" y="16"/>
                    <a:pt x="6" y="2"/>
                    <a:pt x="6" y="2"/>
                  </a:cubicBezTo>
                  <a:cubicBezTo>
                    <a:pt x="7" y="1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9AD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ïš1íde">
              <a:extLst>
                <a:ext uri="{FF2B5EF4-FFF2-40B4-BE49-F238E27FC236}">
                  <a16:creationId xmlns="" xmlns:a16="http://schemas.microsoft.com/office/drawing/2014/main" id="{26737412-FA40-4B3C-B332-3A552DD5F464}"/>
                </a:ext>
              </a:extLst>
            </p:cNvPr>
            <p:cNvSpPr/>
            <p:nvPr/>
          </p:nvSpPr>
          <p:spPr bwMode="auto">
            <a:xfrm>
              <a:off x="10089539" y="5093737"/>
              <a:ext cx="596388" cy="149097"/>
            </a:xfrm>
            <a:custGeom>
              <a:avLst/>
              <a:gdLst>
                <a:gd name="T0" fmla="*/ 42 w 430"/>
                <a:gd name="T1" fmla="*/ 108 h 108"/>
                <a:gd name="T2" fmla="*/ 430 w 430"/>
                <a:gd name="T3" fmla="*/ 108 h 108"/>
                <a:gd name="T4" fmla="*/ 430 w 430"/>
                <a:gd name="T5" fmla="*/ 92 h 108"/>
                <a:gd name="T6" fmla="*/ 202 w 430"/>
                <a:gd name="T7" fmla="*/ 92 h 108"/>
                <a:gd name="T8" fmla="*/ 176 w 430"/>
                <a:gd name="T9" fmla="*/ 66 h 108"/>
                <a:gd name="T10" fmla="*/ 176 w 430"/>
                <a:gd name="T11" fmla="*/ 42 h 108"/>
                <a:gd name="T12" fmla="*/ 202 w 430"/>
                <a:gd name="T13" fmla="*/ 16 h 108"/>
                <a:gd name="T14" fmla="*/ 430 w 430"/>
                <a:gd name="T15" fmla="*/ 16 h 108"/>
                <a:gd name="T16" fmla="*/ 430 w 430"/>
                <a:gd name="T17" fmla="*/ 0 h 108"/>
                <a:gd name="T18" fmla="*/ 42 w 430"/>
                <a:gd name="T19" fmla="*/ 0 h 108"/>
                <a:gd name="T20" fmla="*/ 0 w 430"/>
                <a:gd name="T21" fmla="*/ 42 h 108"/>
                <a:gd name="T22" fmla="*/ 0 w 430"/>
                <a:gd name="T23" fmla="*/ 66 h 108"/>
                <a:gd name="T24" fmla="*/ 42 w 430"/>
                <a:gd name="T2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" h="108">
                  <a:moveTo>
                    <a:pt x="42" y="108"/>
                  </a:moveTo>
                  <a:cubicBezTo>
                    <a:pt x="430" y="108"/>
                    <a:pt x="430" y="108"/>
                    <a:pt x="430" y="108"/>
                  </a:cubicBezTo>
                  <a:cubicBezTo>
                    <a:pt x="430" y="92"/>
                    <a:pt x="430" y="92"/>
                    <a:pt x="430" y="92"/>
                  </a:cubicBezTo>
                  <a:cubicBezTo>
                    <a:pt x="202" y="92"/>
                    <a:pt x="202" y="92"/>
                    <a:pt x="202" y="92"/>
                  </a:cubicBezTo>
                  <a:cubicBezTo>
                    <a:pt x="188" y="92"/>
                    <a:pt x="176" y="80"/>
                    <a:pt x="176" y="66"/>
                  </a:cubicBezTo>
                  <a:cubicBezTo>
                    <a:pt x="176" y="42"/>
                    <a:pt x="176" y="42"/>
                    <a:pt x="176" y="42"/>
                  </a:cubicBezTo>
                  <a:cubicBezTo>
                    <a:pt x="176" y="28"/>
                    <a:pt x="188" y="16"/>
                    <a:pt x="202" y="16"/>
                  </a:cubicBezTo>
                  <a:cubicBezTo>
                    <a:pt x="430" y="16"/>
                    <a:pt x="430" y="16"/>
                    <a:pt x="430" y="16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9"/>
                    <a:pt x="19" y="108"/>
                    <a:pt x="42" y="108"/>
                  </a:cubicBezTo>
                  <a:close/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îślïďè">
              <a:extLst>
                <a:ext uri="{FF2B5EF4-FFF2-40B4-BE49-F238E27FC236}">
                  <a16:creationId xmlns="" xmlns:a16="http://schemas.microsoft.com/office/drawing/2014/main" id="{774D3DEE-3595-4534-9DE1-C3142B1D3617}"/>
                </a:ext>
              </a:extLst>
            </p:cNvPr>
            <p:cNvSpPr/>
            <p:nvPr/>
          </p:nvSpPr>
          <p:spPr bwMode="auto">
            <a:xfrm>
              <a:off x="10029266" y="5093737"/>
              <a:ext cx="337847" cy="149097"/>
            </a:xfrm>
            <a:custGeom>
              <a:avLst/>
              <a:gdLst>
                <a:gd name="T0" fmla="*/ 42 w 243"/>
                <a:gd name="T1" fmla="*/ 108 h 108"/>
                <a:gd name="T2" fmla="*/ 243 w 243"/>
                <a:gd name="T3" fmla="*/ 108 h 108"/>
                <a:gd name="T4" fmla="*/ 200 w 243"/>
                <a:gd name="T5" fmla="*/ 66 h 108"/>
                <a:gd name="T6" fmla="*/ 200 w 243"/>
                <a:gd name="T7" fmla="*/ 42 h 108"/>
                <a:gd name="T8" fmla="*/ 243 w 243"/>
                <a:gd name="T9" fmla="*/ 0 h 108"/>
                <a:gd name="T10" fmla="*/ 42 w 243"/>
                <a:gd name="T11" fmla="*/ 0 h 108"/>
                <a:gd name="T12" fmla="*/ 0 w 243"/>
                <a:gd name="T13" fmla="*/ 42 h 108"/>
                <a:gd name="T14" fmla="*/ 0 w 243"/>
                <a:gd name="T15" fmla="*/ 66 h 108"/>
                <a:gd name="T16" fmla="*/ 42 w 243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108">
                  <a:moveTo>
                    <a:pt x="42" y="108"/>
                  </a:moveTo>
                  <a:cubicBezTo>
                    <a:pt x="243" y="108"/>
                    <a:pt x="243" y="108"/>
                    <a:pt x="243" y="108"/>
                  </a:cubicBezTo>
                  <a:cubicBezTo>
                    <a:pt x="219" y="108"/>
                    <a:pt x="200" y="89"/>
                    <a:pt x="200" y="66"/>
                  </a:cubicBezTo>
                  <a:cubicBezTo>
                    <a:pt x="200" y="42"/>
                    <a:pt x="200" y="42"/>
                    <a:pt x="200" y="42"/>
                  </a:cubicBezTo>
                  <a:cubicBezTo>
                    <a:pt x="200" y="19"/>
                    <a:pt x="219" y="0"/>
                    <a:pt x="2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9"/>
                    <a:pt x="19" y="108"/>
                    <a:pt x="42" y="108"/>
                  </a:cubicBezTo>
                  <a:close/>
                </a:path>
              </a:pathLst>
            </a:custGeom>
            <a:solidFill>
              <a:srgbClr val="934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îṧľîḓê">
              <a:extLst>
                <a:ext uri="{FF2B5EF4-FFF2-40B4-BE49-F238E27FC236}">
                  <a16:creationId xmlns="" xmlns:a16="http://schemas.microsoft.com/office/drawing/2014/main" id="{6DDF5657-FAD9-4A35-AB5C-9231D6074FE3}"/>
                </a:ext>
              </a:extLst>
            </p:cNvPr>
            <p:cNvSpPr/>
            <p:nvPr/>
          </p:nvSpPr>
          <p:spPr bwMode="auto">
            <a:xfrm>
              <a:off x="10164087" y="5269800"/>
              <a:ext cx="382259" cy="109444"/>
            </a:xfrm>
            <a:custGeom>
              <a:avLst/>
              <a:gdLst>
                <a:gd name="T0" fmla="*/ 241 w 275"/>
                <a:gd name="T1" fmla="*/ 79 h 79"/>
                <a:gd name="T2" fmla="*/ 275 w 275"/>
                <a:gd name="T3" fmla="*/ 45 h 79"/>
                <a:gd name="T4" fmla="*/ 275 w 275"/>
                <a:gd name="T5" fmla="*/ 34 h 79"/>
                <a:gd name="T6" fmla="*/ 241 w 275"/>
                <a:gd name="T7" fmla="*/ 0 h 79"/>
                <a:gd name="T8" fmla="*/ 0 w 275"/>
                <a:gd name="T9" fmla="*/ 0 h 79"/>
                <a:gd name="T10" fmla="*/ 14 w 275"/>
                <a:gd name="T11" fmla="*/ 37 h 79"/>
                <a:gd name="T12" fmla="*/ 0 w 275"/>
                <a:gd name="T13" fmla="*/ 79 h 79"/>
                <a:gd name="T14" fmla="*/ 241 w 275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5" h="79">
                  <a:moveTo>
                    <a:pt x="241" y="79"/>
                  </a:moveTo>
                  <a:cubicBezTo>
                    <a:pt x="260" y="79"/>
                    <a:pt x="275" y="64"/>
                    <a:pt x="275" y="45"/>
                  </a:cubicBezTo>
                  <a:cubicBezTo>
                    <a:pt x="275" y="34"/>
                    <a:pt x="275" y="34"/>
                    <a:pt x="275" y="34"/>
                  </a:cubicBezTo>
                  <a:cubicBezTo>
                    <a:pt x="275" y="15"/>
                    <a:pt x="260" y="0"/>
                    <a:pt x="2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8"/>
                    <a:pt x="14" y="37"/>
                  </a:cubicBezTo>
                  <a:cubicBezTo>
                    <a:pt x="14" y="71"/>
                    <a:pt x="0" y="79"/>
                    <a:pt x="0" y="79"/>
                  </a:cubicBezTo>
                  <a:cubicBezTo>
                    <a:pt x="241" y="79"/>
                    <a:pt x="241" y="79"/>
                    <a:pt x="241" y="79"/>
                  </a:cubicBezTo>
                  <a:close/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iṩḷîḓê">
              <a:extLst>
                <a:ext uri="{FF2B5EF4-FFF2-40B4-BE49-F238E27FC236}">
                  <a16:creationId xmlns="" xmlns:a16="http://schemas.microsoft.com/office/drawing/2014/main" id="{3D44DD03-C663-4E49-9D98-8CE94D135730}"/>
                </a:ext>
              </a:extLst>
            </p:cNvPr>
            <p:cNvSpPr/>
            <p:nvPr/>
          </p:nvSpPr>
          <p:spPr bwMode="auto">
            <a:xfrm>
              <a:off x="10130778" y="5242834"/>
              <a:ext cx="566251" cy="164959"/>
            </a:xfrm>
            <a:custGeom>
              <a:avLst/>
              <a:gdLst>
                <a:gd name="T0" fmla="*/ 353 w 407"/>
                <a:gd name="T1" fmla="*/ 0 h 119"/>
                <a:gd name="T2" fmla="*/ 0 w 407"/>
                <a:gd name="T3" fmla="*/ 0 h 119"/>
                <a:gd name="T4" fmla="*/ 0 w 407"/>
                <a:gd name="T5" fmla="*/ 20 h 119"/>
                <a:gd name="T6" fmla="*/ 265 w 407"/>
                <a:gd name="T7" fmla="*/ 20 h 119"/>
                <a:gd name="T8" fmla="*/ 299 w 407"/>
                <a:gd name="T9" fmla="*/ 54 h 119"/>
                <a:gd name="T10" fmla="*/ 299 w 407"/>
                <a:gd name="T11" fmla="*/ 65 h 119"/>
                <a:gd name="T12" fmla="*/ 265 w 407"/>
                <a:gd name="T13" fmla="*/ 99 h 119"/>
                <a:gd name="T14" fmla="*/ 0 w 407"/>
                <a:gd name="T15" fmla="*/ 99 h 119"/>
                <a:gd name="T16" fmla="*/ 0 w 407"/>
                <a:gd name="T17" fmla="*/ 119 h 119"/>
                <a:gd name="T18" fmla="*/ 353 w 407"/>
                <a:gd name="T19" fmla="*/ 119 h 119"/>
                <a:gd name="T20" fmla="*/ 407 w 407"/>
                <a:gd name="T21" fmla="*/ 65 h 119"/>
                <a:gd name="T22" fmla="*/ 407 w 407"/>
                <a:gd name="T23" fmla="*/ 54 h 119"/>
                <a:gd name="T24" fmla="*/ 353 w 407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7" h="119">
                  <a:moveTo>
                    <a:pt x="3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65" y="20"/>
                    <a:pt x="265" y="20"/>
                    <a:pt x="265" y="20"/>
                  </a:cubicBezTo>
                  <a:cubicBezTo>
                    <a:pt x="284" y="20"/>
                    <a:pt x="299" y="35"/>
                    <a:pt x="299" y="54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99" y="84"/>
                    <a:pt x="284" y="99"/>
                    <a:pt x="265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53" y="119"/>
                    <a:pt x="353" y="119"/>
                    <a:pt x="353" y="119"/>
                  </a:cubicBezTo>
                  <a:cubicBezTo>
                    <a:pt x="383" y="119"/>
                    <a:pt x="407" y="95"/>
                    <a:pt x="407" y="65"/>
                  </a:cubicBezTo>
                  <a:cubicBezTo>
                    <a:pt x="407" y="54"/>
                    <a:pt x="407" y="54"/>
                    <a:pt x="407" y="54"/>
                  </a:cubicBezTo>
                  <a:cubicBezTo>
                    <a:pt x="407" y="24"/>
                    <a:pt x="383" y="0"/>
                    <a:pt x="353" y="0"/>
                  </a:cubicBez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ísļïdé">
              <a:extLst>
                <a:ext uri="{FF2B5EF4-FFF2-40B4-BE49-F238E27FC236}">
                  <a16:creationId xmlns="" xmlns:a16="http://schemas.microsoft.com/office/drawing/2014/main" id="{D8C4EE9F-4100-4EE2-B978-CBCA102652FF}"/>
                </a:ext>
              </a:extLst>
            </p:cNvPr>
            <p:cNvSpPr/>
            <p:nvPr/>
          </p:nvSpPr>
          <p:spPr bwMode="auto">
            <a:xfrm>
              <a:off x="10130778" y="5242834"/>
              <a:ext cx="455222" cy="164959"/>
            </a:xfrm>
            <a:custGeom>
              <a:avLst/>
              <a:gdLst>
                <a:gd name="T0" fmla="*/ 265 w 328"/>
                <a:gd name="T1" fmla="*/ 99 h 119"/>
                <a:gd name="T2" fmla="*/ 299 w 328"/>
                <a:gd name="T3" fmla="*/ 65 h 119"/>
                <a:gd name="T4" fmla="*/ 299 w 328"/>
                <a:gd name="T5" fmla="*/ 54 h 119"/>
                <a:gd name="T6" fmla="*/ 265 w 328"/>
                <a:gd name="T7" fmla="*/ 20 h 119"/>
                <a:gd name="T8" fmla="*/ 0 w 328"/>
                <a:gd name="T9" fmla="*/ 20 h 119"/>
                <a:gd name="T10" fmla="*/ 0 w 328"/>
                <a:gd name="T11" fmla="*/ 0 h 119"/>
                <a:gd name="T12" fmla="*/ 274 w 328"/>
                <a:gd name="T13" fmla="*/ 0 h 119"/>
                <a:gd name="T14" fmla="*/ 328 w 328"/>
                <a:gd name="T15" fmla="*/ 54 h 119"/>
                <a:gd name="T16" fmla="*/ 328 w 328"/>
                <a:gd name="T17" fmla="*/ 65 h 119"/>
                <a:gd name="T18" fmla="*/ 274 w 328"/>
                <a:gd name="T19" fmla="*/ 119 h 119"/>
                <a:gd name="T20" fmla="*/ 0 w 328"/>
                <a:gd name="T21" fmla="*/ 119 h 119"/>
                <a:gd name="T22" fmla="*/ 0 w 328"/>
                <a:gd name="T23" fmla="*/ 99 h 119"/>
                <a:gd name="T24" fmla="*/ 265 w 328"/>
                <a:gd name="T25" fmla="*/ 9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8" h="119">
                  <a:moveTo>
                    <a:pt x="265" y="99"/>
                  </a:moveTo>
                  <a:cubicBezTo>
                    <a:pt x="284" y="99"/>
                    <a:pt x="299" y="84"/>
                    <a:pt x="299" y="65"/>
                  </a:cubicBezTo>
                  <a:cubicBezTo>
                    <a:pt x="299" y="54"/>
                    <a:pt x="299" y="54"/>
                    <a:pt x="299" y="54"/>
                  </a:cubicBezTo>
                  <a:cubicBezTo>
                    <a:pt x="299" y="35"/>
                    <a:pt x="284" y="20"/>
                    <a:pt x="26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304" y="0"/>
                    <a:pt x="328" y="24"/>
                    <a:pt x="328" y="54"/>
                  </a:cubicBezTo>
                  <a:cubicBezTo>
                    <a:pt x="328" y="65"/>
                    <a:pt x="328" y="65"/>
                    <a:pt x="328" y="65"/>
                  </a:cubicBezTo>
                  <a:cubicBezTo>
                    <a:pt x="328" y="95"/>
                    <a:pt x="304" y="119"/>
                    <a:pt x="274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265" y="99"/>
                    <a:pt x="265" y="99"/>
                    <a:pt x="265" y="99"/>
                  </a:cubicBezTo>
                  <a:close/>
                </a:path>
              </a:pathLst>
            </a:custGeom>
            <a:solidFill>
              <a:srgbClr val="E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iṩlîdé">
              <a:extLst>
                <a:ext uri="{FF2B5EF4-FFF2-40B4-BE49-F238E27FC236}">
                  <a16:creationId xmlns="" xmlns:a16="http://schemas.microsoft.com/office/drawing/2014/main" id="{C4FF68CA-77DF-47AD-8048-7FEB9B90D776}"/>
                </a:ext>
              </a:extLst>
            </p:cNvPr>
            <p:cNvSpPr/>
            <p:nvPr/>
          </p:nvSpPr>
          <p:spPr bwMode="auto">
            <a:xfrm>
              <a:off x="10503520" y="5269800"/>
              <a:ext cx="42826" cy="109444"/>
            </a:xfrm>
            <a:custGeom>
              <a:avLst/>
              <a:gdLst>
                <a:gd name="T0" fmla="*/ 0 w 31"/>
                <a:gd name="T1" fmla="*/ 0 h 79"/>
                <a:gd name="T2" fmla="*/ 31 w 31"/>
                <a:gd name="T3" fmla="*/ 34 h 79"/>
                <a:gd name="T4" fmla="*/ 31 w 31"/>
                <a:gd name="T5" fmla="*/ 45 h 79"/>
                <a:gd name="T6" fmla="*/ 0 w 31"/>
                <a:gd name="T7" fmla="*/ 79 h 79"/>
                <a:gd name="T8" fmla="*/ 6 w 31"/>
                <a:gd name="T9" fmla="*/ 39 h 79"/>
                <a:gd name="T10" fmla="*/ 0 w 31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9">
                  <a:moveTo>
                    <a:pt x="0" y="0"/>
                  </a:moveTo>
                  <a:cubicBezTo>
                    <a:pt x="18" y="2"/>
                    <a:pt x="31" y="16"/>
                    <a:pt x="31" y="3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63"/>
                    <a:pt x="18" y="77"/>
                    <a:pt x="0" y="79"/>
                  </a:cubicBezTo>
                  <a:cubicBezTo>
                    <a:pt x="0" y="79"/>
                    <a:pt x="6" y="64"/>
                    <a:pt x="6" y="39"/>
                  </a:cubicBezTo>
                  <a:cubicBezTo>
                    <a:pt x="6" y="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íşḷiḍê">
              <a:extLst>
                <a:ext uri="{FF2B5EF4-FFF2-40B4-BE49-F238E27FC236}">
                  <a16:creationId xmlns="" xmlns:a16="http://schemas.microsoft.com/office/drawing/2014/main" id="{2CE3A58C-927C-47A1-B410-A0EDA60567CE}"/>
                </a:ext>
              </a:extLst>
            </p:cNvPr>
            <p:cNvSpPr/>
            <p:nvPr/>
          </p:nvSpPr>
          <p:spPr bwMode="auto">
            <a:xfrm>
              <a:off x="10076850" y="4643275"/>
              <a:ext cx="452049" cy="101513"/>
            </a:xfrm>
            <a:custGeom>
              <a:avLst/>
              <a:gdLst>
                <a:gd name="T0" fmla="*/ 25 w 326"/>
                <a:gd name="T1" fmla="*/ 0 h 73"/>
                <a:gd name="T2" fmla="*/ 0 w 326"/>
                <a:gd name="T3" fmla="*/ 25 h 73"/>
                <a:gd name="T4" fmla="*/ 0 w 326"/>
                <a:gd name="T5" fmla="*/ 48 h 73"/>
                <a:gd name="T6" fmla="*/ 25 w 326"/>
                <a:gd name="T7" fmla="*/ 73 h 73"/>
                <a:gd name="T8" fmla="*/ 326 w 326"/>
                <a:gd name="T9" fmla="*/ 73 h 73"/>
                <a:gd name="T10" fmla="*/ 316 w 326"/>
                <a:gd name="T11" fmla="*/ 38 h 73"/>
                <a:gd name="T12" fmla="*/ 326 w 326"/>
                <a:gd name="T13" fmla="*/ 0 h 73"/>
                <a:gd name="T14" fmla="*/ 25 w 326"/>
                <a:gd name="T1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73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2"/>
                    <a:pt x="11" y="73"/>
                    <a:pt x="25" y="73"/>
                  </a:cubicBezTo>
                  <a:cubicBezTo>
                    <a:pt x="326" y="73"/>
                    <a:pt x="326" y="73"/>
                    <a:pt x="326" y="73"/>
                  </a:cubicBezTo>
                  <a:cubicBezTo>
                    <a:pt x="326" y="73"/>
                    <a:pt x="316" y="60"/>
                    <a:pt x="316" y="38"/>
                  </a:cubicBezTo>
                  <a:cubicBezTo>
                    <a:pt x="316" y="13"/>
                    <a:pt x="326" y="0"/>
                    <a:pt x="326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DF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îśľíḍé">
              <a:extLst>
                <a:ext uri="{FF2B5EF4-FFF2-40B4-BE49-F238E27FC236}">
                  <a16:creationId xmlns="" xmlns:a16="http://schemas.microsoft.com/office/drawing/2014/main" id="{64044751-7610-4F04-A050-A85F82C32FA7}"/>
                </a:ext>
              </a:extLst>
            </p:cNvPr>
            <p:cNvSpPr/>
            <p:nvPr/>
          </p:nvSpPr>
          <p:spPr bwMode="auto">
            <a:xfrm>
              <a:off x="10178362" y="4643275"/>
              <a:ext cx="74548" cy="101513"/>
            </a:xfrm>
            <a:custGeom>
              <a:avLst/>
              <a:gdLst>
                <a:gd name="T0" fmla="*/ 0 w 54"/>
                <a:gd name="T1" fmla="*/ 73 h 73"/>
                <a:gd name="T2" fmla="*/ 54 w 54"/>
                <a:gd name="T3" fmla="*/ 73 h 73"/>
                <a:gd name="T4" fmla="*/ 49 w 54"/>
                <a:gd name="T5" fmla="*/ 37 h 73"/>
                <a:gd name="T6" fmla="*/ 54 w 54"/>
                <a:gd name="T7" fmla="*/ 0 h 73"/>
                <a:gd name="T8" fmla="*/ 0 w 54"/>
                <a:gd name="T9" fmla="*/ 0 h 73"/>
                <a:gd name="T10" fmla="*/ 0 w 54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73">
                  <a:moveTo>
                    <a:pt x="0" y="73"/>
                  </a:move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49" y="62"/>
                    <a:pt x="49" y="37"/>
                  </a:cubicBezTo>
                  <a:cubicBezTo>
                    <a:pt x="49" y="13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3"/>
                    <a:pt x="0" y="73"/>
                    <a:pt x="0" y="73"/>
                  </a:cubicBezTo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işḷïḑé">
              <a:extLst>
                <a:ext uri="{FF2B5EF4-FFF2-40B4-BE49-F238E27FC236}">
                  <a16:creationId xmlns="" xmlns:a16="http://schemas.microsoft.com/office/drawing/2014/main" id="{CF17B5B1-3854-4260-BAAE-1609BCF2C0A1}"/>
                </a:ext>
              </a:extLst>
            </p:cNvPr>
            <p:cNvSpPr/>
            <p:nvPr/>
          </p:nvSpPr>
          <p:spPr bwMode="auto">
            <a:xfrm>
              <a:off x="10241808" y="4638517"/>
              <a:ext cx="17448" cy="111029"/>
            </a:xfrm>
            <a:custGeom>
              <a:avLst/>
              <a:gdLst>
                <a:gd name="T0" fmla="*/ 8 w 12"/>
                <a:gd name="T1" fmla="*/ 0 h 80"/>
                <a:gd name="T2" fmla="*/ 10 w 12"/>
                <a:gd name="T3" fmla="*/ 0 h 80"/>
                <a:gd name="T4" fmla="*/ 11 w 12"/>
                <a:gd name="T5" fmla="*/ 4 h 80"/>
                <a:gd name="T6" fmla="*/ 6 w 12"/>
                <a:gd name="T7" fmla="*/ 40 h 80"/>
                <a:gd name="T8" fmla="*/ 11 w 12"/>
                <a:gd name="T9" fmla="*/ 75 h 80"/>
                <a:gd name="T10" fmla="*/ 10 w 12"/>
                <a:gd name="T11" fmla="*/ 79 h 80"/>
                <a:gd name="T12" fmla="*/ 6 w 12"/>
                <a:gd name="T13" fmla="*/ 78 h 80"/>
                <a:gd name="T14" fmla="*/ 0 w 12"/>
                <a:gd name="T15" fmla="*/ 40 h 80"/>
                <a:gd name="T16" fmla="*/ 6 w 12"/>
                <a:gd name="T17" fmla="*/ 2 h 80"/>
                <a:gd name="T18" fmla="*/ 8 w 12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80">
                  <a:moveTo>
                    <a:pt x="8" y="0"/>
                  </a:moveTo>
                  <a:cubicBezTo>
                    <a:pt x="9" y="0"/>
                    <a:pt x="9" y="0"/>
                    <a:pt x="10" y="0"/>
                  </a:cubicBezTo>
                  <a:cubicBezTo>
                    <a:pt x="11" y="1"/>
                    <a:pt x="12" y="3"/>
                    <a:pt x="11" y="4"/>
                  </a:cubicBezTo>
                  <a:cubicBezTo>
                    <a:pt x="11" y="4"/>
                    <a:pt x="6" y="17"/>
                    <a:pt x="6" y="40"/>
                  </a:cubicBezTo>
                  <a:cubicBezTo>
                    <a:pt x="6" y="64"/>
                    <a:pt x="11" y="75"/>
                    <a:pt x="11" y="75"/>
                  </a:cubicBezTo>
                  <a:cubicBezTo>
                    <a:pt x="12" y="77"/>
                    <a:pt x="11" y="79"/>
                    <a:pt x="10" y="79"/>
                  </a:cubicBezTo>
                  <a:cubicBezTo>
                    <a:pt x="8" y="80"/>
                    <a:pt x="6" y="79"/>
                    <a:pt x="6" y="78"/>
                  </a:cubicBezTo>
                  <a:cubicBezTo>
                    <a:pt x="5" y="77"/>
                    <a:pt x="0" y="66"/>
                    <a:pt x="0" y="40"/>
                  </a:cubicBezTo>
                  <a:cubicBezTo>
                    <a:pt x="0" y="15"/>
                    <a:pt x="5" y="2"/>
                    <a:pt x="6" y="2"/>
                  </a:cubicBezTo>
                  <a:cubicBezTo>
                    <a:pt x="6" y="0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9AD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is1idê">
              <a:extLst>
                <a:ext uri="{FF2B5EF4-FFF2-40B4-BE49-F238E27FC236}">
                  <a16:creationId xmlns="" xmlns:a16="http://schemas.microsoft.com/office/drawing/2014/main" id="{4363DA21-1279-4DEB-8DB1-2CC273A90E1D}"/>
                </a:ext>
              </a:extLst>
            </p:cNvPr>
            <p:cNvSpPr/>
            <p:nvPr/>
          </p:nvSpPr>
          <p:spPr bwMode="auto">
            <a:xfrm>
              <a:off x="9988026" y="4622655"/>
              <a:ext cx="551976" cy="144339"/>
            </a:xfrm>
            <a:custGeom>
              <a:avLst/>
              <a:gdLst>
                <a:gd name="T0" fmla="*/ 40 w 398"/>
                <a:gd name="T1" fmla="*/ 104 h 104"/>
                <a:gd name="T2" fmla="*/ 398 w 398"/>
                <a:gd name="T3" fmla="*/ 104 h 104"/>
                <a:gd name="T4" fmla="*/ 398 w 398"/>
                <a:gd name="T5" fmla="*/ 88 h 104"/>
                <a:gd name="T6" fmla="*/ 195 w 398"/>
                <a:gd name="T7" fmla="*/ 88 h 104"/>
                <a:gd name="T8" fmla="*/ 170 w 398"/>
                <a:gd name="T9" fmla="*/ 63 h 104"/>
                <a:gd name="T10" fmla="*/ 170 w 398"/>
                <a:gd name="T11" fmla="*/ 40 h 104"/>
                <a:gd name="T12" fmla="*/ 195 w 398"/>
                <a:gd name="T13" fmla="*/ 15 h 104"/>
                <a:gd name="T14" fmla="*/ 398 w 398"/>
                <a:gd name="T15" fmla="*/ 15 h 104"/>
                <a:gd name="T16" fmla="*/ 398 w 398"/>
                <a:gd name="T17" fmla="*/ 0 h 104"/>
                <a:gd name="T18" fmla="*/ 40 w 398"/>
                <a:gd name="T19" fmla="*/ 0 h 104"/>
                <a:gd name="T20" fmla="*/ 0 w 398"/>
                <a:gd name="T21" fmla="*/ 40 h 104"/>
                <a:gd name="T22" fmla="*/ 0 w 398"/>
                <a:gd name="T23" fmla="*/ 63 h 104"/>
                <a:gd name="T24" fmla="*/ 40 w 398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8" h="104">
                  <a:moveTo>
                    <a:pt x="40" y="104"/>
                  </a:moveTo>
                  <a:cubicBezTo>
                    <a:pt x="398" y="104"/>
                    <a:pt x="398" y="104"/>
                    <a:pt x="398" y="104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195" y="88"/>
                    <a:pt x="195" y="88"/>
                    <a:pt x="195" y="88"/>
                  </a:cubicBezTo>
                  <a:cubicBezTo>
                    <a:pt x="181" y="88"/>
                    <a:pt x="170" y="77"/>
                    <a:pt x="170" y="63"/>
                  </a:cubicBezTo>
                  <a:cubicBezTo>
                    <a:pt x="170" y="40"/>
                    <a:pt x="170" y="40"/>
                    <a:pt x="170" y="40"/>
                  </a:cubicBezTo>
                  <a:cubicBezTo>
                    <a:pt x="170" y="26"/>
                    <a:pt x="181" y="15"/>
                    <a:pt x="195" y="15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86"/>
                    <a:pt x="18" y="104"/>
                    <a:pt x="40" y="104"/>
                  </a:cubicBezTo>
                </a:path>
              </a:pathLst>
            </a:custGeom>
            <a:solidFill>
              <a:srgbClr val="00A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îşlîḓé">
              <a:extLst>
                <a:ext uri="{FF2B5EF4-FFF2-40B4-BE49-F238E27FC236}">
                  <a16:creationId xmlns="" xmlns:a16="http://schemas.microsoft.com/office/drawing/2014/main" id="{3B4892AC-5463-4D7D-A63F-7308ECBF0034}"/>
                </a:ext>
              </a:extLst>
            </p:cNvPr>
            <p:cNvSpPr/>
            <p:nvPr/>
          </p:nvSpPr>
          <p:spPr bwMode="auto">
            <a:xfrm>
              <a:off x="9988026" y="4709893"/>
              <a:ext cx="80894" cy="57101"/>
            </a:xfrm>
            <a:custGeom>
              <a:avLst/>
              <a:gdLst>
                <a:gd name="T0" fmla="*/ 59 w 59"/>
                <a:gd name="T1" fmla="*/ 41 h 41"/>
                <a:gd name="T2" fmla="*/ 40 w 59"/>
                <a:gd name="T3" fmla="*/ 41 h 41"/>
                <a:gd name="T4" fmla="*/ 0 w 59"/>
                <a:gd name="T5" fmla="*/ 0 h 41"/>
                <a:gd name="T6" fmla="*/ 0 w 59"/>
                <a:gd name="T7" fmla="*/ 0 h 41"/>
                <a:gd name="T8" fmla="*/ 40 w 59"/>
                <a:gd name="T9" fmla="*/ 41 h 41"/>
                <a:gd name="T10" fmla="*/ 59 w 59"/>
                <a:gd name="T11" fmla="*/ 41 h 41"/>
                <a:gd name="T12" fmla="*/ 59 w 5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41">
                  <a:moveTo>
                    <a:pt x="59" y="41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18" y="41"/>
                    <a:pt x="0" y="2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</a:path>
              </a:pathLst>
            </a:custGeom>
            <a:solidFill>
              <a:srgbClr val="B8B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išḷïḋé">
              <a:extLst>
                <a:ext uri="{FF2B5EF4-FFF2-40B4-BE49-F238E27FC236}">
                  <a16:creationId xmlns="" xmlns:a16="http://schemas.microsoft.com/office/drawing/2014/main" id="{3804E3D7-7CCB-45B4-9D15-84E29A51A2E0}"/>
                </a:ext>
              </a:extLst>
            </p:cNvPr>
            <p:cNvSpPr/>
            <p:nvPr/>
          </p:nvSpPr>
          <p:spPr bwMode="auto">
            <a:xfrm>
              <a:off x="10068919" y="4766994"/>
              <a:ext cx="187165" cy="0"/>
            </a:xfrm>
            <a:custGeom>
              <a:avLst/>
              <a:gdLst>
                <a:gd name="T0" fmla="*/ 134 w 134"/>
                <a:gd name="T1" fmla="*/ 0 w 134"/>
                <a:gd name="T2" fmla="*/ 0 w 134"/>
                <a:gd name="T3" fmla="*/ 134 w 134"/>
                <a:gd name="T4" fmla="*/ 134 w 13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34">
                  <a:moveTo>
                    <a:pt x="1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</a:path>
              </a:pathLst>
            </a:custGeom>
            <a:solidFill>
              <a:srgbClr val="AA2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íş1ïdè">
              <a:extLst>
                <a:ext uri="{FF2B5EF4-FFF2-40B4-BE49-F238E27FC236}">
                  <a16:creationId xmlns="" xmlns:a16="http://schemas.microsoft.com/office/drawing/2014/main" id="{82550CD1-2E42-40F4-B6BC-9A25ADC4ED74}"/>
                </a:ext>
              </a:extLst>
            </p:cNvPr>
            <p:cNvSpPr/>
            <p:nvPr/>
          </p:nvSpPr>
          <p:spPr bwMode="auto">
            <a:xfrm>
              <a:off x="9988026" y="4622655"/>
              <a:ext cx="268058" cy="144339"/>
            </a:xfrm>
            <a:custGeom>
              <a:avLst/>
              <a:gdLst>
                <a:gd name="T0" fmla="*/ 193 w 193"/>
                <a:gd name="T1" fmla="*/ 104 h 104"/>
                <a:gd name="T2" fmla="*/ 59 w 193"/>
                <a:gd name="T3" fmla="*/ 104 h 104"/>
                <a:gd name="T4" fmla="*/ 40 w 193"/>
                <a:gd name="T5" fmla="*/ 104 h 104"/>
                <a:gd name="T6" fmla="*/ 0 w 193"/>
                <a:gd name="T7" fmla="*/ 63 h 104"/>
                <a:gd name="T8" fmla="*/ 0 w 193"/>
                <a:gd name="T9" fmla="*/ 40 h 104"/>
                <a:gd name="T10" fmla="*/ 40 w 193"/>
                <a:gd name="T11" fmla="*/ 0 h 104"/>
                <a:gd name="T12" fmla="*/ 193 w 193"/>
                <a:gd name="T13" fmla="*/ 0 h 104"/>
                <a:gd name="T14" fmla="*/ 193 w 193"/>
                <a:gd name="T15" fmla="*/ 0 h 104"/>
                <a:gd name="T16" fmla="*/ 152 w 193"/>
                <a:gd name="T17" fmla="*/ 40 h 104"/>
                <a:gd name="T18" fmla="*/ 152 w 193"/>
                <a:gd name="T19" fmla="*/ 63 h 104"/>
                <a:gd name="T20" fmla="*/ 193 w 193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104">
                  <a:moveTo>
                    <a:pt x="193" y="104"/>
                  </a:moveTo>
                  <a:cubicBezTo>
                    <a:pt x="59" y="104"/>
                    <a:pt x="59" y="104"/>
                    <a:pt x="59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18" y="104"/>
                    <a:pt x="0" y="86"/>
                    <a:pt x="0" y="6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70" y="0"/>
                    <a:pt x="152" y="18"/>
                    <a:pt x="152" y="40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85"/>
                    <a:pt x="170" y="104"/>
                    <a:pt x="193" y="104"/>
                  </a:cubicBezTo>
                </a:path>
              </a:pathLst>
            </a:custGeom>
            <a:solidFill>
              <a:srgbClr val="007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îSḷiḑe">
              <a:extLst>
                <a:ext uri="{FF2B5EF4-FFF2-40B4-BE49-F238E27FC236}">
                  <a16:creationId xmlns="" xmlns:a16="http://schemas.microsoft.com/office/drawing/2014/main" id="{3DA98763-0CF8-4E8F-B372-F49EADDBBFB0}"/>
                </a:ext>
              </a:extLst>
            </p:cNvPr>
            <p:cNvSpPr/>
            <p:nvPr/>
          </p:nvSpPr>
          <p:spPr bwMode="auto">
            <a:xfrm>
              <a:off x="10303668" y="4597277"/>
              <a:ext cx="1586" cy="1586"/>
            </a:xfrm>
            <a:prstGeom prst="rect">
              <a:avLst/>
            </a:prstGeom>
            <a:solidFill>
              <a:srgbClr val="C6C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ïSḷîḑê">
              <a:extLst>
                <a:ext uri="{FF2B5EF4-FFF2-40B4-BE49-F238E27FC236}">
                  <a16:creationId xmlns="" xmlns:a16="http://schemas.microsoft.com/office/drawing/2014/main" id="{B7D9E876-5B7F-496D-9D5B-74B1C194E418}"/>
                </a:ext>
              </a:extLst>
            </p:cNvPr>
            <p:cNvSpPr/>
            <p:nvPr/>
          </p:nvSpPr>
          <p:spPr bwMode="auto">
            <a:xfrm>
              <a:off x="10303668" y="459727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îsḷïḑè">
              <a:extLst>
                <a:ext uri="{FF2B5EF4-FFF2-40B4-BE49-F238E27FC236}">
                  <a16:creationId xmlns="" xmlns:a16="http://schemas.microsoft.com/office/drawing/2014/main" id="{E4DA42DC-04A2-47C1-836D-C1E8A3F00C32}"/>
                </a:ext>
              </a:extLst>
            </p:cNvPr>
            <p:cNvSpPr/>
            <p:nvPr/>
          </p:nvSpPr>
          <p:spPr bwMode="auto">
            <a:xfrm>
              <a:off x="10157742" y="4597277"/>
              <a:ext cx="145924" cy="1586"/>
            </a:xfrm>
            <a:prstGeom prst="rect">
              <a:avLst/>
            </a:prstGeom>
            <a:solidFill>
              <a:srgbClr val="B8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îşļïḋè">
              <a:extLst>
                <a:ext uri="{FF2B5EF4-FFF2-40B4-BE49-F238E27FC236}">
                  <a16:creationId xmlns="" xmlns:a16="http://schemas.microsoft.com/office/drawing/2014/main" id="{371031A6-8FA3-4740-8F13-962FD5E3A7C7}"/>
                </a:ext>
              </a:extLst>
            </p:cNvPr>
            <p:cNvSpPr/>
            <p:nvPr/>
          </p:nvSpPr>
          <p:spPr bwMode="auto">
            <a:xfrm>
              <a:off x="10157742" y="4597277"/>
              <a:ext cx="145924" cy="0"/>
            </a:xfrm>
            <a:custGeom>
              <a:avLst/>
              <a:gdLst>
                <a:gd name="T0" fmla="*/ 0 w 92"/>
                <a:gd name="T1" fmla="*/ 92 w 92"/>
                <a:gd name="T2" fmla="*/ 92 w 92"/>
                <a:gd name="T3" fmla="*/ 0 w 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2">
                  <a:moveTo>
                    <a:pt x="0" y="0"/>
                  </a:moveTo>
                  <a:lnTo>
                    <a:pt x="92" y="0"/>
                  </a:lnTo>
                  <a:lnTo>
                    <a:pt x="9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ïśļiḓé">
              <a:extLst>
                <a:ext uri="{FF2B5EF4-FFF2-40B4-BE49-F238E27FC236}">
                  <a16:creationId xmlns="" xmlns:a16="http://schemas.microsoft.com/office/drawing/2014/main" id="{F6FE45C8-FA82-4F52-AD09-86C9350D4654}"/>
                </a:ext>
              </a:extLst>
            </p:cNvPr>
            <p:cNvSpPr/>
            <p:nvPr/>
          </p:nvSpPr>
          <p:spPr bwMode="auto">
            <a:xfrm>
              <a:off x="10314771" y="4594104"/>
              <a:ext cx="1586" cy="1586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2" y="1"/>
                    <a:pt x="1" y="1"/>
                    <a:pt x="0" y="1"/>
                  </a:cubicBezTo>
                </a:path>
              </a:pathLst>
            </a:custGeom>
            <a:solidFill>
              <a:srgbClr val="29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îṡḻîḑe">
              <a:extLst>
                <a:ext uri="{FF2B5EF4-FFF2-40B4-BE49-F238E27FC236}">
                  <a16:creationId xmlns="" xmlns:a16="http://schemas.microsoft.com/office/drawing/2014/main" id="{A71DD5B7-5A7C-422E-8E5D-3C63B7B77669}"/>
                </a:ext>
              </a:extLst>
            </p:cNvPr>
            <p:cNvSpPr/>
            <p:nvPr/>
          </p:nvSpPr>
          <p:spPr bwMode="auto">
            <a:xfrm>
              <a:off x="10554277" y="4622655"/>
              <a:ext cx="1586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1 w 1"/>
                <a:gd name="T13" fmla="*/ 1 w 1"/>
                <a:gd name="T14" fmla="*/ 1 w 1"/>
                <a:gd name="T15" fmla="*/ 1 w 1"/>
                <a:gd name="T16" fmla="*/ 1 w 1"/>
                <a:gd name="T17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0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iṩliḓé">
              <a:extLst>
                <a:ext uri="{FF2B5EF4-FFF2-40B4-BE49-F238E27FC236}">
                  <a16:creationId xmlns="" xmlns:a16="http://schemas.microsoft.com/office/drawing/2014/main" id="{C74E8336-EE9B-4F74-99F1-B14CA471D1B7}"/>
                </a:ext>
              </a:extLst>
            </p:cNvPr>
            <p:cNvSpPr/>
            <p:nvPr/>
          </p:nvSpPr>
          <p:spPr bwMode="auto">
            <a:xfrm>
              <a:off x="10317944" y="4594104"/>
              <a:ext cx="288677" cy="28550"/>
            </a:xfrm>
            <a:custGeom>
              <a:avLst/>
              <a:gdLst>
                <a:gd name="T0" fmla="*/ 160 w 207"/>
                <a:gd name="T1" fmla="*/ 20 h 20"/>
                <a:gd name="T2" fmla="*/ 160 w 207"/>
                <a:gd name="T3" fmla="*/ 20 h 20"/>
                <a:gd name="T4" fmla="*/ 0 w 207"/>
                <a:gd name="T5" fmla="*/ 20 h 20"/>
                <a:gd name="T6" fmla="*/ 34 w 207"/>
                <a:gd name="T7" fmla="*/ 0 h 20"/>
                <a:gd name="T8" fmla="*/ 207 w 207"/>
                <a:gd name="T9" fmla="*/ 0 h 20"/>
                <a:gd name="T10" fmla="*/ 171 w 207"/>
                <a:gd name="T11" fmla="*/ 20 h 20"/>
                <a:gd name="T12" fmla="*/ 171 w 207"/>
                <a:gd name="T13" fmla="*/ 20 h 20"/>
                <a:gd name="T14" fmla="*/ 171 w 207"/>
                <a:gd name="T15" fmla="*/ 20 h 20"/>
                <a:gd name="T16" fmla="*/ 171 w 207"/>
                <a:gd name="T17" fmla="*/ 20 h 20"/>
                <a:gd name="T18" fmla="*/ 170 w 207"/>
                <a:gd name="T19" fmla="*/ 20 h 20"/>
                <a:gd name="T20" fmla="*/ 170 w 207"/>
                <a:gd name="T21" fmla="*/ 20 h 20"/>
                <a:gd name="T22" fmla="*/ 170 w 207"/>
                <a:gd name="T23" fmla="*/ 20 h 20"/>
                <a:gd name="T24" fmla="*/ 170 w 207"/>
                <a:gd name="T25" fmla="*/ 20 h 20"/>
                <a:gd name="T26" fmla="*/ 170 w 207"/>
                <a:gd name="T27" fmla="*/ 20 h 20"/>
                <a:gd name="T28" fmla="*/ 170 w 207"/>
                <a:gd name="T29" fmla="*/ 20 h 20"/>
                <a:gd name="T30" fmla="*/ 170 w 207"/>
                <a:gd name="T31" fmla="*/ 20 h 20"/>
                <a:gd name="T32" fmla="*/ 170 w 207"/>
                <a:gd name="T33" fmla="*/ 20 h 20"/>
                <a:gd name="T34" fmla="*/ 170 w 207"/>
                <a:gd name="T35" fmla="*/ 20 h 20"/>
                <a:gd name="T36" fmla="*/ 170 w 207"/>
                <a:gd name="T37" fmla="*/ 20 h 20"/>
                <a:gd name="T38" fmla="*/ 160 w 207"/>
                <a:gd name="T3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7" h="20">
                  <a:moveTo>
                    <a:pt x="160" y="20"/>
                  </a:moveTo>
                  <a:cubicBezTo>
                    <a:pt x="160" y="20"/>
                    <a:pt x="160" y="20"/>
                    <a:pt x="16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" y="19"/>
                    <a:pt x="26" y="11"/>
                    <a:pt x="34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199" y="12"/>
                    <a:pt x="186" y="19"/>
                    <a:pt x="171" y="20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1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60" y="20"/>
                    <a:pt x="160" y="20"/>
                    <a:pt x="160" y="20"/>
                  </a:cubicBezTo>
                </a:path>
              </a:pathLst>
            </a:custGeom>
            <a:solidFill>
              <a:srgbClr val="D04E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îṩľîḋe">
              <a:extLst>
                <a:ext uri="{FF2B5EF4-FFF2-40B4-BE49-F238E27FC236}">
                  <a16:creationId xmlns="" xmlns:a16="http://schemas.microsoft.com/office/drawing/2014/main" id="{A29BD85F-D9E1-41E4-AA1B-F30104C4595C}"/>
                </a:ext>
              </a:extLst>
            </p:cNvPr>
            <p:cNvSpPr/>
            <p:nvPr/>
          </p:nvSpPr>
          <p:spPr bwMode="auto">
            <a:xfrm>
              <a:off x="10317944" y="4594104"/>
              <a:ext cx="47584" cy="28550"/>
            </a:xfrm>
            <a:custGeom>
              <a:avLst/>
              <a:gdLst>
                <a:gd name="T0" fmla="*/ 0 w 34"/>
                <a:gd name="T1" fmla="*/ 20 h 20"/>
                <a:gd name="T2" fmla="*/ 0 w 34"/>
                <a:gd name="T3" fmla="*/ 20 h 20"/>
                <a:gd name="T4" fmla="*/ 34 w 34"/>
                <a:gd name="T5" fmla="*/ 0 h 20"/>
                <a:gd name="T6" fmla="*/ 34 w 34"/>
                <a:gd name="T7" fmla="*/ 0 h 20"/>
                <a:gd name="T8" fmla="*/ 0 w 3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4" y="19"/>
                    <a:pt x="26" y="11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1"/>
                    <a:pt x="14" y="19"/>
                    <a:pt x="0" y="20"/>
                  </a:cubicBezTo>
                </a:path>
              </a:pathLst>
            </a:custGeom>
            <a:solidFill>
              <a:srgbClr val="B8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ïṩľîḋe">
              <a:extLst>
                <a:ext uri="{FF2B5EF4-FFF2-40B4-BE49-F238E27FC236}">
                  <a16:creationId xmlns="" xmlns:a16="http://schemas.microsoft.com/office/drawing/2014/main" id="{743FCDDB-37C2-42EB-8990-5F326A3E6E49}"/>
                </a:ext>
              </a:extLst>
            </p:cNvPr>
            <p:cNvSpPr/>
            <p:nvPr/>
          </p:nvSpPr>
          <p:spPr bwMode="auto">
            <a:xfrm>
              <a:off x="10313184" y="4622655"/>
              <a:ext cx="226817" cy="0"/>
            </a:xfrm>
            <a:custGeom>
              <a:avLst/>
              <a:gdLst>
                <a:gd name="T0" fmla="*/ 0 w 164"/>
                <a:gd name="T1" fmla="*/ 4 w 164"/>
                <a:gd name="T2" fmla="*/ 4 w 164"/>
                <a:gd name="T3" fmla="*/ 164 w 164"/>
                <a:gd name="T4" fmla="*/ 164 w 164"/>
                <a:gd name="T5" fmla="*/ 0 w 16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64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8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ïṣḻídè">
              <a:extLst>
                <a:ext uri="{FF2B5EF4-FFF2-40B4-BE49-F238E27FC236}">
                  <a16:creationId xmlns="" xmlns:a16="http://schemas.microsoft.com/office/drawing/2014/main" id="{A8087DCB-3AD4-4167-8C53-FDDF51630441}"/>
                </a:ext>
              </a:extLst>
            </p:cNvPr>
            <p:cNvSpPr/>
            <p:nvPr/>
          </p:nvSpPr>
          <p:spPr bwMode="auto">
            <a:xfrm>
              <a:off x="10310013" y="4597277"/>
              <a:ext cx="1586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C6C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íšľide">
              <a:extLst>
                <a:ext uri="{FF2B5EF4-FFF2-40B4-BE49-F238E27FC236}">
                  <a16:creationId xmlns="" xmlns:a16="http://schemas.microsoft.com/office/drawing/2014/main" id="{035F4A7A-8BD7-438E-9852-38919C00D120}"/>
                </a:ext>
              </a:extLst>
            </p:cNvPr>
            <p:cNvSpPr/>
            <p:nvPr/>
          </p:nvSpPr>
          <p:spPr bwMode="auto">
            <a:xfrm>
              <a:off x="10311599" y="4595691"/>
              <a:ext cx="3173" cy="1586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1 h 1"/>
                <a:gd name="T10" fmla="*/ 2 w 2"/>
                <a:gd name="T11" fmla="*/ 0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solidFill>
              <a:srgbClr val="29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išľîḓe">
              <a:extLst>
                <a:ext uri="{FF2B5EF4-FFF2-40B4-BE49-F238E27FC236}">
                  <a16:creationId xmlns="" xmlns:a16="http://schemas.microsoft.com/office/drawing/2014/main" id="{C1CA57E1-0165-4628-B40D-54B6406A008D}"/>
                </a:ext>
              </a:extLst>
            </p:cNvPr>
            <p:cNvSpPr/>
            <p:nvPr/>
          </p:nvSpPr>
          <p:spPr bwMode="auto">
            <a:xfrm>
              <a:off x="10306840" y="4597277"/>
              <a:ext cx="1586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6C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iṡlïdé">
              <a:extLst>
                <a:ext uri="{FF2B5EF4-FFF2-40B4-BE49-F238E27FC236}">
                  <a16:creationId xmlns="" xmlns:a16="http://schemas.microsoft.com/office/drawing/2014/main" id="{73ECCC30-85A1-43F6-B3EB-01F95D5F0C6F}"/>
                </a:ext>
              </a:extLst>
            </p:cNvPr>
            <p:cNvSpPr/>
            <p:nvPr/>
          </p:nvSpPr>
          <p:spPr bwMode="auto">
            <a:xfrm>
              <a:off x="10308426" y="4597277"/>
              <a:ext cx="1586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9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i$ḻíde">
              <a:extLst>
                <a:ext uri="{FF2B5EF4-FFF2-40B4-BE49-F238E27FC236}">
                  <a16:creationId xmlns="" xmlns:a16="http://schemas.microsoft.com/office/drawing/2014/main" id="{CEBD16B6-8D08-4A3B-8D86-53E635FB591E}"/>
                </a:ext>
              </a:extLst>
            </p:cNvPr>
            <p:cNvSpPr/>
            <p:nvPr/>
          </p:nvSpPr>
          <p:spPr bwMode="auto">
            <a:xfrm>
              <a:off x="10482901" y="5550546"/>
              <a:ext cx="239506" cy="34895"/>
            </a:xfrm>
            <a:custGeom>
              <a:avLst/>
              <a:gdLst>
                <a:gd name="T0" fmla="*/ 131 w 173"/>
                <a:gd name="T1" fmla="*/ 0 h 26"/>
                <a:gd name="T2" fmla="*/ 0 w 173"/>
                <a:gd name="T3" fmla="*/ 0 h 26"/>
                <a:gd name="T4" fmla="*/ 42 w 173"/>
                <a:gd name="T5" fmla="*/ 26 h 26"/>
                <a:gd name="T6" fmla="*/ 173 w 173"/>
                <a:gd name="T7" fmla="*/ 26 h 26"/>
                <a:gd name="T8" fmla="*/ 131 w 17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6">
                  <a:moveTo>
                    <a:pt x="1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35" y="10"/>
                    <a:pt x="42" y="26"/>
                  </a:cubicBezTo>
                  <a:cubicBezTo>
                    <a:pt x="173" y="26"/>
                    <a:pt x="173" y="26"/>
                    <a:pt x="173" y="26"/>
                  </a:cubicBezTo>
                  <a:cubicBezTo>
                    <a:pt x="165" y="10"/>
                    <a:pt x="150" y="0"/>
                    <a:pt x="131" y="0"/>
                  </a:cubicBezTo>
                  <a:close/>
                </a:path>
              </a:pathLst>
            </a:custGeom>
            <a:solidFill>
              <a:srgbClr val="EC6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işlîḓê">
              <a:extLst>
                <a:ext uri="{FF2B5EF4-FFF2-40B4-BE49-F238E27FC236}">
                  <a16:creationId xmlns="" xmlns:a16="http://schemas.microsoft.com/office/drawing/2014/main" id="{C6DE18C2-3F46-4450-A3D3-EF3D17C4F11A}"/>
                </a:ext>
              </a:extLst>
            </p:cNvPr>
            <p:cNvSpPr/>
            <p:nvPr/>
          </p:nvSpPr>
          <p:spPr bwMode="auto">
            <a:xfrm>
              <a:off x="10037196" y="5093737"/>
              <a:ext cx="329916" cy="30137"/>
            </a:xfrm>
            <a:custGeom>
              <a:avLst/>
              <a:gdLst>
                <a:gd name="T0" fmla="*/ 0 w 237"/>
                <a:gd name="T1" fmla="*/ 22 h 22"/>
                <a:gd name="T2" fmla="*/ 200 w 237"/>
                <a:gd name="T3" fmla="*/ 22 h 22"/>
                <a:gd name="T4" fmla="*/ 237 w 237"/>
                <a:gd name="T5" fmla="*/ 0 h 22"/>
                <a:gd name="T6" fmla="*/ 36 w 237"/>
                <a:gd name="T7" fmla="*/ 0 h 22"/>
                <a:gd name="T8" fmla="*/ 0 w 237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2">
                  <a:moveTo>
                    <a:pt x="0" y="22"/>
                  </a:moveTo>
                  <a:cubicBezTo>
                    <a:pt x="200" y="22"/>
                    <a:pt x="200" y="22"/>
                    <a:pt x="200" y="22"/>
                  </a:cubicBezTo>
                  <a:cubicBezTo>
                    <a:pt x="207" y="9"/>
                    <a:pt x="221" y="0"/>
                    <a:pt x="2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1" y="0"/>
                    <a:pt x="7" y="9"/>
                    <a:pt x="0" y="22"/>
                  </a:cubicBezTo>
                  <a:close/>
                </a:path>
              </a:pathLst>
            </a:custGeom>
            <a:solidFill>
              <a:srgbClr val="A75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iṧľïḓê">
              <a:extLst>
                <a:ext uri="{FF2B5EF4-FFF2-40B4-BE49-F238E27FC236}">
                  <a16:creationId xmlns="" xmlns:a16="http://schemas.microsoft.com/office/drawing/2014/main" id="{C641562C-60D1-4236-99D7-C69A67AE927F}"/>
                </a:ext>
              </a:extLst>
            </p:cNvPr>
            <p:cNvSpPr/>
            <p:nvPr/>
          </p:nvSpPr>
          <p:spPr bwMode="auto">
            <a:xfrm>
              <a:off x="9198130" y="4955743"/>
              <a:ext cx="222060" cy="93582"/>
            </a:xfrm>
            <a:custGeom>
              <a:avLst/>
              <a:gdLst>
                <a:gd name="T0" fmla="*/ 131 w 160"/>
                <a:gd name="T1" fmla="*/ 67 h 67"/>
                <a:gd name="T2" fmla="*/ 160 w 160"/>
                <a:gd name="T3" fmla="*/ 38 h 67"/>
                <a:gd name="T4" fmla="*/ 160 w 160"/>
                <a:gd name="T5" fmla="*/ 29 h 67"/>
                <a:gd name="T6" fmla="*/ 131 w 160"/>
                <a:gd name="T7" fmla="*/ 0 h 67"/>
                <a:gd name="T8" fmla="*/ 0 w 160"/>
                <a:gd name="T9" fmla="*/ 0 h 67"/>
                <a:gd name="T10" fmla="*/ 12 w 160"/>
                <a:gd name="T11" fmla="*/ 31 h 67"/>
                <a:gd name="T12" fmla="*/ 0 w 160"/>
                <a:gd name="T13" fmla="*/ 67 h 67"/>
                <a:gd name="T14" fmla="*/ 131 w 160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7">
                  <a:moveTo>
                    <a:pt x="131" y="67"/>
                  </a:moveTo>
                  <a:cubicBezTo>
                    <a:pt x="147" y="67"/>
                    <a:pt x="160" y="54"/>
                    <a:pt x="160" y="38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0" y="13"/>
                    <a:pt x="147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7"/>
                    <a:pt x="12" y="31"/>
                  </a:cubicBezTo>
                  <a:cubicBezTo>
                    <a:pt x="12" y="60"/>
                    <a:pt x="0" y="67"/>
                    <a:pt x="0" y="67"/>
                  </a:cubicBezTo>
                  <a:cubicBezTo>
                    <a:pt x="131" y="67"/>
                    <a:pt x="131" y="67"/>
                    <a:pt x="131" y="67"/>
                  </a:cubicBezTo>
                  <a:close/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íṥľiḑè">
              <a:extLst>
                <a:ext uri="{FF2B5EF4-FFF2-40B4-BE49-F238E27FC236}">
                  <a16:creationId xmlns="" xmlns:a16="http://schemas.microsoft.com/office/drawing/2014/main" id="{B0A5CC81-9FAC-42E5-B597-1D03558158C5}"/>
                </a:ext>
              </a:extLst>
            </p:cNvPr>
            <p:cNvSpPr/>
            <p:nvPr/>
          </p:nvSpPr>
          <p:spPr bwMode="auto">
            <a:xfrm>
              <a:off x="9169579" y="4931951"/>
              <a:ext cx="466325" cy="141166"/>
            </a:xfrm>
            <a:custGeom>
              <a:avLst/>
              <a:gdLst>
                <a:gd name="T0" fmla="*/ 289 w 335"/>
                <a:gd name="T1" fmla="*/ 0 h 102"/>
                <a:gd name="T2" fmla="*/ 0 w 335"/>
                <a:gd name="T3" fmla="*/ 0 h 102"/>
                <a:gd name="T4" fmla="*/ 0 w 335"/>
                <a:gd name="T5" fmla="*/ 18 h 102"/>
                <a:gd name="T6" fmla="*/ 151 w 335"/>
                <a:gd name="T7" fmla="*/ 18 h 102"/>
                <a:gd name="T8" fmla="*/ 180 w 335"/>
                <a:gd name="T9" fmla="*/ 47 h 102"/>
                <a:gd name="T10" fmla="*/ 180 w 335"/>
                <a:gd name="T11" fmla="*/ 56 h 102"/>
                <a:gd name="T12" fmla="*/ 151 w 335"/>
                <a:gd name="T13" fmla="*/ 85 h 102"/>
                <a:gd name="T14" fmla="*/ 0 w 335"/>
                <a:gd name="T15" fmla="*/ 85 h 102"/>
                <a:gd name="T16" fmla="*/ 0 w 335"/>
                <a:gd name="T17" fmla="*/ 102 h 102"/>
                <a:gd name="T18" fmla="*/ 289 w 335"/>
                <a:gd name="T19" fmla="*/ 102 h 102"/>
                <a:gd name="T20" fmla="*/ 335 w 335"/>
                <a:gd name="T21" fmla="*/ 56 h 102"/>
                <a:gd name="T22" fmla="*/ 335 w 335"/>
                <a:gd name="T23" fmla="*/ 47 h 102"/>
                <a:gd name="T24" fmla="*/ 289 w 335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5" h="102">
                  <a:moveTo>
                    <a:pt x="2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1" y="18"/>
                    <a:pt x="151" y="18"/>
                    <a:pt x="151" y="18"/>
                  </a:cubicBezTo>
                  <a:cubicBezTo>
                    <a:pt x="167" y="18"/>
                    <a:pt x="180" y="31"/>
                    <a:pt x="180" y="47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72"/>
                    <a:pt x="167" y="85"/>
                    <a:pt x="151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89" y="102"/>
                    <a:pt x="289" y="102"/>
                    <a:pt x="289" y="102"/>
                  </a:cubicBezTo>
                  <a:cubicBezTo>
                    <a:pt x="314" y="102"/>
                    <a:pt x="335" y="82"/>
                    <a:pt x="335" y="56"/>
                  </a:cubicBezTo>
                  <a:cubicBezTo>
                    <a:pt x="335" y="47"/>
                    <a:pt x="335" y="47"/>
                    <a:pt x="335" y="47"/>
                  </a:cubicBezTo>
                  <a:cubicBezTo>
                    <a:pt x="335" y="21"/>
                    <a:pt x="314" y="0"/>
                    <a:pt x="289" y="0"/>
                  </a:cubicBez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î$ḷíḍê">
              <a:extLst>
                <a:ext uri="{FF2B5EF4-FFF2-40B4-BE49-F238E27FC236}">
                  <a16:creationId xmlns="" xmlns:a16="http://schemas.microsoft.com/office/drawing/2014/main" id="{0ABF6598-3D9D-4D53-99A2-59154DCF64DB}"/>
                </a:ext>
              </a:extLst>
            </p:cNvPr>
            <p:cNvSpPr/>
            <p:nvPr/>
          </p:nvSpPr>
          <p:spPr bwMode="auto">
            <a:xfrm>
              <a:off x="9190199" y="5039808"/>
              <a:ext cx="439360" cy="33308"/>
            </a:xfrm>
            <a:custGeom>
              <a:avLst/>
              <a:gdLst>
                <a:gd name="T0" fmla="*/ 156 w 316"/>
                <a:gd name="T1" fmla="*/ 0 h 24"/>
                <a:gd name="T2" fmla="*/ 137 w 316"/>
                <a:gd name="T3" fmla="*/ 7 h 24"/>
                <a:gd name="T4" fmla="*/ 0 w 316"/>
                <a:gd name="T5" fmla="*/ 7 h 24"/>
                <a:gd name="T6" fmla="*/ 0 w 316"/>
                <a:gd name="T7" fmla="*/ 24 h 24"/>
                <a:gd name="T8" fmla="*/ 275 w 316"/>
                <a:gd name="T9" fmla="*/ 24 h 24"/>
                <a:gd name="T10" fmla="*/ 316 w 316"/>
                <a:gd name="T11" fmla="*/ 0 h 24"/>
                <a:gd name="T12" fmla="*/ 156 w 31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" h="24">
                  <a:moveTo>
                    <a:pt x="156" y="0"/>
                  </a:moveTo>
                  <a:cubicBezTo>
                    <a:pt x="151" y="4"/>
                    <a:pt x="144" y="7"/>
                    <a:pt x="137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75" y="24"/>
                    <a:pt x="275" y="24"/>
                    <a:pt x="275" y="24"/>
                  </a:cubicBezTo>
                  <a:cubicBezTo>
                    <a:pt x="292" y="24"/>
                    <a:pt x="308" y="15"/>
                    <a:pt x="316" y="0"/>
                  </a:cubicBezTo>
                  <a:cubicBezTo>
                    <a:pt x="156" y="0"/>
                    <a:pt x="156" y="0"/>
                    <a:pt x="156" y="0"/>
                  </a:cubicBezTo>
                  <a:close/>
                </a:path>
              </a:pathLst>
            </a:custGeom>
            <a:solidFill>
              <a:srgbClr val="E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i$ļidê">
              <a:extLst>
                <a:ext uri="{FF2B5EF4-FFF2-40B4-BE49-F238E27FC236}">
                  <a16:creationId xmlns="" xmlns:a16="http://schemas.microsoft.com/office/drawing/2014/main" id="{DEC538C8-7FD4-4A9C-987A-99434B7F7F91}"/>
                </a:ext>
              </a:extLst>
            </p:cNvPr>
            <p:cNvSpPr/>
            <p:nvPr/>
          </p:nvSpPr>
          <p:spPr bwMode="auto">
            <a:xfrm>
              <a:off x="9169579" y="4931951"/>
              <a:ext cx="283919" cy="141166"/>
            </a:xfrm>
            <a:custGeom>
              <a:avLst/>
              <a:gdLst>
                <a:gd name="T0" fmla="*/ 151 w 204"/>
                <a:gd name="T1" fmla="*/ 85 h 102"/>
                <a:gd name="T2" fmla="*/ 180 w 204"/>
                <a:gd name="T3" fmla="*/ 56 h 102"/>
                <a:gd name="T4" fmla="*/ 180 w 204"/>
                <a:gd name="T5" fmla="*/ 47 h 102"/>
                <a:gd name="T6" fmla="*/ 151 w 204"/>
                <a:gd name="T7" fmla="*/ 18 h 102"/>
                <a:gd name="T8" fmla="*/ 0 w 204"/>
                <a:gd name="T9" fmla="*/ 18 h 102"/>
                <a:gd name="T10" fmla="*/ 0 w 204"/>
                <a:gd name="T11" fmla="*/ 0 h 102"/>
                <a:gd name="T12" fmla="*/ 158 w 204"/>
                <a:gd name="T13" fmla="*/ 0 h 102"/>
                <a:gd name="T14" fmla="*/ 204 w 204"/>
                <a:gd name="T15" fmla="*/ 47 h 102"/>
                <a:gd name="T16" fmla="*/ 204 w 204"/>
                <a:gd name="T17" fmla="*/ 56 h 102"/>
                <a:gd name="T18" fmla="*/ 158 w 204"/>
                <a:gd name="T19" fmla="*/ 102 h 102"/>
                <a:gd name="T20" fmla="*/ 0 w 204"/>
                <a:gd name="T21" fmla="*/ 102 h 102"/>
                <a:gd name="T22" fmla="*/ 0 w 204"/>
                <a:gd name="T23" fmla="*/ 85 h 102"/>
                <a:gd name="T24" fmla="*/ 151 w 204"/>
                <a:gd name="T25" fmla="*/ 8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102">
                  <a:moveTo>
                    <a:pt x="151" y="85"/>
                  </a:moveTo>
                  <a:cubicBezTo>
                    <a:pt x="167" y="85"/>
                    <a:pt x="180" y="72"/>
                    <a:pt x="180" y="56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0" y="31"/>
                    <a:pt x="167" y="18"/>
                    <a:pt x="15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4" y="0"/>
                    <a:pt x="204" y="21"/>
                    <a:pt x="204" y="47"/>
                  </a:cubicBezTo>
                  <a:cubicBezTo>
                    <a:pt x="204" y="56"/>
                    <a:pt x="204" y="56"/>
                    <a:pt x="204" y="56"/>
                  </a:cubicBezTo>
                  <a:cubicBezTo>
                    <a:pt x="204" y="82"/>
                    <a:pt x="184" y="102"/>
                    <a:pt x="158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51" y="85"/>
                    <a:pt x="151" y="85"/>
                    <a:pt x="151" y="85"/>
                  </a:cubicBezTo>
                  <a:close/>
                </a:path>
              </a:pathLst>
            </a:custGeom>
            <a:solidFill>
              <a:srgbClr val="E9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" name="íSḷide">
              <a:extLst>
                <a:ext uri="{FF2B5EF4-FFF2-40B4-BE49-F238E27FC236}">
                  <a16:creationId xmlns="" xmlns:a16="http://schemas.microsoft.com/office/drawing/2014/main" id="{8B8E314C-6F19-4B87-8AF4-9E4E028929D7}"/>
                </a:ext>
              </a:extLst>
            </p:cNvPr>
            <p:cNvSpPr/>
            <p:nvPr/>
          </p:nvSpPr>
          <p:spPr bwMode="auto">
            <a:xfrm>
              <a:off x="9382122" y="4955743"/>
              <a:ext cx="38068" cy="93582"/>
            </a:xfrm>
            <a:custGeom>
              <a:avLst/>
              <a:gdLst>
                <a:gd name="T0" fmla="*/ 0 w 27"/>
                <a:gd name="T1" fmla="*/ 0 h 67"/>
                <a:gd name="T2" fmla="*/ 27 w 27"/>
                <a:gd name="T3" fmla="*/ 29 h 67"/>
                <a:gd name="T4" fmla="*/ 27 w 27"/>
                <a:gd name="T5" fmla="*/ 38 h 67"/>
                <a:gd name="T6" fmla="*/ 0 w 27"/>
                <a:gd name="T7" fmla="*/ 67 h 67"/>
                <a:gd name="T8" fmla="*/ 5 w 27"/>
                <a:gd name="T9" fmla="*/ 33 h 67"/>
                <a:gd name="T10" fmla="*/ 0 w 2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7">
                  <a:moveTo>
                    <a:pt x="0" y="0"/>
                  </a:moveTo>
                  <a:cubicBezTo>
                    <a:pt x="15" y="1"/>
                    <a:pt x="27" y="14"/>
                    <a:pt x="27" y="2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53"/>
                    <a:pt x="15" y="66"/>
                    <a:pt x="0" y="67"/>
                  </a:cubicBezTo>
                  <a:cubicBezTo>
                    <a:pt x="0" y="67"/>
                    <a:pt x="5" y="54"/>
                    <a:pt x="5" y="33"/>
                  </a:cubicBezTo>
                  <a:cubicBezTo>
                    <a:pt x="5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" name="ïṡlíḑê">
              <a:extLst>
                <a:ext uri="{FF2B5EF4-FFF2-40B4-BE49-F238E27FC236}">
                  <a16:creationId xmlns="" xmlns:a16="http://schemas.microsoft.com/office/drawing/2014/main" id="{E16416FB-40C0-4D55-94D2-7E5CBAB403CF}"/>
                </a:ext>
              </a:extLst>
            </p:cNvPr>
            <p:cNvSpPr/>
            <p:nvPr/>
          </p:nvSpPr>
          <p:spPr bwMode="auto">
            <a:xfrm>
              <a:off x="9123582" y="5577510"/>
              <a:ext cx="440947" cy="109444"/>
            </a:xfrm>
            <a:custGeom>
              <a:avLst/>
              <a:gdLst>
                <a:gd name="T0" fmla="*/ 284 w 318"/>
                <a:gd name="T1" fmla="*/ 79 h 79"/>
                <a:gd name="T2" fmla="*/ 318 w 318"/>
                <a:gd name="T3" fmla="*/ 45 h 79"/>
                <a:gd name="T4" fmla="*/ 318 w 318"/>
                <a:gd name="T5" fmla="*/ 34 h 79"/>
                <a:gd name="T6" fmla="*/ 284 w 318"/>
                <a:gd name="T7" fmla="*/ 0 h 79"/>
                <a:gd name="T8" fmla="*/ 0 w 318"/>
                <a:gd name="T9" fmla="*/ 0 h 79"/>
                <a:gd name="T10" fmla="*/ 14 w 318"/>
                <a:gd name="T11" fmla="*/ 37 h 79"/>
                <a:gd name="T12" fmla="*/ 0 w 318"/>
                <a:gd name="T13" fmla="*/ 79 h 79"/>
                <a:gd name="T14" fmla="*/ 284 w 318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79">
                  <a:moveTo>
                    <a:pt x="284" y="79"/>
                  </a:moveTo>
                  <a:cubicBezTo>
                    <a:pt x="303" y="79"/>
                    <a:pt x="318" y="64"/>
                    <a:pt x="318" y="45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318" y="16"/>
                    <a:pt x="303" y="0"/>
                    <a:pt x="2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9"/>
                    <a:pt x="14" y="37"/>
                  </a:cubicBezTo>
                  <a:cubicBezTo>
                    <a:pt x="14" y="71"/>
                    <a:pt x="0" y="79"/>
                    <a:pt x="0" y="79"/>
                  </a:cubicBezTo>
                  <a:cubicBezTo>
                    <a:pt x="284" y="79"/>
                    <a:pt x="284" y="79"/>
                    <a:pt x="284" y="79"/>
                  </a:cubicBezTo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" name="î$ļíḍé">
              <a:extLst>
                <a:ext uri="{FF2B5EF4-FFF2-40B4-BE49-F238E27FC236}">
                  <a16:creationId xmlns="" xmlns:a16="http://schemas.microsoft.com/office/drawing/2014/main" id="{0EC7BFD4-7716-4A21-8B2D-BFD0DBC87EA8}"/>
                </a:ext>
              </a:extLst>
            </p:cNvPr>
            <p:cNvSpPr/>
            <p:nvPr/>
          </p:nvSpPr>
          <p:spPr bwMode="auto">
            <a:xfrm>
              <a:off x="9090272" y="5550546"/>
              <a:ext cx="623352" cy="164959"/>
            </a:xfrm>
            <a:custGeom>
              <a:avLst/>
              <a:gdLst>
                <a:gd name="T0" fmla="*/ 395 w 449"/>
                <a:gd name="T1" fmla="*/ 0 h 120"/>
                <a:gd name="T2" fmla="*/ 0 w 449"/>
                <a:gd name="T3" fmla="*/ 0 h 120"/>
                <a:gd name="T4" fmla="*/ 0 w 449"/>
                <a:gd name="T5" fmla="*/ 20 h 120"/>
                <a:gd name="T6" fmla="*/ 308 w 449"/>
                <a:gd name="T7" fmla="*/ 20 h 120"/>
                <a:gd name="T8" fmla="*/ 342 w 449"/>
                <a:gd name="T9" fmla="*/ 54 h 120"/>
                <a:gd name="T10" fmla="*/ 342 w 449"/>
                <a:gd name="T11" fmla="*/ 65 h 120"/>
                <a:gd name="T12" fmla="*/ 308 w 449"/>
                <a:gd name="T13" fmla="*/ 99 h 120"/>
                <a:gd name="T14" fmla="*/ 0 w 449"/>
                <a:gd name="T15" fmla="*/ 99 h 120"/>
                <a:gd name="T16" fmla="*/ 0 w 449"/>
                <a:gd name="T17" fmla="*/ 120 h 120"/>
                <a:gd name="T18" fmla="*/ 395 w 449"/>
                <a:gd name="T19" fmla="*/ 120 h 120"/>
                <a:gd name="T20" fmla="*/ 449 w 449"/>
                <a:gd name="T21" fmla="*/ 65 h 120"/>
                <a:gd name="T22" fmla="*/ 449 w 449"/>
                <a:gd name="T23" fmla="*/ 54 h 120"/>
                <a:gd name="T24" fmla="*/ 395 w 449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120">
                  <a:moveTo>
                    <a:pt x="3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08" y="20"/>
                    <a:pt x="308" y="20"/>
                    <a:pt x="308" y="20"/>
                  </a:cubicBezTo>
                  <a:cubicBezTo>
                    <a:pt x="327" y="20"/>
                    <a:pt x="342" y="36"/>
                    <a:pt x="342" y="54"/>
                  </a:cubicBezTo>
                  <a:cubicBezTo>
                    <a:pt x="342" y="65"/>
                    <a:pt x="342" y="65"/>
                    <a:pt x="342" y="65"/>
                  </a:cubicBezTo>
                  <a:cubicBezTo>
                    <a:pt x="342" y="84"/>
                    <a:pt x="327" y="99"/>
                    <a:pt x="308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95" y="120"/>
                    <a:pt x="395" y="120"/>
                    <a:pt x="395" y="120"/>
                  </a:cubicBezTo>
                  <a:cubicBezTo>
                    <a:pt x="425" y="120"/>
                    <a:pt x="449" y="95"/>
                    <a:pt x="449" y="65"/>
                  </a:cubicBezTo>
                  <a:cubicBezTo>
                    <a:pt x="449" y="54"/>
                    <a:pt x="449" y="54"/>
                    <a:pt x="449" y="54"/>
                  </a:cubicBezTo>
                  <a:cubicBezTo>
                    <a:pt x="449" y="24"/>
                    <a:pt x="425" y="0"/>
                    <a:pt x="395" y="0"/>
                  </a:cubicBezTo>
                </a:path>
              </a:pathLst>
            </a:custGeom>
            <a:solidFill>
              <a:srgbClr val="10A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" name="íşļîḓê">
              <a:extLst>
                <a:ext uri="{FF2B5EF4-FFF2-40B4-BE49-F238E27FC236}">
                  <a16:creationId xmlns="" xmlns:a16="http://schemas.microsoft.com/office/drawing/2014/main" id="{4026582C-F989-4B3D-8165-FA8774E507D1}"/>
                </a:ext>
              </a:extLst>
            </p:cNvPr>
            <p:cNvSpPr/>
            <p:nvPr/>
          </p:nvSpPr>
          <p:spPr bwMode="auto">
            <a:xfrm>
              <a:off x="9090272" y="5715504"/>
              <a:ext cx="439360" cy="0"/>
            </a:xfrm>
            <a:custGeom>
              <a:avLst/>
              <a:gdLst>
                <a:gd name="T0" fmla="*/ 0 w 317"/>
                <a:gd name="T1" fmla="*/ 0 w 317"/>
                <a:gd name="T2" fmla="*/ 317 w 317"/>
                <a:gd name="T3" fmla="*/ 316 w 317"/>
                <a:gd name="T4" fmla="*/ 0 w 3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1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0"/>
                    <a:pt x="317" y="0"/>
                    <a:pt x="31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9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" name="íṧľíḓé">
              <a:extLst>
                <a:ext uri="{FF2B5EF4-FFF2-40B4-BE49-F238E27FC236}">
                  <a16:creationId xmlns="" xmlns:a16="http://schemas.microsoft.com/office/drawing/2014/main" id="{CC47C9E0-BAD0-444A-9595-421B6447C1DA}"/>
                </a:ext>
              </a:extLst>
            </p:cNvPr>
            <p:cNvSpPr/>
            <p:nvPr/>
          </p:nvSpPr>
          <p:spPr bwMode="auto">
            <a:xfrm>
              <a:off x="9090272" y="5550546"/>
              <a:ext cx="515495" cy="164959"/>
            </a:xfrm>
            <a:custGeom>
              <a:avLst/>
              <a:gdLst>
                <a:gd name="T0" fmla="*/ 0 w 371"/>
                <a:gd name="T1" fmla="*/ 120 h 120"/>
                <a:gd name="T2" fmla="*/ 0 w 371"/>
                <a:gd name="T3" fmla="*/ 99 h 120"/>
                <a:gd name="T4" fmla="*/ 308 w 371"/>
                <a:gd name="T5" fmla="*/ 99 h 120"/>
                <a:gd name="T6" fmla="*/ 342 w 371"/>
                <a:gd name="T7" fmla="*/ 65 h 120"/>
                <a:gd name="T8" fmla="*/ 342 w 371"/>
                <a:gd name="T9" fmla="*/ 54 h 120"/>
                <a:gd name="T10" fmla="*/ 342 w 371"/>
                <a:gd name="T11" fmla="*/ 54 h 120"/>
                <a:gd name="T12" fmla="*/ 342 w 371"/>
                <a:gd name="T13" fmla="*/ 54 h 120"/>
                <a:gd name="T14" fmla="*/ 342 w 371"/>
                <a:gd name="T15" fmla="*/ 54 h 120"/>
                <a:gd name="T16" fmla="*/ 308 w 371"/>
                <a:gd name="T17" fmla="*/ 20 h 120"/>
                <a:gd name="T18" fmla="*/ 308 w 371"/>
                <a:gd name="T19" fmla="*/ 20 h 120"/>
                <a:gd name="T20" fmla="*/ 0 w 371"/>
                <a:gd name="T21" fmla="*/ 20 h 120"/>
                <a:gd name="T22" fmla="*/ 0 w 371"/>
                <a:gd name="T23" fmla="*/ 0 h 120"/>
                <a:gd name="T24" fmla="*/ 316 w 371"/>
                <a:gd name="T25" fmla="*/ 0 h 120"/>
                <a:gd name="T26" fmla="*/ 371 w 371"/>
                <a:gd name="T27" fmla="*/ 54 h 120"/>
                <a:gd name="T28" fmla="*/ 371 w 371"/>
                <a:gd name="T29" fmla="*/ 65 h 120"/>
                <a:gd name="T30" fmla="*/ 317 w 371"/>
                <a:gd name="T31" fmla="*/ 120 h 120"/>
                <a:gd name="T32" fmla="*/ 0 w 371"/>
                <a:gd name="T3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120">
                  <a:moveTo>
                    <a:pt x="0" y="12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308" y="99"/>
                    <a:pt x="308" y="99"/>
                    <a:pt x="308" y="99"/>
                  </a:cubicBezTo>
                  <a:cubicBezTo>
                    <a:pt x="327" y="99"/>
                    <a:pt x="342" y="84"/>
                    <a:pt x="342" y="65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36"/>
                    <a:pt x="327" y="21"/>
                    <a:pt x="308" y="20"/>
                  </a:cubicBezTo>
                  <a:cubicBezTo>
                    <a:pt x="308" y="20"/>
                    <a:pt x="308" y="20"/>
                    <a:pt x="308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46" y="0"/>
                    <a:pt x="371" y="24"/>
                    <a:pt x="371" y="54"/>
                  </a:cubicBezTo>
                  <a:cubicBezTo>
                    <a:pt x="371" y="65"/>
                    <a:pt x="371" y="65"/>
                    <a:pt x="371" y="65"/>
                  </a:cubicBezTo>
                  <a:cubicBezTo>
                    <a:pt x="371" y="95"/>
                    <a:pt x="347" y="120"/>
                    <a:pt x="317" y="120"/>
                  </a:cubicBezTo>
                  <a:cubicBezTo>
                    <a:pt x="0" y="120"/>
                    <a:pt x="0" y="120"/>
                    <a:pt x="0" y="120"/>
                  </a:cubicBezTo>
                </a:path>
              </a:pathLst>
            </a:custGeom>
            <a:solidFill>
              <a:srgbClr val="007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íşļîḑê">
              <a:extLst>
                <a:ext uri="{FF2B5EF4-FFF2-40B4-BE49-F238E27FC236}">
                  <a16:creationId xmlns="" xmlns:a16="http://schemas.microsoft.com/office/drawing/2014/main" id="{4FD7382A-114C-42EF-9B39-31A09084E2C3}"/>
                </a:ext>
              </a:extLst>
            </p:cNvPr>
            <p:cNvSpPr/>
            <p:nvPr/>
          </p:nvSpPr>
          <p:spPr bwMode="auto">
            <a:xfrm>
              <a:off x="9521701" y="5579096"/>
              <a:ext cx="42826" cy="107858"/>
            </a:xfrm>
            <a:custGeom>
              <a:avLst/>
              <a:gdLst>
                <a:gd name="T0" fmla="*/ 0 w 31"/>
                <a:gd name="T1" fmla="*/ 0 h 78"/>
                <a:gd name="T2" fmla="*/ 31 w 31"/>
                <a:gd name="T3" fmla="*/ 33 h 78"/>
                <a:gd name="T4" fmla="*/ 31 w 31"/>
                <a:gd name="T5" fmla="*/ 44 h 78"/>
                <a:gd name="T6" fmla="*/ 0 w 31"/>
                <a:gd name="T7" fmla="*/ 78 h 78"/>
                <a:gd name="T8" fmla="*/ 5 w 31"/>
                <a:gd name="T9" fmla="*/ 38 h 78"/>
                <a:gd name="T10" fmla="*/ 0 w 31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8">
                  <a:moveTo>
                    <a:pt x="0" y="0"/>
                  </a:moveTo>
                  <a:cubicBezTo>
                    <a:pt x="17" y="1"/>
                    <a:pt x="31" y="16"/>
                    <a:pt x="31" y="3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62"/>
                    <a:pt x="17" y="77"/>
                    <a:pt x="0" y="78"/>
                  </a:cubicBezTo>
                  <a:cubicBezTo>
                    <a:pt x="0" y="78"/>
                    <a:pt x="5" y="63"/>
                    <a:pt x="5" y="38"/>
                  </a:cubicBezTo>
                  <a:cubicBezTo>
                    <a:pt x="5" y="1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i$ļiḋè">
              <a:extLst>
                <a:ext uri="{FF2B5EF4-FFF2-40B4-BE49-F238E27FC236}">
                  <a16:creationId xmlns="" xmlns:a16="http://schemas.microsoft.com/office/drawing/2014/main" id="{15CCDE80-D37A-4F31-AFEB-9CBF0F275B63}"/>
                </a:ext>
              </a:extLst>
            </p:cNvPr>
            <p:cNvSpPr/>
            <p:nvPr/>
          </p:nvSpPr>
          <p:spPr bwMode="auto">
            <a:xfrm>
              <a:off x="9029999" y="5239663"/>
              <a:ext cx="685211" cy="164959"/>
            </a:xfrm>
            <a:custGeom>
              <a:avLst/>
              <a:gdLst>
                <a:gd name="T0" fmla="*/ 55 w 493"/>
                <a:gd name="T1" fmla="*/ 0 h 119"/>
                <a:gd name="T2" fmla="*/ 493 w 493"/>
                <a:gd name="T3" fmla="*/ 0 h 119"/>
                <a:gd name="T4" fmla="*/ 493 w 493"/>
                <a:gd name="T5" fmla="*/ 20 h 119"/>
                <a:gd name="T6" fmla="*/ 185 w 493"/>
                <a:gd name="T7" fmla="*/ 20 h 119"/>
                <a:gd name="T8" fmla="*/ 151 w 493"/>
                <a:gd name="T9" fmla="*/ 54 h 119"/>
                <a:gd name="T10" fmla="*/ 151 w 493"/>
                <a:gd name="T11" fmla="*/ 65 h 119"/>
                <a:gd name="T12" fmla="*/ 185 w 493"/>
                <a:gd name="T13" fmla="*/ 99 h 119"/>
                <a:gd name="T14" fmla="*/ 493 w 493"/>
                <a:gd name="T15" fmla="*/ 99 h 119"/>
                <a:gd name="T16" fmla="*/ 493 w 493"/>
                <a:gd name="T17" fmla="*/ 119 h 119"/>
                <a:gd name="T18" fmla="*/ 55 w 493"/>
                <a:gd name="T19" fmla="*/ 119 h 119"/>
                <a:gd name="T20" fmla="*/ 0 w 493"/>
                <a:gd name="T21" fmla="*/ 65 h 119"/>
                <a:gd name="T22" fmla="*/ 0 w 493"/>
                <a:gd name="T23" fmla="*/ 54 h 119"/>
                <a:gd name="T24" fmla="*/ 55 w 4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3" h="119">
                  <a:moveTo>
                    <a:pt x="55" y="0"/>
                  </a:moveTo>
                  <a:cubicBezTo>
                    <a:pt x="493" y="0"/>
                    <a:pt x="493" y="0"/>
                    <a:pt x="493" y="0"/>
                  </a:cubicBezTo>
                  <a:cubicBezTo>
                    <a:pt x="493" y="20"/>
                    <a:pt x="493" y="20"/>
                    <a:pt x="493" y="20"/>
                  </a:cubicBezTo>
                  <a:cubicBezTo>
                    <a:pt x="185" y="20"/>
                    <a:pt x="185" y="20"/>
                    <a:pt x="185" y="20"/>
                  </a:cubicBezTo>
                  <a:cubicBezTo>
                    <a:pt x="167" y="20"/>
                    <a:pt x="151" y="35"/>
                    <a:pt x="151" y="54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84"/>
                    <a:pt x="167" y="99"/>
                    <a:pt x="185" y="99"/>
                  </a:cubicBezTo>
                  <a:cubicBezTo>
                    <a:pt x="493" y="99"/>
                    <a:pt x="493" y="99"/>
                    <a:pt x="493" y="99"/>
                  </a:cubicBezTo>
                  <a:cubicBezTo>
                    <a:pt x="493" y="119"/>
                    <a:pt x="493" y="119"/>
                    <a:pt x="493" y="119"/>
                  </a:cubicBezTo>
                  <a:cubicBezTo>
                    <a:pt x="55" y="119"/>
                    <a:pt x="55" y="119"/>
                    <a:pt x="55" y="119"/>
                  </a:cubicBezTo>
                  <a:cubicBezTo>
                    <a:pt x="25" y="119"/>
                    <a:pt x="0" y="95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4"/>
                    <a:pt x="25" y="0"/>
                    <a:pt x="55" y="0"/>
                  </a:cubicBezTo>
                </a:path>
              </a:pathLst>
            </a:custGeom>
            <a:solidFill>
              <a:srgbClr val="934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i$ļïḓe">
              <a:extLst>
                <a:ext uri="{FF2B5EF4-FFF2-40B4-BE49-F238E27FC236}">
                  <a16:creationId xmlns="" xmlns:a16="http://schemas.microsoft.com/office/drawing/2014/main" id="{88BFBE42-E97A-4A5E-A479-78B57E8C8757}"/>
                </a:ext>
              </a:extLst>
            </p:cNvPr>
            <p:cNvSpPr/>
            <p:nvPr/>
          </p:nvSpPr>
          <p:spPr bwMode="auto">
            <a:xfrm>
              <a:off x="9239369" y="5266627"/>
              <a:ext cx="442532" cy="109444"/>
            </a:xfrm>
            <a:custGeom>
              <a:avLst/>
              <a:gdLst>
                <a:gd name="T0" fmla="*/ 34 w 318"/>
                <a:gd name="T1" fmla="*/ 79 h 79"/>
                <a:gd name="T2" fmla="*/ 0 w 318"/>
                <a:gd name="T3" fmla="*/ 45 h 79"/>
                <a:gd name="T4" fmla="*/ 0 w 318"/>
                <a:gd name="T5" fmla="*/ 34 h 79"/>
                <a:gd name="T6" fmla="*/ 34 w 318"/>
                <a:gd name="T7" fmla="*/ 0 h 79"/>
                <a:gd name="T8" fmla="*/ 318 w 318"/>
                <a:gd name="T9" fmla="*/ 0 h 79"/>
                <a:gd name="T10" fmla="*/ 303 w 318"/>
                <a:gd name="T11" fmla="*/ 37 h 79"/>
                <a:gd name="T12" fmla="*/ 318 w 318"/>
                <a:gd name="T13" fmla="*/ 79 h 79"/>
                <a:gd name="T14" fmla="*/ 34 w 318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79">
                  <a:moveTo>
                    <a:pt x="34" y="79"/>
                  </a:moveTo>
                  <a:cubicBezTo>
                    <a:pt x="16" y="79"/>
                    <a:pt x="0" y="64"/>
                    <a:pt x="0" y="4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318" y="0"/>
                    <a:pt x="303" y="8"/>
                    <a:pt x="303" y="37"/>
                  </a:cubicBezTo>
                  <a:cubicBezTo>
                    <a:pt x="303" y="71"/>
                    <a:pt x="318" y="79"/>
                    <a:pt x="318" y="79"/>
                  </a:cubicBezTo>
                  <a:cubicBezTo>
                    <a:pt x="34" y="79"/>
                    <a:pt x="34" y="79"/>
                    <a:pt x="34" y="79"/>
                  </a:cubicBezTo>
                  <a:close/>
                </a:path>
              </a:pathLst>
            </a:custGeom>
            <a:solidFill>
              <a:srgbClr val="EDF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iṧḷïďe">
              <a:extLst>
                <a:ext uri="{FF2B5EF4-FFF2-40B4-BE49-F238E27FC236}">
                  <a16:creationId xmlns="" xmlns:a16="http://schemas.microsoft.com/office/drawing/2014/main" id="{5A75D089-1B3B-467B-822A-B9489784BCFC}"/>
                </a:ext>
              </a:extLst>
            </p:cNvPr>
            <p:cNvSpPr/>
            <p:nvPr/>
          </p:nvSpPr>
          <p:spPr bwMode="auto">
            <a:xfrm>
              <a:off x="9201303" y="5239663"/>
              <a:ext cx="513908" cy="164959"/>
            </a:xfrm>
            <a:custGeom>
              <a:avLst/>
              <a:gdLst>
                <a:gd name="T0" fmla="*/ 62 w 370"/>
                <a:gd name="T1" fmla="*/ 99 h 119"/>
                <a:gd name="T2" fmla="*/ 28 w 370"/>
                <a:gd name="T3" fmla="*/ 65 h 119"/>
                <a:gd name="T4" fmla="*/ 28 w 370"/>
                <a:gd name="T5" fmla="*/ 54 h 119"/>
                <a:gd name="T6" fmla="*/ 62 w 370"/>
                <a:gd name="T7" fmla="*/ 20 h 119"/>
                <a:gd name="T8" fmla="*/ 370 w 370"/>
                <a:gd name="T9" fmla="*/ 20 h 119"/>
                <a:gd name="T10" fmla="*/ 370 w 370"/>
                <a:gd name="T11" fmla="*/ 0 h 119"/>
                <a:gd name="T12" fmla="*/ 54 w 370"/>
                <a:gd name="T13" fmla="*/ 0 h 119"/>
                <a:gd name="T14" fmla="*/ 0 w 370"/>
                <a:gd name="T15" fmla="*/ 54 h 119"/>
                <a:gd name="T16" fmla="*/ 0 w 370"/>
                <a:gd name="T17" fmla="*/ 65 h 119"/>
                <a:gd name="T18" fmla="*/ 54 w 370"/>
                <a:gd name="T19" fmla="*/ 119 h 119"/>
                <a:gd name="T20" fmla="*/ 370 w 370"/>
                <a:gd name="T21" fmla="*/ 119 h 119"/>
                <a:gd name="T22" fmla="*/ 370 w 370"/>
                <a:gd name="T23" fmla="*/ 99 h 119"/>
                <a:gd name="T24" fmla="*/ 62 w 370"/>
                <a:gd name="T25" fmla="*/ 9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0" h="119">
                  <a:moveTo>
                    <a:pt x="62" y="99"/>
                  </a:moveTo>
                  <a:cubicBezTo>
                    <a:pt x="44" y="99"/>
                    <a:pt x="28" y="84"/>
                    <a:pt x="28" y="65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35"/>
                    <a:pt x="44" y="20"/>
                    <a:pt x="62" y="20"/>
                  </a:cubicBezTo>
                  <a:cubicBezTo>
                    <a:pt x="370" y="20"/>
                    <a:pt x="370" y="20"/>
                    <a:pt x="370" y="2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95"/>
                    <a:pt x="24" y="119"/>
                    <a:pt x="54" y="119"/>
                  </a:cubicBezTo>
                  <a:cubicBezTo>
                    <a:pt x="370" y="119"/>
                    <a:pt x="370" y="119"/>
                    <a:pt x="370" y="119"/>
                  </a:cubicBezTo>
                  <a:cubicBezTo>
                    <a:pt x="370" y="99"/>
                    <a:pt x="370" y="99"/>
                    <a:pt x="370" y="99"/>
                  </a:cubicBezTo>
                  <a:cubicBezTo>
                    <a:pt x="62" y="99"/>
                    <a:pt x="62" y="99"/>
                    <a:pt x="62" y="99"/>
                  </a:cubicBezTo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íṧlïḓe">
              <a:extLst>
                <a:ext uri="{FF2B5EF4-FFF2-40B4-BE49-F238E27FC236}">
                  <a16:creationId xmlns="" xmlns:a16="http://schemas.microsoft.com/office/drawing/2014/main" id="{A1BDBA9B-C0E2-4112-94AD-4CB9887842BB}"/>
                </a:ext>
              </a:extLst>
            </p:cNvPr>
            <p:cNvSpPr/>
            <p:nvPr/>
          </p:nvSpPr>
          <p:spPr bwMode="auto">
            <a:xfrm>
              <a:off x="9239369" y="5266627"/>
              <a:ext cx="42826" cy="109444"/>
            </a:xfrm>
            <a:custGeom>
              <a:avLst/>
              <a:gdLst>
                <a:gd name="T0" fmla="*/ 31 w 31"/>
                <a:gd name="T1" fmla="*/ 0 h 79"/>
                <a:gd name="T2" fmla="*/ 0 w 31"/>
                <a:gd name="T3" fmla="*/ 34 h 79"/>
                <a:gd name="T4" fmla="*/ 0 w 31"/>
                <a:gd name="T5" fmla="*/ 45 h 79"/>
                <a:gd name="T6" fmla="*/ 31 w 31"/>
                <a:gd name="T7" fmla="*/ 79 h 79"/>
                <a:gd name="T8" fmla="*/ 26 w 31"/>
                <a:gd name="T9" fmla="*/ 39 h 79"/>
                <a:gd name="T10" fmla="*/ 31 w 31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9">
                  <a:moveTo>
                    <a:pt x="31" y="0"/>
                  </a:moveTo>
                  <a:cubicBezTo>
                    <a:pt x="14" y="2"/>
                    <a:pt x="0" y="16"/>
                    <a:pt x="0" y="3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63"/>
                    <a:pt x="14" y="77"/>
                    <a:pt x="31" y="79"/>
                  </a:cubicBezTo>
                  <a:cubicBezTo>
                    <a:pt x="31" y="79"/>
                    <a:pt x="26" y="64"/>
                    <a:pt x="26" y="39"/>
                  </a:cubicBezTo>
                  <a:cubicBezTo>
                    <a:pt x="26" y="14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îṣḷîdé">
              <a:extLst>
                <a:ext uri="{FF2B5EF4-FFF2-40B4-BE49-F238E27FC236}">
                  <a16:creationId xmlns="" xmlns:a16="http://schemas.microsoft.com/office/drawing/2014/main" id="{A6E6D019-1D00-411A-AE25-760CC4AB21E6}"/>
                </a:ext>
              </a:extLst>
            </p:cNvPr>
            <p:cNvSpPr/>
            <p:nvPr/>
          </p:nvSpPr>
          <p:spPr bwMode="auto">
            <a:xfrm>
              <a:off x="9077583" y="5073117"/>
              <a:ext cx="594802" cy="166544"/>
            </a:xfrm>
            <a:custGeom>
              <a:avLst/>
              <a:gdLst>
                <a:gd name="T0" fmla="*/ 47 w 428"/>
                <a:gd name="T1" fmla="*/ 0 h 120"/>
                <a:gd name="T2" fmla="*/ 428 w 428"/>
                <a:gd name="T3" fmla="*/ 0 h 120"/>
                <a:gd name="T4" fmla="*/ 428 w 428"/>
                <a:gd name="T5" fmla="*/ 17 h 120"/>
                <a:gd name="T6" fmla="*/ 47 w 428"/>
                <a:gd name="T7" fmla="*/ 17 h 120"/>
                <a:gd name="T8" fmla="*/ 18 w 428"/>
                <a:gd name="T9" fmla="*/ 47 h 120"/>
                <a:gd name="T10" fmla="*/ 18 w 428"/>
                <a:gd name="T11" fmla="*/ 73 h 120"/>
                <a:gd name="T12" fmla="*/ 47 w 428"/>
                <a:gd name="T13" fmla="*/ 102 h 120"/>
                <a:gd name="T14" fmla="*/ 428 w 428"/>
                <a:gd name="T15" fmla="*/ 102 h 120"/>
                <a:gd name="T16" fmla="*/ 428 w 428"/>
                <a:gd name="T17" fmla="*/ 120 h 120"/>
                <a:gd name="T18" fmla="*/ 47 w 428"/>
                <a:gd name="T19" fmla="*/ 120 h 120"/>
                <a:gd name="T20" fmla="*/ 0 w 428"/>
                <a:gd name="T21" fmla="*/ 73 h 120"/>
                <a:gd name="T22" fmla="*/ 0 w 428"/>
                <a:gd name="T23" fmla="*/ 47 h 120"/>
                <a:gd name="T24" fmla="*/ 47 w 428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8" h="120">
                  <a:moveTo>
                    <a:pt x="47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28" y="17"/>
                    <a:pt x="428" y="17"/>
                    <a:pt x="428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31" y="17"/>
                    <a:pt x="18" y="30"/>
                    <a:pt x="18" y="47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8" y="89"/>
                    <a:pt x="31" y="102"/>
                    <a:pt x="47" y="102"/>
                  </a:cubicBezTo>
                  <a:cubicBezTo>
                    <a:pt x="428" y="102"/>
                    <a:pt x="428" y="102"/>
                    <a:pt x="428" y="102"/>
                  </a:cubicBezTo>
                  <a:cubicBezTo>
                    <a:pt x="428" y="120"/>
                    <a:pt x="428" y="120"/>
                    <a:pt x="428" y="120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21" y="120"/>
                    <a:pt x="0" y="99"/>
                    <a:pt x="0" y="7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</a:path>
              </a:pathLst>
            </a:custGeom>
            <a:solidFill>
              <a:srgbClr val="95B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ísļïde">
              <a:extLst>
                <a:ext uri="{FF2B5EF4-FFF2-40B4-BE49-F238E27FC236}">
                  <a16:creationId xmlns="" xmlns:a16="http://schemas.microsoft.com/office/drawing/2014/main" id="{677AC920-6F8D-4B23-A12F-D1CF261F9BA8}"/>
                </a:ext>
              </a:extLst>
            </p:cNvPr>
            <p:cNvSpPr/>
            <p:nvPr/>
          </p:nvSpPr>
          <p:spPr bwMode="auto">
            <a:xfrm>
              <a:off x="9112478" y="5096910"/>
              <a:ext cx="529770" cy="117373"/>
            </a:xfrm>
            <a:custGeom>
              <a:avLst/>
              <a:gdLst>
                <a:gd name="T0" fmla="*/ 22 w 382"/>
                <a:gd name="T1" fmla="*/ 85 h 85"/>
                <a:gd name="T2" fmla="*/ 0 w 382"/>
                <a:gd name="T3" fmla="*/ 56 h 85"/>
                <a:gd name="T4" fmla="*/ 0 w 382"/>
                <a:gd name="T5" fmla="*/ 30 h 85"/>
                <a:gd name="T6" fmla="*/ 22 w 382"/>
                <a:gd name="T7" fmla="*/ 0 h 85"/>
                <a:gd name="T8" fmla="*/ 382 w 382"/>
                <a:gd name="T9" fmla="*/ 0 h 85"/>
                <a:gd name="T10" fmla="*/ 370 w 382"/>
                <a:gd name="T11" fmla="*/ 41 h 85"/>
                <a:gd name="T12" fmla="*/ 382 w 382"/>
                <a:gd name="T13" fmla="*/ 85 h 85"/>
                <a:gd name="T14" fmla="*/ 22 w 382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2" h="85">
                  <a:moveTo>
                    <a:pt x="22" y="85"/>
                  </a:moveTo>
                  <a:cubicBezTo>
                    <a:pt x="6" y="85"/>
                    <a:pt x="0" y="72"/>
                    <a:pt x="0" y="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6" y="0"/>
                    <a:pt x="22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2" y="0"/>
                    <a:pt x="370" y="16"/>
                    <a:pt x="370" y="41"/>
                  </a:cubicBezTo>
                  <a:cubicBezTo>
                    <a:pt x="370" y="70"/>
                    <a:pt x="382" y="85"/>
                    <a:pt x="382" y="85"/>
                  </a:cubicBezTo>
                  <a:cubicBezTo>
                    <a:pt x="22" y="85"/>
                    <a:pt x="22" y="85"/>
                    <a:pt x="22" y="85"/>
                  </a:cubicBezTo>
                </a:path>
              </a:pathLst>
            </a:custGeom>
            <a:solidFill>
              <a:srgbClr val="EDF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iSḷíḍè">
              <a:extLst>
                <a:ext uri="{FF2B5EF4-FFF2-40B4-BE49-F238E27FC236}">
                  <a16:creationId xmlns="" xmlns:a16="http://schemas.microsoft.com/office/drawing/2014/main" id="{E8C5D40B-C5B6-4791-9BDE-E9FF439B8A86}"/>
                </a:ext>
              </a:extLst>
            </p:cNvPr>
            <p:cNvSpPr/>
            <p:nvPr/>
          </p:nvSpPr>
          <p:spPr bwMode="auto">
            <a:xfrm>
              <a:off x="9301228" y="5142909"/>
              <a:ext cx="123719" cy="11102"/>
            </a:xfrm>
            <a:custGeom>
              <a:avLst/>
              <a:gdLst>
                <a:gd name="T0" fmla="*/ 4 w 89"/>
                <a:gd name="T1" fmla="*/ 8 h 8"/>
                <a:gd name="T2" fmla="*/ 0 w 89"/>
                <a:gd name="T3" fmla="*/ 4 h 8"/>
                <a:gd name="T4" fmla="*/ 4 w 89"/>
                <a:gd name="T5" fmla="*/ 0 h 8"/>
                <a:gd name="T6" fmla="*/ 85 w 89"/>
                <a:gd name="T7" fmla="*/ 0 h 8"/>
                <a:gd name="T8" fmla="*/ 89 w 89"/>
                <a:gd name="T9" fmla="*/ 4 h 8"/>
                <a:gd name="T10" fmla="*/ 85 w 89"/>
                <a:gd name="T11" fmla="*/ 8 h 8"/>
                <a:gd name="T12" fmla="*/ 77 w 89"/>
                <a:gd name="T13" fmla="*/ 8 h 8"/>
                <a:gd name="T14" fmla="*/ 78 w 89"/>
                <a:gd name="T15" fmla="*/ 4 h 8"/>
                <a:gd name="T16" fmla="*/ 11 w 89"/>
                <a:gd name="T17" fmla="*/ 4 h 8"/>
                <a:gd name="T18" fmla="*/ 10 w 89"/>
                <a:gd name="T19" fmla="*/ 8 h 8"/>
                <a:gd name="T20" fmla="*/ 4 w 89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7" y="0"/>
                    <a:pt x="89" y="2"/>
                    <a:pt x="89" y="4"/>
                  </a:cubicBezTo>
                  <a:cubicBezTo>
                    <a:pt x="89" y="6"/>
                    <a:pt x="87" y="8"/>
                    <a:pt x="85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4" y="8"/>
                    <a:pt x="4" y="8"/>
                    <a:pt x="4" y="8"/>
                  </a:cubicBezTo>
                </a:path>
              </a:pathLst>
            </a:custGeom>
            <a:solidFill>
              <a:srgbClr val="B7C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íṥ1iḋê">
              <a:extLst>
                <a:ext uri="{FF2B5EF4-FFF2-40B4-BE49-F238E27FC236}">
                  <a16:creationId xmlns="" xmlns:a16="http://schemas.microsoft.com/office/drawing/2014/main" id="{81F6F710-8FB3-4456-9B4F-BF4F68E3D998}"/>
                </a:ext>
              </a:extLst>
            </p:cNvPr>
            <p:cNvSpPr/>
            <p:nvPr/>
          </p:nvSpPr>
          <p:spPr bwMode="auto">
            <a:xfrm>
              <a:off x="9302815" y="5214284"/>
              <a:ext cx="91996" cy="1586"/>
            </a:xfrm>
            <a:prstGeom prst="rect">
              <a:avLst/>
            </a:prstGeom>
            <a:solidFill>
              <a:srgbClr val="BF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îṥ1íḋê">
              <a:extLst>
                <a:ext uri="{FF2B5EF4-FFF2-40B4-BE49-F238E27FC236}">
                  <a16:creationId xmlns="" xmlns:a16="http://schemas.microsoft.com/office/drawing/2014/main" id="{BDB2993C-5C73-48EC-8F0B-304D8F755F56}"/>
                </a:ext>
              </a:extLst>
            </p:cNvPr>
            <p:cNvSpPr/>
            <p:nvPr/>
          </p:nvSpPr>
          <p:spPr bwMode="auto">
            <a:xfrm>
              <a:off x="9302815" y="5214284"/>
              <a:ext cx="91996" cy="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îśľíḑé">
              <a:extLst>
                <a:ext uri="{FF2B5EF4-FFF2-40B4-BE49-F238E27FC236}">
                  <a16:creationId xmlns="" xmlns:a16="http://schemas.microsoft.com/office/drawing/2014/main" id="{B7A07C33-6465-4E0C-B778-44185B45E165}"/>
                </a:ext>
              </a:extLst>
            </p:cNvPr>
            <p:cNvSpPr/>
            <p:nvPr/>
          </p:nvSpPr>
          <p:spPr bwMode="auto">
            <a:xfrm>
              <a:off x="9296470" y="5239663"/>
              <a:ext cx="93582" cy="1586"/>
            </a:xfrm>
            <a:prstGeom prst="rect">
              <a:avLst/>
            </a:prstGeom>
            <a:solidFill>
              <a:srgbClr val="884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îṩliḑé">
              <a:extLst>
                <a:ext uri="{FF2B5EF4-FFF2-40B4-BE49-F238E27FC236}">
                  <a16:creationId xmlns="" xmlns:a16="http://schemas.microsoft.com/office/drawing/2014/main" id="{3EEB20C5-72FF-4847-8161-6B5FB18F98FC}"/>
                </a:ext>
              </a:extLst>
            </p:cNvPr>
            <p:cNvSpPr/>
            <p:nvPr/>
          </p:nvSpPr>
          <p:spPr bwMode="auto">
            <a:xfrm>
              <a:off x="9296470" y="5239663"/>
              <a:ext cx="93582" cy="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îṡļîḓê">
              <a:extLst>
                <a:ext uri="{FF2B5EF4-FFF2-40B4-BE49-F238E27FC236}">
                  <a16:creationId xmlns="" xmlns:a16="http://schemas.microsoft.com/office/drawing/2014/main" id="{FBB553A6-62A0-46F8-9E2F-F44C8537DE9D}"/>
                </a:ext>
              </a:extLst>
            </p:cNvPr>
            <p:cNvSpPr/>
            <p:nvPr/>
          </p:nvSpPr>
          <p:spPr bwMode="auto">
            <a:xfrm>
              <a:off x="9296470" y="5214284"/>
              <a:ext cx="98340" cy="25378"/>
            </a:xfrm>
            <a:custGeom>
              <a:avLst/>
              <a:gdLst>
                <a:gd name="T0" fmla="*/ 0 w 62"/>
                <a:gd name="T1" fmla="*/ 16 h 16"/>
                <a:gd name="T2" fmla="*/ 4 w 62"/>
                <a:gd name="T3" fmla="*/ 0 h 16"/>
                <a:gd name="T4" fmla="*/ 62 w 62"/>
                <a:gd name="T5" fmla="*/ 0 h 16"/>
                <a:gd name="T6" fmla="*/ 59 w 62"/>
                <a:gd name="T7" fmla="*/ 16 h 16"/>
                <a:gd name="T8" fmla="*/ 0 w 6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6">
                  <a:moveTo>
                    <a:pt x="0" y="16"/>
                  </a:moveTo>
                  <a:lnTo>
                    <a:pt x="4" y="0"/>
                  </a:lnTo>
                  <a:lnTo>
                    <a:pt x="62" y="0"/>
                  </a:lnTo>
                  <a:lnTo>
                    <a:pt x="59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88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íSľïḑe">
              <a:extLst>
                <a:ext uri="{FF2B5EF4-FFF2-40B4-BE49-F238E27FC236}">
                  <a16:creationId xmlns="" xmlns:a16="http://schemas.microsoft.com/office/drawing/2014/main" id="{7104D7CA-42B3-4820-BC51-40192C2480C8}"/>
                </a:ext>
              </a:extLst>
            </p:cNvPr>
            <p:cNvSpPr/>
            <p:nvPr/>
          </p:nvSpPr>
          <p:spPr bwMode="auto">
            <a:xfrm>
              <a:off x="9296470" y="5214284"/>
              <a:ext cx="98340" cy="25378"/>
            </a:xfrm>
            <a:custGeom>
              <a:avLst/>
              <a:gdLst>
                <a:gd name="T0" fmla="*/ 0 w 62"/>
                <a:gd name="T1" fmla="*/ 16 h 16"/>
                <a:gd name="T2" fmla="*/ 4 w 62"/>
                <a:gd name="T3" fmla="*/ 0 h 16"/>
                <a:gd name="T4" fmla="*/ 62 w 62"/>
                <a:gd name="T5" fmla="*/ 0 h 16"/>
                <a:gd name="T6" fmla="*/ 59 w 62"/>
                <a:gd name="T7" fmla="*/ 16 h 16"/>
                <a:gd name="T8" fmla="*/ 0 w 6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6">
                  <a:moveTo>
                    <a:pt x="0" y="16"/>
                  </a:moveTo>
                  <a:lnTo>
                    <a:pt x="4" y="0"/>
                  </a:lnTo>
                  <a:lnTo>
                    <a:pt x="62" y="0"/>
                  </a:lnTo>
                  <a:lnTo>
                    <a:pt x="59" y="16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iṩľïďè">
              <a:extLst>
                <a:ext uri="{FF2B5EF4-FFF2-40B4-BE49-F238E27FC236}">
                  <a16:creationId xmlns="" xmlns:a16="http://schemas.microsoft.com/office/drawing/2014/main" id="{C935D565-DFEB-4014-8C31-1033B0616E94}"/>
                </a:ext>
              </a:extLst>
            </p:cNvPr>
            <p:cNvSpPr/>
            <p:nvPr/>
          </p:nvSpPr>
          <p:spPr bwMode="auto">
            <a:xfrm>
              <a:off x="9302815" y="5154011"/>
              <a:ext cx="104685" cy="60272"/>
            </a:xfrm>
            <a:custGeom>
              <a:avLst/>
              <a:gdLst>
                <a:gd name="T0" fmla="*/ 0 w 66"/>
                <a:gd name="T1" fmla="*/ 38 h 38"/>
                <a:gd name="T2" fmla="*/ 8 w 66"/>
                <a:gd name="T3" fmla="*/ 0 h 38"/>
                <a:gd name="T4" fmla="*/ 66 w 66"/>
                <a:gd name="T5" fmla="*/ 0 h 38"/>
                <a:gd name="T6" fmla="*/ 58 w 66"/>
                <a:gd name="T7" fmla="*/ 38 h 38"/>
                <a:gd name="T8" fmla="*/ 0 w 6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8">
                  <a:moveTo>
                    <a:pt x="0" y="38"/>
                  </a:moveTo>
                  <a:lnTo>
                    <a:pt x="8" y="0"/>
                  </a:lnTo>
                  <a:lnTo>
                    <a:pt x="66" y="0"/>
                  </a:lnTo>
                  <a:lnTo>
                    <a:pt x="58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AB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íşḻïḋê">
              <a:extLst>
                <a:ext uri="{FF2B5EF4-FFF2-40B4-BE49-F238E27FC236}">
                  <a16:creationId xmlns="" xmlns:a16="http://schemas.microsoft.com/office/drawing/2014/main" id="{27DCFEC9-D8D0-4A99-83D0-54996F2A3417}"/>
                </a:ext>
              </a:extLst>
            </p:cNvPr>
            <p:cNvSpPr/>
            <p:nvPr/>
          </p:nvSpPr>
          <p:spPr bwMode="auto">
            <a:xfrm>
              <a:off x="9302815" y="5154011"/>
              <a:ext cx="104685" cy="60272"/>
            </a:xfrm>
            <a:custGeom>
              <a:avLst/>
              <a:gdLst>
                <a:gd name="T0" fmla="*/ 0 w 66"/>
                <a:gd name="T1" fmla="*/ 38 h 38"/>
                <a:gd name="T2" fmla="*/ 8 w 66"/>
                <a:gd name="T3" fmla="*/ 0 h 38"/>
                <a:gd name="T4" fmla="*/ 66 w 66"/>
                <a:gd name="T5" fmla="*/ 0 h 38"/>
                <a:gd name="T6" fmla="*/ 58 w 66"/>
                <a:gd name="T7" fmla="*/ 38 h 38"/>
                <a:gd name="T8" fmla="*/ 0 w 6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8">
                  <a:moveTo>
                    <a:pt x="0" y="38"/>
                  </a:moveTo>
                  <a:lnTo>
                    <a:pt x="8" y="0"/>
                  </a:lnTo>
                  <a:lnTo>
                    <a:pt x="66" y="0"/>
                  </a:lnTo>
                  <a:lnTo>
                    <a:pt x="58" y="38"/>
                  </a:lnTo>
                  <a:lnTo>
                    <a:pt x="0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îṧļiḓê">
              <a:extLst>
                <a:ext uri="{FF2B5EF4-FFF2-40B4-BE49-F238E27FC236}">
                  <a16:creationId xmlns="" xmlns:a16="http://schemas.microsoft.com/office/drawing/2014/main" id="{D6C82EC1-1CDD-4B0E-8B63-AB941201FC2A}"/>
                </a:ext>
              </a:extLst>
            </p:cNvPr>
            <p:cNvSpPr/>
            <p:nvPr/>
          </p:nvSpPr>
          <p:spPr bwMode="auto">
            <a:xfrm>
              <a:off x="9315505" y="5149253"/>
              <a:ext cx="93582" cy="4759"/>
            </a:xfrm>
            <a:custGeom>
              <a:avLst/>
              <a:gdLst>
                <a:gd name="T0" fmla="*/ 0 w 59"/>
                <a:gd name="T1" fmla="*/ 3 h 3"/>
                <a:gd name="T2" fmla="*/ 0 w 59"/>
                <a:gd name="T3" fmla="*/ 0 h 3"/>
                <a:gd name="T4" fmla="*/ 59 w 59"/>
                <a:gd name="T5" fmla="*/ 0 h 3"/>
                <a:gd name="T6" fmla="*/ 58 w 59"/>
                <a:gd name="T7" fmla="*/ 3 h 3"/>
                <a:gd name="T8" fmla="*/ 0 w 5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">
                  <a:moveTo>
                    <a:pt x="0" y="3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8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i$1íḑê">
              <a:extLst>
                <a:ext uri="{FF2B5EF4-FFF2-40B4-BE49-F238E27FC236}">
                  <a16:creationId xmlns="" xmlns:a16="http://schemas.microsoft.com/office/drawing/2014/main" id="{3922FFAF-1FAF-4946-A852-1D787A29E93C}"/>
                </a:ext>
              </a:extLst>
            </p:cNvPr>
            <p:cNvSpPr/>
            <p:nvPr/>
          </p:nvSpPr>
          <p:spPr bwMode="auto">
            <a:xfrm>
              <a:off x="9315505" y="5149253"/>
              <a:ext cx="93582" cy="4759"/>
            </a:xfrm>
            <a:custGeom>
              <a:avLst/>
              <a:gdLst>
                <a:gd name="T0" fmla="*/ 0 w 59"/>
                <a:gd name="T1" fmla="*/ 3 h 3"/>
                <a:gd name="T2" fmla="*/ 0 w 59"/>
                <a:gd name="T3" fmla="*/ 0 h 3"/>
                <a:gd name="T4" fmla="*/ 59 w 59"/>
                <a:gd name="T5" fmla="*/ 0 h 3"/>
                <a:gd name="T6" fmla="*/ 58 w 59"/>
                <a:gd name="T7" fmla="*/ 3 h 3"/>
                <a:gd name="T8" fmla="*/ 0 w 5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">
                  <a:moveTo>
                    <a:pt x="0" y="3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8" y="3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ísḷíďe">
              <a:extLst>
                <a:ext uri="{FF2B5EF4-FFF2-40B4-BE49-F238E27FC236}">
                  <a16:creationId xmlns="" xmlns:a16="http://schemas.microsoft.com/office/drawing/2014/main" id="{18FEDF6E-0DED-4A96-A13A-53F71FC32ED1}"/>
                </a:ext>
              </a:extLst>
            </p:cNvPr>
            <p:cNvSpPr/>
            <p:nvPr/>
          </p:nvSpPr>
          <p:spPr bwMode="auto">
            <a:xfrm>
              <a:off x="9315505" y="5149253"/>
              <a:ext cx="93582" cy="149097"/>
            </a:xfrm>
            <a:custGeom>
              <a:avLst/>
              <a:gdLst>
                <a:gd name="T0" fmla="*/ 0 w 59"/>
                <a:gd name="T1" fmla="*/ 94 h 94"/>
                <a:gd name="T2" fmla="*/ 29 w 59"/>
                <a:gd name="T3" fmla="*/ 85 h 94"/>
                <a:gd name="T4" fmla="*/ 59 w 59"/>
                <a:gd name="T5" fmla="*/ 94 h 94"/>
                <a:gd name="T6" fmla="*/ 59 w 59"/>
                <a:gd name="T7" fmla="*/ 0 h 94"/>
                <a:gd name="T8" fmla="*/ 0 w 59"/>
                <a:gd name="T9" fmla="*/ 0 h 94"/>
                <a:gd name="T10" fmla="*/ 0 w 59"/>
                <a:gd name="T11" fmla="*/ 94 h 94"/>
                <a:gd name="T12" fmla="*/ 0 w 59"/>
                <a:gd name="T1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94">
                  <a:moveTo>
                    <a:pt x="0" y="94"/>
                  </a:moveTo>
                  <a:lnTo>
                    <a:pt x="29" y="85"/>
                  </a:lnTo>
                  <a:lnTo>
                    <a:pt x="59" y="94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D43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íŝḷide">
              <a:extLst>
                <a:ext uri="{FF2B5EF4-FFF2-40B4-BE49-F238E27FC236}">
                  <a16:creationId xmlns="" xmlns:a16="http://schemas.microsoft.com/office/drawing/2014/main" id="{88EDB8D5-D5A4-4ECF-ACC4-B474636C2EB4}"/>
                </a:ext>
              </a:extLst>
            </p:cNvPr>
            <p:cNvSpPr/>
            <p:nvPr/>
          </p:nvSpPr>
          <p:spPr bwMode="auto">
            <a:xfrm>
              <a:off x="9315505" y="5149253"/>
              <a:ext cx="93582" cy="90411"/>
            </a:xfrm>
            <a:custGeom>
              <a:avLst/>
              <a:gdLst>
                <a:gd name="T0" fmla="*/ 59 w 59"/>
                <a:gd name="T1" fmla="*/ 57 h 57"/>
                <a:gd name="T2" fmla="*/ 0 w 59"/>
                <a:gd name="T3" fmla="*/ 57 h 57"/>
                <a:gd name="T4" fmla="*/ 0 w 59"/>
                <a:gd name="T5" fmla="*/ 0 h 57"/>
                <a:gd name="T6" fmla="*/ 59 w 59"/>
                <a:gd name="T7" fmla="*/ 0 h 57"/>
                <a:gd name="T8" fmla="*/ 59 w 59"/>
                <a:gd name="T9" fmla="*/ 57 h 57"/>
                <a:gd name="T10" fmla="*/ 59 w 59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57">
                  <a:moveTo>
                    <a:pt x="59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57"/>
                  </a:lnTo>
                  <a:lnTo>
                    <a:pt x="59" y="57"/>
                  </a:lnTo>
                  <a:close/>
                </a:path>
              </a:pathLst>
            </a:custGeom>
            <a:solidFill>
              <a:srgbClr val="EB5B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išľïḑé">
              <a:extLst>
                <a:ext uri="{FF2B5EF4-FFF2-40B4-BE49-F238E27FC236}">
                  <a16:creationId xmlns="" xmlns:a16="http://schemas.microsoft.com/office/drawing/2014/main" id="{10B03619-2167-475F-AF9F-4E6D1401A87C}"/>
                </a:ext>
              </a:extLst>
            </p:cNvPr>
            <p:cNvSpPr/>
            <p:nvPr/>
          </p:nvSpPr>
          <p:spPr bwMode="auto">
            <a:xfrm>
              <a:off x="9101375" y="5098497"/>
              <a:ext cx="34895" cy="115788"/>
            </a:xfrm>
            <a:custGeom>
              <a:avLst/>
              <a:gdLst>
                <a:gd name="T0" fmla="*/ 25 w 25"/>
                <a:gd name="T1" fmla="*/ 0 h 84"/>
                <a:gd name="T2" fmla="*/ 20 w 25"/>
                <a:gd name="T3" fmla="*/ 41 h 84"/>
                <a:gd name="T4" fmla="*/ 25 w 25"/>
                <a:gd name="T5" fmla="*/ 84 h 84"/>
                <a:gd name="T6" fmla="*/ 0 w 25"/>
                <a:gd name="T7" fmla="*/ 55 h 84"/>
                <a:gd name="T8" fmla="*/ 0 w 25"/>
                <a:gd name="T9" fmla="*/ 29 h 84"/>
                <a:gd name="T10" fmla="*/ 25 w 25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4">
                  <a:moveTo>
                    <a:pt x="25" y="0"/>
                  </a:moveTo>
                  <a:cubicBezTo>
                    <a:pt x="25" y="0"/>
                    <a:pt x="20" y="11"/>
                    <a:pt x="20" y="41"/>
                  </a:cubicBezTo>
                  <a:cubicBezTo>
                    <a:pt x="20" y="70"/>
                    <a:pt x="25" y="84"/>
                    <a:pt x="25" y="84"/>
                  </a:cubicBezTo>
                  <a:cubicBezTo>
                    <a:pt x="11" y="82"/>
                    <a:pt x="0" y="70"/>
                    <a:pt x="0" y="5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4"/>
                    <a:pt x="11" y="1"/>
                    <a:pt x="25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îŝ1ïďê">
              <a:extLst>
                <a:ext uri="{FF2B5EF4-FFF2-40B4-BE49-F238E27FC236}">
                  <a16:creationId xmlns="" xmlns:a16="http://schemas.microsoft.com/office/drawing/2014/main" id="{716FACB3-5429-4128-A2D8-8421C2B86E25}"/>
                </a:ext>
              </a:extLst>
            </p:cNvPr>
            <p:cNvSpPr/>
            <p:nvPr/>
          </p:nvSpPr>
          <p:spPr bwMode="auto">
            <a:xfrm>
              <a:off x="9123582" y="5096910"/>
              <a:ext cx="19033" cy="117373"/>
            </a:xfrm>
            <a:custGeom>
              <a:avLst/>
              <a:gdLst>
                <a:gd name="T0" fmla="*/ 13 w 13"/>
                <a:gd name="T1" fmla="*/ 2 h 85"/>
                <a:gd name="T2" fmla="*/ 8 w 13"/>
                <a:gd name="T3" fmla="*/ 42 h 85"/>
                <a:gd name="T4" fmla="*/ 13 w 13"/>
                <a:gd name="T5" fmla="*/ 84 h 85"/>
                <a:gd name="T6" fmla="*/ 13 w 13"/>
                <a:gd name="T7" fmla="*/ 85 h 85"/>
                <a:gd name="T8" fmla="*/ 5 w 13"/>
                <a:gd name="T9" fmla="*/ 84 h 85"/>
                <a:gd name="T10" fmla="*/ 0 w 13"/>
                <a:gd name="T11" fmla="*/ 42 h 85"/>
                <a:gd name="T12" fmla="*/ 5 w 13"/>
                <a:gd name="T13" fmla="*/ 2 h 85"/>
                <a:gd name="T14" fmla="*/ 13 w 13"/>
                <a:gd name="T15" fmla="*/ 0 h 85"/>
                <a:gd name="T16" fmla="*/ 13 w 13"/>
                <a:gd name="T17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5">
                  <a:moveTo>
                    <a:pt x="13" y="2"/>
                  </a:moveTo>
                  <a:cubicBezTo>
                    <a:pt x="13" y="2"/>
                    <a:pt x="8" y="14"/>
                    <a:pt x="8" y="42"/>
                  </a:cubicBezTo>
                  <a:cubicBezTo>
                    <a:pt x="8" y="70"/>
                    <a:pt x="13" y="84"/>
                    <a:pt x="13" y="84"/>
                  </a:cubicBezTo>
                  <a:cubicBezTo>
                    <a:pt x="13" y="84"/>
                    <a:pt x="13" y="85"/>
                    <a:pt x="13" y="85"/>
                  </a:cubicBezTo>
                  <a:cubicBezTo>
                    <a:pt x="10" y="85"/>
                    <a:pt x="8" y="85"/>
                    <a:pt x="5" y="84"/>
                  </a:cubicBezTo>
                  <a:cubicBezTo>
                    <a:pt x="4" y="79"/>
                    <a:pt x="0" y="65"/>
                    <a:pt x="0" y="42"/>
                  </a:cubicBezTo>
                  <a:cubicBezTo>
                    <a:pt x="0" y="19"/>
                    <a:pt x="3" y="7"/>
                    <a:pt x="5" y="2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3" y="1"/>
                    <a:pt x="13" y="1"/>
                    <a:pt x="13" y="2"/>
                  </a:cubicBezTo>
                  <a:close/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í$ľîḑè">
              <a:extLst>
                <a:ext uri="{FF2B5EF4-FFF2-40B4-BE49-F238E27FC236}">
                  <a16:creationId xmlns="" xmlns:a16="http://schemas.microsoft.com/office/drawing/2014/main" id="{14D67531-BDB8-4AA4-84BF-BB10AD38F7D4}"/>
                </a:ext>
              </a:extLst>
            </p:cNvPr>
            <p:cNvSpPr/>
            <p:nvPr/>
          </p:nvSpPr>
          <p:spPr bwMode="auto">
            <a:xfrm>
              <a:off x="9087100" y="5426826"/>
              <a:ext cx="655076" cy="101513"/>
            </a:xfrm>
            <a:custGeom>
              <a:avLst/>
              <a:gdLst>
                <a:gd name="T0" fmla="*/ 446 w 472"/>
                <a:gd name="T1" fmla="*/ 74 h 74"/>
                <a:gd name="T2" fmla="*/ 472 w 472"/>
                <a:gd name="T3" fmla="*/ 48 h 74"/>
                <a:gd name="T4" fmla="*/ 472 w 472"/>
                <a:gd name="T5" fmla="*/ 25 h 74"/>
                <a:gd name="T6" fmla="*/ 446 w 472"/>
                <a:gd name="T7" fmla="*/ 0 h 74"/>
                <a:gd name="T8" fmla="*/ 0 w 472"/>
                <a:gd name="T9" fmla="*/ 0 h 74"/>
                <a:gd name="T10" fmla="*/ 11 w 472"/>
                <a:gd name="T11" fmla="*/ 35 h 74"/>
                <a:gd name="T12" fmla="*/ 0 w 472"/>
                <a:gd name="T13" fmla="*/ 74 h 74"/>
                <a:gd name="T14" fmla="*/ 446 w 472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2" h="74">
                  <a:moveTo>
                    <a:pt x="446" y="74"/>
                  </a:moveTo>
                  <a:cubicBezTo>
                    <a:pt x="460" y="74"/>
                    <a:pt x="472" y="62"/>
                    <a:pt x="472" y="48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11"/>
                    <a:pt x="460" y="0"/>
                    <a:pt x="4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13"/>
                    <a:pt x="11" y="35"/>
                  </a:cubicBezTo>
                  <a:cubicBezTo>
                    <a:pt x="11" y="60"/>
                    <a:pt x="0" y="74"/>
                    <a:pt x="0" y="74"/>
                  </a:cubicBezTo>
                  <a:cubicBezTo>
                    <a:pt x="446" y="74"/>
                    <a:pt x="446" y="74"/>
                    <a:pt x="446" y="74"/>
                  </a:cubicBezTo>
                  <a:close/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iṧḻîḍê">
              <a:extLst>
                <a:ext uri="{FF2B5EF4-FFF2-40B4-BE49-F238E27FC236}">
                  <a16:creationId xmlns="" xmlns:a16="http://schemas.microsoft.com/office/drawing/2014/main" id="{18F1D90F-9A5D-4272-8EB6-5DC7E5EAE614}"/>
                </a:ext>
              </a:extLst>
            </p:cNvPr>
            <p:cNvSpPr/>
            <p:nvPr/>
          </p:nvSpPr>
          <p:spPr bwMode="auto">
            <a:xfrm>
              <a:off x="9496324" y="5426826"/>
              <a:ext cx="77721" cy="101513"/>
            </a:xfrm>
            <a:custGeom>
              <a:avLst/>
              <a:gdLst>
                <a:gd name="T0" fmla="*/ 55 w 55"/>
                <a:gd name="T1" fmla="*/ 0 h 74"/>
                <a:gd name="T2" fmla="*/ 0 w 55"/>
                <a:gd name="T3" fmla="*/ 0 h 74"/>
                <a:gd name="T4" fmla="*/ 6 w 55"/>
                <a:gd name="T5" fmla="*/ 36 h 74"/>
                <a:gd name="T6" fmla="*/ 0 w 55"/>
                <a:gd name="T7" fmla="*/ 74 h 74"/>
                <a:gd name="T8" fmla="*/ 55 w 55"/>
                <a:gd name="T9" fmla="*/ 74 h 74"/>
                <a:gd name="T10" fmla="*/ 55 w 55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74">
                  <a:moveTo>
                    <a:pt x="5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11"/>
                    <a:pt x="6" y="36"/>
                  </a:cubicBezTo>
                  <a:cubicBezTo>
                    <a:pt x="6" y="61"/>
                    <a:pt x="0" y="74"/>
                    <a:pt x="0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5" y="0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î$ḻïḑé">
              <a:extLst>
                <a:ext uri="{FF2B5EF4-FFF2-40B4-BE49-F238E27FC236}">
                  <a16:creationId xmlns="" xmlns:a16="http://schemas.microsoft.com/office/drawing/2014/main" id="{4D9379A5-E592-4D0A-810E-E91463C4F944}"/>
                </a:ext>
              </a:extLst>
            </p:cNvPr>
            <p:cNvSpPr/>
            <p:nvPr/>
          </p:nvSpPr>
          <p:spPr bwMode="auto">
            <a:xfrm>
              <a:off x="9493151" y="5420481"/>
              <a:ext cx="15862" cy="112615"/>
            </a:xfrm>
            <a:custGeom>
              <a:avLst/>
              <a:gdLst>
                <a:gd name="T0" fmla="*/ 3 w 12"/>
                <a:gd name="T1" fmla="*/ 81 h 81"/>
                <a:gd name="T2" fmla="*/ 2 w 12"/>
                <a:gd name="T3" fmla="*/ 80 h 81"/>
                <a:gd name="T4" fmla="*/ 0 w 12"/>
                <a:gd name="T5" fmla="*/ 76 h 81"/>
                <a:gd name="T6" fmla="*/ 5 w 12"/>
                <a:gd name="T7" fmla="*/ 40 h 81"/>
                <a:gd name="T8" fmla="*/ 0 w 12"/>
                <a:gd name="T9" fmla="*/ 5 h 81"/>
                <a:gd name="T10" fmla="*/ 2 w 12"/>
                <a:gd name="T11" fmla="*/ 1 h 81"/>
                <a:gd name="T12" fmla="*/ 6 w 12"/>
                <a:gd name="T13" fmla="*/ 3 h 81"/>
                <a:gd name="T14" fmla="*/ 12 w 12"/>
                <a:gd name="T15" fmla="*/ 40 h 81"/>
                <a:gd name="T16" fmla="*/ 6 w 12"/>
                <a:gd name="T17" fmla="*/ 79 h 81"/>
                <a:gd name="T18" fmla="*/ 3 w 12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81">
                  <a:moveTo>
                    <a:pt x="3" y="81"/>
                  </a:moveTo>
                  <a:cubicBezTo>
                    <a:pt x="3" y="81"/>
                    <a:pt x="2" y="81"/>
                    <a:pt x="2" y="80"/>
                  </a:cubicBezTo>
                  <a:cubicBezTo>
                    <a:pt x="0" y="80"/>
                    <a:pt x="0" y="78"/>
                    <a:pt x="0" y="76"/>
                  </a:cubicBezTo>
                  <a:cubicBezTo>
                    <a:pt x="0" y="76"/>
                    <a:pt x="5" y="64"/>
                    <a:pt x="5" y="40"/>
                  </a:cubicBezTo>
                  <a:cubicBezTo>
                    <a:pt x="5" y="17"/>
                    <a:pt x="0" y="5"/>
                    <a:pt x="0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5" y="1"/>
                    <a:pt x="6" y="3"/>
                  </a:cubicBezTo>
                  <a:cubicBezTo>
                    <a:pt x="6" y="3"/>
                    <a:pt x="12" y="15"/>
                    <a:pt x="12" y="40"/>
                  </a:cubicBezTo>
                  <a:cubicBezTo>
                    <a:pt x="12" y="65"/>
                    <a:pt x="6" y="78"/>
                    <a:pt x="6" y="79"/>
                  </a:cubicBezTo>
                  <a:cubicBezTo>
                    <a:pt x="6" y="80"/>
                    <a:pt x="4" y="81"/>
                    <a:pt x="3" y="81"/>
                  </a:cubicBezTo>
                  <a:close/>
                </a:path>
              </a:pathLst>
            </a:custGeom>
            <a:solidFill>
              <a:srgbClr val="A75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iṥḷídê">
              <a:extLst>
                <a:ext uri="{FF2B5EF4-FFF2-40B4-BE49-F238E27FC236}">
                  <a16:creationId xmlns="" xmlns:a16="http://schemas.microsoft.com/office/drawing/2014/main" id="{DE2D925D-6571-4D8F-951F-42335643809D}"/>
                </a:ext>
              </a:extLst>
            </p:cNvPr>
            <p:cNvSpPr/>
            <p:nvPr/>
          </p:nvSpPr>
          <p:spPr bwMode="auto">
            <a:xfrm>
              <a:off x="9068068" y="5406208"/>
              <a:ext cx="636041" cy="144339"/>
            </a:xfrm>
            <a:custGeom>
              <a:avLst/>
              <a:gdLst>
                <a:gd name="T0" fmla="*/ 418 w 458"/>
                <a:gd name="T1" fmla="*/ 0 h 104"/>
                <a:gd name="T2" fmla="*/ 0 w 458"/>
                <a:gd name="T3" fmla="*/ 0 h 104"/>
                <a:gd name="T4" fmla="*/ 0 w 458"/>
                <a:gd name="T5" fmla="*/ 15 h 104"/>
                <a:gd name="T6" fmla="*/ 305 w 458"/>
                <a:gd name="T7" fmla="*/ 15 h 104"/>
                <a:gd name="T8" fmla="*/ 331 w 458"/>
                <a:gd name="T9" fmla="*/ 40 h 104"/>
                <a:gd name="T10" fmla="*/ 331 w 458"/>
                <a:gd name="T11" fmla="*/ 63 h 104"/>
                <a:gd name="T12" fmla="*/ 305 w 458"/>
                <a:gd name="T13" fmla="*/ 89 h 104"/>
                <a:gd name="T14" fmla="*/ 0 w 458"/>
                <a:gd name="T15" fmla="*/ 89 h 104"/>
                <a:gd name="T16" fmla="*/ 0 w 458"/>
                <a:gd name="T17" fmla="*/ 104 h 104"/>
                <a:gd name="T18" fmla="*/ 418 w 458"/>
                <a:gd name="T19" fmla="*/ 104 h 104"/>
                <a:gd name="T20" fmla="*/ 458 w 458"/>
                <a:gd name="T21" fmla="*/ 63 h 104"/>
                <a:gd name="T22" fmla="*/ 458 w 458"/>
                <a:gd name="T23" fmla="*/ 40 h 104"/>
                <a:gd name="T24" fmla="*/ 418 w 458"/>
                <a:gd name="T2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8" h="104">
                  <a:moveTo>
                    <a:pt x="4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05" y="15"/>
                    <a:pt x="305" y="15"/>
                    <a:pt x="305" y="15"/>
                  </a:cubicBezTo>
                  <a:cubicBezTo>
                    <a:pt x="320" y="15"/>
                    <a:pt x="331" y="26"/>
                    <a:pt x="331" y="40"/>
                  </a:cubicBezTo>
                  <a:cubicBezTo>
                    <a:pt x="331" y="63"/>
                    <a:pt x="331" y="63"/>
                    <a:pt x="331" y="63"/>
                  </a:cubicBezTo>
                  <a:cubicBezTo>
                    <a:pt x="331" y="77"/>
                    <a:pt x="320" y="89"/>
                    <a:pt x="305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18" y="104"/>
                    <a:pt x="418" y="104"/>
                    <a:pt x="418" y="104"/>
                  </a:cubicBezTo>
                  <a:cubicBezTo>
                    <a:pt x="440" y="104"/>
                    <a:pt x="458" y="86"/>
                    <a:pt x="458" y="63"/>
                  </a:cubicBezTo>
                  <a:cubicBezTo>
                    <a:pt x="458" y="40"/>
                    <a:pt x="458" y="40"/>
                    <a:pt x="458" y="40"/>
                  </a:cubicBezTo>
                  <a:cubicBezTo>
                    <a:pt x="458" y="18"/>
                    <a:pt x="440" y="0"/>
                    <a:pt x="418" y="0"/>
                  </a:cubicBezTo>
                  <a:close/>
                </a:path>
              </a:pathLst>
            </a:custGeom>
            <a:solidFill>
              <a:srgbClr val="E9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íṩļíḓê">
              <a:extLst>
                <a:ext uri="{FF2B5EF4-FFF2-40B4-BE49-F238E27FC236}">
                  <a16:creationId xmlns="" xmlns:a16="http://schemas.microsoft.com/office/drawing/2014/main" id="{BF960467-1468-4431-8052-C21A4E178EB4}"/>
                </a:ext>
              </a:extLst>
            </p:cNvPr>
            <p:cNvSpPr/>
            <p:nvPr/>
          </p:nvSpPr>
          <p:spPr bwMode="auto">
            <a:xfrm>
              <a:off x="9494737" y="5406208"/>
              <a:ext cx="269644" cy="144339"/>
            </a:xfrm>
            <a:custGeom>
              <a:avLst/>
              <a:gdLst>
                <a:gd name="T0" fmla="*/ 152 w 193"/>
                <a:gd name="T1" fmla="*/ 0 h 104"/>
                <a:gd name="T2" fmla="*/ 0 w 193"/>
                <a:gd name="T3" fmla="*/ 0 h 104"/>
                <a:gd name="T4" fmla="*/ 41 w 193"/>
                <a:gd name="T5" fmla="*/ 40 h 104"/>
                <a:gd name="T6" fmla="*/ 41 w 193"/>
                <a:gd name="T7" fmla="*/ 63 h 104"/>
                <a:gd name="T8" fmla="*/ 0 w 193"/>
                <a:gd name="T9" fmla="*/ 104 h 104"/>
                <a:gd name="T10" fmla="*/ 152 w 193"/>
                <a:gd name="T11" fmla="*/ 104 h 104"/>
                <a:gd name="T12" fmla="*/ 193 w 193"/>
                <a:gd name="T13" fmla="*/ 63 h 104"/>
                <a:gd name="T14" fmla="*/ 193 w 193"/>
                <a:gd name="T15" fmla="*/ 40 h 104"/>
                <a:gd name="T16" fmla="*/ 152 w 193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104">
                  <a:moveTo>
                    <a:pt x="1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41" y="18"/>
                    <a:pt x="41" y="40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1" y="86"/>
                    <a:pt x="22" y="104"/>
                    <a:pt x="0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75" y="104"/>
                    <a:pt x="193" y="86"/>
                    <a:pt x="193" y="63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3" y="18"/>
                    <a:pt x="175" y="0"/>
                    <a:pt x="152" y="0"/>
                  </a:cubicBez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îṥlïďê">
              <a:extLst>
                <a:ext uri="{FF2B5EF4-FFF2-40B4-BE49-F238E27FC236}">
                  <a16:creationId xmlns="" xmlns:a16="http://schemas.microsoft.com/office/drawing/2014/main" id="{06247AF9-095D-481B-A4EA-83DB0E3B002C}"/>
                </a:ext>
              </a:extLst>
            </p:cNvPr>
            <p:cNvSpPr/>
            <p:nvPr/>
          </p:nvSpPr>
          <p:spPr bwMode="auto">
            <a:xfrm>
              <a:off x="9494737" y="5520408"/>
              <a:ext cx="261713" cy="30137"/>
            </a:xfrm>
            <a:custGeom>
              <a:avLst/>
              <a:gdLst>
                <a:gd name="T0" fmla="*/ 36 w 188"/>
                <a:gd name="T1" fmla="*/ 0 h 21"/>
                <a:gd name="T2" fmla="*/ 0 w 188"/>
                <a:gd name="T3" fmla="*/ 21 h 21"/>
                <a:gd name="T4" fmla="*/ 152 w 188"/>
                <a:gd name="T5" fmla="*/ 21 h 21"/>
                <a:gd name="T6" fmla="*/ 188 w 188"/>
                <a:gd name="T7" fmla="*/ 0 h 21"/>
                <a:gd name="T8" fmla="*/ 36 w 18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1">
                  <a:moveTo>
                    <a:pt x="36" y="0"/>
                  </a:moveTo>
                  <a:cubicBezTo>
                    <a:pt x="29" y="12"/>
                    <a:pt x="15" y="21"/>
                    <a:pt x="0" y="21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68" y="21"/>
                    <a:pt x="181" y="12"/>
                    <a:pt x="188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E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17" name="内容占位符 2"/>
          <p:cNvSpPr txBox="1">
            <a:spLocks/>
          </p:cNvSpPr>
          <p:nvPr/>
        </p:nvSpPr>
        <p:spPr>
          <a:xfrm>
            <a:off x="573410" y="6030374"/>
            <a:ext cx="1843504" cy="721900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zh-CN" altLang="en-US" sz="2800" dirty="0">
                <a:solidFill>
                  <a:srgbClr val="4BB2F5"/>
                </a:solidFill>
              </a:rPr>
              <a:t>项目选题</a:t>
            </a:r>
          </a:p>
        </p:txBody>
      </p:sp>
      <p:sp>
        <p:nvSpPr>
          <p:cNvPr id="218" name="内容占位符 2"/>
          <p:cNvSpPr txBox="1">
            <a:spLocks/>
          </p:cNvSpPr>
          <p:nvPr/>
        </p:nvSpPr>
        <p:spPr>
          <a:xfrm>
            <a:off x="3296491" y="6030374"/>
            <a:ext cx="1826339" cy="660748"/>
          </a:xfrm>
          <a:prstGeom prst="roundRect">
            <a:avLst/>
          </a:prstGeom>
          <a:solidFill>
            <a:srgbClr val="4BB2F5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spc="300">
                <a:solidFill>
                  <a:srgbClr val="4BB2F5"/>
                </a:solidFill>
              </a:defRPr>
            </a:lvl1pPr>
            <a:lvl2pPr marL="685766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2942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120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298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前期备课</a:t>
            </a:r>
          </a:p>
        </p:txBody>
      </p:sp>
      <p:sp>
        <p:nvSpPr>
          <p:cNvPr id="219" name="内容占位符 2"/>
          <p:cNvSpPr txBox="1">
            <a:spLocks/>
          </p:cNvSpPr>
          <p:nvPr/>
        </p:nvSpPr>
        <p:spPr>
          <a:xfrm>
            <a:off x="6002407" y="6030374"/>
            <a:ext cx="1826339" cy="660748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spc="300">
                <a:solidFill>
                  <a:srgbClr val="4BB2F5"/>
                </a:solidFill>
              </a:defRPr>
            </a:lvl1pPr>
            <a:lvl2pPr marL="685766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2942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120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298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教学过程</a:t>
            </a:r>
          </a:p>
        </p:txBody>
      </p:sp>
      <p:sp>
        <p:nvSpPr>
          <p:cNvPr id="220" name="内容占位符 2"/>
          <p:cNvSpPr txBox="1">
            <a:spLocks/>
          </p:cNvSpPr>
          <p:nvPr/>
        </p:nvSpPr>
        <p:spPr>
          <a:xfrm>
            <a:off x="8708324" y="6030374"/>
            <a:ext cx="1826339" cy="660748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4BB2F5"/>
                </a:solidFill>
              </a:rPr>
              <a:t>实践感悟</a:t>
            </a:r>
            <a:endParaRPr lang="zh-CN" altLang="en-US" sz="2800" dirty="0">
              <a:solidFill>
                <a:srgbClr val="4BB2F5"/>
              </a:solidFill>
            </a:endParaRPr>
          </a:p>
        </p:txBody>
      </p:sp>
      <p:sp>
        <p:nvSpPr>
          <p:cNvPr id="222" name="标题 1"/>
          <p:cNvSpPr>
            <a:spLocks noGrp="1"/>
          </p:cNvSpPr>
          <p:nvPr>
            <p:ph type="title"/>
          </p:nvPr>
        </p:nvSpPr>
        <p:spPr>
          <a:xfrm>
            <a:off x="573410" y="640658"/>
            <a:ext cx="7305845" cy="1028699"/>
          </a:xfrm>
        </p:spPr>
        <p:txBody>
          <a:bodyPr>
            <a:noAutofit/>
          </a:bodyPr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关于学生</a:t>
            </a: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学习工具</a:t>
            </a:r>
            <a:r>
              <a:rPr lang="zh-CN" altLang="en-US" dirty="0" smtClean="0">
                <a:solidFill>
                  <a:srgbClr val="0070C0"/>
                </a:solidFill>
              </a:rPr>
              <a:t>的准备</a:t>
            </a:r>
            <a:endParaRPr lang="en-US" altLang="zh-CN" dirty="0">
              <a:solidFill>
                <a:srgbClr val="0070C0"/>
              </a:solidFill>
            </a:endParaRPr>
          </a:p>
        </p:txBody>
      </p:sp>
      <p:graphicFrame>
        <p:nvGraphicFramePr>
          <p:cNvPr id="225" name="图示 224"/>
          <p:cNvGraphicFramePr/>
          <p:nvPr>
            <p:extLst>
              <p:ext uri="{D42A27DB-BD31-4B8C-83A1-F6EECF244321}">
                <p14:modId xmlns:p14="http://schemas.microsoft.com/office/powerpoint/2010/main" val="2875043039"/>
              </p:ext>
            </p:extLst>
          </p:nvPr>
        </p:nvGraphicFramePr>
        <p:xfrm>
          <a:off x="3129398" y="1682624"/>
          <a:ext cx="3786178" cy="4058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3391956" y="2033979"/>
            <a:ext cx="893904" cy="3361142"/>
            <a:chOff x="3391956" y="2033979"/>
            <a:chExt cx="893904" cy="3361142"/>
          </a:xfrm>
        </p:grpSpPr>
        <p:sp>
          <p:nvSpPr>
            <p:cNvPr id="221" name="矩形 220"/>
            <p:cNvSpPr/>
            <p:nvPr/>
          </p:nvSpPr>
          <p:spPr>
            <a:xfrm>
              <a:off x="3391956" y="2033979"/>
              <a:ext cx="569387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altLang="zh-CN" sz="5400" b="1" cap="none" spc="0" dirty="0" smtClean="0">
                  <a:ln>
                    <a:solidFill>
                      <a:srgbClr val="4BB2F5"/>
                    </a:solidFill>
                  </a:ln>
                  <a:solidFill>
                    <a:srgbClr val="4BB2F5"/>
                  </a:solidFill>
                  <a:effectLst/>
                </a:rPr>
                <a:t>1</a:t>
              </a:r>
              <a:endParaRPr lang="zh-CN" altLang="en-US" sz="5400" b="1" cap="none" spc="0" dirty="0">
                <a:ln>
                  <a:solidFill>
                    <a:srgbClr val="4BB2F5"/>
                  </a:solidFill>
                </a:ln>
                <a:solidFill>
                  <a:srgbClr val="4BB2F5"/>
                </a:solidFill>
                <a:effectLst/>
              </a:endParaRPr>
            </a:p>
          </p:txBody>
        </p:sp>
        <p:sp>
          <p:nvSpPr>
            <p:cNvPr id="223" name="矩形 222"/>
            <p:cNvSpPr/>
            <p:nvPr/>
          </p:nvSpPr>
          <p:spPr>
            <a:xfrm>
              <a:off x="3716473" y="3231099"/>
              <a:ext cx="569387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altLang="zh-CN" sz="5400" b="1" cap="none" spc="0" dirty="0" smtClean="0">
                  <a:ln>
                    <a:solidFill>
                      <a:srgbClr val="4BB2F5"/>
                    </a:solidFill>
                  </a:ln>
                  <a:solidFill>
                    <a:srgbClr val="4BB2F5"/>
                  </a:solidFill>
                  <a:effectLst/>
                </a:rPr>
                <a:t>2</a:t>
              </a:r>
              <a:endParaRPr lang="zh-CN" altLang="en-US" sz="5400" b="1" cap="none" spc="0" dirty="0">
                <a:ln>
                  <a:solidFill>
                    <a:srgbClr val="4BB2F5"/>
                  </a:solidFill>
                </a:ln>
                <a:solidFill>
                  <a:srgbClr val="4BB2F5"/>
                </a:solidFill>
                <a:effectLst/>
              </a:endParaRPr>
            </a:p>
          </p:txBody>
        </p:sp>
        <p:sp>
          <p:nvSpPr>
            <p:cNvPr id="224" name="矩形 223"/>
            <p:cNvSpPr/>
            <p:nvPr/>
          </p:nvSpPr>
          <p:spPr>
            <a:xfrm>
              <a:off x="3411006" y="4471791"/>
              <a:ext cx="569387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altLang="zh-CN" sz="5400" b="1" cap="none" spc="0" dirty="0" smtClean="0">
                  <a:ln>
                    <a:solidFill>
                      <a:srgbClr val="4BB2F5"/>
                    </a:solidFill>
                  </a:ln>
                  <a:solidFill>
                    <a:srgbClr val="4BB2F5"/>
                  </a:solidFill>
                  <a:effectLst/>
                </a:rPr>
                <a:t>3</a:t>
              </a:r>
              <a:endParaRPr lang="zh-CN" altLang="en-US" sz="5400" b="1" cap="none" spc="0" dirty="0">
                <a:ln>
                  <a:solidFill>
                    <a:srgbClr val="4BB2F5"/>
                  </a:solidFill>
                </a:ln>
                <a:solidFill>
                  <a:srgbClr val="4BB2F5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58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4501"/>
            <a:ext cx="6039220" cy="1028699"/>
          </a:xfrm>
        </p:spPr>
        <p:txBody>
          <a:bodyPr/>
          <a:lstStyle/>
          <a:p>
            <a:pPr defTabSz="914400"/>
            <a:r>
              <a:rPr lang="zh-CN" altLang="en-US" dirty="0" smtClean="0">
                <a:solidFill>
                  <a:srgbClr val="0070C0"/>
                </a:solidFill>
              </a:rPr>
              <a:t>教学设计的</a:t>
            </a:r>
            <a:r>
              <a:rPr lang="zh-CN" altLang="en-US" dirty="0">
                <a:solidFill>
                  <a:srgbClr val="0070C0"/>
                </a:solidFill>
              </a:rPr>
              <a:t>流程</a:t>
            </a:r>
          </a:p>
        </p:txBody>
      </p:sp>
      <p:sp>
        <p:nvSpPr>
          <p:cNvPr id="217" name="内容占位符 2"/>
          <p:cNvSpPr txBox="1">
            <a:spLocks/>
          </p:cNvSpPr>
          <p:nvPr/>
        </p:nvSpPr>
        <p:spPr>
          <a:xfrm>
            <a:off x="573410" y="6030374"/>
            <a:ext cx="1843504" cy="721900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zh-CN" altLang="en-US" sz="2800" dirty="0">
                <a:solidFill>
                  <a:srgbClr val="4BB2F5"/>
                </a:solidFill>
              </a:rPr>
              <a:t>项目选题</a:t>
            </a:r>
          </a:p>
        </p:txBody>
      </p:sp>
      <p:sp>
        <p:nvSpPr>
          <p:cNvPr id="218" name="内容占位符 2"/>
          <p:cNvSpPr txBox="1">
            <a:spLocks/>
          </p:cNvSpPr>
          <p:nvPr/>
        </p:nvSpPr>
        <p:spPr>
          <a:xfrm>
            <a:off x="3296491" y="6030374"/>
            <a:ext cx="1843504" cy="721900"/>
          </a:xfrm>
          <a:prstGeom prst="roundRect">
            <a:avLst/>
          </a:prstGeom>
          <a:noFill/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spc="300">
                <a:solidFill>
                  <a:srgbClr val="4BB2F5"/>
                </a:solidFill>
              </a:defRPr>
            </a:lvl1pPr>
            <a:lvl2pPr marL="685766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2942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120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298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前期备课</a:t>
            </a:r>
          </a:p>
        </p:txBody>
      </p:sp>
      <p:sp>
        <p:nvSpPr>
          <p:cNvPr id="219" name="内容占位符 2"/>
          <p:cNvSpPr txBox="1">
            <a:spLocks/>
          </p:cNvSpPr>
          <p:nvPr/>
        </p:nvSpPr>
        <p:spPr>
          <a:xfrm>
            <a:off x="6002407" y="6030374"/>
            <a:ext cx="1843504" cy="721900"/>
          </a:xfrm>
          <a:prstGeom prst="roundRect">
            <a:avLst/>
          </a:prstGeom>
          <a:solidFill>
            <a:srgbClr val="4BB2F5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spc="300">
                <a:solidFill>
                  <a:srgbClr val="4BB2F5"/>
                </a:solidFill>
              </a:defRPr>
            </a:lvl1pPr>
            <a:lvl2pPr marL="685766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2942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120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298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教学过程</a:t>
            </a:r>
          </a:p>
        </p:txBody>
      </p:sp>
      <p:sp>
        <p:nvSpPr>
          <p:cNvPr id="220" name="内容占位符 2"/>
          <p:cNvSpPr txBox="1">
            <a:spLocks/>
          </p:cNvSpPr>
          <p:nvPr/>
        </p:nvSpPr>
        <p:spPr>
          <a:xfrm>
            <a:off x="8708324" y="6030374"/>
            <a:ext cx="1826339" cy="660748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4BB2F5"/>
                </a:solidFill>
              </a:rPr>
              <a:t>实践感悟</a:t>
            </a:r>
            <a:endParaRPr lang="zh-CN" altLang="en-US" sz="2800" dirty="0">
              <a:solidFill>
                <a:srgbClr val="4BB2F5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337341" y="2716436"/>
            <a:ext cx="1872384" cy="2266699"/>
            <a:chOff x="307973" y="656031"/>
            <a:chExt cx="2348687" cy="1309017"/>
          </a:xfrm>
        </p:grpSpPr>
        <p:sp>
          <p:nvSpPr>
            <p:cNvPr id="9" name="圆角矩形 8"/>
            <p:cNvSpPr/>
            <p:nvPr/>
          </p:nvSpPr>
          <p:spPr>
            <a:xfrm>
              <a:off x="307973" y="656031"/>
              <a:ext cx="2348687" cy="130901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4A83B3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0" name="圆角矩形 4">
              <a:hlinkClick r:id="rId3" action="ppaction://hlinksldjump"/>
            </p:cNvPr>
            <p:cNvSpPr txBox="1"/>
            <p:nvPr/>
          </p:nvSpPr>
          <p:spPr>
            <a:xfrm>
              <a:off x="346313" y="694371"/>
              <a:ext cx="2272007" cy="12323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zh-CN" altLang="en-US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微软雅黑"/>
                </a:rPr>
                <a:t>知识目标</a:t>
              </a:r>
              <a:endParaRPr lang="en-US" altLang="zh-CN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微软雅黑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zh-CN" altLang="en-US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微软雅黑"/>
                </a:rPr>
                <a:t>能力目标</a:t>
              </a:r>
              <a:endParaRPr lang="zh-CN" altLang="en-US" sz="2000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微软雅黑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09421" y="2767772"/>
            <a:ext cx="1872384" cy="2215364"/>
            <a:chOff x="307973" y="656031"/>
            <a:chExt cx="2348687" cy="1309017"/>
          </a:xfrm>
        </p:grpSpPr>
        <p:sp>
          <p:nvSpPr>
            <p:cNvPr id="12" name="圆角矩形 11"/>
            <p:cNvSpPr/>
            <p:nvPr/>
          </p:nvSpPr>
          <p:spPr>
            <a:xfrm>
              <a:off x="307973" y="656031"/>
              <a:ext cx="2348687" cy="130901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4A83B3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3" name="圆角矩形 4">
              <a:hlinkClick r:id="rId4" action="ppaction://hlinksldjump"/>
            </p:cNvPr>
            <p:cNvSpPr txBox="1"/>
            <p:nvPr/>
          </p:nvSpPr>
          <p:spPr>
            <a:xfrm>
              <a:off x="346313" y="694371"/>
              <a:ext cx="2272007" cy="12323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zh-CN" altLang="en-US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微软雅黑"/>
                </a:rPr>
                <a:t>情境导入</a:t>
              </a:r>
              <a:endParaRPr lang="en-US" altLang="zh-CN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微软雅黑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zh-CN" altLang="en-US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微软雅黑"/>
                </a:rPr>
                <a:t>思考程序功能</a:t>
              </a:r>
              <a:endParaRPr lang="en-US" altLang="zh-CN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微软雅黑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zh-CN" altLang="en-US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微软雅黑"/>
                </a:rPr>
                <a:t>了解项目学习</a:t>
              </a: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endParaRPr lang="zh-CN" altLang="en-US" sz="2000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微软雅黑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209854" y="2738812"/>
            <a:ext cx="1887304" cy="2215364"/>
            <a:chOff x="307973" y="656031"/>
            <a:chExt cx="2348687" cy="1309017"/>
          </a:xfrm>
        </p:grpSpPr>
        <p:sp>
          <p:nvSpPr>
            <p:cNvPr id="15" name="圆角矩形 14"/>
            <p:cNvSpPr/>
            <p:nvPr/>
          </p:nvSpPr>
          <p:spPr>
            <a:xfrm>
              <a:off x="307973" y="656031"/>
              <a:ext cx="2348687" cy="130901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4A83B3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6" name="圆角矩形 4"/>
            <p:cNvSpPr txBox="1"/>
            <p:nvPr/>
          </p:nvSpPr>
          <p:spPr>
            <a:xfrm>
              <a:off x="346313" y="724934"/>
              <a:ext cx="2272007" cy="12323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zh-CN" altLang="en-US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微软雅黑"/>
                </a:rPr>
                <a:t>讲授知识点</a:t>
              </a:r>
              <a:endParaRPr lang="en-US" altLang="zh-CN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微软雅黑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zh-CN" altLang="en-US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微软雅黑"/>
                </a:rPr>
                <a:t>小任务练习</a:t>
              </a:r>
              <a:endParaRPr lang="en-US" altLang="zh-CN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微软雅黑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zh-CN" altLang="en-US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微软雅黑"/>
                </a:rPr>
                <a:t>自主探究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71894" y="2738812"/>
            <a:ext cx="1881515" cy="2315968"/>
            <a:chOff x="324181" y="529981"/>
            <a:chExt cx="2348687" cy="1364613"/>
          </a:xfrm>
        </p:grpSpPr>
        <p:sp>
          <p:nvSpPr>
            <p:cNvPr id="18" name="圆角矩形 17"/>
            <p:cNvSpPr/>
            <p:nvPr/>
          </p:nvSpPr>
          <p:spPr>
            <a:xfrm>
              <a:off x="324181" y="529981"/>
              <a:ext cx="2348687" cy="130901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4A83B3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9" name="圆角矩形 4">
              <a:hlinkClick r:id="rId5" action="ppaction://hlinksldjump"/>
            </p:cNvPr>
            <p:cNvSpPr txBox="1"/>
            <p:nvPr/>
          </p:nvSpPr>
          <p:spPr>
            <a:xfrm>
              <a:off x="384454" y="612159"/>
              <a:ext cx="2272007" cy="12824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zh-CN" altLang="en-US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微软雅黑"/>
                </a:rPr>
                <a:t>推选小组长</a:t>
              </a:r>
              <a:endParaRPr lang="en-US" altLang="zh-CN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微软雅黑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zh-CN" altLang="en-US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微软雅黑"/>
                </a:rPr>
                <a:t>确立合作关系</a:t>
              </a:r>
              <a:endParaRPr lang="en-US" altLang="zh-CN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微软雅黑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zh-CN" altLang="en-US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微软雅黑"/>
                </a:rPr>
                <a:t>讨论本组预期成果</a:t>
              </a:r>
              <a:endParaRPr lang="en-US" altLang="zh-CN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微软雅黑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zh-CN" altLang="en-US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微软雅黑"/>
                </a:rPr>
                <a:t>分解项目任务</a:t>
              </a:r>
              <a:endParaRPr lang="en-US" altLang="zh-CN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微软雅黑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endParaRPr lang="zh-CN" altLang="en-US" sz="2000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微软雅黑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endParaRPr lang="zh-CN" altLang="en-US" sz="2000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微软雅黑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134283" y="2701382"/>
            <a:ext cx="1887304" cy="2215364"/>
            <a:chOff x="307973" y="656031"/>
            <a:chExt cx="2348687" cy="1309017"/>
          </a:xfrm>
        </p:grpSpPr>
        <p:sp>
          <p:nvSpPr>
            <p:cNvPr id="21" name="圆角矩形 20"/>
            <p:cNvSpPr/>
            <p:nvPr/>
          </p:nvSpPr>
          <p:spPr>
            <a:xfrm>
              <a:off x="307973" y="656031"/>
              <a:ext cx="2348687" cy="130901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4A83B3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22" name="圆角矩形 4"/>
            <p:cNvSpPr txBox="1"/>
            <p:nvPr/>
          </p:nvSpPr>
          <p:spPr>
            <a:xfrm>
              <a:off x="346313" y="724934"/>
              <a:ext cx="2272007" cy="12323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zh-CN" altLang="en-US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微软雅黑"/>
                </a:rPr>
                <a:t>完成个人工作</a:t>
              </a:r>
              <a:endParaRPr lang="en-US" altLang="zh-CN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微软雅黑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zh-CN" altLang="en-US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微软雅黑"/>
                </a:rPr>
                <a:t>合作探究</a:t>
              </a:r>
              <a:endParaRPr lang="en-US" altLang="zh-CN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微软雅黑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zh-CN" altLang="en-US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微软雅黑"/>
                </a:rPr>
                <a:t>调试总程序</a:t>
              </a:r>
              <a:endParaRPr lang="en-US" altLang="zh-CN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微软雅黑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endParaRPr lang="en-US" altLang="zh-CN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微软雅黑"/>
              </a:endParaRPr>
            </a:p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endParaRPr lang="zh-CN" altLang="en-US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微软雅黑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068098" y="2701382"/>
            <a:ext cx="1887304" cy="2215364"/>
            <a:chOff x="307973" y="656031"/>
            <a:chExt cx="2348687" cy="1309017"/>
          </a:xfrm>
        </p:grpSpPr>
        <p:sp>
          <p:nvSpPr>
            <p:cNvPr id="24" name="圆角矩形 23"/>
            <p:cNvSpPr/>
            <p:nvPr/>
          </p:nvSpPr>
          <p:spPr>
            <a:xfrm>
              <a:off x="307973" y="656031"/>
              <a:ext cx="2348687" cy="130901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4A83B3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25" name="圆角矩形 4">
              <a:hlinkClick r:id="rId3" action="ppaction://hlinksldjump"/>
            </p:cNvPr>
            <p:cNvSpPr txBox="1"/>
            <p:nvPr/>
          </p:nvSpPr>
          <p:spPr>
            <a:xfrm>
              <a:off x="346313" y="724934"/>
              <a:ext cx="2272007" cy="12323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zh-CN" altLang="en-US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微软雅黑"/>
                </a:rPr>
                <a:t>终结测试</a:t>
              </a:r>
              <a:endParaRPr lang="en-US" altLang="zh-CN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微软雅黑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zh-CN" altLang="en-US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微软雅黑"/>
                </a:rPr>
                <a:t>成果展示答疑</a:t>
              </a:r>
              <a:endParaRPr lang="en-US" altLang="zh-CN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微软雅黑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zh-CN" altLang="en-US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微软雅黑"/>
                </a:rPr>
                <a:t>学习成果报告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92808" y="1900138"/>
            <a:ext cx="11104810" cy="922008"/>
            <a:chOff x="392808" y="1900138"/>
            <a:chExt cx="11104810" cy="922008"/>
          </a:xfrm>
        </p:grpSpPr>
        <p:grpSp>
          <p:nvGrpSpPr>
            <p:cNvPr id="27" name="组合 26"/>
            <p:cNvGrpSpPr/>
            <p:nvPr/>
          </p:nvGrpSpPr>
          <p:grpSpPr>
            <a:xfrm>
              <a:off x="392808" y="1962596"/>
              <a:ext cx="1381101" cy="859550"/>
              <a:chOff x="10526" y="1310528"/>
              <a:chExt cx="2184083" cy="1200272"/>
            </a:xfrm>
          </p:grpSpPr>
          <p:sp>
            <p:nvSpPr>
              <p:cNvPr id="61" name="圆角矩形 60"/>
              <p:cNvSpPr/>
              <p:nvPr/>
            </p:nvSpPr>
            <p:spPr>
              <a:xfrm>
                <a:off x="10526" y="1310528"/>
                <a:ext cx="2184083" cy="1200272"/>
              </a:xfrm>
              <a:prstGeom prst="roundRect">
                <a:avLst>
                  <a:gd name="adj" fmla="val 10000"/>
                </a:avLst>
              </a:prstGeom>
              <a:solidFill>
                <a:srgbClr val="4A83B3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62" name="圆角矩形 4"/>
              <p:cNvSpPr txBox="1"/>
              <p:nvPr/>
            </p:nvSpPr>
            <p:spPr>
              <a:xfrm>
                <a:off x="10526" y="1310528"/>
                <a:ext cx="2184083" cy="80018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49352" tIns="149352" rIns="149352" bIns="80010" numCol="1" spcCol="1270" anchor="t" anchorCtr="0">
                <a:noAutofit/>
              </a:bodyPr>
              <a:lstStyle/>
              <a:p>
                <a:pPr marL="0" marR="0" lvl="0" indent="0" algn="ctr" defTabSz="9334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了解</a:t>
                </a:r>
                <a:endParaRPr kumimoji="0" lang="en-US" altLang="zh-CN" sz="2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  <a:p>
                <a:pPr marL="0" marR="0" lvl="0" indent="0" algn="ctr" defTabSz="9334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项目学习</a:t>
                </a: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1866032" y="2308158"/>
              <a:ext cx="340070" cy="227065"/>
              <a:chOff x="2368392" y="1601537"/>
              <a:chExt cx="368488" cy="257708"/>
            </a:xfrm>
          </p:grpSpPr>
          <p:sp>
            <p:nvSpPr>
              <p:cNvPr id="59" name="右箭头 58"/>
              <p:cNvSpPr/>
              <p:nvPr/>
            </p:nvSpPr>
            <p:spPr>
              <a:xfrm rot="46872">
                <a:off x="2368392" y="1601537"/>
                <a:ext cx="368488" cy="25770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4A83B3">
                  <a:tint val="60000"/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/>
            </p:spPr>
          </p:sp>
          <p:sp>
            <p:nvSpPr>
              <p:cNvPr id="60" name="右箭头 6"/>
              <p:cNvSpPr txBox="1"/>
              <p:nvPr/>
            </p:nvSpPr>
            <p:spPr>
              <a:xfrm rot="46872">
                <a:off x="2368396" y="1652552"/>
                <a:ext cx="291176" cy="15462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1778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2323278" y="1946198"/>
              <a:ext cx="1407394" cy="859550"/>
              <a:chOff x="2889806" y="1295108"/>
              <a:chExt cx="2416564" cy="1369067"/>
            </a:xfrm>
          </p:grpSpPr>
          <p:sp>
            <p:nvSpPr>
              <p:cNvPr id="57" name="圆角矩形 56"/>
              <p:cNvSpPr/>
              <p:nvPr/>
            </p:nvSpPr>
            <p:spPr>
              <a:xfrm>
                <a:off x="2889806" y="1295108"/>
                <a:ext cx="2416564" cy="1369067"/>
              </a:xfrm>
              <a:prstGeom prst="roundRect">
                <a:avLst>
                  <a:gd name="adj" fmla="val 10000"/>
                </a:avLst>
              </a:prstGeom>
              <a:solidFill>
                <a:srgbClr val="4A83B3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58" name="圆角矩形 8"/>
              <p:cNvSpPr txBox="1"/>
              <p:nvPr/>
            </p:nvSpPr>
            <p:spPr>
              <a:xfrm>
                <a:off x="2889806" y="1295108"/>
                <a:ext cx="2416564" cy="91271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49352" tIns="149352" rIns="149352" bIns="80010" numCol="1" spcCol="1270" anchor="t" anchorCtr="0">
                <a:noAutofit/>
              </a:bodyPr>
              <a:lstStyle/>
              <a:p>
                <a:pPr marL="0" marR="0" lvl="0" indent="0" algn="ctr" defTabSz="9334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明确</a:t>
                </a:r>
                <a:endParaRPr kumimoji="0" lang="en-US" altLang="zh-CN" sz="2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  <a:p>
                <a:pPr marL="0" marR="0" lvl="0" indent="0" algn="ctr" defTabSz="9334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学习目标</a:t>
                </a: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792351" y="2305850"/>
              <a:ext cx="384168" cy="227065"/>
              <a:chOff x="5502716" y="1611663"/>
              <a:chExt cx="416271" cy="257708"/>
            </a:xfrm>
          </p:grpSpPr>
          <p:sp>
            <p:nvSpPr>
              <p:cNvPr id="55" name="右箭头 54"/>
              <p:cNvSpPr/>
              <p:nvPr/>
            </p:nvSpPr>
            <p:spPr>
              <a:xfrm rot="21576666">
                <a:off x="5502716" y="1611663"/>
                <a:ext cx="416271" cy="25770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4A83B3">
                  <a:tint val="60000"/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/>
            </p:spPr>
          </p:sp>
          <p:sp>
            <p:nvSpPr>
              <p:cNvPr id="56" name="右箭头 10"/>
              <p:cNvSpPr txBox="1"/>
              <p:nvPr/>
            </p:nvSpPr>
            <p:spPr>
              <a:xfrm rot="21576666">
                <a:off x="5502717" y="1663467"/>
                <a:ext cx="338959" cy="15462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1778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4203123" y="1948094"/>
              <a:ext cx="1434867" cy="859550"/>
              <a:chOff x="6006745" y="1232273"/>
              <a:chExt cx="2269109" cy="1494738"/>
            </a:xfrm>
          </p:grpSpPr>
          <p:sp>
            <p:nvSpPr>
              <p:cNvPr id="53" name="圆角矩形 52"/>
              <p:cNvSpPr/>
              <p:nvPr/>
            </p:nvSpPr>
            <p:spPr>
              <a:xfrm>
                <a:off x="6091771" y="1232273"/>
                <a:ext cx="2184083" cy="1494738"/>
              </a:xfrm>
              <a:prstGeom prst="roundRect">
                <a:avLst>
                  <a:gd name="adj" fmla="val 10000"/>
                </a:avLst>
              </a:prstGeom>
              <a:solidFill>
                <a:srgbClr val="4A83B3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54" name="圆角矩形 12"/>
              <p:cNvSpPr txBox="1"/>
              <p:nvPr/>
            </p:nvSpPr>
            <p:spPr>
              <a:xfrm>
                <a:off x="6006745" y="1232273"/>
                <a:ext cx="2184083" cy="99649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49352" tIns="149352" rIns="149352" bIns="80010" numCol="1" spcCol="1270" anchor="t" anchorCtr="0">
                <a:noAutofit/>
              </a:bodyPr>
              <a:lstStyle/>
              <a:p>
                <a:pPr marL="0" marR="0" lvl="0" indent="0" algn="ctr" defTabSz="9334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学生</a:t>
                </a:r>
                <a:endParaRPr kumimoji="0" lang="en-US" altLang="zh-CN" sz="2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  <a:p>
                <a:pPr marL="0" marR="0" lvl="0" indent="0" algn="ctr" defTabSz="9334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分组合作</a:t>
                </a: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7631951" y="2422096"/>
              <a:ext cx="384168" cy="227065"/>
              <a:chOff x="5502716" y="1611663"/>
              <a:chExt cx="416271" cy="257708"/>
            </a:xfrm>
          </p:grpSpPr>
          <p:sp>
            <p:nvSpPr>
              <p:cNvPr id="51" name="右箭头 50"/>
              <p:cNvSpPr/>
              <p:nvPr/>
            </p:nvSpPr>
            <p:spPr>
              <a:xfrm rot="21576666">
                <a:off x="5502716" y="1611663"/>
                <a:ext cx="416271" cy="25770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4A83B3">
                  <a:tint val="60000"/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/>
            </p:spPr>
          </p:sp>
          <p:sp>
            <p:nvSpPr>
              <p:cNvPr id="52" name="右箭头 10"/>
              <p:cNvSpPr txBox="1"/>
              <p:nvPr/>
            </p:nvSpPr>
            <p:spPr>
              <a:xfrm rot="21576666">
                <a:off x="5502717" y="1663467"/>
                <a:ext cx="338959" cy="15462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1778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170938" y="1946198"/>
              <a:ext cx="1382469" cy="859550"/>
              <a:chOff x="2889806" y="1295108"/>
              <a:chExt cx="2416564" cy="1369067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2889806" y="1295108"/>
                <a:ext cx="2416564" cy="1369067"/>
              </a:xfrm>
              <a:prstGeom prst="roundRect">
                <a:avLst>
                  <a:gd name="adj" fmla="val 10000"/>
                </a:avLst>
              </a:prstGeom>
              <a:solidFill>
                <a:srgbClr val="4A83B3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50" name="圆角矩形 8"/>
              <p:cNvSpPr txBox="1"/>
              <p:nvPr/>
            </p:nvSpPr>
            <p:spPr>
              <a:xfrm>
                <a:off x="2889806" y="1295108"/>
                <a:ext cx="2416564" cy="91271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49352" tIns="149352" rIns="149352" bIns="80010" numCol="1" spcCol="1270" anchor="t" anchorCtr="0">
                <a:noAutofit/>
              </a:bodyPr>
              <a:lstStyle/>
              <a:p>
                <a:pPr marL="0" marR="0" lvl="0" indent="0" algn="ctr" defTabSz="9334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掌握</a:t>
                </a:r>
              </a:p>
              <a:p>
                <a:pPr marL="0" marR="0" lvl="0" indent="0" algn="ctr" defTabSz="9334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知识技能</a:t>
                </a: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5747663" y="2287956"/>
              <a:ext cx="384168" cy="227065"/>
              <a:chOff x="5502716" y="1611663"/>
              <a:chExt cx="416271" cy="257708"/>
            </a:xfrm>
          </p:grpSpPr>
          <p:sp>
            <p:nvSpPr>
              <p:cNvPr id="47" name="右箭头 46"/>
              <p:cNvSpPr/>
              <p:nvPr/>
            </p:nvSpPr>
            <p:spPr>
              <a:xfrm rot="21576666">
                <a:off x="5502716" y="1611663"/>
                <a:ext cx="416271" cy="25770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4A83B3">
                  <a:tint val="60000"/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/>
            </p:spPr>
          </p:sp>
          <p:sp>
            <p:nvSpPr>
              <p:cNvPr id="48" name="右箭头 10"/>
              <p:cNvSpPr txBox="1"/>
              <p:nvPr/>
            </p:nvSpPr>
            <p:spPr>
              <a:xfrm rot="21576666">
                <a:off x="5502717" y="1663467"/>
                <a:ext cx="338959" cy="15462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1778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8114686" y="1908222"/>
              <a:ext cx="1380320" cy="859550"/>
              <a:chOff x="6091771" y="1232273"/>
              <a:chExt cx="2254397" cy="1494738"/>
            </a:xfrm>
          </p:grpSpPr>
          <p:sp>
            <p:nvSpPr>
              <p:cNvPr id="45" name="圆角矩形 44"/>
              <p:cNvSpPr/>
              <p:nvPr/>
            </p:nvSpPr>
            <p:spPr>
              <a:xfrm>
                <a:off x="6091771" y="1232273"/>
                <a:ext cx="2184083" cy="1494738"/>
              </a:xfrm>
              <a:prstGeom prst="roundRect">
                <a:avLst>
                  <a:gd name="adj" fmla="val 10000"/>
                </a:avLst>
              </a:prstGeom>
              <a:solidFill>
                <a:srgbClr val="4A83B3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46" name="圆角矩形 12"/>
              <p:cNvSpPr txBox="1"/>
              <p:nvPr/>
            </p:nvSpPr>
            <p:spPr>
              <a:xfrm>
                <a:off x="6162084" y="1232273"/>
                <a:ext cx="2184084" cy="99649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49352" tIns="149352" rIns="149352" bIns="80010" numCol="1" spcCol="1270" anchor="t" anchorCtr="0">
                <a:noAutofit/>
              </a:bodyPr>
              <a:lstStyle/>
              <a:p>
                <a:pPr marL="0" marR="0" lvl="0" indent="0" algn="ctr" defTabSz="9334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完成</a:t>
                </a:r>
                <a:endParaRPr kumimoji="0" lang="en-US" altLang="zh-CN" sz="2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  <a:p>
                <a:pPr marL="0" marR="0" lvl="0" indent="0" algn="ctr" defTabSz="9334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项目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9622949" y="2278838"/>
              <a:ext cx="384168" cy="227065"/>
              <a:chOff x="5502716" y="1611663"/>
              <a:chExt cx="416271" cy="257708"/>
            </a:xfrm>
          </p:grpSpPr>
          <p:sp>
            <p:nvSpPr>
              <p:cNvPr id="43" name="右箭头 42"/>
              <p:cNvSpPr/>
              <p:nvPr/>
            </p:nvSpPr>
            <p:spPr>
              <a:xfrm rot="21576666">
                <a:off x="5502716" y="1611663"/>
                <a:ext cx="416271" cy="25770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4A83B3">
                  <a:tint val="60000"/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/>
            </p:spPr>
          </p:sp>
          <p:sp>
            <p:nvSpPr>
              <p:cNvPr id="44" name="右箭头 10"/>
              <p:cNvSpPr txBox="1"/>
              <p:nvPr/>
            </p:nvSpPr>
            <p:spPr>
              <a:xfrm rot="21576666">
                <a:off x="5502717" y="1663467"/>
                <a:ext cx="338959" cy="15462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1778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10083868" y="1900138"/>
              <a:ext cx="1413750" cy="859550"/>
              <a:chOff x="6091771" y="1232273"/>
              <a:chExt cx="2308997" cy="1494738"/>
            </a:xfrm>
          </p:grpSpPr>
          <p:sp>
            <p:nvSpPr>
              <p:cNvPr id="41" name="圆角矩形 40"/>
              <p:cNvSpPr/>
              <p:nvPr/>
            </p:nvSpPr>
            <p:spPr>
              <a:xfrm>
                <a:off x="6091771" y="1232273"/>
                <a:ext cx="2184083" cy="1494738"/>
              </a:xfrm>
              <a:prstGeom prst="roundRect">
                <a:avLst>
                  <a:gd name="adj" fmla="val 10000"/>
                </a:avLst>
              </a:prstGeom>
              <a:solidFill>
                <a:srgbClr val="4A83B3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42" name="圆角矩形 12"/>
              <p:cNvSpPr txBox="1"/>
              <p:nvPr/>
            </p:nvSpPr>
            <p:spPr>
              <a:xfrm>
                <a:off x="6162084" y="1232273"/>
                <a:ext cx="2238684" cy="97668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49352" tIns="149352" rIns="149352" bIns="80010" numCol="1" spcCol="1270" anchor="t" anchorCtr="0">
                <a:noAutofit/>
              </a:bodyPr>
              <a:lstStyle/>
              <a:p>
                <a:pPr marL="0" marR="0" lvl="0" indent="0" algn="ctr" defTabSz="9334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展示</a:t>
                </a:r>
                <a:endParaRPr kumimoji="0" lang="en-US" altLang="zh-CN" sz="2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  <a:p>
                <a:pPr marL="0" marR="0" lvl="0" indent="0" algn="ctr" defTabSz="9334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交流评价</a:t>
                </a: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 rot="10800000">
              <a:off x="7664145" y="2054716"/>
              <a:ext cx="384168" cy="227065"/>
              <a:chOff x="5502716" y="1611663"/>
              <a:chExt cx="416271" cy="257708"/>
            </a:xfrm>
          </p:grpSpPr>
          <p:sp>
            <p:nvSpPr>
              <p:cNvPr id="39" name="右箭头 38"/>
              <p:cNvSpPr/>
              <p:nvPr/>
            </p:nvSpPr>
            <p:spPr>
              <a:xfrm rot="21576666">
                <a:off x="5502716" y="1611663"/>
                <a:ext cx="416271" cy="25770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4A83B3">
                  <a:tint val="60000"/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/>
            </p:spPr>
          </p:sp>
          <p:sp>
            <p:nvSpPr>
              <p:cNvPr id="40" name="右箭头 10"/>
              <p:cNvSpPr txBox="1"/>
              <p:nvPr/>
            </p:nvSpPr>
            <p:spPr>
              <a:xfrm rot="21576666">
                <a:off x="5502717" y="1663467"/>
                <a:ext cx="338959" cy="15462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1778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3" name="文本框 62"/>
          <p:cNvSpPr txBox="1"/>
          <p:nvPr/>
        </p:nvSpPr>
        <p:spPr>
          <a:xfrm>
            <a:off x="2711530" y="5370780"/>
            <a:ext cx="971741" cy="461665"/>
          </a:xfrm>
          <a:prstGeom prst="rect">
            <a:avLst/>
          </a:prstGeom>
          <a:solidFill>
            <a:srgbClr val="4A83B3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课时</a:t>
            </a:r>
          </a:p>
        </p:txBody>
      </p:sp>
      <p:sp>
        <p:nvSpPr>
          <p:cNvPr id="64" name="矩形 63"/>
          <p:cNvSpPr/>
          <p:nvPr/>
        </p:nvSpPr>
        <p:spPr>
          <a:xfrm>
            <a:off x="392808" y="1900138"/>
            <a:ext cx="5778130" cy="40645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3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224704" y="1896683"/>
            <a:ext cx="3819984" cy="40645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3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648412" y="5378786"/>
            <a:ext cx="971741" cy="461665"/>
          </a:xfrm>
          <a:prstGeom prst="rect">
            <a:avLst/>
          </a:prstGeom>
          <a:solidFill>
            <a:srgbClr val="4A83B3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7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课时</a:t>
            </a:r>
          </a:p>
        </p:txBody>
      </p:sp>
      <p:sp>
        <p:nvSpPr>
          <p:cNvPr id="67" name="矩形 66"/>
          <p:cNvSpPr/>
          <p:nvPr/>
        </p:nvSpPr>
        <p:spPr>
          <a:xfrm>
            <a:off x="10098454" y="1875764"/>
            <a:ext cx="1896129" cy="40645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3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0525878" y="5378786"/>
            <a:ext cx="971741" cy="461665"/>
          </a:xfrm>
          <a:prstGeom prst="rect">
            <a:avLst/>
          </a:prstGeom>
          <a:solidFill>
            <a:srgbClr val="4A83B3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课时</a:t>
            </a:r>
          </a:p>
        </p:txBody>
      </p:sp>
    </p:spTree>
    <p:extLst>
      <p:ext uri="{BB962C8B-B14F-4D97-AF65-F5344CB8AC3E}">
        <p14:creationId xmlns:p14="http://schemas.microsoft.com/office/powerpoint/2010/main" val="6518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4501"/>
            <a:ext cx="6039220" cy="1028699"/>
          </a:xfrm>
        </p:spPr>
        <p:txBody>
          <a:bodyPr/>
          <a:lstStyle/>
          <a:p>
            <a:pPr defTabSz="914400"/>
            <a:r>
              <a:rPr lang="zh-CN" altLang="en-US" dirty="0" smtClean="0">
                <a:solidFill>
                  <a:srgbClr val="0070C0"/>
                </a:solidFill>
              </a:rPr>
              <a:t>小组合作过程</a:t>
            </a:r>
            <a:endParaRPr lang="zh-CN" altLang="en-US" dirty="0">
              <a:solidFill>
                <a:srgbClr val="0070C0"/>
              </a:solidFill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710750" y="3031817"/>
            <a:ext cx="1872384" cy="2215364"/>
            <a:chOff x="307973" y="656031"/>
            <a:chExt cx="2348687" cy="1309017"/>
          </a:xfrm>
        </p:grpSpPr>
        <p:sp>
          <p:nvSpPr>
            <p:cNvPr id="70" name="圆角矩形 69"/>
            <p:cNvSpPr/>
            <p:nvPr/>
          </p:nvSpPr>
          <p:spPr>
            <a:xfrm>
              <a:off x="307973" y="656031"/>
              <a:ext cx="2348687" cy="130901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4A83B3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71" name="圆角矩形 4"/>
            <p:cNvSpPr txBox="1"/>
            <p:nvPr/>
          </p:nvSpPr>
          <p:spPr>
            <a:xfrm>
              <a:off x="346313" y="694371"/>
              <a:ext cx="2272006" cy="12323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zh-CN" altLang="en-US" sz="2000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微软雅黑"/>
                </a:rPr>
                <a:t>小组共同讨论程序功能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9790717" y="3018656"/>
            <a:ext cx="1887304" cy="2215364"/>
            <a:chOff x="307973" y="656031"/>
            <a:chExt cx="2348687" cy="1309017"/>
          </a:xfrm>
        </p:grpSpPr>
        <p:sp>
          <p:nvSpPr>
            <p:cNvPr id="73" name="圆角矩形 72"/>
            <p:cNvSpPr/>
            <p:nvPr/>
          </p:nvSpPr>
          <p:spPr>
            <a:xfrm>
              <a:off x="307973" y="656031"/>
              <a:ext cx="2348687" cy="130901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4A83B3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74" name="圆角矩形 4"/>
            <p:cNvSpPr txBox="1"/>
            <p:nvPr/>
          </p:nvSpPr>
          <p:spPr>
            <a:xfrm>
              <a:off x="346313" y="724934"/>
              <a:ext cx="2272007" cy="12323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zh-CN" altLang="en-US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微软雅黑"/>
                </a:rPr>
                <a:t>小组最优产品的“首席”程序员汇报展示。</a:t>
              </a:r>
              <a:endParaRPr lang="en-US" altLang="zh-CN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微软雅黑"/>
              </a:endParaRPr>
            </a:p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endParaRPr lang="en-US" altLang="zh-CN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微软雅黑"/>
              </a:endParaRPr>
            </a:p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zh-CN" altLang="en-US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微软雅黑"/>
                </a:rPr>
                <a:t>小组全体成员接受提问并答辩。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714318" y="2103273"/>
            <a:ext cx="1381101" cy="859550"/>
            <a:chOff x="10526" y="1310528"/>
            <a:chExt cx="2184083" cy="1200272"/>
          </a:xfrm>
        </p:grpSpPr>
        <p:sp>
          <p:nvSpPr>
            <p:cNvPr id="76" name="圆角矩形 75"/>
            <p:cNvSpPr/>
            <p:nvPr/>
          </p:nvSpPr>
          <p:spPr>
            <a:xfrm>
              <a:off x="10526" y="1310528"/>
              <a:ext cx="2184083" cy="1200272"/>
            </a:xfrm>
            <a:prstGeom prst="roundRect">
              <a:avLst>
                <a:gd name="adj" fmla="val 10000"/>
              </a:avLst>
            </a:prstGeom>
            <a:solidFill>
              <a:srgbClr val="4A83B3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77" name="圆角矩形 4"/>
            <p:cNvSpPr txBox="1"/>
            <p:nvPr/>
          </p:nvSpPr>
          <p:spPr>
            <a:xfrm>
              <a:off x="10526" y="1310528"/>
              <a:ext cx="2184083" cy="8001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49352" tIns="149352" rIns="149352" bIns="80010" numCol="1" spcCol="1270" anchor="t" anchorCtr="0">
              <a:noAutofit/>
            </a:bodyPr>
            <a:lstStyle/>
            <a:p>
              <a:pPr marL="0" marR="0" lvl="0" indent="0" algn="ctr" defTabSz="9334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第一步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2313510" y="2425529"/>
            <a:ext cx="340070" cy="227065"/>
            <a:chOff x="2368392" y="1601537"/>
            <a:chExt cx="368488" cy="257708"/>
          </a:xfrm>
        </p:grpSpPr>
        <p:sp>
          <p:nvSpPr>
            <p:cNvPr id="79" name="右箭头 78"/>
            <p:cNvSpPr/>
            <p:nvPr/>
          </p:nvSpPr>
          <p:spPr>
            <a:xfrm rot="46872">
              <a:off x="2368392" y="1601537"/>
              <a:ext cx="368488" cy="25770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A83B3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</p:sp>
        <p:sp>
          <p:nvSpPr>
            <p:cNvPr id="80" name="右箭头 6"/>
            <p:cNvSpPr txBox="1"/>
            <p:nvPr/>
          </p:nvSpPr>
          <p:spPr>
            <a:xfrm rot="46872">
              <a:off x="2368396" y="1652552"/>
              <a:ext cx="291176" cy="15462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77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2963061" y="2086875"/>
            <a:ext cx="1407394" cy="859550"/>
            <a:chOff x="2889806" y="1295108"/>
            <a:chExt cx="2416564" cy="1369067"/>
          </a:xfrm>
        </p:grpSpPr>
        <p:sp>
          <p:nvSpPr>
            <p:cNvPr id="82" name="圆角矩形 81"/>
            <p:cNvSpPr/>
            <p:nvPr/>
          </p:nvSpPr>
          <p:spPr>
            <a:xfrm>
              <a:off x="2889806" y="1295108"/>
              <a:ext cx="2416564" cy="1369067"/>
            </a:xfrm>
            <a:prstGeom prst="roundRect">
              <a:avLst>
                <a:gd name="adj" fmla="val 10000"/>
              </a:avLst>
            </a:prstGeom>
            <a:solidFill>
              <a:srgbClr val="4A83B3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83" name="圆角矩形 8"/>
            <p:cNvSpPr txBox="1"/>
            <p:nvPr/>
          </p:nvSpPr>
          <p:spPr>
            <a:xfrm>
              <a:off x="2889806" y="1295108"/>
              <a:ext cx="2416564" cy="91271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49352" tIns="149352" rIns="149352" bIns="80010" numCol="1" spcCol="1270" anchor="t" anchorCtr="0">
              <a:noAutofit/>
            </a:bodyPr>
            <a:lstStyle/>
            <a:p>
              <a:pPr marL="0" marR="0" lvl="0" indent="0" algn="ctr" defTabSz="9334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第二步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4640320" y="2421455"/>
            <a:ext cx="384168" cy="227065"/>
            <a:chOff x="5502716" y="1611663"/>
            <a:chExt cx="416271" cy="257708"/>
          </a:xfrm>
        </p:grpSpPr>
        <p:sp>
          <p:nvSpPr>
            <p:cNvPr id="85" name="右箭头 84"/>
            <p:cNvSpPr/>
            <p:nvPr/>
          </p:nvSpPr>
          <p:spPr>
            <a:xfrm rot="21576666">
              <a:off x="5502716" y="1611663"/>
              <a:ext cx="416271" cy="25770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A83B3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</p:sp>
        <p:sp>
          <p:nvSpPr>
            <p:cNvPr id="86" name="右箭头 10"/>
            <p:cNvSpPr txBox="1"/>
            <p:nvPr/>
          </p:nvSpPr>
          <p:spPr>
            <a:xfrm rot="21576666">
              <a:off x="5502717" y="1663467"/>
              <a:ext cx="338959" cy="15462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77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5238097" y="2088771"/>
            <a:ext cx="1434867" cy="859550"/>
            <a:chOff x="6006745" y="1232273"/>
            <a:chExt cx="2269109" cy="1494738"/>
          </a:xfrm>
        </p:grpSpPr>
        <p:sp>
          <p:nvSpPr>
            <p:cNvPr id="88" name="圆角矩形 87"/>
            <p:cNvSpPr/>
            <p:nvPr/>
          </p:nvSpPr>
          <p:spPr>
            <a:xfrm>
              <a:off x="6091771" y="1232273"/>
              <a:ext cx="2184083" cy="1494738"/>
            </a:xfrm>
            <a:prstGeom prst="roundRect">
              <a:avLst>
                <a:gd name="adj" fmla="val 10000"/>
              </a:avLst>
            </a:prstGeom>
            <a:solidFill>
              <a:srgbClr val="4A83B3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89" name="圆角矩形 12"/>
            <p:cNvSpPr txBox="1"/>
            <p:nvPr/>
          </p:nvSpPr>
          <p:spPr>
            <a:xfrm>
              <a:off x="6006745" y="1232273"/>
              <a:ext cx="2184083" cy="99649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49352" tIns="149352" rIns="149352" bIns="80010" numCol="1" spcCol="1270" anchor="t" anchorCtr="0">
              <a:noAutofit/>
            </a:bodyPr>
            <a:lstStyle/>
            <a:p>
              <a:pPr marL="0" marR="0" lvl="0" indent="0" algn="ctr" defTabSz="9334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第三步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9240681" y="2424719"/>
            <a:ext cx="384168" cy="227065"/>
            <a:chOff x="5502716" y="1611663"/>
            <a:chExt cx="416271" cy="257708"/>
          </a:xfrm>
        </p:grpSpPr>
        <p:sp>
          <p:nvSpPr>
            <p:cNvPr id="91" name="右箭头 90"/>
            <p:cNvSpPr/>
            <p:nvPr/>
          </p:nvSpPr>
          <p:spPr>
            <a:xfrm rot="21576666">
              <a:off x="5502716" y="1611663"/>
              <a:ext cx="416271" cy="25770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A83B3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</p:sp>
        <p:sp>
          <p:nvSpPr>
            <p:cNvPr id="92" name="右箭头 10"/>
            <p:cNvSpPr txBox="1"/>
            <p:nvPr/>
          </p:nvSpPr>
          <p:spPr>
            <a:xfrm rot="21576666">
              <a:off x="5502717" y="1663467"/>
              <a:ext cx="338959" cy="15462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77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7540606" y="2086875"/>
            <a:ext cx="1382469" cy="859550"/>
            <a:chOff x="2889806" y="1295108"/>
            <a:chExt cx="2416564" cy="1369067"/>
          </a:xfrm>
        </p:grpSpPr>
        <p:sp>
          <p:nvSpPr>
            <p:cNvPr id="94" name="圆角矩形 93"/>
            <p:cNvSpPr/>
            <p:nvPr/>
          </p:nvSpPr>
          <p:spPr>
            <a:xfrm>
              <a:off x="2889806" y="1295108"/>
              <a:ext cx="2416564" cy="1369067"/>
            </a:xfrm>
            <a:prstGeom prst="roundRect">
              <a:avLst>
                <a:gd name="adj" fmla="val 10000"/>
              </a:avLst>
            </a:prstGeom>
            <a:solidFill>
              <a:srgbClr val="4A83B3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95" name="圆角矩形 8"/>
            <p:cNvSpPr txBox="1"/>
            <p:nvPr/>
          </p:nvSpPr>
          <p:spPr>
            <a:xfrm>
              <a:off x="2889806" y="1295108"/>
              <a:ext cx="2416564" cy="91271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49352" tIns="149352" rIns="149352" bIns="80010" numCol="1" spcCol="1270" anchor="t" anchorCtr="0">
              <a:noAutofit/>
            </a:bodyPr>
            <a:lstStyle/>
            <a:p>
              <a:pPr marL="0" marR="0" lvl="0" indent="0" algn="ctr" defTabSz="9334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第四步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895617" y="2426021"/>
            <a:ext cx="384168" cy="227065"/>
            <a:chOff x="5502716" y="1611663"/>
            <a:chExt cx="416271" cy="257708"/>
          </a:xfrm>
        </p:grpSpPr>
        <p:sp>
          <p:nvSpPr>
            <p:cNvPr id="97" name="右箭头 96"/>
            <p:cNvSpPr/>
            <p:nvPr/>
          </p:nvSpPr>
          <p:spPr>
            <a:xfrm rot="21576666">
              <a:off x="5502716" y="1611663"/>
              <a:ext cx="416271" cy="25770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A83B3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</p:sp>
        <p:sp>
          <p:nvSpPr>
            <p:cNvPr id="98" name="右箭头 10"/>
            <p:cNvSpPr txBox="1"/>
            <p:nvPr/>
          </p:nvSpPr>
          <p:spPr>
            <a:xfrm rot="21576666">
              <a:off x="5502717" y="1663467"/>
              <a:ext cx="338959" cy="15462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77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9790717" y="2063953"/>
            <a:ext cx="1380320" cy="859550"/>
            <a:chOff x="6091771" y="1232273"/>
            <a:chExt cx="2254397" cy="1494738"/>
          </a:xfrm>
        </p:grpSpPr>
        <p:sp>
          <p:nvSpPr>
            <p:cNvPr id="100" name="圆角矩形 99"/>
            <p:cNvSpPr/>
            <p:nvPr/>
          </p:nvSpPr>
          <p:spPr>
            <a:xfrm>
              <a:off x="6091771" y="1232273"/>
              <a:ext cx="2184083" cy="1494738"/>
            </a:xfrm>
            <a:prstGeom prst="roundRect">
              <a:avLst>
                <a:gd name="adj" fmla="val 10000"/>
              </a:avLst>
            </a:prstGeom>
            <a:solidFill>
              <a:srgbClr val="4A83B3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01" name="圆角矩形 12"/>
            <p:cNvSpPr txBox="1"/>
            <p:nvPr/>
          </p:nvSpPr>
          <p:spPr>
            <a:xfrm>
              <a:off x="6162084" y="1232273"/>
              <a:ext cx="2184084" cy="99649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49352" tIns="149352" rIns="149352" bIns="80010" numCol="1" spcCol="1270" anchor="t" anchorCtr="0">
              <a:noAutofit/>
            </a:bodyPr>
            <a:lstStyle/>
            <a:p>
              <a:pPr marL="0" marR="0" lvl="0" indent="0" algn="ctr" defTabSz="9334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第五步</a:t>
              </a: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2909426" y="3031817"/>
            <a:ext cx="1887304" cy="2215364"/>
            <a:chOff x="307973" y="656031"/>
            <a:chExt cx="2348687" cy="1309017"/>
          </a:xfrm>
        </p:grpSpPr>
        <p:sp>
          <p:nvSpPr>
            <p:cNvPr id="103" name="圆角矩形 102"/>
            <p:cNvSpPr/>
            <p:nvPr/>
          </p:nvSpPr>
          <p:spPr>
            <a:xfrm>
              <a:off x="307973" y="656031"/>
              <a:ext cx="2348687" cy="130901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4A83B3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04" name="圆角矩形 4"/>
            <p:cNvSpPr txBox="1"/>
            <p:nvPr/>
          </p:nvSpPr>
          <p:spPr>
            <a:xfrm>
              <a:off x="346313" y="724934"/>
              <a:ext cx="2272007" cy="12323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zh-CN" altLang="en-US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微软雅黑"/>
                </a:rPr>
                <a:t>以模块为单位进行任务分工</a:t>
              </a:r>
              <a:endParaRPr lang="en-US" altLang="zh-CN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微软雅黑"/>
              </a:endParaRPr>
            </a:p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endParaRPr lang="en-US" altLang="zh-CN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微软雅黑"/>
              </a:endParaRPr>
            </a:p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zh-CN" altLang="en-US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微软雅黑"/>
                </a:rPr>
                <a:t>一人一个模块</a:t>
              </a: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5291863" y="3031817"/>
            <a:ext cx="1887304" cy="2215364"/>
            <a:chOff x="307973" y="656031"/>
            <a:chExt cx="2348687" cy="1309017"/>
          </a:xfrm>
        </p:grpSpPr>
        <p:sp>
          <p:nvSpPr>
            <p:cNvPr id="106" name="圆角矩形 105"/>
            <p:cNvSpPr/>
            <p:nvPr/>
          </p:nvSpPr>
          <p:spPr>
            <a:xfrm>
              <a:off x="307973" y="656031"/>
              <a:ext cx="2348687" cy="130901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4A83B3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07" name="圆角矩形 4"/>
            <p:cNvSpPr txBox="1"/>
            <p:nvPr/>
          </p:nvSpPr>
          <p:spPr>
            <a:xfrm>
              <a:off x="346313" y="724934"/>
              <a:ext cx="2272007" cy="12323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zh-CN" altLang="en-US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微软雅黑"/>
                </a:rPr>
                <a:t>完成从窗体界面到程序代码实现的整体任务。</a:t>
              </a:r>
              <a:endParaRPr lang="en-US" altLang="zh-CN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微软雅黑"/>
              </a:endParaRPr>
            </a:p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endParaRPr lang="en-US" altLang="zh-CN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微软雅黑"/>
              </a:endParaRPr>
            </a:p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zh-CN" altLang="en-US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微软雅黑"/>
                </a:rPr>
                <a:t>共享到小组资源平台。</a:t>
              </a: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7577121" y="3031817"/>
            <a:ext cx="1887304" cy="2215364"/>
            <a:chOff x="307973" y="656031"/>
            <a:chExt cx="2348687" cy="1309017"/>
          </a:xfrm>
        </p:grpSpPr>
        <p:sp>
          <p:nvSpPr>
            <p:cNvPr id="109" name="圆角矩形 108"/>
            <p:cNvSpPr/>
            <p:nvPr/>
          </p:nvSpPr>
          <p:spPr>
            <a:xfrm>
              <a:off x="307973" y="656031"/>
              <a:ext cx="2348687" cy="130901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4A83B3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10" name="圆角矩形 4"/>
            <p:cNvSpPr txBox="1"/>
            <p:nvPr/>
          </p:nvSpPr>
          <p:spPr>
            <a:xfrm>
              <a:off x="346313" y="724934"/>
              <a:ext cx="2272007" cy="12323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zh-CN" altLang="en-US" kern="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微软雅黑"/>
                </a:rPr>
                <a:t>调用小组平台工程文件，完成各模块的调用及主界面设计。</a:t>
              </a:r>
              <a:endParaRPr lang="en-US" altLang="zh-CN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微软雅黑"/>
              </a:endParaRPr>
            </a:p>
          </p:txBody>
        </p:sp>
      </p:grpSp>
      <p:sp>
        <p:nvSpPr>
          <p:cNvPr id="111" name="矩形 110"/>
          <p:cNvSpPr/>
          <p:nvPr/>
        </p:nvSpPr>
        <p:spPr>
          <a:xfrm>
            <a:off x="239483" y="2040816"/>
            <a:ext cx="7136021" cy="400536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3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7486840" y="2040816"/>
            <a:ext cx="4327584" cy="400536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3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3367206" y="5496939"/>
            <a:ext cx="800219" cy="461665"/>
          </a:xfrm>
          <a:prstGeom prst="rect">
            <a:avLst/>
          </a:prstGeom>
          <a:solidFill>
            <a:srgbClr val="4A83B3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必做</a:t>
            </a:r>
          </a:p>
        </p:txBody>
      </p:sp>
      <p:sp>
        <p:nvSpPr>
          <p:cNvPr id="114" name="文本框 113"/>
          <p:cNvSpPr txBox="1"/>
          <p:nvPr/>
        </p:nvSpPr>
        <p:spPr>
          <a:xfrm>
            <a:off x="9068088" y="5496939"/>
            <a:ext cx="800219" cy="461665"/>
          </a:xfrm>
          <a:prstGeom prst="rect">
            <a:avLst/>
          </a:prstGeom>
          <a:solidFill>
            <a:srgbClr val="4A83B3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选做</a:t>
            </a:r>
          </a:p>
        </p:txBody>
      </p:sp>
      <p:sp>
        <p:nvSpPr>
          <p:cNvPr id="115" name="左箭头 114">
            <a:hlinkClick r:id="rId3" action="ppaction://hlinksldjump"/>
          </p:cNvPr>
          <p:cNvSpPr/>
          <p:nvPr/>
        </p:nvSpPr>
        <p:spPr>
          <a:xfrm>
            <a:off x="10634597" y="6125227"/>
            <a:ext cx="751562" cy="488515"/>
          </a:xfrm>
          <a:prstGeom prst="leftArrow">
            <a:avLst/>
          </a:prstGeom>
          <a:gradFill>
            <a:gsLst>
              <a:gs pos="57664">
                <a:srgbClr val="4BB2F5"/>
              </a:gs>
              <a:gs pos="2000">
                <a:srgbClr val="54A7F3"/>
              </a:gs>
              <a:gs pos="100000">
                <a:srgbClr val="4BB4F6"/>
              </a:gs>
            </a:gsLst>
            <a:lin ang="16200000" scaled="1"/>
          </a:gra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2800" spc="300" dirty="0"/>
          </a:p>
        </p:txBody>
      </p:sp>
    </p:spTree>
    <p:extLst>
      <p:ext uri="{BB962C8B-B14F-4D97-AF65-F5344CB8AC3E}">
        <p14:creationId xmlns:p14="http://schemas.microsoft.com/office/powerpoint/2010/main" val="75012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项目</a:t>
            </a:r>
            <a:r>
              <a:rPr lang="zh-CN" altLang="en-US" dirty="0" smtClean="0"/>
              <a:t>开发</a:t>
            </a:r>
            <a:r>
              <a:rPr lang="zh-CN" altLang="en-US" dirty="0"/>
              <a:t>团队</a:t>
            </a:r>
          </a:p>
        </p:txBody>
      </p:sp>
      <p:grpSp>
        <p:nvGrpSpPr>
          <p:cNvPr id="787" name="d69ff789-d64c-44e3-bbdd-c08593c575c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53250" y="2477387"/>
            <a:ext cx="5424585" cy="3401040"/>
            <a:chOff x="2611930" y="1511300"/>
            <a:chExt cx="6778928" cy="4250170"/>
          </a:xfrm>
        </p:grpSpPr>
        <p:grpSp>
          <p:nvGrpSpPr>
            <p:cNvPr id="788" name="íSḷidé">
              <a:extLst>
                <a:ext uri="{FF2B5EF4-FFF2-40B4-BE49-F238E27FC236}">
                  <a16:creationId xmlns="" xmlns:a16="http://schemas.microsoft.com/office/drawing/2014/main" id="{B948ED03-7CAD-4095-BABE-D49D24897C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1930" y="1511300"/>
              <a:ext cx="6778928" cy="4250170"/>
              <a:chOff x="2381" y="1243"/>
              <a:chExt cx="2922" cy="1832"/>
            </a:xfrm>
          </p:grpSpPr>
          <p:sp>
            <p:nvSpPr>
              <p:cNvPr id="1032" name="íşḻîḓè">
                <a:extLst>
                  <a:ext uri="{FF2B5EF4-FFF2-40B4-BE49-F238E27FC236}">
                    <a16:creationId xmlns="" xmlns:a16="http://schemas.microsoft.com/office/drawing/2014/main" id="{0F9BEF04-C8F3-43C8-B23C-AF10A325F083}"/>
                  </a:ext>
                </a:extLst>
              </p:cNvPr>
              <p:cNvSpPr/>
              <p:nvPr/>
            </p:nvSpPr>
            <p:spPr bwMode="auto">
              <a:xfrm>
                <a:off x="3785" y="1790"/>
                <a:ext cx="312" cy="378"/>
              </a:xfrm>
              <a:custGeom>
                <a:avLst/>
                <a:gdLst>
                  <a:gd name="T0" fmla="*/ 33 w 150"/>
                  <a:gd name="T1" fmla="*/ 182 h 182"/>
                  <a:gd name="T2" fmla="*/ 100 w 150"/>
                  <a:gd name="T3" fmla="*/ 182 h 182"/>
                  <a:gd name="T4" fmla="*/ 136 w 150"/>
                  <a:gd name="T5" fmla="*/ 23 h 182"/>
                  <a:gd name="T6" fmla="*/ 66 w 150"/>
                  <a:gd name="T7" fmla="*/ 4 h 182"/>
                  <a:gd name="T8" fmla="*/ 14 w 150"/>
                  <a:gd name="T9" fmla="*/ 74 h 182"/>
                  <a:gd name="T10" fmla="*/ 16 w 150"/>
                  <a:gd name="T11" fmla="*/ 157 h 182"/>
                  <a:gd name="T12" fmla="*/ 33 w 150"/>
                  <a:gd name="T13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182">
                    <a:moveTo>
                      <a:pt x="33" y="182"/>
                    </a:moveTo>
                    <a:cubicBezTo>
                      <a:pt x="100" y="182"/>
                      <a:pt x="100" y="182"/>
                      <a:pt x="100" y="182"/>
                    </a:cubicBezTo>
                    <a:cubicBezTo>
                      <a:pt x="148" y="147"/>
                      <a:pt x="150" y="46"/>
                      <a:pt x="136" y="23"/>
                    </a:cubicBezTo>
                    <a:cubicBezTo>
                      <a:pt x="129" y="12"/>
                      <a:pt x="99" y="0"/>
                      <a:pt x="66" y="4"/>
                    </a:cubicBezTo>
                    <a:cubicBezTo>
                      <a:pt x="11" y="11"/>
                      <a:pt x="15" y="57"/>
                      <a:pt x="14" y="74"/>
                    </a:cubicBezTo>
                    <a:cubicBezTo>
                      <a:pt x="10" y="101"/>
                      <a:pt x="0" y="130"/>
                      <a:pt x="16" y="157"/>
                    </a:cubicBezTo>
                    <a:cubicBezTo>
                      <a:pt x="19" y="162"/>
                      <a:pt x="24" y="173"/>
                      <a:pt x="33" y="182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3" name="îSlîďé">
                <a:extLst>
                  <a:ext uri="{FF2B5EF4-FFF2-40B4-BE49-F238E27FC236}">
                    <a16:creationId xmlns="" xmlns:a16="http://schemas.microsoft.com/office/drawing/2014/main" id="{875124DF-C4A9-4E05-85A2-4EFA98390E0C}"/>
                  </a:ext>
                </a:extLst>
              </p:cNvPr>
              <p:cNvSpPr/>
              <p:nvPr/>
            </p:nvSpPr>
            <p:spPr bwMode="auto">
              <a:xfrm>
                <a:off x="3820" y="2245"/>
                <a:ext cx="108" cy="54"/>
              </a:xfrm>
              <a:prstGeom prst="rect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4" name="ïŝļídè">
                <a:extLst>
                  <a:ext uri="{FF2B5EF4-FFF2-40B4-BE49-F238E27FC236}">
                    <a16:creationId xmlns="" xmlns:a16="http://schemas.microsoft.com/office/drawing/2014/main" id="{E0C2312C-8856-4803-B765-9416165440F1}"/>
                  </a:ext>
                </a:extLst>
              </p:cNvPr>
              <p:cNvSpPr/>
              <p:nvPr/>
            </p:nvSpPr>
            <p:spPr bwMode="auto">
              <a:xfrm>
                <a:off x="3687" y="2224"/>
                <a:ext cx="387" cy="42"/>
              </a:xfrm>
              <a:custGeom>
                <a:avLst/>
                <a:gdLst>
                  <a:gd name="T0" fmla="*/ 0 w 186"/>
                  <a:gd name="T1" fmla="*/ 9 h 20"/>
                  <a:gd name="T2" fmla="*/ 0 w 186"/>
                  <a:gd name="T3" fmla="*/ 20 h 20"/>
                  <a:gd name="T4" fmla="*/ 186 w 186"/>
                  <a:gd name="T5" fmla="*/ 20 h 20"/>
                  <a:gd name="T6" fmla="*/ 186 w 186"/>
                  <a:gd name="T7" fmla="*/ 9 h 20"/>
                  <a:gd name="T8" fmla="*/ 177 w 186"/>
                  <a:gd name="T9" fmla="*/ 0 h 20"/>
                  <a:gd name="T10" fmla="*/ 8 w 186"/>
                  <a:gd name="T11" fmla="*/ 0 h 20"/>
                  <a:gd name="T12" fmla="*/ 0 w 186"/>
                  <a:gd name="T13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6" h="20">
                    <a:moveTo>
                      <a:pt x="0" y="9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186" y="20"/>
                      <a:pt x="186" y="20"/>
                      <a:pt x="186" y="20"/>
                    </a:cubicBezTo>
                    <a:cubicBezTo>
                      <a:pt x="186" y="9"/>
                      <a:pt x="186" y="9"/>
                      <a:pt x="186" y="9"/>
                    </a:cubicBezTo>
                    <a:cubicBezTo>
                      <a:pt x="186" y="4"/>
                      <a:pt x="182" y="0"/>
                      <a:pt x="17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5" name="íšľïďe">
                <a:extLst>
                  <a:ext uri="{FF2B5EF4-FFF2-40B4-BE49-F238E27FC236}">
                    <a16:creationId xmlns="" xmlns:a16="http://schemas.microsoft.com/office/drawing/2014/main" id="{9030B493-D8C9-4024-A71B-A458810585A1}"/>
                  </a:ext>
                </a:extLst>
              </p:cNvPr>
              <p:cNvSpPr/>
              <p:nvPr/>
            </p:nvSpPr>
            <p:spPr bwMode="auto">
              <a:xfrm>
                <a:off x="3864" y="2270"/>
                <a:ext cx="25" cy="210"/>
              </a:xfrm>
              <a:prstGeom prst="rect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6" name="iŝliḍê">
                <a:extLst>
                  <a:ext uri="{FF2B5EF4-FFF2-40B4-BE49-F238E27FC236}">
                    <a16:creationId xmlns="" xmlns:a16="http://schemas.microsoft.com/office/drawing/2014/main" id="{55E5D78F-1444-4656-98FE-A2D55AC571A2}"/>
                  </a:ext>
                </a:extLst>
              </p:cNvPr>
              <p:cNvSpPr/>
              <p:nvPr/>
            </p:nvSpPr>
            <p:spPr bwMode="auto">
              <a:xfrm>
                <a:off x="3847" y="2351"/>
                <a:ext cx="61" cy="202"/>
              </a:xfrm>
              <a:prstGeom prst="rect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7" name="iṥlíḍé">
                <a:extLst>
                  <a:ext uri="{FF2B5EF4-FFF2-40B4-BE49-F238E27FC236}">
                    <a16:creationId xmlns="" xmlns:a16="http://schemas.microsoft.com/office/drawing/2014/main" id="{6DD32FF5-AC23-40F9-855E-DEFCFABD285B}"/>
                  </a:ext>
                </a:extLst>
              </p:cNvPr>
              <p:cNvSpPr/>
              <p:nvPr/>
            </p:nvSpPr>
            <p:spPr bwMode="auto">
              <a:xfrm>
                <a:off x="3829" y="2532"/>
                <a:ext cx="99" cy="48"/>
              </a:xfrm>
              <a:prstGeom prst="rect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8" name="iṧ1ïďè">
                <a:extLst>
                  <a:ext uri="{FF2B5EF4-FFF2-40B4-BE49-F238E27FC236}">
                    <a16:creationId xmlns="" xmlns:a16="http://schemas.microsoft.com/office/drawing/2014/main" id="{810AD777-F235-49A9-B303-E83AA99C4263}"/>
                  </a:ext>
                </a:extLst>
              </p:cNvPr>
              <p:cNvSpPr/>
              <p:nvPr/>
            </p:nvSpPr>
            <p:spPr bwMode="auto">
              <a:xfrm>
                <a:off x="3646" y="2557"/>
                <a:ext cx="230" cy="112"/>
              </a:xfrm>
              <a:custGeom>
                <a:avLst/>
                <a:gdLst>
                  <a:gd name="T0" fmla="*/ 218 w 230"/>
                  <a:gd name="T1" fmla="*/ 0 h 112"/>
                  <a:gd name="T2" fmla="*/ 201 w 230"/>
                  <a:gd name="T3" fmla="*/ 8 h 112"/>
                  <a:gd name="T4" fmla="*/ 199 w 230"/>
                  <a:gd name="T5" fmla="*/ 0 h 112"/>
                  <a:gd name="T6" fmla="*/ 22 w 230"/>
                  <a:gd name="T7" fmla="*/ 21 h 112"/>
                  <a:gd name="T8" fmla="*/ 0 w 230"/>
                  <a:gd name="T9" fmla="*/ 69 h 112"/>
                  <a:gd name="T10" fmla="*/ 22 w 230"/>
                  <a:gd name="T11" fmla="*/ 69 h 112"/>
                  <a:gd name="T12" fmla="*/ 41 w 230"/>
                  <a:gd name="T13" fmla="*/ 44 h 112"/>
                  <a:gd name="T14" fmla="*/ 135 w 230"/>
                  <a:gd name="T15" fmla="*/ 38 h 112"/>
                  <a:gd name="T16" fmla="*/ 68 w 230"/>
                  <a:gd name="T17" fmla="*/ 69 h 112"/>
                  <a:gd name="T18" fmla="*/ 47 w 230"/>
                  <a:gd name="T19" fmla="*/ 102 h 112"/>
                  <a:gd name="T20" fmla="*/ 70 w 230"/>
                  <a:gd name="T21" fmla="*/ 112 h 112"/>
                  <a:gd name="T22" fmla="*/ 87 w 230"/>
                  <a:gd name="T23" fmla="*/ 90 h 112"/>
                  <a:gd name="T24" fmla="*/ 230 w 230"/>
                  <a:gd name="T25" fmla="*/ 23 h 112"/>
                  <a:gd name="T26" fmla="*/ 218 w 230"/>
                  <a:gd name="T2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0" h="112">
                    <a:moveTo>
                      <a:pt x="218" y="0"/>
                    </a:moveTo>
                    <a:lnTo>
                      <a:pt x="201" y="8"/>
                    </a:lnTo>
                    <a:lnTo>
                      <a:pt x="199" y="0"/>
                    </a:lnTo>
                    <a:lnTo>
                      <a:pt x="22" y="21"/>
                    </a:lnTo>
                    <a:lnTo>
                      <a:pt x="0" y="69"/>
                    </a:lnTo>
                    <a:lnTo>
                      <a:pt x="22" y="69"/>
                    </a:lnTo>
                    <a:lnTo>
                      <a:pt x="41" y="44"/>
                    </a:lnTo>
                    <a:lnTo>
                      <a:pt x="135" y="38"/>
                    </a:lnTo>
                    <a:lnTo>
                      <a:pt x="68" y="69"/>
                    </a:lnTo>
                    <a:lnTo>
                      <a:pt x="47" y="102"/>
                    </a:lnTo>
                    <a:lnTo>
                      <a:pt x="70" y="112"/>
                    </a:lnTo>
                    <a:lnTo>
                      <a:pt x="87" y="90"/>
                    </a:lnTo>
                    <a:lnTo>
                      <a:pt x="230" y="23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9" name="î$ḷíḓè">
                <a:extLst>
                  <a:ext uri="{FF2B5EF4-FFF2-40B4-BE49-F238E27FC236}">
                    <a16:creationId xmlns="" xmlns:a16="http://schemas.microsoft.com/office/drawing/2014/main" id="{EF82201F-6BCB-409F-9BCA-5BE61DEC0692}"/>
                  </a:ext>
                </a:extLst>
              </p:cNvPr>
              <p:cNvSpPr/>
              <p:nvPr/>
            </p:nvSpPr>
            <p:spPr bwMode="auto">
              <a:xfrm>
                <a:off x="3868" y="2549"/>
                <a:ext cx="164" cy="141"/>
              </a:xfrm>
              <a:custGeom>
                <a:avLst/>
                <a:gdLst>
                  <a:gd name="T0" fmla="*/ 17 w 79"/>
                  <a:gd name="T1" fmla="*/ 6 h 68"/>
                  <a:gd name="T2" fmla="*/ 9 w 79"/>
                  <a:gd name="T3" fmla="*/ 0 h 68"/>
                  <a:gd name="T4" fmla="*/ 0 w 79"/>
                  <a:gd name="T5" fmla="*/ 10 h 68"/>
                  <a:gd name="T6" fmla="*/ 60 w 79"/>
                  <a:gd name="T7" fmla="*/ 54 h 68"/>
                  <a:gd name="T8" fmla="*/ 67 w 79"/>
                  <a:gd name="T9" fmla="*/ 68 h 68"/>
                  <a:gd name="T10" fmla="*/ 79 w 79"/>
                  <a:gd name="T11" fmla="*/ 65 h 68"/>
                  <a:gd name="T12" fmla="*/ 72 w 79"/>
                  <a:gd name="T13" fmla="*/ 48 h 68"/>
                  <a:gd name="T14" fmla="*/ 17 w 79"/>
                  <a:gd name="T15" fmla="*/ 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68">
                    <a:moveTo>
                      <a:pt x="17" y="6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0" y="54"/>
                      <a:pt x="60" y="54"/>
                      <a:pt x="60" y="54"/>
                    </a:cubicBezTo>
                    <a:cubicBezTo>
                      <a:pt x="67" y="68"/>
                      <a:pt x="67" y="68"/>
                      <a:pt x="67" y="68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72" y="48"/>
                      <a:pt x="72" y="48"/>
                      <a:pt x="72" y="48"/>
                    </a:cubicBezTo>
                    <a:cubicBezTo>
                      <a:pt x="72" y="48"/>
                      <a:pt x="25" y="15"/>
                      <a:pt x="17" y="6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0" name="í$ļîḋê">
                <a:extLst>
                  <a:ext uri="{FF2B5EF4-FFF2-40B4-BE49-F238E27FC236}">
                    <a16:creationId xmlns="" xmlns:a16="http://schemas.microsoft.com/office/drawing/2014/main" id="{3931BC74-7D11-42F0-BB6E-499F898457BA}"/>
                  </a:ext>
                </a:extLst>
              </p:cNvPr>
              <p:cNvSpPr/>
              <p:nvPr/>
            </p:nvSpPr>
            <p:spPr bwMode="auto">
              <a:xfrm>
                <a:off x="3878" y="2557"/>
                <a:ext cx="200" cy="69"/>
              </a:xfrm>
              <a:custGeom>
                <a:avLst/>
                <a:gdLst>
                  <a:gd name="T0" fmla="*/ 86 w 96"/>
                  <a:gd name="T1" fmla="*/ 10 h 33"/>
                  <a:gd name="T2" fmla="*/ 0 w 96"/>
                  <a:gd name="T3" fmla="*/ 0 h 33"/>
                  <a:gd name="T4" fmla="*/ 0 w 96"/>
                  <a:gd name="T5" fmla="*/ 4 h 33"/>
                  <a:gd name="T6" fmla="*/ 34 w 96"/>
                  <a:gd name="T7" fmla="*/ 15 h 33"/>
                  <a:gd name="T8" fmla="*/ 77 w 96"/>
                  <a:gd name="T9" fmla="*/ 21 h 33"/>
                  <a:gd name="T10" fmla="*/ 86 w 96"/>
                  <a:gd name="T11" fmla="*/ 33 h 33"/>
                  <a:gd name="T12" fmla="*/ 96 w 96"/>
                  <a:gd name="T13" fmla="*/ 33 h 33"/>
                  <a:gd name="T14" fmla="*/ 86 w 96"/>
                  <a:gd name="T15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33">
                    <a:moveTo>
                      <a:pt x="86" y="1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11"/>
                      <a:pt x="22" y="11"/>
                      <a:pt x="34" y="15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86" y="33"/>
                      <a:pt x="86" y="33"/>
                      <a:pt x="86" y="33"/>
                    </a:cubicBezTo>
                    <a:cubicBezTo>
                      <a:pt x="96" y="33"/>
                      <a:pt x="96" y="33"/>
                      <a:pt x="96" y="33"/>
                    </a:cubicBezTo>
                    <a:lnTo>
                      <a:pt x="86" y="1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1" name="íṡḻïḑe">
                <a:extLst>
                  <a:ext uri="{FF2B5EF4-FFF2-40B4-BE49-F238E27FC236}">
                    <a16:creationId xmlns="" xmlns:a16="http://schemas.microsoft.com/office/drawing/2014/main" id="{801E8C00-135D-4264-8A10-45DA6B0D7A83}"/>
                  </a:ext>
                </a:extLst>
              </p:cNvPr>
              <p:cNvSpPr/>
              <p:nvPr/>
            </p:nvSpPr>
            <p:spPr bwMode="auto">
              <a:xfrm>
                <a:off x="3639" y="2615"/>
                <a:ext cx="44" cy="42"/>
              </a:xfrm>
              <a:prstGeom prst="ellipse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2" name="ïśļíḑè">
                <a:extLst>
                  <a:ext uri="{FF2B5EF4-FFF2-40B4-BE49-F238E27FC236}">
                    <a16:creationId xmlns="" xmlns:a16="http://schemas.microsoft.com/office/drawing/2014/main" id="{A3E775C4-3464-4766-ABDE-F79DD911B775}"/>
                  </a:ext>
                </a:extLst>
              </p:cNvPr>
              <p:cNvSpPr/>
              <p:nvPr/>
            </p:nvSpPr>
            <p:spPr bwMode="auto">
              <a:xfrm>
                <a:off x="3679" y="2642"/>
                <a:ext cx="54" cy="54"/>
              </a:xfrm>
              <a:prstGeom prst="ellipse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3" name="íṡlïdè">
                <a:extLst>
                  <a:ext uri="{FF2B5EF4-FFF2-40B4-BE49-F238E27FC236}">
                    <a16:creationId xmlns="" xmlns:a16="http://schemas.microsoft.com/office/drawing/2014/main" id="{91712794-272F-4C13-AB87-F9A5837BD737}"/>
                  </a:ext>
                </a:extLst>
              </p:cNvPr>
              <p:cNvSpPr/>
              <p:nvPr/>
            </p:nvSpPr>
            <p:spPr bwMode="auto">
              <a:xfrm>
                <a:off x="3991" y="2669"/>
                <a:ext cx="54" cy="54"/>
              </a:xfrm>
              <a:prstGeom prst="ellipse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4" name="íṥḻiḋé">
                <a:extLst>
                  <a:ext uri="{FF2B5EF4-FFF2-40B4-BE49-F238E27FC236}">
                    <a16:creationId xmlns="" xmlns:a16="http://schemas.microsoft.com/office/drawing/2014/main" id="{6A2E16FB-B3F7-401B-8B6A-7AAB1445A64C}"/>
                  </a:ext>
                </a:extLst>
              </p:cNvPr>
              <p:cNvSpPr/>
              <p:nvPr/>
            </p:nvSpPr>
            <p:spPr bwMode="auto">
              <a:xfrm>
                <a:off x="4039" y="2605"/>
                <a:ext cx="41" cy="42"/>
              </a:xfrm>
              <a:prstGeom prst="ellipse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5" name="íŝḻïḓè">
                <a:extLst>
                  <a:ext uri="{FF2B5EF4-FFF2-40B4-BE49-F238E27FC236}">
                    <a16:creationId xmlns="" xmlns:a16="http://schemas.microsoft.com/office/drawing/2014/main" id="{93DDAF56-80DE-48B7-8D68-34539193FAD7}"/>
                  </a:ext>
                </a:extLst>
              </p:cNvPr>
              <p:cNvSpPr/>
              <p:nvPr/>
            </p:nvSpPr>
            <p:spPr bwMode="auto">
              <a:xfrm>
                <a:off x="3427" y="1453"/>
                <a:ext cx="223" cy="206"/>
              </a:xfrm>
              <a:custGeom>
                <a:avLst/>
                <a:gdLst>
                  <a:gd name="T0" fmla="*/ 23 w 107"/>
                  <a:gd name="T1" fmla="*/ 27 h 99"/>
                  <a:gd name="T2" fmla="*/ 17 w 107"/>
                  <a:gd name="T3" fmla="*/ 31 h 99"/>
                  <a:gd name="T4" fmla="*/ 9 w 107"/>
                  <a:gd name="T5" fmla="*/ 34 h 99"/>
                  <a:gd name="T6" fmla="*/ 3 w 107"/>
                  <a:gd name="T7" fmla="*/ 45 h 99"/>
                  <a:gd name="T8" fmla="*/ 14 w 107"/>
                  <a:gd name="T9" fmla="*/ 61 h 99"/>
                  <a:gd name="T10" fmla="*/ 26 w 107"/>
                  <a:gd name="T11" fmla="*/ 80 h 99"/>
                  <a:gd name="T12" fmla="*/ 36 w 107"/>
                  <a:gd name="T13" fmla="*/ 99 h 99"/>
                  <a:gd name="T14" fmla="*/ 66 w 107"/>
                  <a:gd name="T15" fmla="*/ 61 h 99"/>
                  <a:gd name="T16" fmla="*/ 107 w 107"/>
                  <a:gd name="T17" fmla="*/ 32 h 99"/>
                  <a:gd name="T18" fmla="*/ 87 w 107"/>
                  <a:gd name="T19" fmla="*/ 33 h 99"/>
                  <a:gd name="T20" fmla="*/ 72 w 107"/>
                  <a:gd name="T21" fmla="*/ 21 h 99"/>
                  <a:gd name="T22" fmla="*/ 66 w 107"/>
                  <a:gd name="T23" fmla="*/ 2 h 99"/>
                  <a:gd name="T24" fmla="*/ 47 w 107"/>
                  <a:gd name="T25" fmla="*/ 2 h 99"/>
                  <a:gd name="T26" fmla="*/ 35 w 107"/>
                  <a:gd name="T27" fmla="*/ 1 h 99"/>
                  <a:gd name="T28" fmla="*/ 28 w 107"/>
                  <a:gd name="T29" fmla="*/ 2 h 99"/>
                  <a:gd name="T30" fmla="*/ 27 w 107"/>
                  <a:gd name="T31" fmla="*/ 6 h 99"/>
                  <a:gd name="T32" fmla="*/ 28 w 107"/>
                  <a:gd name="T33" fmla="*/ 19 h 99"/>
                  <a:gd name="T34" fmla="*/ 23 w 107"/>
                  <a:gd name="T35" fmla="*/ 2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7" h="99">
                    <a:moveTo>
                      <a:pt x="23" y="27"/>
                    </a:moveTo>
                    <a:cubicBezTo>
                      <a:pt x="21" y="29"/>
                      <a:pt x="19" y="30"/>
                      <a:pt x="17" y="31"/>
                    </a:cubicBezTo>
                    <a:cubicBezTo>
                      <a:pt x="14" y="32"/>
                      <a:pt x="12" y="33"/>
                      <a:pt x="9" y="34"/>
                    </a:cubicBezTo>
                    <a:cubicBezTo>
                      <a:pt x="4" y="36"/>
                      <a:pt x="0" y="40"/>
                      <a:pt x="3" y="45"/>
                    </a:cubicBezTo>
                    <a:cubicBezTo>
                      <a:pt x="7" y="50"/>
                      <a:pt x="11" y="55"/>
                      <a:pt x="14" y="61"/>
                    </a:cubicBezTo>
                    <a:cubicBezTo>
                      <a:pt x="18" y="67"/>
                      <a:pt x="22" y="74"/>
                      <a:pt x="26" y="80"/>
                    </a:cubicBezTo>
                    <a:cubicBezTo>
                      <a:pt x="27" y="82"/>
                      <a:pt x="37" y="97"/>
                      <a:pt x="36" y="99"/>
                    </a:cubicBezTo>
                    <a:cubicBezTo>
                      <a:pt x="45" y="85"/>
                      <a:pt x="55" y="73"/>
                      <a:pt x="66" y="61"/>
                    </a:cubicBezTo>
                    <a:cubicBezTo>
                      <a:pt x="78" y="49"/>
                      <a:pt x="93" y="41"/>
                      <a:pt x="107" y="32"/>
                    </a:cubicBezTo>
                    <a:cubicBezTo>
                      <a:pt x="102" y="35"/>
                      <a:pt x="93" y="33"/>
                      <a:pt x="87" y="33"/>
                    </a:cubicBezTo>
                    <a:cubicBezTo>
                      <a:pt x="80" y="32"/>
                      <a:pt x="75" y="28"/>
                      <a:pt x="72" y="21"/>
                    </a:cubicBezTo>
                    <a:cubicBezTo>
                      <a:pt x="71" y="20"/>
                      <a:pt x="66" y="2"/>
                      <a:pt x="66" y="2"/>
                    </a:cubicBezTo>
                    <a:cubicBezTo>
                      <a:pt x="60" y="2"/>
                      <a:pt x="53" y="2"/>
                      <a:pt x="47" y="2"/>
                    </a:cubicBezTo>
                    <a:cubicBezTo>
                      <a:pt x="43" y="2"/>
                      <a:pt x="39" y="1"/>
                      <a:pt x="35" y="1"/>
                    </a:cubicBezTo>
                    <a:cubicBezTo>
                      <a:pt x="33" y="1"/>
                      <a:pt x="30" y="0"/>
                      <a:pt x="28" y="2"/>
                    </a:cubicBezTo>
                    <a:cubicBezTo>
                      <a:pt x="25" y="4"/>
                      <a:pt x="27" y="3"/>
                      <a:pt x="27" y="6"/>
                    </a:cubicBezTo>
                    <a:cubicBezTo>
                      <a:pt x="28" y="11"/>
                      <a:pt x="29" y="14"/>
                      <a:pt x="28" y="19"/>
                    </a:cubicBezTo>
                    <a:cubicBezTo>
                      <a:pt x="27" y="22"/>
                      <a:pt x="25" y="25"/>
                      <a:pt x="23" y="27"/>
                    </a:cubicBezTo>
                    <a:close/>
                  </a:path>
                </a:pathLst>
              </a:custGeom>
              <a:solidFill>
                <a:srgbClr val="DEB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6" name="iṡliďe">
                <a:extLst>
                  <a:ext uri="{FF2B5EF4-FFF2-40B4-BE49-F238E27FC236}">
                    <a16:creationId xmlns="" xmlns:a16="http://schemas.microsoft.com/office/drawing/2014/main" id="{E4046230-1E01-4F8D-956B-3E9317B1C2B1}"/>
                  </a:ext>
                </a:extLst>
              </p:cNvPr>
              <p:cNvSpPr/>
              <p:nvPr/>
            </p:nvSpPr>
            <p:spPr bwMode="auto">
              <a:xfrm>
                <a:off x="3435" y="1301"/>
                <a:ext cx="84" cy="187"/>
              </a:xfrm>
              <a:custGeom>
                <a:avLst/>
                <a:gdLst>
                  <a:gd name="T0" fmla="*/ 8 w 40"/>
                  <a:gd name="T1" fmla="*/ 19 h 90"/>
                  <a:gd name="T2" fmla="*/ 5 w 40"/>
                  <a:gd name="T3" fmla="*/ 41 h 90"/>
                  <a:gd name="T4" fmla="*/ 4 w 40"/>
                  <a:gd name="T5" fmla="*/ 54 h 90"/>
                  <a:gd name="T6" fmla="*/ 8 w 40"/>
                  <a:gd name="T7" fmla="*/ 62 h 90"/>
                  <a:gd name="T8" fmla="*/ 12 w 40"/>
                  <a:gd name="T9" fmla="*/ 64 h 90"/>
                  <a:gd name="T10" fmla="*/ 34 w 40"/>
                  <a:gd name="T11" fmla="*/ 89 h 90"/>
                  <a:gd name="T12" fmla="*/ 40 w 40"/>
                  <a:gd name="T13" fmla="*/ 90 h 90"/>
                  <a:gd name="T14" fmla="*/ 40 w 40"/>
                  <a:gd name="T15" fmla="*/ 0 h 90"/>
                  <a:gd name="T16" fmla="*/ 8 w 40"/>
                  <a:gd name="T17" fmla="*/ 1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90">
                    <a:moveTo>
                      <a:pt x="8" y="19"/>
                    </a:moveTo>
                    <a:cubicBezTo>
                      <a:pt x="5" y="25"/>
                      <a:pt x="4" y="33"/>
                      <a:pt x="5" y="41"/>
                    </a:cubicBezTo>
                    <a:cubicBezTo>
                      <a:pt x="0" y="41"/>
                      <a:pt x="1" y="48"/>
                      <a:pt x="4" y="54"/>
                    </a:cubicBezTo>
                    <a:cubicBezTo>
                      <a:pt x="5" y="58"/>
                      <a:pt x="7" y="61"/>
                      <a:pt x="8" y="62"/>
                    </a:cubicBezTo>
                    <a:cubicBezTo>
                      <a:pt x="9" y="63"/>
                      <a:pt x="11" y="64"/>
                      <a:pt x="12" y="64"/>
                    </a:cubicBezTo>
                    <a:cubicBezTo>
                      <a:pt x="17" y="74"/>
                      <a:pt x="23" y="84"/>
                      <a:pt x="34" y="89"/>
                    </a:cubicBezTo>
                    <a:cubicBezTo>
                      <a:pt x="36" y="89"/>
                      <a:pt x="38" y="90"/>
                      <a:pt x="40" y="9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27" y="0"/>
                      <a:pt x="14" y="6"/>
                      <a:pt x="8" y="19"/>
                    </a:cubicBezTo>
                    <a:close/>
                  </a:path>
                </a:pathLst>
              </a:custGeom>
              <a:solidFill>
                <a:srgbClr val="E2BB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7" name="îṡlïďé">
                <a:extLst>
                  <a:ext uri="{FF2B5EF4-FFF2-40B4-BE49-F238E27FC236}">
                    <a16:creationId xmlns="" xmlns:a16="http://schemas.microsoft.com/office/drawing/2014/main" id="{9F63FF4F-2B29-49B4-9A42-BEFAB8ACF531}"/>
                  </a:ext>
                </a:extLst>
              </p:cNvPr>
              <p:cNvSpPr/>
              <p:nvPr/>
            </p:nvSpPr>
            <p:spPr bwMode="auto">
              <a:xfrm>
                <a:off x="3519" y="1301"/>
                <a:ext cx="87" cy="189"/>
              </a:xfrm>
              <a:custGeom>
                <a:avLst/>
                <a:gdLst>
                  <a:gd name="T0" fmla="*/ 37 w 42"/>
                  <a:gd name="T1" fmla="*/ 39 h 91"/>
                  <a:gd name="T2" fmla="*/ 19 w 42"/>
                  <a:gd name="T3" fmla="*/ 5 h 91"/>
                  <a:gd name="T4" fmla="*/ 12 w 42"/>
                  <a:gd name="T5" fmla="*/ 3 h 91"/>
                  <a:gd name="T6" fmla="*/ 0 w 42"/>
                  <a:gd name="T7" fmla="*/ 0 h 91"/>
                  <a:gd name="T8" fmla="*/ 0 w 42"/>
                  <a:gd name="T9" fmla="*/ 90 h 91"/>
                  <a:gd name="T10" fmla="*/ 32 w 42"/>
                  <a:gd name="T11" fmla="*/ 63 h 91"/>
                  <a:gd name="T12" fmla="*/ 42 w 42"/>
                  <a:gd name="T13" fmla="*/ 47 h 91"/>
                  <a:gd name="T14" fmla="*/ 37 w 42"/>
                  <a:gd name="T15" fmla="*/ 3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91">
                    <a:moveTo>
                      <a:pt x="37" y="39"/>
                    </a:moveTo>
                    <a:cubicBezTo>
                      <a:pt x="36" y="25"/>
                      <a:pt x="31" y="12"/>
                      <a:pt x="19" y="5"/>
                    </a:cubicBezTo>
                    <a:cubicBezTo>
                      <a:pt x="17" y="4"/>
                      <a:pt x="15" y="3"/>
                      <a:pt x="12" y="3"/>
                    </a:cubicBezTo>
                    <a:cubicBezTo>
                      <a:pt x="8" y="1"/>
                      <a:pt x="4" y="1"/>
                      <a:pt x="0" y="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13" y="91"/>
                      <a:pt x="26" y="76"/>
                      <a:pt x="32" y="63"/>
                    </a:cubicBezTo>
                    <a:cubicBezTo>
                      <a:pt x="38" y="60"/>
                      <a:pt x="42" y="54"/>
                      <a:pt x="42" y="47"/>
                    </a:cubicBezTo>
                    <a:cubicBezTo>
                      <a:pt x="42" y="44"/>
                      <a:pt x="40" y="39"/>
                      <a:pt x="37" y="39"/>
                    </a:cubicBezTo>
                    <a:close/>
                  </a:path>
                </a:pathLst>
              </a:custGeom>
              <a:solidFill>
                <a:srgbClr val="F9C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8" name="ïśḷíďè">
                <a:extLst>
                  <a:ext uri="{FF2B5EF4-FFF2-40B4-BE49-F238E27FC236}">
                    <a16:creationId xmlns="" xmlns:a16="http://schemas.microsoft.com/office/drawing/2014/main" id="{D8912D4E-C33C-4782-AF7F-CC1BE009016F}"/>
                  </a:ext>
                </a:extLst>
              </p:cNvPr>
              <p:cNvSpPr/>
              <p:nvPr/>
            </p:nvSpPr>
            <p:spPr bwMode="auto">
              <a:xfrm>
                <a:off x="3450" y="1522"/>
                <a:ext cx="129" cy="274"/>
              </a:xfrm>
              <a:custGeom>
                <a:avLst/>
                <a:gdLst>
                  <a:gd name="T0" fmla="*/ 11 w 62"/>
                  <a:gd name="T1" fmla="*/ 2 h 132"/>
                  <a:gd name="T2" fmla="*/ 62 w 62"/>
                  <a:gd name="T3" fmla="*/ 0 h 132"/>
                  <a:gd name="T4" fmla="*/ 25 w 62"/>
                  <a:gd name="T5" fmla="*/ 119 h 132"/>
                  <a:gd name="T6" fmla="*/ 8 w 62"/>
                  <a:gd name="T7" fmla="*/ 129 h 132"/>
                  <a:gd name="T8" fmla="*/ 0 w 62"/>
                  <a:gd name="T9" fmla="*/ 53 h 132"/>
                  <a:gd name="T10" fmla="*/ 11 w 62"/>
                  <a:gd name="T11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132">
                    <a:moveTo>
                      <a:pt x="11" y="2"/>
                    </a:moveTo>
                    <a:cubicBezTo>
                      <a:pt x="11" y="2"/>
                      <a:pt x="28" y="22"/>
                      <a:pt x="62" y="0"/>
                    </a:cubicBezTo>
                    <a:cubicBezTo>
                      <a:pt x="61" y="22"/>
                      <a:pt x="27" y="118"/>
                      <a:pt x="25" y="119"/>
                    </a:cubicBezTo>
                    <a:cubicBezTo>
                      <a:pt x="23" y="121"/>
                      <a:pt x="7" y="132"/>
                      <a:pt x="8" y="129"/>
                    </a:cubicBezTo>
                    <a:cubicBezTo>
                      <a:pt x="9" y="125"/>
                      <a:pt x="0" y="53"/>
                      <a:pt x="0" y="53"/>
                    </a:cubicBez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9" name="iṡ1íḋé">
                <a:extLst>
                  <a:ext uri="{FF2B5EF4-FFF2-40B4-BE49-F238E27FC236}">
                    <a16:creationId xmlns="" xmlns:a16="http://schemas.microsoft.com/office/drawing/2014/main" id="{6D77E715-E1AE-4332-9CAB-C4224829DAA0}"/>
                  </a:ext>
                </a:extLst>
              </p:cNvPr>
              <p:cNvSpPr/>
              <p:nvPr/>
            </p:nvSpPr>
            <p:spPr bwMode="auto">
              <a:xfrm>
                <a:off x="3492" y="2449"/>
                <a:ext cx="74" cy="187"/>
              </a:xfrm>
              <a:custGeom>
                <a:avLst/>
                <a:gdLst>
                  <a:gd name="T0" fmla="*/ 26 w 36"/>
                  <a:gd name="T1" fmla="*/ 0 h 90"/>
                  <a:gd name="T2" fmla="*/ 28 w 36"/>
                  <a:gd name="T3" fmla="*/ 27 h 90"/>
                  <a:gd name="T4" fmla="*/ 36 w 36"/>
                  <a:gd name="T5" fmla="*/ 48 h 90"/>
                  <a:gd name="T6" fmla="*/ 29 w 36"/>
                  <a:gd name="T7" fmla="*/ 87 h 90"/>
                  <a:gd name="T8" fmla="*/ 0 w 36"/>
                  <a:gd name="T9" fmla="*/ 90 h 90"/>
                  <a:gd name="T10" fmla="*/ 5 w 36"/>
                  <a:gd name="T11" fmla="*/ 3 h 90"/>
                  <a:gd name="T12" fmla="*/ 26 w 36"/>
                  <a:gd name="T1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90">
                    <a:moveTo>
                      <a:pt x="26" y="0"/>
                    </a:moveTo>
                    <a:cubicBezTo>
                      <a:pt x="22" y="1"/>
                      <a:pt x="27" y="24"/>
                      <a:pt x="28" y="27"/>
                    </a:cubicBezTo>
                    <a:cubicBezTo>
                      <a:pt x="31" y="34"/>
                      <a:pt x="34" y="40"/>
                      <a:pt x="36" y="48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29" y="87"/>
                      <a:pt x="0" y="90"/>
                      <a:pt x="0" y="90"/>
                    </a:cubicBezTo>
                    <a:cubicBezTo>
                      <a:pt x="5" y="89"/>
                      <a:pt x="5" y="10"/>
                      <a:pt x="5" y="3"/>
                    </a:cubicBezTo>
                    <a:cubicBezTo>
                      <a:pt x="12" y="3"/>
                      <a:pt x="19" y="2"/>
                      <a:pt x="26" y="0"/>
                    </a:cubicBezTo>
                    <a:close/>
                  </a:path>
                </a:pathLst>
              </a:custGeom>
              <a:solidFill>
                <a:srgbClr val="DEB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0" name="ïṩ1íḑê">
                <a:extLst>
                  <a:ext uri="{FF2B5EF4-FFF2-40B4-BE49-F238E27FC236}">
                    <a16:creationId xmlns="" xmlns:a16="http://schemas.microsoft.com/office/drawing/2014/main" id="{43A33E44-E51D-4B10-99DC-B30524608002}"/>
                  </a:ext>
                </a:extLst>
              </p:cNvPr>
              <p:cNvSpPr/>
              <p:nvPr/>
            </p:nvSpPr>
            <p:spPr bwMode="auto">
              <a:xfrm>
                <a:off x="3492" y="2530"/>
                <a:ext cx="74" cy="121"/>
              </a:xfrm>
              <a:custGeom>
                <a:avLst/>
                <a:gdLst>
                  <a:gd name="T0" fmla="*/ 0 w 36"/>
                  <a:gd name="T1" fmla="*/ 51 h 58"/>
                  <a:gd name="T2" fmla="*/ 1 w 36"/>
                  <a:gd name="T3" fmla="*/ 58 h 58"/>
                  <a:gd name="T4" fmla="*/ 21 w 36"/>
                  <a:gd name="T5" fmla="*/ 56 h 58"/>
                  <a:gd name="T6" fmla="*/ 30 w 36"/>
                  <a:gd name="T7" fmla="*/ 49 h 58"/>
                  <a:gd name="T8" fmla="*/ 34 w 36"/>
                  <a:gd name="T9" fmla="*/ 18 h 58"/>
                  <a:gd name="T10" fmla="*/ 36 w 36"/>
                  <a:gd name="T11" fmla="*/ 9 h 58"/>
                  <a:gd name="T12" fmla="*/ 33 w 36"/>
                  <a:gd name="T13" fmla="*/ 0 h 58"/>
                  <a:gd name="T14" fmla="*/ 19 w 36"/>
                  <a:gd name="T15" fmla="*/ 43 h 58"/>
                  <a:gd name="T16" fmla="*/ 3 w 36"/>
                  <a:gd name="T17" fmla="*/ 44 h 58"/>
                  <a:gd name="T18" fmla="*/ 2 w 36"/>
                  <a:gd name="T19" fmla="*/ 38 h 58"/>
                  <a:gd name="T20" fmla="*/ 0 w 36"/>
                  <a:gd name="T21" fmla="*/ 5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58">
                    <a:moveTo>
                      <a:pt x="0" y="51"/>
                    </a:moveTo>
                    <a:cubicBezTo>
                      <a:pt x="1" y="58"/>
                      <a:pt x="1" y="58"/>
                      <a:pt x="1" y="58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6" y="56"/>
                      <a:pt x="29" y="53"/>
                      <a:pt x="30" y="49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21" y="42"/>
                      <a:pt x="19" y="43"/>
                    </a:cubicBezTo>
                    <a:cubicBezTo>
                      <a:pt x="18" y="43"/>
                      <a:pt x="3" y="44"/>
                      <a:pt x="3" y="44"/>
                    </a:cubicBezTo>
                    <a:cubicBezTo>
                      <a:pt x="2" y="38"/>
                      <a:pt x="2" y="38"/>
                      <a:pt x="2" y="38"/>
                    </a:cubicBez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1" name="íSľíḋe">
                <a:extLst>
                  <a:ext uri="{FF2B5EF4-FFF2-40B4-BE49-F238E27FC236}">
                    <a16:creationId xmlns="" xmlns:a16="http://schemas.microsoft.com/office/drawing/2014/main" id="{ECE1CB27-5262-4B9D-927E-DE987138FF78}"/>
                  </a:ext>
                </a:extLst>
              </p:cNvPr>
              <p:cNvSpPr/>
              <p:nvPr/>
            </p:nvSpPr>
            <p:spPr bwMode="auto">
              <a:xfrm>
                <a:off x="3539" y="2168"/>
                <a:ext cx="102" cy="472"/>
              </a:xfrm>
              <a:custGeom>
                <a:avLst/>
                <a:gdLst>
                  <a:gd name="T0" fmla="*/ 43 w 49"/>
                  <a:gd name="T1" fmla="*/ 0 h 227"/>
                  <a:gd name="T2" fmla="*/ 45 w 49"/>
                  <a:gd name="T3" fmla="*/ 24 h 227"/>
                  <a:gd name="T4" fmla="*/ 48 w 49"/>
                  <a:gd name="T5" fmla="*/ 63 h 227"/>
                  <a:gd name="T6" fmla="*/ 36 w 49"/>
                  <a:gd name="T7" fmla="*/ 161 h 227"/>
                  <a:gd name="T8" fmla="*/ 42 w 49"/>
                  <a:gd name="T9" fmla="*/ 189 h 227"/>
                  <a:gd name="T10" fmla="*/ 31 w 49"/>
                  <a:gd name="T11" fmla="*/ 227 h 227"/>
                  <a:gd name="T12" fmla="*/ 2 w 49"/>
                  <a:gd name="T13" fmla="*/ 227 h 227"/>
                  <a:gd name="T14" fmla="*/ 13 w 49"/>
                  <a:gd name="T15" fmla="*/ 167 h 227"/>
                  <a:gd name="T16" fmla="*/ 11 w 49"/>
                  <a:gd name="T17" fmla="*/ 124 h 227"/>
                  <a:gd name="T18" fmla="*/ 4 w 49"/>
                  <a:gd name="T19" fmla="*/ 67 h 227"/>
                  <a:gd name="T20" fmla="*/ 2 w 49"/>
                  <a:gd name="T21" fmla="*/ 40 h 227"/>
                  <a:gd name="T22" fmla="*/ 2 w 49"/>
                  <a:gd name="T23" fmla="*/ 27 h 227"/>
                  <a:gd name="T24" fmla="*/ 1 w 49"/>
                  <a:gd name="T25" fmla="*/ 13 h 227"/>
                  <a:gd name="T26" fmla="*/ 16 w 49"/>
                  <a:gd name="T27" fmla="*/ 7 h 227"/>
                  <a:gd name="T28" fmla="*/ 43 w 49"/>
                  <a:gd name="T29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227">
                    <a:moveTo>
                      <a:pt x="43" y="0"/>
                    </a:moveTo>
                    <a:cubicBezTo>
                      <a:pt x="44" y="8"/>
                      <a:pt x="44" y="16"/>
                      <a:pt x="45" y="24"/>
                    </a:cubicBezTo>
                    <a:cubicBezTo>
                      <a:pt x="46" y="37"/>
                      <a:pt x="49" y="50"/>
                      <a:pt x="48" y="63"/>
                    </a:cubicBezTo>
                    <a:cubicBezTo>
                      <a:pt x="45" y="96"/>
                      <a:pt x="41" y="128"/>
                      <a:pt x="36" y="161"/>
                    </a:cubicBezTo>
                    <a:cubicBezTo>
                      <a:pt x="42" y="189"/>
                      <a:pt x="42" y="189"/>
                      <a:pt x="42" y="189"/>
                    </a:cubicBezTo>
                    <a:cubicBezTo>
                      <a:pt x="31" y="227"/>
                      <a:pt x="31" y="227"/>
                      <a:pt x="31" y="227"/>
                    </a:cubicBezTo>
                    <a:cubicBezTo>
                      <a:pt x="31" y="227"/>
                      <a:pt x="2" y="227"/>
                      <a:pt x="2" y="227"/>
                    </a:cubicBezTo>
                    <a:cubicBezTo>
                      <a:pt x="5" y="227"/>
                      <a:pt x="12" y="172"/>
                      <a:pt x="13" y="167"/>
                    </a:cubicBezTo>
                    <a:cubicBezTo>
                      <a:pt x="15" y="152"/>
                      <a:pt x="13" y="139"/>
                      <a:pt x="11" y="124"/>
                    </a:cubicBezTo>
                    <a:cubicBezTo>
                      <a:pt x="9" y="105"/>
                      <a:pt x="6" y="86"/>
                      <a:pt x="4" y="67"/>
                    </a:cubicBezTo>
                    <a:cubicBezTo>
                      <a:pt x="3" y="58"/>
                      <a:pt x="1" y="49"/>
                      <a:pt x="2" y="40"/>
                    </a:cubicBezTo>
                    <a:cubicBezTo>
                      <a:pt x="2" y="36"/>
                      <a:pt x="2" y="31"/>
                      <a:pt x="2" y="27"/>
                    </a:cubicBezTo>
                    <a:cubicBezTo>
                      <a:pt x="2" y="24"/>
                      <a:pt x="0" y="16"/>
                      <a:pt x="1" y="13"/>
                    </a:cubicBezTo>
                    <a:cubicBezTo>
                      <a:pt x="3" y="8"/>
                      <a:pt x="11" y="8"/>
                      <a:pt x="16" y="7"/>
                    </a:cubicBezTo>
                    <a:cubicBezTo>
                      <a:pt x="25" y="4"/>
                      <a:pt x="34" y="2"/>
                      <a:pt x="43" y="0"/>
                    </a:cubicBezTo>
                    <a:close/>
                  </a:path>
                </a:pathLst>
              </a:custGeom>
              <a:solidFill>
                <a:srgbClr val="E9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2" name="i$ļíḍé">
                <a:extLst>
                  <a:ext uri="{FF2B5EF4-FFF2-40B4-BE49-F238E27FC236}">
                    <a16:creationId xmlns="" xmlns:a16="http://schemas.microsoft.com/office/drawing/2014/main" id="{E12E60AC-06C2-40AA-9781-3670D1953647}"/>
                  </a:ext>
                </a:extLst>
              </p:cNvPr>
              <p:cNvSpPr/>
              <p:nvPr/>
            </p:nvSpPr>
            <p:spPr bwMode="auto">
              <a:xfrm>
                <a:off x="3544" y="2543"/>
                <a:ext cx="83" cy="114"/>
              </a:xfrm>
              <a:custGeom>
                <a:avLst/>
                <a:gdLst>
                  <a:gd name="T0" fmla="*/ 0 w 40"/>
                  <a:gd name="T1" fmla="*/ 47 h 55"/>
                  <a:gd name="T2" fmla="*/ 0 w 40"/>
                  <a:gd name="T3" fmla="*/ 55 h 55"/>
                  <a:gd name="T4" fmla="*/ 21 w 40"/>
                  <a:gd name="T5" fmla="*/ 55 h 55"/>
                  <a:gd name="T6" fmla="*/ 30 w 40"/>
                  <a:gd name="T7" fmla="*/ 48 h 55"/>
                  <a:gd name="T8" fmla="*/ 38 w 40"/>
                  <a:gd name="T9" fmla="*/ 18 h 55"/>
                  <a:gd name="T10" fmla="*/ 40 w 40"/>
                  <a:gd name="T11" fmla="*/ 9 h 55"/>
                  <a:gd name="T12" fmla="*/ 39 w 40"/>
                  <a:gd name="T13" fmla="*/ 0 h 55"/>
                  <a:gd name="T14" fmla="*/ 20 w 40"/>
                  <a:gd name="T15" fmla="*/ 41 h 55"/>
                  <a:gd name="T16" fmla="*/ 4 w 40"/>
                  <a:gd name="T17" fmla="*/ 40 h 55"/>
                  <a:gd name="T18" fmla="*/ 3 w 40"/>
                  <a:gd name="T19" fmla="*/ 35 h 55"/>
                  <a:gd name="T20" fmla="*/ 0 w 40"/>
                  <a:gd name="T21" fmla="*/ 4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55">
                    <a:moveTo>
                      <a:pt x="0" y="47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25" y="55"/>
                      <a:pt x="29" y="52"/>
                      <a:pt x="30" y="4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22" y="41"/>
                      <a:pt x="20" y="41"/>
                    </a:cubicBezTo>
                    <a:cubicBezTo>
                      <a:pt x="19" y="41"/>
                      <a:pt x="4" y="40"/>
                      <a:pt x="4" y="40"/>
                    </a:cubicBezTo>
                    <a:cubicBezTo>
                      <a:pt x="3" y="35"/>
                      <a:pt x="3" y="35"/>
                      <a:pt x="3" y="35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3" name="iṩļíḋe">
                <a:extLst>
                  <a:ext uri="{FF2B5EF4-FFF2-40B4-BE49-F238E27FC236}">
                    <a16:creationId xmlns="" xmlns:a16="http://schemas.microsoft.com/office/drawing/2014/main" id="{EE6DF2C2-5DF5-4408-A4CD-1737229AAEE0}"/>
                  </a:ext>
                </a:extLst>
              </p:cNvPr>
              <p:cNvSpPr/>
              <p:nvPr/>
            </p:nvSpPr>
            <p:spPr bwMode="auto">
              <a:xfrm>
                <a:off x="3415" y="1929"/>
                <a:ext cx="164" cy="578"/>
              </a:xfrm>
              <a:custGeom>
                <a:avLst/>
                <a:gdLst>
                  <a:gd name="T0" fmla="*/ 54 w 79"/>
                  <a:gd name="T1" fmla="*/ 1 h 278"/>
                  <a:gd name="T2" fmla="*/ 36 w 79"/>
                  <a:gd name="T3" fmla="*/ 2 h 278"/>
                  <a:gd name="T4" fmla="*/ 3 w 79"/>
                  <a:gd name="T5" fmla="*/ 2 h 278"/>
                  <a:gd name="T6" fmla="*/ 3 w 79"/>
                  <a:gd name="T7" fmla="*/ 20 h 278"/>
                  <a:gd name="T8" fmla="*/ 15 w 79"/>
                  <a:gd name="T9" fmla="*/ 129 h 278"/>
                  <a:gd name="T10" fmla="*/ 37 w 79"/>
                  <a:gd name="T11" fmla="*/ 261 h 278"/>
                  <a:gd name="T12" fmla="*/ 37 w 79"/>
                  <a:gd name="T13" fmla="*/ 268 h 278"/>
                  <a:gd name="T14" fmla="*/ 67 w 79"/>
                  <a:gd name="T15" fmla="*/ 275 h 278"/>
                  <a:gd name="T16" fmla="*/ 74 w 79"/>
                  <a:gd name="T17" fmla="*/ 233 h 278"/>
                  <a:gd name="T18" fmla="*/ 65 w 79"/>
                  <a:gd name="T19" fmla="*/ 121 h 278"/>
                  <a:gd name="T20" fmla="*/ 65 w 79"/>
                  <a:gd name="T21" fmla="*/ 80 h 278"/>
                  <a:gd name="T22" fmla="*/ 63 w 79"/>
                  <a:gd name="T23" fmla="*/ 23 h 278"/>
                  <a:gd name="T24" fmla="*/ 56 w 79"/>
                  <a:gd name="T25" fmla="*/ 1 h 278"/>
                  <a:gd name="T26" fmla="*/ 54 w 79"/>
                  <a:gd name="T27" fmla="*/ 1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9" h="278">
                    <a:moveTo>
                      <a:pt x="54" y="1"/>
                    </a:moveTo>
                    <a:cubicBezTo>
                      <a:pt x="48" y="0"/>
                      <a:pt x="41" y="2"/>
                      <a:pt x="36" y="2"/>
                    </a:cubicBezTo>
                    <a:cubicBezTo>
                      <a:pt x="27" y="3"/>
                      <a:pt x="11" y="7"/>
                      <a:pt x="3" y="2"/>
                    </a:cubicBezTo>
                    <a:cubicBezTo>
                      <a:pt x="3" y="8"/>
                      <a:pt x="4" y="14"/>
                      <a:pt x="3" y="20"/>
                    </a:cubicBezTo>
                    <a:cubicBezTo>
                      <a:pt x="0" y="36"/>
                      <a:pt x="13" y="122"/>
                      <a:pt x="15" y="129"/>
                    </a:cubicBezTo>
                    <a:cubicBezTo>
                      <a:pt x="16" y="135"/>
                      <a:pt x="38" y="234"/>
                      <a:pt x="37" y="261"/>
                    </a:cubicBezTo>
                    <a:cubicBezTo>
                      <a:pt x="37" y="264"/>
                      <a:pt x="37" y="266"/>
                      <a:pt x="37" y="268"/>
                    </a:cubicBezTo>
                    <a:cubicBezTo>
                      <a:pt x="41" y="278"/>
                      <a:pt x="59" y="276"/>
                      <a:pt x="67" y="275"/>
                    </a:cubicBezTo>
                    <a:cubicBezTo>
                      <a:pt x="70" y="261"/>
                      <a:pt x="73" y="247"/>
                      <a:pt x="74" y="233"/>
                    </a:cubicBezTo>
                    <a:cubicBezTo>
                      <a:pt x="79" y="194"/>
                      <a:pt x="69" y="159"/>
                      <a:pt x="65" y="121"/>
                    </a:cubicBezTo>
                    <a:cubicBezTo>
                      <a:pt x="63" y="107"/>
                      <a:pt x="65" y="93"/>
                      <a:pt x="65" y="80"/>
                    </a:cubicBezTo>
                    <a:cubicBezTo>
                      <a:pt x="66" y="61"/>
                      <a:pt x="65" y="42"/>
                      <a:pt x="63" y="23"/>
                    </a:cubicBezTo>
                    <a:cubicBezTo>
                      <a:pt x="63" y="16"/>
                      <a:pt x="63" y="5"/>
                      <a:pt x="56" y="1"/>
                    </a:cubicBezTo>
                    <a:cubicBezTo>
                      <a:pt x="55" y="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4" name="iṧḷîḓè">
                <a:extLst>
                  <a:ext uri="{FF2B5EF4-FFF2-40B4-BE49-F238E27FC236}">
                    <a16:creationId xmlns="" xmlns:a16="http://schemas.microsoft.com/office/drawing/2014/main" id="{4694953F-4049-4B09-9C98-EA6B9E7823E0}"/>
                  </a:ext>
                </a:extLst>
              </p:cNvPr>
              <p:cNvSpPr/>
              <p:nvPr/>
            </p:nvSpPr>
            <p:spPr bwMode="auto">
              <a:xfrm>
                <a:off x="3521" y="1883"/>
                <a:ext cx="181" cy="628"/>
              </a:xfrm>
              <a:custGeom>
                <a:avLst/>
                <a:gdLst>
                  <a:gd name="T0" fmla="*/ 87 w 87"/>
                  <a:gd name="T1" fmla="*/ 0 h 302"/>
                  <a:gd name="T2" fmla="*/ 3 w 87"/>
                  <a:gd name="T3" fmla="*/ 22 h 302"/>
                  <a:gd name="T4" fmla="*/ 11 w 87"/>
                  <a:gd name="T5" fmla="*/ 191 h 302"/>
                  <a:gd name="T6" fmla="*/ 14 w 87"/>
                  <a:gd name="T7" fmla="*/ 224 h 302"/>
                  <a:gd name="T8" fmla="*/ 23 w 87"/>
                  <a:gd name="T9" fmla="*/ 300 h 302"/>
                  <a:gd name="T10" fmla="*/ 50 w 87"/>
                  <a:gd name="T11" fmla="*/ 301 h 302"/>
                  <a:gd name="T12" fmla="*/ 67 w 87"/>
                  <a:gd name="T13" fmla="*/ 208 h 302"/>
                  <a:gd name="T14" fmla="*/ 69 w 87"/>
                  <a:gd name="T15" fmla="*/ 188 h 302"/>
                  <a:gd name="T16" fmla="*/ 65 w 87"/>
                  <a:gd name="T17" fmla="*/ 170 h 302"/>
                  <a:gd name="T18" fmla="*/ 62 w 87"/>
                  <a:gd name="T19" fmla="*/ 149 h 302"/>
                  <a:gd name="T20" fmla="*/ 61 w 87"/>
                  <a:gd name="T21" fmla="*/ 148 h 302"/>
                  <a:gd name="T22" fmla="*/ 62 w 87"/>
                  <a:gd name="T23" fmla="*/ 146 h 302"/>
                  <a:gd name="T24" fmla="*/ 60 w 87"/>
                  <a:gd name="T25" fmla="*/ 144 h 302"/>
                  <a:gd name="T26" fmla="*/ 62 w 87"/>
                  <a:gd name="T27" fmla="*/ 141 h 302"/>
                  <a:gd name="T28" fmla="*/ 60 w 87"/>
                  <a:gd name="T29" fmla="*/ 139 h 302"/>
                  <a:gd name="T30" fmla="*/ 64 w 87"/>
                  <a:gd name="T31" fmla="*/ 136 h 302"/>
                  <a:gd name="T32" fmla="*/ 62 w 87"/>
                  <a:gd name="T33" fmla="*/ 134 h 302"/>
                  <a:gd name="T34" fmla="*/ 65 w 87"/>
                  <a:gd name="T35" fmla="*/ 128 h 302"/>
                  <a:gd name="T36" fmla="*/ 77 w 87"/>
                  <a:gd name="T37" fmla="*/ 70 h 302"/>
                  <a:gd name="T38" fmla="*/ 86 w 87"/>
                  <a:gd name="T39" fmla="*/ 31 h 302"/>
                  <a:gd name="T40" fmla="*/ 87 w 87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302">
                    <a:moveTo>
                      <a:pt x="87" y="0"/>
                    </a:moveTo>
                    <a:cubicBezTo>
                      <a:pt x="65" y="12"/>
                      <a:pt x="32" y="19"/>
                      <a:pt x="3" y="22"/>
                    </a:cubicBezTo>
                    <a:cubicBezTo>
                      <a:pt x="0" y="23"/>
                      <a:pt x="10" y="177"/>
                      <a:pt x="11" y="191"/>
                    </a:cubicBezTo>
                    <a:cubicBezTo>
                      <a:pt x="12" y="202"/>
                      <a:pt x="12" y="213"/>
                      <a:pt x="14" y="224"/>
                    </a:cubicBezTo>
                    <a:cubicBezTo>
                      <a:pt x="17" y="249"/>
                      <a:pt x="23" y="274"/>
                      <a:pt x="23" y="300"/>
                    </a:cubicBezTo>
                    <a:cubicBezTo>
                      <a:pt x="32" y="301"/>
                      <a:pt x="41" y="302"/>
                      <a:pt x="50" y="301"/>
                    </a:cubicBezTo>
                    <a:cubicBezTo>
                      <a:pt x="56" y="270"/>
                      <a:pt x="62" y="239"/>
                      <a:pt x="67" y="208"/>
                    </a:cubicBezTo>
                    <a:cubicBezTo>
                      <a:pt x="69" y="201"/>
                      <a:pt x="70" y="195"/>
                      <a:pt x="69" y="188"/>
                    </a:cubicBezTo>
                    <a:cubicBezTo>
                      <a:pt x="69" y="182"/>
                      <a:pt x="66" y="176"/>
                      <a:pt x="65" y="170"/>
                    </a:cubicBezTo>
                    <a:cubicBezTo>
                      <a:pt x="65" y="163"/>
                      <a:pt x="63" y="156"/>
                      <a:pt x="62" y="149"/>
                    </a:cubicBezTo>
                    <a:cubicBezTo>
                      <a:pt x="61" y="149"/>
                      <a:pt x="61" y="148"/>
                      <a:pt x="61" y="148"/>
                    </a:cubicBezTo>
                    <a:cubicBezTo>
                      <a:pt x="61" y="147"/>
                      <a:pt x="62" y="147"/>
                      <a:pt x="62" y="146"/>
                    </a:cubicBezTo>
                    <a:cubicBezTo>
                      <a:pt x="62" y="145"/>
                      <a:pt x="61" y="144"/>
                      <a:pt x="60" y="144"/>
                    </a:cubicBezTo>
                    <a:cubicBezTo>
                      <a:pt x="61" y="143"/>
                      <a:pt x="62" y="142"/>
                      <a:pt x="62" y="141"/>
                    </a:cubicBezTo>
                    <a:cubicBezTo>
                      <a:pt x="62" y="140"/>
                      <a:pt x="61" y="139"/>
                      <a:pt x="60" y="139"/>
                    </a:cubicBezTo>
                    <a:cubicBezTo>
                      <a:pt x="61" y="138"/>
                      <a:pt x="62" y="136"/>
                      <a:pt x="64" y="136"/>
                    </a:cubicBezTo>
                    <a:cubicBezTo>
                      <a:pt x="63" y="135"/>
                      <a:pt x="63" y="134"/>
                      <a:pt x="62" y="134"/>
                    </a:cubicBezTo>
                    <a:cubicBezTo>
                      <a:pt x="64" y="133"/>
                      <a:pt x="65" y="130"/>
                      <a:pt x="65" y="128"/>
                    </a:cubicBezTo>
                    <a:cubicBezTo>
                      <a:pt x="65" y="109"/>
                      <a:pt x="73" y="89"/>
                      <a:pt x="77" y="70"/>
                    </a:cubicBezTo>
                    <a:cubicBezTo>
                      <a:pt x="79" y="57"/>
                      <a:pt x="84" y="44"/>
                      <a:pt x="86" y="31"/>
                    </a:cubicBezTo>
                    <a:cubicBezTo>
                      <a:pt x="87" y="26"/>
                      <a:pt x="86" y="0"/>
                      <a:pt x="87" y="0"/>
                    </a:cubicBez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5" name="iš1îḋè">
                <a:extLst>
                  <a:ext uri="{FF2B5EF4-FFF2-40B4-BE49-F238E27FC236}">
                    <a16:creationId xmlns="" xmlns:a16="http://schemas.microsoft.com/office/drawing/2014/main" id="{E44C6390-D586-4004-8131-04BB6F5147BB}"/>
                  </a:ext>
                </a:extLst>
              </p:cNvPr>
              <p:cNvSpPr/>
              <p:nvPr/>
            </p:nvSpPr>
            <p:spPr bwMode="auto">
              <a:xfrm>
                <a:off x="3421" y="1858"/>
                <a:ext cx="281" cy="77"/>
              </a:xfrm>
              <a:custGeom>
                <a:avLst/>
                <a:gdLst>
                  <a:gd name="T0" fmla="*/ 133 w 135"/>
                  <a:gd name="T1" fmla="*/ 2 h 37"/>
                  <a:gd name="T2" fmla="*/ 52 w 135"/>
                  <a:gd name="T3" fmla="*/ 8 h 37"/>
                  <a:gd name="T4" fmla="*/ 1 w 135"/>
                  <a:gd name="T5" fmla="*/ 13 h 37"/>
                  <a:gd name="T6" fmla="*/ 0 w 135"/>
                  <a:gd name="T7" fmla="*/ 36 h 37"/>
                  <a:gd name="T8" fmla="*/ 0 w 135"/>
                  <a:gd name="T9" fmla="*/ 36 h 37"/>
                  <a:gd name="T10" fmla="*/ 51 w 135"/>
                  <a:gd name="T11" fmla="*/ 34 h 37"/>
                  <a:gd name="T12" fmla="*/ 135 w 135"/>
                  <a:gd name="T13" fmla="*/ 12 h 37"/>
                  <a:gd name="T14" fmla="*/ 133 w 135"/>
                  <a:gd name="T15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37">
                    <a:moveTo>
                      <a:pt x="133" y="2"/>
                    </a:moveTo>
                    <a:cubicBezTo>
                      <a:pt x="133" y="0"/>
                      <a:pt x="89" y="4"/>
                      <a:pt x="52" y="8"/>
                    </a:cubicBezTo>
                    <a:cubicBezTo>
                      <a:pt x="24" y="10"/>
                      <a:pt x="1" y="13"/>
                      <a:pt x="1" y="13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9" y="37"/>
                      <a:pt x="29" y="37"/>
                      <a:pt x="51" y="34"/>
                    </a:cubicBezTo>
                    <a:cubicBezTo>
                      <a:pt x="80" y="31"/>
                      <a:pt x="113" y="24"/>
                      <a:pt x="135" y="12"/>
                    </a:cubicBezTo>
                    <a:cubicBezTo>
                      <a:pt x="134" y="8"/>
                      <a:pt x="134" y="4"/>
                      <a:pt x="13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6" name="ïśḷiḑê">
                <a:extLst>
                  <a:ext uri="{FF2B5EF4-FFF2-40B4-BE49-F238E27FC236}">
                    <a16:creationId xmlns="" xmlns:a16="http://schemas.microsoft.com/office/drawing/2014/main" id="{8028A475-EC12-466F-B0D4-0D662CA1A659}"/>
                  </a:ext>
                </a:extLst>
              </p:cNvPr>
              <p:cNvSpPr/>
              <p:nvPr/>
            </p:nvSpPr>
            <p:spPr bwMode="auto">
              <a:xfrm>
                <a:off x="3394" y="1492"/>
                <a:ext cx="310" cy="410"/>
              </a:xfrm>
              <a:custGeom>
                <a:avLst/>
                <a:gdLst>
                  <a:gd name="T0" fmla="*/ 144 w 149"/>
                  <a:gd name="T1" fmla="*/ 190 h 197"/>
                  <a:gd name="T2" fmla="*/ 52 w 149"/>
                  <a:gd name="T3" fmla="*/ 197 h 197"/>
                  <a:gd name="T4" fmla="*/ 14 w 149"/>
                  <a:gd name="T5" fmla="*/ 190 h 197"/>
                  <a:gd name="T6" fmla="*/ 18 w 149"/>
                  <a:gd name="T7" fmla="*/ 158 h 197"/>
                  <a:gd name="T8" fmla="*/ 19 w 149"/>
                  <a:gd name="T9" fmla="*/ 152 h 197"/>
                  <a:gd name="T10" fmla="*/ 22 w 149"/>
                  <a:gd name="T11" fmla="*/ 125 h 197"/>
                  <a:gd name="T12" fmla="*/ 2 w 149"/>
                  <a:gd name="T13" fmla="*/ 36 h 197"/>
                  <a:gd name="T14" fmla="*/ 11 w 149"/>
                  <a:gd name="T15" fmla="*/ 17 h 197"/>
                  <a:gd name="T16" fmla="*/ 39 w 149"/>
                  <a:gd name="T17" fmla="*/ 6 h 197"/>
                  <a:gd name="T18" fmla="*/ 42 w 149"/>
                  <a:gd name="T19" fmla="*/ 102 h 197"/>
                  <a:gd name="T20" fmla="*/ 48 w 149"/>
                  <a:gd name="T21" fmla="*/ 125 h 197"/>
                  <a:gd name="T22" fmla="*/ 54 w 149"/>
                  <a:gd name="T23" fmla="*/ 100 h 197"/>
                  <a:gd name="T24" fmla="*/ 90 w 149"/>
                  <a:gd name="T25" fmla="*/ 0 h 197"/>
                  <a:gd name="T26" fmla="*/ 126 w 149"/>
                  <a:gd name="T27" fmla="*/ 13 h 197"/>
                  <a:gd name="T28" fmla="*/ 136 w 149"/>
                  <a:gd name="T29" fmla="*/ 17 h 197"/>
                  <a:gd name="T30" fmla="*/ 138 w 149"/>
                  <a:gd name="T31" fmla="*/ 28 h 197"/>
                  <a:gd name="T32" fmla="*/ 132 w 149"/>
                  <a:gd name="T33" fmla="*/ 58 h 197"/>
                  <a:gd name="T34" fmla="*/ 128 w 149"/>
                  <a:gd name="T35" fmla="*/ 108 h 197"/>
                  <a:gd name="T36" fmla="*/ 128 w 149"/>
                  <a:gd name="T37" fmla="*/ 127 h 197"/>
                  <a:gd name="T38" fmla="*/ 134 w 149"/>
                  <a:gd name="T39" fmla="*/ 144 h 197"/>
                  <a:gd name="T40" fmla="*/ 148 w 149"/>
                  <a:gd name="T41" fmla="*/ 184 h 197"/>
                  <a:gd name="T42" fmla="*/ 144 w 149"/>
                  <a:gd name="T43" fmla="*/ 19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9" h="197">
                    <a:moveTo>
                      <a:pt x="144" y="190"/>
                    </a:moveTo>
                    <a:cubicBezTo>
                      <a:pt x="52" y="197"/>
                      <a:pt x="52" y="197"/>
                      <a:pt x="52" y="197"/>
                    </a:cubicBezTo>
                    <a:cubicBezTo>
                      <a:pt x="14" y="190"/>
                      <a:pt x="14" y="190"/>
                      <a:pt x="14" y="190"/>
                    </a:cubicBezTo>
                    <a:cubicBezTo>
                      <a:pt x="18" y="158"/>
                      <a:pt x="18" y="158"/>
                      <a:pt x="18" y="158"/>
                    </a:cubicBezTo>
                    <a:cubicBezTo>
                      <a:pt x="19" y="152"/>
                      <a:pt x="19" y="152"/>
                      <a:pt x="19" y="152"/>
                    </a:cubicBezTo>
                    <a:cubicBezTo>
                      <a:pt x="22" y="125"/>
                      <a:pt x="22" y="125"/>
                      <a:pt x="22" y="125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28"/>
                      <a:pt x="4" y="20"/>
                      <a:pt x="11" y="17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0" y="50"/>
                      <a:pt x="42" y="102"/>
                    </a:cubicBezTo>
                    <a:cubicBezTo>
                      <a:pt x="44" y="110"/>
                      <a:pt x="46" y="117"/>
                      <a:pt x="48" y="125"/>
                    </a:cubicBezTo>
                    <a:cubicBezTo>
                      <a:pt x="49" y="118"/>
                      <a:pt x="51" y="109"/>
                      <a:pt x="54" y="100"/>
                    </a:cubicBezTo>
                    <a:cubicBezTo>
                      <a:pt x="66" y="56"/>
                      <a:pt x="90" y="0"/>
                      <a:pt x="90" y="0"/>
                    </a:cubicBezTo>
                    <a:cubicBezTo>
                      <a:pt x="90" y="0"/>
                      <a:pt x="108" y="8"/>
                      <a:pt x="126" y="13"/>
                    </a:cubicBezTo>
                    <a:cubicBezTo>
                      <a:pt x="129" y="14"/>
                      <a:pt x="133" y="15"/>
                      <a:pt x="136" y="17"/>
                    </a:cubicBezTo>
                    <a:cubicBezTo>
                      <a:pt x="140" y="20"/>
                      <a:pt x="139" y="23"/>
                      <a:pt x="138" y="28"/>
                    </a:cubicBezTo>
                    <a:cubicBezTo>
                      <a:pt x="135" y="38"/>
                      <a:pt x="133" y="48"/>
                      <a:pt x="132" y="58"/>
                    </a:cubicBezTo>
                    <a:cubicBezTo>
                      <a:pt x="129" y="74"/>
                      <a:pt x="128" y="91"/>
                      <a:pt x="128" y="108"/>
                    </a:cubicBezTo>
                    <a:cubicBezTo>
                      <a:pt x="127" y="114"/>
                      <a:pt x="127" y="120"/>
                      <a:pt x="128" y="127"/>
                    </a:cubicBezTo>
                    <a:cubicBezTo>
                      <a:pt x="134" y="144"/>
                      <a:pt x="134" y="144"/>
                      <a:pt x="134" y="144"/>
                    </a:cubicBezTo>
                    <a:cubicBezTo>
                      <a:pt x="148" y="184"/>
                      <a:pt x="148" y="184"/>
                      <a:pt x="148" y="184"/>
                    </a:cubicBezTo>
                    <a:cubicBezTo>
                      <a:pt x="149" y="187"/>
                      <a:pt x="147" y="190"/>
                      <a:pt x="144" y="190"/>
                    </a:cubicBezTo>
                    <a:close/>
                  </a:path>
                </a:pathLst>
              </a:custGeom>
              <a:solidFill>
                <a:srgbClr val="186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7" name="iṥ1îḍé">
                <a:extLst>
                  <a:ext uri="{FF2B5EF4-FFF2-40B4-BE49-F238E27FC236}">
                    <a16:creationId xmlns="" xmlns:a16="http://schemas.microsoft.com/office/drawing/2014/main" id="{40A74AC2-F57E-44B0-8568-E5BACBB14237}"/>
                  </a:ext>
                </a:extLst>
              </p:cNvPr>
              <p:cNvSpPr/>
              <p:nvPr/>
            </p:nvSpPr>
            <p:spPr bwMode="auto">
              <a:xfrm>
                <a:off x="3433" y="1499"/>
                <a:ext cx="65" cy="258"/>
              </a:xfrm>
              <a:custGeom>
                <a:avLst/>
                <a:gdLst>
                  <a:gd name="T0" fmla="*/ 30 w 31"/>
                  <a:gd name="T1" fmla="*/ 119 h 124"/>
                  <a:gd name="T2" fmla="*/ 25 w 31"/>
                  <a:gd name="T3" fmla="*/ 91 h 124"/>
                  <a:gd name="T4" fmla="*/ 22 w 31"/>
                  <a:gd name="T5" fmla="*/ 54 h 124"/>
                  <a:gd name="T6" fmla="*/ 22 w 31"/>
                  <a:gd name="T7" fmla="*/ 29 h 124"/>
                  <a:gd name="T8" fmla="*/ 22 w 31"/>
                  <a:gd name="T9" fmla="*/ 14 h 124"/>
                  <a:gd name="T10" fmla="*/ 22 w 31"/>
                  <a:gd name="T11" fmla="*/ 6 h 124"/>
                  <a:gd name="T12" fmla="*/ 24 w 31"/>
                  <a:gd name="T13" fmla="*/ 0 h 124"/>
                  <a:gd name="T14" fmla="*/ 12 w 31"/>
                  <a:gd name="T15" fmla="*/ 8 h 124"/>
                  <a:gd name="T16" fmla="*/ 1 w 31"/>
                  <a:gd name="T17" fmla="*/ 19 h 124"/>
                  <a:gd name="T18" fmla="*/ 13 w 31"/>
                  <a:gd name="T19" fmla="*/ 31 h 124"/>
                  <a:gd name="T20" fmla="*/ 1 w 31"/>
                  <a:gd name="T21" fmla="*/ 42 h 124"/>
                  <a:gd name="T22" fmla="*/ 4 w 31"/>
                  <a:gd name="T23" fmla="*/ 51 h 124"/>
                  <a:gd name="T24" fmla="*/ 31 w 31"/>
                  <a:gd name="T25" fmla="*/ 124 h 124"/>
                  <a:gd name="T26" fmla="*/ 30 w 31"/>
                  <a:gd name="T27" fmla="*/ 11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124">
                    <a:moveTo>
                      <a:pt x="30" y="119"/>
                    </a:moveTo>
                    <a:cubicBezTo>
                      <a:pt x="28" y="110"/>
                      <a:pt x="26" y="101"/>
                      <a:pt x="25" y="91"/>
                    </a:cubicBezTo>
                    <a:cubicBezTo>
                      <a:pt x="23" y="79"/>
                      <a:pt x="23" y="66"/>
                      <a:pt x="22" y="54"/>
                    </a:cubicBezTo>
                    <a:cubicBezTo>
                      <a:pt x="22" y="45"/>
                      <a:pt x="22" y="37"/>
                      <a:pt x="22" y="29"/>
                    </a:cubicBezTo>
                    <a:cubicBezTo>
                      <a:pt x="22" y="24"/>
                      <a:pt x="22" y="19"/>
                      <a:pt x="22" y="14"/>
                    </a:cubicBezTo>
                    <a:cubicBezTo>
                      <a:pt x="22" y="11"/>
                      <a:pt x="22" y="9"/>
                      <a:pt x="22" y="6"/>
                    </a:cubicBezTo>
                    <a:cubicBezTo>
                      <a:pt x="22" y="5"/>
                      <a:pt x="23" y="0"/>
                      <a:pt x="24" y="0"/>
                    </a:cubicBezTo>
                    <a:cubicBezTo>
                      <a:pt x="22" y="1"/>
                      <a:pt x="13" y="7"/>
                      <a:pt x="12" y="8"/>
                    </a:cubicBezTo>
                    <a:cubicBezTo>
                      <a:pt x="8" y="12"/>
                      <a:pt x="5" y="15"/>
                      <a:pt x="1" y="19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" y="42"/>
                      <a:pt x="1" y="42"/>
                    </a:cubicBezTo>
                    <a:cubicBezTo>
                      <a:pt x="0" y="42"/>
                      <a:pt x="3" y="51"/>
                      <a:pt x="4" y="51"/>
                    </a:cubicBezTo>
                    <a:cubicBezTo>
                      <a:pt x="7" y="61"/>
                      <a:pt x="26" y="117"/>
                      <a:pt x="31" y="124"/>
                    </a:cubicBezTo>
                    <a:cubicBezTo>
                      <a:pt x="30" y="123"/>
                      <a:pt x="30" y="121"/>
                      <a:pt x="30" y="119"/>
                    </a:cubicBezTo>
                    <a:close/>
                  </a:path>
                </a:pathLst>
              </a:cu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8" name="ïṧḻíḋê">
                <a:extLst>
                  <a:ext uri="{FF2B5EF4-FFF2-40B4-BE49-F238E27FC236}">
                    <a16:creationId xmlns="" xmlns:a16="http://schemas.microsoft.com/office/drawing/2014/main" id="{D5F06139-8DDC-4224-B6EF-EAAD7A522CDB}"/>
                  </a:ext>
                </a:extLst>
              </p:cNvPr>
              <p:cNvSpPr/>
              <p:nvPr/>
            </p:nvSpPr>
            <p:spPr bwMode="auto">
              <a:xfrm>
                <a:off x="3494" y="1490"/>
                <a:ext cx="131" cy="260"/>
              </a:xfrm>
              <a:custGeom>
                <a:avLst/>
                <a:gdLst>
                  <a:gd name="T0" fmla="*/ 42 w 63"/>
                  <a:gd name="T1" fmla="*/ 0 h 125"/>
                  <a:gd name="T2" fmla="*/ 54 w 63"/>
                  <a:gd name="T3" fmla="*/ 6 h 125"/>
                  <a:gd name="T4" fmla="*/ 63 w 63"/>
                  <a:gd name="T5" fmla="*/ 20 h 125"/>
                  <a:gd name="T6" fmla="*/ 52 w 63"/>
                  <a:gd name="T7" fmla="*/ 33 h 125"/>
                  <a:gd name="T8" fmla="*/ 63 w 63"/>
                  <a:gd name="T9" fmla="*/ 40 h 125"/>
                  <a:gd name="T10" fmla="*/ 33 w 63"/>
                  <a:gd name="T11" fmla="*/ 76 h 125"/>
                  <a:gd name="T12" fmla="*/ 0 w 63"/>
                  <a:gd name="T13" fmla="*/ 125 h 125"/>
                  <a:gd name="T14" fmla="*/ 8 w 63"/>
                  <a:gd name="T15" fmla="*/ 94 h 125"/>
                  <a:gd name="T16" fmla="*/ 42 w 63"/>
                  <a:gd name="T1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125">
                    <a:moveTo>
                      <a:pt x="42" y="0"/>
                    </a:moveTo>
                    <a:cubicBezTo>
                      <a:pt x="54" y="6"/>
                      <a:pt x="54" y="6"/>
                      <a:pt x="54" y="6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53" y="51"/>
                      <a:pt x="43" y="63"/>
                      <a:pt x="33" y="76"/>
                    </a:cubicBezTo>
                    <a:cubicBezTo>
                      <a:pt x="20" y="93"/>
                      <a:pt x="9" y="110"/>
                      <a:pt x="0" y="125"/>
                    </a:cubicBezTo>
                    <a:cubicBezTo>
                      <a:pt x="2" y="115"/>
                      <a:pt x="5" y="105"/>
                      <a:pt x="8" y="94"/>
                    </a:cubicBezTo>
                    <a:cubicBezTo>
                      <a:pt x="14" y="73"/>
                      <a:pt x="24" y="41"/>
                      <a:pt x="42" y="0"/>
                    </a:cubicBezTo>
                    <a:close/>
                  </a:path>
                </a:pathLst>
              </a:cu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9" name="iṥliḋé">
                <a:extLst>
                  <a:ext uri="{FF2B5EF4-FFF2-40B4-BE49-F238E27FC236}">
                    <a16:creationId xmlns="" xmlns:a16="http://schemas.microsoft.com/office/drawing/2014/main" id="{C77C87D6-5F35-4664-896C-034C3EA7A3CA}"/>
                  </a:ext>
                </a:extLst>
              </p:cNvPr>
              <p:cNvSpPr/>
              <p:nvPr/>
            </p:nvSpPr>
            <p:spPr bwMode="auto">
              <a:xfrm>
                <a:off x="3427" y="1284"/>
                <a:ext cx="173" cy="233"/>
              </a:xfrm>
              <a:custGeom>
                <a:avLst/>
                <a:gdLst>
                  <a:gd name="T0" fmla="*/ 13 w 83"/>
                  <a:gd name="T1" fmla="*/ 49 h 112"/>
                  <a:gd name="T2" fmla="*/ 21 w 83"/>
                  <a:gd name="T3" fmla="*/ 26 h 112"/>
                  <a:gd name="T4" fmla="*/ 33 w 83"/>
                  <a:gd name="T5" fmla="*/ 32 h 112"/>
                  <a:gd name="T6" fmla="*/ 59 w 83"/>
                  <a:gd name="T7" fmla="*/ 46 h 112"/>
                  <a:gd name="T8" fmla="*/ 72 w 83"/>
                  <a:gd name="T9" fmla="*/ 76 h 112"/>
                  <a:gd name="T10" fmla="*/ 71 w 83"/>
                  <a:gd name="T11" fmla="*/ 102 h 112"/>
                  <a:gd name="T12" fmla="*/ 71 w 83"/>
                  <a:gd name="T13" fmla="*/ 112 h 112"/>
                  <a:gd name="T14" fmla="*/ 76 w 83"/>
                  <a:gd name="T15" fmla="*/ 102 h 112"/>
                  <a:gd name="T16" fmla="*/ 79 w 83"/>
                  <a:gd name="T17" fmla="*/ 89 h 112"/>
                  <a:gd name="T18" fmla="*/ 79 w 83"/>
                  <a:gd name="T19" fmla="*/ 62 h 112"/>
                  <a:gd name="T20" fmla="*/ 81 w 83"/>
                  <a:gd name="T21" fmla="*/ 50 h 112"/>
                  <a:gd name="T22" fmla="*/ 75 w 83"/>
                  <a:gd name="T23" fmla="*/ 14 h 112"/>
                  <a:gd name="T24" fmla="*/ 45 w 83"/>
                  <a:gd name="T25" fmla="*/ 0 h 112"/>
                  <a:gd name="T26" fmla="*/ 8 w 83"/>
                  <a:gd name="T27" fmla="*/ 33 h 112"/>
                  <a:gd name="T28" fmla="*/ 13 w 83"/>
                  <a:gd name="T29" fmla="*/ 104 h 112"/>
                  <a:gd name="T30" fmla="*/ 13 w 83"/>
                  <a:gd name="T31" fmla="*/ 62 h 112"/>
                  <a:gd name="T32" fmla="*/ 13 w 83"/>
                  <a:gd name="T33" fmla="*/ 4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112">
                    <a:moveTo>
                      <a:pt x="13" y="49"/>
                    </a:moveTo>
                    <a:cubicBezTo>
                      <a:pt x="13" y="40"/>
                      <a:pt x="15" y="32"/>
                      <a:pt x="21" y="26"/>
                    </a:cubicBezTo>
                    <a:cubicBezTo>
                      <a:pt x="23" y="25"/>
                      <a:pt x="31" y="31"/>
                      <a:pt x="33" y="32"/>
                    </a:cubicBezTo>
                    <a:cubicBezTo>
                      <a:pt x="42" y="36"/>
                      <a:pt x="52" y="39"/>
                      <a:pt x="59" y="46"/>
                    </a:cubicBezTo>
                    <a:cubicBezTo>
                      <a:pt x="67" y="54"/>
                      <a:pt x="71" y="65"/>
                      <a:pt x="72" y="76"/>
                    </a:cubicBezTo>
                    <a:cubicBezTo>
                      <a:pt x="73" y="85"/>
                      <a:pt x="72" y="93"/>
                      <a:pt x="71" y="102"/>
                    </a:cubicBezTo>
                    <a:cubicBezTo>
                      <a:pt x="71" y="105"/>
                      <a:pt x="71" y="109"/>
                      <a:pt x="71" y="112"/>
                    </a:cubicBezTo>
                    <a:cubicBezTo>
                      <a:pt x="71" y="110"/>
                      <a:pt x="75" y="104"/>
                      <a:pt x="76" y="102"/>
                    </a:cubicBezTo>
                    <a:cubicBezTo>
                      <a:pt x="78" y="98"/>
                      <a:pt x="79" y="93"/>
                      <a:pt x="79" y="89"/>
                    </a:cubicBezTo>
                    <a:cubicBezTo>
                      <a:pt x="80" y="80"/>
                      <a:pt x="78" y="71"/>
                      <a:pt x="79" y="62"/>
                    </a:cubicBezTo>
                    <a:cubicBezTo>
                      <a:pt x="80" y="58"/>
                      <a:pt x="80" y="54"/>
                      <a:pt x="81" y="50"/>
                    </a:cubicBezTo>
                    <a:cubicBezTo>
                      <a:pt x="83" y="39"/>
                      <a:pt x="82" y="23"/>
                      <a:pt x="75" y="14"/>
                    </a:cubicBezTo>
                    <a:cubicBezTo>
                      <a:pt x="68" y="5"/>
                      <a:pt x="56" y="0"/>
                      <a:pt x="45" y="0"/>
                    </a:cubicBezTo>
                    <a:cubicBezTo>
                      <a:pt x="26" y="1"/>
                      <a:pt x="14" y="17"/>
                      <a:pt x="8" y="33"/>
                    </a:cubicBezTo>
                    <a:cubicBezTo>
                      <a:pt x="0" y="55"/>
                      <a:pt x="5" y="83"/>
                      <a:pt x="13" y="104"/>
                    </a:cubicBezTo>
                    <a:cubicBezTo>
                      <a:pt x="12" y="90"/>
                      <a:pt x="14" y="76"/>
                      <a:pt x="13" y="62"/>
                    </a:cubicBezTo>
                    <a:cubicBezTo>
                      <a:pt x="13" y="58"/>
                      <a:pt x="13" y="53"/>
                      <a:pt x="13" y="49"/>
                    </a:cubicBezTo>
                    <a:close/>
                  </a:path>
                </a:pathLst>
              </a:custGeom>
              <a:solidFill>
                <a:srgbClr val="8243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0" name="iŝlidè">
                <a:extLst>
                  <a:ext uri="{FF2B5EF4-FFF2-40B4-BE49-F238E27FC236}">
                    <a16:creationId xmlns="" xmlns:a16="http://schemas.microsoft.com/office/drawing/2014/main" id="{22B05497-AC16-4222-B407-9E32D1011EF8}"/>
                  </a:ext>
                </a:extLst>
              </p:cNvPr>
              <p:cNvSpPr/>
              <p:nvPr/>
            </p:nvSpPr>
            <p:spPr bwMode="auto">
              <a:xfrm>
                <a:off x="3483" y="1750"/>
                <a:ext cx="23" cy="150"/>
              </a:xfrm>
              <a:custGeom>
                <a:avLst/>
                <a:gdLst>
                  <a:gd name="T0" fmla="*/ 0 w 23"/>
                  <a:gd name="T1" fmla="*/ 148 h 150"/>
                  <a:gd name="T2" fmla="*/ 15 w 23"/>
                  <a:gd name="T3" fmla="*/ 7 h 150"/>
                  <a:gd name="T4" fmla="*/ 23 w 23"/>
                  <a:gd name="T5" fmla="*/ 0 h 150"/>
                  <a:gd name="T6" fmla="*/ 13 w 23"/>
                  <a:gd name="T7" fmla="*/ 150 h 150"/>
                  <a:gd name="T8" fmla="*/ 0 w 23"/>
                  <a:gd name="T9" fmla="*/ 14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50">
                    <a:moveTo>
                      <a:pt x="0" y="148"/>
                    </a:moveTo>
                    <a:lnTo>
                      <a:pt x="15" y="7"/>
                    </a:lnTo>
                    <a:lnTo>
                      <a:pt x="23" y="0"/>
                    </a:lnTo>
                    <a:lnTo>
                      <a:pt x="13" y="15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1" name="iṥḻiḍe">
                <a:extLst>
                  <a:ext uri="{FF2B5EF4-FFF2-40B4-BE49-F238E27FC236}">
                    <a16:creationId xmlns="" xmlns:a16="http://schemas.microsoft.com/office/drawing/2014/main" id="{6D690D58-6BDC-4B3B-B555-6E26DBC1554E}"/>
                  </a:ext>
                </a:extLst>
              </p:cNvPr>
              <p:cNvSpPr/>
              <p:nvPr/>
            </p:nvSpPr>
            <p:spPr bwMode="auto">
              <a:xfrm>
                <a:off x="3446" y="1586"/>
                <a:ext cx="141" cy="158"/>
              </a:xfrm>
              <a:custGeom>
                <a:avLst/>
                <a:gdLst>
                  <a:gd name="T0" fmla="*/ 0 w 68"/>
                  <a:gd name="T1" fmla="*/ 4 h 76"/>
                  <a:gd name="T2" fmla="*/ 4 w 68"/>
                  <a:gd name="T3" fmla="*/ 1 h 76"/>
                  <a:gd name="T4" fmla="*/ 7 w 68"/>
                  <a:gd name="T5" fmla="*/ 0 h 76"/>
                  <a:gd name="T6" fmla="*/ 64 w 68"/>
                  <a:gd name="T7" fmla="*/ 0 h 76"/>
                  <a:gd name="T8" fmla="*/ 68 w 68"/>
                  <a:gd name="T9" fmla="*/ 60 h 76"/>
                  <a:gd name="T10" fmla="*/ 46 w 68"/>
                  <a:gd name="T11" fmla="*/ 75 h 76"/>
                  <a:gd name="T12" fmla="*/ 0 w 68"/>
                  <a:gd name="T13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76">
                    <a:moveTo>
                      <a:pt x="0" y="4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67" y="57"/>
                      <a:pt x="68" y="60"/>
                    </a:cubicBezTo>
                    <a:cubicBezTo>
                      <a:pt x="68" y="62"/>
                      <a:pt x="47" y="74"/>
                      <a:pt x="46" y="75"/>
                    </a:cubicBezTo>
                    <a:cubicBezTo>
                      <a:pt x="45" y="76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2" name="ïšḷîḋé">
                <a:extLst>
                  <a:ext uri="{FF2B5EF4-FFF2-40B4-BE49-F238E27FC236}">
                    <a16:creationId xmlns="" xmlns:a16="http://schemas.microsoft.com/office/drawing/2014/main" id="{1282E214-89D6-4D17-935E-5DAFF9A8D045}"/>
                  </a:ext>
                </a:extLst>
              </p:cNvPr>
              <p:cNvSpPr/>
              <p:nvPr/>
            </p:nvSpPr>
            <p:spPr bwMode="auto">
              <a:xfrm>
                <a:off x="3450" y="1617"/>
                <a:ext cx="129" cy="112"/>
              </a:xfrm>
              <a:custGeom>
                <a:avLst/>
                <a:gdLst>
                  <a:gd name="T0" fmla="*/ 0 w 62"/>
                  <a:gd name="T1" fmla="*/ 0 h 54"/>
                  <a:gd name="T2" fmla="*/ 7 w 62"/>
                  <a:gd name="T3" fmla="*/ 50 h 54"/>
                  <a:gd name="T4" fmla="*/ 62 w 62"/>
                  <a:gd name="T5" fmla="*/ 54 h 54"/>
                  <a:gd name="T6" fmla="*/ 61 w 62"/>
                  <a:gd name="T7" fmla="*/ 51 h 54"/>
                  <a:gd name="T8" fmla="*/ 0 w 62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54">
                    <a:moveTo>
                      <a:pt x="0" y="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37" y="41"/>
                      <a:pt x="14" y="23"/>
                      <a:pt x="0" y="0"/>
                    </a:cubicBez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3" name="ïṩľiḓe">
                <a:extLst>
                  <a:ext uri="{FF2B5EF4-FFF2-40B4-BE49-F238E27FC236}">
                    <a16:creationId xmlns="" xmlns:a16="http://schemas.microsoft.com/office/drawing/2014/main" id="{394A7E4F-A4C2-4568-9C66-DB296453F73A}"/>
                  </a:ext>
                </a:extLst>
              </p:cNvPr>
              <p:cNvSpPr/>
              <p:nvPr/>
            </p:nvSpPr>
            <p:spPr bwMode="auto">
              <a:xfrm>
                <a:off x="3446" y="1594"/>
                <a:ext cx="131" cy="129"/>
              </a:xfrm>
              <a:custGeom>
                <a:avLst/>
                <a:gdLst>
                  <a:gd name="T0" fmla="*/ 63 w 63"/>
                  <a:gd name="T1" fmla="*/ 62 h 62"/>
                  <a:gd name="T2" fmla="*/ 60 w 63"/>
                  <a:gd name="T3" fmla="*/ 0 h 62"/>
                  <a:gd name="T4" fmla="*/ 0 w 63"/>
                  <a:gd name="T5" fmla="*/ 0 h 62"/>
                  <a:gd name="T6" fmla="*/ 2 w 63"/>
                  <a:gd name="T7" fmla="*/ 11 h 62"/>
                  <a:gd name="T8" fmla="*/ 63 w 63"/>
                  <a:gd name="T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62">
                    <a:moveTo>
                      <a:pt x="63" y="62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6" y="34"/>
                      <a:pt x="39" y="52"/>
                      <a:pt x="63" y="62"/>
                    </a:cubicBez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4" name="îŝļíḍé">
                <a:extLst>
                  <a:ext uri="{FF2B5EF4-FFF2-40B4-BE49-F238E27FC236}">
                    <a16:creationId xmlns="" xmlns:a16="http://schemas.microsoft.com/office/drawing/2014/main" id="{5B9EB105-C5C2-403C-926E-66B950B0B4A5}"/>
                  </a:ext>
                </a:extLst>
              </p:cNvPr>
              <p:cNvSpPr/>
              <p:nvPr/>
            </p:nvSpPr>
            <p:spPr bwMode="auto">
              <a:xfrm>
                <a:off x="3371" y="1526"/>
                <a:ext cx="189" cy="260"/>
              </a:xfrm>
              <a:custGeom>
                <a:avLst/>
                <a:gdLst>
                  <a:gd name="T0" fmla="*/ 12 w 91"/>
                  <a:gd name="T1" fmla="*/ 8 h 125"/>
                  <a:gd name="T2" fmla="*/ 11 w 91"/>
                  <a:gd name="T3" fmla="*/ 9 h 125"/>
                  <a:gd name="T4" fmla="*/ 8 w 91"/>
                  <a:gd name="T5" fmla="*/ 24 h 125"/>
                  <a:gd name="T6" fmla="*/ 6 w 91"/>
                  <a:gd name="T7" fmla="*/ 47 h 125"/>
                  <a:gd name="T8" fmla="*/ 0 w 91"/>
                  <a:gd name="T9" fmla="*/ 103 h 125"/>
                  <a:gd name="T10" fmla="*/ 1 w 91"/>
                  <a:gd name="T11" fmla="*/ 108 h 125"/>
                  <a:gd name="T12" fmla="*/ 6 w 91"/>
                  <a:gd name="T13" fmla="*/ 119 h 125"/>
                  <a:gd name="T14" fmla="*/ 17 w 91"/>
                  <a:gd name="T15" fmla="*/ 124 h 125"/>
                  <a:gd name="T16" fmla="*/ 82 w 91"/>
                  <a:gd name="T17" fmla="*/ 116 h 125"/>
                  <a:gd name="T18" fmla="*/ 91 w 91"/>
                  <a:gd name="T19" fmla="*/ 82 h 125"/>
                  <a:gd name="T20" fmla="*/ 31 w 91"/>
                  <a:gd name="T21" fmla="*/ 87 h 125"/>
                  <a:gd name="T22" fmla="*/ 30 w 91"/>
                  <a:gd name="T23" fmla="*/ 39 h 125"/>
                  <a:gd name="T24" fmla="*/ 26 w 91"/>
                  <a:gd name="T25" fmla="*/ 0 h 125"/>
                  <a:gd name="T26" fmla="*/ 12 w 91"/>
                  <a:gd name="T27" fmla="*/ 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125">
                    <a:moveTo>
                      <a:pt x="12" y="8"/>
                    </a:moveTo>
                    <a:cubicBezTo>
                      <a:pt x="12" y="8"/>
                      <a:pt x="11" y="8"/>
                      <a:pt x="11" y="9"/>
                    </a:cubicBezTo>
                    <a:cubicBezTo>
                      <a:pt x="8" y="13"/>
                      <a:pt x="8" y="19"/>
                      <a:pt x="8" y="24"/>
                    </a:cubicBezTo>
                    <a:cubicBezTo>
                      <a:pt x="7" y="32"/>
                      <a:pt x="6" y="39"/>
                      <a:pt x="6" y="47"/>
                    </a:cubicBezTo>
                    <a:cubicBezTo>
                      <a:pt x="4" y="65"/>
                      <a:pt x="2" y="84"/>
                      <a:pt x="0" y="103"/>
                    </a:cubicBezTo>
                    <a:cubicBezTo>
                      <a:pt x="0" y="104"/>
                      <a:pt x="0" y="106"/>
                      <a:pt x="1" y="108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8" y="122"/>
                      <a:pt x="12" y="125"/>
                      <a:pt x="17" y="124"/>
                    </a:cubicBezTo>
                    <a:cubicBezTo>
                      <a:pt x="82" y="116"/>
                      <a:pt x="82" y="116"/>
                      <a:pt x="82" y="116"/>
                    </a:cubicBezTo>
                    <a:cubicBezTo>
                      <a:pt x="91" y="82"/>
                      <a:pt x="91" y="82"/>
                      <a:pt x="91" y="82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31" y="72"/>
                      <a:pt x="31" y="56"/>
                      <a:pt x="30" y="39"/>
                    </a:cubicBezTo>
                    <a:cubicBezTo>
                      <a:pt x="29" y="25"/>
                      <a:pt x="28" y="12"/>
                      <a:pt x="26" y="0"/>
                    </a:cubicBezTo>
                    <a:cubicBezTo>
                      <a:pt x="21" y="2"/>
                      <a:pt x="16" y="3"/>
                      <a:pt x="12" y="8"/>
                    </a:cubicBezTo>
                    <a:close/>
                  </a:path>
                </a:pathLst>
              </a:cu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5" name="iŝ1idê">
                <a:extLst>
                  <a:ext uri="{FF2B5EF4-FFF2-40B4-BE49-F238E27FC236}">
                    <a16:creationId xmlns="" xmlns:a16="http://schemas.microsoft.com/office/drawing/2014/main" id="{96AF033F-08B3-4D36-8004-3AE985E3D07F}"/>
                  </a:ext>
                </a:extLst>
              </p:cNvPr>
              <p:cNvSpPr/>
              <p:nvPr/>
            </p:nvSpPr>
            <p:spPr bwMode="auto">
              <a:xfrm>
                <a:off x="3446" y="1671"/>
                <a:ext cx="41" cy="100"/>
              </a:xfrm>
              <a:custGeom>
                <a:avLst/>
                <a:gdLst>
                  <a:gd name="T0" fmla="*/ 12 w 20"/>
                  <a:gd name="T1" fmla="*/ 48 h 48"/>
                  <a:gd name="T2" fmla="*/ 5 w 20"/>
                  <a:gd name="T3" fmla="*/ 45 h 48"/>
                  <a:gd name="T4" fmla="*/ 2 w 20"/>
                  <a:gd name="T5" fmla="*/ 36 h 48"/>
                  <a:gd name="T6" fmla="*/ 2 w 20"/>
                  <a:gd name="T7" fmla="*/ 28 h 48"/>
                  <a:gd name="T8" fmla="*/ 1 w 20"/>
                  <a:gd name="T9" fmla="*/ 19 h 48"/>
                  <a:gd name="T10" fmla="*/ 8 w 20"/>
                  <a:gd name="T11" fmla="*/ 14 h 48"/>
                  <a:gd name="T12" fmla="*/ 6 w 20"/>
                  <a:gd name="T13" fmla="*/ 2 h 48"/>
                  <a:gd name="T14" fmla="*/ 7 w 20"/>
                  <a:gd name="T15" fmla="*/ 0 h 48"/>
                  <a:gd name="T16" fmla="*/ 14 w 20"/>
                  <a:gd name="T17" fmla="*/ 10 h 48"/>
                  <a:gd name="T18" fmla="*/ 18 w 20"/>
                  <a:gd name="T19" fmla="*/ 18 h 48"/>
                  <a:gd name="T20" fmla="*/ 15 w 20"/>
                  <a:gd name="T21" fmla="*/ 29 h 48"/>
                  <a:gd name="T22" fmla="*/ 12 w 20"/>
                  <a:gd name="T2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48">
                    <a:moveTo>
                      <a:pt x="12" y="48"/>
                    </a:moveTo>
                    <a:cubicBezTo>
                      <a:pt x="10" y="47"/>
                      <a:pt x="6" y="47"/>
                      <a:pt x="5" y="45"/>
                    </a:cubicBezTo>
                    <a:cubicBezTo>
                      <a:pt x="2" y="43"/>
                      <a:pt x="2" y="39"/>
                      <a:pt x="2" y="36"/>
                    </a:cubicBezTo>
                    <a:cubicBezTo>
                      <a:pt x="2" y="33"/>
                      <a:pt x="2" y="31"/>
                      <a:pt x="2" y="28"/>
                    </a:cubicBezTo>
                    <a:cubicBezTo>
                      <a:pt x="1" y="25"/>
                      <a:pt x="0" y="22"/>
                      <a:pt x="1" y="19"/>
                    </a:cubicBezTo>
                    <a:cubicBezTo>
                      <a:pt x="1" y="14"/>
                      <a:pt x="4" y="15"/>
                      <a:pt x="8" y="14"/>
                    </a:cubicBezTo>
                    <a:cubicBezTo>
                      <a:pt x="5" y="11"/>
                      <a:pt x="4" y="5"/>
                      <a:pt x="6" y="2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10" y="3"/>
                      <a:pt x="11" y="7"/>
                      <a:pt x="14" y="10"/>
                    </a:cubicBezTo>
                    <a:cubicBezTo>
                      <a:pt x="16" y="13"/>
                      <a:pt x="20" y="13"/>
                      <a:pt x="18" y="18"/>
                    </a:cubicBezTo>
                    <a:cubicBezTo>
                      <a:pt x="16" y="21"/>
                      <a:pt x="16" y="25"/>
                      <a:pt x="15" y="29"/>
                    </a:cubicBezTo>
                    <a:cubicBezTo>
                      <a:pt x="14" y="35"/>
                      <a:pt x="13" y="41"/>
                      <a:pt x="12" y="48"/>
                    </a:cubicBezTo>
                    <a:close/>
                  </a:path>
                </a:pathLst>
              </a:custGeom>
              <a:solidFill>
                <a:srgbClr val="DEB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6" name="îSľîḑê">
                <a:extLst>
                  <a:ext uri="{FF2B5EF4-FFF2-40B4-BE49-F238E27FC236}">
                    <a16:creationId xmlns="" xmlns:a16="http://schemas.microsoft.com/office/drawing/2014/main" id="{59AEA4F8-2282-48D4-BA6E-DE195DE62E6C}"/>
                  </a:ext>
                </a:extLst>
              </p:cNvPr>
              <p:cNvSpPr/>
              <p:nvPr/>
            </p:nvSpPr>
            <p:spPr bwMode="auto">
              <a:xfrm>
                <a:off x="3529" y="1657"/>
                <a:ext cx="69" cy="64"/>
              </a:xfrm>
              <a:custGeom>
                <a:avLst/>
                <a:gdLst>
                  <a:gd name="T0" fmla="*/ 31 w 33"/>
                  <a:gd name="T1" fmla="*/ 14 h 31"/>
                  <a:gd name="T2" fmla="*/ 30 w 33"/>
                  <a:gd name="T3" fmla="*/ 15 h 31"/>
                  <a:gd name="T4" fmla="*/ 29 w 33"/>
                  <a:gd name="T5" fmla="*/ 17 h 31"/>
                  <a:gd name="T6" fmla="*/ 24 w 33"/>
                  <a:gd name="T7" fmla="*/ 18 h 31"/>
                  <a:gd name="T8" fmla="*/ 30 w 33"/>
                  <a:gd name="T9" fmla="*/ 18 h 31"/>
                  <a:gd name="T10" fmla="*/ 31 w 33"/>
                  <a:gd name="T11" fmla="*/ 22 h 31"/>
                  <a:gd name="T12" fmla="*/ 26 w 33"/>
                  <a:gd name="T13" fmla="*/ 27 h 31"/>
                  <a:gd name="T14" fmla="*/ 9 w 33"/>
                  <a:gd name="T15" fmla="*/ 31 h 31"/>
                  <a:gd name="T16" fmla="*/ 1 w 33"/>
                  <a:gd name="T17" fmla="*/ 21 h 31"/>
                  <a:gd name="T18" fmla="*/ 10 w 33"/>
                  <a:gd name="T19" fmla="*/ 7 h 31"/>
                  <a:gd name="T20" fmla="*/ 18 w 33"/>
                  <a:gd name="T21" fmla="*/ 2 h 31"/>
                  <a:gd name="T22" fmla="*/ 26 w 33"/>
                  <a:gd name="T23" fmla="*/ 0 h 31"/>
                  <a:gd name="T24" fmla="*/ 18 w 33"/>
                  <a:gd name="T25" fmla="*/ 9 h 31"/>
                  <a:gd name="T26" fmla="*/ 13 w 33"/>
                  <a:gd name="T27" fmla="*/ 14 h 31"/>
                  <a:gd name="T28" fmla="*/ 25 w 33"/>
                  <a:gd name="T29" fmla="*/ 13 h 31"/>
                  <a:gd name="T30" fmla="*/ 31 w 33"/>
                  <a:gd name="T31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" h="31">
                    <a:moveTo>
                      <a:pt x="31" y="14"/>
                    </a:moveTo>
                    <a:cubicBezTo>
                      <a:pt x="31" y="14"/>
                      <a:pt x="31" y="15"/>
                      <a:pt x="30" y="15"/>
                    </a:cubicBezTo>
                    <a:cubicBezTo>
                      <a:pt x="30" y="16"/>
                      <a:pt x="30" y="16"/>
                      <a:pt x="29" y="17"/>
                    </a:cubicBezTo>
                    <a:cubicBezTo>
                      <a:pt x="28" y="18"/>
                      <a:pt x="26" y="18"/>
                      <a:pt x="24" y="18"/>
                    </a:cubicBezTo>
                    <a:cubicBezTo>
                      <a:pt x="26" y="18"/>
                      <a:pt x="28" y="17"/>
                      <a:pt x="30" y="18"/>
                    </a:cubicBezTo>
                    <a:cubicBezTo>
                      <a:pt x="32" y="18"/>
                      <a:pt x="33" y="21"/>
                      <a:pt x="31" y="22"/>
                    </a:cubicBezTo>
                    <a:cubicBezTo>
                      <a:pt x="33" y="26"/>
                      <a:pt x="29" y="26"/>
                      <a:pt x="26" y="27"/>
                    </a:cubicBezTo>
                    <a:cubicBezTo>
                      <a:pt x="20" y="28"/>
                      <a:pt x="14" y="29"/>
                      <a:pt x="9" y="31"/>
                    </a:cubicBezTo>
                    <a:cubicBezTo>
                      <a:pt x="8" y="31"/>
                      <a:pt x="1" y="22"/>
                      <a:pt x="1" y="21"/>
                    </a:cubicBezTo>
                    <a:cubicBezTo>
                      <a:pt x="0" y="17"/>
                      <a:pt x="6" y="9"/>
                      <a:pt x="10" y="7"/>
                    </a:cubicBezTo>
                    <a:cubicBezTo>
                      <a:pt x="12" y="5"/>
                      <a:pt x="15" y="3"/>
                      <a:pt x="18" y="2"/>
                    </a:cubicBezTo>
                    <a:cubicBezTo>
                      <a:pt x="21" y="1"/>
                      <a:pt x="24" y="1"/>
                      <a:pt x="26" y="0"/>
                    </a:cubicBezTo>
                    <a:cubicBezTo>
                      <a:pt x="28" y="6"/>
                      <a:pt x="21" y="7"/>
                      <a:pt x="18" y="9"/>
                    </a:cubicBezTo>
                    <a:cubicBezTo>
                      <a:pt x="16" y="9"/>
                      <a:pt x="14" y="14"/>
                      <a:pt x="13" y="14"/>
                    </a:cubicBezTo>
                    <a:cubicBezTo>
                      <a:pt x="17" y="14"/>
                      <a:pt x="21" y="13"/>
                      <a:pt x="25" y="13"/>
                    </a:cubicBezTo>
                    <a:cubicBezTo>
                      <a:pt x="26" y="12"/>
                      <a:pt x="30" y="12"/>
                      <a:pt x="31" y="14"/>
                    </a:cubicBezTo>
                    <a:close/>
                  </a:path>
                </a:pathLst>
              </a:custGeom>
              <a:solidFill>
                <a:srgbClr val="E9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7" name="îṧľïḑè">
                <a:extLst>
                  <a:ext uri="{FF2B5EF4-FFF2-40B4-BE49-F238E27FC236}">
                    <a16:creationId xmlns="" xmlns:a16="http://schemas.microsoft.com/office/drawing/2014/main" id="{D9CBB7F7-11EE-4815-A98D-DEDA57E8A695}"/>
                  </a:ext>
                </a:extLst>
              </p:cNvPr>
              <p:cNvSpPr/>
              <p:nvPr/>
            </p:nvSpPr>
            <p:spPr bwMode="auto">
              <a:xfrm>
                <a:off x="3469" y="1519"/>
                <a:ext cx="251" cy="275"/>
              </a:xfrm>
              <a:custGeom>
                <a:avLst/>
                <a:gdLst>
                  <a:gd name="T0" fmla="*/ 120 w 121"/>
                  <a:gd name="T1" fmla="*/ 100 h 132"/>
                  <a:gd name="T2" fmla="*/ 119 w 121"/>
                  <a:gd name="T3" fmla="*/ 104 h 132"/>
                  <a:gd name="T4" fmla="*/ 114 w 121"/>
                  <a:gd name="T5" fmla="*/ 123 h 132"/>
                  <a:gd name="T6" fmla="*/ 103 w 121"/>
                  <a:gd name="T7" fmla="*/ 131 h 132"/>
                  <a:gd name="T8" fmla="*/ 97 w 121"/>
                  <a:gd name="T9" fmla="*/ 132 h 132"/>
                  <a:gd name="T10" fmla="*/ 1 w 121"/>
                  <a:gd name="T11" fmla="*/ 122 h 132"/>
                  <a:gd name="T12" fmla="*/ 6 w 121"/>
                  <a:gd name="T13" fmla="*/ 89 h 132"/>
                  <a:gd name="T14" fmla="*/ 8 w 121"/>
                  <a:gd name="T15" fmla="*/ 84 h 132"/>
                  <a:gd name="T16" fmla="*/ 18 w 121"/>
                  <a:gd name="T17" fmla="*/ 87 h 132"/>
                  <a:gd name="T18" fmla="*/ 58 w 121"/>
                  <a:gd name="T19" fmla="*/ 92 h 132"/>
                  <a:gd name="T20" fmla="*/ 85 w 121"/>
                  <a:gd name="T21" fmla="*/ 89 h 132"/>
                  <a:gd name="T22" fmla="*/ 88 w 121"/>
                  <a:gd name="T23" fmla="*/ 15 h 132"/>
                  <a:gd name="T24" fmla="*/ 90 w 121"/>
                  <a:gd name="T25" fmla="*/ 0 h 132"/>
                  <a:gd name="T26" fmla="*/ 107 w 121"/>
                  <a:gd name="T27" fmla="*/ 4 h 132"/>
                  <a:gd name="T28" fmla="*/ 115 w 121"/>
                  <a:gd name="T29" fmla="*/ 15 h 132"/>
                  <a:gd name="T30" fmla="*/ 117 w 121"/>
                  <a:gd name="T31" fmla="*/ 28 h 132"/>
                  <a:gd name="T32" fmla="*/ 120 w 121"/>
                  <a:gd name="T33" fmla="*/ 10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1" h="132">
                    <a:moveTo>
                      <a:pt x="120" y="100"/>
                    </a:moveTo>
                    <a:cubicBezTo>
                      <a:pt x="120" y="101"/>
                      <a:pt x="120" y="102"/>
                      <a:pt x="119" y="104"/>
                    </a:cubicBezTo>
                    <a:cubicBezTo>
                      <a:pt x="114" y="123"/>
                      <a:pt x="114" y="123"/>
                      <a:pt x="114" y="123"/>
                    </a:cubicBezTo>
                    <a:cubicBezTo>
                      <a:pt x="113" y="128"/>
                      <a:pt x="108" y="131"/>
                      <a:pt x="103" y="131"/>
                    </a:cubicBezTo>
                    <a:cubicBezTo>
                      <a:pt x="102" y="132"/>
                      <a:pt x="100" y="132"/>
                      <a:pt x="97" y="132"/>
                    </a:cubicBezTo>
                    <a:cubicBezTo>
                      <a:pt x="72" y="132"/>
                      <a:pt x="25" y="127"/>
                      <a:pt x="1" y="122"/>
                    </a:cubicBezTo>
                    <a:cubicBezTo>
                      <a:pt x="0" y="112"/>
                      <a:pt x="1" y="99"/>
                      <a:pt x="6" y="89"/>
                    </a:cubicBezTo>
                    <a:cubicBezTo>
                      <a:pt x="6" y="87"/>
                      <a:pt x="7" y="86"/>
                      <a:pt x="8" y="84"/>
                    </a:cubicBezTo>
                    <a:cubicBezTo>
                      <a:pt x="11" y="85"/>
                      <a:pt x="14" y="86"/>
                      <a:pt x="18" y="87"/>
                    </a:cubicBezTo>
                    <a:cubicBezTo>
                      <a:pt x="29" y="90"/>
                      <a:pt x="42" y="92"/>
                      <a:pt x="58" y="92"/>
                    </a:cubicBezTo>
                    <a:cubicBezTo>
                      <a:pt x="68" y="92"/>
                      <a:pt x="77" y="91"/>
                      <a:pt x="85" y="89"/>
                    </a:cubicBezTo>
                    <a:cubicBezTo>
                      <a:pt x="82" y="73"/>
                      <a:pt x="80" y="46"/>
                      <a:pt x="88" y="15"/>
                    </a:cubicBezTo>
                    <a:cubicBezTo>
                      <a:pt x="89" y="11"/>
                      <a:pt x="89" y="5"/>
                      <a:pt x="90" y="0"/>
                    </a:cubicBezTo>
                    <a:cubicBezTo>
                      <a:pt x="95" y="2"/>
                      <a:pt x="107" y="4"/>
                      <a:pt x="107" y="4"/>
                    </a:cubicBezTo>
                    <a:cubicBezTo>
                      <a:pt x="111" y="6"/>
                      <a:pt x="114" y="10"/>
                      <a:pt x="115" y="15"/>
                    </a:cubicBezTo>
                    <a:cubicBezTo>
                      <a:pt x="116" y="19"/>
                      <a:pt x="116" y="24"/>
                      <a:pt x="117" y="28"/>
                    </a:cubicBezTo>
                    <a:cubicBezTo>
                      <a:pt x="121" y="55"/>
                      <a:pt x="121" y="79"/>
                      <a:pt x="120" y="100"/>
                    </a:cubicBezTo>
                    <a:close/>
                  </a:path>
                </a:pathLst>
              </a:cu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8" name="ïṩlîḋê">
                <a:extLst>
                  <a:ext uri="{FF2B5EF4-FFF2-40B4-BE49-F238E27FC236}">
                    <a16:creationId xmlns="" xmlns:a16="http://schemas.microsoft.com/office/drawing/2014/main" id="{6DC99A51-E128-4D6C-8BBA-5C673B624C37}"/>
                  </a:ext>
                </a:extLst>
              </p:cNvPr>
              <p:cNvSpPr/>
              <p:nvPr/>
            </p:nvSpPr>
            <p:spPr bwMode="auto">
              <a:xfrm>
                <a:off x="3562" y="1806"/>
                <a:ext cx="77" cy="25"/>
              </a:xfrm>
              <a:custGeom>
                <a:avLst/>
                <a:gdLst>
                  <a:gd name="T0" fmla="*/ 0 w 77"/>
                  <a:gd name="T1" fmla="*/ 7 h 25"/>
                  <a:gd name="T2" fmla="*/ 0 w 77"/>
                  <a:gd name="T3" fmla="*/ 25 h 25"/>
                  <a:gd name="T4" fmla="*/ 77 w 77"/>
                  <a:gd name="T5" fmla="*/ 15 h 25"/>
                  <a:gd name="T6" fmla="*/ 73 w 77"/>
                  <a:gd name="T7" fmla="*/ 0 h 25"/>
                  <a:gd name="T8" fmla="*/ 0 w 77"/>
                  <a:gd name="T9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25">
                    <a:moveTo>
                      <a:pt x="0" y="7"/>
                    </a:moveTo>
                    <a:lnTo>
                      <a:pt x="0" y="25"/>
                    </a:lnTo>
                    <a:lnTo>
                      <a:pt x="77" y="15"/>
                    </a:lnTo>
                    <a:lnTo>
                      <a:pt x="73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9" name="ís1íḑè">
                <a:extLst>
                  <a:ext uri="{FF2B5EF4-FFF2-40B4-BE49-F238E27FC236}">
                    <a16:creationId xmlns="" xmlns:a16="http://schemas.microsoft.com/office/drawing/2014/main" id="{B093B199-5158-4AFB-B07B-6B18C87B8C89}"/>
                  </a:ext>
                </a:extLst>
              </p:cNvPr>
              <p:cNvSpPr/>
              <p:nvPr/>
            </p:nvSpPr>
            <p:spPr bwMode="auto">
              <a:xfrm>
                <a:off x="3431" y="1808"/>
                <a:ext cx="23" cy="17"/>
              </a:xfrm>
              <a:custGeom>
                <a:avLst/>
                <a:gdLst>
                  <a:gd name="T0" fmla="*/ 23 w 23"/>
                  <a:gd name="T1" fmla="*/ 5 h 17"/>
                  <a:gd name="T2" fmla="*/ 19 w 23"/>
                  <a:gd name="T3" fmla="*/ 17 h 17"/>
                  <a:gd name="T4" fmla="*/ 0 w 23"/>
                  <a:gd name="T5" fmla="*/ 13 h 17"/>
                  <a:gd name="T6" fmla="*/ 2 w 23"/>
                  <a:gd name="T7" fmla="*/ 0 h 17"/>
                  <a:gd name="T8" fmla="*/ 23 w 23"/>
                  <a:gd name="T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23" y="5"/>
                    </a:moveTo>
                    <a:lnTo>
                      <a:pt x="19" y="17"/>
                    </a:lnTo>
                    <a:lnTo>
                      <a:pt x="0" y="13"/>
                    </a:lnTo>
                    <a:lnTo>
                      <a:pt x="2" y="0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0" name="ïṧliďé">
                <a:extLst>
                  <a:ext uri="{FF2B5EF4-FFF2-40B4-BE49-F238E27FC236}">
                    <a16:creationId xmlns="" xmlns:a16="http://schemas.microsoft.com/office/drawing/2014/main" id="{53DE49FF-E433-430E-BF8D-646ED01C338C}"/>
                  </a:ext>
                </a:extLst>
              </p:cNvPr>
              <p:cNvSpPr/>
              <p:nvPr/>
            </p:nvSpPr>
            <p:spPr bwMode="auto">
              <a:xfrm>
                <a:off x="3537" y="1274"/>
                <a:ext cx="119" cy="264"/>
              </a:xfrm>
              <a:custGeom>
                <a:avLst/>
                <a:gdLst>
                  <a:gd name="T0" fmla="*/ 47 w 57"/>
                  <a:gd name="T1" fmla="*/ 122 h 127"/>
                  <a:gd name="T2" fmla="*/ 46 w 57"/>
                  <a:gd name="T3" fmla="*/ 126 h 127"/>
                  <a:gd name="T4" fmla="*/ 45 w 57"/>
                  <a:gd name="T5" fmla="*/ 127 h 127"/>
                  <a:gd name="T6" fmla="*/ 43 w 57"/>
                  <a:gd name="T7" fmla="*/ 127 h 127"/>
                  <a:gd name="T8" fmla="*/ 33 w 57"/>
                  <a:gd name="T9" fmla="*/ 123 h 127"/>
                  <a:gd name="T10" fmla="*/ 31 w 57"/>
                  <a:gd name="T11" fmla="*/ 122 h 127"/>
                  <a:gd name="T12" fmla="*/ 31 w 57"/>
                  <a:gd name="T13" fmla="*/ 121 h 127"/>
                  <a:gd name="T14" fmla="*/ 39 w 57"/>
                  <a:gd name="T15" fmla="*/ 69 h 127"/>
                  <a:gd name="T16" fmla="*/ 33 w 57"/>
                  <a:gd name="T17" fmla="*/ 32 h 127"/>
                  <a:gd name="T18" fmla="*/ 22 w 57"/>
                  <a:gd name="T19" fmla="*/ 18 h 127"/>
                  <a:gd name="T20" fmla="*/ 3 w 57"/>
                  <a:gd name="T21" fmla="*/ 16 h 127"/>
                  <a:gd name="T22" fmla="*/ 1 w 57"/>
                  <a:gd name="T23" fmla="*/ 6 h 127"/>
                  <a:gd name="T24" fmla="*/ 7 w 57"/>
                  <a:gd name="T25" fmla="*/ 2 h 127"/>
                  <a:gd name="T26" fmla="*/ 30 w 57"/>
                  <a:gd name="T27" fmla="*/ 4 h 127"/>
                  <a:gd name="T28" fmla="*/ 48 w 57"/>
                  <a:gd name="T29" fmla="*/ 23 h 127"/>
                  <a:gd name="T30" fmla="*/ 56 w 57"/>
                  <a:gd name="T31" fmla="*/ 47 h 127"/>
                  <a:gd name="T32" fmla="*/ 57 w 57"/>
                  <a:gd name="T33" fmla="*/ 62 h 127"/>
                  <a:gd name="T34" fmla="*/ 47 w 57"/>
                  <a:gd name="T35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127">
                    <a:moveTo>
                      <a:pt x="47" y="122"/>
                    </a:moveTo>
                    <a:cubicBezTo>
                      <a:pt x="47" y="124"/>
                      <a:pt x="46" y="125"/>
                      <a:pt x="46" y="126"/>
                    </a:cubicBezTo>
                    <a:cubicBezTo>
                      <a:pt x="45" y="126"/>
                      <a:pt x="45" y="127"/>
                      <a:pt x="45" y="127"/>
                    </a:cubicBezTo>
                    <a:cubicBezTo>
                      <a:pt x="44" y="127"/>
                      <a:pt x="43" y="127"/>
                      <a:pt x="43" y="127"/>
                    </a:cubicBezTo>
                    <a:cubicBezTo>
                      <a:pt x="39" y="126"/>
                      <a:pt x="36" y="124"/>
                      <a:pt x="33" y="123"/>
                    </a:cubicBezTo>
                    <a:cubicBezTo>
                      <a:pt x="32" y="123"/>
                      <a:pt x="32" y="123"/>
                      <a:pt x="31" y="122"/>
                    </a:cubicBezTo>
                    <a:cubicBezTo>
                      <a:pt x="31" y="122"/>
                      <a:pt x="31" y="121"/>
                      <a:pt x="31" y="121"/>
                    </a:cubicBezTo>
                    <a:cubicBezTo>
                      <a:pt x="34" y="104"/>
                      <a:pt x="38" y="87"/>
                      <a:pt x="39" y="69"/>
                    </a:cubicBezTo>
                    <a:cubicBezTo>
                      <a:pt x="40" y="57"/>
                      <a:pt x="39" y="43"/>
                      <a:pt x="33" y="32"/>
                    </a:cubicBezTo>
                    <a:cubicBezTo>
                      <a:pt x="31" y="26"/>
                      <a:pt x="28" y="20"/>
                      <a:pt x="22" y="18"/>
                    </a:cubicBezTo>
                    <a:cubicBezTo>
                      <a:pt x="16" y="16"/>
                      <a:pt x="9" y="16"/>
                      <a:pt x="3" y="16"/>
                    </a:cubicBezTo>
                    <a:cubicBezTo>
                      <a:pt x="0" y="16"/>
                      <a:pt x="1" y="8"/>
                      <a:pt x="1" y="6"/>
                    </a:cubicBezTo>
                    <a:cubicBezTo>
                      <a:pt x="2" y="4"/>
                      <a:pt x="4" y="3"/>
                      <a:pt x="7" y="2"/>
                    </a:cubicBezTo>
                    <a:cubicBezTo>
                      <a:pt x="14" y="0"/>
                      <a:pt x="23" y="0"/>
                      <a:pt x="30" y="4"/>
                    </a:cubicBezTo>
                    <a:cubicBezTo>
                      <a:pt x="38" y="9"/>
                      <a:pt x="43" y="16"/>
                      <a:pt x="48" y="23"/>
                    </a:cubicBezTo>
                    <a:cubicBezTo>
                      <a:pt x="52" y="31"/>
                      <a:pt x="55" y="39"/>
                      <a:pt x="56" y="47"/>
                    </a:cubicBezTo>
                    <a:cubicBezTo>
                      <a:pt x="57" y="52"/>
                      <a:pt x="57" y="57"/>
                      <a:pt x="57" y="62"/>
                    </a:cubicBezTo>
                    <a:cubicBezTo>
                      <a:pt x="57" y="82"/>
                      <a:pt x="55" y="104"/>
                      <a:pt x="47" y="122"/>
                    </a:cubicBezTo>
                    <a:close/>
                  </a:path>
                </a:pathLst>
              </a:custGeom>
              <a:solidFill>
                <a:srgbClr val="8243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1" name="iṧḻïde">
                <a:extLst>
                  <a:ext uri="{FF2B5EF4-FFF2-40B4-BE49-F238E27FC236}">
                    <a16:creationId xmlns="" xmlns:a16="http://schemas.microsoft.com/office/drawing/2014/main" id="{3B2D920B-A4BE-438D-BA42-A620D4C0253E}"/>
                  </a:ext>
                </a:extLst>
              </p:cNvPr>
              <p:cNvSpPr/>
              <p:nvPr/>
            </p:nvSpPr>
            <p:spPr bwMode="auto">
              <a:xfrm>
                <a:off x="3456" y="1391"/>
                <a:ext cx="113" cy="33"/>
              </a:xfrm>
              <a:custGeom>
                <a:avLst/>
                <a:gdLst>
                  <a:gd name="T0" fmla="*/ 41 w 54"/>
                  <a:gd name="T1" fmla="*/ 0 h 16"/>
                  <a:gd name="T2" fmla="*/ 30 w 54"/>
                  <a:gd name="T3" fmla="*/ 5 h 16"/>
                  <a:gd name="T4" fmla="*/ 30 w 54"/>
                  <a:gd name="T5" fmla="*/ 5 h 16"/>
                  <a:gd name="T6" fmla="*/ 24 w 54"/>
                  <a:gd name="T7" fmla="*/ 5 h 16"/>
                  <a:gd name="T8" fmla="*/ 24 w 54"/>
                  <a:gd name="T9" fmla="*/ 5 h 16"/>
                  <a:gd name="T10" fmla="*/ 13 w 54"/>
                  <a:gd name="T11" fmla="*/ 0 h 16"/>
                  <a:gd name="T12" fmla="*/ 0 w 54"/>
                  <a:gd name="T13" fmla="*/ 8 h 16"/>
                  <a:gd name="T14" fmla="*/ 13 w 54"/>
                  <a:gd name="T15" fmla="*/ 16 h 16"/>
                  <a:gd name="T16" fmla="*/ 25 w 54"/>
                  <a:gd name="T17" fmla="*/ 8 h 16"/>
                  <a:gd name="T18" fmla="*/ 29 w 54"/>
                  <a:gd name="T19" fmla="*/ 8 h 16"/>
                  <a:gd name="T20" fmla="*/ 41 w 54"/>
                  <a:gd name="T21" fmla="*/ 16 h 16"/>
                  <a:gd name="T22" fmla="*/ 54 w 54"/>
                  <a:gd name="T23" fmla="*/ 8 h 16"/>
                  <a:gd name="T24" fmla="*/ 41 w 54"/>
                  <a:gd name="T25" fmla="*/ 0 h 16"/>
                  <a:gd name="T26" fmla="*/ 13 w 54"/>
                  <a:gd name="T27" fmla="*/ 14 h 16"/>
                  <a:gd name="T28" fmla="*/ 3 w 54"/>
                  <a:gd name="T29" fmla="*/ 8 h 16"/>
                  <a:gd name="T30" fmla="*/ 13 w 54"/>
                  <a:gd name="T31" fmla="*/ 2 h 16"/>
                  <a:gd name="T32" fmla="*/ 23 w 54"/>
                  <a:gd name="T33" fmla="*/ 8 h 16"/>
                  <a:gd name="T34" fmla="*/ 13 w 54"/>
                  <a:gd name="T35" fmla="*/ 14 h 16"/>
                  <a:gd name="T36" fmla="*/ 41 w 54"/>
                  <a:gd name="T37" fmla="*/ 14 h 16"/>
                  <a:gd name="T38" fmla="*/ 31 w 54"/>
                  <a:gd name="T39" fmla="*/ 8 h 16"/>
                  <a:gd name="T40" fmla="*/ 41 w 54"/>
                  <a:gd name="T41" fmla="*/ 2 h 16"/>
                  <a:gd name="T42" fmla="*/ 51 w 54"/>
                  <a:gd name="T43" fmla="*/ 8 h 16"/>
                  <a:gd name="T44" fmla="*/ 41 w 54"/>
                  <a:gd name="T45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" h="16">
                    <a:moveTo>
                      <a:pt x="41" y="0"/>
                    </a:moveTo>
                    <a:cubicBezTo>
                      <a:pt x="36" y="0"/>
                      <a:pt x="31" y="2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2"/>
                      <a:pt x="18" y="0"/>
                      <a:pt x="13" y="0"/>
                    </a:cubicBezTo>
                    <a:cubicBezTo>
                      <a:pt x="6" y="0"/>
                      <a:pt x="0" y="3"/>
                      <a:pt x="0" y="8"/>
                    </a:cubicBezTo>
                    <a:cubicBezTo>
                      <a:pt x="0" y="13"/>
                      <a:pt x="6" y="16"/>
                      <a:pt x="13" y="16"/>
                    </a:cubicBezTo>
                    <a:cubicBezTo>
                      <a:pt x="19" y="16"/>
                      <a:pt x="25" y="13"/>
                      <a:pt x="25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13"/>
                      <a:pt x="35" y="16"/>
                      <a:pt x="41" y="16"/>
                    </a:cubicBezTo>
                    <a:cubicBezTo>
                      <a:pt x="48" y="16"/>
                      <a:pt x="54" y="13"/>
                      <a:pt x="54" y="8"/>
                    </a:cubicBezTo>
                    <a:cubicBezTo>
                      <a:pt x="54" y="3"/>
                      <a:pt x="48" y="0"/>
                      <a:pt x="41" y="0"/>
                    </a:cubicBezTo>
                    <a:close/>
                    <a:moveTo>
                      <a:pt x="13" y="14"/>
                    </a:moveTo>
                    <a:cubicBezTo>
                      <a:pt x="7" y="14"/>
                      <a:pt x="3" y="12"/>
                      <a:pt x="3" y="8"/>
                    </a:cubicBezTo>
                    <a:cubicBezTo>
                      <a:pt x="3" y="4"/>
                      <a:pt x="7" y="2"/>
                      <a:pt x="13" y="2"/>
                    </a:cubicBezTo>
                    <a:cubicBezTo>
                      <a:pt x="18" y="2"/>
                      <a:pt x="23" y="4"/>
                      <a:pt x="23" y="8"/>
                    </a:cubicBezTo>
                    <a:cubicBezTo>
                      <a:pt x="23" y="12"/>
                      <a:pt x="18" y="14"/>
                      <a:pt x="13" y="14"/>
                    </a:cubicBezTo>
                    <a:close/>
                    <a:moveTo>
                      <a:pt x="41" y="14"/>
                    </a:moveTo>
                    <a:cubicBezTo>
                      <a:pt x="36" y="14"/>
                      <a:pt x="31" y="12"/>
                      <a:pt x="31" y="8"/>
                    </a:cubicBezTo>
                    <a:cubicBezTo>
                      <a:pt x="31" y="4"/>
                      <a:pt x="36" y="2"/>
                      <a:pt x="41" y="2"/>
                    </a:cubicBezTo>
                    <a:cubicBezTo>
                      <a:pt x="47" y="2"/>
                      <a:pt x="51" y="4"/>
                      <a:pt x="51" y="8"/>
                    </a:cubicBezTo>
                    <a:cubicBezTo>
                      <a:pt x="51" y="12"/>
                      <a:pt x="47" y="14"/>
                      <a:pt x="41" y="14"/>
                    </a:cubicBez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2" name="í$ḻîḍê">
                <a:extLst>
                  <a:ext uri="{FF2B5EF4-FFF2-40B4-BE49-F238E27FC236}">
                    <a16:creationId xmlns="" xmlns:a16="http://schemas.microsoft.com/office/drawing/2014/main" id="{3D8CFE38-2316-4BD1-8B5D-93F959C66F05}"/>
                  </a:ext>
                </a:extLst>
              </p:cNvPr>
              <p:cNvSpPr/>
              <p:nvPr/>
            </p:nvSpPr>
            <p:spPr bwMode="auto">
              <a:xfrm>
                <a:off x="4232" y="1923"/>
                <a:ext cx="352" cy="734"/>
              </a:xfrm>
              <a:custGeom>
                <a:avLst/>
                <a:gdLst>
                  <a:gd name="T0" fmla="*/ 155 w 169"/>
                  <a:gd name="T1" fmla="*/ 171 h 353"/>
                  <a:gd name="T2" fmla="*/ 155 w 169"/>
                  <a:gd name="T3" fmla="*/ 156 h 353"/>
                  <a:gd name="T4" fmla="*/ 161 w 169"/>
                  <a:gd name="T5" fmla="*/ 82 h 353"/>
                  <a:gd name="T6" fmla="*/ 148 w 169"/>
                  <a:gd name="T7" fmla="*/ 7 h 353"/>
                  <a:gd name="T8" fmla="*/ 94 w 169"/>
                  <a:gd name="T9" fmla="*/ 13 h 353"/>
                  <a:gd name="T10" fmla="*/ 84 w 169"/>
                  <a:gd name="T11" fmla="*/ 11 h 353"/>
                  <a:gd name="T12" fmla="*/ 18 w 169"/>
                  <a:gd name="T13" fmla="*/ 1 h 353"/>
                  <a:gd name="T14" fmla="*/ 6 w 169"/>
                  <a:gd name="T15" fmla="*/ 13 h 353"/>
                  <a:gd name="T16" fmla="*/ 1 w 169"/>
                  <a:gd name="T17" fmla="*/ 37 h 353"/>
                  <a:gd name="T18" fmla="*/ 3 w 169"/>
                  <a:gd name="T19" fmla="*/ 85 h 353"/>
                  <a:gd name="T20" fmla="*/ 4 w 169"/>
                  <a:gd name="T21" fmla="*/ 116 h 353"/>
                  <a:gd name="T22" fmla="*/ 7 w 169"/>
                  <a:gd name="T23" fmla="*/ 138 h 353"/>
                  <a:gd name="T24" fmla="*/ 12 w 169"/>
                  <a:gd name="T25" fmla="*/ 150 h 353"/>
                  <a:gd name="T26" fmla="*/ 9 w 169"/>
                  <a:gd name="T27" fmla="*/ 168 h 353"/>
                  <a:gd name="T28" fmla="*/ 10 w 169"/>
                  <a:gd name="T29" fmla="*/ 209 h 353"/>
                  <a:gd name="T30" fmla="*/ 14 w 169"/>
                  <a:gd name="T31" fmla="*/ 223 h 353"/>
                  <a:gd name="T32" fmla="*/ 13 w 169"/>
                  <a:gd name="T33" fmla="*/ 240 h 353"/>
                  <a:gd name="T34" fmla="*/ 17 w 169"/>
                  <a:gd name="T35" fmla="*/ 335 h 353"/>
                  <a:gd name="T36" fmla="*/ 62 w 169"/>
                  <a:gd name="T37" fmla="*/ 342 h 353"/>
                  <a:gd name="T38" fmla="*/ 62 w 169"/>
                  <a:gd name="T39" fmla="*/ 292 h 353"/>
                  <a:gd name="T40" fmla="*/ 66 w 169"/>
                  <a:gd name="T41" fmla="*/ 259 h 353"/>
                  <a:gd name="T42" fmla="*/ 62 w 169"/>
                  <a:gd name="T43" fmla="*/ 231 h 353"/>
                  <a:gd name="T44" fmla="*/ 64 w 169"/>
                  <a:gd name="T45" fmla="*/ 209 h 353"/>
                  <a:gd name="T46" fmla="*/ 70 w 169"/>
                  <a:gd name="T47" fmla="*/ 182 h 353"/>
                  <a:gd name="T48" fmla="*/ 66 w 169"/>
                  <a:gd name="T49" fmla="*/ 153 h 353"/>
                  <a:gd name="T50" fmla="*/ 73 w 169"/>
                  <a:gd name="T51" fmla="*/ 143 h 353"/>
                  <a:gd name="T52" fmla="*/ 73 w 169"/>
                  <a:gd name="T53" fmla="*/ 131 h 353"/>
                  <a:gd name="T54" fmla="*/ 82 w 169"/>
                  <a:gd name="T55" fmla="*/ 95 h 353"/>
                  <a:gd name="T56" fmla="*/ 94 w 169"/>
                  <a:gd name="T57" fmla="*/ 136 h 353"/>
                  <a:gd name="T58" fmla="*/ 100 w 169"/>
                  <a:gd name="T59" fmla="*/ 196 h 353"/>
                  <a:gd name="T60" fmla="*/ 102 w 169"/>
                  <a:gd name="T61" fmla="*/ 205 h 353"/>
                  <a:gd name="T62" fmla="*/ 104 w 169"/>
                  <a:gd name="T63" fmla="*/ 213 h 353"/>
                  <a:gd name="T64" fmla="*/ 106 w 169"/>
                  <a:gd name="T65" fmla="*/ 244 h 353"/>
                  <a:gd name="T66" fmla="*/ 117 w 169"/>
                  <a:gd name="T67" fmla="*/ 273 h 353"/>
                  <a:gd name="T68" fmla="*/ 139 w 169"/>
                  <a:gd name="T69" fmla="*/ 348 h 353"/>
                  <a:gd name="T70" fmla="*/ 141 w 169"/>
                  <a:gd name="T71" fmla="*/ 352 h 353"/>
                  <a:gd name="T72" fmla="*/ 145 w 169"/>
                  <a:gd name="T73" fmla="*/ 353 h 353"/>
                  <a:gd name="T74" fmla="*/ 169 w 169"/>
                  <a:gd name="T75" fmla="*/ 350 h 353"/>
                  <a:gd name="T76" fmla="*/ 168 w 169"/>
                  <a:gd name="T77" fmla="*/ 272 h 353"/>
                  <a:gd name="T78" fmla="*/ 165 w 169"/>
                  <a:gd name="T79" fmla="*/ 229 h 353"/>
                  <a:gd name="T80" fmla="*/ 157 w 169"/>
                  <a:gd name="T81" fmla="*/ 193 h 353"/>
                  <a:gd name="T82" fmla="*/ 155 w 169"/>
                  <a:gd name="T83" fmla="*/ 17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9" h="353">
                    <a:moveTo>
                      <a:pt x="155" y="171"/>
                    </a:moveTo>
                    <a:cubicBezTo>
                      <a:pt x="155" y="166"/>
                      <a:pt x="155" y="161"/>
                      <a:pt x="155" y="156"/>
                    </a:cubicBezTo>
                    <a:cubicBezTo>
                      <a:pt x="155" y="131"/>
                      <a:pt x="161" y="107"/>
                      <a:pt x="161" y="82"/>
                    </a:cubicBezTo>
                    <a:cubicBezTo>
                      <a:pt x="161" y="57"/>
                      <a:pt x="158" y="31"/>
                      <a:pt x="148" y="7"/>
                    </a:cubicBezTo>
                    <a:cubicBezTo>
                      <a:pt x="129" y="12"/>
                      <a:pt x="113" y="15"/>
                      <a:pt x="94" y="13"/>
                    </a:cubicBezTo>
                    <a:cubicBezTo>
                      <a:pt x="91" y="12"/>
                      <a:pt x="87" y="12"/>
                      <a:pt x="84" y="11"/>
                    </a:cubicBezTo>
                    <a:cubicBezTo>
                      <a:pt x="62" y="8"/>
                      <a:pt x="40" y="5"/>
                      <a:pt x="18" y="1"/>
                    </a:cubicBezTo>
                    <a:cubicBezTo>
                      <a:pt x="9" y="0"/>
                      <a:pt x="8" y="4"/>
                      <a:pt x="6" y="13"/>
                    </a:cubicBezTo>
                    <a:cubicBezTo>
                      <a:pt x="3" y="21"/>
                      <a:pt x="2" y="29"/>
                      <a:pt x="1" y="37"/>
                    </a:cubicBezTo>
                    <a:cubicBezTo>
                      <a:pt x="0" y="53"/>
                      <a:pt x="1" y="69"/>
                      <a:pt x="3" y="85"/>
                    </a:cubicBezTo>
                    <a:cubicBezTo>
                      <a:pt x="4" y="96"/>
                      <a:pt x="4" y="106"/>
                      <a:pt x="4" y="116"/>
                    </a:cubicBezTo>
                    <a:cubicBezTo>
                      <a:pt x="4" y="124"/>
                      <a:pt x="4" y="131"/>
                      <a:pt x="7" y="138"/>
                    </a:cubicBezTo>
                    <a:cubicBezTo>
                      <a:pt x="8" y="142"/>
                      <a:pt x="11" y="146"/>
                      <a:pt x="12" y="150"/>
                    </a:cubicBezTo>
                    <a:cubicBezTo>
                      <a:pt x="13" y="156"/>
                      <a:pt x="11" y="162"/>
                      <a:pt x="9" y="168"/>
                    </a:cubicBezTo>
                    <a:cubicBezTo>
                      <a:pt x="5" y="182"/>
                      <a:pt x="6" y="196"/>
                      <a:pt x="10" y="209"/>
                    </a:cubicBezTo>
                    <a:cubicBezTo>
                      <a:pt x="11" y="214"/>
                      <a:pt x="13" y="218"/>
                      <a:pt x="14" y="223"/>
                    </a:cubicBezTo>
                    <a:cubicBezTo>
                      <a:pt x="14" y="229"/>
                      <a:pt x="14" y="235"/>
                      <a:pt x="13" y="240"/>
                    </a:cubicBezTo>
                    <a:cubicBezTo>
                      <a:pt x="12" y="272"/>
                      <a:pt x="21" y="304"/>
                      <a:pt x="17" y="335"/>
                    </a:cubicBezTo>
                    <a:cubicBezTo>
                      <a:pt x="32" y="333"/>
                      <a:pt x="48" y="335"/>
                      <a:pt x="62" y="342"/>
                    </a:cubicBezTo>
                    <a:cubicBezTo>
                      <a:pt x="49" y="336"/>
                      <a:pt x="61" y="302"/>
                      <a:pt x="62" y="292"/>
                    </a:cubicBezTo>
                    <a:cubicBezTo>
                      <a:pt x="64" y="282"/>
                      <a:pt x="67" y="270"/>
                      <a:pt x="66" y="259"/>
                    </a:cubicBezTo>
                    <a:cubicBezTo>
                      <a:pt x="65" y="248"/>
                      <a:pt x="57" y="242"/>
                      <a:pt x="62" y="231"/>
                    </a:cubicBezTo>
                    <a:cubicBezTo>
                      <a:pt x="64" y="224"/>
                      <a:pt x="63" y="216"/>
                      <a:pt x="64" y="209"/>
                    </a:cubicBezTo>
                    <a:cubicBezTo>
                      <a:pt x="66" y="200"/>
                      <a:pt x="71" y="192"/>
                      <a:pt x="70" y="182"/>
                    </a:cubicBezTo>
                    <a:cubicBezTo>
                      <a:pt x="70" y="173"/>
                      <a:pt x="63" y="163"/>
                      <a:pt x="66" y="153"/>
                    </a:cubicBezTo>
                    <a:cubicBezTo>
                      <a:pt x="68" y="150"/>
                      <a:pt x="71" y="147"/>
                      <a:pt x="73" y="143"/>
                    </a:cubicBezTo>
                    <a:cubicBezTo>
                      <a:pt x="74" y="139"/>
                      <a:pt x="74" y="135"/>
                      <a:pt x="73" y="131"/>
                    </a:cubicBezTo>
                    <a:cubicBezTo>
                      <a:pt x="72" y="127"/>
                      <a:pt x="66" y="78"/>
                      <a:pt x="82" y="95"/>
                    </a:cubicBezTo>
                    <a:cubicBezTo>
                      <a:pt x="92" y="106"/>
                      <a:pt x="93" y="123"/>
                      <a:pt x="94" y="136"/>
                    </a:cubicBezTo>
                    <a:cubicBezTo>
                      <a:pt x="96" y="156"/>
                      <a:pt x="98" y="176"/>
                      <a:pt x="100" y="196"/>
                    </a:cubicBezTo>
                    <a:cubicBezTo>
                      <a:pt x="100" y="199"/>
                      <a:pt x="101" y="202"/>
                      <a:pt x="102" y="205"/>
                    </a:cubicBezTo>
                    <a:cubicBezTo>
                      <a:pt x="102" y="208"/>
                      <a:pt x="103" y="211"/>
                      <a:pt x="104" y="213"/>
                    </a:cubicBezTo>
                    <a:cubicBezTo>
                      <a:pt x="108" y="224"/>
                      <a:pt x="105" y="234"/>
                      <a:pt x="106" y="244"/>
                    </a:cubicBezTo>
                    <a:cubicBezTo>
                      <a:pt x="108" y="254"/>
                      <a:pt x="114" y="264"/>
                      <a:pt x="117" y="273"/>
                    </a:cubicBezTo>
                    <a:cubicBezTo>
                      <a:pt x="124" y="298"/>
                      <a:pt x="131" y="323"/>
                      <a:pt x="139" y="348"/>
                    </a:cubicBezTo>
                    <a:cubicBezTo>
                      <a:pt x="139" y="350"/>
                      <a:pt x="139" y="351"/>
                      <a:pt x="141" y="352"/>
                    </a:cubicBezTo>
                    <a:cubicBezTo>
                      <a:pt x="142" y="353"/>
                      <a:pt x="144" y="353"/>
                      <a:pt x="145" y="353"/>
                    </a:cubicBezTo>
                    <a:cubicBezTo>
                      <a:pt x="153" y="352"/>
                      <a:pt x="161" y="351"/>
                      <a:pt x="169" y="350"/>
                    </a:cubicBezTo>
                    <a:cubicBezTo>
                      <a:pt x="169" y="324"/>
                      <a:pt x="169" y="298"/>
                      <a:pt x="168" y="272"/>
                    </a:cubicBezTo>
                    <a:cubicBezTo>
                      <a:pt x="168" y="257"/>
                      <a:pt x="168" y="243"/>
                      <a:pt x="165" y="229"/>
                    </a:cubicBezTo>
                    <a:cubicBezTo>
                      <a:pt x="163" y="217"/>
                      <a:pt x="159" y="205"/>
                      <a:pt x="157" y="193"/>
                    </a:cubicBezTo>
                    <a:cubicBezTo>
                      <a:pt x="156" y="186"/>
                      <a:pt x="155" y="178"/>
                      <a:pt x="155" y="171"/>
                    </a:cubicBezTo>
                    <a:close/>
                  </a:path>
                </a:pathLst>
              </a:custGeom>
              <a:solidFill>
                <a:srgbClr val="647C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3" name="îŝ1iḋê">
                <a:extLst>
                  <a:ext uri="{FF2B5EF4-FFF2-40B4-BE49-F238E27FC236}">
                    <a16:creationId xmlns="" xmlns:a16="http://schemas.microsoft.com/office/drawing/2014/main" id="{EC9C64D0-6EE9-4240-A1C5-D8B864F30846}"/>
                  </a:ext>
                </a:extLst>
              </p:cNvPr>
              <p:cNvSpPr/>
              <p:nvPr/>
            </p:nvSpPr>
            <p:spPr bwMode="auto">
              <a:xfrm>
                <a:off x="4353" y="1436"/>
                <a:ext cx="135" cy="104"/>
              </a:xfrm>
              <a:custGeom>
                <a:avLst/>
                <a:gdLst>
                  <a:gd name="T0" fmla="*/ 51 w 65"/>
                  <a:gd name="T1" fmla="*/ 1 h 50"/>
                  <a:gd name="T2" fmla="*/ 51 w 65"/>
                  <a:gd name="T3" fmla="*/ 8 h 50"/>
                  <a:gd name="T4" fmla="*/ 54 w 65"/>
                  <a:gd name="T5" fmla="*/ 17 h 50"/>
                  <a:gd name="T6" fmla="*/ 56 w 65"/>
                  <a:gd name="T7" fmla="*/ 21 h 50"/>
                  <a:gd name="T8" fmla="*/ 65 w 65"/>
                  <a:gd name="T9" fmla="*/ 27 h 50"/>
                  <a:gd name="T10" fmla="*/ 35 w 65"/>
                  <a:gd name="T11" fmla="*/ 49 h 50"/>
                  <a:gd name="T12" fmla="*/ 31 w 65"/>
                  <a:gd name="T13" fmla="*/ 50 h 50"/>
                  <a:gd name="T14" fmla="*/ 27 w 65"/>
                  <a:gd name="T15" fmla="*/ 48 h 50"/>
                  <a:gd name="T16" fmla="*/ 0 w 65"/>
                  <a:gd name="T17" fmla="*/ 31 h 50"/>
                  <a:gd name="T18" fmla="*/ 5 w 65"/>
                  <a:gd name="T19" fmla="*/ 15 h 50"/>
                  <a:gd name="T20" fmla="*/ 4 w 65"/>
                  <a:gd name="T21" fmla="*/ 1 h 50"/>
                  <a:gd name="T22" fmla="*/ 4 w 65"/>
                  <a:gd name="T23" fmla="*/ 1 h 50"/>
                  <a:gd name="T24" fmla="*/ 51 w 65"/>
                  <a:gd name="T25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50">
                    <a:moveTo>
                      <a:pt x="51" y="1"/>
                    </a:moveTo>
                    <a:cubicBezTo>
                      <a:pt x="51" y="4"/>
                      <a:pt x="51" y="6"/>
                      <a:pt x="51" y="8"/>
                    </a:cubicBezTo>
                    <a:cubicBezTo>
                      <a:pt x="51" y="12"/>
                      <a:pt x="53" y="14"/>
                      <a:pt x="54" y="17"/>
                    </a:cubicBezTo>
                    <a:cubicBezTo>
                      <a:pt x="54" y="19"/>
                      <a:pt x="55" y="20"/>
                      <a:pt x="56" y="21"/>
                    </a:cubicBezTo>
                    <a:cubicBezTo>
                      <a:pt x="57" y="24"/>
                      <a:pt x="61" y="26"/>
                      <a:pt x="65" y="27"/>
                    </a:cubicBezTo>
                    <a:cubicBezTo>
                      <a:pt x="61" y="38"/>
                      <a:pt x="45" y="45"/>
                      <a:pt x="35" y="49"/>
                    </a:cubicBezTo>
                    <a:cubicBezTo>
                      <a:pt x="34" y="50"/>
                      <a:pt x="32" y="50"/>
                      <a:pt x="31" y="50"/>
                    </a:cubicBezTo>
                    <a:cubicBezTo>
                      <a:pt x="29" y="50"/>
                      <a:pt x="28" y="49"/>
                      <a:pt x="27" y="48"/>
                    </a:cubicBezTo>
                    <a:cubicBezTo>
                      <a:pt x="18" y="42"/>
                      <a:pt x="9" y="37"/>
                      <a:pt x="0" y="31"/>
                    </a:cubicBezTo>
                    <a:cubicBezTo>
                      <a:pt x="4" y="27"/>
                      <a:pt x="5" y="21"/>
                      <a:pt x="5" y="15"/>
                    </a:cubicBezTo>
                    <a:cubicBezTo>
                      <a:pt x="5" y="14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0" y="1"/>
                      <a:pt x="36" y="0"/>
                      <a:pt x="51" y="1"/>
                    </a:cubicBezTo>
                    <a:close/>
                  </a:path>
                </a:pathLst>
              </a:custGeom>
              <a:solidFill>
                <a:srgbClr val="E2A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4" name="íŝļíḓê">
                <a:extLst>
                  <a:ext uri="{FF2B5EF4-FFF2-40B4-BE49-F238E27FC236}">
                    <a16:creationId xmlns="" xmlns:a16="http://schemas.microsoft.com/office/drawing/2014/main" id="{9F5450DA-2145-4DF8-9A6F-CB69833877B2}"/>
                  </a:ext>
                </a:extLst>
              </p:cNvPr>
              <p:cNvSpPr/>
              <p:nvPr/>
            </p:nvSpPr>
            <p:spPr bwMode="auto">
              <a:xfrm>
                <a:off x="4401" y="1278"/>
                <a:ext cx="89" cy="194"/>
              </a:xfrm>
              <a:custGeom>
                <a:avLst/>
                <a:gdLst>
                  <a:gd name="T0" fmla="*/ 1 w 43"/>
                  <a:gd name="T1" fmla="*/ 12 h 93"/>
                  <a:gd name="T2" fmla="*/ 9 w 43"/>
                  <a:gd name="T3" fmla="*/ 8 h 93"/>
                  <a:gd name="T4" fmla="*/ 20 w 43"/>
                  <a:gd name="T5" fmla="*/ 1 h 93"/>
                  <a:gd name="T6" fmla="*/ 29 w 43"/>
                  <a:gd name="T7" fmla="*/ 0 h 93"/>
                  <a:gd name="T8" fmla="*/ 37 w 43"/>
                  <a:gd name="T9" fmla="*/ 10 h 93"/>
                  <a:gd name="T10" fmla="*/ 36 w 43"/>
                  <a:gd name="T11" fmla="*/ 38 h 93"/>
                  <a:gd name="T12" fmla="*/ 38 w 43"/>
                  <a:gd name="T13" fmla="*/ 41 h 93"/>
                  <a:gd name="T14" fmla="*/ 40 w 43"/>
                  <a:gd name="T15" fmla="*/ 38 h 93"/>
                  <a:gd name="T16" fmla="*/ 43 w 43"/>
                  <a:gd name="T17" fmla="*/ 40 h 93"/>
                  <a:gd name="T18" fmla="*/ 41 w 43"/>
                  <a:gd name="T19" fmla="*/ 56 h 93"/>
                  <a:gd name="T20" fmla="*/ 35 w 43"/>
                  <a:gd name="T21" fmla="*/ 62 h 93"/>
                  <a:gd name="T22" fmla="*/ 33 w 43"/>
                  <a:gd name="T23" fmla="*/ 71 h 93"/>
                  <a:gd name="T24" fmla="*/ 31 w 43"/>
                  <a:gd name="T25" fmla="*/ 76 h 93"/>
                  <a:gd name="T26" fmla="*/ 22 w 43"/>
                  <a:gd name="T27" fmla="*/ 84 h 93"/>
                  <a:gd name="T28" fmla="*/ 13 w 43"/>
                  <a:gd name="T29" fmla="*/ 92 h 93"/>
                  <a:gd name="T30" fmla="*/ 5 w 43"/>
                  <a:gd name="T31" fmla="*/ 93 h 93"/>
                  <a:gd name="T32" fmla="*/ 4 w 43"/>
                  <a:gd name="T33" fmla="*/ 93 h 93"/>
                  <a:gd name="T34" fmla="*/ 0 w 43"/>
                  <a:gd name="T35" fmla="*/ 12 h 93"/>
                  <a:gd name="T36" fmla="*/ 1 w 43"/>
                  <a:gd name="T37" fmla="*/ 1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" h="93">
                    <a:moveTo>
                      <a:pt x="1" y="12"/>
                    </a:moveTo>
                    <a:cubicBezTo>
                      <a:pt x="4" y="13"/>
                      <a:pt x="8" y="9"/>
                      <a:pt x="9" y="8"/>
                    </a:cubicBezTo>
                    <a:cubicBezTo>
                      <a:pt x="13" y="5"/>
                      <a:pt x="16" y="3"/>
                      <a:pt x="20" y="1"/>
                    </a:cubicBezTo>
                    <a:cubicBezTo>
                      <a:pt x="23" y="0"/>
                      <a:pt x="26" y="0"/>
                      <a:pt x="29" y="0"/>
                    </a:cubicBezTo>
                    <a:cubicBezTo>
                      <a:pt x="34" y="2"/>
                      <a:pt x="37" y="6"/>
                      <a:pt x="37" y="10"/>
                    </a:cubicBezTo>
                    <a:cubicBezTo>
                      <a:pt x="39" y="19"/>
                      <a:pt x="34" y="29"/>
                      <a:pt x="36" y="38"/>
                    </a:cubicBezTo>
                    <a:cubicBezTo>
                      <a:pt x="36" y="39"/>
                      <a:pt x="36" y="42"/>
                      <a:pt x="38" y="41"/>
                    </a:cubicBezTo>
                    <a:cubicBezTo>
                      <a:pt x="39" y="40"/>
                      <a:pt x="39" y="38"/>
                      <a:pt x="40" y="38"/>
                    </a:cubicBezTo>
                    <a:cubicBezTo>
                      <a:pt x="42" y="36"/>
                      <a:pt x="43" y="39"/>
                      <a:pt x="43" y="40"/>
                    </a:cubicBezTo>
                    <a:cubicBezTo>
                      <a:pt x="43" y="45"/>
                      <a:pt x="43" y="51"/>
                      <a:pt x="41" y="56"/>
                    </a:cubicBezTo>
                    <a:cubicBezTo>
                      <a:pt x="39" y="59"/>
                      <a:pt x="37" y="60"/>
                      <a:pt x="35" y="62"/>
                    </a:cubicBezTo>
                    <a:cubicBezTo>
                      <a:pt x="33" y="64"/>
                      <a:pt x="34" y="68"/>
                      <a:pt x="33" y="71"/>
                    </a:cubicBezTo>
                    <a:cubicBezTo>
                      <a:pt x="33" y="73"/>
                      <a:pt x="32" y="75"/>
                      <a:pt x="31" y="76"/>
                    </a:cubicBezTo>
                    <a:cubicBezTo>
                      <a:pt x="29" y="80"/>
                      <a:pt x="24" y="81"/>
                      <a:pt x="22" y="84"/>
                    </a:cubicBezTo>
                    <a:cubicBezTo>
                      <a:pt x="19" y="87"/>
                      <a:pt x="17" y="90"/>
                      <a:pt x="13" y="92"/>
                    </a:cubicBezTo>
                    <a:cubicBezTo>
                      <a:pt x="11" y="93"/>
                      <a:pt x="8" y="93"/>
                      <a:pt x="5" y="93"/>
                    </a:cubicBezTo>
                    <a:cubicBezTo>
                      <a:pt x="5" y="93"/>
                      <a:pt x="5" y="93"/>
                      <a:pt x="4" y="9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lose/>
                  </a:path>
                </a:pathLst>
              </a:custGeom>
              <a:solidFill>
                <a:srgbClr val="FFC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5" name="ïṡļïďé">
                <a:extLst>
                  <a:ext uri="{FF2B5EF4-FFF2-40B4-BE49-F238E27FC236}">
                    <a16:creationId xmlns="" xmlns:a16="http://schemas.microsoft.com/office/drawing/2014/main" id="{AF132A9C-4976-4705-B728-201B4BBBFC96}"/>
                  </a:ext>
                </a:extLst>
              </p:cNvPr>
              <p:cNvSpPr/>
              <p:nvPr/>
            </p:nvSpPr>
            <p:spPr bwMode="auto">
              <a:xfrm>
                <a:off x="4324" y="1282"/>
                <a:ext cx="85" cy="192"/>
              </a:xfrm>
              <a:custGeom>
                <a:avLst/>
                <a:gdLst>
                  <a:gd name="T0" fmla="*/ 0 w 41"/>
                  <a:gd name="T1" fmla="*/ 42 h 92"/>
                  <a:gd name="T2" fmla="*/ 2 w 41"/>
                  <a:gd name="T3" fmla="*/ 40 h 92"/>
                  <a:gd name="T4" fmla="*/ 4 w 41"/>
                  <a:gd name="T5" fmla="*/ 42 h 92"/>
                  <a:gd name="T6" fmla="*/ 6 w 41"/>
                  <a:gd name="T7" fmla="*/ 39 h 92"/>
                  <a:gd name="T8" fmla="*/ 4 w 41"/>
                  <a:gd name="T9" fmla="*/ 25 h 92"/>
                  <a:gd name="T10" fmla="*/ 6 w 41"/>
                  <a:gd name="T11" fmla="*/ 12 h 92"/>
                  <a:gd name="T12" fmla="*/ 13 w 41"/>
                  <a:gd name="T13" fmla="*/ 3 h 92"/>
                  <a:gd name="T14" fmla="*/ 23 w 41"/>
                  <a:gd name="T15" fmla="*/ 1 h 92"/>
                  <a:gd name="T16" fmla="*/ 30 w 41"/>
                  <a:gd name="T17" fmla="*/ 6 h 92"/>
                  <a:gd name="T18" fmla="*/ 37 w 41"/>
                  <a:gd name="T19" fmla="*/ 10 h 92"/>
                  <a:gd name="T20" fmla="*/ 41 w 41"/>
                  <a:gd name="T21" fmla="*/ 91 h 92"/>
                  <a:gd name="T22" fmla="*/ 34 w 41"/>
                  <a:gd name="T23" fmla="*/ 91 h 92"/>
                  <a:gd name="T24" fmla="*/ 25 w 41"/>
                  <a:gd name="T25" fmla="*/ 84 h 92"/>
                  <a:gd name="T26" fmla="*/ 15 w 41"/>
                  <a:gd name="T27" fmla="*/ 77 h 92"/>
                  <a:gd name="T28" fmla="*/ 12 w 41"/>
                  <a:gd name="T29" fmla="*/ 72 h 92"/>
                  <a:gd name="T30" fmla="*/ 9 w 41"/>
                  <a:gd name="T31" fmla="*/ 63 h 92"/>
                  <a:gd name="T32" fmla="*/ 3 w 41"/>
                  <a:gd name="T33" fmla="*/ 58 h 92"/>
                  <a:gd name="T34" fmla="*/ 0 w 41"/>
                  <a:gd name="T35" fmla="*/ 4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" h="92">
                    <a:moveTo>
                      <a:pt x="0" y="42"/>
                    </a:moveTo>
                    <a:cubicBezTo>
                      <a:pt x="0" y="41"/>
                      <a:pt x="0" y="38"/>
                      <a:pt x="2" y="40"/>
                    </a:cubicBezTo>
                    <a:cubicBezTo>
                      <a:pt x="3" y="40"/>
                      <a:pt x="3" y="42"/>
                      <a:pt x="4" y="42"/>
                    </a:cubicBezTo>
                    <a:cubicBezTo>
                      <a:pt x="6" y="43"/>
                      <a:pt x="6" y="41"/>
                      <a:pt x="6" y="39"/>
                    </a:cubicBezTo>
                    <a:cubicBezTo>
                      <a:pt x="7" y="34"/>
                      <a:pt x="4" y="30"/>
                      <a:pt x="4" y="25"/>
                    </a:cubicBezTo>
                    <a:cubicBezTo>
                      <a:pt x="5" y="21"/>
                      <a:pt x="4" y="16"/>
                      <a:pt x="6" y="12"/>
                    </a:cubicBezTo>
                    <a:cubicBezTo>
                      <a:pt x="7" y="8"/>
                      <a:pt x="9" y="5"/>
                      <a:pt x="13" y="3"/>
                    </a:cubicBezTo>
                    <a:cubicBezTo>
                      <a:pt x="16" y="1"/>
                      <a:pt x="20" y="0"/>
                      <a:pt x="23" y="1"/>
                    </a:cubicBezTo>
                    <a:cubicBezTo>
                      <a:pt x="26" y="2"/>
                      <a:pt x="28" y="4"/>
                      <a:pt x="30" y="6"/>
                    </a:cubicBezTo>
                    <a:cubicBezTo>
                      <a:pt x="33" y="9"/>
                      <a:pt x="34" y="9"/>
                      <a:pt x="37" y="10"/>
                    </a:cubicBezTo>
                    <a:cubicBezTo>
                      <a:pt x="41" y="91"/>
                      <a:pt x="41" y="91"/>
                      <a:pt x="41" y="91"/>
                    </a:cubicBezTo>
                    <a:cubicBezTo>
                      <a:pt x="39" y="92"/>
                      <a:pt x="36" y="92"/>
                      <a:pt x="34" y="91"/>
                    </a:cubicBezTo>
                    <a:cubicBezTo>
                      <a:pt x="30" y="89"/>
                      <a:pt x="28" y="87"/>
                      <a:pt x="25" y="84"/>
                    </a:cubicBezTo>
                    <a:cubicBezTo>
                      <a:pt x="22" y="81"/>
                      <a:pt x="18" y="80"/>
                      <a:pt x="15" y="77"/>
                    </a:cubicBezTo>
                    <a:cubicBezTo>
                      <a:pt x="14" y="76"/>
                      <a:pt x="13" y="74"/>
                      <a:pt x="12" y="72"/>
                    </a:cubicBezTo>
                    <a:cubicBezTo>
                      <a:pt x="11" y="69"/>
                      <a:pt x="11" y="65"/>
                      <a:pt x="9" y="63"/>
                    </a:cubicBezTo>
                    <a:cubicBezTo>
                      <a:pt x="7" y="61"/>
                      <a:pt x="5" y="60"/>
                      <a:pt x="3" y="58"/>
                    </a:cubicBezTo>
                    <a:cubicBezTo>
                      <a:pt x="1" y="53"/>
                      <a:pt x="0" y="47"/>
                      <a:pt x="0" y="42"/>
                    </a:cubicBezTo>
                    <a:close/>
                  </a:path>
                </a:pathLst>
              </a:custGeom>
              <a:solidFill>
                <a:srgbClr val="F0B7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6" name="îṥḻîḓé">
                <a:extLst>
                  <a:ext uri="{FF2B5EF4-FFF2-40B4-BE49-F238E27FC236}">
                    <a16:creationId xmlns="" xmlns:a16="http://schemas.microsoft.com/office/drawing/2014/main" id="{5CF67AEC-0C85-40CB-96B9-6FFF6CC4E24E}"/>
                  </a:ext>
                </a:extLst>
              </p:cNvPr>
              <p:cNvSpPr/>
              <p:nvPr/>
            </p:nvSpPr>
            <p:spPr bwMode="auto">
              <a:xfrm>
                <a:off x="4322" y="1243"/>
                <a:ext cx="168" cy="135"/>
              </a:xfrm>
              <a:custGeom>
                <a:avLst/>
                <a:gdLst>
                  <a:gd name="T0" fmla="*/ 78 w 81"/>
                  <a:gd name="T1" fmla="*/ 51 h 65"/>
                  <a:gd name="T2" fmla="*/ 77 w 81"/>
                  <a:gd name="T3" fmla="*/ 60 h 65"/>
                  <a:gd name="T4" fmla="*/ 74 w 81"/>
                  <a:gd name="T5" fmla="*/ 60 h 65"/>
                  <a:gd name="T6" fmla="*/ 74 w 81"/>
                  <a:gd name="T7" fmla="*/ 58 h 65"/>
                  <a:gd name="T8" fmla="*/ 73 w 81"/>
                  <a:gd name="T9" fmla="*/ 53 h 65"/>
                  <a:gd name="T10" fmla="*/ 59 w 81"/>
                  <a:gd name="T11" fmla="*/ 26 h 65"/>
                  <a:gd name="T12" fmla="*/ 40 w 81"/>
                  <a:gd name="T13" fmla="*/ 28 h 65"/>
                  <a:gd name="T14" fmla="*/ 18 w 81"/>
                  <a:gd name="T15" fmla="*/ 23 h 65"/>
                  <a:gd name="T16" fmla="*/ 15 w 81"/>
                  <a:gd name="T17" fmla="*/ 22 h 65"/>
                  <a:gd name="T18" fmla="*/ 13 w 81"/>
                  <a:gd name="T19" fmla="*/ 23 h 65"/>
                  <a:gd name="T20" fmla="*/ 8 w 81"/>
                  <a:gd name="T21" fmla="*/ 41 h 65"/>
                  <a:gd name="T22" fmla="*/ 8 w 81"/>
                  <a:gd name="T23" fmla="*/ 57 h 65"/>
                  <a:gd name="T24" fmla="*/ 9 w 81"/>
                  <a:gd name="T25" fmla="*/ 63 h 65"/>
                  <a:gd name="T26" fmla="*/ 3 w 81"/>
                  <a:gd name="T27" fmla="*/ 56 h 65"/>
                  <a:gd name="T28" fmla="*/ 1 w 81"/>
                  <a:gd name="T29" fmla="*/ 21 h 65"/>
                  <a:gd name="T30" fmla="*/ 1 w 81"/>
                  <a:gd name="T31" fmla="*/ 17 h 65"/>
                  <a:gd name="T32" fmla="*/ 4 w 81"/>
                  <a:gd name="T33" fmla="*/ 12 h 65"/>
                  <a:gd name="T34" fmla="*/ 31 w 81"/>
                  <a:gd name="T35" fmla="*/ 2 h 65"/>
                  <a:gd name="T36" fmla="*/ 54 w 81"/>
                  <a:gd name="T37" fmla="*/ 1 h 65"/>
                  <a:gd name="T38" fmla="*/ 72 w 81"/>
                  <a:gd name="T39" fmla="*/ 4 h 65"/>
                  <a:gd name="T40" fmla="*/ 75 w 81"/>
                  <a:gd name="T41" fmla="*/ 5 h 65"/>
                  <a:gd name="T42" fmla="*/ 77 w 81"/>
                  <a:gd name="T43" fmla="*/ 7 h 65"/>
                  <a:gd name="T44" fmla="*/ 78 w 81"/>
                  <a:gd name="T45" fmla="*/ 5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65">
                    <a:moveTo>
                      <a:pt x="78" y="51"/>
                    </a:moveTo>
                    <a:cubicBezTo>
                      <a:pt x="78" y="54"/>
                      <a:pt x="77" y="57"/>
                      <a:pt x="77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59"/>
                      <a:pt x="74" y="59"/>
                      <a:pt x="74" y="58"/>
                    </a:cubicBezTo>
                    <a:cubicBezTo>
                      <a:pt x="74" y="56"/>
                      <a:pt x="73" y="55"/>
                      <a:pt x="73" y="53"/>
                    </a:cubicBezTo>
                    <a:cubicBezTo>
                      <a:pt x="72" y="40"/>
                      <a:pt x="77" y="26"/>
                      <a:pt x="59" y="26"/>
                    </a:cubicBezTo>
                    <a:cubicBezTo>
                      <a:pt x="52" y="26"/>
                      <a:pt x="46" y="28"/>
                      <a:pt x="40" y="28"/>
                    </a:cubicBezTo>
                    <a:cubicBezTo>
                      <a:pt x="32" y="29"/>
                      <a:pt x="24" y="27"/>
                      <a:pt x="18" y="23"/>
                    </a:cubicBezTo>
                    <a:cubicBezTo>
                      <a:pt x="17" y="23"/>
                      <a:pt x="16" y="22"/>
                      <a:pt x="15" y="22"/>
                    </a:cubicBezTo>
                    <a:cubicBezTo>
                      <a:pt x="14" y="22"/>
                      <a:pt x="14" y="23"/>
                      <a:pt x="13" y="23"/>
                    </a:cubicBezTo>
                    <a:cubicBezTo>
                      <a:pt x="7" y="29"/>
                      <a:pt x="9" y="34"/>
                      <a:pt x="8" y="41"/>
                    </a:cubicBezTo>
                    <a:cubicBezTo>
                      <a:pt x="8" y="47"/>
                      <a:pt x="8" y="51"/>
                      <a:pt x="8" y="57"/>
                    </a:cubicBezTo>
                    <a:cubicBezTo>
                      <a:pt x="8" y="59"/>
                      <a:pt x="9" y="61"/>
                      <a:pt x="9" y="63"/>
                    </a:cubicBezTo>
                    <a:cubicBezTo>
                      <a:pt x="3" y="65"/>
                      <a:pt x="4" y="59"/>
                      <a:pt x="3" y="56"/>
                    </a:cubicBezTo>
                    <a:cubicBezTo>
                      <a:pt x="0" y="45"/>
                      <a:pt x="2" y="32"/>
                      <a:pt x="1" y="21"/>
                    </a:cubicBezTo>
                    <a:cubicBezTo>
                      <a:pt x="1" y="20"/>
                      <a:pt x="1" y="18"/>
                      <a:pt x="1" y="17"/>
                    </a:cubicBezTo>
                    <a:cubicBezTo>
                      <a:pt x="1" y="15"/>
                      <a:pt x="2" y="13"/>
                      <a:pt x="4" y="12"/>
                    </a:cubicBezTo>
                    <a:cubicBezTo>
                      <a:pt x="10" y="4"/>
                      <a:pt x="21" y="3"/>
                      <a:pt x="31" y="2"/>
                    </a:cubicBezTo>
                    <a:cubicBezTo>
                      <a:pt x="38" y="2"/>
                      <a:pt x="46" y="0"/>
                      <a:pt x="54" y="1"/>
                    </a:cubicBezTo>
                    <a:cubicBezTo>
                      <a:pt x="60" y="2"/>
                      <a:pt x="66" y="3"/>
                      <a:pt x="72" y="4"/>
                    </a:cubicBezTo>
                    <a:cubicBezTo>
                      <a:pt x="73" y="4"/>
                      <a:pt x="75" y="4"/>
                      <a:pt x="75" y="5"/>
                    </a:cubicBezTo>
                    <a:cubicBezTo>
                      <a:pt x="76" y="5"/>
                      <a:pt x="76" y="6"/>
                      <a:pt x="77" y="7"/>
                    </a:cubicBezTo>
                    <a:cubicBezTo>
                      <a:pt x="80" y="21"/>
                      <a:pt x="81" y="37"/>
                      <a:pt x="78" y="51"/>
                    </a:cubicBezTo>
                    <a:close/>
                  </a:path>
                </a:pathLst>
              </a:custGeom>
              <a:solidFill>
                <a:srgbClr val="D4A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7" name="îSľiḋe">
                <a:extLst>
                  <a:ext uri="{FF2B5EF4-FFF2-40B4-BE49-F238E27FC236}">
                    <a16:creationId xmlns="" xmlns:a16="http://schemas.microsoft.com/office/drawing/2014/main" id="{1F44483E-DB0F-425B-810C-A11313FF4108}"/>
                  </a:ext>
                </a:extLst>
              </p:cNvPr>
              <p:cNvSpPr/>
              <p:nvPr/>
            </p:nvSpPr>
            <p:spPr bwMode="auto">
              <a:xfrm>
                <a:off x="4238" y="1478"/>
                <a:ext cx="314" cy="513"/>
              </a:xfrm>
              <a:custGeom>
                <a:avLst/>
                <a:gdLst>
                  <a:gd name="T0" fmla="*/ 115 w 151"/>
                  <a:gd name="T1" fmla="*/ 4 h 247"/>
                  <a:gd name="T2" fmla="*/ 117 w 151"/>
                  <a:gd name="T3" fmla="*/ 3 h 247"/>
                  <a:gd name="T4" fmla="*/ 114 w 151"/>
                  <a:gd name="T5" fmla="*/ 1 h 247"/>
                  <a:gd name="T6" fmla="*/ 112 w 151"/>
                  <a:gd name="T7" fmla="*/ 0 h 247"/>
                  <a:gd name="T8" fmla="*/ 110 w 151"/>
                  <a:gd name="T9" fmla="*/ 1 h 247"/>
                  <a:gd name="T10" fmla="*/ 84 w 151"/>
                  <a:gd name="T11" fmla="*/ 12 h 247"/>
                  <a:gd name="T12" fmla="*/ 58 w 151"/>
                  <a:gd name="T13" fmla="*/ 3 h 247"/>
                  <a:gd name="T14" fmla="*/ 60 w 151"/>
                  <a:gd name="T15" fmla="*/ 39 h 247"/>
                  <a:gd name="T16" fmla="*/ 54 w 151"/>
                  <a:gd name="T17" fmla="*/ 59 h 247"/>
                  <a:gd name="T18" fmla="*/ 47 w 151"/>
                  <a:gd name="T19" fmla="*/ 149 h 247"/>
                  <a:gd name="T20" fmla="*/ 8 w 151"/>
                  <a:gd name="T21" fmla="*/ 190 h 247"/>
                  <a:gd name="T22" fmla="*/ 1 w 151"/>
                  <a:gd name="T23" fmla="*/ 234 h 247"/>
                  <a:gd name="T24" fmla="*/ 77 w 151"/>
                  <a:gd name="T25" fmla="*/ 246 h 247"/>
                  <a:gd name="T26" fmla="*/ 92 w 151"/>
                  <a:gd name="T27" fmla="*/ 244 h 247"/>
                  <a:gd name="T28" fmla="*/ 116 w 151"/>
                  <a:gd name="T29" fmla="*/ 241 h 247"/>
                  <a:gd name="T30" fmla="*/ 151 w 151"/>
                  <a:gd name="T31" fmla="*/ 235 h 247"/>
                  <a:gd name="T32" fmla="*/ 149 w 151"/>
                  <a:gd name="T33" fmla="*/ 189 h 247"/>
                  <a:gd name="T34" fmla="*/ 143 w 151"/>
                  <a:gd name="T35" fmla="*/ 134 h 247"/>
                  <a:gd name="T36" fmla="*/ 125 w 151"/>
                  <a:gd name="T37" fmla="*/ 102 h 247"/>
                  <a:gd name="T38" fmla="*/ 97 w 151"/>
                  <a:gd name="T39" fmla="*/ 83 h 247"/>
                  <a:gd name="T40" fmla="*/ 99 w 151"/>
                  <a:gd name="T41" fmla="*/ 52 h 247"/>
                  <a:gd name="T42" fmla="*/ 101 w 151"/>
                  <a:gd name="T43" fmla="*/ 41 h 247"/>
                  <a:gd name="T44" fmla="*/ 100 w 151"/>
                  <a:gd name="T45" fmla="*/ 37 h 247"/>
                  <a:gd name="T46" fmla="*/ 100 w 151"/>
                  <a:gd name="T47" fmla="*/ 37 h 247"/>
                  <a:gd name="T48" fmla="*/ 107 w 151"/>
                  <a:gd name="T49" fmla="*/ 18 h 247"/>
                  <a:gd name="T50" fmla="*/ 115 w 151"/>
                  <a:gd name="T51" fmla="*/ 4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1" h="247">
                    <a:moveTo>
                      <a:pt x="115" y="4"/>
                    </a:moveTo>
                    <a:cubicBezTo>
                      <a:pt x="116" y="4"/>
                      <a:pt x="117" y="3"/>
                      <a:pt x="117" y="3"/>
                    </a:cubicBezTo>
                    <a:cubicBezTo>
                      <a:pt x="116" y="2"/>
                      <a:pt x="115" y="2"/>
                      <a:pt x="114" y="1"/>
                    </a:cubicBezTo>
                    <a:cubicBezTo>
                      <a:pt x="113" y="0"/>
                      <a:pt x="113" y="0"/>
                      <a:pt x="112" y="0"/>
                    </a:cubicBezTo>
                    <a:cubicBezTo>
                      <a:pt x="112" y="0"/>
                      <a:pt x="111" y="1"/>
                      <a:pt x="110" y="1"/>
                    </a:cubicBezTo>
                    <a:cubicBezTo>
                      <a:pt x="102" y="7"/>
                      <a:pt x="94" y="11"/>
                      <a:pt x="84" y="12"/>
                    </a:cubicBezTo>
                    <a:cubicBezTo>
                      <a:pt x="74" y="14"/>
                      <a:pt x="64" y="11"/>
                      <a:pt x="58" y="3"/>
                    </a:cubicBezTo>
                    <a:cubicBezTo>
                      <a:pt x="49" y="10"/>
                      <a:pt x="58" y="30"/>
                      <a:pt x="60" y="39"/>
                    </a:cubicBezTo>
                    <a:cubicBezTo>
                      <a:pt x="57" y="45"/>
                      <a:pt x="55" y="51"/>
                      <a:pt x="54" y="59"/>
                    </a:cubicBezTo>
                    <a:cubicBezTo>
                      <a:pt x="48" y="88"/>
                      <a:pt x="48" y="119"/>
                      <a:pt x="47" y="149"/>
                    </a:cubicBezTo>
                    <a:cubicBezTo>
                      <a:pt x="46" y="164"/>
                      <a:pt x="10" y="175"/>
                      <a:pt x="8" y="190"/>
                    </a:cubicBezTo>
                    <a:cubicBezTo>
                      <a:pt x="7" y="200"/>
                      <a:pt x="0" y="224"/>
                      <a:pt x="1" y="234"/>
                    </a:cubicBezTo>
                    <a:cubicBezTo>
                      <a:pt x="33" y="245"/>
                      <a:pt x="59" y="247"/>
                      <a:pt x="77" y="246"/>
                    </a:cubicBezTo>
                    <a:cubicBezTo>
                      <a:pt x="82" y="246"/>
                      <a:pt x="87" y="245"/>
                      <a:pt x="92" y="244"/>
                    </a:cubicBezTo>
                    <a:cubicBezTo>
                      <a:pt x="100" y="244"/>
                      <a:pt x="108" y="242"/>
                      <a:pt x="116" y="241"/>
                    </a:cubicBezTo>
                    <a:cubicBezTo>
                      <a:pt x="127" y="240"/>
                      <a:pt x="142" y="240"/>
                      <a:pt x="151" y="235"/>
                    </a:cubicBezTo>
                    <a:cubicBezTo>
                      <a:pt x="147" y="220"/>
                      <a:pt x="149" y="205"/>
                      <a:pt x="149" y="189"/>
                    </a:cubicBezTo>
                    <a:cubicBezTo>
                      <a:pt x="149" y="171"/>
                      <a:pt x="149" y="152"/>
                      <a:pt x="143" y="134"/>
                    </a:cubicBezTo>
                    <a:cubicBezTo>
                      <a:pt x="139" y="123"/>
                      <a:pt x="134" y="111"/>
                      <a:pt x="125" y="102"/>
                    </a:cubicBezTo>
                    <a:cubicBezTo>
                      <a:pt x="123" y="99"/>
                      <a:pt x="97" y="81"/>
                      <a:pt x="97" y="83"/>
                    </a:cubicBezTo>
                    <a:cubicBezTo>
                      <a:pt x="97" y="73"/>
                      <a:pt x="98" y="62"/>
                      <a:pt x="99" y="52"/>
                    </a:cubicBezTo>
                    <a:cubicBezTo>
                      <a:pt x="100" y="47"/>
                      <a:pt x="101" y="44"/>
                      <a:pt x="101" y="41"/>
                    </a:cubicBezTo>
                    <a:cubicBezTo>
                      <a:pt x="101" y="40"/>
                      <a:pt x="100" y="39"/>
                      <a:pt x="100" y="37"/>
                    </a:cubicBezTo>
                    <a:cubicBezTo>
                      <a:pt x="100" y="37"/>
                      <a:pt x="100" y="37"/>
                      <a:pt x="100" y="37"/>
                    </a:cubicBezTo>
                    <a:cubicBezTo>
                      <a:pt x="103" y="31"/>
                      <a:pt x="105" y="25"/>
                      <a:pt x="107" y="18"/>
                    </a:cubicBezTo>
                    <a:cubicBezTo>
                      <a:pt x="108" y="17"/>
                      <a:pt x="113" y="8"/>
                      <a:pt x="115" y="4"/>
                    </a:cubicBezTo>
                    <a:close/>
                  </a:path>
                </a:pathLst>
              </a:custGeom>
              <a:solidFill>
                <a:srgbClr val="E4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8" name="ïṣḷiḑê">
                <a:extLst>
                  <a:ext uri="{FF2B5EF4-FFF2-40B4-BE49-F238E27FC236}">
                    <a16:creationId xmlns="" xmlns:a16="http://schemas.microsoft.com/office/drawing/2014/main" id="{991B084C-068B-44CA-98C4-A9FDD7748A29}"/>
                  </a:ext>
                </a:extLst>
              </p:cNvPr>
              <p:cNvSpPr/>
              <p:nvPr/>
            </p:nvSpPr>
            <p:spPr bwMode="auto">
              <a:xfrm>
                <a:off x="4220" y="1488"/>
                <a:ext cx="178" cy="476"/>
              </a:xfrm>
              <a:custGeom>
                <a:avLst/>
                <a:gdLst>
                  <a:gd name="T0" fmla="*/ 19 w 86"/>
                  <a:gd name="T1" fmla="*/ 102 h 229"/>
                  <a:gd name="T2" fmla="*/ 13 w 86"/>
                  <a:gd name="T3" fmla="*/ 192 h 229"/>
                  <a:gd name="T4" fmla="*/ 12 w 86"/>
                  <a:gd name="T5" fmla="*/ 210 h 229"/>
                  <a:gd name="T6" fmla="*/ 11 w 86"/>
                  <a:gd name="T7" fmla="*/ 217 h 229"/>
                  <a:gd name="T8" fmla="*/ 35 w 86"/>
                  <a:gd name="T9" fmla="*/ 221 h 229"/>
                  <a:gd name="T10" fmla="*/ 79 w 86"/>
                  <a:gd name="T11" fmla="*/ 229 h 229"/>
                  <a:gd name="T12" fmla="*/ 79 w 86"/>
                  <a:gd name="T13" fmla="*/ 218 h 229"/>
                  <a:gd name="T14" fmla="*/ 82 w 86"/>
                  <a:gd name="T15" fmla="*/ 142 h 229"/>
                  <a:gd name="T16" fmla="*/ 86 w 86"/>
                  <a:gd name="T17" fmla="*/ 82 h 229"/>
                  <a:gd name="T18" fmla="*/ 85 w 86"/>
                  <a:gd name="T19" fmla="*/ 85 h 229"/>
                  <a:gd name="T20" fmla="*/ 85 w 86"/>
                  <a:gd name="T21" fmla="*/ 85 h 229"/>
                  <a:gd name="T22" fmla="*/ 73 w 86"/>
                  <a:gd name="T23" fmla="*/ 34 h 229"/>
                  <a:gd name="T24" fmla="*/ 65 w 86"/>
                  <a:gd name="T25" fmla="*/ 0 h 229"/>
                  <a:gd name="T26" fmla="*/ 64 w 86"/>
                  <a:gd name="T27" fmla="*/ 0 h 229"/>
                  <a:gd name="T28" fmla="*/ 53 w 86"/>
                  <a:gd name="T29" fmla="*/ 8 h 229"/>
                  <a:gd name="T30" fmla="*/ 52 w 86"/>
                  <a:gd name="T31" fmla="*/ 7 h 229"/>
                  <a:gd name="T32" fmla="*/ 51 w 86"/>
                  <a:gd name="T33" fmla="*/ 7 h 229"/>
                  <a:gd name="T34" fmla="*/ 18 w 86"/>
                  <a:gd name="T35" fmla="*/ 14 h 229"/>
                  <a:gd name="T36" fmla="*/ 16 w 86"/>
                  <a:gd name="T37" fmla="*/ 18 h 229"/>
                  <a:gd name="T38" fmla="*/ 10 w 86"/>
                  <a:gd name="T39" fmla="*/ 30 h 229"/>
                  <a:gd name="T40" fmla="*/ 6 w 86"/>
                  <a:gd name="T41" fmla="*/ 49 h 229"/>
                  <a:gd name="T42" fmla="*/ 6 w 86"/>
                  <a:gd name="T43" fmla="*/ 51 h 229"/>
                  <a:gd name="T44" fmla="*/ 4 w 86"/>
                  <a:gd name="T45" fmla="*/ 58 h 229"/>
                  <a:gd name="T46" fmla="*/ 3 w 86"/>
                  <a:gd name="T47" fmla="*/ 68 h 229"/>
                  <a:gd name="T48" fmla="*/ 8 w 86"/>
                  <a:gd name="T49" fmla="*/ 101 h 229"/>
                  <a:gd name="T50" fmla="*/ 19 w 86"/>
                  <a:gd name="T51" fmla="*/ 10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229">
                    <a:moveTo>
                      <a:pt x="19" y="102"/>
                    </a:moveTo>
                    <a:cubicBezTo>
                      <a:pt x="14" y="105"/>
                      <a:pt x="18" y="140"/>
                      <a:pt x="13" y="192"/>
                    </a:cubicBezTo>
                    <a:cubicBezTo>
                      <a:pt x="13" y="198"/>
                      <a:pt x="12" y="204"/>
                      <a:pt x="12" y="210"/>
                    </a:cubicBezTo>
                    <a:cubicBezTo>
                      <a:pt x="11" y="217"/>
                      <a:pt x="12" y="210"/>
                      <a:pt x="11" y="217"/>
                    </a:cubicBezTo>
                    <a:cubicBezTo>
                      <a:pt x="19" y="218"/>
                      <a:pt x="27" y="219"/>
                      <a:pt x="35" y="221"/>
                    </a:cubicBezTo>
                    <a:cubicBezTo>
                      <a:pt x="50" y="224"/>
                      <a:pt x="64" y="226"/>
                      <a:pt x="79" y="229"/>
                    </a:cubicBezTo>
                    <a:cubicBezTo>
                      <a:pt x="79" y="227"/>
                      <a:pt x="79" y="221"/>
                      <a:pt x="79" y="218"/>
                    </a:cubicBezTo>
                    <a:cubicBezTo>
                      <a:pt x="80" y="191"/>
                      <a:pt x="79" y="162"/>
                      <a:pt x="82" y="142"/>
                    </a:cubicBezTo>
                    <a:cubicBezTo>
                      <a:pt x="84" y="124"/>
                      <a:pt x="80" y="99"/>
                      <a:pt x="86" y="82"/>
                    </a:cubicBezTo>
                    <a:cubicBezTo>
                      <a:pt x="86" y="83"/>
                      <a:pt x="85" y="85"/>
                      <a:pt x="85" y="85"/>
                    </a:cubicBezTo>
                    <a:cubicBezTo>
                      <a:pt x="85" y="85"/>
                      <a:pt x="85" y="85"/>
                      <a:pt x="85" y="8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4" y="0"/>
                    </a:cubicBezTo>
                    <a:cubicBezTo>
                      <a:pt x="63" y="1"/>
                      <a:pt x="58" y="6"/>
                      <a:pt x="53" y="8"/>
                    </a:cubicBezTo>
                    <a:cubicBezTo>
                      <a:pt x="53" y="8"/>
                      <a:pt x="52" y="7"/>
                      <a:pt x="52" y="7"/>
                    </a:cubicBezTo>
                    <a:cubicBezTo>
                      <a:pt x="52" y="7"/>
                      <a:pt x="51" y="7"/>
                      <a:pt x="51" y="7"/>
                    </a:cubicBezTo>
                    <a:cubicBezTo>
                      <a:pt x="31" y="11"/>
                      <a:pt x="19" y="13"/>
                      <a:pt x="18" y="14"/>
                    </a:cubicBezTo>
                    <a:cubicBezTo>
                      <a:pt x="17" y="14"/>
                      <a:pt x="16" y="17"/>
                      <a:pt x="16" y="18"/>
                    </a:cubicBezTo>
                    <a:cubicBezTo>
                      <a:pt x="14" y="22"/>
                      <a:pt x="12" y="26"/>
                      <a:pt x="10" y="30"/>
                    </a:cubicBezTo>
                    <a:cubicBezTo>
                      <a:pt x="7" y="36"/>
                      <a:pt x="7" y="42"/>
                      <a:pt x="6" y="49"/>
                    </a:cubicBezTo>
                    <a:cubicBezTo>
                      <a:pt x="6" y="50"/>
                      <a:pt x="6" y="51"/>
                      <a:pt x="6" y="51"/>
                    </a:cubicBezTo>
                    <a:cubicBezTo>
                      <a:pt x="5" y="54"/>
                      <a:pt x="4" y="56"/>
                      <a:pt x="4" y="58"/>
                    </a:cubicBezTo>
                    <a:cubicBezTo>
                      <a:pt x="3" y="62"/>
                      <a:pt x="3" y="65"/>
                      <a:pt x="3" y="68"/>
                    </a:cubicBezTo>
                    <a:cubicBezTo>
                      <a:pt x="2" y="78"/>
                      <a:pt x="0" y="94"/>
                      <a:pt x="8" y="101"/>
                    </a:cubicBezTo>
                    <a:cubicBezTo>
                      <a:pt x="11" y="104"/>
                      <a:pt x="15" y="104"/>
                      <a:pt x="19" y="102"/>
                    </a:cubicBezTo>
                    <a:close/>
                  </a:path>
                </a:pathLst>
              </a:custGeom>
              <a:solidFill>
                <a:srgbClr val="706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9" name="íṣľíḓe">
                <a:extLst>
                  <a:ext uri="{FF2B5EF4-FFF2-40B4-BE49-F238E27FC236}">
                    <a16:creationId xmlns="" xmlns:a16="http://schemas.microsoft.com/office/drawing/2014/main" id="{45987173-231F-434F-998B-4DB093673BF8}"/>
                  </a:ext>
                </a:extLst>
              </p:cNvPr>
              <p:cNvSpPr/>
              <p:nvPr/>
            </p:nvSpPr>
            <p:spPr bwMode="auto">
              <a:xfrm>
                <a:off x="4382" y="1757"/>
                <a:ext cx="10" cy="16"/>
              </a:xfrm>
              <a:custGeom>
                <a:avLst/>
                <a:gdLst>
                  <a:gd name="T0" fmla="*/ 0 w 5"/>
                  <a:gd name="T1" fmla="*/ 8 h 8"/>
                  <a:gd name="T2" fmla="*/ 5 w 5"/>
                  <a:gd name="T3" fmla="*/ 0 h 8"/>
                  <a:gd name="T4" fmla="*/ 5 w 5"/>
                  <a:gd name="T5" fmla="*/ 5 h 8"/>
                  <a:gd name="T6" fmla="*/ 0 w 5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5" y="4"/>
                      <a:pt x="5" y="5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2C5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0" name="iŝ1ïdé">
                <a:extLst>
                  <a:ext uri="{FF2B5EF4-FFF2-40B4-BE49-F238E27FC236}">
                    <a16:creationId xmlns="" xmlns:a16="http://schemas.microsoft.com/office/drawing/2014/main" id="{BE4B2068-FFC8-4BEC-B578-A20F022C3A3C}"/>
                  </a:ext>
                </a:extLst>
              </p:cNvPr>
              <p:cNvSpPr/>
              <p:nvPr/>
            </p:nvSpPr>
            <p:spPr bwMode="auto">
              <a:xfrm>
                <a:off x="4294" y="1467"/>
                <a:ext cx="100" cy="290"/>
              </a:xfrm>
              <a:custGeom>
                <a:avLst/>
                <a:gdLst>
                  <a:gd name="T0" fmla="*/ 0 w 48"/>
                  <a:gd name="T1" fmla="*/ 20 h 139"/>
                  <a:gd name="T2" fmla="*/ 33 w 48"/>
                  <a:gd name="T3" fmla="*/ 0 h 139"/>
                  <a:gd name="T4" fmla="*/ 31 w 48"/>
                  <a:gd name="T5" fmla="*/ 16 h 139"/>
                  <a:gd name="T6" fmla="*/ 40 w 48"/>
                  <a:gd name="T7" fmla="*/ 57 h 139"/>
                  <a:gd name="T8" fmla="*/ 48 w 48"/>
                  <a:gd name="T9" fmla="*/ 93 h 139"/>
                  <a:gd name="T10" fmla="*/ 48 w 48"/>
                  <a:gd name="T11" fmla="*/ 137 h 139"/>
                  <a:gd name="T12" fmla="*/ 47 w 48"/>
                  <a:gd name="T13" fmla="*/ 139 h 139"/>
                  <a:gd name="T14" fmla="*/ 37 w 48"/>
                  <a:gd name="T15" fmla="*/ 91 h 139"/>
                  <a:gd name="T16" fmla="*/ 11 w 48"/>
                  <a:gd name="T17" fmla="*/ 42 h 139"/>
                  <a:gd name="T18" fmla="*/ 24 w 48"/>
                  <a:gd name="T19" fmla="*/ 35 h 139"/>
                  <a:gd name="T20" fmla="*/ 0 w 48"/>
                  <a:gd name="T21" fmla="*/ 2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139">
                    <a:moveTo>
                      <a:pt x="0" y="20"/>
                    </a:moveTo>
                    <a:cubicBezTo>
                      <a:pt x="1" y="18"/>
                      <a:pt x="31" y="1"/>
                      <a:pt x="33" y="0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40" y="57"/>
                      <a:pt x="40" y="57"/>
                      <a:pt x="40" y="57"/>
                    </a:cubicBezTo>
                    <a:cubicBezTo>
                      <a:pt x="48" y="93"/>
                      <a:pt x="48" y="93"/>
                      <a:pt x="48" y="93"/>
                    </a:cubicBezTo>
                    <a:cubicBezTo>
                      <a:pt x="48" y="137"/>
                      <a:pt x="48" y="137"/>
                      <a:pt x="48" y="137"/>
                    </a:cubicBezTo>
                    <a:cubicBezTo>
                      <a:pt x="47" y="139"/>
                      <a:pt x="47" y="139"/>
                      <a:pt x="47" y="139"/>
                    </a:cubicBezTo>
                    <a:cubicBezTo>
                      <a:pt x="46" y="126"/>
                      <a:pt x="43" y="110"/>
                      <a:pt x="37" y="91"/>
                    </a:cubicBezTo>
                    <a:cubicBezTo>
                      <a:pt x="30" y="69"/>
                      <a:pt x="19" y="53"/>
                      <a:pt x="11" y="42"/>
                    </a:cubicBezTo>
                    <a:cubicBezTo>
                      <a:pt x="16" y="39"/>
                      <a:pt x="20" y="37"/>
                      <a:pt x="24" y="35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877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1" name="îṩlidê">
                <a:extLst>
                  <a:ext uri="{FF2B5EF4-FFF2-40B4-BE49-F238E27FC236}">
                    <a16:creationId xmlns="" xmlns:a16="http://schemas.microsoft.com/office/drawing/2014/main" id="{A5460DAA-7BED-464F-8527-A7DAB55EE06B}"/>
                  </a:ext>
                </a:extLst>
              </p:cNvPr>
              <p:cNvSpPr/>
              <p:nvPr/>
            </p:nvSpPr>
            <p:spPr bwMode="auto">
              <a:xfrm>
                <a:off x="4378" y="1484"/>
                <a:ext cx="239" cy="480"/>
              </a:xfrm>
              <a:custGeom>
                <a:avLst/>
                <a:gdLst>
                  <a:gd name="T0" fmla="*/ 85 w 115"/>
                  <a:gd name="T1" fmla="*/ 222 h 231"/>
                  <a:gd name="T2" fmla="*/ 84 w 115"/>
                  <a:gd name="T3" fmla="*/ 175 h 231"/>
                  <a:gd name="T4" fmla="*/ 85 w 115"/>
                  <a:gd name="T5" fmla="*/ 165 h 231"/>
                  <a:gd name="T6" fmla="*/ 90 w 115"/>
                  <a:gd name="T7" fmla="*/ 129 h 231"/>
                  <a:gd name="T8" fmla="*/ 91 w 115"/>
                  <a:gd name="T9" fmla="*/ 120 h 231"/>
                  <a:gd name="T10" fmla="*/ 78 w 115"/>
                  <a:gd name="T11" fmla="*/ 120 h 231"/>
                  <a:gd name="T12" fmla="*/ 84 w 115"/>
                  <a:gd name="T13" fmla="*/ 109 h 231"/>
                  <a:gd name="T14" fmla="*/ 109 w 115"/>
                  <a:gd name="T15" fmla="*/ 100 h 231"/>
                  <a:gd name="T16" fmla="*/ 113 w 115"/>
                  <a:gd name="T17" fmla="*/ 72 h 231"/>
                  <a:gd name="T18" fmla="*/ 115 w 115"/>
                  <a:gd name="T19" fmla="*/ 57 h 231"/>
                  <a:gd name="T20" fmla="*/ 115 w 115"/>
                  <a:gd name="T21" fmla="*/ 53 h 231"/>
                  <a:gd name="T22" fmla="*/ 114 w 115"/>
                  <a:gd name="T23" fmla="*/ 52 h 231"/>
                  <a:gd name="T24" fmla="*/ 114 w 115"/>
                  <a:gd name="T25" fmla="*/ 42 h 231"/>
                  <a:gd name="T26" fmla="*/ 114 w 115"/>
                  <a:gd name="T27" fmla="*/ 41 h 231"/>
                  <a:gd name="T28" fmla="*/ 111 w 115"/>
                  <a:gd name="T29" fmla="*/ 43 h 231"/>
                  <a:gd name="T30" fmla="*/ 104 w 115"/>
                  <a:gd name="T31" fmla="*/ 24 h 231"/>
                  <a:gd name="T32" fmla="*/ 54 w 115"/>
                  <a:gd name="T33" fmla="*/ 3 h 231"/>
                  <a:gd name="T34" fmla="*/ 42 w 115"/>
                  <a:gd name="T35" fmla="*/ 0 h 231"/>
                  <a:gd name="T36" fmla="*/ 41 w 115"/>
                  <a:gd name="T37" fmla="*/ 0 h 231"/>
                  <a:gd name="T38" fmla="*/ 32 w 115"/>
                  <a:gd name="T39" fmla="*/ 26 h 231"/>
                  <a:gd name="T40" fmla="*/ 11 w 115"/>
                  <a:gd name="T41" fmla="*/ 82 h 231"/>
                  <a:gd name="T42" fmla="*/ 11 w 115"/>
                  <a:gd name="T43" fmla="*/ 120 h 231"/>
                  <a:gd name="T44" fmla="*/ 10 w 115"/>
                  <a:gd name="T45" fmla="*/ 120 h 231"/>
                  <a:gd name="T46" fmla="*/ 5 w 115"/>
                  <a:gd name="T47" fmla="*/ 149 h 231"/>
                  <a:gd name="T48" fmla="*/ 3 w 115"/>
                  <a:gd name="T49" fmla="*/ 165 h 231"/>
                  <a:gd name="T50" fmla="*/ 0 w 115"/>
                  <a:gd name="T51" fmla="*/ 231 h 231"/>
                  <a:gd name="T52" fmla="*/ 41 w 115"/>
                  <a:gd name="T53" fmla="*/ 229 h 231"/>
                  <a:gd name="T54" fmla="*/ 85 w 115"/>
                  <a:gd name="T55" fmla="*/ 22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5" h="231">
                    <a:moveTo>
                      <a:pt x="85" y="222"/>
                    </a:moveTo>
                    <a:cubicBezTo>
                      <a:pt x="84" y="175"/>
                      <a:pt x="84" y="175"/>
                      <a:pt x="84" y="175"/>
                    </a:cubicBezTo>
                    <a:cubicBezTo>
                      <a:pt x="85" y="165"/>
                      <a:pt x="85" y="165"/>
                      <a:pt x="85" y="165"/>
                    </a:cubicBezTo>
                    <a:cubicBezTo>
                      <a:pt x="90" y="129"/>
                      <a:pt x="90" y="129"/>
                      <a:pt x="90" y="129"/>
                    </a:cubicBezTo>
                    <a:cubicBezTo>
                      <a:pt x="91" y="120"/>
                      <a:pt x="91" y="120"/>
                      <a:pt x="91" y="120"/>
                    </a:cubicBezTo>
                    <a:cubicBezTo>
                      <a:pt x="78" y="120"/>
                      <a:pt x="78" y="120"/>
                      <a:pt x="78" y="120"/>
                    </a:cubicBezTo>
                    <a:cubicBezTo>
                      <a:pt x="79" y="115"/>
                      <a:pt x="82" y="112"/>
                      <a:pt x="84" y="109"/>
                    </a:cubicBezTo>
                    <a:cubicBezTo>
                      <a:pt x="90" y="103"/>
                      <a:pt x="99" y="100"/>
                      <a:pt x="109" y="100"/>
                    </a:cubicBezTo>
                    <a:cubicBezTo>
                      <a:pt x="110" y="91"/>
                      <a:pt x="111" y="81"/>
                      <a:pt x="113" y="72"/>
                    </a:cubicBezTo>
                    <a:cubicBezTo>
                      <a:pt x="113" y="72"/>
                      <a:pt x="114" y="64"/>
                      <a:pt x="115" y="57"/>
                    </a:cubicBezTo>
                    <a:cubicBezTo>
                      <a:pt x="115" y="56"/>
                      <a:pt x="115" y="55"/>
                      <a:pt x="115" y="53"/>
                    </a:cubicBezTo>
                    <a:cubicBezTo>
                      <a:pt x="114" y="53"/>
                      <a:pt x="114" y="53"/>
                      <a:pt x="114" y="52"/>
                    </a:cubicBezTo>
                    <a:cubicBezTo>
                      <a:pt x="114" y="49"/>
                      <a:pt x="114" y="45"/>
                      <a:pt x="114" y="42"/>
                    </a:cubicBezTo>
                    <a:cubicBezTo>
                      <a:pt x="114" y="41"/>
                      <a:pt x="114" y="41"/>
                      <a:pt x="114" y="41"/>
                    </a:cubicBezTo>
                    <a:cubicBezTo>
                      <a:pt x="114" y="40"/>
                      <a:pt x="111" y="43"/>
                      <a:pt x="111" y="43"/>
                    </a:cubicBezTo>
                    <a:cubicBezTo>
                      <a:pt x="108" y="34"/>
                      <a:pt x="105" y="24"/>
                      <a:pt x="104" y="24"/>
                    </a:cubicBezTo>
                    <a:cubicBezTo>
                      <a:pt x="104" y="23"/>
                      <a:pt x="69" y="7"/>
                      <a:pt x="54" y="3"/>
                    </a:cubicBezTo>
                    <a:cubicBezTo>
                      <a:pt x="48" y="2"/>
                      <a:pt x="43" y="0"/>
                      <a:pt x="42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25" y="45"/>
                      <a:pt x="16" y="63"/>
                      <a:pt x="11" y="82"/>
                    </a:cubicBezTo>
                    <a:cubicBezTo>
                      <a:pt x="10" y="87"/>
                      <a:pt x="10" y="102"/>
                      <a:pt x="11" y="120"/>
                    </a:cubicBezTo>
                    <a:cubicBezTo>
                      <a:pt x="10" y="120"/>
                      <a:pt x="10" y="120"/>
                      <a:pt x="10" y="120"/>
                    </a:cubicBezTo>
                    <a:cubicBezTo>
                      <a:pt x="8" y="129"/>
                      <a:pt x="6" y="139"/>
                      <a:pt x="5" y="149"/>
                    </a:cubicBezTo>
                    <a:cubicBezTo>
                      <a:pt x="5" y="154"/>
                      <a:pt x="4" y="160"/>
                      <a:pt x="3" y="165"/>
                    </a:cubicBezTo>
                    <a:cubicBezTo>
                      <a:pt x="1" y="189"/>
                      <a:pt x="0" y="213"/>
                      <a:pt x="0" y="231"/>
                    </a:cubicBezTo>
                    <a:cubicBezTo>
                      <a:pt x="13" y="231"/>
                      <a:pt x="27" y="230"/>
                      <a:pt x="41" y="229"/>
                    </a:cubicBezTo>
                    <a:cubicBezTo>
                      <a:pt x="57" y="227"/>
                      <a:pt x="72" y="225"/>
                      <a:pt x="85" y="222"/>
                    </a:cubicBezTo>
                    <a:close/>
                  </a:path>
                </a:pathLst>
              </a:custGeom>
              <a:solidFill>
                <a:srgbClr val="877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2" name="ïšḻíḑe">
                <a:extLst>
                  <a:ext uri="{FF2B5EF4-FFF2-40B4-BE49-F238E27FC236}">
                    <a16:creationId xmlns="" xmlns:a16="http://schemas.microsoft.com/office/drawing/2014/main" id="{569511EF-3429-40C1-A4B7-C1F1754C9FA3}"/>
                  </a:ext>
                </a:extLst>
              </p:cNvPr>
              <p:cNvSpPr/>
              <p:nvPr/>
            </p:nvSpPr>
            <p:spPr bwMode="auto">
              <a:xfrm>
                <a:off x="4288" y="1592"/>
                <a:ext cx="15" cy="125"/>
              </a:xfrm>
              <a:custGeom>
                <a:avLst/>
                <a:gdLst>
                  <a:gd name="T0" fmla="*/ 0 w 15"/>
                  <a:gd name="T1" fmla="*/ 113 h 125"/>
                  <a:gd name="T2" fmla="*/ 15 w 15"/>
                  <a:gd name="T3" fmla="*/ 0 h 125"/>
                  <a:gd name="T4" fmla="*/ 13 w 15"/>
                  <a:gd name="T5" fmla="*/ 125 h 125"/>
                  <a:gd name="T6" fmla="*/ 0 w 15"/>
                  <a:gd name="T7" fmla="*/ 11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25">
                    <a:moveTo>
                      <a:pt x="0" y="113"/>
                    </a:moveTo>
                    <a:lnTo>
                      <a:pt x="15" y="0"/>
                    </a:lnTo>
                    <a:lnTo>
                      <a:pt x="13" y="125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5E5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3" name="íṡļîḑe">
                <a:extLst>
                  <a:ext uri="{FF2B5EF4-FFF2-40B4-BE49-F238E27FC236}">
                    <a16:creationId xmlns="" xmlns:a16="http://schemas.microsoft.com/office/drawing/2014/main" id="{9BD79B5D-6D73-4EBE-8C26-D44628507682}"/>
                  </a:ext>
                </a:extLst>
              </p:cNvPr>
              <p:cNvSpPr/>
              <p:nvPr/>
            </p:nvSpPr>
            <p:spPr bwMode="auto">
              <a:xfrm>
                <a:off x="4193" y="1513"/>
                <a:ext cx="106" cy="304"/>
              </a:xfrm>
              <a:custGeom>
                <a:avLst/>
                <a:gdLst>
                  <a:gd name="T0" fmla="*/ 9 w 51"/>
                  <a:gd name="T1" fmla="*/ 76 h 146"/>
                  <a:gd name="T2" fmla="*/ 18 w 51"/>
                  <a:gd name="T3" fmla="*/ 31 h 146"/>
                  <a:gd name="T4" fmla="*/ 23 w 51"/>
                  <a:gd name="T5" fmla="*/ 14 h 146"/>
                  <a:gd name="T6" fmla="*/ 30 w 51"/>
                  <a:gd name="T7" fmla="*/ 2 h 146"/>
                  <a:gd name="T8" fmla="*/ 34 w 51"/>
                  <a:gd name="T9" fmla="*/ 17 h 146"/>
                  <a:gd name="T10" fmla="*/ 30 w 51"/>
                  <a:gd name="T11" fmla="*/ 47 h 146"/>
                  <a:gd name="T12" fmla="*/ 36 w 51"/>
                  <a:gd name="T13" fmla="*/ 90 h 146"/>
                  <a:gd name="T14" fmla="*/ 50 w 51"/>
                  <a:gd name="T15" fmla="*/ 119 h 146"/>
                  <a:gd name="T16" fmla="*/ 48 w 51"/>
                  <a:gd name="T17" fmla="*/ 138 h 146"/>
                  <a:gd name="T18" fmla="*/ 41 w 51"/>
                  <a:gd name="T19" fmla="*/ 145 h 146"/>
                  <a:gd name="T20" fmla="*/ 33 w 51"/>
                  <a:gd name="T21" fmla="*/ 144 h 146"/>
                  <a:gd name="T22" fmla="*/ 4 w 51"/>
                  <a:gd name="T23" fmla="*/ 119 h 146"/>
                  <a:gd name="T24" fmla="*/ 9 w 51"/>
                  <a:gd name="T25" fmla="*/ 7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146">
                    <a:moveTo>
                      <a:pt x="9" y="76"/>
                    </a:moveTo>
                    <a:cubicBezTo>
                      <a:pt x="12" y="61"/>
                      <a:pt x="15" y="46"/>
                      <a:pt x="18" y="31"/>
                    </a:cubicBezTo>
                    <a:cubicBezTo>
                      <a:pt x="19" y="25"/>
                      <a:pt x="21" y="20"/>
                      <a:pt x="23" y="14"/>
                    </a:cubicBezTo>
                    <a:cubicBezTo>
                      <a:pt x="24" y="10"/>
                      <a:pt x="25" y="4"/>
                      <a:pt x="30" y="2"/>
                    </a:cubicBezTo>
                    <a:cubicBezTo>
                      <a:pt x="38" y="0"/>
                      <a:pt x="34" y="14"/>
                      <a:pt x="34" y="17"/>
                    </a:cubicBezTo>
                    <a:cubicBezTo>
                      <a:pt x="33" y="27"/>
                      <a:pt x="31" y="37"/>
                      <a:pt x="30" y="47"/>
                    </a:cubicBezTo>
                    <a:cubicBezTo>
                      <a:pt x="29" y="61"/>
                      <a:pt x="30" y="77"/>
                      <a:pt x="36" y="90"/>
                    </a:cubicBezTo>
                    <a:cubicBezTo>
                      <a:pt x="41" y="100"/>
                      <a:pt x="48" y="108"/>
                      <a:pt x="50" y="119"/>
                    </a:cubicBezTo>
                    <a:cubicBezTo>
                      <a:pt x="51" y="125"/>
                      <a:pt x="51" y="132"/>
                      <a:pt x="48" y="138"/>
                    </a:cubicBezTo>
                    <a:cubicBezTo>
                      <a:pt x="47" y="141"/>
                      <a:pt x="45" y="144"/>
                      <a:pt x="41" y="145"/>
                    </a:cubicBezTo>
                    <a:cubicBezTo>
                      <a:pt x="39" y="146"/>
                      <a:pt x="36" y="145"/>
                      <a:pt x="33" y="144"/>
                    </a:cubicBezTo>
                    <a:cubicBezTo>
                      <a:pt x="22" y="138"/>
                      <a:pt x="8" y="131"/>
                      <a:pt x="4" y="119"/>
                    </a:cubicBezTo>
                    <a:cubicBezTo>
                      <a:pt x="0" y="106"/>
                      <a:pt x="9" y="76"/>
                      <a:pt x="9" y="76"/>
                    </a:cubicBezTo>
                    <a:close/>
                  </a:path>
                </a:pathLst>
              </a:custGeom>
              <a:solidFill>
                <a:srgbClr val="706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4" name="iŝḷïḑè">
                <a:extLst>
                  <a:ext uri="{FF2B5EF4-FFF2-40B4-BE49-F238E27FC236}">
                    <a16:creationId xmlns="" xmlns:a16="http://schemas.microsoft.com/office/drawing/2014/main" id="{5DFCF99F-F211-473B-9B00-7E7A9172FF41}"/>
                  </a:ext>
                </a:extLst>
              </p:cNvPr>
              <p:cNvSpPr/>
              <p:nvPr/>
            </p:nvSpPr>
            <p:spPr bwMode="auto">
              <a:xfrm>
                <a:off x="4394" y="1461"/>
                <a:ext cx="127" cy="291"/>
              </a:xfrm>
              <a:custGeom>
                <a:avLst/>
                <a:gdLst>
                  <a:gd name="T0" fmla="*/ 16 w 61"/>
                  <a:gd name="T1" fmla="*/ 58 h 140"/>
                  <a:gd name="T2" fmla="*/ 32 w 61"/>
                  <a:gd name="T3" fmla="*/ 13 h 140"/>
                  <a:gd name="T4" fmla="*/ 32 w 61"/>
                  <a:gd name="T5" fmla="*/ 0 h 140"/>
                  <a:gd name="T6" fmla="*/ 61 w 61"/>
                  <a:gd name="T7" fmla="*/ 20 h 140"/>
                  <a:gd name="T8" fmla="*/ 34 w 61"/>
                  <a:gd name="T9" fmla="*/ 33 h 140"/>
                  <a:gd name="T10" fmla="*/ 50 w 61"/>
                  <a:gd name="T11" fmla="*/ 47 h 140"/>
                  <a:gd name="T12" fmla="*/ 10 w 61"/>
                  <a:gd name="T13" fmla="*/ 108 h 140"/>
                  <a:gd name="T14" fmla="*/ 0 w 61"/>
                  <a:gd name="T15" fmla="*/ 140 h 140"/>
                  <a:gd name="T16" fmla="*/ 0 w 61"/>
                  <a:gd name="T17" fmla="*/ 98 h 140"/>
                  <a:gd name="T18" fmla="*/ 16 w 61"/>
                  <a:gd name="T19" fmla="*/ 5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140">
                    <a:moveTo>
                      <a:pt x="16" y="58"/>
                    </a:move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0"/>
                      <a:pt x="61" y="20"/>
                      <a:pt x="61" y="20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36" y="64"/>
                      <a:pt x="22" y="78"/>
                      <a:pt x="10" y="108"/>
                    </a:cubicBezTo>
                    <a:cubicBezTo>
                      <a:pt x="6" y="119"/>
                      <a:pt x="2" y="130"/>
                      <a:pt x="0" y="140"/>
                    </a:cubicBezTo>
                    <a:cubicBezTo>
                      <a:pt x="0" y="126"/>
                      <a:pt x="0" y="112"/>
                      <a:pt x="0" y="98"/>
                    </a:cubicBez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706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5" name="íśḷïḑe">
                <a:extLst>
                  <a:ext uri="{FF2B5EF4-FFF2-40B4-BE49-F238E27FC236}">
                    <a16:creationId xmlns="" xmlns:a16="http://schemas.microsoft.com/office/drawing/2014/main" id="{8C99D970-0201-4920-8675-B32EAB9C85F3}"/>
                  </a:ext>
                </a:extLst>
              </p:cNvPr>
              <p:cNvSpPr/>
              <p:nvPr/>
            </p:nvSpPr>
            <p:spPr bwMode="auto">
              <a:xfrm>
                <a:off x="4380" y="1544"/>
                <a:ext cx="195" cy="275"/>
              </a:xfrm>
              <a:custGeom>
                <a:avLst/>
                <a:gdLst>
                  <a:gd name="T0" fmla="*/ 4 w 94"/>
                  <a:gd name="T1" fmla="*/ 120 h 132"/>
                  <a:gd name="T2" fmla="*/ 15 w 94"/>
                  <a:gd name="T3" fmla="*/ 99 h 132"/>
                  <a:gd name="T4" fmla="*/ 2 w 94"/>
                  <a:gd name="T5" fmla="*/ 91 h 132"/>
                  <a:gd name="T6" fmla="*/ 56 w 94"/>
                  <a:gd name="T7" fmla="*/ 76 h 132"/>
                  <a:gd name="T8" fmla="*/ 94 w 94"/>
                  <a:gd name="T9" fmla="*/ 0 h 132"/>
                  <a:gd name="T10" fmla="*/ 81 w 94"/>
                  <a:gd name="T11" fmla="*/ 71 h 132"/>
                  <a:gd name="T12" fmla="*/ 83 w 94"/>
                  <a:gd name="T13" fmla="*/ 80 h 132"/>
                  <a:gd name="T14" fmla="*/ 87 w 94"/>
                  <a:gd name="T15" fmla="*/ 91 h 132"/>
                  <a:gd name="T16" fmla="*/ 89 w 94"/>
                  <a:gd name="T17" fmla="*/ 100 h 132"/>
                  <a:gd name="T18" fmla="*/ 83 w 94"/>
                  <a:gd name="T19" fmla="*/ 130 h 132"/>
                  <a:gd name="T20" fmla="*/ 4 w 94"/>
                  <a:gd name="T21" fmla="*/ 132 h 132"/>
                  <a:gd name="T22" fmla="*/ 4 w 94"/>
                  <a:gd name="T23" fmla="*/ 12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32">
                    <a:moveTo>
                      <a:pt x="4" y="120"/>
                    </a:moveTo>
                    <a:cubicBezTo>
                      <a:pt x="7" y="114"/>
                      <a:pt x="11" y="106"/>
                      <a:pt x="15" y="99"/>
                    </a:cubicBezTo>
                    <a:cubicBezTo>
                      <a:pt x="8" y="95"/>
                      <a:pt x="2" y="91"/>
                      <a:pt x="2" y="91"/>
                    </a:cubicBezTo>
                    <a:cubicBezTo>
                      <a:pt x="2" y="91"/>
                      <a:pt x="24" y="83"/>
                      <a:pt x="56" y="76"/>
                    </a:cubicBezTo>
                    <a:cubicBezTo>
                      <a:pt x="67" y="16"/>
                      <a:pt x="94" y="0"/>
                      <a:pt x="94" y="0"/>
                    </a:cubicBezTo>
                    <a:cubicBezTo>
                      <a:pt x="94" y="0"/>
                      <a:pt x="87" y="43"/>
                      <a:pt x="81" y="71"/>
                    </a:cubicBezTo>
                    <a:cubicBezTo>
                      <a:pt x="82" y="74"/>
                      <a:pt x="82" y="77"/>
                      <a:pt x="83" y="80"/>
                    </a:cubicBezTo>
                    <a:cubicBezTo>
                      <a:pt x="84" y="83"/>
                      <a:pt x="85" y="87"/>
                      <a:pt x="87" y="91"/>
                    </a:cubicBezTo>
                    <a:cubicBezTo>
                      <a:pt x="87" y="94"/>
                      <a:pt x="88" y="97"/>
                      <a:pt x="89" y="100"/>
                    </a:cubicBezTo>
                    <a:cubicBezTo>
                      <a:pt x="83" y="130"/>
                      <a:pt x="83" y="130"/>
                      <a:pt x="83" y="130"/>
                    </a:cubicBezTo>
                    <a:cubicBezTo>
                      <a:pt x="4" y="132"/>
                      <a:pt x="4" y="132"/>
                      <a:pt x="4" y="132"/>
                    </a:cubicBezTo>
                    <a:cubicBezTo>
                      <a:pt x="4" y="132"/>
                      <a:pt x="0" y="129"/>
                      <a:pt x="4" y="120"/>
                    </a:cubicBezTo>
                    <a:close/>
                  </a:path>
                </a:pathLst>
              </a:custGeom>
              <a:solidFill>
                <a:srgbClr val="5E5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6" name="îṣḻïḍé">
                <a:extLst>
                  <a:ext uri="{FF2B5EF4-FFF2-40B4-BE49-F238E27FC236}">
                    <a16:creationId xmlns="" xmlns:a16="http://schemas.microsoft.com/office/drawing/2014/main" id="{B8225C29-FCC0-4BC0-8D83-1CD16F4CA514}"/>
                  </a:ext>
                </a:extLst>
              </p:cNvPr>
              <p:cNvSpPr/>
              <p:nvPr/>
            </p:nvSpPr>
            <p:spPr bwMode="auto">
              <a:xfrm>
                <a:off x="4086" y="1499"/>
                <a:ext cx="80" cy="305"/>
              </a:xfrm>
              <a:custGeom>
                <a:avLst/>
                <a:gdLst>
                  <a:gd name="T0" fmla="*/ 16 w 38"/>
                  <a:gd name="T1" fmla="*/ 74 h 147"/>
                  <a:gd name="T2" fmla="*/ 6 w 38"/>
                  <a:gd name="T3" fmla="*/ 0 h 147"/>
                  <a:gd name="T4" fmla="*/ 0 w 38"/>
                  <a:gd name="T5" fmla="*/ 7 h 147"/>
                  <a:gd name="T6" fmla="*/ 7 w 38"/>
                  <a:gd name="T7" fmla="*/ 142 h 147"/>
                  <a:gd name="T8" fmla="*/ 11 w 38"/>
                  <a:gd name="T9" fmla="*/ 147 h 147"/>
                  <a:gd name="T10" fmla="*/ 26 w 38"/>
                  <a:gd name="T11" fmla="*/ 133 h 147"/>
                  <a:gd name="T12" fmla="*/ 37 w 38"/>
                  <a:gd name="T13" fmla="*/ 121 h 147"/>
                  <a:gd name="T14" fmla="*/ 16 w 38"/>
                  <a:gd name="T15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147">
                    <a:moveTo>
                      <a:pt x="16" y="74"/>
                    </a:moveTo>
                    <a:cubicBezTo>
                      <a:pt x="16" y="72"/>
                      <a:pt x="6" y="0"/>
                      <a:pt x="6" y="0"/>
                    </a:cubicBezTo>
                    <a:cubicBezTo>
                      <a:pt x="6" y="0"/>
                      <a:pt x="0" y="0"/>
                      <a:pt x="0" y="7"/>
                    </a:cubicBezTo>
                    <a:cubicBezTo>
                      <a:pt x="0" y="14"/>
                      <a:pt x="7" y="142"/>
                      <a:pt x="7" y="142"/>
                    </a:cubicBezTo>
                    <a:cubicBezTo>
                      <a:pt x="7" y="146"/>
                      <a:pt x="10" y="147"/>
                      <a:pt x="11" y="147"/>
                    </a:cubicBezTo>
                    <a:cubicBezTo>
                      <a:pt x="15" y="147"/>
                      <a:pt x="16" y="143"/>
                      <a:pt x="26" y="133"/>
                    </a:cubicBezTo>
                    <a:cubicBezTo>
                      <a:pt x="36" y="121"/>
                      <a:pt x="36" y="123"/>
                      <a:pt x="37" y="121"/>
                    </a:cubicBezTo>
                    <a:cubicBezTo>
                      <a:pt x="38" y="106"/>
                      <a:pt x="18" y="101"/>
                      <a:pt x="16" y="74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7" name="ïṣļïḋê">
                <a:extLst>
                  <a:ext uri="{FF2B5EF4-FFF2-40B4-BE49-F238E27FC236}">
                    <a16:creationId xmlns="" xmlns:a16="http://schemas.microsoft.com/office/drawing/2014/main" id="{74363EAA-03EC-4CE4-954A-7132B222E625}"/>
                  </a:ext>
                </a:extLst>
              </p:cNvPr>
              <p:cNvSpPr/>
              <p:nvPr/>
            </p:nvSpPr>
            <p:spPr bwMode="auto">
              <a:xfrm>
                <a:off x="4118" y="1784"/>
                <a:ext cx="291" cy="35"/>
              </a:xfrm>
              <a:custGeom>
                <a:avLst/>
                <a:gdLst>
                  <a:gd name="T0" fmla="*/ 0 w 140"/>
                  <a:gd name="T1" fmla="*/ 7 h 17"/>
                  <a:gd name="T2" fmla="*/ 7 w 140"/>
                  <a:gd name="T3" fmla="*/ 17 h 17"/>
                  <a:gd name="T4" fmla="*/ 130 w 140"/>
                  <a:gd name="T5" fmla="*/ 17 h 17"/>
                  <a:gd name="T6" fmla="*/ 140 w 140"/>
                  <a:gd name="T7" fmla="*/ 7 h 17"/>
                  <a:gd name="T8" fmla="*/ 0 w 14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17">
                    <a:moveTo>
                      <a:pt x="0" y="7"/>
                    </a:moveTo>
                    <a:cubicBezTo>
                      <a:pt x="0" y="7"/>
                      <a:pt x="1" y="15"/>
                      <a:pt x="7" y="17"/>
                    </a:cubicBezTo>
                    <a:cubicBezTo>
                      <a:pt x="15" y="17"/>
                      <a:pt x="130" y="17"/>
                      <a:pt x="130" y="17"/>
                    </a:cubicBezTo>
                    <a:cubicBezTo>
                      <a:pt x="130" y="17"/>
                      <a:pt x="138" y="14"/>
                      <a:pt x="140" y="7"/>
                    </a:cubicBezTo>
                    <a:cubicBezTo>
                      <a:pt x="95" y="0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8" name="ïşḻiďè">
                <a:extLst>
                  <a:ext uri="{FF2B5EF4-FFF2-40B4-BE49-F238E27FC236}">
                    <a16:creationId xmlns="" xmlns:a16="http://schemas.microsoft.com/office/drawing/2014/main" id="{579B577D-D807-4A9A-8E10-C2F1D9764F57}"/>
                  </a:ext>
                </a:extLst>
              </p:cNvPr>
              <p:cNvSpPr/>
              <p:nvPr/>
            </p:nvSpPr>
            <p:spPr bwMode="auto">
              <a:xfrm>
                <a:off x="4095" y="1499"/>
                <a:ext cx="68" cy="299"/>
              </a:xfrm>
              <a:custGeom>
                <a:avLst/>
                <a:gdLst>
                  <a:gd name="T0" fmla="*/ 32 w 33"/>
                  <a:gd name="T1" fmla="*/ 119 h 144"/>
                  <a:gd name="T2" fmla="*/ 11 w 33"/>
                  <a:gd name="T3" fmla="*/ 141 h 144"/>
                  <a:gd name="T4" fmla="*/ 6 w 33"/>
                  <a:gd name="T5" fmla="*/ 140 h 144"/>
                  <a:gd name="T6" fmla="*/ 0 w 33"/>
                  <a:gd name="T7" fmla="*/ 6 h 144"/>
                  <a:gd name="T8" fmla="*/ 3 w 33"/>
                  <a:gd name="T9" fmla="*/ 1 h 144"/>
                  <a:gd name="T10" fmla="*/ 27 w 33"/>
                  <a:gd name="T11" fmla="*/ 15 h 144"/>
                  <a:gd name="T12" fmla="*/ 29 w 33"/>
                  <a:gd name="T13" fmla="*/ 21 h 144"/>
                  <a:gd name="T14" fmla="*/ 33 w 33"/>
                  <a:gd name="T15" fmla="*/ 115 h 144"/>
                  <a:gd name="T16" fmla="*/ 32 w 33"/>
                  <a:gd name="T17" fmla="*/ 11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144">
                    <a:moveTo>
                      <a:pt x="32" y="119"/>
                    </a:moveTo>
                    <a:cubicBezTo>
                      <a:pt x="11" y="141"/>
                      <a:pt x="11" y="141"/>
                      <a:pt x="11" y="141"/>
                    </a:cubicBezTo>
                    <a:cubicBezTo>
                      <a:pt x="9" y="143"/>
                      <a:pt x="6" y="144"/>
                      <a:pt x="6" y="14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1" y="0"/>
                      <a:pt x="3" y="1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8" y="15"/>
                      <a:pt x="29" y="18"/>
                      <a:pt x="29" y="21"/>
                    </a:cubicBezTo>
                    <a:cubicBezTo>
                      <a:pt x="33" y="115"/>
                      <a:pt x="33" y="115"/>
                      <a:pt x="33" y="115"/>
                    </a:cubicBezTo>
                    <a:cubicBezTo>
                      <a:pt x="33" y="118"/>
                      <a:pt x="33" y="118"/>
                      <a:pt x="32" y="119"/>
                    </a:cubicBezTo>
                    <a:close/>
                  </a:path>
                </a:pathLst>
              </a:custGeom>
              <a:solidFill>
                <a:srgbClr val="849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9" name="îṥlïḓè">
                <a:extLst>
                  <a:ext uri="{FF2B5EF4-FFF2-40B4-BE49-F238E27FC236}">
                    <a16:creationId xmlns="" xmlns:a16="http://schemas.microsoft.com/office/drawing/2014/main" id="{89F8E920-AFD5-4A7B-B1C6-0B4BD01E5BE1}"/>
                  </a:ext>
                </a:extLst>
              </p:cNvPr>
              <p:cNvSpPr/>
              <p:nvPr/>
            </p:nvSpPr>
            <p:spPr bwMode="auto">
              <a:xfrm>
                <a:off x="4101" y="1522"/>
                <a:ext cx="60" cy="255"/>
              </a:xfrm>
              <a:custGeom>
                <a:avLst/>
                <a:gdLst>
                  <a:gd name="T0" fmla="*/ 60 w 60"/>
                  <a:gd name="T1" fmla="*/ 214 h 255"/>
                  <a:gd name="T2" fmla="*/ 10 w 60"/>
                  <a:gd name="T3" fmla="*/ 255 h 255"/>
                  <a:gd name="T4" fmla="*/ 0 w 60"/>
                  <a:gd name="T5" fmla="*/ 0 h 255"/>
                  <a:gd name="T6" fmla="*/ 52 w 60"/>
                  <a:gd name="T7" fmla="*/ 24 h 255"/>
                  <a:gd name="T8" fmla="*/ 60 w 60"/>
                  <a:gd name="T9" fmla="*/ 214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55">
                    <a:moveTo>
                      <a:pt x="60" y="214"/>
                    </a:moveTo>
                    <a:lnTo>
                      <a:pt x="10" y="255"/>
                    </a:lnTo>
                    <a:lnTo>
                      <a:pt x="0" y="0"/>
                    </a:lnTo>
                    <a:lnTo>
                      <a:pt x="52" y="24"/>
                    </a:lnTo>
                    <a:lnTo>
                      <a:pt x="60" y="214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0" name="ïšḻïďê">
                <a:extLst>
                  <a:ext uri="{FF2B5EF4-FFF2-40B4-BE49-F238E27FC236}">
                    <a16:creationId xmlns="" xmlns:a16="http://schemas.microsoft.com/office/drawing/2014/main" id="{28654AFC-AC69-47A6-8045-B4678F870920}"/>
                  </a:ext>
                </a:extLst>
              </p:cNvPr>
              <p:cNvSpPr/>
              <p:nvPr/>
            </p:nvSpPr>
            <p:spPr bwMode="auto">
              <a:xfrm>
                <a:off x="4116" y="1515"/>
                <a:ext cx="6" cy="9"/>
              </a:xfrm>
              <a:custGeom>
                <a:avLst/>
                <a:gdLst>
                  <a:gd name="T0" fmla="*/ 6 w 6"/>
                  <a:gd name="T1" fmla="*/ 9 h 9"/>
                  <a:gd name="T2" fmla="*/ 0 w 6"/>
                  <a:gd name="T3" fmla="*/ 4 h 9"/>
                  <a:gd name="T4" fmla="*/ 0 w 6"/>
                  <a:gd name="T5" fmla="*/ 0 h 9"/>
                  <a:gd name="T6" fmla="*/ 6 w 6"/>
                  <a:gd name="T7" fmla="*/ 2 h 9"/>
                  <a:gd name="T8" fmla="*/ 6 w 6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6" y="9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1" name="i$lïḓê">
                <a:extLst>
                  <a:ext uri="{FF2B5EF4-FFF2-40B4-BE49-F238E27FC236}">
                    <a16:creationId xmlns="" xmlns:a16="http://schemas.microsoft.com/office/drawing/2014/main" id="{6C61C5F6-7C33-4AEA-BC7E-54334C33DCD3}"/>
                  </a:ext>
                </a:extLst>
              </p:cNvPr>
              <p:cNvSpPr/>
              <p:nvPr/>
            </p:nvSpPr>
            <p:spPr bwMode="auto">
              <a:xfrm>
                <a:off x="4138" y="1530"/>
                <a:ext cx="7" cy="6"/>
              </a:xfrm>
              <a:custGeom>
                <a:avLst/>
                <a:gdLst>
                  <a:gd name="T0" fmla="*/ 7 w 7"/>
                  <a:gd name="T1" fmla="*/ 6 h 6"/>
                  <a:gd name="T2" fmla="*/ 0 w 7"/>
                  <a:gd name="T3" fmla="*/ 4 h 6"/>
                  <a:gd name="T4" fmla="*/ 0 w 7"/>
                  <a:gd name="T5" fmla="*/ 0 h 6"/>
                  <a:gd name="T6" fmla="*/ 7 w 7"/>
                  <a:gd name="T7" fmla="*/ 2 h 6"/>
                  <a:gd name="T8" fmla="*/ 7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2" name="íṣḻïḓê">
                <a:extLst>
                  <a:ext uri="{FF2B5EF4-FFF2-40B4-BE49-F238E27FC236}">
                    <a16:creationId xmlns="" xmlns:a16="http://schemas.microsoft.com/office/drawing/2014/main" id="{356D6D55-8191-487E-ADF5-201EABEF84CD}"/>
                  </a:ext>
                </a:extLst>
              </p:cNvPr>
              <p:cNvSpPr/>
              <p:nvPr/>
            </p:nvSpPr>
            <p:spPr bwMode="auto">
              <a:xfrm>
                <a:off x="4134" y="1754"/>
                <a:ext cx="11" cy="19"/>
              </a:xfrm>
              <a:custGeom>
                <a:avLst/>
                <a:gdLst>
                  <a:gd name="T0" fmla="*/ 11 w 11"/>
                  <a:gd name="T1" fmla="*/ 9 h 19"/>
                  <a:gd name="T2" fmla="*/ 0 w 11"/>
                  <a:gd name="T3" fmla="*/ 19 h 19"/>
                  <a:gd name="T4" fmla="*/ 0 w 11"/>
                  <a:gd name="T5" fmla="*/ 11 h 19"/>
                  <a:gd name="T6" fmla="*/ 11 w 11"/>
                  <a:gd name="T7" fmla="*/ 0 h 19"/>
                  <a:gd name="T8" fmla="*/ 11 w 11"/>
                  <a:gd name="T9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9">
                    <a:moveTo>
                      <a:pt x="11" y="9"/>
                    </a:moveTo>
                    <a:lnTo>
                      <a:pt x="0" y="19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3" name="îśľïďé">
                <a:extLst>
                  <a:ext uri="{FF2B5EF4-FFF2-40B4-BE49-F238E27FC236}">
                    <a16:creationId xmlns="" xmlns:a16="http://schemas.microsoft.com/office/drawing/2014/main" id="{2B039C51-F20C-4259-84C6-679392D4CBFB}"/>
                  </a:ext>
                </a:extLst>
              </p:cNvPr>
              <p:cNvSpPr/>
              <p:nvPr/>
            </p:nvSpPr>
            <p:spPr bwMode="auto">
              <a:xfrm>
                <a:off x="4103" y="1526"/>
                <a:ext cx="56" cy="247"/>
              </a:xfrm>
              <a:custGeom>
                <a:avLst/>
                <a:gdLst>
                  <a:gd name="T0" fmla="*/ 56 w 56"/>
                  <a:gd name="T1" fmla="*/ 208 h 247"/>
                  <a:gd name="T2" fmla="*/ 11 w 56"/>
                  <a:gd name="T3" fmla="*/ 247 h 247"/>
                  <a:gd name="T4" fmla="*/ 0 w 56"/>
                  <a:gd name="T5" fmla="*/ 0 h 247"/>
                  <a:gd name="T6" fmla="*/ 48 w 56"/>
                  <a:gd name="T7" fmla="*/ 20 h 247"/>
                  <a:gd name="T8" fmla="*/ 56 w 56"/>
                  <a:gd name="T9" fmla="*/ 208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47">
                    <a:moveTo>
                      <a:pt x="56" y="208"/>
                    </a:moveTo>
                    <a:lnTo>
                      <a:pt x="11" y="247"/>
                    </a:lnTo>
                    <a:lnTo>
                      <a:pt x="0" y="0"/>
                    </a:lnTo>
                    <a:lnTo>
                      <a:pt x="48" y="20"/>
                    </a:lnTo>
                    <a:lnTo>
                      <a:pt x="56" y="208"/>
                    </a:lnTo>
                    <a:close/>
                  </a:path>
                </a:pathLst>
              </a:custGeom>
              <a:solidFill>
                <a:srgbClr val="536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4" name="íSľide">
                <a:extLst>
                  <a:ext uri="{FF2B5EF4-FFF2-40B4-BE49-F238E27FC236}">
                    <a16:creationId xmlns="" xmlns:a16="http://schemas.microsoft.com/office/drawing/2014/main" id="{73DD7CFD-6F05-45CF-BBD5-76B884AA4133}"/>
                  </a:ext>
                </a:extLst>
              </p:cNvPr>
              <p:cNvSpPr/>
              <p:nvPr/>
            </p:nvSpPr>
            <p:spPr bwMode="auto">
              <a:xfrm>
                <a:off x="4118" y="1748"/>
                <a:ext cx="66" cy="54"/>
              </a:xfrm>
              <a:custGeom>
                <a:avLst/>
                <a:gdLst>
                  <a:gd name="T0" fmla="*/ 30 w 32"/>
                  <a:gd name="T1" fmla="*/ 0 h 26"/>
                  <a:gd name="T2" fmla="*/ 21 w 32"/>
                  <a:gd name="T3" fmla="*/ 1 h 26"/>
                  <a:gd name="T4" fmla="*/ 1 w 32"/>
                  <a:gd name="T5" fmla="*/ 23 h 26"/>
                  <a:gd name="T6" fmla="*/ 10 w 32"/>
                  <a:gd name="T7" fmla="*/ 26 h 26"/>
                  <a:gd name="T8" fmla="*/ 11 w 32"/>
                  <a:gd name="T9" fmla="*/ 26 h 26"/>
                  <a:gd name="T10" fmla="*/ 32 w 32"/>
                  <a:gd name="T11" fmla="*/ 0 h 26"/>
                  <a:gd name="T12" fmla="*/ 30 w 32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6">
                    <a:moveTo>
                      <a:pt x="30" y="0"/>
                    </a:moveTo>
                    <a:cubicBezTo>
                      <a:pt x="26" y="0"/>
                      <a:pt x="22" y="0"/>
                      <a:pt x="21" y="1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5"/>
                      <a:pt x="4" y="26"/>
                      <a:pt x="10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32" y="0"/>
                      <a:pt x="32" y="0"/>
                      <a:pt x="32" y="0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758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5" name="ïṧḻîḓé">
                <a:extLst>
                  <a:ext uri="{FF2B5EF4-FFF2-40B4-BE49-F238E27FC236}">
                    <a16:creationId xmlns="" xmlns:a16="http://schemas.microsoft.com/office/drawing/2014/main" id="{C49E5EDF-9488-4993-9430-DF1DA8BF834F}"/>
                  </a:ext>
                </a:extLst>
              </p:cNvPr>
              <p:cNvSpPr/>
              <p:nvPr/>
            </p:nvSpPr>
            <p:spPr bwMode="auto">
              <a:xfrm>
                <a:off x="4138" y="1748"/>
                <a:ext cx="273" cy="54"/>
              </a:xfrm>
              <a:custGeom>
                <a:avLst/>
                <a:gdLst>
                  <a:gd name="T0" fmla="*/ 109 w 131"/>
                  <a:gd name="T1" fmla="*/ 0 h 26"/>
                  <a:gd name="T2" fmla="*/ 21 w 131"/>
                  <a:gd name="T3" fmla="*/ 0 h 26"/>
                  <a:gd name="T4" fmla="*/ 0 w 131"/>
                  <a:gd name="T5" fmla="*/ 26 h 26"/>
                  <a:gd name="T6" fmla="*/ 122 w 131"/>
                  <a:gd name="T7" fmla="*/ 26 h 26"/>
                  <a:gd name="T8" fmla="*/ 130 w 131"/>
                  <a:gd name="T9" fmla="*/ 23 h 26"/>
                  <a:gd name="T10" fmla="*/ 118 w 131"/>
                  <a:gd name="T11" fmla="*/ 2 h 26"/>
                  <a:gd name="T12" fmla="*/ 109 w 131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26">
                    <a:moveTo>
                      <a:pt x="109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7" y="26"/>
                      <a:pt x="131" y="25"/>
                      <a:pt x="130" y="23"/>
                    </a:cubicBezTo>
                    <a:cubicBezTo>
                      <a:pt x="118" y="2"/>
                      <a:pt x="118" y="2"/>
                      <a:pt x="118" y="2"/>
                    </a:cubicBezTo>
                    <a:cubicBezTo>
                      <a:pt x="117" y="1"/>
                      <a:pt x="113" y="0"/>
                      <a:pt x="109" y="0"/>
                    </a:cubicBezTo>
                    <a:close/>
                  </a:path>
                </a:pathLst>
              </a:custGeom>
              <a:solidFill>
                <a:srgbClr val="849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6" name="ïşḷïḓe">
                <a:extLst>
                  <a:ext uri="{FF2B5EF4-FFF2-40B4-BE49-F238E27FC236}">
                    <a16:creationId xmlns="" xmlns:a16="http://schemas.microsoft.com/office/drawing/2014/main" id="{51004065-D673-416D-8F6A-BF570D80A0C1}"/>
                  </a:ext>
                </a:extLst>
              </p:cNvPr>
              <p:cNvSpPr/>
              <p:nvPr/>
            </p:nvSpPr>
            <p:spPr bwMode="auto">
              <a:xfrm>
                <a:off x="4326" y="1767"/>
                <a:ext cx="52" cy="10"/>
              </a:xfrm>
              <a:custGeom>
                <a:avLst/>
                <a:gdLst>
                  <a:gd name="T0" fmla="*/ 52 w 52"/>
                  <a:gd name="T1" fmla="*/ 10 h 10"/>
                  <a:gd name="T2" fmla="*/ 2 w 52"/>
                  <a:gd name="T3" fmla="*/ 10 h 10"/>
                  <a:gd name="T4" fmla="*/ 0 w 52"/>
                  <a:gd name="T5" fmla="*/ 0 h 10"/>
                  <a:gd name="T6" fmla="*/ 48 w 52"/>
                  <a:gd name="T7" fmla="*/ 0 h 10"/>
                  <a:gd name="T8" fmla="*/ 52 w 52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0">
                    <a:moveTo>
                      <a:pt x="52" y="10"/>
                    </a:moveTo>
                    <a:lnTo>
                      <a:pt x="2" y="10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52" y="10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7" name="îşliďè">
                <a:extLst>
                  <a:ext uri="{FF2B5EF4-FFF2-40B4-BE49-F238E27FC236}">
                    <a16:creationId xmlns="" xmlns:a16="http://schemas.microsoft.com/office/drawing/2014/main" id="{3E2D63B1-1580-4439-8600-358C9770342C}"/>
                  </a:ext>
                </a:extLst>
              </p:cNvPr>
              <p:cNvSpPr/>
              <p:nvPr/>
            </p:nvSpPr>
            <p:spPr bwMode="auto">
              <a:xfrm>
                <a:off x="4351" y="1767"/>
                <a:ext cx="20" cy="10"/>
              </a:xfrm>
              <a:custGeom>
                <a:avLst/>
                <a:gdLst>
                  <a:gd name="T0" fmla="*/ 0 w 20"/>
                  <a:gd name="T1" fmla="*/ 0 h 10"/>
                  <a:gd name="T2" fmla="*/ 2 w 20"/>
                  <a:gd name="T3" fmla="*/ 10 h 10"/>
                  <a:gd name="T4" fmla="*/ 20 w 20"/>
                  <a:gd name="T5" fmla="*/ 10 h 10"/>
                  <a:gd name="T6" fmla="*/ 16 w 20"/>
                  <a:gd name="T7" fmla="*/ 2 h 10"/>
                  <a:gd name="T8" fmla="*/ 0 w 2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0" y="0"/>
                    </a:moveTo>
                    <a:lnTo>
                      <a:pt x="2" y="10"/>
                    </a:lnTo>
                    <a:lnTo>
                      <a:pt x="20" y="10"/>
                    </a:lnTo>
                    <a:lnTo>
                      <a:pt x="1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8" name="íṧḻíḋè">
                <a:extLst>
                  <a:ext uri="{FF2B5EF4-FFF2-40B4-BE49-F238E27FC236}">
                    <a16:creationId xmlns="" xmlns:a16="http://schemas.microsoft.com/office/drawing/2014/main" id="{DC2F5DDB-0BDD-4A18-8BCA-5CA9D1F21056}"/>
                  </a:ext>
                </a:extLst>
              </p:cNvPr>
              <p:cNvSpPr/>
              <p:nvPr/>
            </p:nvSpPr>
            <p:spPr bwMode="auto">
              <a:xfrm>
                <a:off x="4328" y="1752"/>
                <a:ext cx="10" cy="5"/>
              </a:xfrm>
              <a:custGeom>
                <a:avLst/>
                <a:gdLst>
                  <a:gd name="T0" fmla="*/ 0 w 10"/>
                  <a:gd name="T1" fmla="*/ 5 h 5"/>
                  <a:gd name="T2" fmla="*/ 10 w 10"/>
                  <a:gd name="T3" fmla="*/ 5 h 5"/>
                  <a:gd name="T4" fmla="*/ 8 w 10"/>
                  <a:gd name="T5" fmla="*/ 0 h 5"/>
                  <a:gd name="T6" fmla="*/ 0 w 10"/>
                  <a:gd name="T7" fmla="*/ 0 h 5"/>
                  <a:gd name="T8" fmla="*/ 0 w 10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">
                    <a:moveTo>
                      <a:pt x="0" y="5"/>
                    </a:moveTo>
                    <a:lnTo>
                      <a:pt x="10" y="5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9" name="ïSḻíḍê">
                <a:extLst>
                  <a:ext uri="{FF2B5EF4-FFF2-40B4-BE49-F238E27FC236}">
                    <a16:creationId xmlns="" xmlns:a16="http://schemas.microsoft.com/office/drawing/2014/main" id="{EEF06ED0-D965-4DEC-BA55-9AB7705FD7CF}"/>
                  </a:ext>
                </a:extLst>
              </p:cNvPr>
              <p:cNvSpPr/>
              <p:nvPr/>
            </p:nvSpPr>
            <p:spPr bwMode="auto">
              <a:xfrm>
                <a:off x="4346" y="1752"/>
                <a:ext cx="11" cy="5"/>
              </a:xfrm>
              <a:custGeom>
                <a:avLst/>
                <a:gdLst>
                  <a:gd name="T0" fmla="*/ 0 w 11"/>
                  <a:gd name="T1" fmla="*/ 0 h 5"/>
                  <a:gd name="T2" fmla="*/ 0 w 11"/>
                  <a:gd name="T3" fmla="*/ 5 h 5"/>
                  <a:gd name="T4" fmla="*/ 11 w 11"/>
                  <a:gd name="T5" fmla="*/ 5 h 5"/>
                  <a:gd name="T6" fmla="*/ 9 w 11"/>
                  <a:gd name="T7" fmla="*/ 0 h 5"/>
                  <a:gd name="T8" fmla="*/ 0 w 1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0" y="5"/>
                    </a:lnTo>
                    <a:lnTo>
                      <a:pt x="11" y="5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0" name="íš1idê">
                <a:extLst>
                  <a:ext uri="{FF2B5EF4-FFF2-40B4-BE49-F238E27FC236}">
                    <a16:creationId xmlns="" xmlns:a16="http://schemas.microsoft.com/office/drawing/2014/main" id="{F85D87B1-5674-44FF-BC13-4049AC28E797}"/>
                  </a:ext>
                </a:extLst>
              </p:cNvPr>
              <p:cNvSpPr/>
              <p:nvPr/>
            </p:nvSpPr>
            <p:spPr bwMode="auto">
              <a:xfrm>
                <a:off x="4332" y="1790"/>
                <a:ext cx="29" cy="2"/>
              </a:xfrm>
              <a:prstGeom prst="rect">
                <a:avLst/>
              </a:pr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1" name="iṣḷíďé">
                <a:extLst>
                  <a:ext uri="{FF2B5EF4-FFF2-40B4-BE49-F238E27FC236}">
                    <a16:creationId xmlns="" xmlns:a16="http://schemas.microsoft.com/office/drawing/2014/main" id="{0F19137E-76D0-488E-AA3E-C2F86CD2E455}"/>
                  </a:ext>
                </a:extLst>
              </p:cNvPr>
              <p:cNvSpPr/>
              <p:nvPr/>
            </p:nvSpPr>
            <p:spPr bwMode="auto">
              <a:xfrm>
                <a:off x="4334" y="1794"/>
                <a:ext cx="29" cy="4"/>
              </a:xfrm>
              <a:prstGeom prst="rect">
                <a:avLst/>
              </a:pr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2" name="iṧļíḍê">
                <a:extLst>
                  <a:ext uri="{FF2B5EF4-FFF2-40B4-BE49-F238E27FC236}">
                    <a16:creationId xmlns="" xmlns:a16="http://schemas.microsoft.com/office/drawing/2014/main" id="{0E2A233C-EE3F-4CE4-A582-999C8FAAB50C}"/>
                  </a:ext>
                </a:extLst>
              </p:cNvPr>
              <p:cNvSpPr/>
              <p:nvPr/>
            </p:nvSpPr>
            <p:spPr bwMode="auto">
              <a:xfrm>
                <a:off x="4151" y="1750"/>
                <a:ext cx="56" cy="50"/>
              </a:xfrm>
              <a:custGeom>
                <a:avLst/>
                <a:gdLst>
                  <a:gd name="T0" fmla="*/ 27 w 56"/>
                  <a:gd name="T1" fmla="*/ 48 h 50"/>
                  <a:gd name="T2" fmla="*/ 0 w 56"/>
                  <a:gd name="T3" fmla="*/ 50 h 50"/>
                  <a:gd name="T4" fmla="*/ 35 w 56"/>
                  <a:gd name="T5" fmla="*/ 0 h 50"/>
                  <a:gd name="T6" fmla="*/ 56 w 56"/>
                  <a:gd name="T7" fmla="*/ 0 h 50"/>
                  <a:gd name="T8" fmla="*/ 27 w 56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0">
                    <a:moveTo>
                      <a:pt x="27" y="48"/>
                    </a:moveTo>
                    <a:lnTo>
                      <a:pt x="0" y="50"/>
                    </a:lnTo>
                    <a:lnTo>
                      <a:pt x="35" y="0"/>
                    </a:lnTo>
                    <a:lnTo>
                      <a:pt x="56" y="0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3" name="íṡ1iḓè">
                <a:extLst>
                  <a:ext uri="{FF2B5EF4-FFF2-40B4-BE49-F238E27FC236}">
                    <a16:creationId xmlns="" xmlns:a16="http://schemas.microsoft.com/office/drawing/2014/main" id="{6B2961CE-3948-40CF-9ED6-DEDDCD8ED584}"/>
                  </a:ext>
                </a:extLst>
              </p:cNvPr>
              <p:cNvSpPr/>
              <p:nvPr/>
            </p:nvSpPr>
            <p:spPr bwMode="auto">
              <a:xfrm>
                <a:off x="4157" y="1794"/>
                <a:ext cx="21" cy="4"/>
              </a:xfrm>
              <a:custGeom>
                <a:avLst/>
                <a:gdLst>
                  <a:gd name="T0" fmla="*/ 2 w 21"/>
                  <a:gd name="T1" fmla="*/ 0 h 4"/>
                  <a:gd name="T2" fmla="*/ 0 w 21"/>
                  <a:gd name="T3" fmla="*/ 4 h 4"/>
                  <a:gd name="T4" fmla="*/ 19 w 21"/>
                  <a:gd name="T5" fmla="*/ 4 h 4"/>
                  <a:gd name="T6" fmla="*/ 21 w 21"/>
                  <a:gd name="T7" fmla="*/ 0 h 4"/>
                  <a:gd name="T8" fmla="*/ 2 w 2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4">
                    <a:moveTo>
                      <a:pt x="2" y="0"/>
                    </a:moveTo>
                    <a:lnTo>
                      <a:pt x="0" y="4"/>
                    </a:lnTo>
                    <a:lnTo>
                      <a:pt x="19" y="4"/>
                    </a:lnTo>
                    <a:lnTo>
                      <a:pt x="2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4" name="iṥľîḓê">
                <a:extLst>
                  <a:ext uri="{FF2B5EF4-FFF2-40B4-BE49-F238E27FC236}">
                    <a16:creationId xmlns="" xmlns:a16="http://schemas.microsoft.com/office/drawing/2014/main" id="{1256680E-7BC0-46A2-9ED9-1A7BB195C60D}"/>
                  </a:ext>
                </a:extLst>
              </p:cNvPr>
              <p:cNvSpPr/>
              <p:nvPr/>
            </p:nvSpPr>
            <p:spPr bwMode="auto">
              <a:xfrm>
                <a:off x="4184" y="1796"/>
                <a:ext cx="23" cy="4"/>
              </a:xfrm>
              <a:custGeom>
                <a:avLst/>
                <a:gdLst>
                  <a:gd name="T0" fmla="*/ 2 w 23"/>
                  <a:gd name="T1" fmla="*/ 0 h 4"/>
                  <a:gd name="T2" fmla="*/ 0 w 23"/>
                  <a:gd name="T3" fmla="*/ 4 h 4"/>
                  <a:gd name="T4" fmla="*/ 21 w 23"/>
                  <a:gd name="T5" fmla="*/ 4 h 4"/>
                  <a:gd name="T6" fmla="*/ 23 w 23"/>
                  <a:gd name="T7" fmla="*/ 0 h 4"/>
                  <a:gd name="T8" fmla="*/ 2 w 2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">
                    <a:moveTo>
                      <a:pt x="2" y="0"/>
                    </a:moveTo>
                    <a:lnTo>
                      <a:pt x="0" y="4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5" name="îṥļïḍê">
                <a:extLst>
                  <a:ext uri="{FF2B5EF4-FFF2-40B4-BE49-F238E27FC236}">
                    <a16:creationId xmlns="" xmlns:a16="http://schemas.microsoft.com/office/drawing/2014/main" id="{D0BA7B06-06C0-4A4D-99B7-E67DB7FEE8C7}"/>
                  </a:ext>
                </a:extLst>
              </p:cNvPr>
              <p:cNvSpPr/>
              <p:nvPr/>
            </p:nvSpPr>
            <p:spPr bwMode="auto">
              <a:xfrm>
                <a:off x="4188" y="1790"/>
                <a:ext cx="21" cy="4"/>
              </a:xfrm>
              <a:custGeom>
                <a:avLst/>
                <a:gdLst>
                  <a:gd name="T0" fmla="*/ 2 w 21"/>
                  <a:gd name="T1" fmla="*/ 0 h 4"/>
                  <a:gd name="T2" fmla="*/ 0 w 21"/>
                  <a:gd name="T3" fmla="*/ 4 h 4"/>
                  <a:gd name="T4" fmla="*/ 19 w 21"/>
                  <a:gd name="T5" fmla="*/ 4 h 4"/>
                  <a:gd name="T6" fmla="*/ 21 w 21"/>
                  <a:gd name="T7" fmla="*/ 0 h 4"/>
                  <a:gd name="T8" fmla="*/ 2 w 2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4">
                    <a:moveTo>
                      <a:pt x="2" y="0"/>
                    </a:moveTo>
                    <a:lnTo>
                      <a:pt x="0" y="4"/>
                    </a:lnTo>
                    <a:lnTo>
                      <a:pt x="19" y="4"/>
                    </a:lnTo>
                    <a:lnTo>
                      <a:pt x="2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6" name="ïṡḻíďè">
                <a:extLst>
                  <a:ext uri="{FF2B5EF4-FFF2-40B4-BE49-F238E27FC236}">
                    <a16:creationId xmlns="" xmlns:a16="http://schemas.microsoft.com/office/drawing/2014/main" id="{59C6BB2A-F37D-45AA-8F21-5415B0EE8C74}"/>
                  </a:ext>
                </a:extLst>
              </p:cNvPr>
              <p:cNvSpPr/>
              <p:nvPr/>
            </p:nvSpPr>
            <p:spPr bwMode="auto">
              <a:xfrm>
                <a:off x="4190" y="1784"/>
                <a:ext cx="21" cy="4"/>
              </a:xfrm>
              <a:custGeom>
                <a:avLst/>
                <a:gdLst>
                  <a:gd name="T0" fmla="*/ 3 w 21"/>
                  <a:gd name="T1" fmla="*/ 0 h 4"/>
                  <a:gd name="T2" fmla="*/ 0 w 21"/>
                  <a:gd name="T3" fmla="*/ 4 h 4"/>
                  <a:gd name="T4" fmla="*/ 19 w 21"/>
                  <a:gd name="T5" fmla="*/ 4 h 4"/>
                  <a:gd name="T6" fmla="*/ 21 w 21"/>
                  <a:gd name="T7" fmla="*/ 0 h 4"/>
                  <a:gd name="T8" fmla="*/ 3 w 2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4">
                    <a:moveTo>
                      <a:pt x="3" y="0"/>
                    </a:moveTo>
                    <a:lnTo>
                      <a:pt x="0" y="4"/>
                    </a:lnTo>
                    <a:lnTo>
                      <a:pt x="19" y="4"/>
                    </a:lnTo>
                    <a:lnTo>
                      <a:pt x="2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7" name="íSḻidé">
                <a:extLst>
                  <a:ext uri="{FF2B5EF4-FFF2-40B4-BE49-F238E27FC236}">
                    <a16:creationId xmlns="" xmlns:a16="http://schemas.microsoft.com/office/drawing/2014/main" id="{10F55FBF-4F91-4553-AE94-1BA79127A718}"/>
                  </a:ext>
                </a:extLst>
              </p:cNvPr>
              <p:cNvSpPr/>
              <p:nvPr/>
            </p:nvSpPr>
            <p:spPr bwMode="auto">
              <a:xfrm>
                <a:off x="4195" y="1779"/>
                <a:ext cx="18" cy="2"/>
              </a:xfrm>
              <a:custGeom>
                <a:avLst/>
                <a:gdLst>
                  <a:gd name="T0" fmla="*/ 2 w 18"/>
                  <a:gd name="T1" fmla="*/ 0 h 2"/>
                  <a:gd name="T2" fmla="*/ 0 w 18"/>
                  <a:gd name="T3" fmla="*/ 2 h 2"/>
                  <a:gd name="T4" fmla="*/ 16 w 18"/>
                  <a:gd name="T5" fmla="*/ 2 h 2"/>
                  <a:gd name="T6" fmla="*/ 18 w 18"/>
                  <a:gd name="T7" fmla="*/ 0 h 2"/>
                  <a:gd name="T8" fmla="*/ 2 w 1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">
                    <a:moveTo>
                      <a:pt x="2" y="0"/>
                    </a:moveTo>
                    <a:lnTo>
                      <a:pt x="0" y="2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8" name="ïṩḷiďe">
                <a:extLst>
                  <a:ext uri="{FF2B5EF4-FFF2-40B4-BE49-F238E27FC236}">
                    <a16:creationId xmlns="" xmlns:a16="http://schemas.microsoft.com/office/drawing/2014/main" id="{7F2681DC-A194-43C0-AF4B-743F2BDE456C}"/>
                  </a:ext>
                </a:extLst>
              </p:cNvPr>
              <p:cNvSpPr/>
              <p:nvPr/>
            </p:nvSpPr>
            <p:spPr bwMode="auto">
              <a:xfrm>
                <a:off x="4197" y="1773"/>
                <a:ext cx="18" cy="4"/>
              </a:xfrm>
              <a:custGeom>
                <a:avLst/>
                <a:gdLst>
                  <a:gd name="T0" fmla="*/ 2 w 18"/>
                  <a:gd name="T1" fmla="*/ 0 h 4"/>
                  <a:gd name="T2" fmla="*/ 0 w 18"/>
                  <a:gd name="T3" fmla="*/ 4 h 4"/>
                  <a:gd name="T4" fmla="*/ 16 w 18"/>
                  <a:gd name="T5" fmla="*/ 4 h 4"/>
                  <a:gd name="T6" fmla="*/ 18 w 18"/>
                  <a:gd name="T7" fmla="*/ 0 h 4"/>
                  <a:gd name="T8" fmla="*/ 2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lnTo>
                      <a:pt x="0" y="4"/>
                    </a:lnTo>
                    <a:lnTo>
                      <a:pt x="16" y="4"/>
                    </a:lnTo>
                    <a:lnTo>
                      <a:pt x="18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9" name="ïṡ1îďé">
                <a:extLst>
                  <a:ext uri="{FF2B5EF4-FFF2-40B4-BE49-F238E27FC236}">
                    <a16:creationId xmlns="" xmlns:a16="http://schemas.microsoft.com/office/drawing/2014/main" id="{4C82D1A7-F4CE-467F-A945-370443421C48}"/>
                  </a:ext>
                </a:extLst>
              </p:cNvPr>
              <p:cNvSpPr/>
              <p:nvPr/>
            </p:nvSpPr>
            <p:spPr bwMode="auto">
              <a:xfrm>
                <a:off x="4199" y="1769"/>
                <a:ext cx="19" cy="4"/>
              </a:xfrm>
              <a:custGeom>
                <a:avLst/>
                <a:gdLst>
                  <a:gd name="T0" fmla="*/ 2 w 19"/>
                  <a:gd name="T1" fmla="*/ 0 h 4"/>
                  <a:gd name="T2" fmla="*/ 0 w 19"/>
                  <a:gd name="T3" fmla="*/ 4 h 4"/>
                  <a:gd name="T4" fmla="*/ 19 w 19"/>
                  <a:gd name="T5" fmla="*/ 4 h 4"/>
                  <a:gd name="T6" fmla="*/ 19 w 19"/>
                  <a:gd name="T7" fmla="*/ 0 h 4"/>
                  <a:gd name="T8" fmla="*/ 2 w 1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lnTo>
                      <a:pt x="0" y="4"/>
                    </a:lnTo>
                    <a:lnTo>
                      <a:pt x="19" y="4"/>
                    </a:lnTo>
                    <a:lnTo>
                      <a:pt x="19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0" name="íṥḻiďè">
                <a:extLst>
                  <a:ext uri="{FF2B5EF4-FFF2-40B4-BE49-F238E27FC236}">
                    <a16:creationId xmlns="" xmlns:a16="http://schemas.microsoft.com/office/drawing/2014/main" id="{E4FE7298-2378-4840-80A7-F70D163DFF13}"/>
                  </a:ext>
                </a:extLst>
              </p:cNvPr>
              <p:cNvSpPr/>
              <p:nvPr/>
            </p:nvSpPr>
            <p:spPr bwMode="auto">
              <a:xfrm>
                <a:off x="4203" y="1765"/>
                <a:ext cx="17" cy="2"/>
              </a:xfrm>
              <a:prstGeom prst="rect">
                <a:avLst/>
              </a:pr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1" name="iṡľîḍê">
                <a:extLst>
                  <a:ext uri="{FF2B5EF4-FFF2-40B4-BE49-F238E27FC236}">
                    <a16:creationId xmlns="" xmlns:a16="http://schemas.microsoft.com/office/drawing/2014/main" id="{F90423D0-AB97-4AB3-A14E-9AC93E4113A5}"/>
                  </a:ext>
                </a:extLst>
              </p:cNvPr>
              <p:cNvSpPr/>
              <p:nvPr/>
            </p:nvSpPr>
            <p:spPr bwMode="auto">
              <a:xfrm>
                <a:off x="4205" y="1761"/>
                <a:ext cx="17" cy="2"/>
              </a:xfrm>
              <a:custGeom>
                <a:avLst/>
                <a:gdLst>
                  <a:gd name="T0" fmla="*/ 2 w 17"/>
                  <a:gd name="T1" fmla="*/ 0 h 2"/>
                  <a:gd name="T2" fmla="*/ 0 w 17"/>
                  <a:gd name="T3" fmla="*/ 2 h 2"/>
                  <a:gd name="T4" fmla="*/ 17 w 17"/>
                  <a:gd name="T5" fmla="*/ 2 h 2"/>
                  <a:gd name="T6" fmla="*/ 17 w 17"/>
                  <a:gd name="T7" fmla="*/ 0 h 2"/>
                  <a:gd name="T8" fmla="*/ 2 w 1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">
                    <a:moveTo>
                      <a:pt x="2" y="0"/>
                    </a:moveTo>
                    <a:lnTo>
                      <a:pt x="0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2" name="išľïḑé">
                <a:extLst>
                  <a:ext uri="{FF2B5EF4-FFF2-40B4-BE49-F238E27FC236}">
                    <a16:creationId xmlns="" xmlns:a16="http://schemas.microsoft.com/office/drawing/2014/main" id="{5E4965D8-750F-4AE6-A246-F2BFB98E6517}"/>
                  </a:ext>
                </a:extLst>
              </p:cNvPr>
              <p:cNvSpPr/>
              <p:nvPr/>
            </p:nvSpPr>
            <p:spPr bwMode="auto">
              <a:xfrm>
                <a:off x="4207" y="1757"/>
                <a:ext cx="17" cy="2"/>
              </a:xfrm>
              <a:custGeom>
                <a:avLst/>
                <a:gdLst>
                  <a:gd name="T0" fmla="*/ 2 w 17"/>
                  <a:gd name="T1" fmla="*/ 0 h 2"/>
                  <a:gd name="T2" fmla="*/ 0 w 17"/>
                  <a:gd name="T3" fmla="*/ 2 h 2"/>
                  <a:gd name="T4" fmla="*/ 15 w 17"/>
                  <a:gd name="T5" fmla="*/ 2 h 2"/>
                  <a:gd name="T6" fmla="*/ 17 w 17"/>
                  <a:gd name="T7" fmla="*/ 0 h 2"/>
                  <a:gd name="T8" fmla="*/ 2 w 1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">
                    <a:moveTo>
                      <a:pt x="2" y="0"/>
                    </a:moveTo>
                    <a:lnTo>
                      <a:pt x="0" y="2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3" name="íSľïḓe">
                <a:extLst>
                  <a:ext uri="{FF2B5EF4-FFF2-40B4-BE49-F238E27FC236}">
                    <a16:creationId xmlns="" xmlns:a16="http://schemas.microsoft.com/office/drawing/2014/main" id="{309DAB05-4089-4501-AD49-6BB14A6BDECB}"/>
                  </a:ext>
                </a:extLst>
              </p:cNvPr>
              <p:cNvSpPr/>
              <p:nvPr/>
            </p:nvSpPr>
            <p:spPr bwMode="auto">
              <a:xfrm>
                <a:off x="4209" y="1752"/>
                <a:ext cx="17" cy="2"/>
              </a:xfrm>
              <a:custGeom>
                <a:avLst/>
                <a:gdLst>
                  <a:gd name="T0" fmla="*/ 2 w 17"/>
                  <a:gd name="T1" fmla="*/ 0 h 2"/>
                  <a:gd name="T2" fmla="*/ 0 w 17"/>
                  <a:gd name="T3" fmla="*/ 2 h 2"/>
                  <a:gd name="T4" fmla="*/ 15 w 17"/>
                  <a:gd name="T5" fmla="*/ 2 h 2"/>
                  <a:gd name="T6" fmla="*/ 17 w 17"/>
                  <a:gd name="T7" fmla="*/ 0 h 2"/>
                  <a:gd name="T8" fmla="*/ 2 w 1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">
                    <a:moveTo>
                      <a:pt x="2" y="0"/>
                    </a:moveTo>
                    <a:lnTo>
                      <a:pt x="0" y="2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4" name="iṥļîďê">
                <a:extLst>
                  <a:ext uri="{FF2B5EF4-FFF2-40B4-BE49-F238E27FC236}">
                    <a16:creationId xmlns="" xmlns:a16="http://schemas.microsoft.com/office/drawing/2014/main" id="{875C9491-6A7B-4A3A-8803-8B93E09B531E}"/>
                  </a:ext>
                </a:extLst>
              </p:cNvPr>
              <p:cNvSpPr/>
              <p:nvPr/>
            </p:nvSpPr>
            <p:spPr bwMode="auto">
              <a:xfrm>
                <a:off x="4211" y="1748"/>
                <a:ext cx="17" cy="4"/>
              </a:xfrm>
              <a:custGeom>
                <a:avLst/>
                <a:gdLst>
                  <a:gd name="T0" fmla="*/ 2 w 17"/>
                  <a:gd name="T1" fmla="*/ 0 h 4"/>
                  <a:gd name="T2" fmla="*/ 0 w 17"/>
                  <a:gd name="T3" fmla="*/ 4 h 4"/>
                  <a:gd name="T4" fmla="*/ 15 w 17"/>
                  <a:gd name="T5" fmla="*/ 4 h 4"/>
                  <a:gd name="T6" fmla="*/ 17 w 17"/>
                  <a:gd name="T7" fmla="*/ 0 h 4"/>
                  <a:gd name="T8" fmla="*/ 2 w 1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2" y="0"/>
                    </a:moveTo>
                    <a:lnTo>
                      <a:pt x="0" y="4"/>
                    </a:lnTo>
                    <a:lnTo>
                      <a:pt x="15" y="4"/>
                    </a:lnTo>
                    <a:lnTo>
                      <a:pt x="17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5" name="îśľídè">
                <a:extLst>
                  <a:ext uri="{FF2B5EF4-FFF2-40B4-BE49-F238E27FC236}">
                    <a16:creationId xmlns="" xmlns:a16="http://schemas.microsoft.com/office/drawing/2014/main" id="{44BE8194-66A3-41CE-9596-9A271C99B662}"/>
                  </a:ext>
                </a:extLst>
              </p:cNvPr>
              <p:cNvSpPr/>
              <p:nvPr/>
            </p:nvSpPr>
            <p:spPr bwMode="auto">
              <a:xfrm>
                <a:off x="4211" y="1794"/>
                <a:ext cx="27" cy="6"/>
              </a:xfrm>
              <a:custGeom>
                <a:avLst/>
                <a:gdLst>
                  <a:gd name="T0" fmla="*/ 0 w 27"/>
                  <a:gd name="T1" fmla="*/ 6 h 6"/>
                  <a:gd name="T2" fmla="*/ 25 w 27"/>
                  <a:gd name="T3" fmla="*/ 6 h 6"/>
                  <a:gd name="T4" fmla="*/ 27 w 27"/>
                  <a:gd name="T5" fmla="*/ 0 h 6"/>
                  <a:gd name="T6" fmla="*/ 2 w 27"/>
                  <a:gd name="T7" fmla="*/ 0 h 6"/>
                  <a:gd name="T8" fmla="*/ 0 w 2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">
                    <a:moveTo>
                      <a:pt x="0" y="6"/>
                    </a:moveTo>
                    <a:lnTo>
                      <a:pt x="25" y="6"/>
                    </a:lnTo>
                    <a:lnTo>
                      <a:pt x="27" y="0"/>
                    </a:lnTo>
                    <a:lnTo>
                      <a:pt x="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6" name="íṩ1íďé">
                <a:extLst>
                  <a:ext uri="{FF2B5EF4-FFF2-40B4-BE49-F238E27FC236}">
                    <a16:creationId xmlns="" xmlns:a16="http://schemas.microsoft.com/office/drawing/2014/main" id="{7D561374-3F1F-449A-95DF-DA1373F1BE75}"/>
                  </a:ext>
                </a:extLst>
              </p:cNvPr>
              <p:cNvSpPr/>
              <p:nvPr/>
            </p:nvSpPr>
            <p:spPr bwMode="auto">
              <a:xfrm>
                <a:off x="4213" y="1788"/>
                <a:ext cx="25" cy="6"/>
              </a:xfrm>
              <a:custGeom>
                <a:avLst/>
                <a:gdLst>
                  <a:gd name="T0" fmla="*/ 0 w 25"/>
                  <a:gd name="T1" fmla="*/ 6 h 6"/>
                  <a:gd name="T2" fmla="*/ 25 w 25"/>
                  <a:gd name="T3" fmla="*/ 6 h 6"/>
                  <a:gd name="T4" fmla="*/ 25 w 25"/>
                  <a:gd name="T5" fmla="*/ 0 h 6"/>
                  <a:gd name="T6" fmla="*/ 2 w 25"/>
                  <a:gd name="T7" fmla="*/ 0 h 6"/>
                  <a:gd name="T8" fmla="*/ 0 w 2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">
                    <a:moveTo>
                      <a:pt x="0" y="6"/>
                    </a:moveTo>
                    <a:lnTo>
                      <a:pt x="25" y="6"/>
                    </a:lnTo>
                    <a:lnTo>
                      <a:pt x="25" y="0"/>
                    </a:lnTo>
                    <a:lnTo>
                      <a:pt x="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7" name="isḻîďe">
                <a:extLst>
                  <a:ext uri="{FF2B5EF4-FFF2-40B4-BE49-F238E27FC236}">
                    <a16:creationId xmlns="" xmlns:a16="http://schemas.microsoft.com/office/drawing/2014/main" id="{2D2CFE98-2815-4D2F-A84B-BC12064597A5}"/>
                  </a:ext>
                </a:extLst>
              </p:cNvPr>
              <p:cNvSpPr/>
              <p:nvPr/>
            </p:nvSpPr>
            <p:spPr bwMode="auto">
              <a:xfrm>
                <a:off x="4215" y="1784"/>
                <a:ext cx="25" cy="4"/>
              </a:xfrm>
              <a:custGeom>
                <a:avLst/>
                <a:gdLst>
                  <a:gd name="T0" fmla="*/ 0 w 25"/>
                  <a:gd name="T1" fmla="*/ 4 h 4"/>
                  <a:gd name="T2" fmla="*/ 25 w 25"/>
                  <a:gd name="T3" fmla="*/ 4 h 4"/>
                  <a:gd name="T4" fmla="*/ 25 w 25"/>
                  <a:gd name="T5" fmla="*/ 0 h 4"/>
                  <a:gd name="T6" fmla="*/ 3 w 25"/>
                  <a:gd name="T7" fmla="*/ 0 h 4"/>
                  <a:gd name="T8" fmla="*/ 0 w 2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">
                    <a:moveTo>
                      <a:pt x="0" y="4"/>
                    </a:moveTo>
                    <a:lnTo>
                      <a:pt x="25" y="4"/>
                    </a:lnTo>
                    <a:lnTo>
                      <a:pt x="25" y="0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8" name="îSḷíḋê">
                <a:extLst>
                  <a:ext uri="{FF2B5EF4-FFF2-40B4-BE49-F238E27FC236}">
                    <a16:creationId xmlns="" xmlns:a16="http://schemas.microsoft.com/office/drawing/2014/main" id="{D9BE81F9-3CEB-4856-B482-E879CCA83CA0}"/>
                  </a:ext>
                </a:extLst>
              </p:cNvPr>
              <p:cNvSpPr/>
              <p:nvPr/>
            </p:nvSpPr>
            <p:spPr bwMode="auto">
              <a:xfrm>
                <a:off x="4220" y="1777"/>
                <a:ext cx="22" cy="4"/>
              </a:xfrm>
              <a:custGeom>
                <a:avLst/>
                <a:gdLst>
                  <a:gd name="T0" fmla="*/ 0 w 22"/>
                  <a:gd name="T1" fmla="*/ 4 h 4"/>
                  <a:gd name="T2" fmla="*/ 20 w 22"/>
                  <a:gd name="T3" fmla="*/ 4 h 4"/>
                  <a:gd name="T4" fmla="*/ 22 w 22"/>
                  <a:gd name="T5" fmla="*/ 0 h 4"/>
                  <a:gd name="T6" fmla="*/ 0 w 22"/>
                  <a:gd name="T7" fmla="*/ 0 h 4"/>
                  <a:gd name="T8" fmla="*/ 0 w 2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">
                    <a:moveTo>
                      <a:pt x="0" y="4"/>
                    </a:moveTo>
                    <a:lnTo>
                      <a:pt x="20" y="4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9" name="iṩḷïďè">
                <a:extLst>
                  <a:ext uri="{FF2B5EF4-FFF2-40B4-BE49-F238E27FC236}">
                    <a16:creationId xmlns="" xmlns:a16="http://schemas.microsoft.com/office/drawing/2014/main" id="{906ED6B6-EFAB-45EF-B879-8819D877949E}"/>
                  </a:ext>
                </a:extLst>
              </p:cNvPr>
              <p:cNvSpPr/>
              <p:nvPr/>
            </p:nvSpPr>
            <p:spPr bwMode="auto">
              <a:xfrm>
                <a:off x="4222" y="1773"/>
                <a:ext cx="23" cy="4"/>
              </a:xfrm>
              <a:custGeom>
                <a:avLst/>
                <a:gdLst>
                  <a:gd name="T0" fmla="*/ 0 w 23"/>
                  <a:gd name="T1" fmla="*/ 4 h 4"/>
                  <a:gd name="T2" fmla="*/ 20 w 23"/>
                  <a:gd name="T3" fmla="*/ 4 h 4"/>
                  <a:gd name="T4" fmla="*/ 23 w 23"/>
                  <a:gd name="T5" fmla="*/ 0 h 4"/>
                  <a:gd name="T6" fmla="*/ 0 w 23"/>
                  <a:gd name="T7" fmla="*/ 0 h 4"/>
                  <a:gd name="T8" fmla="*/ 0 w 2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">
                    <a:moveTo>
                      <a:pt x="0" y="4"/>
                    </a:moveTo>
                    <a:lnTo>
                      <a:pt x="20" y="4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0" name="ïṣľíde">
                <a:extLst>
                  <a:ext uri="{FF2B5EF4-FFF2-40B4-BE49-F238E27FC236}">
                    <a16:creationId xmlns="" xmlns:a16="http://schemas.microsoft.com/office/drawing/2014/main" id="{8D4B16AB-2D7E-4137-89CB-633047908002}"/>
                  </a:ext>
                </a:extLst>
              </p:cNvPr>
              <p:cNvSpPr/>
              <p:nvPr/>
            </p:nvSpPr>
            <p:spPr bwMode="auto">
              <a:xfrm>
                <a:off x="4224" y="1769"/>
                <a:ext cx="21" cy="4"/>
              </a:xfrm>
              <a:prstGeom prst="rect">
                <a:avLst/>
              </a:pr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1" name="îṣḻïḍe">
                <a:extLst>
                  <a:ext uri="{FF2B5EF4-FFF2-40B4-BE49-F238E27FC236}">
                    <a16:creationId xmlns="" xmlns:a16="http://schemas.microsoft.com/office/drawing/2014/main" id="{D83942AD-E7A1-4F7A-9703-AAC9691FBF4A}"/>
                  </a:ext>
                </a:extLst>
              </p:cNvPr>
              <p:cNvSpPr/>
              <p:nvPr/>
            </p:nvSpPr>
            <p:spPr bwMode="auto">
              <a:xfrm>
                <a:off x="4224" y="1765"/>
                <a:ext cx="23" cy="2"/>
              </a:xfrm>
              <a:custGeom>
                <a:avLst/>
                <a:gdLst>
                  <a:gd name="T0" fmla="*/ 0 w 23"/>
                  <a:gd name="T1" fmla="*/ 2 h 2"/>
                  <a:gd name="T2" fmla="*/ 21 w 23"/>
                  <a:gd name="T3" fmla="*/ 2 h 2"/>
                  <a:gd name="T4" fmla="*/ 23 w 23"/>
                  <a:gd name="T5" fmla="*/ 0 h 2"/>
                  <a:gd name="T6" fmla="*/ 2 w 23"/>
                  <a:gd name="T7" fmla="*/ 0 h 2"/>
                  <a:gd name="T8" fmla="*/ 0 w 2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">
                    <a:moveTo>
                      <a:pt x="0" y="2"/>
                    </a:moveTo>
                    <a:lnTo>
                      <a:pt x="21" y="2"/>
                    </a:lnTo>
                    <a:lnTo>
                      <a:pt x="23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2" name="îS1îḓé">
                <a:extLst>
                  <a:ext uri="{FF2B5EF4-FFF2-40B4-BE49-F238E27FC236}">
                    <a16:creationId xmlns="" xmlns:a16="http://schemas.microsoft.com/office/drawing/2014/main" id="{4488A83C-153D-46B2-B9B5-6B2338005C3E}"/>
                  </a:ext>
                </a:extLst>
              </p:cNvPr>
              <p:cNvSpPr/>
              <p:nvPr/>
            </p:nvSpPr>
            <p:spPr bwMode="auto">
              <a:xfrm>
                <a:off x="4226" y="1761"/>
                <a:ext cx="23" cy="2"/>
              </a:xfrm>
              <a:custGeom>
                <a:avLst/>
                <a:gdLst>
                  <a:gd name="T0" fmla="*/ 0 w 23"/>
                  <a:gd name="T1" fmla="*/ 2 h 2"/>
                  <a:gd name="T2" fmla="*/ 21 w 23"/>
                  <a:gd name="T3" fmla="*/ 2 h 2"/>
                  <a:gd name="T4" fmla="*/ 23 w 23"/>
                  <a:gd name="T5" fmla="*/ 0 h 2"/>
                  <a:gd name="T6" fmla="*/ 2 w 23"/>
                  <a:gd name="T7" fmla="*/ 0 h 2"/>
                  <a:gd name="T8" fmla="*/ 0 w 2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">
                    <a:moveTo>
                      <a:pt x="0" y="2"/>
                    </a:moveTo>
                    <a:lnTo>
                      <a:pt x="21" y="2"/>
                    </a:lnTo>
                    <a:lnTo>
                      <a:pt x="23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3" name="iṩļíďê">
                <a:extLst>
                  <a:ext uri="{FF2B5EF4-FFF2-40B4-BE49-F238E27FC236}">
                    <a16:creationId xmlns="" xmlns:a16="http://schemas.microsoft.com/office/drawing/2014/main" id="{151E354C-F9CF-4EEA-B1AE-F55906048F69}"/>
                  </a:ext>
                </a:extLst>
              </p:cNvPr>
              <p:cNvSpPr/>
              <p:nvPr/>
            </p:nvSpPr>
            <p:spPr bwMode="auto">
              <a:xfrm>
                <a:off x="4228" y="1757"/>
                <a:ext cx="21" cy="2"/>
              </a:xfrm>
              <a:custGeom>
                <a:avLst/>
                <a:gdLst>
                  <a:gd name="T0" fmla="*/ 0 w 21"/>
                  <a:gd name="T1" fmla="*/ 2 h 2"/>
                  <a:gd name="T2" fmla="*/ 21 w 21"/>
                  <a:gd name="T3" fmla="*/ 2 h 2"/>
                  <a:gd name="T4" fmla="*/ 21 w 21"/>
                  <a:gd name="T5" fmla="*/ 0 h 2"/>
                  <a:gd name="T6" fmla="*/ 2 w 21"/>
                  <a:gd name="T7" fmla="*/ 0 h 2"/>
                  <a:gd name="T8" fmla="*/ 0 w 2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lnTo>
                      <a:pt x="21" y="2"/>
                    </a:lnTo>
                    <a:lnTo>
                      <a:pt x="21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4" name="iś1îḋé">
                <a:extLst>
                  <a:ext uri="{FF2B5EF4-FFF2-40B4-BE49-F238E27FC236}">
                    <a16:creationId xmlns="" xmlns:a16="http://schemas.microsoft.com/office/drawing/2014/main" id="{49E49D2C-17D5-4D94-A72E-580DDE42E7A0}"/>
                  </a:ext>
                </a:extLst>
              </p:cNvPr>
              <p:cNvSpPr/>
              <p:nvPr/>
            </p:nvSpPr>
            <p:spPr bwMode="auto">
              <a:xfrm>
                <a:off x="4230" y="1752"/>
                <a:ext cx="21" cy="2"/>
              </a:xfrm>
              <a:custGeom>
                <a:avLst/>
                <a:gdLst>
                  <a:gd name="T0" fmla="*/ 0 w 21"/>
                  <a:gd name="T1" fmla="*/ 2 h 2"/>
                  <a:gd name="T2" fmla="*/ 19 w 21"/>
                  <a:gd name="T3" fmla="*/ 2 h 2"/>
                  <a:gd name="T4" fmla="*/ 21 w 21"/>
                  <a:gd name="T5" fmla="*/ 0 h 2"/>
                  <a:gd name="T6" fmla="*/ 2 w 21"/>
                  <a:gd name="T7" fmla="*/ 0 h 2"/>
                  <a:gd name="T8" fmla="*/ 0 w 2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lnTo>
                      <a:pt x="19" y="2"/>
                    </a:lnTo>
                    <a:lnTo>
                      <a:pt x="21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5" name="îṥļîḑè">
                <a:extLst>
                  <a:ext uri="{FF2B5EF4-FFF2-40B4-BE49-F238E27FC236}">
                    <a16:creationId xmlns="" xmlns:a16="http://schemas.microsoft.com/office/drawing/2014/main" id="{BAE05093-23D2-4F46-8199-C895EB38EFE7}"/>
                  </a:ext>
                </a:extLst>
              </p:cNvPr>
              <p:cNvSpPr/>
              <p:nvPr/>
            </p:nvSpPr>
            <p:spPr bwMode="auto">
              <a:xfrm>
                <a:off x="4232" y="1748"/>
                <a:ext cx="33" cy="4"/>
              </a:xfrm>
              <a:custGeom>
                <a:avLst/>
                <a:gdLst>
                  <a:gd name="T0" fmla="*/ 0 w 33"/>
                  <a:gd name="T1" fmla="*/ 0 h 4"/>
                  <a:gd name="T2" fmla="*/ 0 w 33"/>
                  <a:gd name="T3" fmla="*/ 4 h 4"/>
                  <a:gd name="T4" fmla="*/ 31 w 33"/>
                  <a:gd name="T5" fmla="*/ 4 h 4"/>
                  <a:gd name="T6" fmla="*/ 33 w 33"/>
                  <a:gd name="T7" fmla="*/ 0 h 4"/>
                  <a:gd name="T8" fmla="*/ 0 w 3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0" y="0"/>
                    </a:moveTo>
                    <a:lnTo>
                      <a:pt x="0" y="4"/>
                    </a:lnTo>
                    <a:lnTo>
                      <a:pt x="31" y="4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6" name="íṣ1ïḋè">
                <a:extLst>
                  <a:ext uri="{FF2B5EF4-FFF2-40B4-BE49-F238E27FC236}">
                    <a16:creationId xmlns="" xmlns:a16="http://schemas.microsoft.com/office/drawing/2014/main" id="{8EB64F7B-49EF-498B-9DFA-403EBB5B494C}"/>
                  </a:ext>
                </a:extLst>
              </p:cNvPr>
              <p:cNvSpPr/>
              <p:nvPr/>
            </p:nvSpPr>
            <p:spPr bwMode="auto">
              <a:xfrm>
                <a:off x="4240" y="1794"/>
                <a:ext cx="25" cy="6"/>
              </a:xfrm>
              <a:custGeom>
                <a:avLst/>
                <a:gdLst>
                  <a:gd name="T0" fmla="*/ 0 w 25"/>
                  <a:gd name="T1" fmla="*/ 6 h 6"/>
                  <a:gd name="T2" fmla="*/ 25 w 25"/>
                  <a:gd name="T3" fmla="*/ 6 h 6"/>
                  <a:gd name="T4" fmla="*/ 25 w 25"/>
                  <a:gd name="T5" fmla="*/ 0 h 6"/>
                  <a:gd name="T6" fmla="*/ 2 w 25"/>
                  <a:gd name="T7" fmla="*/ 0 h 6"/>
                  <a:gd name="T8" fmla="*/ 0 w 2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">
                    <a:moveTo>
                      <a:pt x="0" y="6"/>
                    </a:moveTo>
                    <a:lnTo>
                      <a:pt x="25" y="6"/>
                    </a:lnTo>
                    <a:lnTo>
                      <a:pt x="25" y="0"/>
                    </a:lnTo>
                    <a:lnTo>
                      <a:pt x="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7" name="íŝļîḓe">
                <a:extLst>
                  <a:ext uri="{FF2B5EF4-FFF2-40B4-BE49-F238E27FC236}">
                    <a16:creationId xmlns="" xmlns:a16="http://schemas.microsoft.com/office/drawing/2014/main" id="{2B0D1949-F503-4AE5-8573-8FF886B09733}"/>
                  </a:ext>
                </a:extLst>
              </p:cNvPr>
              <p:cNvSpPr/>
              <p:nvPr/>
            </p:nvSpPr>
            <p:spPr bwMode="auto">
              <a:xfrm>
                <a:off x="4242" y="1788"/>
                <a:ext cx="25" cy="6"/>
              </a:xfrm>
              <a:custGeom>
                <a:avLst/>
                <a:gdLst>
                  <a:gd name="T0" fmla="*/ 0 w 25"/>
                  <a:gd name="T1" fmla="*/ 6 h 6"/>
                  <a:gd name="T2" fmla="*/ 23 w 25"/>
                  <a:gd name="T3" fmla="*/ 6 h 6"/>
                  <a:gd name="T4" fmla="*/ 25 w 25"/>
                  <a:gd name="T5" fmla="*/ 0 h 6"/>
                  <a:gd name="T6" fmla="*/ 0 w 25"/>
                  <a:gd name="T7" fmla="*/ 0 h 6"/>
                  <a:gd name="T8" fmla="*/ 0 w 2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">
                    <a:moveTo>
                      <a:pt x="0" y="6"/>
                    </a:moveTo>
                    <a:lnTo>
                      <a:pt x="23" y="6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8" name="ïṥḷiḑè">
                <a:extLst>
                  <a:ext uri="{FF2B5EF4-FFF2-40B4-BE49-F238E27FC236}">
                    <a16:creationId xmlns="" xmlns:a16="http://schemas.microsoft.com/office/drawing/2014/main" id="{2A37964E-B6ED-49E6-ABD2-DB063FBE80B9}"/>
                  </a:ext>
                </a:extLst>
              </p:cNvPr>
              <p:cNvSpPr/>
              <p:nvPr/>
            </p:nvSpPr>
            <p:spPr bwMode="auto">
              <a:xfrm>
                <a:off x="4245" y="1784"/>
                <a:ext cx="22" cy="4"/>
              </a:xfrm>
              <a:prstGeom prst="rect">
                <a:avLst/>
              </a:pr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9" name="ïṡḷíḍé">
                <a:extLst>
                  <a:ext uri="{FF2B5EF4-FFF2-40B4-BE49-F238E27FC236}">
                    <a16:creationId xmlns="" xmlns:a16="http://schemas.microsoft.com/office/drawing/2014/main" id="{D7074223-44F1-4711-996E-F03AA89AD151}"/>
                  </a:ext>
                </a:extLst>
              </p:cNvPr>
              <p:cNvSpPr/>
              <p:nvPr/>
            </p:nvSpPr>
            <p:spPr bwMode="auto">
              <a:xfrm>
                <a:off x="4245" y="1777"/>
                <a:ext cx="22" cy="4"/>
              </a:xfrm>
              <a:custGeom>
                <a:avLst/>
                <a:gdLst>
                  <a:gd name="T0" fmla="*/ 0 w 22"/>
                  <a:gd name="T1" fmla="*/ 4 h 4"/>
                  <a:gd name="T2" fmla="*/ 22 w 22"/>
                  <a:gd name="T3" fmla="*/ 4 h 4"/>
                  <a:gd name="T4" fmla="*/ 22 w 22"/>
                  <a:gd name="T5" fmla="*/ 0 h 4"/>
                  <a:gd name="T6" fmla="*/ 2 w 22"/>
                  <a:gd name="T7" fmla="*/ 0 h 4"/>
                  <a:gd name="T8" fmla="*/ 0 w 2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">
                    <a:moveTo>
                      <a:pt x="0" y="4"/>
                    </a:moveTo>
                    <a:lnTo>
                      <a:pt x="22" y="4"/>
                    </a:lnTo>
                    <a:lnTo>
                      <a:pt x="22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0" name="iSľíḋê">
                <a:extLst>
                  <a:ext uri="{FF2B5EF4-FFF2-40B4-BE49-F238E27FC236}">
                    <a16:creationId xmlns="" xmlns:a16="http://schemas.microsoft.com/office/drawing/2014/main" id="{EA9808CB-5FDA-43F7-B398-85020A74B4D9}"/>
                  </a:ext>
                </a:extLst>
              </p:cNvPr>
              <p:cNvSpPr/>
              <p:nvPr/>
            </p:nvSpPr>
            <p:spPr bwMode="auto">
              <a:xfrm>
                <a:off x="4247" y="1773"/>
                <a:ext cx="23" cy="4"/>
              </a:xfrm>
              <a:custGeom>
                <a:avLst/>
                <a:gdLst>
                  <a:gd name="T0" fmla="*/ 0 w 23"/>
                  <a:gd name="T1" fmla="*/ 4 h 4"/>
                  <a:gd name="T2" fmla="*/ 20 w 23"/>
                  <a:gd name="T3" fmla="*/ 4 h 4"/>
                  <a:gd name="T4" fmla="*/ 23 w 23"/>
                  <a:gd name="T5" fmla="*/ 0 h 4"/>
                  <a:gd name="T6" fmla="*/ 2 w 23"/>
                  <a:gd name="T7" fmla="*/ 0 h 4"/>
                  <a:gd name="T8" fmla="*/ 0 w 2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">
                    <a:moveTo>
                      <a:pt x="0" y="4"/>
                    </a:moveTo>
                    <a:lnTo>
                      <a:pt x="20" y="4"/>
                    </a:lnTo>
                    <a:lnTo>
                      <a:pt x="23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1" name="îSľîḍe">
                <a:extLst>
                  <a:ext uri="{FF2B5EF4-FFF2-40B4-BE49-F238E27FC236}">
                    <a16:creationId xmlns="" xmlns:a16="http://schemas.microsoft.com/office/drawing/2014/main" id="{D2E44244-0872-412A-8F05-C2E81FA6F547}"/>
                  </a:ext>
                </a:extLst>
              </p:cNvPr>
              <p:cNvSpPr/>
              <p:nvPr/>
            </p:nvSpPr>
            <p:spPr bwMode="auto">
              <a:xfrm>
                <a:off x="4249" y="1769"/>
                <a:ext cx="21" cy="4"/>
              </a:xfrm>
              <a:prstGeom prst="rect">
                <a:avLst/>
              </a:pr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2" name="îṡliḋè">
                <a:extLst>
                  <a:ext uri="{FF2B5EF4-FFF2-40B4-BE49-F238E27FC236}">
                    <a16:creationId xmlns="" xmlns:a16="http://schemas.microsoft.com/office/drawing/2014/main" id="{3DC2ED9F-69DA-4478-8AEC-BFA6A59BD77F}"/>
                  </a:ext>
                </a:extLst>
              </p:cNvPr>
              <p:cNvSpPr/>
              <p:nvPr/>
            </p:nvSpPr>
            <p:spPr bwMode="auto">
              <a:xfrm>
                <a:off x="4249" y="1765"/>
                <a:ext cx="21" cy="2"/>
              </a:xfrm>
              <a:custGeom>
                <a:avLst/>
                <a:gdLst>
                  <a:gd name="T0" fmla="*/ 0 w 21"/>
                  <a:gd name="T1" fmla="*/ 2 h 2"/>
                  <a:gd name="T2" fmla="*/ 21 w 21"/>
                  <a:gd name="T3" fmla="*/ 2 h 2"/>
                  <a:gd name="T4" fmla="*/ 21 w 21"/>
                  <a:gd name="T5" fmla="*/ 0 h 2"/>
                  <a:gd name="T6" fmla="*/ 2 w 21"/>
                  <a:gd name="T7" fmla="*/ 0 h 2"/>
                  <a:gd name="T8" fmla="*/ 0 w 2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lnTo>
                      <a:pt x="21" y="2"/>
                    </a:lnTo>
                    <a:lnTo>
                      <a:pt x="21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3" name="íṩļïḓé">
                <a:extLst>
                  <a:ext uri="{FF2B5EF4-FFF2-40B4-BE49-F238E27FC236}">
                    <a16:creationId xmlns="" xmlns:a16="http://schemas.microsoft.com/office/drawing/2014/main" id="{EAF1E020-EBFA-4985-BF67-75C1BA23B71B}"/>
                  </a:ext>
                </a:extLst>
              </p:cNvPr>
              <p:cNvSpPr/>
              <p:nvPr/>
            </p:nvSpPr>
            <p:spPr bwMode="auto">
              <a:xfrm>
                <a:off x="4251" y="1761"/>
                <a:ext cx="21" cy="2"/>
              </a:xfrm>
              <a:custGeom>
                <a:avLst/>
                <a:gdLst>
                  <a:gd name="T0" fmla="*/ 0 w 21"/>
                  <a:gd name="T1" fmla="*/ 2 h 2"/>
                  <a:gd name="T2" fmla="*/ 19 w 21"/>
                  <a:gd name="T3" fmla="*/ 2 h 2"/>
                  <a:gd name="T4" fmla="*/ 21 w 21"/>
                  <a:gd name="T5" fmla="*/ 0 h 2"/>
                  <a:gd name="T6" fmla="*/ 0 w 21"/>
                  <a:gd name="T7" fmla="*/ 0 h 2"/>
                  <a:gd name="T8" fmla="*/ 0 w 2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lnTo>
                      <a:pt x="19" y="2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4" name="ïṩ1iḓe">
                <a:extLst>
                  <a:ext uri="{FF2B5EF4-FFF2-40B4-BE49-F238E27FC236}">
                    <a16:creationId xmlns="" xmlns:a16="http://schemas.microsoft.com/office/drawing/2014/main" id="{6E05749E-E491-4A73-8ACB-32E50FC87CF7}"/>
                  </a:ext>
                </a:extLst>
              </p:cNvPr>
              <p:cNvSpPr/>
              <p:nvPr/>
            </p:nvSpPr>
            <p:spPr bwMode="auto">
              <a:xfrm>
                <a:off x="4251" y="1757"/>
                <a:ext cx="21" cy="2"/>
              </a:xfrm>
              <a:custGeom>
                <a:avLst/>
                <a:gdLst>
                  <a:gd name="T0" fmla="*/ 0 w 21"/>
                  <a:gd name="T1" fmla="*/ 2 h 2"/>
                  <a:gd name="T2" fmla="*/ 21 w 21"/>
                  <a:gd name="T3" fmla="*/ 2 h 2"/>
                  <a:gd name="T4" fmla="*/ 21 w 21"/>
                  <a:gd name="T5" fmla="*/ 0 h 2"/>
                  <a:gd name="T6" fmla="*/ 2 w 21"/>
                  <a:gd name="T7" fmla="*/ 0 h 2"/>
                  <a:gd name="T8" fmla="*/ 0 w 2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lnTo>
                      <a:pt x="21" y="2"/>
                    </a:lnTo>
                    <a:lnTo>
                      <a:pt x="21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5" name="îšlíḓe">
                <a:extLst>
                  <a:ext uri="{FF2B5EF4-FFF2-40B4-BE49-F238E27FC236}">
                    <a16:creationId xmlns="" xmlns:a16="http://schemas.microsoft.com/office/drawing/2014/main" id="{0569BEBF-11C8-4E30-B28C-BB9F9F4AC361}"/>
                  </a:ext>
                </a:extLst>
              </p:cNvPr>
              <p:cNvSpPr/>
              <p:nvPr/>
            </p:nvSpPr>
            <p:spPr bwMode="auto">
              <a:xfrm>
                <a:off x="4253" y="1752"/>
                <a:ext cx="19" cy="2"/>
              </a:xfrm>
              <a:prstGeom prst="rect">
                <a:avLst/>
              </a:pr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6" name="ïşľîḋé">
                <a:extLst>
                  <a:ext uri="{FF2B5EF4-FFF2-40B4-BE49-F238E27FC236}">
                    <a16:creationId xmlns="" xmlns:a16="http://schemas.microsoft.com/office/drawing/2014/main" id="{E4A91C5E-2530-4AA7-A0A9-618C6CE3EBC9}"/>
                  </a:ext>
                </a:extLst>
              </p:cNvPr>
              <p:cNvSpPr/>
              <p:nvPr/>
            </p:nvSpPr>
            <p:spPr bwMode="auto">
              <a:xfrm>
                <a:off x="4253" y="1748"/>
                <a:ext cx="19" cy="4"/>
              </a:xfrm>
              <a:custGeom>
                <a:avLst/>
                <a:gdLst>
                  <a:gd name="T0" fmla="*/ 2 w 19"/>
                  <a:gd name="T1" fmla="*/ 0 h 4"/>
                  <a:gd name="T2" fmla="*/ 0 w 19"/>
                  <a:gd name="T3" fmla="*/ 4 h 4"/>
                  <a:gd name="T4" fmla="*/ 19 w 19"/>
                  <a:gd name="T5" fmla="*/ 4 h 4"/>
                  <a:gd name="T6" fmla="*/ 19 w 19"/>
                  <a:gd name="T7" fmla="*/ 0 h 4"/>
                  <a:gd name="T8" fmla="*/ 2 w 1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lnTo>
                      <a:pt x="0" y="4"/>
                    </a:lnTo>
                    <a:lnTo>
                      <a:pt x="19" y="4"/>
                    </a:lnTo>
                    <a:lnTo>
                      <a:pt x="19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7" name="ïSlîḓe">
                <a:extLst>
                  <a:ext uri="{FF2B5EF4-FFF2-40B4-BE49-F238E27FC236}">
                    <a16:creationId xmlns="" xmlns:a16="http://schemas.microsoft.com/office/drawing/2014/main" id="{FC273CB3-276D-4499-9CC4-B11966889818}"/>
                  </a:ext>
                </a:extLst>
              </p:cNvPr>
              <p:cNvSpPr/>
              <p:nvPr/>
            </p:nvSpPr>
            <p:spPr bwMode="auto">
              <a:xfrm>
                <a:off x="4272" y="1794"/>
                <a:ext cx="25" cy="6"/>
              </a:xfrm>
              <a:prstGeom prst="rect">
                <a:avLst/>
              </a:pr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8" name="iŝlídê">
                <a:extLst>
                  <a:ext uri="{FF2B5EF4-FFF2-40B4-BE49-F238E27FC236}">
                    <a16:creationId xmlns="" xmlns:a16="http://schemas.microsoft.com/office/drawing/2014/main" id="{261C62E6-BB5E-4F3C-8FD0-C3190A04C765}"/>
                  </a:ext>
                </a:extLst>
              </p:cNvPr>
              <p:cNvSpPr/>
              <p:nvPr/>
            </p:nvSpPr>
            <p:spPr bwMode="auto">
              <a:xfrm>
                <a:off x="4272" y="1788"/>
                <a:ext cx="25" cy="6"/>
              </a:xfrm>
              <a:prstGeom prst="rect">
                <a:avLst/>
              </a:pr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9" name="i$lîḍê">
                <a:extLst>
                  <a:ext uri="{FF2B5EF4-FFF2-40B4-BE49-F238E27FC236}">
                    <a16:creationId xmlns="" xmlns:a16="http://schemas.microsoft.com/office/drawing/2014/main" id="{4AC80149-FB18-46DF-A5DA-DD4218B600E0}"/>
                  </a:ext>
                </a:extLst>
              </p:cNvPr>
              <p:cNvSpPr/>
              <p:nvPr/>
            </p:nvSpPr>
            <p:spPr bwMode="auto">
              <a:xfrm>
                <a:off x="4274" y="1784"/>
                <a:ext cx="23" cy="4"/>
              </a:xfrm>
              <a:prstGeom prst="rect">
                <a:avLst/>
              </a:pr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0" name="ïṡlídè">
                <a:extLst>
                  <a:ext uri="{FF2B5EF4-FFF2-40B4-BE49-F238E27FC236}">
                    <a16:creationId xmlns="" xmlns:a16="http://schemas.microsoft.com/office/drawing/2014/main" id="{65C10599-2814-4AF1-9EED-2590B96DBE36}"/>
                  </a:ext>
                </a:extLst>
              </p:cNvPr>
              <p:cNvSpPr/>
              <p:nvPr/>
            </p:nvSpPr>
            <p:spPr bwMode="auto">
              <a:xfrm>
                <a:off x="4274" y="1777"/>
                <a:ext cx="23" cy="4"/>
              </a:xfrm>
              <a:custGeom>
                <a:avLst/>
                <a:gdLst>
                  <a:gd name="T0" fmla="*/ 0 w 23"/>
                  <a:gd name="T1" fmla="*/ 4 h 4"/>
                  <a:gd name="T2" fmla="*/ 23 w 23"/>
                  <a:gd name="T3" fmla="*/ 4 h 4"/>
                  <a:gd name="T4" fmla="*/ 20 w 23"/>
                  <a:gd name="T5" fmla="*/ 0 h 4"/>
                  <a:gd name="T6" fmla="*/ 0 w 23"/>
                  <a:gd name="T7" fmla="*/ 0 h 4"/>
                  <a:gd name="T8" fmla="*/ 0 w 2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">
                    <a:moveTo>
                      <a:pt x="0" y="4"/>
                    </a:moveTo>
                    <a:lnTo>
                      <a:pt x="23" y="4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1" name="ïsļiḋe">
                <a:extLst>
                  <a:ext uri="{FF2B5EF4-FFF2-40B4-BE49-F238E27FC236}">
                    <a16:creationId xmlns="" xmlns:a16="http://schemas.microsoft.com/office/drawing/2014/main" id="{E7FEA073-5ECD-48FC-97B7-A2278748811B}"/>
                  </a:ext>
                </a:extLst>
              </p:cNvPr>
              <p:cNvSpPr/>
              <p:nvPr/>
            </p:nvSpPr>
            <p:spPr bwMode="auto">
              <a:xfrm>
                <a:off x="4274" y="1773"/>
                <a:ext cx="20" cy="4"/>
              </a:xfrm>
              <a:prstGeom prst="rect">
                <a:avLst/>
              </a:pr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2" name="ïṣlïdé">
                <a:extLst>
                  <a:ext uri="{FF2B5EF4-FFF2-40B4-BE49-F238E27FC236}">
                    <a16:creationId xmlns="" xmlns:a16="http://schemas.microsoft.com/office/drawing/2014/main" id="{D27A6574-BC18-410E-823A-B16ED26EA964}"/>
                  </a:ext>
                </a:extLst>
              </p:cNvPr>
              <p:cNvSpPr/>
              <p:nvPr/>
            </p:nvSpPr>
            <p:spPr bwMode="auto">
              <a:xfrm>
                <a:off x="4274" y="1769"/>
                <a:ext cx="20" cy="4"/>
              </a:xfrm>
              <a:custGeom>
                <a:avLst/>
                <a:gdLst>
                  <a:gd name="T0" fmla="*/ 0 w 20"/>
                  <a:gd name="T1" fmla="*/ 4 h 4"/>
                  <a:gd name="T2" fmla="*/ 20 w 20"/>
                  <a:gd name="T3" fmla="*/ 4 h 4"/>
                  <a:gd name="T4" fmla="*/ 20 w 20"/>
                  <a:gd name="T5" fmla="*/ 0 h 4"/>
                  <a:gd name="T6" fmla="*/ 2 w 20"/>
                  <a:gd name="T7" fmla="*/ 0 h 4"/>
                  <a:gd name="T8" fmla="*/ 0 w 20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">
                    <a:moveTo>
                      <a:pt x="0" y="4"/>
                    </a:moveTo>
                    <a:lnTo>
                      <a:pt x="20" y="4"/>
                    </a:lnTo>
                    <a:lnTo>
                      <a:pt x="20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3" name="îśḷïďe">
                <a:extLst>
                  <a:ext uri="{FF2B5EF4-FFF2-40B4-BE49-F238E27FC236}">
                    <a16:creationId xmlns="" xmlns:a16="http://schemas.microsoft.com/office/drawing/2014/main" id="{2CAE2AB4-CCE9-4327-9610-B93B82E4D087}"/>
                  </a:ext>
                </a:extLst>
              </p:cNvPr>
              <p:cNvSpPr/>
              <p:nvPr/>
            </p:nvSpPr>
            <p:spPr bwMode="auto">
              <a:xfrm>
                <a:off x="4276" y="1765"/>
                <a:ext cx="18" cy="2"/>
              </a:xfrm>
              <a:prstGeom prst="rect">
                <a:avLst/>
              </a:pr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4" name="ïśḷídé">
                <a:extLst>
                  <a:ext uri="{FF2B5EF4-FFF2-40B4-BE49-F238E27FC236}">
                    <a16:creationId xmlns="" xmlns:a16="http://schemas.microsoft.com/office/drawing/2014/main" id="{664F74A0-86E7-4A24-9A3E-124649043879}"/>
                  </a:ext>
                </a:extLst>
              </p:cNvPr>
              <p:cNvSpPr/>
              <p:nvPr/>
            </p:nvSpPr>
            <p:spPr bwMode="auto">
              <a:xfrm>
                <a:off x="4276" y="1761"/>
                <a:ext cx="18" cy="2"/>
              </a:xfrm>
              <a:prstGeom prst="rect">
                <a:avLst/>
              </a:pr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5" name="ï$ļîďê">
                <a:extLst>
                  <a:ext uri="{FF2B5EF4-FFF2-40B4-BE49-F238E27FC236}">
                    <a16:creationId xmlns="" xmlns:a16="http://schemas.microsoft.com/office/drawing/2014/main" id="{6D762065-C882-4052-AC7A-C1FBE02C382F}"/>
                  </a:ext>
                </a:extLst>
              </p:cNvPr>
              <p:cNvSpPr/>
              <p:nvPr/>
            </p:nvSpPr>
            <p:spPr bwMode="auto">
              <a:xfrm>
                <a:off x="4276" y="1757"/>
                <a:ext cx="18" cy="2"/>
              </a:xfrm>
              <a:prstGeom prst="rect">
                <a:avLst/>
              </a:pr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6" name="îṥ1îḓé">
                <a:extLst>
                  <a:ext uri="{FF2B5EF4-FFF2-40B4-BE49-F238E27FC236}">
                    <a16:creationId xmlns="" xmlns:a16="http://schemas.microsoft.com/office/drawing/2014/main" id="{ED78A12D-697E-4C64-A2DA-D0C288464D25}"/>
                  </a:ext>
                </a:extLst>
              </p:cNvPr>
              <p:cNvSpPr/>
              <p:nvPr/>
            </p:nvSpPr>
            <p:spPr bwMode="auto">
              <a:xfrm>
                <a:off x="4276" y="1752"/>
                <a:ext cx="18" cy="5"/>
              </a:xfrm>
              <a:prstGeom prst="rect">
                <a:avLst/>
              </a:pr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7" name="îsľiḑé">
                <a:extLst>
                  <a:ext uri="{FF2B5EF4-FFF2-40B4-BE49-F238E27FC236}">
                    <a16:creationId xmlns="" xmlns:a16="http://schemas.microsoft.com/office/drawing/2014/main" id="{EF35DD6E-8C53-4E37-A528-FBA0FA9053B5}"/>
                  </a:ext>
                </a:extLst>
              </p:cNvPr>
              <p:cNvSpPr/>
              <p:nvPr/>
            </p:nvSpPr>
            <p:spPr bwMode="auto">
              <a:xfrm>
                <a:off x="4278" y="1748"/>
                <a:ext cx="37" cy="4"/>
              </a:xfrm>
              <a:custGeom>
                <a:avLst/>
                <a:gdLst>
                  <a:gd name="T0" fmla="*/ 0 w 37"/>
                  <a:gd name="T1" fmla="*/ 0 h 4"/>
                  <a:gd name="T2" fmla="*/ 0 w 37"/>
                  <a:gd name="T3" fmla="*/ 4 h 4"/>
                  <a:gd name="T4" fmla="*/ 37 w 37"/>
                  <a:gd name="T5" fmla="*/ 4 h 4"/>
                  <a:gd name="T6" fmla="*/ 35 w 37"/>
                  <a:gd name="T7" fmla="*/ 0 h 4"/>
                  <a:gd name="T8" fmla="*/ 0 w 3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">
                    <a:moveTo>
                      <a:pt x="0" y="0"/>
                    </a:moveTo>
                    <a:lnTo>
                      <a:pt x="0" y="4"/>
                    </a:lnTo>
                    <a:lnTo>
                      <a:pt x="37" y="4"/>
                    </a:ln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8" name="îṡ1îḋe">
                <a:extLst>
                  <a:ext uri="{FF2B5EF4-FFF2-40B4-BE49-F238E27FC236}">
                    <a16:creationId xmlns="" xmlns:a16="http://schemas.microsoft.com/office/drawing/2014/main" id="{8DDDBB1B-588E-4BB3-BEF3-CC99B6C99F86}"/>
                  </a:ext>
                </a:extLst>
              </p:cNvPr>
              <p:cNvSpPr/>
              <p:nvPr/>
            </p:nvSpPr>
            <p:spPr bwMode="auto">
              <a:xfrm>
                <a:off x="4301" y="1794"/>
                <a:ext cx="25" cy="6"/>
              </a:xfrm>
              <a:prstGeom prst="rect">
                <a:avLst/>
              </a:pr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9" name="işľiḋê">
                <a:extLst>
                  <a:ext uri="{FF2B5EF4-FFF2-40B4-BE49-F238E27FC236}">
                    <a16:creationId xmlns="" xmlns:a16="http://schemas.microsoft.com/office/drawing/2014/main" id="{85EA9CE5-92DC-4768-9D79-CE012B7071B7}"/>
                  </a:ext>
                </a:extLst>
              </p:cNvPr>
              <p:cNvSpPr/>
              <p:nvPr/>
            </p:nvSpPr>
            <p:spPr bwMode="auto">
              <a:xfrm>
                <a:off x="4301" y="1788"/>
                <a:ext cx="25" cy="6"/>
              </a:xfrm>
              <a:custGeom>
                <a:avLst/>
                <a:gdLst>
                  <a:gd name="T0" fmla="*/ 0 w 25"/>
                  <a:gd name="T1" fmla="*/ 6 h 6"/>
                  <a:gd name="T2" fmla="*/ 25 w 25"/>
                  <a:gd name="T3" fmla="*/ 6 h 6"/>
                  <a:gd name="T4" fmla="*/ 23 w 25"/>
                  <a:gd name="T5" fmla="*/ 0 h 6"/>
                  <a:gd name="T6" fmla="*/ 0 w 25"/>
                  <a:gd name="T7" fmla="*/ 0 h 6"/>
                  <a:gd name="T8" fmla="*/ 0 w 2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">
                    <a:moveTo>
                      <a:pt x="0" y="6"/>
                    </a:moveTo>
                    <a:lnTo>
                      <a:pt x="25" y="6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0" name="ïṩ1iḋe">
                <a:extLst>
                  <a:ext uri="{FF2B5EF4-FFF2-40B4-BE49-F238E27FC236}">
                    <a16:creationId xmlns="" xmlns:a16="http://schemas.microsoft.com/office/drawing/2014/main" id="{73D9D662-13A7-470B-BE55-9A0F9F4A0C6D}"/>
                  </a:ext>
                </a:extLst>
              </p:cNvPr>
              <p:cNvSpPr/>
              <p:nvPr/>
            </p:nvSpPr>
            <p:spPr bwMode="auto">
              <a:xfrm>
                <a:off x="4301" y="1784"/>
                <a:ext cx="23" cy="4"/>
              </a:xfrm>
              <a:prstGeom prst="rect">
                <a:avLst/>
              </a:pr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1" name="îṡḷíḋé">
                <a:extLst>
                  <a:ext uri="{FF2B5EF4-FFF2-40B4-BE49-F238E27FC236}">
                    <a16:creationId xmlns="" xmlns:a16="http://schemas.microsoft.com/office/drawing/2014/main" id="{3E89DEBF-BE13-40BE-8792-2DE0C07DE4A3}"/>
                  </a:ext>
                </a:extLst>
              </p:cNvPr>
              <p:cNvSpPr/>
              <p:nvPr/>
            </p:nvSpPr>
            <p:spPr bwMode="auto">
              <a:xfrm>
                <a:off x="4301" y="1777"/>
                <a:ext cx="23" cy="4"/>
              </a:xfrm>
              <a:custGeom>
                <a:avLst/>
                <a:gdLst>
                  <a:gd name="T0" fmla="*/ 0 w 23"/>
                  <a:gd name="T1" fmla="*/ 4 h 4"/>
                  <a:gd name="T2" fmla="*/ 23 w 23"/>
                  <a:gd name="T3" fmla="*/ 4 h 4"/>
                  <a:gd name="T4" fmla="*/ 21 w 23"/>
                  <a:gd name="T5" fmla="*/ 0 h 4"/>
                  <a:gd name="T6" fmla="*/ 0 w 23"/>
                  <a:gd name="T7" fmla="*/ 0 h 4"/>
                  <a:gd name="T8" fmla="*/ 0 w 2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">
                    <a:moveTo>
                      <a:pt x="0" y="4"/>
                    </a:moveTo>
                    <a:lnTo>
                      <a:pt x="23" y="4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2" name="îšļiḍê">
                <a:extLst>
                  <a:ext uri="{FF2B5EF4-FFF2-40B4-BE49-F238E27FC236}">
                    <a16:creationId xmlns="" xmlns:a16="http://schemas.microsoft.com/office/drawing/2014/main" id="{85D66242-5D2F-4976-929D-C31E51ADE3C1}"/>
                  </a:ext>
                </a:extLst>
              </p:cNvPr>
              <p:cNvSpPr/>
              <p:nvPr/>
            </p:nvSpPr>
            <p:spPr bwMode="auto">
              <a:xfrm>
                <a:off x="4301" y="1773"/>
                <a:ext cx="21" cy="4"/>
              </a:xfrm>
              <a:prstGeom prst="rect">
                <a:avLst/>
              </a:pr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3" name="îšḷiḓê">
                <a:extLst>
                  <a:ext uri="{FF2B5EF4-FFF2-40B4-BE49-F238E27FC236}">
                    <a16:creationId xmlns="" xmlns:a16="http://schemas.microsoft.com/office/drawing/2014/main" id="{D2265C90-622C-499E-90C1-835A23E71027}"/>
                  </a:ext>
                </a:extLst>
              </p:cNvPr>
              <p:cNvSpPr/>
              <p:nvPr/>
            </p:nvSpPr>
            <p:spPr bwMode="auto">
              <a:xfrm>
                <a:off x="4301" y="1769"/>
                <a:ext cx="21" cy="4"/>
              </a:xfrm>
              <a:prstGeom prst="rect">
                <a:avLst/>
              </a:pr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4" name="í$1íḍê">
                <a:extLst>
                  <a:ext uri="{FF2B5EF4-FFF2-40B4-BE49-F238E27FC236}">
                    <a16:creationId xmlns="" xmlns:a16="http://schemas.microsoft.com/office/drawing/2014/main" id="{738661B9-AD18-412A-9D88-2E0EA3C3F16D}"/>
                  </a:ext>
                </a:extLst>
              </p:cNvPr>
              <p:cNvSpPr/>
              <p:nvPr/>
            </p:nvSpPr>
            <p:spPr bwMode="auto">
              <a:xfrm>
                <a:off x="4301" y="1761"/>
                <a:ext cx="21" cy="14"/>
              </a:xfrm>
              <a:custGeom>
                <a:avLst/>
                <a:gdLst>
                  <a:gd name="T0" fmla="*/ 0 w 21"/>
                  <a:gd name="T1" fmla="*/ 14 h 14"/>
                  <a:gd name="T2" fmla="*/ 21 w 21"/>
                  <a:gd name="T3" fmla="*/ 14 h 14"/>
                  <a:gd name="T4" fmla="*/ 18 w 21"/>
                  <a:gd name="T5" fmla="*/ 0 h 14"/>
                  <a:gd name="T6" fmla="*/ 0 w 21"/>
                  <a:gd name="T7" fmla="*/ 0 h 14"/>
                  <a:gd name="T8" fmla="*/ 0 w 21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0" y="14"/>
                    </a:moveTo>
                    <a:lnTo>
                      <a:pt x="21" y="14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5" name="íṡlíďè">
                <a:extLst>
                  <a:ext uri="{FF2B5EF4-FFF2-40B4-BE49-F238E27FC236}">
                    <a16:creationId xmlns="" xmlns:a16="http://schemas.microsoft.com/office/drawing/2014/main" id="{9B15F377-C151-44F9-B258-C621BC82D375}"/>
                  </a:ext>
                </a:extLst>
              </p:cNvPr>
              <p:cNvSpPr/>
              <p:nvPr/>
            </p:nvSpPr>
            <p:spPr bwMode="auto">
              <a:xfrm>
                <a:off x="4301" y="1757"/>
                <a:ext cx="18" cy="2"/>
              </a:xfrm>
              <a:prstGeom prst="rect">
                <a:avLst/>
              </a:pr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6" name="îṩḻíḍe">
                <a:extLst>
                  <a:ext uri="{FF2B5EF4-FFF2-40B4-BE49-F238E27FC236}">
                    <a16:creationId xmlns="" xmlns:a16="http://schemas.microsoft.com/office/drawing/2014/main" id="{84FA6B0C-CCE5-4474-84D8-1FFD57F08C20}"/>
                  </a:ext>
                </a:extLst>
              </p:cNvPr>
              <p:cNvSpPr/>
              <p:nvPr/>
            </p:nvSpPr>
            <p:spPr bwMode="auto">
              <a:xfrm>
                <a:off x="4301" y="1752"/>
                <a:ext cx="18" cy="5"/>
              </a:xfrm>
              <a:custGeom>
                <a:avLst/>
                <a:gdLst>
                  <a:gd name="T0" fmla="*/ 0 w 18"/>
                  <a:gd name="T1" fmla="*/ 5 h 5"/>
                  <a:gd name="T2" fmla="*/ 18 w 18"/>
                  <a:gd name="T3" fmla="*/ 5 h 5"/>
                  <a:gd name="T4" fmla="*/ 16 w 18"/>
                  <a:gd name="T5" fmla="*/ 0 h 5"/>
                  <a:gd name="T6" fmla="*/ 0 w 18"/>
                  <a:gd name="T7" fmla="*/ 0 h 5"/>
                  <a:gd name="T8" fmla="*/ 0 w 1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">
                    <a:moveTo>
                      <a:pt x="0" y="5"/>
                    </a:moveTo>
                    <a:lnTo>
                      <a:pt x="18" y="5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7" name="ïś1îdè">
                <a:extLst>
                  <a:ext uri="{FF2B5EF4-FFF2-40B4-BE49-F238E27FC236}">
                    <a16:creationId xmlns="" xmlns:a16="http://schemas.microsoft.com/office/drawing/2014/main" id="{184AC1F6-2D1C-4EA5-A1C1-9FBA3B59D296}"/>
                  </a:ext>
                </a:extLst>
              </p:cNvPr>
              <p:cNvSpPr/>
              <p:nvPr/>
            </p:nvSpPr>
            <p:spPr bwMode="auto">
              <a:xfrm>
                <a:off x="4301" y="1748"/>
                <a:ext cx="16" cy="4"/>
              </a:xfrm>
              <a:prstGeom prst="rect">
                <a:avLst/>
              </a:pr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8" name="îSļîḑè">
                <a:extLst>
                  <a:ext uri="{FF2B5EF4-FFF2-40B4-BE49-F238E27FC236}">
                    <a16:creationId xmlns="" xmlns:a16="http://schemas.microsoft.com/office/drawing/2014/main" id="{021FBA51-3633-461A-9C56-56604BCDDD7E}"/>
                  </a:ext>
                </a:extLst>
              </p:cNvPr>
              <p:cNvSpPr/>
              <p:nvPr/>
            </p:nvSpPr>
            <p:spPr bwMode="auto">
              <a:xfrm>
                <a:off x="4107" y="1621"/>
                <a:ext cx="4" cy="34"/>
              </a:xfrm>
              <a:custGeom>
                <a:avLst/>
                <a:gdLst>
                  <a:gd name="T0" fmla="*/ 2 w 2"/>
                  <a:gd name="T1" fmla="*/ 2 h 16"/>
                  <a:gd name="T2" fmla="*/ 0 w 2"/>
                  <a:gd name="T3" fmla="*/ 0 h 16"/>
                  <a:gd name="T4" fmla="*/ 0 w 2"/>
                  <a:gd name="T5" fmla="*/ 0 h 16"/>
                  <a:gd name="T6" fmla="*/ 0 w 2"/>
                  <a:gd name="T7" fmla="*/ 16 h 16"/>
                  <a:gd name="T8" fmla="*/ 1 w 2"/>
                  <a:gd name="T9" fmla="*/ 16 h 16"/>
                  <a:gd name="T10" fmla="*/ 2 w 2"/>
                  <a:gd name="T11" fmla="*/ 15 h 16"/>
                  <a:gd name="T12" fmla="*/ 2 w 2"/>
                  <a:gd name="T1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6">
                    <a:moveTo>
                      <a:pt x="2" y="2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1" y="16"/>
                      <a:pt x="1" y="16"/>
                    </a:cubicBezTo>
                    <a:cubicBezTo>
                      <a:pt x="2" y="16"/>
                      <a:pt x="2" y="16"/>
                      <a:pt x="2" y="15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9" name="ïṣḷiḑê">
                <a:extLst>
                  <a:ext uri="{FF2B5EF4-FFF2-40B4-BE49-F238E27FC236}">
                    <a16:creationId xmlns="" xmlns:a16="http://schemas.microsoft.com/office/drawing/2014/main" id="{E34DBD14-026E-4273-A0B6-8BEDDCA3E613}"/>
                  </a:ext>
                </a:extLst>
              </p:cNvPr>
              <p:cNvSpPr/>
              <p:nvPr/>
            </p:nvSpPr>
            <p:spPr bwMode="auto">
              <a:xfrm>
                <a:off x="4155" y="1621"/>
                <a:ext cx="4" cy="21"/>
              </a:xfrm>
              <a:custGeom>
                <a:avLst/>
                <a:gdLst>
                  <a:gd name="T0" fmla="*/ 2 w 2"/>
                  <a:gd name="T1" fmla="*/ 1 h 10"/>
                  <a:gd name="T2" fmla="*/ 1 w 2"/>
                  <a:gd name="T3" fmla="*/ 0 h 10"/>
                  <a:gd name="T4" fmla="*/ 0 w 2"/>
                  <a:gd name="T5" fmla="*/ 0 h 10"/>
                  <a:gd name="T6" fmla="*/ 1 w 2"/>
                  <a:gd name="T7" fmla="*/ 10 h 10"/>
                  <a:gd name="T8" fmla="*/ 1 w 2"/>
                  <a:gd name="T9" fmla="*/ 10 h 10"/>
                  <a:gd name="T10" fmla="*/ 2 w 2"/>
                  <a:gd name="T11" fmla="*/ 9 h 10"/>
                  <a:gd name="T12" fmla="*/ 2 w 2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0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9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0" name="ïś1ïďê">
                <a:extLst>
                  <a:ext uri="{FF2B5EF4-FFF2-40B4-BE49-F238E27FC236}">
                    <a16:creationId xmlns="" xmlns:a16="http://schemas.microsoft.com/office/drawing/2014/main" id="{1F938FCF-DE80-4C51-8E1B-258E648B6A4A}"/>
                  </a:ext>
                </a:extLst>
              </p:cNvPr>
              <p:cNvSpPr/>
              <p:nvPr/>
            </p:nvSpPr>
            <p:spPr bwMode="auto">
              <a:xfrm>
                <a:off x="4120" y="1786"/>
                <a:ext cx="8" cy="8"/>
              </a:xfrm>
              <a:custGeom>
                <a:avLst/>
                <a:gdLst>
                  <a:gd name="T0" fmla="*/ 0 w 8"/>
                  <a:gd name="T1" fmla="*/ 6 h 8"/>
                  <a:gd name="T2" fmla="*/ 2 w 8"/>
                  <a:gd name="T3" fmla="*/ 8 h 8"/>
                  <a:gd name="T4" fmla="*/ 8 w 8"/>
                  <a:gd name="T5" fmla="*/ 2 h 8"/>
                  <a:gd name="T6" fmla="*/ 4 w 8"/>
                  <a:gd name="T7" fmla="*/ 0 h 8"/>
                  <a:gd name="T8" fmla="*/ 0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6"/>
                    </a:moveTo>
                    <a:lnTo>
                      <a:pt x="2" y="8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1" name="íṡḻíḑê">
                <a:extLst>
                  <a:ext uri="{FF2B5EF4-FFF2-40B4-BE49-F238E27FC236}">
                    <a16:creationId xmlns="" xmlns:a16="http://schemas.microsoft.com/office/drawing/2014/main" id="{A103E431-90F3-454D-870C-2BDAC3D309C0}"/>
                  </a:ext>
                </a:extLst>
              </p:cNvPr>
              <p:cNvSpPr/>
              <p:nvPr/>
            </p:nvSpPr>
            <p:spPr bwMode="auto">
              <a:xfrm>
                <a:off x="4157" y="1748"/>
                <a:ext cx="6" cy="4"/>
              </a:xfrm>
              <a:custGeom>
                <a:avLst/>
                <a:gdLst>
                  <a:gd name="T0" fmla="*/ 0 w 6"/>
                  <a:gd name="T1" fmla="*/ 2 h 4"/>
                  <a:gd name="T2" fmla="*/ 2 w 6"/>
                  <a:gd name="T3" fmla="*/ 4 h 4"/>
                  <a:gd name="T4" fmla="*/ 6 w 6"/>
                  <a:gd name="T5" fmla="*/ 2 h 4"/>
                  <a:gd name="T6" fmla="*/ 2 w 6"/>
                  <a:gd name="T7" fmla="*/ 0 h 4"/>
                  <a:gd name="T8" fmla="*/ 0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2"/>
                    </a:moveTo>
                    <a:lnTo>
                      <a:pt x="2" y="4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2" name="ï$ļîḍè">
                <a:extLst>
                  <a:ext uri="{FF2B5EF4-FFF2-40B4-BE49-F238E27FC236}">
                    <a16:creationId xmlns="" xmlns:a16="http://schemas.microsoft.com/office/drawing/2014/main" id="{3983C044-31C7-4B5C-AB82-EDBD806B2F7C}"/>
                  </a:ext>
                </a:extLst>
              </p:cNvPr>
              <p:cNvSpPr/>
              <p:nvPr/>
            </p:nvSpPr>
            <p:spPr bwMode="auto">
              <a:xfrm>
                <a:off x="4270" y="1740"/>
                <a:ext cx="85" cy="44"/>
              </a:xfrm>
              <a:custGeom>
                <a:avLst/>
                <a:gdLst>
                  <a:gd name="T0" fmla="*/ 0 w 41"/>
                  <a:gd name="T1" fmla="*/ 4 h 21"/>
                  <a:gd name="T2" fmla="*/ 1 w 41"/>
                  <a:gd name="T3" fmla="*/ 1 h 21"/>
                  <a:gd name="T4" fmla="*/ 4 w 41"/>
                  <a:gd name="T5" fmla="*/ 1 h 21"/>
                  <a:gd name="T6" fmla="*/ 22 w 41"/>
                  <a:gd name="T7" fmla="*/ 4 h 21"/>
                  <a:gd name="T8" fmla="*/ 37 w 41"/>
                  <a:gd name="T9" fmla="*/ 13 h 21"/>
                  <a:gd name="T10" fmla="*/ 40 w 41"/>
                  <a:gd name="T11" fmla="*/ 16 h 21"/>
                  <a:gd name="T12" fmla="*/ 40 w 41"/>
                  <a:gd name="T13" fmla="*/ 19 h 21"/>
                  <a:gd name="T14" fmla="*/ 34 w 41"/>
                  <a:gd name="T15" fmla="*/ 19 h 21"/>
                  <a:gd name="T16" fmla="*/ 3 w 41"/>
                  <a:gd name="T17" fmla="*/ 7 h 21"/>
                  <a:gd name="T18" fmla="*/ 0 w 4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1">
                    <a:moveTo>
                      <a:pt x="0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10" y="0"/>
                      <a:pt x="16" y="2"/>
                      <a:pt x="22" y="4"/>
                    </a:cubicBezTo>
                    <a:cubicBezTo>
                      <a:pt x="27" y="7"/>
                      <a:pt x="32" y="10"/>
                      <a:pt x="37" y="13"/>
                    </a:cubicBezTo>
                    <a:cubicBezTo>
                      <a:pt x="38" y="14"/>
                      <a:pt x="39" y="15"/>
                      <a:pt x="40" y="16"/>
                    </a:cubicBezTo>
                    <a:cubicBezTo>
                      <a:pt x="40" y="17"/>
                      <a:pt x="41" y="18"/>
                      <a:pt x="40" y="19"/>
                    </a:cubicBezTo>
                    <a:cubicBezTo>
                      <a:pt x="39" y="21"/>
                      <a:pt x="36" y="20"/>
                      <a:pt x="34" y="19"/>
                    </a:cubicBezTo>
                    <a:cubicBezTo>
                      <a:pt x="24" y="15"/>
                      <a:pt x="13" y="11"/>
                      <a:pt x="3" y="7"/>
                    </a:cubicBezTo>
                    <a:cubicBezTo>
                      <a:pt x="2" y="6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E2A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3" name="îşlîḓè">
                <a:extLst>
                  <a:ext uri="{FF2B5EF4-FFF2-40B4-BE49-F238E27FC236}">
                    <a16:creationId xmlns="" xmlns:a16="http://schemas.microsoft.com/office/drawing/2014/main" id="{8DE13D85-7C18-4C13-988F-1E786348C3B8}"/>
                  </a:ext>
                </a:extLst>
              </p:cNvPr>
              <p:cNvSpPr/>
              <p:nvPr/>
            </p:nvSpPr>
            <p:spPr bwMode="auto">
              <a:xfrm>
                <a:off x="4238" y="1721"/>
                <a:ext cx="140" cy="71"/>
              </a:xfrm>
              <a:custGeom>
                <a:avLst/>
                <a:gdLst>
                  <a:gd name="T0" fmla="*/ 14 w 67"/>
                  <a:gd name="T1" fmla="*/ 20 h 34"/>
                  <a:gd name="T2" fmla="*/ 13 w 67"/>
                  <a:gd name="T3" fmla="*/ 21 h 34"/>
                  <a:gd name="T4" fmla="*/ 8 w 67"/>
                  <a:gd name="T5" fmla="*/ 21 h 34"/>
                  <a:gd name="T6" fmla="*/ 0 w 67"/>
                  <a:gd name="T7" fmla="*/ 24 h 34"/>
                  <a:gd name="T8" fmla="*/ 6 w 67"/>
                  <a:gd name="T9" fmla="*/ 14 h 34"/>
                  <a:gd name="T10" fmla="*/ 14 w 67"/>
                  <a:gd name="T11" fmla="*/ 5 h 34"/>
                  <a:gd name="T12" fmla="*/ 33 w 67"/>
                  <a:gd name="T13" fmla="*/ 1 h 34"/>
                  <a:gd name="T14" fmla="*/ 48 w 67"/>
                  <a:gd name="T15" fmla="*/ 7 h 34"/>
                  <a:gd name="T16" fmla="*/ 57 w 67"/>
                  <a:gd name="T17" fmla="*/ 12 h 34"/>
                  <a:gd name="T18" fmla="*/ 65 w 67"/>
                  <a:gd name="T19" fmla="*/ 17 h 34"/>
                  <a:gd name="T20" fmla="*/ 67 w 67"/>
                  <a:gd name="T21" fmla="*/ 25 h 34"/>
                  <a:gd name="T22" fmla="*/ 48 w 67"/>
                  <a:gd name="T23" fmla="*/ 27 h 34"/>
                  <a:gd name="T24" fmla="*/ 23 w 67"/>
                  <a:gd name="T25" fmla="*/ 15 h 34"/>
                  <a:gd name="T26" fmla="*/ 17 w 67"/>
                  <a:gd name="T27" fmla="*/ 17 h 34"/>
                  <a:gd name="T28" fmla="*/ 14 w 67"/>
                  <a:gd name="T29" fmla="*/ 2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34">
                    <a:moveTo>
                      <a:pt x="14" y="20"/>
                    </a:moveTo>
                    <a:cubicBezTo>
                      <a:pt x="13" y="20"/>
                      <a:pt x="13" y="21"/>
                      <a:pt x="13" y="21"/>
                    </a:cubicBezTo>
                    <a:cubicBezTo>
                      <a:pt x="11" y="22"/>
                      <a:pt x="9" y="22"/>
                      <a:pt x="8" y="21"/>
                    </a:cubicBezTo>
                    <a:cubicBezTo>
                      <a:pt x="7" y="22"/>
                      <a:pt x="2" y="28"/>
                      <a:pt x="0" y="24"/>
                    </a:cubicBezTo>
                    <a:cubicBezTo>
                      <a:pt x="0" y="22"/>
                      <a:pt x="5" y="15"/>
                      <a:pt x="6" y="14"/>
                    </a:cubicBezTo>
                    <a:cubicBezTo>
                      <a:pt x="8" y="11"/>
                      <a:pt x="10" y="6"/>
                      <a:pt x="14" y="5"/>
                    </a:cubicBezTo>
                    <a:cubicBezTo>
                      <a:pt x="22" y="3"/>
                      <a:pt x="27" y="1"/>
                      <a:pt x="33" y="1"/>
                    </a:cubicBezTo>
                    <a:cubicBezTo>
                      <a:pt x="39" y="0"/>
                      <a:pt x="43" y="3"/>
                      <a:pt x="48" y="7"/>
                    </a:cubicBezTo>
                    <a:cubicBezTo>
                      <a:pt x="51" y="9"/>
                      <a:pt x="54" y="11"/>
                      <a:pt x="57" y="12"/>
                    </a:cubicBezTo>
                    <a:cubicBezTo>
                      <a:pt x="60" y="14"/>
                      <a:pt x="63" y="14"/>
                      <a:pt x="65" y="17"/>
                    </a:cubicBezTo>
                    <a:cubicBezTo>
                      <a:pt x="67" y="19"/>
                      <a:pt x="67" y="22"/>
                      <a:pt x="67" y="25"/>
                    </a:cubicBezTo>
                    <a:cubicBezTo>
                      <a:pt x="65" y="34"/>
                      <a:pt x="54" y="31"/>
                      <a:pt x="48" y="27"/>
                    </a:cubicBezTo>
                    <a:cubicBezTo>
                      <a:pt x="40" y="23"/>
                      <a:pt x="33" y="15"/>
                      <a:pt x="23" y="15"/>
                    </a:cubicBezTo>
                    <a:cubicBezTo>
                      <a:pt x="20" y="15"/>
                      <a:pt x="19" y="15"/>
                      <a:pt x="17" y="17"/>
                    </a:cubicBezTo>
                    <a:cubicBezTo>
                      <a:pt x="16" y="18"/>
                      <a:pt x="15" y="19"/>
                      <a:pt x="14" y="20"/>
                    </a:cubicBezTo>
                    <a:close/>
                  </a:path>
                </a:pathLst>
              </a:custGeom>
              <a:solidFill>
                <a:srgbClr val="F0B7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4" name="íŝḷïḋe">
                <a:extLst>
                  <a:ext uri="{FF2B5EF4-FFF2-40B4-BE49-F238E27FC236}">
                    <a16:creationId xmlns="" xmlns:a16="http://schemas.microsoft.com/office/drawing/2014/main" id="{1551219A-5729-4377-86A2-91F5C0CE46E7}"/>
                  </a:ext>
                </a:extLst>
              </p:cNvPr>
              <p:cNvSpPr/>
              <p:nvPr/>
            </p:nvSpPr>
            <p:spPr bwMode="auto">
              <a:xfrm>
                <a:off x="4255" y="1740"/>
                <a:ext cx="50" cy="25"/>
              </a:xfrm>
              <a:custGeom>
                <a:avLst/>
                <a:gdLst>
                  <a:gd name="T0" fmla="*/ 24 w 24"/>
                  <a:gd name="T1" fmla="*/ 1 h 12"/>
                  <a:gd name="T2" fmla="*/ 11 w 24"/>
                  <a:gd name="T3" fmla="*/ 1 h 12"/>
                  <a:gd name="T4" fmla="*/ 0 w 24"/>
                  <a:gd name="T5" fmla="*/ 12 h 12"/>
                  <a:gd name="T6" fmla="*/ 13 w 24"/>
                  <a:gd name="T7" fmla="*/ 0 h 12"/>
                  <a:gd name="T8" fmla="*/ 24 w 24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24" y="1"/>
                    </a:moveTo>
                    <a:cubicBezTo>
                      <a:pt x="23" y="1"/>
                      <a:pt x="11" y="1"/>
                      <a:pt x="11" y="1"/>
                    </a:cubicBezTo>
                    <a:cubicBezTo>
                      <a:pt x="11" y="1"/>
                      <a:pt x="3" y="0"/>
                      <a:pt x="0" y="12"/>
                    </a:cubicBezTo>
                    <a:cubicBezTo>
                      <a:pt x="1" y="0"/>
                      <a:pt x="13" y="0"/>
                      <a:pt x="13" y="0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E2A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5" name="îśḻiḍe">
                <a:extLst>
                  <a:ext uri="{FF2B5EF4-FFF2-40B4-BE49-F238E27FC236}">
                    <a16:creationId xmlns="" xmlns:a16="http://schemas.microsoft.com/office/drawing/2014/main" id="{2A73C938-50D9-42A9-BF3D-9A0EC0CCD129}"/>
                  </a:ext>
                </a:extLst>
              </p:cNvPr>
              <p:cNvSpPr/>
              <p:nvPr/>
            </p:nvSpPr>
            <p:spPr bwMode="auto">
              <a:xfrm>
                <a:off x="4274" y="1729"/>
                <a:ext cx="23" cy="5"/>
              </a:xfrm>
              <a:custGeom>
                <a:avLst/>
                <a:gdLst>
                  <a:gd name="T0" fmla="*/ 11 w 11"/>
                  <a:gd name="T1" fmla="*/ 2 h 2"/>
                  <a:gd name="T2" fmla="*/ 0 w 11"/>
                  <a:gd name="T3" fmla="*/ 2 h 2"/>
                  <a:gd name="T4" fmla="*/ 8 w 11"/>
                  <a:gd name="T5" fmla="*/ 1 h 2"/>
                  <a:gd name="T6" fmla="*/ 11 w 11"/>
                  <a:gd name="T7" fmla="*/ 0 h 2"/>
                  <a:gd name="T8" fmla="*/ 11 w 1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11" y="2"/>
                    </a:moveTo>
                    <a:cubicBezTo>
                      <a:pt x="7" y="2"/>
                      <a:pt x="4" y="2"/>
                      <a:pt x="0" y="2"/>
                    </a:cubicBezTo>
                    <a:cubicBezTo>
                      <a:pt x="2" y="2"/>
                      <a:pt x="5" y="1"/>
                      <a:pt x="8" y="1"/>
                    </a:cubicBezTo>
                    <a:cubicBezTo>
                      <a:pt x="9" y="1"/>
                      <a:pt x="10" y="0"/>
                      <a:pt x="11" y="0"/>
                    </a:cubicBezTo>
                    <a:cubicBezTo>
                      <a:pt x="11" y="1"/>
                      <a:pt x="11" y="1"/>
                      <a:pt x="11" y="2"/>
                    </a:cubicBezTo>
                    <a:close/>
                  </a:path>
                </a:pathLst>
              </a:custGeom>
              <a:solidFill>
                <a:srgbClr val="E2A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6" name="iSlidé">
                <a:extLst>
                  <a:ext uri="{FF2B5EF4-FFF2-40B4-BE49-F238E27FC236}">
                    <a16:creationId xmlns="" xmlns:a16="http://schemas.microsoft.com/office/drawing/2014/main" id="{E0558714-16A4-4F3C-9BC5-BD3C43CDA1C4}"/>
                  </a:ext>
                </a:extLst>
              </p:cNvPr>
              <p:cNvSpPr/>
              <p:nvPr/>
            </p:nvSpPr>
            <p:spPr bwMode="auto">
              <a:xfrm>
                <a:off x="4359" y="1515"/>
                <a:ext cx="258" cy="291"/>
              </a:xfrm>
              <a:custGeom>
                <a:avLst/>
                <a:gdLst>
                  <a:gd name="T0" fmla="*/ 0 w 124"/>
                  <a:gd name="T1" fmla="*/ 108 h 140"/>
                  <a:gd name="T2" fmla="*/ 54 w 124"/>
                  <a:gd name="T3" fmla="*/ 98 h 140"/>
                  <a:gd name="T4" fmla="*/ 73 w 124"/>
                  <a:gd name="T5" fmla="*/ 91 h 140"/>
                  <a:gd name="T6" fmla="*/ 74 w 124"/>
                  <a:gd name="T7" fmla="*/ 82 h 140"/>
                  <a:gd name="T8" fmla="*/ 94 w 124"/>
                  <a:gd name="T9" fmla="*/ 17 h 140"/>
                  <a:gd name="T10" fmla="*/ 119 w 124"/>
                  <a:gd name="T11" fmla="*/ 15 h 140"/>
                  <a:gd name="T12" fmla="*/ 124 w 124"/>
                  <a:gd name="T13" fmla="*/ 34 h 140"/>
                  <a:gd name="T14" fmla="*/ 121 w 124"/>
                  <a:gd name="T15" fmla="*/ 79 h 140"/>
                  <a:gd name="T16" fmla="*/ 109 w 124"/>
                  <a:gd name="T17" fmla="*/ 133 h 140"/>
                  <a:gd name="T18" fmla="*/ 97 w 124"/>
                  <a:gd name="T19" fmla="*/ 140 h 140"/>
                  <a:gd name="T20" fmla="*/ 0 w 124"/>
                  <a:gd name="T21" fmla="*/ 139 h 140"/>
                  <a:gd name="T22" fmla="*/ 0 w 124"/>
                  <a:gd name="T23" fmla="*/ 10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4" h="140">
                    <a:moveTo>
                      <a:pt x="0" y="108"/>
                    </a:moveTo>
                    <a:cubicBezTo>
                      <a:pt x="10" y="108"/>
                      <a:pt x="44" y="99"/>
                      <a:pt x="54" y="98"/>
                    </a:cubicBezTo>
                    <a:cubicBezTo>
                      <a:pt x="60" y="98"/>
                      <a:pt x="70" y="99"/>
                      <a:pt x="73" y="91"/>
                    </a:cubicBezTo>
                    <a:cubicBezTo>
                      <a:pt x="74" y="89"/>
                      <a:pt x="74" y="85"/>
                      <a:pt x="74" y="82"/>
                    </a:cubicBezTo>
                    <a:cubicBezTo>
                      <a:pt x="73" y="58"/>
                      <a:pt x="81" y="37"/>
                      <a:pt x="94" y="17"/>
                    </a:cubicBezTo>
                    <a:cubicBezTo>
                      <a:pt x="99" y="8"/>
                      <a:pt x="112" y="0"/>
                      <a:pt x="119" y="15"/>
                    </a:cubicBezTo>
                    <a:cubicBezTo>
                      <a:pt x="122" y="22"/>
                      <a:pt x="124" y="27"/>
                      <a:pt x="124" y="34"/>
                    </a:cubicBezTo>
                    <a:cubicBezTo>
                      <a:pt x="124" y="49"/>
                      <a:pt x="124" y="64"/>
                      <a:pt x="121" y="79"/>
                    </a:cubicBezTo>
                    <a:cubicBezTo>
                      <a:pt x="118" y="100"/>
                      <a:pt x="114" y="118"/>
                      <a:pt x="109" y="133"/>
                    </a:cubicBezTo>
                    <a:cubicBezTo>
                      <a:pt x="105" y="136"/>
                      <a:pt x="101" y="138"/>
                      <a:pt x="97" y="140"/>
                    </a:cubicBezTo>
                    <a:cubicBezTo>
                      <a:pt x="0" y="139"/>
                      <a:pt x="0" y="139"/>
                      <a:pt x="0" y="139"/>
                    </a:cubicBez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877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7" name="íśľîďè">
                <a:extLst>
                  <a:ext uri="{FF2B5EF4-FFF2-40B4-BE49-F238E27FC236}">
                    <a16:creationId xmlns="" xmlns:a16="http://schemas.microsoft.com/office/drawing/2014/main" id="{A38E8493-6B9F-473E-B5D6-627E7BD00A96}"/>
                  </a:ext>
                </a:extLst>
              </p:cNvPr>
              <p:cNvSpPr/>
              <p:nvPr/>
            </p:nvSpPr>
            <p:spPr bwMode="auto">
              <a:xfrm>
                <a:off x="4215" y="1788"/>
                <a:ext cx="117" cy="56"/>
              </a:xfrm>
              <a:custGeom>
                <a:avLst/>
                <a:gdLst>
                  <a:gd name="T0" fmla="*/ 49 w 56"/>
                  <a:gd name="T1" fmla="*/ 3 h 27"/>
                  <a:gd name="T2" fmla="*/ 52 w 56"/>
                  <a:gd name="T3" fmla="*/ 2 h 27"/>
                  <a:gd name="T4" fmla="*/ 54 w 56"/>
                  <a:gd name="T5" fmla="*/ 5 h 27"/>
                  <a:gd name="T6" fmla="*/ 54 w 56"/>
                  <a:gd name="T7" fmla="*/ 18 h 27"/>
                  <a:gd name="T8" fmla="*/ 44 w 56"/>
                  <a:gd name="T9" fmla="*/ 26 h 27"/>
                  <a:gd name="T10" fmla="*/ 23 w 56"/>
                  <a:gd name="T11" fmla="*/ 25 h 27"/>
                  <a:gd name="T12" fmla="*/ 12 w 56"/>
                  <a:gd name="T13" fmla="*/ 17 h 27"/>
                  <a:gd name="T14" fmla="*/ 5 w 56"/>
                  <a:gd name="T15" fmla="*/ 15 h 27"/>
                  <a:gd name="T16" fmla="*/ 1 w 56"/>
                  <a:gd name="T17" fmla="*/ 11 h 27"/>
                  <a:gd name="T18" fmla="*/ 20 w 56"/>
                  <a:gd name="T19" fmla="*/ 11 h 27"/>
                  <a:gd name="T20" fmla="*/ 22 w 56"/>
                  <a:gd name="T21" fmla="*/ 6 h 27"/>
                  <a:gd name="T22" fmla="*/ 25 w 56"/>
                  <a:gd name="T23" fmla="*/ 1 h 27"/>
                  <a:gd name="T24" fmla="*/ 30 w 56"/>
                  <a:gd name="T25" fmla="*/ 1 h 27"/>
                  <a:gd name="T26" fmla="*/ 33 w 56"/>
                  <a:gd name="T27" fmla="*/ 0 h 27"/>
                  <a:gd name="T28" fmla="*/ 36 w 56"/>
                  <a:gd name="T29" fmla="*/ 1 h 27"/>
                  <a:gd name="T30" fmla="*/ 40 w 56"/>
                  <a:gd name="T31" fmla="*/ 1 h 27"/>
                  <a:gd name="T32" fmla="*/ 45 w 56"/>
                  <a:gd name="T33" fmla="*/ 1 h 27"/>
                  <a:gd name="T34" fmla="*/ 47 w 56"/>
                  <a:gd name="T35" fmla="*/ 2 h 27"/>
                  <a:gd name="T36" fmla="*/ 49 w 56"/>
                  <a:gd name="T37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6" h="27">
                    <a:moveTo>
                      <a:pt x="49" y="3"/>
                    </a:moveTo>
                    <a:cubicBezTo>
                      <a:pt x="50" y="3"/>
                      <a:pt x="51" y="2"/>
                      <a:pt x="52" y="2"/>
                    </a:cubicBezTo>
                    <a:cubicBezTo>
                      <a:pt x="53" y="2"/>
                      <a:pt x="54" y="4"/>
                      <a:pt x="54" y="5"/>
                    </a:cubicBezTo>
                    <a:cubicBezTo>
                      <a:pt x="56" y="7"/>
                      <a:pt x="55" y="13"/>
                      <a:pt x="54" y="18"/>
                    </a:cubicBezTo>
                    <a:cubicBezTo>
                      <a:pt x="53" y="23"/>
                      <a:pt x="48" y="26"/>
                      <a:pt x="44" y="26"/>
                    </a:cubicBezTo>
                    <a:cubicBezTo>
                      <a:pt x="37" y="27"/>
                      <a:pt x="28" y="26"/>
                      <a:pt x="23" y="25"/>
                    </a:cubicBezTo>
                    <a:cubicBezTo>
                      <a:pt x="18" y="23"/>
                      <a:pt x="17" y="17"/>
                      <a:pt x="12" y="17"/>
                    </a:cubicBezTo>
                    <a:cubicBezTo>
                      <a:pt x="10" y="17"/>
                      <a:pt x="7" y="15"/>
                      <a:pt x="5" y="15"/>
                    </a:cubicBezTo>
                    <a:cubicBezTo>
                      <a:pt x="3" y="14"/>
                      <a:pt x="0" y="11"/>
                      <a:pt x="1" y="11"/>
                    </a:cubicBezTo>
                    <a:cubicBezTo>
                      <a:pt x="4" y="11"/>
                      <a:pt x="16" y="11"/>
                      <a:pt x="20" y="11"/>
                    </a:cubicBezTo>
                    <a:cubicBezTo>
                      <a:pt x="22" y="11"/>
                      <a:pt x="22" y="6"/>
                      <a:pt x="22" y="6"/>
                    </a:cubicBezTo>
                    <a:cubicBezTo>
                      <a:pt x="22" y="4"/>
                      <a:pt x="23" y="2"/>
                      <a:pt x="25" y="1"/>
                    </a:cubicBezTo>
                    <a:cubicBezTo>
                      <a:pt x="27" y="1"/>
                      <a:pt x="28" y="2"/>
                      <a:pt x="30" y="1"/>
                    </a:cubicBezTo>
                    <a:cubicBezTo>
                      <a:pt x="31" y="1"/>
                      <a:pt x="32" y="0"/>
                      <a:pt x="33" y="0"/>
                    </a:cubicBezTo>
                    <a:cubicBezTo>
                      <a:pt x="34" y="0"/>
                      <a:pt x="35" y="1"/>
                      <a:pt x="36" y="1"/>
                    </a:cubicBezTo>
                    <a:cubicBezTo>
                      <a:pt x="38" y="2"/>
                      <a:pt x="39" y="1"/>
                      <a:pt x="40" y="1"/>
                    </a:cubicBezTo>
                    <a:cubicBezTo>
                      <a:pt x="42" y="0"/>
                      <a:pt x="43" y="0"/>
                      <a:pt x="45" y="1"/>
                    </a:cubicBezTo>
                    <a:cubicBezTo>
                      <a:pt x="46" y="1"/>
                      <a:pt x="46" y="2"/>
                      <a:pt x="47" y="2"/>
                    </a:cubicBezTo>
                    <a:cubicBezTo>
                      <a:pt x="48" y="3"/>
                      <a:pt x="49" y="3"/>
                      <a:pt x="49" y="3"/>
                    </a:cubicBezTo>
                    <a:close/>
                  </a:path>
                </a:pathLst>
              </a:custGeom>
              <a:solidFill>
                <a:srgbClr val="F0B7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8" name="ïślíḑé">
                <a:extLst>
                  <a:ext uri="{FF2B5EF4-FFF2-40B4-BE49-F238E27FC236}">
                    <a16:creationId xmlns="" xmlns:a16="http://schemas.microsoft.com/office/drawing/2014/main" id="{8734FF29-5211-4038-9E4A-608666FE542A}"/>
                  </a:ext>
                </a:extLst>
              </p:cNvPr>
              <p:cNvSpPr/>
              <p:nvPr/>
            </p:nvSpPr>
            <p:spPr bwMode="auto">
              <a:xfrm>
                <a:off x="4498" y="2557"/>
                <a:ext cx="146" cy="179"/>
              </a:xfrm>
              <a:custGeom>
                <a:avLst/>
                <a:gdLst>
                  <a:gd name="T0" fmla="*/ 51 w 70"/>
                  <a:gd name="T1" fmla="*/ 29 h 86"/>
                  <a:gd name="T2" fmla="*/ 56 w 70"/>
                  <a:gd name="T3" fmla="*/ 48 h 86"/>
                  <a:gd name="T4" fmla="*/ 59 w 70"/>
                  <a:gd name="T5" fmla="*/ 83 h 86"/>
                  <a:gd name="T6" fmla="*/ 53 w 70"/>
                  <a:gd name="T7" fmla="*/ 86 h 86"/>
                  <a:gd name="T8" fmla="*/ 33 w 70"/>
                  <a:gd name="T9" fmla="*/ 86 h 86"/>
                  <a:gd name="T10" fmla="*/ 28 w 70"/>
                  <a:gd name="T11" fmla="*/ 84 h 86"/>
                  <a:gd name="T12" fmla="*/ 16 w 70"/>
                  <a:gd name="T13" fmla="*/ 74 h 86"/>
                  <a:gd name="T14" fmla="*/ 13 w 70"/>
                  <a:gd name="T15" fmla="*/ 67 h 86"/>
                  <a:gd name="T16" fmla="*/ 0 w 70"/>
                  <a:gd name="T17" fmla="*/ 26 h 86"/>
                  <a:gd name="T18" fmla="*/ 17 w 70"/>
                  <a:gd name="T19" fmla="*/ 2 h 86"/>
                  <a:gd name="T20" fmla="*/ 19 w 70"/>
                  <a:gd name="T21" fmla="*/ 0 h 86"/>
                  <a:gd name="T22" fmla="*/ 23 w 70"/>
                  <a:gd name="T23" fmla="*/ 1 h 86"/>
                  <a:gd name="T24" fmla="*/ 51 w 70"/>
                  <a:gd name="T25" fmla="*/ 2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86">
                    <a:moveTo>
                      <a:pt x="51" y="29"/>
                    </a:moveTo>
                    <a:cubicBezTo>
                      <a:pt x="53" y="38"/>
                      <a:pt x="56" y="46"/>
                      <a:pt x="56" y="48"/>
                    </a:cubicBezTo>
                    <a:cubicBezTo>
                      <a:pt x="60" y="61"/>
                      <a:pt x="70" y="71"/>
                      <a:pt x="59" y="83"/>
                    </a:cubicBezTo>
                    <a:cubicBezTo>
                      <a:pt x="58" y="85"/>
                      <a:pt x="56" y="86"/>
                      <a:pt x="53" y="86"/>
                    </a:cubicBezTo>
                    <a:cubicBezTo>
                      <a:pt x="33" y="86"/>
                      <a:pt x="33" y="86"/>
                      <a:pt x="33" y="86"/>
                    </a:cubicBezTo>
                    <a:cubicBezTo>
                      <a:pt x="31" y="86"/>
                      <a:pt x="29" y="85"/>
                      <a:pt x="28" y="84"/>
                    </a:cubicBezTo>
                    <a:cubicBezTo>
                      <a:pt x="16" y="74"/>
                      <a:pt x="16" y="74"/>
                      <a:pt x="16" y="74"/>
                    </a:cubicBezTo>
                    <a:cubicBezTo>
                      <a:pt x="14" y="73"/>
                      <a:pt x="13" y="70"/>
                      <a:pt x="13" y="67"/>
                    </a:cubicBezTo>
                    <a:cubicBezTo>
                      <a:pt x="14" y="50"/>
                      <a:pt x="5" y="43"/>
                      <a:pt x="0" y="26"/>
                    </a:cubicBezTo>
                    <a:cubicBezTo>
                      <a:pt x="6" y="18"/>
                      <a:pt x="11" y="10"/>
                      <a:pt x="17" y="2"/>
                    </a:cubicBezTo>
                    <a:cubicBezTo>
                      <a:pt x="17" y="2"/>
                      <a:pt x="18" y="1"/>
                      <a:pt x="19" y="0"/>
                    </a:cubicBezTo>
                    <a:cubicBezTo>
                      <a:pt x="20" y="0"/>
                      <a:pt x="22" y="0"/>
                      <a:pt x="23" y="1"/>
                    </a:cubicBezTo>
                    <a:cubicBezTo>
                      <a:pt x="40" y="10"/>
                      <a:pt x="45" y="12"/>
                      <a:pt x="51" y="29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9" name="ïśľîḍè">
                <a:extLst>
                  <a:ext uri="{FF2B5EF4-FFF2-40B4-BE49-F238E27FC236}">
                    <a16:creationId xmlns="" xmlns:a16="http://schemas.microsoft.com/office/drawing/2014/main" id="{F4AD1F97-3F77-4BF9-8195-2EB6BB36BC26}"/>
                  </a:ext>
                </a:extLst>
              </p:cNvPr>
              <p:cNvSpPr/>
              <p:nvPr/>
            </p:nvSpPr>
            <p:spPr bwMode="auto">
              <a:xfrm>
                <a:off x="4168" y="2561"/>
                <a:ext cx="208" cy="154"/>
              </a:xfrm>
              <a:custGeom>
                <a:avLst/>
                <a:gdLst>
                  <a:gd name="T0" fmla="*/ 94 w 100"/>
                  <a:gd name="T1" fmla="*/ 33 h 74"/>
                  <a:gd name="T2" fmla="*/ 95 w 100"/>
                  <a:gd name="T3" fmla="*/ 48 h 74"/>
                  <a:gd name="T4" fmla="*/ 93 w 100"/>
                  <a:gd name="T5" fmla="*/ 62 h 74"/>
                  <a:gd name="T6" fmla="*/ 69 w 100"/>
                  <a:gd name="T7" fmla="*/ 63 h 74"/>
                  <a:gd name="T8" fmla="*/ 50 w 100"/>
                  <a:gd name="T9" fmla="*/ 70 h 74"/>
                  <a:gd name="T10" fmla="*/ 34 w 100"/>
                  <a:gd name="T11" fmla="*/ 74 h 74"/>
                  <a:gd name="T12" fmla="*/ 2 w 100"/>
                  <a:gd name="T13" fmla="*/ 74 h 74"/>
                  <a:gd name="T14" fmla="*/ 0 w 100"/>
                  <a:gd name="T15" fmla="*/ 73 h 74"/>
                  <a:gd name="T16" fmla="*/ 0 w 100"/>
                  <a:gd name="T17" fmla="*/ 68 h 74"/>
                  <a:gd name="T18" fmla="*/ 4 w 100"/>
                  <a:gd name="T19" fmla="*/ 62 h 74"/>
                  <a:gd name="T20" fmla="*/ 31 w 100"/>
                  <a:gd name="T21" fmla="*/ 46 h 74"/>
                  <a:gd name="T22" fmla="*/ 44 w 100"/>
                  <a:gd name="T23" fmla="*/ 0 h 74"/>
                  <a:gd name="T24" fmla="*/ 64 w 100"/>
                  <a:gd name="T25" fmla="*/ 15 h 74"/>
                  <a:gd name="T26" fmla="*/ 94 w 100"/>
                  <a:gd name="T27" fmla="*/ 26 h 74"/>
                  <a:gd name="T28" fmla="*/ 94 w 100"/>
                  <a:gd name="T29" fmla="*/ 3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0" h="74">
                    <a:moveTo>
                      <a:pt x="94" y="33"/>
                    </a:moveTo>
                    <a:cubicBezTo>
                      <a:pt x="94" y="38"/>
                      <a:pt x="94" y="42"/>
                      <a:pt x="95" y="48"/>
                    </a:cubicBezTo>
                    <a:cubicBezTo>
                      <a:pt x="96" y="55"/>
                      <a:pt x="100" y="58"/>
                      <a:pt x="93" y="62"/>
                    </a:cubicBezTo>
                    <a:cubicBezTo>
                      <a:pt x="87" y="66"/>
                      <a:pt x="76" y="61"/>
                      <a:pt x="69" y="63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49" y="70"/>
                      <a:pt x="35" y="74"/>
                      <a:pt x="34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1" y="74"/>
                      <a:pt x="0" y="74"/>
                      <a:pt x="0" y="73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6"/>
                      <a:pt x="1" y="63"/>
                      <a:pt x="4" y="62"/>
                    </a:cubicBezTo>
                    <a:cubicBezTo>
                      <a:pt x="12" y="56"/>
                      <a:pt x="22" y="52"/>
                      <a:pt x="31" y="46"/>
                    </a:cubicBezTo>
                    <a:cubicBezTo>
                      <a:pt x="46" y="36"/>
                      <a:pt x="42" y="17"/>
                      <a:pt x="44" y="0"/>
                    </a:cubicBezTo>
                    <a:cubicBezTo>
                      <a:pt x="43" y="3"/>
                      <a:pt x="61" y="13"/>
                      <a:pt x="64" y="15"/>
                    </a:cubicBezTo>
                    <a:cubicBezTo>
                      <a:pt x="74" y="20"/>
                      <a:pt x="84" y="23"/>
                      <a:pt x="94" y="26"/>
                    </a:cubicBezTo>
                    <a:cubicBezTo>
                      <a:pt x="94" y="28"/>
                      <a:pt x="94" y="30"/>
                      <a:pt x="94" y="33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0" name="iṣ1îḓè">
                <a:extLst>
                  <a:ext uri="{FF2B5EF4-FFF2-40B4-BE49-F238E27FC236}">
                    <a16:creationId xmlns="" xmlns:a16="http://schemas.microsoft.com/office/drawing/2014/main" id="{DDA99D7C-7D12-4AB8-80CA-40F12384FDAD}"/>
                  </a:ext>
                </a:extLst>
              </p:cNvPr>
              <p:cNvSpPr/>
              <p:nvPr/>
            </p:nvSpPr>
            <p:spPr bwMode="auto">
              <a:xfrm>
                <a:off x="4326" y="1349"/>
                <a:ext cx="160" cy="48"/>
              </a:xfrm>
              <a:custGeom>
                <a:avLst/>
                <a:gdLst>
                  <a:gd name="T0" fmla="*/ 77 w 77"/>
                  <a:gd name="T1" fmla="*/ 3 h 23"/>
                  <a:gd name="T2" fmla="*/ 76 w 77"/>
                  <a:gd name="T3" fmla="*/ 0 h 23"/>
                  <a:gd name="T4" fmla="*/ 59 w 77"/>
                  <a:gd name="T5" fmla="*/ 0 h 23"/>
                  <a:gd name="T6" fmla="*/ 44 w 77"/>
                  <a:gd name="T7" fmla="*/ 6 h 23"/>
                  <a:gd name="T8" fmla="*/ 44 w 77"/>
                  <a:gd name="T9" fmla="*/ 5 h 23"/>
                  <a:gd name="T10" fmla="*/ 40 w 77"/>
                  <a:gd name="T11" fmla="*/ 7 h 23"/>
                  <a:gd name="T12" fmla="*/ 36 w 77"/>
                  <a:gd name="T13" fmla="*/ 6 h 23"/>
                  <a:gd name="T14" fmla="*/ 36 w 77"/>
                  <a:gd name="T15" fmla="*/ 6 h 23"/>
                  <a:gd name="T16" fmla="*/ 20 w 77"/>
                  <a:gd name="T17" fmla="*/ 1 h 23"/>
                  <a:gd name="T18" fmla="*/ 1 w 77"/>
                  <a:gd name="T19" fmla="*/ 4 h 23"/>
                  <a:gd name="T20" fmla="*/ 0 w 77"/>
                  <a:gd name="T21" fmla="*/ 7 h 23"/>
                  <a:gd name="T22" fmla="*/ 6 w 77"/>
                  <a:gd name="T23" fmla="*/ 10 h 23"/>
                  <a:gd name="T24" fmla="*/ 6 w 77"/>
                  <a:gd name="T25" fmla="*/ 12 h 23"/>
                  <a:gd name="T26" fmla="*/ 21 w 77"/>
                  <a:gd name="T27" fmla="*/ 22 h 23"/>
                  <a:gd name="T28" fmla="*/ 22 w 77"/>
                  <a:gd name="T29" fmla="*/ 22 h 23"/>
                  <a:gd name="T30" fmla="*/ 26 w 77"/>
                  <a:gd name="T31" fmla="*/ 22 h 23"/>
                  <a:gd name="T32" fmla="*/ 37 w 77"/>
                  <a:gd name="T33" fmla="*/ 11 h 23"/>
                  <a:gd name="T34" fmla="*/ 37 w 77"/>
                  <a:gd name="T35" fmla="*/ 9 h 23"/>
                  <a:gd name="T36" fmla="*/ 40 w 77"/>
                  <a:gd name="T37" fmla="*/ 10 h 23"/>
                  <a:gd name="T38" fmla="*/ 43 w 77"/>
                  <a:gd name="T39" fmla="*/ 9 h 23"/>
                  <a:gd name="T40" fmla="*/ 43 w 77"/>
                  <a:gd name="T41" fmla="*/ 11 h 23"/>
                  <a:gd name="T42" fmla="*/ 55 w 77"/>
                  <a:gd name="T43" fmla="*/ 21 h 23"/>
                  <a:gd name="T44" fmla="*/ 59 w 77"/>
                  <a:gd name="T45" fmla="*/ 21 h 23"/>
                  <a:gd name="T46" fmla="*/ 59 w 77"/>
                  <a:gd name="T47" fmla="*/ 21 h 23"/>
                  <a:gd name="T48" fmla="*/ 74 w 77"/>
                  <a:gd name="T49" fmla="*/ 9 h 23"/>
                  <a:gd name="T50" fmla="*/ 74 w 77"/>
                  <a:gd name="T51" fmla="*/ 8 h 23"/>
                  <a:gd name="T52" fmla="*/ 77 w 77"/>
                  <a:gd name="T53" fmla="*/ 3 h 23"/>
                  <a:gd name="T54" fmla="*/ 34 w 77"/>
                  <a:gd name="T55" fmla="*/ 10 h 23"/>
                  <a:gd name="T56" fmla="*/ 25 w 77"/>
                  <a:gd name="T57" fmla="*/ 19 h 23"/>
                  <a:gd name="T58" fmla="*/ 22 w 77"/>
                  <a:gd name="T59" fmla="*/ 19 h 23"/>
                  <a:gd name="T60" fmla="*/ 21 w 77"/>
                  <a:gd name="T61" fmla="*/ 19 h 23"/>
                  <a:gd name="T62" fmla="*/ 9 w 77"/>
                  <a:gd name="T63" fmla="*/ 11 h 23"/>
                  <a:gd name="T64" fmla="*/ 10 w 77"/>
                  <a:gd name="T65" fmla="*/ 8 h 23"/>
                  <a:gd name="T66" fmla="*/ 21 w 77"/>
                  <a:gd name="T67" fmla="*/ 4 h 23"/>
                  <a:gd name="T68" fmla="*/ 34 w 77"/>
                  <a:gd name="T69" fmla="*/ 8 h 23"/>
                  <a:gd name="T70" fmla="*/ 34 w 77"/>
                  <a:gd name="T71" fmla="*/ 10 h 23"/>
                  <a:gd name="T72" fmla="*/ 59 w 77"/>
                  <a:gd name="T73" fmla="*/ 18 h 23"/>
                  <a:gd name="T74" fmla="*/ 59 w 77"/>
                  <a:gd name="T75" fmla="*/ 18 h 23"/>
                  <a:gd name="T76" fmla="*/ 56 w 77"/>
                  <a:gd name="T77" fmla="*/ 18 h 23"/>
                  <a:gd name="T78" fmla="*/ 46 w 77"/>
                  <a:gd name="T79" fmla="*/ 10 h 23"/>
                  <a:gd name="T80" fmla="*/ 46 w 77"/>
                  <a:gd name="T81" fmla="*/ 8 h 23"/>
                  <a:gd name="T82" fmla="*/ 59 w 77"/>
                  <a:gd name="T83" fmla="*/ 3 h 23"/>
                  <a:gd name="T84" fmla="*/ 70 w 77"/>
                  <a:gd name="T85" fmla="*/ 6 h 23"/>
                  <a:gd name="T86" fmla="*/ 71 w 77"/>
                  <a:gd name="T87" fmla="*/ 9 h 23"/>
                  <a:gd name="T88" fmla="*/ 59 w 77"/>
                  <a:gd name="T8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7" h="23">
                    <a:moveTo>
                      <a:pt x="77" y="3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65" y="0"/>
                      <a:pt x="59" y="0"/>
                    </a:cubicBezTo>
                    <a:cubicBezTo>
                      <a:pt x="53" y="0"/>
                      <a:pt x="47" y="2"/>
                      <a:pt x="44" y="6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2" y="6"/>
                      <a:pt x="41" y="7"/>
                      <a:pt x="40" y="7"/>
                    </a:cubicBezTo>
                    <a:cubicBezTo>
                      <a:pt x="39" y="7"/>
                      <a:pt x="37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3" y="3"/>
                      <a:pt x="26" y="1"/>
                      <a:pt x="20" y="1"/>
                    </a:cubicBezTo>
                    <a:cubicBezTo>
                      <a:pt x="15" y="2"/>
                      <a:pt x="1" y="4"/>
                      <a:pt x="1" y="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19"/>
                      <a:pt x="14" y="23"/>
                      <a:pt x="21" y="22"/>
                    </a:cubicBezTo>
                    <a:cubicBezTo>
                      <a:pt x="21" y="22"/>
                      <a:pt x="22" y="22"/>
                      <a:pt x="22" y="22"/>
                    </a:cubicBezTo>
                    <a:cubicBezTo>
                      <a:pt x="23" y="22"/>
                      <a:pt x="24" y="22"/>
                      <a:pt x="26" y="22"/>
                    </a:cubicBezTo>
                    <a:cubicBezTo>
                      <a:pt x="31" y="20"/>
                      <a:pt x="35" y="16"/>
                      <a:pt x="37" y="11"/>
                    </a:cubicBezTo>
                    <a:cubicBezTo>
                      <a:pt x="37" y="11"/>
                      <a:pt x="37" y="10"/>
                      <a:pt x="37" y="9"/>
                    </a:cubicBezTo>
                    <a:cubicBezTo>
                      <a:pt x="38" y="10"/>
                      <a:pt x="39" y="10"/>
                      <a:pt x="40" y="10"/>
                    </a:cubicBezTo>
                    <a:cubicBezTo>
                      <a:pt x="41" y="10"/>
                      <a:pt x="42" y="9"/>
                      <a:pt x="43" y="9"/>
                    </a:cubicBezTo>
                    <a:cubicBezTo>
                      <a:pt x="43" y="10"/>
                      <a:pt x="43" y="10"/>
                      <a:pt x="43" y="11"/>
                    </a:cubicBezTo>
                    <a:cubicBezTo>
                      <a:pt x="45" y="16"/>
                      <a:pt x="50" y="20"/>
                      <a:pt x="55" y="21"/>
                    </a:cubicBezTo>
                    <a:cubicBezTo>
                      <a:pt x="56" y="21"/>
                      <a:pt x="58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66" y="21"/>
                      <a:pt x="74" y="17"/>
                      <a:pt x="74" y="9"/>
                    </a:cubicBezTo>
                    <a:cubicBezTo>
                      <a:pt x="74" y="9"/>
                      <a:pt x="74" y="8"/>
                      <a:pt x="74" y="8"/>
                    </a:cubicBezTo>
                    <a:lnTo>
                      <a:pt x="77" y="3"/>
                    </a:lnTo>
                    <a:close/>
                    <a:moveTo>
                      <a:pt x="34" y="10"/>
                    </a:moveTo>
                    <a:cubicBezTo>
                      <a:pt x="32" y="15"/>
                      <a:pt x="29" y="18"/>
                      <a:pt x="25" y="19"/>
                    </a:cubicBezTo>
                    <a:cubicBezTo>
                      <a:pt x="24" y="19"/>
                      <a:pt x="23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16" y="20"/>
                      <a:pt x="10" y="17"/>
                      <a:pt x="9" y="11"/>
                    </a:cubicBezTo>
                    <a:cubicBezTo>
                      <a:pt x="9" y="10"/>
                      <a:pt x="9" y="9"/>
                      <a:pt x="10" y="8"/>
                    </a:cubicBezTo>
                    <a:cubicBezTo>
                      <a:pt x="12" y="6"/>
                      <a:pt x="16" y="5"/>
                      <a:pt x="21" y="4"/>
                    </a:cubicBezTo>
                    <a:cubicBezTo>
                      <a:pt x="26" y="4"/>
                      <a:pt x="32" y="6"/>
                      <a:pt x="34" y="8"/>
                    </a:cubicBezTo>
                    <a:cubicBezTo>
                      <a:pt x="34" y="9"/>
                      <a:pt x="34" y="9"/>
                      <a:pt x="34" y="10"/>
                    </a:cubicBezTo>
                    <a:close/>
                    <a:moveTo>
                      <a:pt x="59" y="18"/>
                    </a:move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8"/>
                      <a:pt x="57" y="18"/>
                      <a:pt x="56" y="18"/>
                    </a:cubicBezTo>
                    <a:cubicBezTo>
                      <a:pt x="51" y="17"/>
                      <a:pt x="48" y="14"/>
                      <a:pt x="46" y="10"/>
                    </a:cubicBezTo>
                    <a:cubicBezTo>
                      <a:pt x="46" y="9"/>
                      <a:pt x="46" y="8"/>
                      <a:pt x="46" y="8"/>
                    </a:cubicBezTo>
                    <a:cubicBezTo>
                      <a:pt x="48" y="5"/>
                      <a:pt x="53" y="3"/>
                      <a:pt x="59" y="3"/>
                    </a:cubicBezTo>
                    <a:cubicBezTo>
                      <a:pt x="64" y="3"/>
                      <a:pt x="68" y="4"/>
                      <a:pt x="70" y="6"/>
                    </a:cubicBezTo>
                    <a:cubicBezTo>
                      <a:pt x="71" y="7"/>
                      <a:pt x="71" y="8"/>
                      <a:pt x="71" y="9"/>
                    </a:cubicBezTo>
                    <a:cubicBezTo>
                      <a:pt x="71" y="15"/>
                      <a:pt x="65" y="18"/>
                      <a:pt x="59" y="18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1" name="ïŝḷíḑè">
                <a:extLst>
                  <a:ext uri="{FF2B5EF4-FFF2-40B4-BE49-F238E27FC236}">
                    <a16:creationId xmlns="" xmlns:a16="http://schemas.microsoft.com/office/drawing/2014/main" id="{0417BD5E-B922-4833-8DBC-18F81BCEAC7E}"/>
                  </a:ext>
                </a:extLst>
              </p:cNvPr>
              <p:cNvSpPr/>
              <p:nvPr/>
            </p:nvSpPr>
            <p:spPr bwMode="auto">
              <a:xfrm>
                <a:off x="3670" y="2239"/>
                <a:ext cx="327" cy="108"/>
              </a:xfrm>
              <a:custGeom>
                <a:avLst/>
                <a:gdLst>
                  <a:gd name="T0" fmla="*/ 154 w 157"/>
                  <a:gd name="T1" fmla="*/ 25 h 52"/>
                  <a:gd name="T2" fmla="*/ 150 w 157"/>
                  <a:gd name="T3" fmla="*/ 2 h 52"/>
                  <a:gd name="T4" fmla="*/ 146 w 157"/>
                  <a:gd name="T5" fmla="*/ 0 h 52"/>
                  <a:gd name="T6" fmla="*/ 141 w 157"/>
                  <a:gd name="T7" fmla="*/ 1 h 52"/>
                  <a:gd name="T8" fmla="*/ 78 w 157"/>
                  <a:gd name="T9" fmla="*/ 5 h 52"/>
                  <a:gd name="T10" fmla="*/ 77 w 157"/>
                  <a:gd name="T11" fmla="*/ 5 h 52"/>
                  <a:gd name="T12" fmla="*/ 77 w 157"/>
                  <a:gd name="T13" fmla="*/ 5 h 52"/>
                  <a:gd name="T14" fmla="*/ 14 w 157"/>
                  <a:gd name="T15" fmla="*/ 1 h 52"/>
                  <a:gd name="T16" fmla="*/ 9 w 157"/>
                  <a:gd name="T17" fmla="*/ 0 h 52"/>
                  <a:gd name="T18" fmla="*/ 5 w 157"/>
                  <a:gd name="T19" fmla="*/ 2 h 52"/>
                  <a:gd name="T20" fmla="*/ 1 w 157"/>
                  <a:gd name="T21" fmla="*/ 25 h 52"/>
                  <a:gd name="T22" fmla="*/ 0 w 157"/>
                  <a:gd name="T23" fmla="*/ 52 h 52"/>
                  <a:gd name="T24" fmla="*/ 155 w 157"/>
                  <a:gd name="T25" fmla="*/ 52 h 52"/>
                  <a:gd name="T26" fmla="*/ 154 w 157"/>
                  <a:gd name="T27" fmla="*/ 2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7" h="52">
                    <a:moveTo>
                      <a:pt x="154" y="25"/>
                    </a:moveTo>
                    <a:cubicBezTo>
                      <a:pt x="153" y="17"/>
                      <a:pt x="152" y="9"/>
                      <a:pt x="150" y="2"/>
                    </a:cubicBezTo>
                    <a:cubicBezTo>
                      <a:pt x="150" y="1"/>
                      <a:pt x="148" y="0"/>
                      <a:pt x="146" y="0"/>
                    </a:cubicBezTo>
                    <a:cubicBezTo>
                      <a:pt x="144" y="1"/>
                      <a:pt x="142" y="1"/>
                      <a:pt x="141" y="1"/>
                    </a:cubicBezTo>
                    <a:cubicBezTo>
                      <a:pt x="120" y="2"/>
                      <a:pt x="99" y="3"/>
                      <a:pt x="78" y="5"/>
                    </a:cubicBezTo>
                    <a:cubicBezTo>
                      <a:pt x="78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56" y="3"/>
                      <a:pt x="35" y="2"/>
                      <a:pt x="14" y="1"/>
                    </a:cubicBezTo>
                    <a:cubicBezTo>
                      <a:pt x="13" y="1"/>
                      <a:pt x="11" y="1"/>
                      <a:pt x="9" y="0"/>
                    </a:cubicBezTo>
                    <a:cubicBezTo>
                      <a:pt x="7" y="0"/>
                      <a:pt x="5" y="1"/>
                      <a:pt x="5" y="2"/>
                    </a:cubicBezTo>
                    <a:cubicBezTo>
                      <a:pt x="3" y="9"/>
                      <a:pt x="2" y="17"/>
                      <a:pt x="1" y="25"/>
                    </a:cubicBezTo>
                    <a:cubicBezTo>
                      <a:pt x="0" y="29"/>
                      <a:pt x="0" y="39"/>
                      <a:pt x="0" y="52"/>
                    </a:cubicBezTo>
                    <a:cubicBezTo>
                      <a:pt x="51" y="52"/>
                      <a:pt x="103" y="51"/>
                      <a:pt x="155" y="52"/>
                    </a:cubicBezTo>
                    <a:cubicBezTo>
                      <a:pt x="157" y="43"/>
                      <a:pt x="156" y="33"/>
                      <a:pt x="154" y="25"/>
                    </a:cubicBezTo>
                    <a:close/>
                  </a:path>
                </a:pathLst>
              </a:custGeom>
              <a:solidFill>
                <a:srgbClr val="724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2" name="iṥḷíḋè">
                <a:extLst>
                  <a:ext uri="{FF2B5EF4-FFF2-40B4-BE49-F238E27FC236}">
                    <a16:creationId xmlns="" xmlns:a16="http://schemas.microsoft.com/office/drawing/2014/main" id="{62599434-6CDD-4168-A3C8-F9085EF67F1D}"/>
                  </a:ext>
                </a:extLst>
              </p:cNvPr>
              <p:cNvSpPr/>
              <p:nvPr/>
            </p:nvSpPr>
            <p:spPr bwMode="auto">
              <a:xfrm>
                <a:off x="3878" y="2565"/>
                <a:ext cx="123" cy="181"/>
              </a:xfrm>
              <a:custGeom>
                <a:avLst/>
                <a:gdLst>
                  <a:gd name="T0" fmla="*/ 41 w 59"/>
                  <a:gd name="T1" fmla="*/ 43 h 87"/>
                  <a:gd name="T2" fmla="*/ 57 w 59"/>
                  <a:gd name="T3" fmla="*/ 68 h 87"/>
                  <a:gd name="T4" fmla="*/ 56 w 59"/>
                  <a:gd name="T5" fmla="*/ 78 h 87"/>
                  <a:gd name="T6" fmla="*/ 50 w 59"/>
                  <a:gd name="T7" fmla="*/ 84 h 87"/>
                  <a:gd name="T8" fmla="*/ 43 w 59"/>
                  <a:gd name="T9" fmla="*/ 87 h 87"/>
                  <a:gd name="T10" fmla="*/ 21 w 59"/>
                  <a:gd name="T11" fmla="*/ 85 h 87"/>
                  <a:gd name="T12" fmla="*/ 15 w 59"/>
                  <a:gd name="T13" fmla="*/ 83 h 87"/>
                  <a:gd name="T14" fmla="*/ 3 w 59"/>
                  <a:gd name="T15" fmla="*/ 72 h 87"/>
                  <a:gd name="T16" fmla="*/ 0 w 59"/>
                  <a:gd name="T17" fmla="*/ 64 h 87"/>
                  <a:gd name="T18" fmla="*/ 3 w 59"/>
                  <a:gd name="T19" fmla="*/ 34 h 87"/>
                  <a:gd name="T20" fmla="*/ 8 w 59"/>
                  <a:gd name="T21" fmla="*/ 2 h 87"/>
                  <a:gd name="T22" fmla="*/ 30 w 59"/>
                  <a:gd name="T23" fmla="*/ 0 h 87"/>
                  <a:gd name="T24" fmla="*/ 38 w 59"/>
                  <a:gd name="T25" fmla="*/ 32 h 87"/>
                  <a:gd name="T26" fmla="*/ 41 w 59"/>
                  <a:gd name="T27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" h="87">
                    <a:moveTo>
                      <a:pt x="41" y="43"/>
                    </a:moveTo>
                    <a:cubicBezTo>
                      <a:pt x="46" y="52"/>
                      <a:pt x="53" y="60"/>
                      <a:pt x="57" y="68"/>
                    </a:cubicBezTo>
                    <a:cubicBezTo>
                      <a:pt x="59" y="71"/>
                      <a:pt x="58" y="75"/>
                      <a:pt x="56" y="78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48" y="86"/>
                      <a:pt x="45" y="87"/>
                      <a:pt x="43" y="87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19" y="85"/>
                      <a:pt x="17" y="84"/>
                      <a:pt x="15" y="83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1" y="70"/>
                      <a:pt x="0" y="67"/>
                      <a:pt x="0" y="64"/>
                    </a:cubicBezTo>
                    <a:cubicBezTo>
                      <a:pt x="1" y="54"/>
                      <a:pt x="3" y="45"/>
                      <a:pt x="3" y="34"/>
                    </a:cubicBezTo>
                    <a:cubicBezTo>
                      <a:pt x="3" y="23"/>
                      <a:pt x="8" y="13"/>
                      <a:pt x="8" y="2"/>
                    </a:cubicBezTo>
                    <a:cubicBezTo>
                      <a:pt x="15" y="2"/>
                      <a:pt x="23" y="2"/>
                      <a:pt x="30" y="0"/>
                    </a:cubicBezTo>
                    <a:cubicBezTo>
                      <a:pt x="34" y="11"/>
                      <a:pt x="36" y="21"/>
                      <a:pt x="38" y="32"/>
                    </a:cubicBezTo>
                    <a:cubicBezTo>
                      <a:pt x="38" y="36"/>
                      <a:pt x="39" y="39"/>
                      <a:pt x="41" y="43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3" name="ïṧḷíďê">
                <a:extLst>
                  <a:ext uri="{FF2B5EF4-FFF2-40B4-BE49-F238E27FC236}">
                    <a16:creationId xmlns="" xmlns:a16="http://schemas.microsoft.com/office/drawing/2014/main" id="{A1104856-1C01-4178-AE27-D1EBA1F050CB}"/>
                  </a:ext>
                </a:extLst>
              </p:cNvPr>
              <p:cNvSpPr/>
              <p:nvPr/>
            </p:nvSpPr>
            <p:spPr bwMode="auto">
              <a:xfrm>
                <a:off x="3762" y="1707"/>
                <a:ext cx="173" cy="124"/>
              </a:xfrm>
              <a:custGeom>
                <a:avLst/>
                <a:gdLst>
                  <a:gd name="T0" fmla="*/ 66 w 83"/>
                  <a:gd name="T1" fmla="*/ 0 h 60"/>
                  <a:gd name="T2" fmla="*/ 67 w 83"/>
                  <a:gd name="T3" fmla="*/ 2 h 60"/>
                  <a:gd name="T4" fmla="*/ 75 w 83"/>
                  <a:gd name="T5" fmla="*/ 31 h 60"/>
                  <a:gd name="T6" fmla="*/ 82 w 83"/>
                  <a:gd name="T7" fmla="*/ 45 h 60"/>
                  <a:gd name="T8" fmla="*/ 71 w 83"/>
                  <a:gd name="T9" fmla="*/ 55 h 60"/>
                  <a:gd name="T10" fmla="*/ 56 w 83"/>
                  <a:gd name="T11" fmla="*/ 56 h 60"/>
                  <a:gd name="T12" fmla="*/ 39 w 83"/>
                  <a:gd name="T13" fmla="*/ 60 h 60"/>
                  <a:gd name="T14" fmla="*/ 20 w 83"/>
                  <a:gd name="T15" fmla="*/ 50 h 60"/>
                  <a:gd name="T16" fmla="*/ 3 w 83"/>
                  <a:gd name="T17" fmla="*/ 36 h 60"/>
                  <a:gd name="T18" fmla="*/ 1 w 83"/>
                  <a:gd name="T19" fmla="*/ 34 h 60"/>
                  <a:gd name="T20" fmla="*/ 2 w 83"/>
                  <a:gd name="T21" fmla="*/ 32 h 60"/>
                  <a:gd name="T22" fmla="*/ 15 w 83"/>
                  <a:gd name="T23" fmla="*/ 0 h 60"/>
                  <a:gd name="T24" fmla="*/ 66 w 83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60">
                    <a:moveTo>
                      <a:pt x="66" y="0"/>
                    </a:moveTo>
                    <a:cubicBezTo>
                      <a:pt x="67" y="2"/>
                      <a:pt x="67" y="2"/>
                      <a:pt x="67" y="2"/>
                    </a:cubicBezTo>
                    <a:cubicBezTo>
                      <a:pt x="67" y="15"/>
                      <a:pt x="65" y="22"/>
                      <a:pt x="75" y="31"/>
                    </a:cubicBezTo>
                    <a:cubicBezTo>
                      <a:pt x="79" y="35"/>
                      <a:pt x="83" y="40"/>
                      <a:pt x="82" y="45"/>
                    </a:cubicBezTo>
                    <a:cubicBezTo>
                      <a:pt x="81" y="50"/>
                      <a:pt x="76" y="53"/>
                      <a:pt x="71" y="55"/>
                    </a:cubicBezTo>
                    <a:cubicBezTo>
                      <a:pt x="66" y="56"/>
                      <a:pt x="61" y="55"/>
                      <a:pt x="56" y="56"/>
                    </a:cubicBezTo>
                    <a:cubicBezTo>
                      <a:pt x="50" y="57"/>
                      <a:pt x="45" y="60"/>
                      <a:pt x="39" y="60"/>
                    </a:cubicBezTo>
                    <a:cubicBezTo>
                      <a:pt x="31" y="60"/>
                      <a:pt x="25" y="55"/>
                      <a:pt x="20" y="50"/>
                    </a:cubicBezTo>
                    <a:cubicBezTo>
                      <a:pt x="15" y="45"/>
                      <a:pt x="10" y="39"/>
                      <a:pt x="3" y="36"/>
                    </a:cubicBezTo>
                    <a:cubicBezTo>
                      <a:pt x="2" y="36"/>
                      <a:pt x="0" y="35"/>
                      <a:pt x="1" y="34"/>
                    </a:cubicBezTo>
                    <a:cubicBezTo>
                      <a:pt x="1" y="33"/>
                      <a:pt x="1" y="33"/>
                      <a:pt x="2" y="32"/>
                    </a:cubicBezTo>
                    <a:cubicBezTo>
                      <a:pt x="14" y="22"/>
                      <a:pt x="16" y="15"/>
                      <a:pt x="15" y="0"/>
                    </a:cubicBez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CCA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4" name="ï$ḷíḋe">
                <a:extLst>
                  <a:ext uri="{FF2B5EF4-FFF2-40B4-BE49-F238E27FC236}">
                    <a16:creationId xmlns="" xmlns:a16="http://schemas.microsoft.com/office/drawing/2014/main" id="{EF0F71A4-4196-43F5-83AE-2C791E598CA3}"/>
                  </a:ext>
                </a:extLst>
              </p:cNvPr>
              <p:cNvSpPr/>
              <p:nvPr/>
            </p:nvSpPr>
            <p:spPr bwMode="auto">
              <a:xfrm>
                <a:off x="3835" y="1530"/>
                <a:ext cx="100" cy="214"/>
              </a:xfrm>
              <a:custGeom>
                <a:avLst/>
                <a:gdLst>
                  <a:gd name="T0" fmla="*/ 2 w 48"/>
                  <a:gd name="T1" fmla="*/ 13 h 103"/>
                  <a:gd name="T2" fmla="*/ 11 w 48"/>
                  <a:gd name="T3" fmla="*/ 8 h 103"/>
                  <a:gd name="T4" fmla="*/ 23 w 48"/>
                  <a:gd name="T5" fmla="*/ 2 h 103"/>
                  <a:gd name="T6" fmla="*/ 33 w 48"/>
                  <a:gd name="T7" fmla="*/ 1 h 103"/>
                  <a:gd name="T8" fmla="*/ 41 w 48"/>
                  <a:gd name="T9" fmla="*/ 12 h 103"/>
                  <a:gd name="T10" fmla="*/ 40 w 48"/>
                  <a:gd name="T11" fmla="*/ 42 h 103"/>
                  <a:gd name="T12" fmla="*/ 43 w 48"/>
                  <a:gd name="T13" fmla="*/ 45 h 103"/>
                  <a:gd name="T14" fmla="*/ 44 w 48"/>
                  <a:gd name="T15" fmla="*/ 42 h 103"/>
                  <a:gd name="T16" fmla="*/ 47 w 48"/>
                  <a:gd name="T17" fmla="*/ 44 h 103"/>
                  <a:gd name="T18" fmla="*/ 45 w 48"/>
                  <a:gd name="T19" fmla="*/ 62 h 103"/>
                  <a:gd name="T20" fmla="*/ 39 w 48"/>
                  <a:gd name="T21" fmla="*/ 68 h 103"/>
                  <a:gd name="T22" fmla="*/ 37 w 48"/>
                  <a:gd name="T23" fmla="*/ 78 h 103"/>
                  <a:gd name="T24" fmla="*/ 34 w 48"/>
                  <a:gd name="T25" fmla="*/ 84 h 103"/>
                  <a:gd name="T26" fmla="*/ 24 w 48"/>
                  <a:gd name="T27" fmla="*/ 93 h 103"/>
                  <a:gd name="T28" fmla="*/ 15 w 48"/>
                  <a:gd name="T29" fmla="*/ 101 h 103"/>
                  <a:gd name="T30" fmla="*/ 6 w 48"/>
                  <a:gd name="T31" fmla="*/ 103 h 103"/>
                  <a:gd name="T32" fmla="*/ 5 w 48"/>
                  <a:gd name="T33" fmla="*/ 103 h 103"/>
                  <a:gd name="T34" fmla="*/ 0 w 48"/>
                  <a:gd name="T35" fmla="*/ 13 h 103"/>
                  <a:gd name="T36" fmla="*/ 2 w 48"/>
                  <a:gd name="T37" fmla="*/ 1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8" h="103">
                    <a:moveTo>
                      <a:pt x="2" y="13"/>
                    </a:moveTo>
                    <a:cubicBezTo>
                      <a:pt x="5" y="14"/>
                      <a:pt x="9" y="10"/>
                      <a:pt x="11" y="8"/>
                    </a:cubicBezTo>
                    <a:cubicBezTo>
                      <a:pt x="14" y="6"/>
                      <a:pt x="18" y="3"/>
                      <a:pt x="23" y="2"/>
                    </a:cubicBezTo>
                    <a:cubicBezTo>
                      <a:pt x="26" y="0"/>
                      <a:pt x="29" y="0"/>
                      <a:pt x="33" y="1"/>
                    </a:cubicBezTo>
                    <a:cubicBezTo>
                      <a:pt x="37" y="2"/>
                      <a:pt x="41" y="7"/>
                      <a:pt x="41" y="12"/>
                    </a:cubicBezTo>
                    <a:cubicBezTo>
                      <a:pt x="43" y="22"/>
                      <a:pt x="38" y="32"/>
                      <a:pt x="40" y="42"/>
                    </a:cubicBezTo>
                    <a:cubicBezTo>
                      <a:pt x="40" y="43"/>
                      <a:pt x="40" y="46"/>
                      <a:pt x="43" y="45"/>
                    </a:cubicBezTo>
                    <a:cubicBezTo>
                      <a:pt x="44" y="44"/>
                      <a:pt x="43" y="42"/>
                      <a:pt x="44" y="42"/>
                    </a:cubicBezTo>
                    <a:cubicBezTo>
                      <a:pt x="46" y="40"/>
                      <a:pt x="47" y="43"/>
                      <a:pt x="47" y="44"/>
                    </a:cubicBezTo>
                    <a:cubicBezTo>
                      <a:pt x="48" y="50"/>
                      <a:pt x="47" y="56"/>
                      <a:pt x="45" y="62"/>
                    </a:cubicBezTo>
                    <a:cubicBezTo>
                      <a:pt x="44" y="65"/>
                      <a:pt x="41" y="66"/>
                      <a:pt x="39" y="68"/>
                    </a:cubicBezTo>
                    <a:cubicBezTo>
                      <a:pt x="37" y="71"/>
                      <a:pt x="38" y="75"/>
                      <a:pt x="37" y="78"/>
                    </a:cubicBezTo>
                    <a:cubicBezTo>
                      <a:pt x="36" y="80"/>
                      <a:pt x="36" y="82"/>
                      <a:pt x="34" y="84"/>
                    </a:cubicBezTo>
                    <a:cubicBezTo>
                      <a:pt x="32" y="88"/>
                      <a:pt x="27" y="89"/>
                      <a:pt x="24" y="93"/>
                    </a:cubicBezTo>
                    <a:cubicBezTo>
                      <a:pt x="21" y="96"/>
                      <a:pt x="19" y="99"/>
                      <a:pt x="15" y="101"/>
                    </a:cubicBezTo>
                    <a:cubicBezTo>
                      <a:pt x="13" y="102"/>
                      <a:pt x="9" y="103"/>
                      <a:pt x="6" y="103"/>
                    </a:cubicBezTo>
                    <a:cubicBezTo>
                      <a:pt x="6" y="103"/>
                      <a:pt x="5" y="103"/>
                      <a:pt x="5" y="10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2" y="13"/>
                    </a:cubicBezTo>
                    <a:close/>
                  </a:path>
                </a:pathLst>
              </a:custGeom>
              <a:solidFill>
                <a:srgbClr val="F9C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5" name="îṩļiďé">
                <a:extLst>
                  <a:ext uri="{FF2B5EF4-FFF2-40B4-BE49-F238E27FC236}">
                    <a16:creationId xmlns="" xmlns:a16="http://schemas.microsoft.com/office/drawing/2014/main" id="{7D7D0FD6-6CD2-4B0C-819C-39231BAE5B17}"/>
                  </a:ext>
                </a:extLst>
              </p:cNvPr>
              <p:cNvSpPr/>
              <p:nvPr/>
            </p:nvSpPr>
            <p:spPr bwMode="auto">
              <a:xfrm>
                <a:off x="3750" y="1536"/>
                <a:ext cx="95" cy="208"/>
              </a:xfrm>
              <a:custGeom>
                <a:avLst/>
                <a:gdLst>
                  <a:gd name="T0" fmla="*/ 0 w 46"/>
                  <a:gd name="T1" fmla="*/ 46 h 100"/>
                  <a:gd name="T2" fmla="*/ 4 w 46"/>
                  <a:gd name="T3" fmla="*/ 43 h 100"/>
                  <a:gd name="T4" fmla="*/ 5 w 46"/>
                  <a:gd name="T5" fmla="*/ 46 h 100"/>
                  <a:gd name="T6" fmla="*/ 8 w 46"/>
                  <a:gd name="T7" fmla="*/ 42 h 100"/>
                  <a:gd name="T8" fmla="*/ 6 w 46"/>
                  <a:gd name="T9" fmla="*/ 27 h 100"/>
                  <a:gd name="T10" fmla="*/ 7 w 46"/>
                  <a:gd name="T11" fmla="*/ 12 h 100"/>
                  <a:gd name="T12" fmla="*/ 15 w 46"/>
                  <a:gd name="T13" fmla="*/ 2 h 100"/>
                  <a:gd name="T14" fmla="*/ 26 w 46"/>
                  <a:gd name="T15" fmla="*/ 1 h 100"/>
                  <a:gd name="T16" fmla="*/ 34 w 46"/>
                  <a:gd name="T17" fmla="*/ 6 h 100"/>
                  <a:gd name="T18" fmla="*/ 41 w 46"/>
                  <a:gd name="T19" fmla="*/ 10 h 100"/>
                  <a:gd name="T20" fmla="*/ 46 w 46"/>
                  <a:gd name="T21" fmla="*/ 100 h 100"/>
                  <a:gd name="T22" fmla="*/ 38 w 46"/>
                  <a:gd name="T23" fmla="*/ 99 h 100"/>
                  <a:gd name="T24" fmla="*/ 28 w 46"/>
                  <a:gd name="T25" fmla="*/ 92 h 100"/>
                  <a:gd name="T26" fmla="*/ 17 w 46"/>
                  <a:gd name="T27" fmla="*/ 84 h 100"/>
                  <a:gd name="T28" fmla="*/ 14 w 46"/>
                  <a:gd name="T29" fmla="*/ 79 h 100"/>
                  <a:gd name="T30" fmla="*/ 11 w 46"/>
                  <a:gd name="T31" fmla="*/ 69 h 100"/>
                  <a:gd name="T32" fmla="*/ 5 w 46"/>
                  <a:gd name="T33" fmla="*/ 63 h 100"/>
                  <a:gd name="T34" fmla="*/ 0 w 46"/>
                  <a:gd name="T35" fmla="*/ 4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100">
                    <a:moveTo>
                      <a:pt x="0" y="46"/>
                    </a:moveTo>
                    <a:cubicBezTo>
                      <a:pt x="0" y="44"/>
                      <a:pt x="1" y="41"/>
                      <a:pt x="4" y="43"/>
                    </a:cubicBezTo>
                    <a:cubicBezTo>
                      <a:pt x="5" y="43"/>
                      <a:pt x="4" y="45"/>
                      <a:pt x="5" y="46"/>
                    </a:cubicBezTo>
                    <a:cubicBezTo>
                      <a:pt x="8" y="47"/>
                      <a:pt x="8" y="44"/>
                      <a:pt x="8" y="42"/>
                    </a:cubicBezTo>
                    <a:cubicBezTo>
                      <a:pt x="8" y="37"/>
                      <a:pt x="5" y="32"/>
                      <a:pt x="6" y="27"/>
                    </a:cubicBezTo>
                    <a:cubicBezTo>
                      <a:pt x="6" y="22"/>
                      <a:pt x="5" y="17"/>
                      <a:pt x="7" y="12"/>
                    </a:cubicBezTo>
                    <a:cubicBezTo>
                      <a:pt x="8" y="8"/>
                      <a:pt x="11" y="5"/>
                      <a:pt x="15" y="2"/>
                    </a:cubicBezTo>
                    <a:cubicBezTo>
                      <a:pt x="18" y="0"/>
                      <a:pt x="22" y="0"/>
                      <a:pt x="26" y="1"/>
                    </a:cubicBezTo>
                    <a:cubicBezTo>
                      <a:pt x="29" y="2"/>
                      <a:pt x="32" y="4"/>
                      <a:pt x="34" y="6"/>
                    </a:cubicBezTo>
                    <a:cubicBezTo>
                      <a:pt x="37" y="9"/>
                      <a:pt x="38" y="9"/>
                      <a:pt x="41" y="10"/>
                    </a:cubicBezTo>
                    <a:cubicBezTo>
                      <a:pt x="46" y="100"/>
                      <a:pt x="46" y="100"/>
                      <a:pt x="46" y="100"/>
                    </a:cubicBezTo>
                    <a:cubicBezTo>
                      <a:pt x="43" y="100"/>
                      <a:pt x="41" y="100"/>
                      <a:pt x="38" y="99"/>
                    </a:cubicBezTo>
                    <a:cubicBezTo>
                      <a:pt x="34" y="97"/>
                      <a:pt x="31" y="94"/>
                      <a:pt x="28" y="92"/>
                    </a:cubicBezTo>
                    <a:cubicBezTo>
                      <a:pt x="25" y="89"/>
                      <a:pt x="20" y="87"/>
                      <a:pt x="17" y="84"/>
                    </a:cubicBezTo>
                    <a:cubicBezTo>
                      <a:pt x="16" y="82"/>
                      <a:pt x="15" y="81"/>
                      <a:pt x="14" y="79"/>
                    </a:cubicBezTo>
                    <a:cubicBezTo>
                      <a:pt x="13" y="76"/>
                      <a:pt x="13" y="71"/>
                      <a:pt x="11" y="69"/>
                    </a:cubicBezTo>
                    <a:cubicBezTo>
                      <a:pt x="9" y="66"/>
                      <a:pt x="6" y="66"/>
                      <a:pt x="5" y="63"/>
                    </a:cubicBezTo>
                    <a:cubicBezTo>
                      <a:pt x="2" y="58"/>
                      <a:pt x="0" y="51"/>
                      <a:pt x="0" y="46"/>
                    </a:cubicBezTo>
                    <a:close/>
                  </a:path>
                </a:pathLst>
              </a:custGeom>
              <a:solidFill>
                <a:srgbClr val="E2BB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6" name="îṣļiḓe">
                <a:extLst>
                  <a:ext uri="{FF2B5EF4-FFF2-40B4-BE49-F238E27FC236}">
                    <a16:creationId xmlns="" xmlns:a16="http://schemas.microsoft.com/office/drawing/2014/main" id="{6603FC86-EECE-4F2C-8BFE-BE9A95E6F16F}"/>
                  </a:ext>
                </a:extLst>
              </p:cNvPr>
              <p:cNvSpPr/>
              <p:nvPr/>
            </p:nvSpPr>
            <p:spPr bwMode="auto">
              <a:xfrm>
                <a:off x="3743" y="1478"/>
                <a:ext cx="194" cy="172"/>
              </a:xfrm>
              <a:custGeom>
                <a:avLst/>
                <a:gdLst>
                  <a:gd name="T0" fmla="*/ 89 w 93"/>
                  <a:gd name="T1" fmla="*/ 63 h 83"/>
                  <a:gd name="T2" fmla="*/ 86 w 93"/>
                  <a:gd name="T3" fmla="*/ 74 h 83"/>
                  <a:gd name="T4" fmla="*/ 85 w 93"/>
                  <a:gd name="T5" fmla="*/ 78 h 83"/>
                  <a:gd name="T6" fmla="*/ 84 w 93"/>
                  <a:gd name="T7" fmla="*/ 80 h 83"/>
                  <a:gd name="T8" fmla="*/ 83 w 93"/>
                  <a:gd name="T9" fmla="*/ 81 h 83"/>
                  <a:gd name="T10" fmla="*/ 83 w 93"/>
                  <a:gd name="T11" fmla="*/ 64 h 83"/>
                  <a:gd name="T12" fmla="*/ 70 w 93"/>
                  <a:gd name="T13" fmla="*/ 39 h 83"/>
                  <a:gd name="T14" fmla="*/ 57 w 93"/>
                  <a:gd name="T15" fmla="*/ 42 h 83"/>
                  <a:gd name="T16" fmla="*/ 45 w 93"/>
                  <a:gd name="T17" fmla="*/ 44 h 83"/>
                  <a:gd name="T18" fmla="*/ 27 w 93"/>
                  <a:gd name="T19" fmla="*/ 36 h 83"/>
                  <a:gd name="T20" fmla="*/ 12 w 93"/>
                  <a:gd name="T21" fmla="*/ 52 h 83"/>
                  <a:gd name="T22" fmla="*/ 12 w 93"/>
                  <a:gd name="T23" fmla="*/ 69 h 83"/>
                  <a:gd name="T24" fmla="*/ 13 w 93"/>
                  <a:gd name="T25" fmla="*/ 75 h 83"/>
                  <a:gd name="T26" fmla="*/ 14 w 93"/>
                  <a:gd name="T27" fmla="*/ 83 h 83"/>
                  <a:gd name="T28" fmla="*/ 13 w 93"/>
                  <a:gd name="T29" fmla="*/ 82 h 83"/>
                  <a:gd name="T30" fmla="*/ 9 w 93"/>
                  <a:gd name="T31" fmla="*/ 31 h 83"/>
                  <a:gd name="T32" fmla="*/ 16 w 93"/>
                  <a:gd name="T33" fmla="*/ 23 h 83"/>
                  <a:gd name="T34" fmla="*/ 39 w 93"/>
                  <a:gd name="T35" fmla="*/ 1 h 83"/>
                  <a:gd name="T36" fmla="*/ 40 w 93"/>
                  <a:gd name="T37" fmla="*/ 0 h 83"/>
                  <a:gd name="T38" fmla="*/ 44 w 93"/>
                  <a:gd name="T39" fmla="*/ 2 h 83"/>
                  <a:gd name="T40" fmla="*/ 87 w 93"/>
                  <a:gd name="T41" fmla="*/ 29 h 83"/>
                  <a:gd name="T42" fmla="*/ 89 w 93"/>
                  <a:gd name="T43" fmla="*/ 6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3" h="83">
                    <a:moveTo>
                      <a:pt x="89" y="63"/>
                    </a:moveTo>
                    <a:cubicBezTo>
                      <a:pt x="88" y="67"/>
                      <a:pt x="87" y="70"/>
                      <a:pt x="86" y="74"/>
                    </a:cubicBezTo>
                    <a:cubicBezTo>
                      <a:pt x="86" y="75"/>
                      <a:pt x="86" y="77"/>
                      <a:pt x="85" y="78"/>
                    </a:cubicBezTo>
                    <a:cubicBezTo>
                      <a:pt x="85" y="79"/>
                      <a:pt x="85" y="80"/>
                      <a:pt x="84" y="80"/>
                    </a:cubicBezTo>
                    <a:cubicBezTo>
                      <a:pt x="84" y="80"/>
                      <a:pt x="82" y="82"/>
                      <a:pt x="83" y="81"/>
                    </a:cubicBezTo>
                    <a:cubicBezTo>
                      <a:pt x="83" y="75"/>
                      <a:pt x="84" y="70"/>
                      <a:pt x="83" y="64"/>
                    </a:cubicBezTo>
                    <a:cubicBezTo>
                      <a:pt x="82" y="54"/>
                      <a:pt x="84" y="38"/>
                      <a:pt x="70" y="39"/>
                    </a:cubicBezTo>
                    <a:cubicBezTo>
                      <a:pt x="65" y="39"/>
                      <a:pt x="61" y="40"/>
                      <a:pt x="57" y="42"/>
                    </a:cubicBezTo>
                    <a:cubicBezTo>
                      <a:pt x="53" y="43"/>
                      <a:pt x="49" y="45"/>
                      <a:pt x="45" y="44"/>
                    </a:cubicBezTo>
                    <a:cubicBezTo>
                      <a:pt x="38" y="43"/>
                      <a:pt x="33" y="37"/>
                      <a:pt x="27" y="36"/>
                    </a:cubicBezTo>
                    <a:cubicBezTo>
                      <a:pt x="16" y="35"/>
                      <a:pt x="13" y="44"/>
                      <a:pt x="12" y="52"/>
                    </a:cubicBezTo>
                    <a:cubicBezTo>
                      <a:pt x="12" y="58"/>
                      <a:pt x="11" y="63"/>
                      <a:pt x="12" y="69"/>
                    </a:cubicBezTo>
                    <a:cubicBezTo>
                      <a:pt x="12" y="71"/>
                      <a:pt x="12" y="73"/>
                      <a:pt x="13" y="75"/>
                    </a:cubicBezTo>
                    <a:cubicBezTo>
                      <a:pt x="13" y="76"/>
                      <a:pt x="14" y="83"/>
                      <a:pt x="14" y="83"/>
                    </a:cubicBezTo>
                    <a:cubicBezTo>
                      <a:pt x="14" y="83"/>
                      <a:pt x="13" y="83"/>
                      <a:pt x="13" y="82"/>
                    </a:cubicBezTo>
                    <a:cubicBezTo>
                      <a:pt x="5" y="68"/>
                      <a:pt x="0" y="47"/>
                      <a:pt x="9" y="31"/>
                    </a:cubicBezTo>
                    <a:cubicBezTo>
                      <a:pt x="11" y="28"/>
                      <a:pt x="14" y="25"/>
                      <a:pt x="16" y="23"/>
                    </a:cubicBezTo>
                    <a:cubicBezTo>
                      <a:pt x="24" y="16"/>
                      <a:pt x="32" y="8"/>
                      <a:pt x="39" y="1"/>
                    </a:cubicBezTo>
                    <a:cubicBezTo>
                      <a:pt x="39" y="1"/>
                      <a:pt x="40" y="1"/>
                      <a:pt x="40" y="0"/>
                    </a:cubicBezTo>
                    <a:cubicBezTo>
                      <a:pt x="41" y="0"/>
                      <a:pt x="43" y="1"/>
                      <a:pt x="44" y="2"/>
                    </a:cubicBezTo>
                    <a:cubicBezTo>
                      <a:pt x="57" y="13"/>
                      <a:pt x="76" y="14"/>
                      <a:pt x="87" y="29"/>
                    </a:cubicBezTo>
                    <a:cubicBezTo>
                      <a:pt x="93" y="38"/>
                      <a:pt x="91" y="51"/>
                      <a:pt x="89" y="63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7" name="îṡḷïḋê">
                <a:extLst>
                  <a:ext uri="{FF2B5EF4-FFF2-40B4-BE49-F238E27FC236}">
                    <a16:creationId xmlns="" xmlns:a16="http://schemas.microsoft.com/office/drawing/2014/main" id="{AA2A41DC-7C6E-4B06-B884-33555681FD13}"/>
                  </a:ext>
                </a:extLst>
              </p:cNvPr>
              <p:cNvSpPr/>
              <p:nvPr/>
            </p:nvSpPr>
            <p:spPr bwMode="auto">
              <a:xfrm>
                <a:off x="3777" y="1759"/>
                <a:ext cx="156" cy="197"/>
              </a:xfrm>
              <a:custGeom>
                <a:avLst/>
                <a:gdLst>
                  <a:gd name="T0" fmla="*/ 15 w 75"/>
                  <a:gd name="T1" fmla="*/ 63 h 95"/>
                  <a:gd name="T2" fmla="*/ 20 w 75"/>
                  <a:gd name="T3" fmla="*/ 84 h 95"/>
                  <a:gd name="T4" fmla="*/ 26 w 75"/>
                  <a:gd name="T5" fmla="*/ 94 h 95"/>
                  <a:gd name="T6" fmla="*/ 38 w 75"/>
                  <a:gd name="T7" fmla="*/ 82 h 95"/>
                  <a:gd name="T8" fmla="*/ 57 w 75"/>
                  <a:gd name="T9" fmla="*/ 44 h 95"/>
                  <a:gd name="T10" fmla="*/ 72 w 75"/>
                  <a:gd name="T11" fmla="*/ 21 h 95"/>
                  <a:gd name="T12" fmla="*/ 74 w 75"/>
                  <a:gd name="T13" fmla="*/ 9 h 95"/>
                  <a:gd name="T14" fmla="*/ 65 w 75"/>
                  <a:gd name="T15" fmla="*/ 1 h 95"/>
                  <a:gd name="T16" fmla="*/ 38 w 75"/>
                  <a:gd name="T17" fmla="*/ 14 h 95"/>
                  <a:gd name="T18" fmla="*/ 1 w 75"/>
                  <a:gd name="T19" fmla="*/ 0 h 95"/>
                  <a:gd name="T20" fmla="*/ 3 w 75"/>
                  <a:gd name="T21" fmla="*/ 20 h 95"/>
                  <a:gd name="T22" fmla="*/ 15 w 75"/>
                  <a:gd name="T23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5" h="95">
                    <a:moveTo>
                      <a:pt x="15" y="63"/>
                    </a:moveTo>
                    <a:cubicBezTo>
                      <a:pt x="16" y="70"/>
                      <a:pt x="18" y="77"/>
                      <a:pt x="20" y="84"/>
                    </a:cubicBezTo>
                    <a:cubicBezTo>
                      <a:pt x="21" y="88"/>
                      <a:pt x="22" y="94"/>
                      <a:pt x="26" y="94"/>
                    </a:cubicBezTo>
                    <a:cubicBezTo>
                      <a:pt x="31" y="95"/>
                      <a:pt x="36" y="85"/>
                      <a:pt x="38" y="82"/>
                    </a:cubicBezTo>
                    <a:cubicBezTo>
                      <a:pt x="46" y="69"/>
                      <a:pt x="50" y="57"/>
                      <a:pt x="57" y="44"/>
                    </a:cubicBezTo>
                    <a:cubicBezTo>
                      <a:pt x="61" y="36"/>
                      <a:pt x="68" y="29"/>
                      <a:pt x="72" y="21"/>
                    </a:cubicBezTo>
                    <a:cubicBezTo>
                      <a:pt x="73" y="17"/>
                      <a:pt x="75" y="13"/>
                      <a:pt x="74" y="9"/>
                    </a:cubicBezTo>
                    <a:cubicBezTo>
                      <a:pt x="73" y="3"/>
                      <a:pt x="65" y="1"/>
                      <a:pt x="65" y="1"/>
                    </a:cubicBezTo>
                    <a:cubicBezTo>
                      <a:pt x="62" y="4"/>
                      <a:pt x="52" y="12"/>
                      <a:pt x="38" y="14"/>
                    </a:cubicBezTo>
                    <a:cubicBezTo>
                      <a:pt x="17" y="16"/>
                      <a:pt x="3" y="2"/>
                      <a:pt x="1" y="0"/>
                    </a:cubicBezTo>
                    <a:cubicBezTo>
                      <a:pt x="0" y="6"/>
                      <a:pt x="0" y="14"/>
                      <a:pt x="3" y="20"/>
                    </a:cubicBezTo>
                    <a:cubicBezTo>
                      <a:pt x="9" y="34"/>
                      <a:pt x="11" y="49"/>
                      <a:pt x="15" y="63"/>
                    </a:cubicBezTo>
                    <a:close/>
                  </a:path>
                </a:pathLst>
              </a:custGeom>
              <a:solidFill>
                <a:srgbClr val="CAD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8" name="ïśḻïḓé">
                <a:extLst>
                  <a:ext uri="{FF2B5EF4-FFF2-40B4-BE49-F238E27FC236}">
                    <a16:creationId xmlns="" xmlns:a16="http://schemas.microsoft.com/office/drawing/2014/main" id="{C54BC939-17E4-4C7A-80B3-13E2F4362B38}"/>
                  </a:ext>
                </a:extLst>
              </p:cNvPr>
              <p:cNvSpPr/>
              <p:nvPr/>
            </p:nvSpPr>
            <p:spPr bwMode="auto">
              <a:xfrm>
                <a:off x="3673" y="1759"/>
                <a:ext cx="166" cy="592"/>
              </a:xfrm>
              <a:custGeom>
                <a:avLst/>
                <a:gdLst>
                  <a:gd name="T0" fmla="*/ 80 w 80"/>
                  <a:gd name="T1" fmla="*/ 94 h 285"/>
                  <a:gd name="T2" fmla="*/ 61 w 80"/>
                  <a:gd name="T3" fmla="*/ 35 h 285"/>
                  <a:gd name="T4" fmla="*/ 51 w 80"/>
                  <a:gd name="T5" fmla="*/ 0 h 285"/>
                  <a:gd name="T6" fmla="*/ 40 w 80"/>
                  <a:gd name="T7" fmla="*/ 5 h 285"/>
                  <a:gd name="T8" fmla="*/ 23 w 80"/>
                  <a:gd name="T9" fmla="*/ 11 h 285"/>
                  <a:gd name="T10" fmla="*/ 2 w 80"/>
                  <a:gd name="T11" fmla="*/ 21 h 285"/>
                  <a:gd name="T12" fmla="*/ 11 w 80"/>
                  <a:gd name="T13" fmla="*/ 32 h 285"/>
                  <a:gd name="T14" fmla="*/ 13 w 80"/>
                  <a:gd name="T15" fmla="*/ 68 h 285"/>
                  <a:gd name="T16" fmla="*/ 13 w 80"/>
                  <a:gd name="T17" fmla="*/ 104 h 285"/>
                  <a:gd name="T18" fmla="*/ 10 w 80"/>
                  <a:gd name="T19" fmla="*/ 137 h 285"/>
                  <a:gd name="T20" fmla="*/ 0 w 80"/>
                  <a:gd name="T21" fmla="*/ 283 h 285"/>
                  <a:gd name="T22" fmla="*/ 47 w 80"/>
                  <a:gd name="T23" fmla="*/ 282 h 285"/>
                  <a:gd name="T24" fmla="*/ 74 w 80"/>
                  <a:gd name="T25" fmla="*/ 285 h 285"/>
                  <a:gd name="T26" fmla="*/ 77 w 80"/>
                  <a:gd name="T27" fmla="*/ 168 h 285"/>
                  <a:gd name="T28" fmla="*/ 80 w 80"/>
                  <a:gd name="T29" fmla="*/ 94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285">
                    <a:moveTo>
                      <a:pt x="80" y="94"/>
                    </a:move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5"/>
                      <a:pt x="51" y="0"/>
                      <a:pt x="51" y="0"/>
                    </a:cubicBezTo>
                    <a:cubicBezTo>
                      <a:pt x="46" y="2"/>
                      <a:pt x="45" y="3"/>
                      <a:pt x="40" y="5"/>
                    </a:cubicBezTo>
                    <a:cubicBezTo>
                      <a:pt x="35" y="8"/>
                      <a:pt x="29" y="10"/>
                      <a:pt x="23" y="11"/>
                    </a:cubicBezTo>
                    <a:cubicBezTo>
                      <a:pt x="20" y="12"/>
                      <a:pt x="4" y="17"/>
                      <a:pt x="2" y="21"/>
                    </a:cubicBezTo>
                    <a:cubicBezTo>
                      <a:pt x="1" y="24"/>
                      <a:pt x="11" y="28"/>
                      <a:pt x="11" y="32"/>
                    </a:cubicBezTo>
                    <a:cubicBezTo>
                      <a:pt x="11" y="44"/>
                      <a:pt x="12" y="56"/>
                      <a:pt x="13" y="68"/>
                    </a:cubicBezTo>
                    <a:cubicBezTo>
                      <a:pt x="13" y="80"/>
                      <a:pt x="13" y="92"/>
                      <a:pt x="13" y="104"/>
                    </a:cubicBezTo>
                    <a:cubicBezTo>
                      <a:pt x="13" y="115"/>
                      <a:pt x="10" y="126"/>
                      <a:pt x="10" y="137"/>
                    </a:cubicBezTo>
                    <a:cubicBezTo>
                      <a:pt x="9" y="170"/>
                      <a:pt x="5" y="282"/>
                      <a:pt x="0" y="283"/>
                    </a:cubicBezTo>
                    <a:cubicBezTo>
                      <a:pt x="1" y="283"/>
                      <a:pt x="47" y="283"/>
                      <a:pt x="47" y="282"/>
                    </a:cubicBezTo>
                    <a:cubicBezTo>
                      <a:pt x="47" y="282"/>
                      <a:pt x="69" y="285"/>
                      <a:pt x="74" y="285"/>
                    </a:cubicBezTo>
                    <a:cubicBezTo>
                      <a:pt x="75" y="251"/>
                      <a:pt x="76" y="199"/>
                      <a:pt x="77" y="168"/>
                    </a:cubicBezTo>
                    <a:lnTo>
                      <a:pt x="80" y="94"/>
                    </a:lnTo>
                    <a:close/>
                  </a:path>
                </a:pathLst>
              </a:custGeom>
              <a:solidFill>
                <a:srgbClr val="6A3D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9" name="îŝḷiḓè">
                <a:extLst>
                  <a:ext uri="{FF2B5EF4-FFF2-40B4-BE49-F238E27FC236}">
                    <a16:creationId xmlns="" xmlns:a16="http://schemas.microsoft.com/office/drawing/2014/main" id="{F43B3ADF-54C9-4FFF-8202-0B8D464D817C}"/>
                  </a:ext>
                </a:extLst>
              </p:cNvPr>
              <p:cNvSpPr/>
              <p:nvPr/>
            </p:nvSpPr>
            <p:spPr bwMode="auto">
              <a:xfrm>
                <a:off x="3824" y="1761"/>
                <a:ext cx="167" cy="599"/>
              </a:xfrm>
              <a:custGeom>
                <a:avLst/>
                <a:gdLst>
                  <a:gd name="T0" fmla="*/ 77 w 80"/>
                  <a:gd name="T1" fmla="*/ 197 h 288"/>
                  <a:gd name="T2" fmla="*/ 75 w 80"/>
                  <a:gd name="T3" fmla="*/ 163 h 288"/>
                  <a:gd name="T4" fmla="*/ 72 w 80"/>
                  <a:gd name="T5" fmla="*/ 104 h 288"/>
                  <a:gd name="T6" fmla="*/ 78 w 80"/>
                  <a:gd name="T7" fmla="*/ 16 h 288"/>
                  <a:gd name="T8" fmla="*/ 60 w 80"/>
                  <a:gd name="T9" fmla="*/ 7 h 288"/>
                  <a:gd name="T10" fmla="*/ 40 w 80"/>
                  <a:gd name="T11" fmla="*/ 0 h 288"/>
                  <a:gd name="T12" fmla="*/ 24 w 80"/>
                  <a:gd name="T13" fmla="*/ 48 h 288"/>
                  <a:gd name="T14" fmla="*/ 1 w 80"/>
                  <a:gd name="T15" fmla="*/ 107 h 288"/>
                  <a:gd name="T16" fmla="*/ 3 w 80"/>
                  <a:gd name="T17" fmla="*/ 133 h 288"/>
                  <a:gd name="T18" fmla="*/ 0 w 80"/>
                  <a:gd name="T19" fmla="*/ 259 h 288"/>
                  <a:gd name="T20" fmla="*/ 1 w 80"/>
                  <a:gd name="T21" fmla="*/ 288 h 288"/>
                  <a:gd name="T22" fmla="*/ 80 w 80"/>
                  <a:gd name="T23" fmla="*/ 286 h 288"/>
                  <a:gd name="T24" fmla="*/ 77 w 80"/>
                  <a:gd name="T25" fmla="*/ 204 h 288"/>
                  <a:gd name="T26" fmla="*/ 74 w 80"/>
                  <a:gd name="T27" fmla="*/ 202 h 288"/>
                  <a:gd name="T28" fmla="*/ 77 w 80"/>
                  <a:gd name="T29" fmla="*/ 19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288">
                    <a:moveTo>
                      <a:pt x="77" y="197"/>
                    </a:moveTo>
                    <a:cubicBezTo>
                      <a:pt x="76" y="186"/>
                      <a:pt x="75" y="175"/>
                      <a:pt x="75" y="163"/>
                    </a:cubicBezTo>
                    <a:cubicBezTo>
                      <a:pt x="73" y="143"/>
                      <a:pt x="71" y="103"/>
                      <a:pt x="72" y="104"/>
                    </a:cubicBezTo>
                    <a:cubicBezTo>
                      <a:pt x="68" y="75"/>
                      <a:pt x="74" y="44"/>
                      <a:pt x="78" y="16"/>
                    </a:cubicBezTo>
                    <a:cubicBezTo>
                      <a:pt x="72" y="13"/>
                      <a:pt x="67" y="9"/>
                      <a:pt x="60" y="7"/>
                    </a:cubicBezTo>
                    <a:cubicBezTo>
                      <a:pt x="57" y="6"/>
                      <a:pt x="40" y="0"/>
                      <a:pt x="40" y="0"/>
                    </a:cubicBezTo>
                    <a:cubicBezTo>
                      <a:pt x="40" y="0"/>
                      <a:pt x="27" y="39"/>
                      <a:pt x="24" y="48"/>
                    </a:cubicBezTo>
                    <a:cubicBezTo>
                      <a:pt x="21" y="55"/>
                      <a:pt x="3" y="94"/>
                      <a:pt x="1" y="107"/>
                    </a:cubicBezTo>
                    <a:cubicBezTo>
                      <a:pt x="0" y="116"/>
                      <a:pt x="2" y="124"/>
                      <a:pt x="3" y="133"/>
                    </a:cubicBezTo>
                    <a:cubicBezTo>
                      <a:pt x="3" y="139"/>
                      <a:pt x="0" y="240"/>
                      <a:pt x="0" y="259"/>
                    </a:cubicBezTo>
                    <a:cubicBezTo>
                      <a:pt x="1" y="269"/>
                      <a:pt x="1" y="278"/>
                      <a:pt x="1" y="288"/>
                    </a:cubicBezTo>
                    <a:cubicBezTo>
                      <a:pt x="80" y="286"/>
                      <a:pt x="80" y="286"/>
                      <a:pt x="80" y="286"/>
                    </a:cubicBezTo>
                    <a:cubicBezTo>
                      <a:pt x="79" y="259"/>
                      <a:pt x="78" y="231"/>
                      <a:pt x="77" y="204"/>
                    </a:cubicBezTo>
                    <a:cubicBezTo>
                      <a:pt x="76" y="203"/>
                      <a:pt x="75" y="203"/>
                      <a:pt x="74" y="202"/>
                    </a:cubicBezTo>
                    <a:cubicBezTo>
                      <a:pt x="75" y="201"/>
                      <a:pt x="76" y="199"/>
                      <a:pt x="77" y="197"/>
                    </a:cubicBezTo>
                    <a:close/>
                  </a:path>
                </a:pathLst>
              </a:custGeom>
              <a:solidFill>
                <a:srgbClr val="6A3D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0" name="îṣľîďe">
                <a:extLst>
                  <a:ext uri="{FF2B5EF4-FFF2-40B4-BE49-F238E27FC236}">
                    <a16:creationId xmlns="" xmlns:a16="http://schemas.microsoft.com/office/drawing/2014/main" id="{A44AB122-E024-4D9E-8151-654208AAB2AC}"/>
                  </a:ext>
                </a:extLst>
              </p:cNvPr>
              <p:cNvSpPr/>
              <p:nvPr/>
            </p:nvSpPr>
            <p:spPr bwMode="auto">
              <a:xfrm>
                <a:off x="3978" y="2170"/>
                <a:ext cx="7" cy="15"/>
              </a:xfrm>
              <a:custGeom>
                <a:avLst/>
                <a:gdLst>
                  <a:gd name="T0" fmla="*/ 3 w 3"/>
                  <a:gd name="T1" fmla="*/ 0 h 7"/>
                  <a:gd name="T2" fmla="*/ 0 w 3"/>
                  <a:gd name="T3" fmla="*/ 5 h 7"/>
                  <a:gd name="T4" fmla="*/ 3 w 3"/>
                  <a:gd name="T5" fmla="*/ 7 h 7"/>
                  <a:gd name="T6" fmla="*/ 3 w 3"/>
                  <a:gd name="T7" fmla="*/ 2 h 7"/>
                  <a:gd name="T8" fmla="*/ 3 w 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cubicBezTo>
                      <a:pt x="2" y="2"/>
                      <a:pt x="1" y="4"/>
                      <a:pt x="0" y="5"/>
                    </a:cubicBezTo>
                    <a:cubicBezTo>
                      <a:pt x="1" y="6"/>
                      <a:pt x="2" y="6"/>
                      <a:pt x="3" y="7"/>
                    </a:cubicBezTo>
                    <a:cubicBezTo>
                      <a:pt x="3" y="5"/>
                      <a:pt x="3" y="3"/>
                      <a:pt x="3" y="2"/>
                    </a:cubicBezTo>
                    <a:cubicBezTo>
                      <a:pt x="3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2C5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1" name="îSļiḓé">
                <a:extLst>
                  <a:ext uri="{FF2B5EF4-FFF2-40B4-BE49-F238E27FC236}">
                    <a16:creationId xmlns="" xmlns:a16="http://schemas.microsoft.com/office/drawing/2014/main" id="{19599A96-0860-4D17-8D7B-128A58F76253}"/>
                  </a:ext>
                </a:extLst>
              </p:cNvPr>
              <p:cNvSpPr/>
              <p:nvPr/>
            </p:nvSpPr>
            <p:spPr bwMode="auto">
              <a:xfrm>
                <a:off x="3845" y="2260"/>
                <a:ext cx="158" cy="359"/>
              </a:xfrm>
              <a:custGeom>
                <a:avLst/>
                <a:gdLst>
                  <a:gd name="T0" fmla="*/ 10 w 76"/>
                  <a:gd name="T1" fmla="*/ 18 h 173"/>
                  <a:gd name="T2" fmla="*/ 7 w 76"/>
                  <a:gd name="T3" fmla="*/ 25 h 173"/>
                  <a:gd name="T4" fmla="*/ 4 w 76"/>
                  <a:gd name="T5" fmla="*/ 56 h 173"/>
                  <a:gd name="T6" fmla="*/ 9 w 76"/>
                  <a:gd name="T7" fmla="*/ 77 h 173"/>
                  <a:gd name="T8" fmla="*/ 12 w 76"/>
                  <a:gd name="T9" fmla="*/ 81 h 173"/>
                  <a:gd name="T10" fmla="*/ 7 w 76"/>
                  <a:gd name="T11" fmla="*/ 92 h 173"/>
                  <a:gd name="T12" fmla="*/ 10 w 76"/>
                  <a:gd name="T13" fmla="*/ 110 h 173"/>
                  <a:gd name="T14" fmla="*/ 9 w 76"/>
                  <a:gd name="T15" fmla="*/ 120 h 173"/>
                  <a:gd name="T16" fmla="*/ 11 w 76"/>
                  <a:gd name="T17" fmla="*/ 131 h 173"/>
                  <a:gd name="T18" fmla="*/ 9 w 76"/>
                  <a:gd name="T19" fmla="*/ 146 h 173"/>
                  <a:gd name="T20" fmla="*/ 13 w 76"/>
                  <a:gd name="T21" fmla="*/ 173 h 173"/>
                  <a:gd name="T22" fmla="*/ 56 w 76"/>
                  <a:gd name="T23" fmla="*/ 172 h 173"/>
                  <a:gd name="T24" fmla="*/ 66 w 76"/>
                  <a:gd name="T25" fmla="*/ 100 h 173"/>
                  <a:gd name="T26" fmla="*/ 74 w 76"/>
                  <a:gd name="T27" fmla="*/ 50 h 173"/>
                  <a:gd name="T28" fmla="*/ 63 w 76"/>
                  <a:gd name="T29" fmla="*/ 8 h 173"/>
                  <a:gd name="T30" fmla="*/ 34 w 76"/>
                  <a:gd name="T31" fmla="*/ 1 h 173"/>
                  <a:gd name="T32" fmla="*/ 21 w 76"/>
                  <a:gd name="T33" fmla="*/ 5 h 173"/>
                  <a:gd name="T34" fmla="*/ 10 w 76"/>
                  <a:gd name="T35" fmla="*/ 18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" h="173">
                    <a:moveTo>
                      <a:pt x="10" y="18"/>
                    </a:moveTo>
                    <a:cubicBezTo>
                      <a:pt x="9" y="20"/>
                      <a:pt x="8" y="23"/>
                      <a:pt x="7" y="25"/>
                    </a:cubicBezTo>
                    <a:cubicBezTo>
                      <a:pt x="5" y="35"/>
                      <a:pt x="6" y="46"/>
                      <a:pt x="4" y="56"/>
                    </a:cubicBezTo>
                    <a:cubicBezTo>
                      <a:pt x="3" y="65"/>
                      <a:pt x="0" y="70"/>
                      <a:pt x="9" y="77"/>
                    </a:cubicBezTo>
                    <a:cubicBezTo>
                      <a:pt x="10" y="79"/>
                      <a:pt x="12" y="80"/>
                      <a:pt x="12" y="81"/>
                    </a:cubicBezTo>
                    <a:cubicBezTo>
                      <a:pt x="13" y="85"/>
                      <a:pt x="9" y="88"/>
                      <a:pt x="7" y="92"/>
                    </a:cubicBezTo>
                    <a:cubicBezTo>
                      <a:pt x="4" y="98"/>
                      <a:pt x="9" y="104"/>
                      <a:pt x="10" y="110"/>
                    </a:cubicBezTo>
                    <a:cubicBezTo>
                      <a:pt x="10" y="114"/>
                      <a:pt x="9" y="116"/>
                      <a:pt x="9" y="120"/>
                    </a:cubicBezTo>
                    <a:cubicBezTo>
                      <a:pt x="9" y="124"/>
                      <a:pt x="10" y="127"/>
                      <a:pt x="11" y="131"/>
                    </a:cubicBezTo>
                    <a:cubicBezTo>
                      <a:pt x="12" y="137"/>
                      <a:pt x="9" y="140"/>
                      <a:pt x="9" y="146"/>
                    </a:cubicBezTo>
                    <a:cubicBezTo>
                      <a:pt x="8" y="154"/>
                      <a:pt x="12" y="165"/>
                      <a:pt x="13" y="173"/>
                    </a:cubicBezTo>
                    <a:cubicBezTo>
                      <a:pt x="27" y="173"/>
                      <a:pt x="42" y="173"/>
                      <a:pt x="56" y="172"/>
                    </a:cubicBezTo>
                    <a:cubicBezTo>
                      <a:pt x="53" y="148"/>
                      <a:pt x="57" y="123"/>
                      <a:pt x="66" y="100"/>
                    </a:cubicBezTo>
                    <a:cubicBezTo>
                      <a:pt x="73" y="83"/>
                      <a:pt x="72" y="68"/>
                      <a:pt x="74" y="50"/>
                    </a:cubicBezTo>
                    <a:cubicBezTo>
                      <a:pt x="76" y="35"/>
                      <a:pt x="76" y="18"/>
                      <a:pt x="63" y="8"/>
                    </a:cubicBezTo>
                    <a:cubicBezTo>
                      <a:pt x="55" y="2"/>
                      <a:pt x="44" y="0"/>
                      <a:pt x="34" y="1"/>
                    </a:cubicBezTo>
                    <a:cubicBezTo>
                      <a:pt x="29" y="1"/>
                      <a:pt x="25" y="3"/>
                      <a:pt x="21" y="5"/>
                    </a:cubicBezTo>
                    <a:cubicBezTo>
                      <a:pt x="16" y="8"/>
                      <a:pt x="12" y="13"/>
                      <a:pt x="10" y="18"/>
                    </a:cubicBezTo>
                    <a:close/>
                  </a:path>
                </a:pathLst>
              </a:custGeom>
              <a:solidFill>
                <a:srgbClr val="724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2" name="ïŝ1íďé">
                <a:extLst>
                  <a:ext uri="{FF2B5EF4-FFF2-40B4-BE49-F238E27FC236}">
                    <a16:creationId xmlns="" xmlns:a16="http://schemas.microsoft.com/office/drawing/2014/main" id="{B306A15B-F6BD-4C46-8925-AFF804B8325C}"/>
                  </a:ext>
                </a:extLst>
              </p:cNvPr>
              <p:cNvSpPr/>
              <p:nvPr/>
            </p:nvSpPr>
            <p:spPr bwMode="auto">
              <a:xfrm>
                <a:off x="3658" y="2572"/>
                <a:ext cx="123" cy="170"/>
              </a:xfrm>
              <a:custGeom>
                <a:avLst/>
                <a:gdLst>
                  <a:gd name="T0" fmla="*/ 20 w 59"/>
                  <a:gd name="T1" fmla="*/ 37 h 82"/>
                  <a:gd name="T2" fmla="*/ 1 w 59"/>
                  <a:gd name="T3" fmla="*/ 62 h 82"/>
                  <a:gd name="T4" fmla="*/ 2 w 59"/>
                  <a:gd name="T5" fmla="*/ 72 h 82"/>
                  <a:gd name="T6" fmla="*/ 8 w 59"/>
                  <a:gd name="T7" fmla="*/ 78 h 82"/>
                  <a:gd name="T8" fmla="*/ 14 w 59"/>
                  <a:gd name="T9" fmla="*/ 81 h 82"/>
                  <a:gd name="T10" fmla="*/ 37 w 59"/>
                  <a:gd name="T11" fmla="*/ 82 h 82"/>
                  <a:gd name="T12" fmla="*/ 42 w 59"/>
                  <a:gd name="T13" fmla="*/ 80 h 82"/>
                  <a:gd name="T14" fmla="*/ 55 w 59"/>
                  <a:gd name="T15" fmla="*/ 70 h 82"/>
                  <a:gd name="T16" fmla="*/ 59 w 59"/>
                  <a:gd name="T17" fmla="*/ 62 h 82"/>
                  <a:gd name="T18" fmla="*/ 53 w 59"/>
                  <a:gd name="T19" fmla="*/ 0 h 82"/>
                  <a:gd name="T20" fmla="*/ 39 w 59"/>
                  <a:gd name="T21" fmla="*/ 2 h 82"/>
                  <a:gd name="T22" fmla="*/ 36 w 59"/>
                  <a:gd name="T23" fmla="*/ 3 h 82"/>
                  <a:gd name="T24" fmla="*/ 33 w 59"/>
                  <a:gd name="T25" fmla="*/ 7 h 82"/>
                  <a:gd name="T26" fmla="*/ 20 w 59"/>
                  <a:gd name="T27" fmla="*/ 3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" h="82">
                    <a:moveTo>
                      <a:pt x="20" y="37"/>
                    </a:moveTo>
                    <a:cubicBezTo>
                      <a:pt x="14" y="46"/>
                      <a:pt x="7" y="54"/>
                      <a:pt x="1" y="62"/>
                    </a:cubicBezTo>
                    <a:cubicBezTo>
                      <a:pt x="0" y="65"/>
                      <a:pt x="0" y="69"/>
                      <a:pt x="2" y="72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9" y="80"/>
                      <a:pt x="12" y="81"/>
                      <a:pt x="14" y="81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9" y="82"/>
                      <a:pt x="41" y="81"/>
                      <a:pt x="42" y="8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8" y="68"/>
                      <a:pt x="59" y="65"/>
                      <a:pt x="59" y="62"/>
                    </a:cubicBezTo>
                    <a:cubicBezTo>
                      <a:pt x="58" y="41"/>
                      <a:pt x="54" y="21"/>
                      <a:pt x="53" y="0"/>
                    </a:cubicBezTo>
                    <a:cubicBezTo>
                      <a:pt x="48" y="1"/>
                      <a:pt x="44" y="1"/>
                      <a:pt x="39" y="2"/>
                    </a:cubicBezTo>
                    <a:cubicBezTo>
                      <a:pt x="38" y="2"/>
                      <a:pt x="37" y="2"/>
                      <a:pt x="36" y="3"/>
                    </a:cubicBezTo>
                    <a:cubicBezTo>
                      <a:pt x="34" y="4"/>
                      <a:pt x="34" y="6"/>
                      <a:pt x="33" y="7"/>
                    </a:cubicBezTo>
                    <a:cubicBezTo>
                      <a:pt x="31" y="18"/>
                      <a:pt x="26" y="28"/>
                      <a:pt x="20" y="37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3" name="iSḻïḑe">
                <a:extLst>
                  <a:ext uri="{FF2B5EF4-FFF2-40B4-BE49-F238E27FC236}">
                    <a16:creationId xmlns="" xmlns:a16="http://schemas.microsoft.com/office/drawing/2014/main" id="{E8CA99C0-11E6-40BF-A3CE-91A162C83094}"/>
                  </a:ext>
                </a:extLst>
              </p:cNvPr>
              <p:cNvSpPr/>
              <p:nvPr/>
            </p:nvSpPr>
            <p:spPr bwMode="auto">
              <a:xfrm>
                <a:off x="3675" y="2235"/>
                <a:ext cx="149" cy="395"/>
              </a:xfrm>
              <a:custGeom>
                <a:avLst/>
                <a:gdLst>
                  <a:gd name="T0" fmla="*/ 5 w 72"/>
                  <a:gd name="T1" fmla="*/ 29 h 190"/>
                  <a:gd name="T2" fmla="*/ 0 w 72"/>
                  <a:gd name="T3" fmla="*/ 91 h 190"/>
                  <a:gd name="T4" fmla="*/ 2 w 72"/>
                  <a:gd name="T5" fmla="*/ 102 h 190"/>
                  <a:gd name="T6" fmla="*/ 10 w 72"/>
                  <a:gd name="T7" fmla="*/ 109 h 190"/>
                  <a:gd name="T8" fmla="*/ 5 w 72"/>
                  <a:gd name="T9" fmla="*/ 129 h 190"/>
                  <a:gd name="T10" fmla="*/ 8 w 72"/>
                  <a:gd name="T11" fmla="*/ 134 h 190"/>
                  <a:gd name="T12" fmla="*/ 7 w 72"/>
                  <a:gd name="T13" fmla="*/ 150 h 190"/>
                  <a:gd name="T14" fmla="*/ 13 w 72"/>
                  <a:gd name="T15" fmla="*/ 167 h 190"/>
                  <a:gd name="T16" fmla="*/ 17 w 72"/>
                  <a:gd name="T17" fmla="*/ 184 h 190"/>
                  <a:gd name="T18" fmla="*/ 18 w 72"/>
                  <a:gd name="T19" fmla="*/ 187 h 190"/>
                  <a:gd name="T20" fmla="*/ 19 w 72"/>
                  <a:gd name="T21" fmla="*/ 187 h 190"/>
                  <a:gd name="T22" fmla="*/ 49 w 72"/>
                  <a:gd name="T23" fmla="*/ 188 h 190"/>
                  <a:gd name="T24" fmla="*/ 58 w 72"/>
                  <a:gd name="T25" fmla="*/ 139 h 190"/>
                  <a:gd name="T26" fmla="*/ 66 w 72"/>
                  <a:gd name="T27" fmla="*/ 80 h 190"/>
                  <a:gd name="T28" fmla="*/ 63 w 72"/>
                  <a:gd name="T29" fmla="*/ 31 h 190"/>
                  <a:gd name="T30" fmla="*/ 11 w 72"/>
                  <a:gd name="T31" fmla="*/ 15 h 190"/>
                  <a:gd name="T32" fmla="*/ 5 w 72"/>
                  <a:gd name="T33" fmla="*/ 29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90">
                    <a:moveTo>
                      <a:pt x="5" y="29"/>
                    </a:moveTo>
                    <a:cubicBezTo>
                      <a:pt x="0" y="50"/>
                      <a:pt x="0" y="71"/>
                      <a:pt x="0" y="91"/>
                    </a:cubicBezTo>
                    <a:cubicBezTo>
                      <a:pt x="0" y="95"/>
                      <a:pt x="0" y="99"/>
                      <a:pt x="2" y="102"/>
                    </a:cubicBezTo>
                    <a:cubicBezTo>
                      <a:pt x="3" y="106"/>
                      <a:pt x="6" y="109"/>
                      <a:pt x="10" y="109"/>
                    </a:cubicBezTo>
                    <a:cubicBezTo>
                      <a:pt x="6" y="115"/>
                      <a:pt x="2" y="122"/>
                      <a:pt x="5" y="129"/>
                    </a:cubicBezTo>
                    <a:cubicBezTo>
                      <a:pt x="6" y="130"/>
                      <a:pt x="7" y="132"/>
                      <a:pt x="8" y="134"/>
                    </a:cubicBezTo>
                    <a:cubicBezTo>
                      <a:pt x="11" y="140"/>
                      <a:pt x="7" y="144"/>
                      <a:pt x="7" y="150"/>
                    </a:cubicBezTo>
                    <a:cubicBezTo>
                      <a:pt x="7" y="156"/>
                      <a:pt x="10" y="161"/>
                      <a:pt x="13" y="167"/>
                    </a:cubicBezTo>
                    <a:cubicBezTo>
                      <a:pt x="16" y="172"/>
                      <a:pt x="17" y="178"/>
                      <a:pt x="17" y="184"/>
                    </a:cubicBezTo>
                    <a:cubicBezTo>
                      <a:pt x="17" y="185"/>
                      <a:pt x="17" y="186"/>
                      <a:pt x="18" y="187"/>
                    </a:cubicBezTo>
                    <a:cubicBezTo>
                      <a:pt x="18" y="187"/>
                      <a:pt x="19" y="187"/>
                      <a:pt x="19" y="187"/>
                    </a:cubicBezTo>
                    <a:cubicBezTo>
                      <a:pt x="29" y="190"/>
                      <a:pt x="39" y="190"/>
                      <a:pt x="49" y="188"/>
                    </a:cubicBezTo>
                    <a:cubicBezTo>
                      <a:pt x="47" y="171"/>
                      <a:pt x="56" y="156"/>
                      <a:pt x="58" y="139"/>
                    </a:cubicBezTo>
                    <a:cubicBezTo>
                      <a:pt x="61" y="120"/>
                      <a:pt x="64" y="100"/>
                      <a:pt x="66" y="80"/>
                    </a:cubicBezTo>
                    <a:cubicBezTo>
                      <a:pt x="68" y="63"/>
                      <a:pt x="72" y="46"/>
                      <a:pt x="63" y="31"/>
                    </a:cubicBezTo>
                    <a:cubicBezTo>
                      <a:pt x="55" y="17"/>
                      <a:pt x="26" y="0"/>
                      <a:pt x="11" y="15"/>
                    </a:cubicBezTo>
                    <a:cubicBezTo>
                      <a:pt x="8" y="18"/>
                      <a:pt x="6" y="23"/>
                      <a:pt x="5" y="29"/>
                    </a:cubicBezTo>
                    <a:close/>
                  </a:path>
                </a:pathLst>
              </a:custGeom>
              <a:solidFill>
                <a:srgbClr val="724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4" name="iṣļiḍè">
                <a:extLst>
                  <a:ext uri="{FF2B5EF4-FFF2-40B4-BE49-F238E27FC236}">
                    <a16:creationId xmlns="" xmlns:a16="http://schemas.microsoft.com/office/drawing/2014/main" id="{8B6C4B3A-4A46-4105-8FAA-7D9B859729D2}"/>
                  </a:ext>
                </a:extLst>
              </p:cNvPr>
              <p:cNvSpPr/>
              <p:nvPr/>
            </p:nvSpPr>
            <p:spPr bwMode="auto">
              <a:xfrm>
                <a:off x="3675" y="2202"/>
                <a:ext cx="79" cy="66"/>
              </a:xfrm>
              <a:custGeom>
                <a:avLst/>
                <a:gdLst>
                  <a:gd name="T0" fmla="*/ 6 w 79"/>
                  <a:gd name="T1" fmla="*/ 14 h 66"/>
                  <a:gd name="T2" fmla="*/ 79 w 79"/>
                  <a:gd name="T3" fmla="*/ 0 h 66"/>
                  <a:gd name="T4" fmla="*/ 79 w 79"/>
                  <a:gd name="T5" fmla="*/ 29 h 66"/>
                  <a:gd name="T6" fmla="*/ 0 w 79"/>
                  <a:gd name="T7" fmla="*/ 66 h 66"/>
                  <a:gd name="T8" fmla="*/ 6 w 79"/>
                  <a:gd name="T9" fmla="*/ 1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66">
                    <a:moveTo>
                      <a:pt x="6" y="14"/>
                    </a:moveTo>
                    <a:lnTo>
                      <a:pt x="79" y="0"/>
                    </a:lnTo>
                    <a:lnTo>
                      <a:pt x="79" y="29"/>
                    </a:lnTo>
                    <a:lnTo>
                      <a:pt x="0" y="66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2141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5" name="ïṥḻiḓe">
                <a:extLst>
                  <a:ext uri="{FF2B5EF4-FFF2-40B4-BE49-F238E27FC236}">
                    <a16:creationId xmlns="" xmlns:a16="http://schemas.microsoft.com/office/drawing/2014/main" id="{7E647737-D8A8-404C-8AD7-C9E7C7F59AAC}"/>
                  </a:ext>
                </a:extLst>
              </p:cNvPr>
              <p:cNvSpPr/>
              <p:nvPr/>
            </p:nvSpPr>
            <p:spPr bwMode="auto">
              <a:xfrm>
                <a:off x="3916" y="2202"/>
                <a:ext cx="79" cy="66"/>
              </a:xfrm>
              <a:custGeom>
                <a:avLst/>
                <a:gdLst>
                  <a:gd name="T0" fmla="*/ 73 w 79"/>
                  <a:gd name="T1" fmla="*/ 14 h 66"/>
                  <a:gd name="T2" fmla="*/ 0 w 79"/>
                  <a:gd name="T3" fmla="*/ 0 h 66"/>
                  <a:gd name="T4" fmla="*/ 0 w 79"/>
                  <a:gd name="T5" fmla="*/ 29 h 66"/>
                  <a:gd name="T6" fmla="*/ 79 w 79"/>
                  <a:gd name="T7" fmla="*/ 66 h 66"/>
                  <a:gd name="T8" fmla="*/ 73 w 79"/>
                  <a:gd name="T9" fmla="*/ 1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66">
                    <a:moveTo>
                      <a:pt x="73" y="14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79" y="66"/>
                    </a:lnTo>
                    <a:lnTo>
                      <a:pt x="73" y="14"/>
                    </a:lnTo>
                    <a:close/>
                  </a:path>
                </a:pathLst>
              </a:custGeom>
              <a:solidFill>
                <a:srgbClr val="254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6" name="ïşľîḋè">
                <a:extLst>
                  <a:ext uri="{FF2B5EF4-FFF2-40B4-BE49-F238E27FC236}">
                    <a16:creationId xmlns="" xmlns:a16="http://schemas.microsoft.com/office/drawing/2014/main" id="{205B021A-A88A-4580-B61E-8BD8721F771B}"/>
                  </a:ext>
                </a:extLst>
              </p:cNvPr>
              <p:cNvSpPr/>
              <p:nvPr/>
            </p:nvSpPr>
            <p:spPr bwMode="auto">
              <a:xfrm>
                <a:off x="3858" y="1613"/>
                <a:ext cx="48" cy="23"/>
              </a:xfrm>
              <a:custGeom>
                <a:avLst/>
                <a:gdLst>
                  <a:gd name="T0" fmla="*/ 0 w 23"/>
                  <a:gd name="T1" fmla="*/ 4 h 11"/>
                  <a:gd name="T2" fmla="*/ 0 w 23"/>
                  <a:gd name="T3" fmla="*/ 11 h 11"/>
                  <a:gd name="T4" fmla="*/ 23 w 23"/>
                  <a:gd name="T5" fmla="*/ 4 h 11"/>
                  <a:gd name="T6" fmla="*/ 0 w 23"/>
                  <a:gd name="T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1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2" y="4"/>
                      <a:pt x="23" y="4"/>
                    </a:cubicBezTo>
                    <a:cubicBezTo>
                      <a:pt x="23" y="0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7" name="íṥľíde">
                <a:extLst>
                  <a:ext uri="{FF2B5EF4-FFF2-40B4-BE49-F238E27FC236}">
                    <a16:creationId xmlns="" xmlns:a16="http://schemas.microsoft.com/office/drawing/2014/main" id="{38BBD759-33D4-4BD7-ACBD-68CF7641FF85}"/>
                  </a:ext>
                </a:extLst>
              </p:cNvPr>
              <p:cNvSpPr/>
              <p:nvPr/>
            </p:nvSpPr>
            <p:spPr bwMode="auto">
              <a:xfrm>
                <a:off x="3781" y="1613"/>
                <a:ext cx="48" cy="23"/>
              </a:xfrm>
              <a:custGeom>
                <a:avLst/>
                <a:gdLst>
                  <a:gd name="T0" fmla="*/ 23 w 23"/>
                  <a:gd name="T1" fmla="*/ 4 h 11"/>
                  <a:gd name="T2" fmla="*/ 23 w 23"/>
                  <a:gd name="T3" fmla="*/ 11 h 11"/>
                  <a:gd name="T4" fmla="*/ 0 w 23"/>
                  <a:gd name="T5" fmla="*/ 4 h 11"/>
                  <a:gd name="T6" fmla="*/ 23 w 23"/>
                  <a:gd name="T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1">
                    <a:moveTo>
                      <a:pt x="23" y="4"/>
                    </a:move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11" y="4"/>
                      <a:pt x="0" y="4"/>
                    </a:cubicBezTo>
                    <a:cubicBezTo>
                      <a:pt x="0" y="0"/>
                      <a:pt x="23" y="4"/>
                      <a:pt x="23" y="4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8" name="îSḷiďé">
                <a:extLst>
                  <a:ext uri="{FF2B5EF4-FFF2-40B4-BE49-F238E27FC236}">
                    <a16:creationId xmlns="" xmlns:a16="http://schemas.microsoft.com/office/drawing/2014/main" id="{8C406D6B-40FA-4324-A546-DFAE4A175B12}"/>
                  </a:ext>
                </a:extLst>
              </p:cNvPr>
              <p:cNvSpPr/>
              <p:nvPr/>
            </p:nvSpPr>
            <p:spPr bwMode="auto">
              <a:xfrm>
                <a:off x="3779" y="1690"/>
                <a:ext cx="131" cy="62"/>
              </a:xfrm>
              <a:custGeom>
                <a:avLst/>
                <a:gdLst>
                  <a:gd name="T0" fmla="*/ 63 w 63"/>
                  <a:gd name="T1" fmla="*/ 0 h 30"/>
                  <a:gd name="T2" fmla="*/ 62 w 63"/>
                  <a:gd name="T3" fmla="*/ 2 h 30"/>
                  <a:gd name="T4" fmla="*/ 61 w 63"/>
                  <a:gd name="T5" fmla="*/ 5 h 30"/>
                  <a:gd name="T6" fmla="*/ 59 w 63"/>
                  <a:gd name="T7" fmla="*/ 8 h 30"/>
                  <a:gd name="T8" fmla="*/ 54 w 63"/>
                  <a:gd name="T9" fmla="*/ 13 h 30"/>
                  <a:gd name="T10" fmla="*/ 39 w 63"/>
                  <a:gd name="T11" fmla="*/ 23 h 30"/>
                  <a:gd name="T12" fmla="*/ 37 w 63"/>
                  <a:gd name="T13" fmla="*/ 24 h 30"/>
                  <a:gd name="T14" fmla="*/ 30 w 63"/>
                  <a:gd name="T15" fmla="*/ 21 h 30"/>
                  <a:gd name="T16" fmla="*/ 29 w 63"/>
                  <a:gd name="T17" fmla="*/ 24 h 30"/>
                  <a:gd name="T18" fmla="*/ 12 w 63"/>
                  <a:gd name="T19" fmla="*/ 16 h 30"/>
                  <a:gd name="T20" fmla="*/ 8 w 63"/>
                  <a:gd name="T21" fmla="*/ 13 h 30"/>
                  <a:gd name="T22" fmla="*/ 5 w 63"/>
                  <a:gd name="T23" fmla="*/ 9 h 30"/>
                  <a:gd name="T24" fmla="*/ 1 w 63"/>
                  <a:gd name="T25" fmla="*/ 0 h 30"/>
                  <a:gd name="T26" fmla="*/ 1 w 63"/>
                  <a:gd name="T27" fmla="*/ 6 h 30"/>
                  <a:gd name="T28" fmla="*/ 2 w 63"/>
                  <a:gd name="T29" fmla="*/ 8 h 30"/>
                  <a:gd name="T30" fmla="*/ 10 w 63"/>
                  <a:gd name="T31" fmla="*/ 19 h 30"/>
                  <a:gd name="T32" fmla="*/ 21 w 63"/>
                  <a:gd name="T33" fmla="*/ 26 h 30"/>
                  <a:gd name="T34" fmla="*/ 31 w 63"/>
                  <a:gd name="T35" fmla="*/ 30 h 30"/>
                  <a:gd name="T36" fmla="*/ 41 w 63"/>
                  <a:gd name="T37" fmla="*/ 26 h 30"/>
                  <a:gd name="T38" fmla="*/ 53 w 63"/>
                  <a:gd name="T39" fmla="*/ 18 h 30"/>
                  <a:gd name="T40" fmla="*/ 56 w 63"/>
                  <a:gd name="T41" fmla="*/ 15 h 30"/>
                  <a:gd name="T42" fmla="*/ 59 w 63"/>
                  <a:gd name="T43" fmla="*/ 11 h 30"/>
                  <a:gd name="T44" fmla="*/ 61 w 63"/>
                  <a:gd name="T45" fmla="*/ 7 h 30"/>
                  <a:gd name="T46" fmla="*/ 63 w 63"/>
                  <a:gd name="T4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" h="30">
                    <a:moveTo>
                      <a:pt x="63" y="0"/>
                    </a:moveTo>
                    <a:cubicBezTo>
                      <a:pt x="63" y="1"/>
                      <a:pt x="63" y="1"/>
                      <a:pt x="62" y="2"/>
                    </a:cubicBezTo>
                    <a:cubicBezTo>
                      <a:pt x="62" y="3"/>
                      <a:pt x="61" y="4"/>
                      <a:pt x="61" y="5"/>
                    </a:cubicBezTo>
                    <a:cubicBezTo>
                      <a:pt x="60" y="6"/>
                      <a:pt x="59" y="7"/>
                      <a:pt x="59" y="8"/>
                    </a:cubicBezTo>
                    <a:cubicBezTo>
                      <a:pt x="58" y="10"/>
                      <a:pt x="56" y="12"/>
                      <a:pt x="54" y="13"/>
                    </a:cubicBezTo>
                    <a:cubicBezTo>
                      <a:pt x="49" y="17"/>
                      <a:pt x="44" y="20"/>
                      <a:pt x="39" y="23"/>
                    </a:cubicBezTo>
                    <a:cubicBezTo>
                      <a:pt x="38" y="23"/>
                      <a:pt x="38" y="24"/>
                      <a:pt x="37" y="24"/>
                    </a:cubicBezTo>
                    <a:cubicBezTo>
                      <a:pt x="34" y="23"/>
                      <a:pt x="33" y="17"/>
                      <a:pt x="30" y="21"/>
                    </a:cubicBezTo>
                    <a:cubicBezTo>
                      <a:pt x="30" y="22"/>
                      <a:pt x="30" y="23"/>
                      <a:pt x="29" y="24"/>
                    </a:cubicBezTo>
                    <a:cubicBezTo>
                      <a:pt x="25" y="27"/>
                      <a:pt x="15" y="18"/>
                      <a:pt x="12" y="16"/>
                    </a:cubicBezTo>
                    <a:cubicBezTo>
                      <a:pt x="11" y="15"/>
                      <a:pt x="9" y="14"/>
                      <a:pt x="8" y="13"/>
                    </a:cubicBezTo>
                    <a:cubicBezTo>
                      <a:pt x="7" y="11"/>
                      <a:pt x="6" y="10"/>
                      <a:pt x="5" y="9"/>
                    </a:cubicBezTo>
                    <a:cubicBezTo>
                      <a:pt x="3" y="6"/>
                      <a:pt x="1" y="3"/>
                      <a:pt x="1" y="0"/>
                    </a:cubicBezTo>
                    <a:cubicBezTo>
                      <a:pt x="1" y="2"/>
                      <a:pt x="0" y="4"/>
                      <a:pt x="1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4" y="12"/>
                      <a:pt x="7" y="16"/>
                      <a:pt x="10" y="19"/>
                    </a:cubicBezTo>
                    <a:cubicBezTo>
                      <a:pt x="14" y="22"/>
                      <a:pt x="17" y="24"/>
                      <a:pt x="21" y="26"/>
                    </a:cubicBezTo>
                    <a:cubicBezTo>
                      <a:pt x="24" y="28"/>
                      <a:pt x="27" y="30"/>
                      <a:pt x="31" y="30"/>
                    </a:cubicBezTo>
                    <a:cubicBezTo>
                      <a:pt x="35" y="30"/>
                      <a:pt x="38" y="28"/>
                      <a:pt x="41" y="26"/>
                    </a:cubicBezTo>
                    <a:cubicBezTo>
                      <a:pt x="45" y="24"/>
                      <a:pt x="49" y="21"/>
                      <a:pt x="53" y="18"/>
                    </a:cubicBezTo>
                    <a:cubicBezTo>
                      <a:pt x="54" y="17"/>
                      <a:pt x="55" y="16"/>
                      <a:pt x="56" y="15"/>
                    </a:cubicBezTo>
                    <a:cubicBezTo>
                      <a:pt x="57" y="13"/>
                      <a:pt x="59" y="12"/>
                      <a:pt x="59" y="11"/>
                    </a:cubicBezTo>
                    <a:cubicBezTo>
                      <a:pt x="60" y="9"/>
                      <a:pt x="60" y="8"/>
                      <a:pt x="61" y="7"/>
                    </a:cubicBezTo>
                    <a:cubicBezTo>
                      <a:pt x="62" y="5"/>
                      <a:pt x="63" y="3"/>
                      <a:pt x="63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9" name="îŝ1íḍè">
                <a:extLst>
                  <a:ext uri="{FF2B5EF4-FFF2-40B4-BE49-F238E27FC236}">
                    <a16:creationId xmlns="" xmlns:a16="http://schemas.microsoft.com/office/drawing/2014/main" id="{539D0C5A-0D3F-430F-B264-1CAFFA41B463}"/>
                  </a:ext>
                </a:extLst>
              </p:cNvPr>
              <p:cNvSpPr/>
              <p:nvPr/>
            </p:nvSpPr>
            <p:spPr bwMode="auto">
              <a:xfrm>
                <a:off x="2768" y="1962"/>
                <a:ext cx="85" cy="389"/>
              </a:xfrm>
              <a:custGeom>
                <a:avLst/>
                <a:gdLst>
                  <a:gd name="T0" fmla="*/ 4 w 41"/>
                  <a:gd name="T1" fmla="*/ 26 h 187"/>
                  <a:gd name="T2" fmla="*/ 35 w 41"/>
                  <a:gd name="T3" fmla="*/ 16 h 187"/>
                  <a:gd name="T4" fmla="*/ 39 w 41"/>
                  <a:gd name="T5" fmla="*/ 33 h 187"/>
                  <a:gd name="T6" fmla="*/ 38 w 41"/>
                  <a:gd name="T7" fmla="*/ 159 h 187"/>
                  <a:gd name="T8" fmla="*/ 35 w 41"/>
                  <a:gd name="T9" fmla="*/ 170 h 187"/>
                  <a:gd name="T10" fmla="*/ 9 w 41"/>
                  <a:gd name="T11" fmla="*/ 178 h 187"/>
                  <a:gd name="T12" fmla="*/ 6 w 41"/>
                  <a:gd name="T13" fmla="*/ 166 h 187"/>
                  <a:gd name="T14" fmla="*/ 1 w 41"/>
                  <a:gd name="T15" fmla="*/ 42 h 187"/>
                  <a:gd name="T16" fmla="*/ 4 w 41"/>
                  <a:gd name="T17" fmla="*/ 2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187">
                    <a:moveTo>
                      <a:pt x="4" y="26"/>
                    </a:moveTo>
                    <a:cubicBezTo>
                      <a:pt x="15" y="9"/>
                      <a:pt x="26" y="0"/>
                      <a:pt x="35" y="16"/>
                    </a:cubicBezTo>
                    <a:cubicBezTo>
                      <a:pt x="37" y="19"/>
                      <a:pt x="38" y="27"/>
                      <a:pt x="39" y="33"/>
                    </a:cubicBezTo>
                    <a:cubicBezTo>
                      <a:pt x="41" y="80"/>
                      <a:pt x="41" y="122"/>
                      <a:pt x="38" y="159"/>
                    </a:cubicBezTo>
                    <a:cubicBezTo>
                      <a:pt x="38" y="163"/>
                      <a:pt x="36" y="168"/>
                      <a:pt x="35" y="170"/>
                    </a:cubicBezTo>
                    <a:cubicBezTo>
                      <a:pt x="25" y="180"/>
                      <a:pt x="16" y="187"/>
                      <a:pt x="9" y="178"/>
                    </a:cubicBezTo>
                    <a:cubicBezTo>
                      <a:pt x="8" y="177"/>
                      <a:pt x="6" y="171"/>
                      <a:pt x="6" y="166"/>
                    </a:cubicBezTo>
                    <a:cubicBezTo>
                      <a:pt x="2" y="126"/>
                      <a:pt x="0" y="84"/>
                      <a:pt x="1" y="42"/>
                    </a:cubicBezTo>
                    <a:cubicBezTo>
                      <a:pt x="1" y="36"/>
                      <a:pt x="3" y="29"/>
                      <a:pt x="4" y="26"/>
                    </a:cubicBezTo>
                    <a:close/>
                  </a:path>
                </a:pathLst>
              </a:custGeom>
              <a:solidFill>
                <a:srgbClr val="6B83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0" name="îŝļíḋe">
                <a:extLst>
                  <a:ext uri="{FF2B5EF4-FFF2-40B4-BE49-F238E27FC236}">
                    <a16:creationId xmlns="" xmlns:a16="http://schemas.microsoft.com/office/drawing/2014/main" id="{EB420037-8C46-4668-A552-102556E92D57}"/>
                  </a:ext>
                </a:extLst>
              </p:cNvPr>
              <p:cNvSpPr/>
              <p:nvPr/>
            </p:nvSpPr>
            <p:spPr bwMode="auto">
              <a:xfrm>
                <a:off x="2957" y="2422"/>
                <a:ext cx="100" cy="48"/>
              </a:xfrm>
              <a:prstGeom prst="rect">
                <a:avLst/>
              </a:pr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1" name="îṣ1ïḑê">
                <a:extLst>
                  <a:ext uri="{FF2B5EF4-FFF2-40B4-BE49-F238E27FC236}">
                    <a16:creationId xmlns="" xmlns:a16="http://schemas.microsoft.com/office/drawing/2014/main" id="{3B53FCF2-1457-4EB1-A841-C94FB28DD32D}"/>
                  </a:ext>
                </a:extLst>
              </p:cNvPr>
              <p:cNvSpPr/>
              <p:nvPr/>
            </p:nvSpPr>
            <p:spPr bwMode="auto">
              <a:xfrm>
                <a:off x="2824" y="2401"/>
                <a:ext cx="356" cy="40"/>
              </a:xfrm>
              <a:custGeom>
                <a:avLst/>
                <a:gdLst>
                  <a:gd name="T0" fmla="*/ 171 w 171"/>
                  <a:gd name="T1" fmla="*/ 8 h 19"/>
                  <a:gd name="T2" fmla="*/ 171 w 171"/>
                  <a:gd name="T3" fmla="*/ 19 h 19"/>
                  <a:gd name="T4" fmla="*/ 0 w 171"/>
                  <a:gd name="T5" fmla="*/ 19 h 19"/>
                  <a:gd name="T6" fmla="*/ 0 w 171"/>
                  <a:gd name="T7" fmla="*/ 8 h 19"/>
                  <a:gd name="T8" fmla="*/ 8 w 171"/>
                  <a:gd name="T9" fmla="*/ 0 h 19"/>
                  <a:gd name="T10" fmla="*/ 163 w 171"/>
                  <a:gd name="T11" fmla="*/ 0 h 19"/>
                  <a:gd name="T12" fmla="*/ 171 w 171"/>
                  <a:gd name="T13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19">
                    <a:moveTo>
                      <a:pt x="171" y="8"/>
                    </a:moveTo>
                    <a:cubicBezTo>
                      <a:pt x="171" y="19"/>
                      <a:pt x="171" y="19"/>
                      <a:pt x="171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7" y="0"/>
                      <a:pt x="171" y="4"/>
                      <a:pt x="171" y="8"/>
                    </a:cubicBezTo>
                    <a:close/>
                  </a:path>
                </a:pathLst>
              </a:custGeom>
              <a:solidFill>
                <a:srgbClr val="6B83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2" name="iṩḻîḍê">
                <a:extLst>
                  <a:ext uri="{FF2B5EF4-FFF2-40B4-BE49-F238E27FC236}">
                    <a16:creationId xmlns="" xmlns:a16="http://schemas.microsoft.com/office/drawing/2014/main" id="{D7A229C7-97D8-4EB2-AE0C-720A83238218}"/>
                  </a:ext>
                </a:extLst>
              </p:cNvPr>
              <p:cNvSpPr/>
              <p:nvPr/>
            </p:nvSpPr>
            <p:spPr bwMode="auto">
              <a:xfrm>
                <a:off x="2992" y="2445"/>
                <a:ext cx="23" cy="191"/>
              </a:xfrm>
              <a:prstGeom prst="rect">
                <a:avLst/>
              </a:pr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3" name="îṧľíḍè">
                <a:extLst>
                  <a:ext uri="{FF2B5EF4-FFF2-40B4-BE49-F238E27FC236}">
                    <a16:creationId xmlns="" xmlns:a16="http://schemas.microsoft.com/office/drawing/2014/main" id="{D76E1E2F-93C5-4D29-B734-F92032AF8D66}"/>
                  </a:ext>
                </a:extLst>
              </p:cNvPr>
              <p:cNvSpPr/>
              <p:nvPr/>
            </p:nvSpPr>
            <p:spPr bwMode="auto">
              <a:xfrm>
                <a:off x="2978" y="2518"/>
                <a:ext cx="54" cy="183"/>
              </a:xfrm>
              <a:prstGeom prst="rect">
                <a:avLst/>
              </a:pr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4" name="íŝļiḑê">
                <a:extLst>
                  <a:ext uri="{FF2B5EF4-FFF2-40B4-BE49-F238E27FC236}">
                    <a16:creationId xmlns="" xmlns:a16="http://schemas.microsoft.com/office/drawing/2014/main" id="{4F7A8075-942E-4357-A9CA-41C4B41595D3}"/>
                  </a:ext>
                </a:extLst>
              </p:cNvPr>
              <p:cNvSpPr/>
              <p:nvPr/>
            </p:nvSpPr>
            <p:spPr bwMode="auto">
              <a:xfrm>
                <a:off x="2957" y="2684"/>
                <a:ext cx="92" cy="44"/>
              </a:xfrm>
              <a:prstGeom prst="rect">
                <a:avLst/>
              </a:pr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5" name="iṩľiḋè">
                <a:extLst>
                  <a:ext uri="{FF2B5EF4-FFF2-40B4-BE49-F238E27FC236}">
                    <a16:creationId xmlns="" xmlns:a16="http://schemas.microsoft.com/office/drawing/2014/main" id="{EE1DFC98-FB3D-4E0C-9FC8-68FA3CA3D49F}"/>
                  </a:ext>
                </a:extLst>
              </p:cNvPr>
              <p:cNvSpPr/>
              <p:nvPr/>
            </p:nvSpPr>
            <p:spPr bwMode="auto">
              <a:xfrm>
                <a:off x="3005" y="2705"/>
                <a:ext cx="210" cy="104"/>
              </a:xfrm>
              <a:custGeom>
                <a:avLst/>
                <a:gdLst>
                  <a:gd name="T0" fmla="*/ 10 w 210"/>
                  <a:gd name="T1" fmla="*/ 0 h 104"/>
                  <a:gd name="T2" fmla="*/ 27 w 210"/>
                  <a:gd name="T3" fmla="*/ 8 h 104"/>
                  <a:gd name="T4" fmla="*/ 29 w 210"/>
                  <a:gd name="T5" fmla="*/ 0 h 104"/>
                  <a:gd name="T6" fmla="*/ 191 w 210"/>
                  <a:gd name="T7" fmla="*/ 21 h 104"/>
                  <a:gd name="T8" fmla="*/ 210 w 210"/>
                  <a:gd name="T9" fmla="*/ 64 h 104"/>
                  <a:gd name="T10" fmla="*/ 191 w 210"/>
                  <a:gd name="T11" fmla="*/ 64 h 104"/>
                  <a:gd name="T12" fmla="*/ 175 w 210"/>
                  <a:gd name="T13" fmla="*/ 41 h 104"/>
                  <a:gd name="T14" fmla="*/ 87 w 210"/>
                  <a:gd name="T15" fmla="*/ 35 h 104"/>
                  <a:gd name="T16" fmla="*/ 148 w 210"/>
                  <a:gd name="T17" fmla="*/ 64 h 104"/>
                  <a:gd name="T18" fmla="*/ 168 w 210"/>
                  <a:gd name="T19" fmla="*/ 93 h 104"/>
                  <a:gd name="T20" fmla="*/ 148 w 210"/>
                  <a:gd name="T21" fmla="*/ 104 h 104"/>
                  <a:gd name="T22" fmla="*/ 131 w 210"/>
                  <a:gd name="T23" fmla="*/ 83 h 104"/>
                  <a:gd name="T24" fmla="*/ 0 w 210"/>
                  <a:gd name="T25" fmla="*/ 23 h 104"/>
                  <a:gd name="T26" fmla="*/ 10 w 210"/>
                  <a:gd name="T27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0" h="104">
                    <a:moveTo>
                      <a:pt x="10" y="0"/>
                    </a:moveTo>
                    <a:lnTo>
                      <a:pt x="27" y="8"/>
                    </a:lnTo>
                    <a:lnTo>
                      <a:pt x="29" y="0"/>
                    </a:lnTo>
                    <a:lnTo>
                      <a:pt x="191" y="21"/>
                    </a:lnTo>
                    <a:lnTo>
                      <a:pt x="210" y="64"/>
                    </a:lnTo>
                    <a:lnTo>
                      <a:pt x="191" y="64"/>
                    </a:lnTo>
                    <a:lnTo>
                      <a:pt x="175" y="41"/>
                    </a:lnTo>
                    <a:lnTo>
                      <a:pt x="87" y="35"/>
                    </a:lnTo>
                    <a:lnTo>
                      <a:pt x="148" y="64"/>
                    </a:lnTo>
                    <a:lnTo>
                      <a:pt x="168" y="93"/>
                    </a:lnTo>
                    <a:lnTo>
                      <a:pt x="148" y="104"/>
                    </a:lnTo>
                    <a:lnTo>
                      <a:pt x="131" y="83"/>
                    </a:lnTo>
                    <a:lnTo>
                      <a:pt x="0" y="2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6" name="îsliḑè">
                <a:extLst>
                  <a:ext uri="{FF2B5EF4-FFF2-40B4-BE49-F238E27FC236}">
                    <a16:creationId xmlns="" xmlns:a16="http://schemas.microsoft.com/office/drawing/2014/main" id="{15A85A82-213E-462D-B23B-F09BED31F147}"/>
                  </a:ext>
                </a:extLst>
              </p:cNvPr>
              <p:cNvSpPr/>
              <p:nvPr/>
            </p:nvSpPr>
            <p:spPr bwMode="auto">
              <a:xfrm>
                <a:off x="2863" y="2699"/>
                <a:ext cx="148" cy="128"/>
              </a:xfrm>
              <a:custGeom>
                <a:avLst/>
                <a:gdLst>
                  <a:gd name="T0" fmla="*/ 57 w 71"/>
                  <a:gd name="T1" fmla="*/ 5 h 62"/>
                  <a:gd name="T2" fmla="*/ 64 w 71"/>
                  <a:gd name="T3" fmla="*/ 0 h 62"/>
                  <a:gd name="T4" fmla="*/ 71 w 71"/>
                  <a:gd name="T5" fmla="*/ 9 h 62"/>
                  <a:gd name="T6" fmla="*/ 17 w 71"/>
                  <a:gd name="T7" fmla="*/ 49 h 62"/>
                  <a:gd name="T8" fmla="*/ 10 w 71"/>
                  <a:gd name="T9" fmla="*/ 62 h 62"/>
                  <a:gd name="T10" fmla="*/ 0 w 71"/>
                  <a:gd name="T11" fmla="*/ 60 h 62"/>
                  <a:gd name="T12" fmla="*/ 5 w 71"/>
                  <a:gd name="T13" fmla="*/ 44 h 62"/>
                  <a:gd name="T14" fmla="*/ 57 w 71"/>
                  <a:gd name="T15" fmla="*/ 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62">
                    <a:moveTo>
                      <a:pt x="57" y="5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5" y="44"/>
                      <a:pt x="49" y="14"/>
                      <a:pt x="57" y="5"/>
                    </a:cubicBezTo>
                    <a:close/>
                  </a:path>
                </a:pathLst>
              </a:cu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7" name="iṥľïdè">
                <a:extLst>
                  <a:ext uri="{FF2B5EF4-FFF2-40B4-BE49-F238E27FC236}">
                    <a16:creationId xmlns="" xmlns:a16="http://schemas.microsoft.com/office/drawing/2014/main" id="{EA6A57FB-2715-454E-AE5B-ECB37A7DA5A2}"/>
                  </a:ext>
                </a:extLst>
              </p:cNvPr>
              <p:cNvSpPr/>
              <p:nvPr/>
            </p:nvSpPr>
            <p:spPr bwMode="auto">
              <a:xfrm>
                <a:off x="2820" y="2705"/>
                <a:ext cx="183" cy="64"/>
              </a:xfrm>
              <a:custGeom>
                <a:avLst/>
                <a:gdLst>
                  <a:gd name="T0" fmla="*/ 10 w 88"/>
                  <a:gd name="T1" fmla="*/ 10 h 31"/>
                  <a:gd name="T2" fmla="*/ 88 w 88"/>
                  <a:gd name="T3" fmla="*/ 0 h 31"/>
                  <a:gd name="T4" fmla="*/ 88 w 88"/>
                  <a:gd name="T5" fmla="*/ 4 h 31"/>
                  <a:gd name="T6" fmla="*/ 57 w 88"/>
                  <a:gd name="T7" fmla="*/ 14 h 31"/>
                  <a:gd name="T8" fmla="*/ 18 w 88"/>
                  <a:gd name="T9" fmla="*/ 20 h 31"/>
                  <a:gd name="T10" fmla="*/ 10 w 88"/>
                  <a:gd name="T11" fmla="*/ 31 h 31"/>
                  <a:gd name="T12" fmla="*/ 0 w 88"/>
                  <a:gd name="T13" fmla="*/ 31 h 31"/>
                  <a:gd name="T14" fmla="*/ 10 w 88"/>
                  <a:gd name="T15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31">
                    <a:moveTo>
                      <a:pt x="10" y="10"/>
                    </a:moveTo>
                    <a:cubicBezTo>
                      <a:pt x="88" y="0"/>
                      <a:pt x="88" y="0"/>
                      <a:pt x="88" y="0"/>
                    </a:cubicBezTo>
                    <a:cubicBezTo>
                      <a:pt x="88" y="4"/>
                      <a:pt x="88" y="4"/>
                      <a:pt x="88" y="4"/>
                    </a:cubicBezTo>
                    <a:cubicBezTo>
                      <a:pt x="79" y="10"/>
                      <a:pt x="68" y="11"/>
                      <a:pt x="57" y="14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8" name="ïşľiḓé">
                <a:extLst>
                  <a:ext uri="{FF2B5EF4-FFF2-40B4-BE49-F238E27FC236}">
                    <a16:creationId xmlns="" xmlns:a16="http://schemas.microsoft.com/office/drawing/2014/main" id="{3B6687DD-202C-4EE0-A298-C02D90693DCB}"/>
                  </a:ext>
                </a:extLst>
              </p:cNvPr>
              <p:cNvSpPr/>
              <p:nvPr/>
            </p:nvSpPr>
            <p:spPr bwMode="auto">
              <a:xfrm>
                <a:off x="3184" y="2759"/>
                <a:ext cx="39" cy="39"/>
              </a:xfrm>
              <a:prstGeom prst="ellipse">
                <a:avLst/>
              </a:pr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9" name="ïSliḓé">
                <a:extLst>
                  <a:ext uri="{FF2B5EF4-FFF2-40B4-BE49-F238E27FC236}">
                    <a16:creationId xmlns="" xmlns:a16="http://schemas.microsoft.com/office/drawing/2014/main" id="{B5F4092D-A331-4851-AB66-E73995E8CA12}"/>
                  </a:ext>
                </a:extLst>
              </p:cNvPr>
              <p:cNvSpPr/>
              <p:nvPr/>
            </p:nvSpPr>
            <p:spPr bwMode="auto">
              <a:xfrm>
                <a:off x="3136" y="2784"/>
                <a:ext cx="50" cy="50"/>
              </a:xfrm>
              <a:prstGeom prst="ellipse">
                <a:avLst/>
              </a:pr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0" name="îṥ1iďe">
                <a:extLst>
                  <a:ext uri="{FF2B5EF4-FFF2-40B4-BE49-F238E27FC236}">
                    <a16:creationId xmlns="" xmlns:a16="http://schemas.microsoft.com/office/drawing/2014/main" id="{0173A9B3-2A8F-4820-8C06-B0DC47CB2F6B}"/>
                  </a:ext>
                </a:extLst>
              </p:cNvPr>
              <p:cNvSpPr/>
              <p:nvPr/>
            </p:nvSpPr>
            <p:spPr bwMode="auto">
              <a:xfrm>
                <a:off x="2851" y="2809"/>
                <a:ext cx="50" cy="50"/>
              </a:xfrm>
              <a:prstGeom prst="ellipse">
                <a:avLst/>
              </a:pr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1" name="íšlíďè">
                <a:extLst>
                  <a:ext uri="{FF2B5EF4-FFF2-40B4-BE49-F238E27FC236}">
                    <a16:creationId xmlns="" xmlns:a16="http://schemas.microsoft.com/office/drawing/2014/main" id="{A07519AF-F03B-4F0B-8906-6B5591A7FBD0}"/>
                  </a:ext>
                </a:extLst>
              </p:cNvPr>
              <p:cNvSpPr/>
              <p:nvPr/>
            </p:nvSpPr>
            <p:spPr bwMode="auto">
              <a:xfrm>
                <a:off x="2820" y="2750"/>
                <a:ext cx="35" cy="38"/>
              </a:xfrm>
              <a:prstGeom prst="ellipse">
                <a:avLst/>
              </a:pr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2" name="îṡlïḍê">
                <a:extLst>
                  <a:ext uri="{FF2B5EF4-FFF2-40B4-BE49-F238E27FC236}">
                    <a16:creationId xmlns="" xmlns:a16="http://schemas.microsoft.com/office/drawing/2014/main" id="{6DC9D326-260D-4457-B720-72D5C73BA99E}"/>
                  </a:ext>
                </a:extLst>
              </p:cNvPr>
              <p:cNvSpPr/>
              <p:nvPr/>
            </p:nvSpPr>
            <p:spPr bwMode="auto">
              <a:xfrm>
                <a:off x="3254" y="2690"/>
                <a:ext cx="219" cy="83"/>
              </a:xfrm>
              <a:custGeom>
                <a:avLst/>
                <a:gdLst>
                  <a:gd name="T0" fmla="*/ 1 w 105"/>
                  <a:gd name="T1" fmla="*/ 20 h 40"/>
                  <a:gd name="T2" fmla="*/ 6 w 105"/>
                  <a:gd name="T3" fmla="*/ 5 h 40"/>
                  <a:gd name="T4" fmla="*/ 47 w 105"/>
                  <a:gd name="T5" fmla="*/ 0 h 40"/>
                  <a:gd name="T6" fmla="*/ 44 w 105"/>
                  <a:gd name="T7" fmla="*/ 11 h 40"/>
                  <a:gd name="T8" fmla="*/ 96 w 105"/>
                  <a:gd name="T9" fmla="*/ 26 h 40"/>
                  <a:gd name="T10" fmla="*/ 104 w 105"/>
                  <a:gd name="T11" fmla="*/ 33 h 40"/>
                  <a:gd name="T12" fmla="*/ 101 w 105"/>
                  <a:gd name="T13" fmla="*/ 39 h 40"/>
                  <a:gd name="T14" fmla="*/ 51 w 105"/>
                  <a:gd name="T15" fmla="*/ 40 h 40"/>
                  <a:gd name="T16" fmla="*/ 44 w 105"/>
                  <a:gd name="T17" fmla="*/ 39 h 40"/>
                  <a:gd name="T18" fmla="*/ 44 w 105"/>
                  <a:gd name="T19" fmla="*/ 39 h 40"/>
                  <a:gd name="T20" fmla="*/ 44 w 105"/>
                  <a:gd name="T21" fmla="*/ 39 h 40"/>
                  <a:gd name="T22" fmla="*/ 31 w 105"/>
                  <a:gd name="T23" fmla="*/ 36 h 40"/>
                  <a:gd name="T24" fmla="*/ 29 w 105"/>
                  <a:gd name="T25" fmla="*/ 39 h 40"/>
                  <a:gd name="T26" fmla="*/ 3 w 105"/>
                  <a:gd name="T27" fmla="*/ 40 h 40"/>
                  <a:gd name="T28" fmla="*/ 2 w 105"/>
                  <a:gd name="T29" fmla="*/ 39 h 40"/>
                  <a:gd name="T30" fmla="*/ 1 w 105"/>
                  <a:gd name="T31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40">
                    <a:moveTo>
                      <a:pt x="1" y="20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6"/>
                      <a:pt x="100" y="29"/>
                      <a:pt x="104" y="33"/>
                    </a:cubicBezTo>
                    <a:cubicBezTo>
                      <a:pt x="105" y="35"/>
                      <a:pt x="104" y="39"/>
                      <a:pt x="10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49" y="40"/>
                      <a:pt x="46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0" y="38"/>
                      <a:pt x="35" y="37"/>
                      <a:pt x="31" y="36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39"/>
                      <a:pt x="2" y="39"/>
                    </a:cubicBezTo>
                    <a:cubicBezTo>
                      <a:pt x="0" y="38"/>
                      <a:pt x="1" y="20"/>
                      <a:pt x="1" y="2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3" name="ïṥļiḍé">
                <a:extLst>
                  <a:ext uri="{FF2B5EF4-FFF2-40B4-BE49-F238E27FC236}">
                    <a16:creationId xmlns="" xmlns:a16="http://schemas.microsoft.com/office/drawing/2014/main" id="{2C724149-E479-44CE-BC64-352FA79282AD}"/>
                  </a:ext>
                </a:extLst>
              </p:cNvPr>
              <p:cNvSpPr/>
              <p:nvPr/>
            </p:nvSpPr>
            <p:spPr bwMode="auto">
              <a:xfrm>
                <a:off x="3144" y="2680"/>
                <a:ext cx="221" cy="110"/>
              </a:xfrm>
              <a:custGeom>
                <a:avLst/>
                <a:gdLst>
                  <a:gd name="T0" fmla="*/ 2 w 106"/>
                  <a:gd name="T1" fmla="*/ 30 h 53"/>
                  <a:gd name="T2" fmla="*/ 4 w 106"/>
                  <a:gd name="T3" fmla="*/ 16 h 53"/>
                  <a:gd name="T4" fmla="*/ 9 w 106"/>
                  <a:gd name="T5" fmla="*/ 5 h 53"/>
                  <a:gd name="T6" fmla="*/ 44 w 106"/>
                  <a:gd name="T7" fmla="*/ 0 h 53"/>
                  <a:gd name="T8" fmla="*/ 47 w 106"/>
                  <a:gd name="T9" fmla="*/ 25 h 53"/>
                  <a:gd name="T10" fmla="*/ 66 w 106"/>
                  <a:gd name="T11" fmla="*/ 29 h 53"/>
                  <a:gd name="T12" fmla="*/ 97 w 106"/>
                  <a:gd name="T13" fmla="*/ 40 h 53"/>
                  <a:gd name="T14" fmla="*/ 104 w 106"/>
                  <a:gd name="T15" fmla="*/ 47 h 53"/>
                  <a:gd name="T16" fmla="*/ 101 w 106"/>
                  <a:gd name="T17" fmla="*/ 53 h 53"/>
                  <a:gd name="T18" fmla="*/ 51 w 106"/>
                  <a:gd name="T19" fmla="*/ 52 h 53"/>
                  <a:gd name="T20" fmla="*/ 45 w 106"/>
                  <a:gd name="T21" fmla="*/ 50 h 53"/>
                  <a:gd name="T22" fmla="*/ 45 w 106"/>
                  <a:gd name="T23" fmla="*/ 50 h 53"/>
                  <a:gd name="T24" fmla="*/ 32 w 106"/>
                  <a:gd name="T25" fmla="*/ 47 h 53"/>
                  <a:gd name="T26" fmla="*/ 30 w 106"/>
                  <a:gd name="T27" fmla="*/ 50 h 53"/>
                  <a:gd name="T28" fmla="*/ 4 w 106"/>
                  <a:gd name="T29" fmla="*/ 50 h 53"/>
                  <a:gd name="T30" fmla="*/ 3 w 106"/>
                  <a:gd name="T31" fmla="*/ 49 h 53"/>
                  <a:gd name="T32" fmla="*/ 2 w 106"/>
                  <a:gd name="T33" fmla="*/ 3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" h="53">
                    <a:moveTo>
                      <a:pt x="2" y="30"/>
                    </a:moveTo>
                    <a:cubicBezTo>
                      <a:pt x="2" y="23"/>
                      <a:pt x="3" y="18"/>
                      <a:pt x="4" y="16"/>
                    </a:cubicBezTo>
                    <a:cubicBezTo>
                      <a:pt x="6" y="13"/>
                      <a:pt x="8" y="9"/>
                      <a:pt x="9" y="5"/>
                    </a:cubicBezTo>
                    <a:cubicBezTo>
                      <a:pt x="20" y="5"/>
                      <a:pt x="35" y="9"/>
                      <a:pt x="44" y="0"/>
                    </a:cubicBezTo>
                    <a:cubicBezTo>
                      <a:pt x="43" y="8"/>
                      <a:pt x="40" y="20"/>
                      <a:pt x="47" y="25"/>
                    </a:cubicBezTo>
                    <a:cubicBezTo>
                      <a:pt x="50" y="27"/>
                      <a:pt x="62" y="28"/>
                      <a:pt x="66" y="29"/>
                    </a:cubicBezTo>
                    <a:cubicBezTo>
                      <a:pt x="77" y="33"/>
                      <a:pt x="87" y="36"/>
                      <a:pt x="97" y="40"/>
                    </a:cubicBezTo>
                    <a:cubicBezTo>
                      <a:pt x="97" y="40"/>
                      <a:pt x="101" y="42"/>
                      <a:pt x="104" y="47"/>
                    </a:cubicBezTo>
                    <a:cubicBezTo>
                      <a:pt x="106" y="49"/>
                      <a:pt x="104" y="53"/>
                      <a:pt x="101" y="53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49" y="51"/>
                      <a:pt x="47" y="51"/>
                      <a:pt x="45" y="50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40" y="49"/>
                      <a:pt x="36" y="48"/>
                      <a:pt x="32" y="47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49"/>
                      <a:pt x="3" y="49"/>
                      <a:pt x="3" y="49"/>
                    </a:cubicBezTo>
                    <a:cubicBezTo>
                      <a:pt x="0" y="48"/>
                      <a:pt x="1" y="38"/>
                      <a:pt x="2" y="30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4" name="îSḷïḋe">
                <a:extLst>
                  <a:ext uri="{FF2B5EF4-FFF2-40B4-BE49-F238E27FC236}">
                    <a16:creationId xmlns="" xmlns:a16="http://schemas.microsoft.com/office/drawing/2014/main" id="{515FF948-2538-4088-82B9-40939002389B}"/>
                  </a:ext>
                </a:extLst>
              </p:cNvPr>
              <p:cNvSpPr/>
              <p:nvPr/>
            </p:nvSpPr>
            <p:spPr bwMode="auto">
              <a:xfrm>
                <a:off x="2859" y="2214"/>
                <a:ext cx="529" cy="505"/>
              </a:xfrm>
              <a:custGeom>
                <a:avLst/>
                <a:gdLst>
                  <a:gd name="T0" fmla="*/ 254 w 254"/>
                  <a:gd name="T1" fmla="*/ 73 h 243"/>
                  <a:gd name="T2" fmla="*/ 254 w 254"/>
                  <a:gd name="T3" fmla="*/ 58 h 243"/>
                  <a:gd name="T4" fmla="*/ 222 w 254"/>
                  <a:gd name="T5" fmla="*/ 31 h 243"/>
                  <a:gd name="T6" fmla="*/ 168 w 254"/>
                  <a:gd name="T7" fmla="*/ 18 h 243"/>
                  <a:gd name="T8" fmla="*/ 97 w 254"/>
                  <a:gd name="T9" fmla="*/ 0 h 243"/>
                  <a:gd name="T10" fmla="*/ 0 w 254"/>
                  <a:gd name="T11" fmla="*/ 3 h 243"/>
                  <a:gd name="T12" fmla="*/ 85 w 254"/>
                  <a:gd name="T13" fmla="*/ 19 h 243"/>
                  <a:gd name="T14" fmla="*/ 136 w 254"/>
                  <a:gd name="T15" fmla="*/ 46 h 243"/>
                  <a:gd name="T16" fmla="*/ 155 w 254"/>
                  <a:gd name="T17" fmla="*/ 66 h 243"/>
                  <a:gd name="T18" fmla="*/ 185 w 254"/>
                  <a:gd name="T19" fmla="*/ 87 h 243"/>
                  <a:gd name="T20" fmla="*/ 193 w 254"/>
                  <a:gd name="T21" fmla="*/ 92 h 243"/>
                  <a:gd name="T22" fmla="*/ 195 w 254"/>
                  <a:gd name="T23" fmla="*/ 94 h 243"/>
                  <a:gd name="T24" fmla="*/ 194 w 254"/>
                  <a:gd name="T25" fmla="*/ 128 h 243"/>
                  <a:gd name="T26" fmla="*/ 193 w 254"/>
                  <a:gd name="T27" fmla="*/ 157 h 243"/>
                  <a:gd name="T28" fmla="*/ 196 w 254"/>
                  <a:gd name="T29" fmla="*/ 240 h 243"/>
                  <a:gd name="T30" fmla="*/ 197 w 254"/>
                  <a:gd name="T31" fmla="*/ 243 h 243"/>
                  <a:gd name="T32" fmla="*/ 199 w 254"/>
                  <a:gd name="T33" fmla="*/ 243 h 243"/>
                  <a:gd name="T34" fmla="*/ 223 w 254"/>
                  <a:gd name="T35" fmla="*/ 243 h 243"/>
                  <a:gd name="T36" fmla="*/ 241 w 254"/>
                  <a:gd name="T37" fmla="*/ 175 h 243"/>
                  <a:gd name="T38" fmla="*/ 249 w 254"/>
                  <a:gd name="T39" fmla="*/ 105 h 243"/>
                  <a:gd name="T40" fmla="*/ 254 w 254"/>
                  <a:gd name="T41" fmla="*/ 7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243">
                    <a:moveTo>
                      <a:pt x="254" y="73"/>
                    </a:moveTo>
                    <a:cubicBezTo>
                      <a:pt x="254" y="68"/>
                      <a:pt x="254" y="63"/>
                      <a:pt x="254" y="58"/>
                    </a:cubicBezTo>
                    <a:cubicBezTo>
                      <a:pt x="253" y="39"/>
                      <a:pt x="239" y="35"/>
                      <a:pt x="222" y="31"/>
                    </a:cubicBezTo>
                    <a:cubicBezTo>
                      <a:pt x="204" y="26"/>
                      <a:pt x="186" y="22"/>
                      <a:pt x="168" y="18"/>
                    </a:cubicBezTo>
                    <a:cubicBezTo>
                      <a:pt x="144" y="12"/>
                      <a:pt x="120" y="6"/>
                      <a:pt x="97" y="0"/>
                    </a:cubicBezTo>
                    <a:cubicBezTo>
                      <a:pt x="97" y="0"/>
                      <a:pt x="0" y="3"/>
                      <a:pt x="0" y="3"/>
                    </a:cubicBezTo>
                    <a:cubicBezTo>
                      <a:pt x="28" y="2"/>
                      <a:pt x="59" y="10"/>
                      <a:pt x="85" y="19"/>
                    </a:cubicBezTo>
                    <a:cubicBezTo>
                      <a:pt x="103" y="25"/>
                      <a:pt x="121" y="34"/>
                      <a:pt x="136" y="46"/>
                    </a:cubicBezTo>
                    <a:cubicBezTo>
                      <a:pt x="143" y="52"/>
                      <a:pt x="150" y="59"/>
                      <a:pt x="155" y="66"/>
                    </a:cubicBezTo>
                    <a:cubicBezTo>
                      <a:pt x="163" y="77"/>
                      <a:pt x="173" y="82"/>
                      <a:pt x="185" y="87"/>
                    </a:cubicBezTo>
                    <a:cubicBezTo>
                      <a:pt x="188" y="88"/>
                      <a:pt x="191" y="90"/>
                      <a:pt x="193" y="92"/>
                    </a:cubicBezTo>
                    <a:cubicBezTo>
                      <a:pt x="194" y="92"/>
                      <a:pt x="195" y="93"/>
                      <a:pt x="195" y="94"/>
                    </a:cubicBezTo>
                    <a:cubicBezTo>
                      <a:pt x="198" y="98"/>
                      <a:pt x="194" y="123"/>
                      <a:pt x="194" y="128"/>
                    </a:cubicBezTo>
                    <a:cubicBezTo>
                      <a:pt x="193" y="139"/>
                      <a:pt x="192" y="147"/>
                      <a:pt x="193" y="157"/>
                    </a:cubicBezTo>
                    <a:cubicBezTo>
                      <a:pt x="197" y="185"/>
                      <a:pt x="198" y="212"/>
                      <a:pt x="196" y="240"/>
                    </a:cubicBezTo>
                    <a:cubicBezTo>
                      <a:pt x="196" y="241"/>
                      <a:pt x="196" y="242"/>
                      <a:pt x="197" y="243"/>
                    </a:cubicBezTo>
                    <a:cubicBezTo>
                      <a:pt x="197" y="243"/>
                      <a:pt x="198" y="243"/>
                      <a:pt x="199" y="243"/>
                    </a:cubicBezTo>
                    <a:cubicBezTo>
                      <a:pt x="207" y="243"/>
                      <a:pt x="215" y="243"/>
                      <a:pt x="223" y="243"/>
                    </a:cubicBezTo>
                    <a:cubicBezTo>
                      <a:pt x="227" y="242"/>
                      <a:pt x="239" y="182"/>
                      <a:pt x="241" y="175"/>
                    </a:cubicBezTo>
                    <a:cubicBezTo>
                      <a:pt x="246" y="152"/>
                      <a:pt x="249" y="129"/>
                      <a:pt x="249" y="105"/>
                    </a:cubicBezTo>
                    <a:cubicBezTo>
                      <a:pt x="249" y="94"/>
                      <a:pt x="252" y="83"/>
                      <a:pt x="254" y="73"/>
                    </a:cubicBezTo>
                    <a:close/>
                  </a:path>
                </a:pathLst>
              </a:custGeom>
              <a:solidFill>
                <a:srgbClr val="0D2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5" name="íṥlîḑe">
                <a:extLst>
                  <a:ext uri="{FF2B5EF4-FFF2-40B4-BE49-F238E27FC236}">
                    <a16:creationId xmlns="" xmlns:a16="http://schemas.microsoft.com/office/drawing/2014/main" id="{8F89662C-3ED4-4334-876E-C896BA78140E}"/>
                  </a:ext>
                </a:extLst>
              </p:cNvPr>
              <p:cNvSpPr/>
              <p:nvPr/>
            </p:nvSpPr>
            <p:spPr bwMode="auto">
              <a:xfrm>
                <a:off x="2826" y="2216"/>
                <a:ext cx="551" cy="499"/>
              </a:xfrm>
              <a:custGeom>
                <a:avLst/>
                <a:gdLst>
                  <a:gd name="T0" fmla="*/ 261 w 265"/>
                  <a:gd name="T1" fmla="*/ 52 h 240"/>
                  <a:gd name="T2" fmla="*/ 260 w 265"/>
                  <a:gd name="T3" fmla="*/ 51 h 240"/>
                  <a:gd name="T4" fmla="*/ 226 w 265"/>
                  <a:gd name="T5" fmla="*/ 36 h 240"/>
                  <a:gd name="T6" fmla="*/ 178 w 265"/>
                  <a:gd name="T7" fmla="*/ 23 h 240"/>
                  <a:gd name="T8" fmla="*/ 117 w 265"/>
                  <a:gd name="T9" fmla="*/ 6 h 240"/>
                  <a:gd name="T10" fmla="*/ 11 w 265"/>
                  <a:gd name="T11" fmla="*/ 0 h 240"/>
                  <a:gd name="T12" fmla="*/ 2 w 265"/>
                  <a:gd name="T13" fmla="*/ 26 h 240"/>
                  <a:gd name="T14" fmla="*/ 25 w 265"/>
                  <a:gd name="T15" fmla="*/ 73 h 240"/>
                  <a:gd name="T16" fmla="*/ 156 w 265"/>
                  <a:gd name="T17" fmla="*/ 95 h 240"/>
                  <a:gd name="T18" fmla="*/ 190 w 265"/>
                  <a:gd name="T19" fmla="*/ 94 h 240"/>
                  <a:gd name="T20" fmla="*/ 183 w 265"/>
                  <a:gd name="T21" fmla="*/ 122 h 240"/>
                  <a:gd name="T22" fmla="*/ 176 w 265"/>
                  <a:gd name="T23" fmla="*/ 160 h 240"/>
                  <a:gd name="T24" fmla="*/ 159 w 265"/>
                  <a:gd name="T25" fmla="*/ 232 h 240"/>
                  <a:gd name="T26" fmla="*/ 159 w 265"/>
                  <a:gd name="T27" fmla="*/ 237 h 240"/>
                  <a:gd name="T28" fmla="*/ 162 w 265"/>
                  <a:gd name="T29" fmla="*/ 239 h 240"/>
                  <a:gd name="T30" fmla="*/ 190 w 265"/>
                  <a:gd name="T31" fmla="*/ 239 h 240"/>
                  <a:gd name="T32" fmla="*/ 202 w 265"/>
                  <a:gd name="T33" fmla="*/ 227 h 240"/>
                  <a:gd name="T34" fmla="*/ 226 w 265"/>
                  <a:gd name="T35" fmla="*/ 173 h 240"/>
                  <a:gd name="T36" fmla="*/ 255 w 265"/>
                  <a:gd name="T37" fmla="*/ 83 h 240"/>
                  <a:gd name="T38" fmla="*/ 261 w 265"/>
                  <a:gd name="T39" fmla="*/ 5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5" h="240">
                    <a:moveTo>
                      <a:pt x="261" y="52"/>
                    </a:moveTo>
                    <a:cubicBezTo>
                      <a:pt x="261" y="52"/>
                      <a:pt x="260" y="51"/>
                      <a:pt x="260" y="51"/>
                    </a:cubicBezTo>
                    <a:cubicBezTo>
                      <a:pt x="254" y="40"/>
                      <a:pt x="237" y="39"/>
                      <a:pt x="226" y="36"/>
                    </a:cubicBezTo>
                    <a:cubicBezTo>
                      <a:pt x="210" y="32"/>
                      <a:pt x="194" y="27"/>
                      <a:pt x="178" y="23"/>
                    </a:cubicBezTo>
                    <a:cubicBezTo>
                      <a:pt x="158" y="17"/>
                      <a:pt x="138" y="12"/>
                      <a:pt x="117" y="6"/>
                    </a:cubicBezTo>
                    <a:cubicBezTo>
                      <a:pt x="117" y="6"/>
                      <a:pt x="11" y="0"/>
                      <a:pt x="11" y="0"/>
                    </a:cubicBezTo>
                    <a:cubicBezTo>
                      <a:pt x="7" y="0"/>
                      <a:pt x="3" y="23"/>
                      <a:pt x="2" y="26"/>
                    </a:cubicBezTo>
                    <a:cubicBezTo>
                      <a:pt x="0" y="45"/>
                      <a:pt x="9" y="62"/>
                      <a:pt x="25" y="73"/>
                    </a:cubicBezTo>
                    <a:cubicBezTo>
                      <a:pt x="62" y="97"/>
                      <a:pt x="115" y="96"/>
                      <a:pt x="156" y="95"/>
                    </a:cubicBezTo>
                    <a:cubicBezTo>
                      <a:pt x="167" y="94"/>
                      <a:pt x="180" y="92"/>
                      <a:pt x="190" y="94"/>
                    </a:cubicBezTo>
                    <a:cubicBezTo>
                      <a:pt x="184" y="100"/>
                      <a:pt x="185" y="114"/>
                      <a:pt x="183" y="122"/>
                    </a:cubicBezTo>
                    <a:cubicBezTo>
                      <a:pt x="181" y="135"/>
                      <a:pt x="178" y="147"/>
                      <a:pt x="176" y="160"/>
                    </a:cubicBezTo>
                    <a:cubicBezTo>
                      <a:pt x="171" y="184"/>
                      <a:pt x="165" y="208"/>
                      <a:pt x="159" y="232"/>
                    </a:cubicBezTo>
                    <a:cubicBezTo>
                      <a:pt x="158" y="234"/>
                      <a:pt x="158" y="235"/>
                      <a:pt x="159" y="237"/>
                    </a:cubicBezTo>
                    <a:cubicBezTo>
                      <a:pt x="160" y="238"/>
                      <a:pt x="161" y="238"/>
                      <a:pt x="162" y="239"/>
                    </a:cubicBezTo>
                    <a:cubicBezTo>
                      <a:pt x="170" y="240"/>
                      <a:pt x="182" y="240"/>
                      <a:pt x="190" y="239"/>
                    </a:cubicBezTo>
                    <a:cubicBezTo>
                      <a:pt x="198" y="238"/>
                      <a:pt x="198" y="234"/>
                      <a:pt x="202" y="227"/>
                    </a:cubicBezTo>
                    <a:cubicBezTo>
                      <a:pt x="210" y="209"/>
                      <a:pt x="218" y="191"/>
                      <a:pt x="226" y="173"/>
                    </a:cubicBezTo>
                    <a:cubicBezTo>
                      <a:pt x="238" y="144"/>
                      <a:pt x="249" y="114"/>
                      <a:pt x="255" y="83"/>
                    </a:cubicBezTo>
                    <a:cubicBezTo>
                      <a:pt x="257" y="74"/>
                      <a:pt x="265" y="62"/>
                      <a:pt x="261" y="52"/>
                    </a:cubicBezTo>
                    <a:close/>
                  </a:path>
                </a:pathLst>
              </a:custGeom>
              <a:solidFill>
                <a:srgbClr val="0E2C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6" name="íSļiḍè">
                <a:extLst>
                  <a:ext uri="{FF2B5EF4-FFF2-40B4-BE49-F238E27FC236}">
                    <a16:creationId xmlns="" xmlns:a16="http://schemas.microsoft.com/office/drawing/2014/main" id="{B61C24CC-69E6-4F90-A2CD-6FEC8840245E}"/>
                  </a:ext>
                </a:extLst>
              </p:cNvPr>
              <p:cNvSpPr/>
              <p:nvPr/>
            </p:nvSpPr>
            <p:spPr bwMode="auto">
              <a:xfrm>
                <a:off x="2818" y="2177"/>
                <a:ext cx="251" cy="183"/>
              </a:xfrm>
              <a:custGeom>
                <a:avLst/>
                <a:gdLst>
                  <a:gd name="T0" fmla="*/ 114 w 121"/>
                  <a:gd name="T1" fmla="*/ 0 h 88"/>
                  <a:gd name="T2" fmla="*/ 7 w 121"/>
                  <a:gd name="T3" fmla="*/ 22 h 88"/>
                  <a:gd name="T4" fmla="*/ 0 w 121"/>
                  <a:gd name="T5" fmla="*/ 88 h 88"/>
                  <a:gd name="T6" fmla="*/ 121 w 121"/>
                  <a:gd name="T7" fmla="*/ 88 h 88"/>
                  <a:gd name="T8" fmla="*/ 114 w 121"/>
                  <a:gd name="T9" fmla="*/ 11 h 88"/>
                  <a:gd name="T10" fmla="*/ 114 w 121"/>
                  <a:gd name="T1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88">
                    <a:moveTo>
                      <a:pt x="114" y="0"/>
                    </a:moveTo>
                    <a:cubicBezTo>
                      <a:pt x="78" y="1"/>
                      <a:pt x="44" y="18"/>
                      <a:pt x="7" y="22"/>
                    </a:cubicBezTo>
                    <a:cubicBezTo>
                      <a:pt x="6" y="46"/>
                      <a:pt x="3" y="68"/>
                      <a:pt x="0" y="88"/>
                    </a:cubicBezTo>
                    <a:cubicBezTo>
                      <a:pt x="121" y="88"/>
                      <a:pt x="121" y="88"/>
                      <a:pt x="121" y="88"/>
                    </a:cubicBezTo>
                    <a:cubicBezTo>
                      <a:pt x="121" y="56"/>
                      <a:pt x="114" y="29"/>
                      <a:pt x="114" y="11"/>
                    </a:cubicBezTo>
                    <a:cubicBezTo>
                      <a:pt x="114" y="7"/>
                      <a:pt x="114" y="3"/>
                      <a:pt x="114" y="0"/>
                    </a:cubicBezTo>
                    <a:close/>
                  </a:path>
                </a:pathLst>
              </a:custGeom>
              <a:solidFill>
                <a:srgbClr val="724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7" name="iṩ1iḋè">
                <a:extLst>
                  <a:ext uri="{FF2B5EF4-FFF2-40B4-BE49-F238E27FC236}">
                    <a16:creationId xmlns="" xmlns:a16="http://schemas.microsoft.com/office/drawing/2014/main" id="{C9227553-E8EC-40E0-8E1D-C96D1E3BE563}"/>
                  </a:ext>
                </a:extLst>
              </p:cNvPr>
              <p:cNvSpPr/>
              <p:nvPr/>
            </p:nvSpPr>
            <p:spPr bwMode="auto">
              <a:xfrm>
                <a:off x="2381" y="2016"/>
                <a:ext cx="104" cy="477"/>
              </a:xfrm>
              <a:custGeom>
                <a:avLst/>
                <a:gdLst>
                  <a:gd name="T0" fmla="*/ 5 w 50"/>
                  <a:gd name="T1" fmla="*/ 31 h 229"/>
                  <a:gd name="T2" fmla="*/ 43 w 50"/>
                  <a:gd name="T3" fmla="*/ 19 h 229"/>
                  <a:gd name="T4" fmla="*/ 47 w 50"/>
                  <a:gd name="T5" fmla="*/ 40 h 229"/>
                  <a:gd name="T6" fmla="*/ 46 w 50"/>
                  <a:gd name="T7" fmla="*/ 195 h 229"/>
                  <a:gd name="T8" fmla="*/ 42 w 50"/>
                  <a:gd name="T9" fmla="*/ 208 h 229"/>
                  <a:gd name="T10" fmla="*/ 10 w 50"/>
                  <a:gd name="T11" fmla="*/ 218 h 229"/>
                  <a:gd name="T12" fmla="*/ 7 w 50"/>
                  <a:gd name="T13" fmla="*/ 204 h 229"/>
                  <a:gd name="T14" fmla="*/ 1 w 50"/>
                  <a:gd name="T15" fmla="*/ 51 h 229"/>
                  <a:gd name="T16" fmla="*/ 5 w 50"/>
                  <a:gd name="T17" fmla="*/ 3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229">
                    <a:moveTo>
                      <a:pt x="5" y="31"/>
                    </a:moveTo>
                    <a:cubicBezTo>
                      <a:pt x="18" y="10"/>
                      <a:pt x="31" y="0"/>
                      <a:pt x="43" y="19"/>
                    </a:cubicBezTo>
                    <a:cubicBezTo>
                      <a:pt x="45" y="22"/>
                      <a:pt x="47" y="32"/>
                      <a:pt x="47" y="40"/>
                    </a:cubicBezTo>
                    <a:cubicBezTo>
                      <a:pt x="50" y="97"/>
                      <a:pt x="50" y="149"/>
                      <a:pt x="46" y="195"/>
                    </a:cubicBezTo>
                    <a:cubicBezTo>
                      <a:pt x="46" y="200"/>
                      <a:pt x="44" y="206"/>
                      <a:pt x="42" y="208"/>
                    </a:cubicBezTo>
                    <a:cubicBezTo>
                      <a:pt x="30" y="221"/>
                      <a:pt x="19" y="229"/>
                      <a:pt x="10" y="218"/>
                    </a:cubicBezTo>
                    <a:cubicBezTo>
                      <a:pt x="9" y="216"/>
                      <a:pt x="7" y="210"/>
                      <a:pt x="7" y="204"/>
                    </a:cubicBezTo>
                    <a:cubicBezTo>
                      <a:pt x="2" y="154"/>
                      <a:pt x="0" y="103"/>
                      <a:pt x="1" y="51"/>
                    </a:cubicBezTo>
                    <a:cubicBezTo>
                      <a:pt x="1" y="44"/>
                      <a:pt x="3" y="35"/>
                      <a:pt x="5" y="31"/>
                    </a:cubicBezTo>
                    <a:close/>
                  </a:path>
                </a:pathLst>
              </a:custGeom>
              <a:solidFill>
                <a:srgbClr val="6B83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8" name="îšļíḋe">
                <a:extLst>
                  <a:ext uri="{FF2B5EF4-FFF2-40B4-BE49-F238E27FC236}">
                    <a16:creationId xmlns="" xmlns:a16="http://schemas.microsoft.com/office/drawing/2014/main" id="{8565073E-7F58-47C0-AC64-5A67E0751DA7}"/>
                  </a:ext>
                </a:extLst>
              </p:cNvPr>
              <p:cNvSpPr/>
              <p:nvPr/>
            </p:nvSpPr>
            <p:spPr bwMode="auto">
              <a:xfrm>
                <a:off x="2581" y="2538"/>
                <a:ext cx="122" cy="61"/>
              </a:xfrm>
              <a:prstGeom prst="rect">
                <a:avLst/>
              </a:pr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9" name="iṡ1íḑê">
                <a:extLst>
                  <a:ext uri="{FF2B5EF4-FFF2-40B4-BE49-F238E27FC236}">
                    <a16:creationId xmlns="" xmlns:a16="http://schemas.microsoft.com/office/drawing/2014/main" id="{2B7DC6D9-584C-4503-9E86-78C37B7B5E97}"/>
                  </a:ext>
                </a:extLst>
              </p:cNvPr>
              <p:cNvSpPr/>
              <p:nvPr/>
            </p:nvSpPr>
            <p:spPr bwMode="auto">
              <a:xfrm>
                <a:off x="2416" y="2516"/>
                <a:ext cx="435" cy="45"/>
              </a:xfrm>
              <a:custGeom>
                <a:avLst/>
                <a:gdLst>
                  <a:gd name="T0" fmla="*/ 209 w 209"/>
                  <a:gd name="T1" fmla="*/ 9 h 22"/>
                  <a:gd name="T2" fmla="*/ 209 w 209"/>
                  <a:gd name="T3" fmla="*/ 22 h 22"/>
                  <a:gd name="T4" fmla="*/ 0 w 209"/>
                  <a:gd name="T5" fmla="*/ 22 h 22"/>
                  <a:gd name="T6" fmla="*/ 0 w 209"/>
                  <a:gd name="T7" fmla="*/ 9 h 22"/>
                  <a:gd name="T8" fmla="*/ 10 w 209"/>
                  <a:gd name="T9" fmla="*/ 0 h 22"/>
                  <a:gd name="T10" fmla="*/ 200 w 209"/>
                  <a:gd name="T11" fmla="*/ 0 h 22"/>
                  <a:gd name="T12" fmla="*/ 209 w 209"/>
                  <a:gd name="T13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22">
                    <a:moveTo>
                      <a:pt x="209" y="9"/>
                    </a:moveTo>
                    <a:cubicBezTo>
                      <a:pt x="209" y="22"/>
                      <a:pt x="209" y="22"/>
                      <a:pt x="209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5" y="0"/>
                      <a:pt x="209" y="4"/>
                      <a:pt x="209" y="9"/>
                    </a:cubicBezTo>
                    <a:close/>
                  </a:path>
                </a:pathLst>
              </a:custGeom>
              <a:solidFill>
                <a:srgbClr val="6B83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0" name="íŝļidè">
                <a:extLst>
                  <a:ext uri="{FF2B5EF4-FFF2-40B4-BE49-F238E27FC236}">
                    <a16:creationId xmlns="" xmlns:a16="http://schemas.microsoft.com/office/drawing/2014/main" id="{686F81FC-F9A1-45A4-A7FF-44158CC91CD4}"/>
                  </a:ext>
                </a:extLst>
              </p:cNvPr>
              <p:cNvSpPr/>
              <p:nvPr/>
            </p:nvSpPr>
            <p:spPr bwMode="auto">
              <a:xfrm>
                <a:off x="2624" y="2565"/>
                <a:ext cx="27" cy="235"/>
              </a:xfrm>
              <a:prstGeom prst="rect">
                <a:avLst/>
              </a:pr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1" name="ïSḷiḑè">
                <a:extLst>
                  <a:ext uri="{FF2B5EF4-FFF2-40B4-BE49-F238E27FC236}">
                    <a16:creationId xmlns="" xmlns:a16="http://schemas.microsoft.com/office/drawing/2014/main" id="{4D3BB6EC-B8CC-4ED7-A869-5008E0186750}"/>
                  </a:ext>
                </a:extLst>
              </p:cNvPr>
              <p:cNvSpPr/>
              <p:nvPr/>
            </p:nvSpPr>
            <p:spPr bwMode="auto">
              <a:xfrm>
                <a:off x="2603" y="2657"/>
                <a:ext cx="67" cy="227"/>
              </a:xfrm>
              <a:prstGeom prst="rect">
                <a:avLst/>
              </a:pr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2" name="íŝ1ídê">
                <a:extLst>
                  <a:ext uri="{FF2B5EF4-FFF2-40B4-BE49-F238E27FC236}">
                    <a16:creationId xmlns="" xmlns:a16="http://schemas.microsoft.com/office/drawing/2014/main" id="{3BFF8418-B52C-4871-B971-696B17BA06D2}"/>
                  </a:ext>
                </a:extLst>
              </p:cNvPr>
              <p:cNvSpPr/>
              <p:nvPr/>
            </p:nvSpPr>
            <p:spPr bwMode="auto">
              <a:xfrm>
                <a:off x="2581" y="2861"/>
                <a:ext cx="112" cy="54"/>
              </a:xfrm>
              <a:prstGeom prst="rect">
                <a:avLst/>
              </a:pr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3" name="îṩḷíḋè">
                <a:extLst>
                  <a:ext uri="{FF2B5EF4-FFF2-40B4-BE49-F238E27FC236}">
                    <a16:creationId xmlns="" xmlns:a16="http://schemas.microsoft.com/office/drawing/2014/main" id="{51F970EA-A1EA-4623-97B8-E41AC4E870C5}"/>
                  </a:ext>
                </a:extLst>
              </p:cNvPr>
              <p:cNvSpPr/>
              <p:nvPr/>
            </p:nvSpPr>
            <p:spPr bwMode="auto">
              <a:xfrm>
                <a:off x="2637" y="2888"/>
                <a:ext cx="260" cy="127"/>
              </a:xfrm>
              <a:custGeom>
                <a:avLst/>
                <a:gdLst>
                  <a:gd name="T0" fmla="*/ 14 w 260"/>
                  <a:gd name="T1" fmla="*/ 0 h 127"/>
                  <a:gd name="T2" fmla="*/ 35 w 260"/>
                  <a:gd name="T3" fmla="*/ 8 h 127"/>
                  <a:gd name="T4" fmla="*/ 35 w 260"/>
                  <a:gd name="T5" fmla="*/ 0 h 127"/>
                  <a:gd name="T6" fmla="*/ 235 w 260"/>
                  <a:gd name="T7" fmla="*/ 25 h 127"/>
                  <a:gd name="T8" fmla="*/ 260 w 260"/>
                  <a:gd name="T9" fmla="*/ 77 h 127"/>
                  <a:gd name="T10" fmla="*/ 235 w 260"/>
                  <a:gd name="T11" fmla="*/ 77 h 127"/>
                  <a:gd name="T12" fmla="*/ 214 w 260"/>
                  <a:gd name="T13" fmla="*/ 50 h 127"/>
                  <a:gd name="T14" fmla="*/ 110 w 260"/>
                  <a:gd name="T15" fmla="*/ 43 h 127"/>
                  <a:gd name="T16" fmla="*/ 185 w 260"/>
                  <a:gd name="T17" fmla="*/ 77 h 127"/>
                  <a:gd name="T18" fmla="*/ 208 w 260"/>
                  <a:gd name="T19" fmla="*/ 114 h 127"/>
                  <a:gd name="T20" fmla="*/ 181 w 260"/>
                  <a:gd name="T21" fmla="*/ 127 h 127"/>
                  <a:gd name="T22" fmla="*/ 162 w 260"/>
                  <a:gd name="T23" fmla="*/ 100 h 127"/>
                  <a:gd name="T24" fmla="*/ 0 w 260"/>
                  <a:gd name="T25" fmla="*/ 27 h 127"/>
                  <a:gd name="T26" fmla="*/ 14 w 260"/>
                  <a:gd name="T2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0" h="127">
                    <a:moveTo>
                      <a:pt x="14" y="0"/>
                    </a:moveTo>
                    <a:lnTo>
                      <a:pt x="35" y="8"/>
                    </a:lnTo>
                    <a:lnTo>
                      <a:pt x="35" y="0"/>
                    </a:lnTo>
                    <a:lnTo>
                      <a:pt x="235" y="25"/>
                    </a:lnTo>
                    <a:lnTo>
                      <a:pt x="260" y="77"/>
                    </a:lnTo>
                    <a:lnTo>
                      <a:pt x="235" y="77"/>
                    </a:lnTo>
                    <a:lnTo>
                      <a:pt x="214" y="50"/>
                    </a:lnTo>
                    <a:lnTo>
                      <a:pt x="110" y="43"/>
                    </a:lnTo>
                    <a:lnTo>
                      <a:pt x="185" y="77"/>
                    </a:lnTo>
                    <a:lnTo>
                      <a:pt x="208" y="114"/>
                    </a:lnTo>
                    <a:lnTo>
                      <a:pt x="181" y="127"/>
                    </a:lnTo>
                    <a:lnTo>
                      <a:pt x="162" y="100"/>
                    </a:lnTo>
                    <a:lnTo>
                      <a:pt x="0" y="2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4" name="íşliḑe">
                <a:extLst>
                  <a:ext uri="{FF2B5EF4-FFF2-40B4-BE49-F238E27FC236}">
                    <a16:creationId xmlns="" xmlns:a16="http://schemas.microsoft.com/office/drawing/2014/main" id="{2A7E3F69-0B68-470B-9E65-75231E5A2570}"/>
                  </a:ext>
                </a:extLst>
              </p:cNvPr>
              <p:cNvSpPr/>
              <p:nvPr/>
            </p:nvSpPr>
            <p:spPr bwMode="auto">
              <a:xfrm>
                <a:off x="2464" y="2879"/>
                <a:ext cx="183" cy="161"/>
              </a:xfrm>
              <a:custGeom>
                <a:avLst/>
                <a:gdLst>
                  <a:gd name="T0" fmla="*/ 70 w 88"/>
                  <a:gd name="T1" fmla="*/ 7 h 77"/>
                  <a:gd name="T2" fmla="*/ 79 w 88"/>
                  <a:gd name="T3" fmla="*/ 0 h 77"/>
                  <a:gd name="T4" fmla="*/ 88 w 88"/>
                  <a:gd name="T5" fmla="*/ 11 h 77"/>
                  <a:gd name="T6" fmla="*/ 21 w 88"/>
                  <a:gd name="T7" fmla="*/ 60 h 77"/>
                  <a:gd name="T8" fmla="*/ 13 w 88"/>
                  <a:gd name="T9" fmla="*/ 77 h 77"/>
                  <a:gd name="T10" fmla="*/ 0 w 88"/>
                  <a:gd name="T11" fmla="*/ 73 h 77"/>
                  <a:gd name="T12" fmla="*/ 7 w 88"/>
                  <a:gd name="T13" fmla="*/ 54 h 77"/>
                  <a:gd name="T14" fmla="*/ 70 w 88"/>
                  <a:gd name="T15" fmla="*/ 6 h 77"/>
                  <a:gd name="T16" fmla="*/ 70 w 88"/>
                  <a:gd name="T17" fmla="*/ 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77">
                    <a:moveTo>
                      <a:pt x="70" y="7"/>
                    </a:moveTo>
                    <a:cubicBezTo>
                      <a:pt x="79" y="0"/>
                      <a:pt x="79" y="0"/>
                      <a:pt x="79" y="0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7" y="54"/>
                      <a:pt x="60" y="17"/>
                      <a:pt x="70" y="6"/>
                    </a:cubicBez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5" name="ï$ļîḓê">
                <a:extLst>
                  <a:ext uri="{FF2B5EF4-FFF2-40B4-BE49-F238E27FC236}">
                    <a16:creationId xmlns="" xmlns:a16="http://schemas.microsoft.com/office/drawing/2014/main" id="{2272628A-EAB6-4512-A68B-C6911BD43B21}"/>
                  </a:ext>
                </a:extLst>
              </p:cNvPr>
              <p:cNvSpPr/>
              <p:nvPr/>
            </p:nvSpPr>
            <p:spPr bwMode="auto">
              <a:xfrm>
                <a:off x="2412" y="2888"/>
                <a:ext cx="225" cy="77"/>
              </a:xfrm>
              <a:custGeom>
                <a:avLst/>
                <a:gdLst>
                  <a:gd name="T0" fmla="*/ 11 w 108"/>
                  <a:gd name="T1" fmla="*/ 12 h 37"/>
                  <a:gd name="T2" fmla="*/ 107 w 108"/>
                  <a:gd name="T3" fmla="*/ 0 h 37"/>
                  <a:gd name="T4" fmla="*/ 108 w 108"/>
                  <a:gd name="T5" fmla="*/ 4 h 37"/>
                  <a:gd name="T6" fmla="*/ 70 w 108"/>
                  <a:gd name="T7" fmla="*/ 17 h 37"/>
                  <a:gd name="T8" fmla="*/ 21 w 108"/>
                  <a:gd name="T9" fmla="*/ 24 h 37"/>
                  <a:gd name="T10" fmla="*/ 11 w 108"/>
                  <a:gd name="T11" fmla="*/ 37 h 37"/>
                  <a:gd name="T12" fmla="*/ 0 w 108"/>
                  <a:gd name="T13" fmla="*/ 37 h 37"/>
                  <a:gd name="T14" fmla="*/ 11 w 108"/>
                  <a:gd name="T1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37">
                    <a:moveTo>
                      <a:pt x="11" y="12"/>
                    </a:moveTo>
                    <a:cubicBezTo>
                      <a:pt x="107" y="0"/>
                      <a:pt x="107" y="0"/>
                      <a:pt x="107" y="0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96" y="12"/>
                      <a:pt x="83" y="13"/>
                      <a:pt x="70" y="17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0" y="37"/>
                      <a:pt x="0" y="37"/>
                      <a:pt x="0" y="37"/>
                    </a:cubicBezTo>
                    <a:lnTo>
                      <a:pt x="11" y="12"/>
                    </a:lnTo>
                    <a:close/>
                  </a:path>
                </a:pathLst>
              </a:cu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6" name="îSľîdè">
                <a:extLst>
                  <a:ext uri="{FF2B5EF4-FFF2-40B4-BE49-F238E27FC236}">
                    <a16:creationId xmlns="" xmlns:a16="http://schemas.microsoft.com/office/drawing/2014/main" id="{0B4D5134-E856-4BBC-B119-96A3307C2268}"/>
                  </a:ext>
                </a:extLst>
              </p:cNvPr>
              <p:cNvSpPr/>
              <p:nvPr/>
            </p:nvSpPr>
            <p:spPr bwMode="auto">
              <a:xfrm>
                <a:off x="2857" y="2952"/>
                <a:ext cx="48" cy="48"/>
              </a:xfrm>
              <a:prstGeom prst="ellipse">
                <a:avLst/>
              </a:pr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7" name="îṩľídé">
                <a:extLst>
                  <a:ext uri="{FF2B5EF4-FFF2-40B4-BE49-F238E27FC236}">
                    <a16:creationId xmlns="" xmlns:a16="http://schemas.microsoft.com/office/drawing/2014/main" id="{2EDDB498-5B10-4BEC-998C-2C176B5C1C7F}"/>
                  </a:ext>
                </a:extLst>
              </p:cNvPr>
              <p:cNvSpPr/>
              <p:nvPr/>
            </p:nvSpPr>
            <p:spPr bwMode="auto">
              <a:xfrm>
                <a:off x="2799" y="2983"/>
                <a:ext cx="62" cy="63"/>
              </a:xfrm>
              <a:prstGeom prst="ellipse">
                <a:avLst/>
              </a:pr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8" name="iŝliḑe">
                <a:extLst>
                  <a:ext uri="{FF2B5EF4-FFF2-40B4-BE49-F238E27FC236}">
                    <a16:creationId xmlns="" xmlns:a16="http://schemas.microsoft.com/office/drawing/2014/main" id="{1E1E871B-7C0E-4B6D-9B2F-B63D29D323B3}"/>
                  </a:ext>
                </a:extLst>
              </p:cNvPr>
              <p:cNvSpPr/>
              <p:nvPr/>
            </p:nvSpPr>
            <p:spPr bwMode="auto">
              <a:xfrm>
                <a:off x="2449" y="3015"/>
                <a:ext cx="61" cy="60"/>
              </a:xfrm>
              <a:prstGeom prst="ellipse">
                <a:avLst/>
              </a:pr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9" name="isľiḑe">
                <a:extLst>
                  <a:ext uri="{FF2B5EF4-FFF2-40B4-BE49-F238E27FC236}">
                    <a16:creationId xmlns="" xmlns:a16="http://schemas.microsoft.com/office/drawing/2014/main" id="{0BC8F51D-91DC-4619-B4FC-7BF0E8C89B39}"/>
                  </a:ext>
                </a:extLst>
              </p:cNvPr>
              <p:cNvSpPr/>
              <p:nvPr/>
            </p:nvSpPr>
            <p:spPr bwMode="auto">
              <a:xfrm>
                <a:off x="2410" y="2942"/>
                <a:ext cx="46" cy="46"/>
              </a:xfrm>
              <a:prstGeom prst="ellipse">
                <a:avLst/>
              </a:pr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0" name="iṧľîḋè">
                <a:extLst>
                  <a:ext uri="{FF2B5EF4-FFF2-40B4-BE49-F238E27FC236}">
                    <a16:creationId xmlns="" xmlns:a16="http://schemas.microsoft.com/office/drawing/2014/main" id="{8AD58767-1C75-4182-BB88-3173832A8ED1}"/>
                  </a:ext>
                </a:extLst>
              </p:cNvPr>
              <p:cNvSpPr/>
              <p:nvPr/>
            </p:nvSpPr>
            <p:spPr bwMode="auto">
              <a:xfrm>
                <a:off x="2934" y="2439"/>
                <a:ext cx="287" cy="561"/>
              </a:xfrm>
              <a:custGeom>
                <a:avLst/>
                <a:gdLst>
                  <a:gd name="T0" fmla="*/ 29 w 138"/>
                  <a:gd name="T1" fmla="*/ 11 h 270"/>
                  <a:gd name="T2" fmla="*/ 23 w 138"/>
                  <a:gd name="T3" fmla="*/ 6 h 270"/>
                  <a:gd name="T4" fmla="*/ 40 w 138"/>
                  <a:gd name="T5" fmla="*/ 2 h 270"/>
                  <a:gd name="T6" fmla="*/ 48 w 138"/>
                  <a:gd name="T7" fmla="*/ 1 h 270"/>
                  <a:gd name="T8" fmla="*/ 52 w 138"/>
                  <a:gd name="T9" fmla="*/ 8 h 270"/>
                  <a:gd name="T10" fmla="*/ 89 w 138"/>
                  <a:gd name="T11" fmla="*/ 174 h 270"/>
                  <a:gd name="T12" fmla="*/ 107 w 138"/>
                  <a:gd name="T13" fmla="*/ 215 h 270"/>
                  <a:gd name="T14" fmla="*/ 126 w 138"/>
                  <a:gd name="T15" fmla="*/ 254 h 270"/>
                  <a:gd name="T16" fmla="*/ 133 w 138"/>
                  <a:gd name="T17" fmla="*/ 260 h 270"/>
                  <a:gd name="T18" fmla="*/ 138 w 138"/>
                  <a:gd name="T19" fmla="*/ 263 h 270"/>
                  <a:gd name="T20" fmla="*/ 135 w 138"/>
                  <a:gd name="T21" fmla="*/ 267 h 270"/>
                  <a:gd name="T22" fmla="*/ 131 w 138"/>
                  <a:gd name="T23" fmla="*/ 269 h 270"/>
                  <a:gd name="T24" fmla="*/ 118 w 138"/>
                  <a:gd name="T25" fmla="*/ 270 h 270"/>
                  <a:gd name="T26" fmla="*/ 118 w 138"/>
                  <a:gd name="T27" fmla="*/ 270 h 270"/>
                  <a:gd name="T28" fmla="*/ 105 w 138"/>
                  <a:gd name="T29" fmla="*/ 259 h 270"/>
                  <a:gd name="T30" fmla="*/ 98 w 138"/>
                  <a:gd name="T31" fmla="*/ 244 h 270"/>
                  <a:gd name="T32" fmla="*/ 82 w 138"/>
                  <a:gd name="T33" fmla="*/ 231 h 270"/>
                  <a:gd name="T34" fmla="*/ 72 w 138"/>
                  <a:gd name="T35" fmla="*/ 224 h 270"/>
                  <a:gd name="T36" fmla="*/ 64 w 138"/>
                  <a:gd name="T37" fmla="*/ 220 h 270"/>
                  <a:gd name="T38" fmla="*/ 61 w 138"/>
                  <a:gd name="T39" fmla="*/ 212 h 270"/>
                  <a:gd name="T40" fmla="*/ 61 w 138"/>
                  <a:gd name="T41" fmla="*/ 201 h 270"/>
                  <a:gd name="T42" fmla="*/ 57 w 138"/>
                  <a:gd name="T43" fmla="*/ 184 h 270"/>
                  <a:gd name="T44" fmla="*/ 45 w 138"/>
                  <a:gd name="T45" fmla="*/ 160 h 270"/>
                  <a:gd name="T46" fmla="*/ 17 w 138"/>
                  <a:gd name="T47" fmla="*/ 102 h 270"/>
                  <a:gd name="T48" fmla="*/ 15 w 138"/>
                  <a:gd name="T49" fmla="*/ 75 h 270"/>
                  <a:gd name="T50" fmla="*/ 14 w 138"/>
                  <a:gd name="T51" fmla="*/ 47 h 270"/>
                  <a:gd name="T52" fmla="*/ 6 w 138"/>
                  <a:gd name="T53" fmla="*/ 30 h 270"/>
                  <a:gd name="T54" fmla="*/ 0 w 138"/>
                  <a:gd name="T55" fmla="*/ 17 h 270"/>
                  <a:gd name="T56" fmla="*/ 29 w 138"/>
                  <a:gd name="T57" fmla="*/ 11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8" h="270">
                    <a:moveTo>
                      <a:pt x="29" y="11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29" y="5"/>
                      <a:pt x="34" y="4"/>
                      <a:pt x="40" y="2"/>
                    </a:cubicBezTo>
                    <a:cubicBezTo>
                      <a:pt x="42" y="1"/>
                      <a:pt x="45" y="0"/>
                      <a:pt x="48" y="1"/>
                    </a:cubicBezTo>
                    <a:cubicBezTo>
                      <a:pt x="50" y="3"/>
                      <a:pt x="51" y="6"/>
                      <a:pt x="52" y="8"/>
                    </a:cubicBezTo>
                    <a:cubicBezTo>
                      <a:pt x="56" y="24"/>
                      <a:pt x="87" y="163"/>
                      <a:pt x="89" y="174"/>
                    </a:cubicBezTo>
                    <a:cubicBezTo>
                      <a:pt x="93" y="189"/>
                      <a:pt x="101" y="201"/>
                      <a:pt x="107" y="215"/>
                    </a:cubicBezTo>
                    <a:cubicBezTo>
                      <a:pt x="113" y="228"/>
                      <a:pt x="119" y="242"/>
                      <a:pt x="126" y="254"/>
                    </a:cubicBezTo>
                    <a:cubicBezTo>
                      <a:pt x="127" y="256"/>
                      <a:pt x="130" y="258"/>
                      <a:pt x="133" y="260"/>
                    </a:cubicBezTo>
                    <a:cubicBezTo>
                      <a:pt x="135" y="261"/>
                      <a:pt x="137" y="262"/>
                      <a:pt x="138" y="263"/>
                    </a:cubicBezTo>
                    <a:cubicBezTo>
                      <a:pt x="137" y="264"/>
                      <a:pt x="136" y="265"/>
                      <a:pt x="135" y="267"/>
                    </a:cubicBezTo>
                    <a:cubicBezTo>
                      <a:pt x="134" y="268"/>
                      <a:pt x="132" y="268"/>
                      <a:pt x="131" y="269"/>
                    </a:cubicBezTo>
                    <a:cubicBezTo>
                      <a:pt x="118" y="270"/>
                      <a:pt x="118" y="270"/>
                      <a:pt x="118" y="270"/>
                    </a:cubicBezTo>
                    <a:cubicBezTo>
                      <a:pt x="118" y="270"/>
                      <a:pt x="118" y="270"/>
                      <a:pt x="118" y="270"/>
                    </a:cubicBezTo>
                    <a:cubicBezTo>
                      <a:pt x="112" y="268"/>
                      <a:pt x="108" y="264"/>
                      <a:pt x="105" y="259"/>
                    </a:cubicBezTo>
                    <a:cubicBezTo>
                      <a:pt x="102" y="254"/>
                      <a:pt x="101" y="248"/>
                      <a:pt x="98" y="244"/>
                    </a:cubicBezTo>
                    <a:cubicBezTo>
                      <a:pt x="93" y="239"/>
                      <a:pt x="87" y="236"/>
                      <a:pt x="82" y="231"/>
                    </a:cubicBezTo>
                    <a:cubicBezTo>
                      <a:pt x="79" y="229"/>
                      <a:pt x="76" y="226"/>
                      <a:pt x="72" y="224"/>
                    </a:cubicBezTo>
                    <a:cubicBezTo>
                      <a:pt x="69" y="223"/>
                      <a:pt x="66" y="222"/>
                      <a:pt x="64" y="220"/>
                    </a:cubicBezTo>
                    <a:cubicBezTo>
                      <a:pt x="60" y="218"/>
                      <a:pt x="61" y="216"/>
                      <a:pt x="61" y="212"/>
                    </a:cubicBezTo>
                    <a:cubicBezTo>
                      <a:pt x="61" y="208"/>
                      <a:pt x="61" y="205"/>
                      <a:pt x="61" y="201"/>
                    </a:cubicBezTo>
                    <a:cubicBezTo>
                      <a:pt x="60" y="196"/>
                      <a:pt x="59" y="188"/>
                      <a:pt x="57" y="184"/>
                    </a:cubicBezTo>
                    <a:cubicBezTo>
                      <a:pt x="54" y="175"/>
                      <a:pt x="50" y="167"/>
                      <a:pt x="45" y="160"/>
                    </a:cubicBezTo>
                    <a:cubicBezTo>
                      <a:pt x="32" y="144"/>
                      <a:pt x="21" y="122"/>
                      <a:pt x="17" y="102"/>
                    </a:cubicBezTo>
                    <a:cubicBezTo>
                      <a:pt x="16" y="93"/>
                      <a:pt x="15" y="84"/>
                      <a:pt x="15" y="75"/>
                    </a:cubicBezTo>
                    <a:cubicBezTo>
                      <a:pt x="15" y="66"/>
                      <a:pt x="16" y="56"/>
                      <a:pt x="14" y="47"/>
                    </a:cubicBezTo>
                    <a:cubicBezTo>
                      <a:pt x="12" y="41"/>
                      <a:pt x="8" y="36"/>
                      <a:pt x="6" y="30"/>
                    </a:cubicBezTo>
                    <a:cubicBezTo>
                      <a:pt x="4" y="26"/>
                      <a:pt x="2" y="21"/>
                      <a:pt x="0" y="17"/>
                    </a:cubicBezTo>
                    <a:lnTo>
                      <a:pt x="29" y="11"/>
                    </a:lnTo>
                    <a:close/>
                  </a:path>
                </a:pathLst>
              </a:custGeom>
              <a:solidFill>
                <a:srgbClr val="D8A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1" name="ïṥḻíḑe">
                <a:extLst>
                  <a:ext uri="{FF2B5EF4-FFF2-40B4-BE49-F238E27FC236}">
                    <a16:creationId xmlns="" xmlns:a16="http://schemas.microsoft.com/office/drawing/2014/main" id="{898AF049-C555-4145-8AA2-3F47C2058F85}"/>
                  </a:ext>
                </a:extLst>
              </p:cNvPr>
              <p:cNvSpPr/>
              <p:nvPr/>
            </p:nvSpPr>
            <p:spPr bwMode="auto">
              <a:xfrm>
                <a:off x="3040" y="2792"/>
                <a:ext cx="217" cy="223"/>
              </a:xfrm>
              <a:custGeom>
                <a:avLst/>
                <a:gdLst>
                  <a:gd name="T0" fmla="*/ 8 w 104"/>
                  <a:gd name="T1" fmla="*/ 47 h 107"/>
                  <a:gd name="T2" fmla="*/ 10 w 104"/>
                  <a:gd name="T3" fmla="*/ 38 h 107"/>
                  <a:gd name="T4" fmla="*/ 0 w 104"/>
                  <a:gd name="T5" fmla="*/ 11 h 107"/>
                  <a:gd name="T6" fmla="*/ 40 w 104"/>
                  <a:gd name="T7" fmla="*/ 0 h 107"/>
                  <a:gd name="T8" fmla="*/ 71 w 104"/>
                  <a:gd name="T9" fmla="*/ 69 h 107"/>
                  <a:gd name="T10" fmla="*/ 88 w 104"/>
                  <a:gd name="T11" fmla="*/ 92 h 107"/>
                  <a:gd name="T12" fmla="*/ 99 w 104"/>
                  <a:gd name="T13" fmla="*/ 106 h 107"/>
                  <a:gd name="T14" fmla="*/ 92 w 104"/>
                  <a:gd name="T15" fmla="*/ 107 h 107"/>
                  <a:gd name="T16" fmla="*/ 80 w 104"/>
                  <a:gd name="T17" fmla="*/ 106 h 107"/>
                  <a:gd name="T18" fmla="*/ 54 w 104"/>
                  <a:gd name="T19" fmla="*/ 102 h 107"/>
                  <a:gd name="T20" fmla="*/ 41 w 104"/>
                  <a:gd name="T21" fmla="*/ 78 h 107"/>
                  <a:gd name="T22" fmla="*/ 23 w 104"/>
                  <a:gd name="T23" fmla="*/ 75 h 107"/>
                  <a:gd name="T24" fmla="*/ 25 w 104"/>
                  <a:gd name="T25" fmla="*/ 94 h 107"/>
                  <a:gd name="T26" fmla="*/ 26 w 104"/>
                  <a:gd name="T27" fmla="*/ 102 h 107"/>
                  <a:gd name="T28" fmla="*/ 22 w 104"/>
                  <a:gd name="T29" fmla="*/ 102 h 107"/>
                  <a:gd name="T30" fmla="*/ 12 w 104"/>
                  <a:gd name="T31" fmla="*/ 67 h 107"/>
                  <a:gd name="T32" fmla="*/ 8 w 104"/>
                  <a:gd name="T33" fmla="*/ 4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107">
                    <a:moveTo>
                      <a:pt x="8" y="47"/>
                    </a:moveTo>
                    <a:cubicBezTo>
                      <a:pt x="9" y="44"/>
                      <a:pt x="9" y="41"/>
                      <a:pt x="10" y="38"/>
                    </a:cubicBezTo>
                    <a:cubicBezTo>
                      <a:pt x="11" y="27"/>
                      <a:pt x="6" y="20"/>
                      <a:pt x="0" y="11"/>
                    </a:cubicBezTo>
                    <a:cubicBezTo>
                      <a:pt x="16" y="7"/>
                      <a:pt x="27" y="6"/>
                      <a:pt x="40" y="0"/>
                    </a:cubicBezTo>
                    <a:cubicBezTo>
                      <a:pt x="53" y="25"/>
                      <a:pt x="64" y="46"/>
                      <a:pt x="71" y="69"/>
                    </a:cubicBezTo>
                    <a:cubicBezTo>
                      <a:pt x="73" y="79"/>
                      <a:pt x="79" y="87"/>
                      <a:pt x="88" y="92"/>
                    </a:cubicBezTo>
                    <a:cubicBezTo>
                      <a:pt x="91" y="94"/>
                      <a:pt x="104" y="101"/>
                      <a:pt x="99" y="106"/>
                    </a:cubicBezTo>
                    <a:cubicBezTo>
                      <a:pt x="97" y="107"/>
                      <a:pt x="94" y="107"/>
                      <a:pt x="92" y="107"/>
                    </a:cubicBezTo>
                    <a:cubicBezTo>
                      <a:pt x="88" y="107"/>
                      <a:pt x="84" y="107"/>
                      <a:pt x="80" y="106"/>
                    </a:cubicBezTo>
                    <a:cubicBezTo>
                      <a:pt x="71" y="105"/>
                      <a:pt x="63" y="104"/>
                      <a:pt x="54" y="102"/>
                    </a:cubicBezTo>
                    <a:cubicBezTo>
                      <a:pt x="45" y="100"/>
                      <a:pt x="47" y="84"/>
                      <a:pt x="41" y="78"/>
                    </a:cubicBezTo>
                    <a:cubicBezTo>
                      <a:pt x="38" y="75"/>
                      <a:pt x="26" y="69"/>
                      <a:pt x="23" y="75"/>
                    </a:cubicBezTo>
                    <a:cubicBezTo>
                      <a:pt x="21" y="80"/>
                      <a:pt x="24" y="89"/>
                      <a:pt x="25" y="94"/>
                    </a:cubicBezTo>
                    <a:cubicBezTo>
                      <a:pt x="25" y="96"/>
                      <a:pt x="27" y="100"/>
                      <a:pt x="26" y="102"/>
                    </a:cubicBezTo>
                    <a:cubicBezTo>
                      <a:pt x="22" y="102"/>
                      <a:pt x="22" y="102"/>
                      <a:pt x="22" y="102"/>
                    </a:cubicBezTo>
                    <a:cubicBezTo>
                      <a:pt x="20" y="90"/>
                      <a:pt x="20" y="78"/>
                      <a:pt x="12" y="67"/>
                    </a:cubicBezTo>
                    <a:cubicBezTo>
                      <a:pt x="7" y="60"/>
                      <a:pt x="7" y="54"/>
                      <a:pt x="8" y="47"/>
                    </a:cubicBezTo>
                    <a:close/>
                  </a:path>
                </a:pathLst>
              </a:custGeom>
              <a:solidFill>
                <a:srgbClr val="2827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2" name="îSľíḓê">
                <a:extLst>
                  <a:ext uri="{FF2B5EF4-FFF2-40B4-BE49-F238E27FC236}">
                    <a16:creationId xmlns="" xmlns:a16="http://schemas.microsoft.com/office/drawing/2014/main" id="{5F4CD45B-5468-40D8-8AED-B26C00F89B75}"/>
                  </a:ext>
                </a:extLst>
              </p:cNvPr>
              <p:cNvSpPr/>
              <p:nvPr/>
            </p:nvSpPr>
            <p:spPr bwMode="auto">
              <a:xfrm>
                <a:off x="2843" y="2436"/>
                <a:ext cx="224" cy="608"/>
              </a:xfrm>
              <a:custGeom>
                <a:avLst/>
                <a:gdLst>
                  <a:gd name="T0" fmla="*/ 92 w 108"/>
                  <a:gd name="T1" fmla="*/ 3 h 292"/>
                  <a:gd name="T2" fmla="*/ 94 w 108"/>
                  <a:gd name="T3" fmla="*/ 4 h 292"/>
                  <a:gd name="T4" fmla="*/ 98 w 108"/>
                  <a:gd name="T5" fmla="*/ 8 h 292"/>
                  <a:gd name="T6" fmla="*/ 95 w 108"/>
                  <a:gd name="T7" fmla="*/ 51 h 292"/>
                  <a:gd name="T8" fmla="*/ 80 w 108"/>
                  <a:gd name="T9" fmla="*/ 98 h 292"/>
                  <a:gd name="T10" fmla="*/ 49 w 108"/>
                  <a:gd name="T11" fmla="*/ 189 h 292"/>
                  <a:gd name="T12" fmla="*/ 42 w 108"/>
                  <a:gd name="T13" fmla="*/ 233 h 292"/>
                  <a:gd name="T14" fmla="*/ 38 w 108"/>
                  <a:gd name="T15" fmla="*/ 276 h 292"/>
                  <a:gd name="T16" fmla="*/ 41 w 108"/>
                  <a:gd name="T17" fmla="*/ 285 h 292"/>
                  <a:gd name="T18" fmla="*/ 43 w 108"/>
                  <a:gd name="T19" fmla="*/ 290 h 292"/>
                  <a:gd name="T20" fmla="*/ 39 w 108"/>
                  <a:gd name="T21" fmla="*/ 292 h 292"/>
                  <a:gd name="T22" fmla="*/ 34 w 108"/>
                  <a:gd name="T23" fmla="*/ 292 h 292"/>
                  <a:gd name="T24" fmla="*/ 23 w 108"/>
                  <a:gd name="T25" fmla="*/ 285 h 292"/>
                  <a:gd name="T26" fmla="*/ 23 w 108"/>
                  <a:gd name="T27" fmla="*/ 285 h 292"/>
                  <a:gd name="T28" fmla="*/ 17 w 108"/>
                  <a:gd name="T29" fmla="*/ 270 h 292"/>
                  <a:gd name="T30" fmla="*/ 19 w 108"/>
                  <a:gd name="T31" fmla="*/ 253 h 292"/>
                  <a:gd name="T32" fmla="*/ 12 w 108"/>
                  <a:gd name="T33" fmla="*/ 234 h 292"/>
                  <a:gd name="T34" fmla="*/ 8 w 108"/>
                  <a:gd name="T35" fmla="*/ 223 h 292"/>
                  <a:gd name="T36" fmla="*/ 2 w 108"/>
                  <a:gd name="T37" fmla="*/ 215 h 292"/>
                  <a:gd name="T38" fmla="*/ 5 w 108"/>
                  <a:gd name="T39" fmla="*/ 206 h 292"/>
                  <a:gd name="T40" fmla="*/ 11 w 108"/>
                  <a:gd name="T41" fmla="*/ 197 h 292"/>
                  <a:gd name="T42" fmla="*/ 16 w 108"/>
                  <a:gd name="T43" fmla="*/ 180 h 292"/>
                  <a:gd name="T44" fmla="*/ 18 w 108"/>
                  <a:gd name="T45" fmla="*/ 154 h 292"/>
                  <a:gd name="T46" fmla="*/ 26 w 108"/>
                  <a:gd name="T47" fmla="*/ 90 h 292"/>
                  <a:gd name="T48" fmla="*/ 38 w 108"/>
                  <a:gd name="T49" fmla="*/ 66 h 292"/>
                  <a:gd name="T50" fmla="*/ 44 w 108"/>
                  <a:gd name="T51" fmla="*/ 45 h 292"/>
                  <a:gd name="T52" fmla="*/ 38 w 108"/>
                  <a:gd name="T53" fmla="*/ 37 h 292"/>
                  <a:gd name="T54" fmla="*/ 37 w 108"/>
                  <a:gd name="T55" fmla="*/ 34 h 292"/>
                  <a:gd name="T56" fmla="*/ 39 w 108"/>
                  <a:gd name="T57" fmla="*/ 29 h 292"/>
                  <a:gd name="T58" fmla="*/ 54 w 108"/>
                  <a:gd name="T59" fmla="*/ 13 h 292"/>
                  <a:gd name="T60" fmla="*/ 59 w 108"/>
                  <a:gd name="T61" fmla="*/ 9 h 292"/>
                  <a:gd name="T62" fmla="*/ 68 w 108"/>
                  <a:gd name="T63" fmla="*/ 8 h 292"/>
                  <a:gd name="T64" fmla="*/ 80 w 108"/>
                  <a:gd name="T65" fmla="*/ 0 h 292"/>
                  <a:gd name="T66" fmla="*/ 92 w 108"/>
                  <a:gd name="T67" fmla="*/ 3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8" h="292">
                    <a:moveTo>
                      <a:pt x="92" y="3"/>
                    </a:moveTo>
                    <a:cubicBezTo>
                      <a:pt x="93" y="3"/>
                      <a:pt x="93" y="3"/>
                      <a:pt x="94" y="4"/>
                    </a:cubicBezTo>
                    <a:cubicBezTo>
                      <a:pt x="96" y="5"/>
                      <a:pt x="97" y="7"/>
                      <a:pt x="98" y="8"/>
                    </a:cubicBezTo>
                    <a:cubicBezTo>
                      <a:pt x="108" y="20"/>
                      <a:pt x="99" y="38"/>
                      <a:pt x="95" y="51"/>
                    </a:cubicBezTo>
                    <a:cubicBezTo>
                      <a:pt x="89" y="66"/>
                      <a:pt x="86" y="82"/>
                      <a:pt x="80" y="98"/>
                    </a:cubicBezTo>
                    <a:cubicBezTo>
                      <a:pt x="70" y="128"/>
                      <a:pt x="58" y="158"/>
                      <a:pt x="49" y="189"/>
                    </a:cubicBezTo>
                    <a:cubicBezTo>
                      <a:pt x="44" y="204"/>
                      <a:pt x="44" y="218"/>
                      <a:pt x="42" y="233"/>
                    </a:cubicBezTo>
                    <a:cubicBezTo>
                      <a:pt x="40" y="247"/>
                      <a:pt x="38" y="262"/>
                      <a:pt x="38" y="276"/>
                    </a:cubicBezTo>
                    <a:cubicBezTo>
                      <a:pt x="38" y="279"/>
                      <a:pt x="39" y="282"/>
                      <a:pt x="41" y="285"/>
                    </a:cubicBezTo>
                    <a:cubicBezTo>
                      <a:pt x="42" y="287"/>
                      <a:pt x="43" y="289"/>
                      <a:pt x="43" y="290"/>
                    </a:cubicBezTo>
                    <a:cubicBezTo>
                      <a:pt x="42" y="291"/>
                      <a:pt x="40" y="291"/>
                      <a:pt x="39" y="292"/>
                    </a:cubicBezTo>
                    <a:cubicBezTo>
                      <a:pt x="37" y="292"/>
                      <a:pt x="35" y="292"/>
                      <a:pt x="34" y="292"/>
                    </a:cubicBezTo>
                    <a:cubicBezTo>
                      <a:pt x="23" y="285"/>
                      <a:pt x="23" y="285"/>
                      <a:pt x="23" y="285"/>
                    </a:cubicBezTo>
                    <a:cubicBezTo>
                      <a:pt x="23" y="285"/>
                      <a:pt x="23" y="285"/>
                      <a:pt x="23" y="285"/>
                    </a:cubicBezTo>
                    <a:cubicBezTo>
                      <a:pt x="19" y="281"/>
                      <a:pt x="17" y="276"/>
                      <a:pt x="17" y="270"/>
                    </a:cubicBezTo>
                    <a:cubicBezTo>
                      <a:pt x="17" y="264"/>
                      <a:pt x="20" y="259"/>
                      <a:pt x="19" y="253"/>
                    </a:cubicBezTo>
                    <a:cubicBezTo>
                      <a:pt x="18" y="246"/>
                      <a:pt x="15" y="240"/>
                      <a:pt x="12" y="234"/>
                    </a:cubicBezTo>
                    <a:cubicBezTo>
                      <a:pt x="11" y="230"/>
                      <a:pt x="10" y="226"/>
                      <a:pt x="8" y="223"/>
                    </a:cubicBezTo>
                    <a:cubicBezTo>
                      <a:pt x="6" y="220"/>
                      <a:pt x="4" y="218"/>
                      <a:pt x="2" y="215"/>
                    </a:cubicBezTo>
                    <a:cubicBezTo>
                      <a:pt x="0" y="211"/>
                      <a:pt x="2" y="210"/>
                      <a:pt x="5" y="206"/>
                    </a:cubicBezTo>
                    <a:cubicBezTo>
                      <a:pt x="7" y="203"/>
                      <a:pt x="9" y="200"/>
                      <a:pt x="11" y="197"/>
                    </a:cubicBezTo>
                    <a:cubicBezTo>
                      <a:pt x="13" y="192"/>
                      <a:pt x="15" y="185"/>
                      <a:pt x="16" y="180"/>
                    </a:cubicBezTo>
                    <a:cubicBezTo>
                      <a:pt x="18" y="171"/>
                      <a:pt x="19" y="163"/>
                      <a:pt x="18" y="154"/>
                    </a:cubicBezTo>
                    <a:cubicBezTo>
                      <a:pt x="16" y="133"/>
                      <a:pt x="18" y="109"/>
                      <a:pt x="26" y="90"/>
                    </a:cubicBezTo>
                    <a:cubicBezTo>
                      <a:pt x="29" y="81"/>
                      <a:pt x="33" y="73"/>
                      <a:pt x="38" y="66"/>
                    </a:cubicBezTo>
                    <a:cubicBezTo>
                      <a:pt x="42" y="59"/>
                      <a:pt x="50" y="53"/>
                      <a:pt x="44" y="45"/>
                    </a:cubicBezTo>
                    <a:cubicBezTo>
                      <a:pt x="42" y="43"/>
                      <a:pt x="39" y="40"/>
                      <a:pt x="38" y="37"/>
                    </a:cubicBezTo>
                    <a:cubicBezTo>
                      <a:pt x="37" y="36"/>
                      <a:pt x="37" y="35"/>
                      <a:pt x="37" y="34"/>
                    </a:cubicBezTo>
                    <a:cubicBezTo>
                      <a:pt x="37" y="32"/>
                      <a:pt x="38" y="31"/>
                      <a:pt x="39" y="29"/>
                    </a:cubicBezTo>
                    <a:cubicBezTo>
                      <a:pt x="44" y="24"/>
                      <a:pt x="49" y="19"/>
                      <a:pt x="54" y="13"/>
                    </a:cubicBezTo>
                    <a:cubicBezTo>
                      <a:pt x="56" y="11"/>
                      <a:pt x="56" y="10"/>
                      <a:pt x="59" y="9"/>
                    </a:cubicBezTo>
                    <a:cubicBezTo>
                      <a:pt x="62" y="8"/>
                      <a:pt x="64" y="9"/>
                      <a:pt x="68" y="8"/>
                    </a:cubicBezTo>
                    <a:cubicBezTo>
                      <a:pt x="72" y="6"/>
                      <a:pt x="76" y="1"/>
                      <a:pt x="80" y="0"/>
                    </a:cubicBezTo>
                    <a:cubicBezTo>
                      <a:pt x="84" y="0"/>
                      <a:pt x="89" y="1"/>
                      <a:pt x="92" y="3"/>
                    </a:cubicBezTo>
                    <a:close/>
                  </a:path>
                </a:pathLst>
              </a:custGeom>
              <a:solidFill>
                <a:srgbClr val="E2BB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3" name="i$ḻîdê">
                <a:extLst>
                  <a:ext uri="{FF2B5EF4-FFF2-40B4-BE49-F238E27FC236}">
                    <a16:creationId xmlns="" xmlns:a16="http://schemas.microsoft.com/office/drawing/2014/main" id="{98B334FF-2F90-4AB0-A6B6-D34006E24FB4}"/>
                  </a:ext>
                </a:extLst>
              </p:cNvPr>
              <p:cNvSpPr/>
              <p:nvPr/>
            </p:nvSpPr>
            <p:spPr bwMode="auto">
              <a:xfrm>
                <a:off x="2809" y="2792"/>
                <a:ext cx="150" cy="272"/>
              </a:xfrm>
              <a:custGeom>
                <a:avLst/>
                <a:gdLst>
                  <a:gd name="T0" fmla="*/ 16 w 72"/>
                  <a:gd name="T1" fmla="*/ 38 h 131"/>
                  <a:gd name="T2" fmla="*/ 27 w 72"/>
                  <a:gd name="T3" fmla="*/ 22 h 131"/>
                  <a:gd name="T4" fmla="*/ 30 w 72"/>
                  <a:gd name="T5" fmla="*/ 0 h 131"/>
                  <a:gd name="T6" fmla="*/ 64 w 72"/>
                  <a:gd name="T7" fmla="*/ 12 h 131"/>
                  <a:gd name="T8" fmla="*/ 72 w 72"/>
                  <a:gd name="T9" fmla="*/ 16 h 131"/>
                  <a:gd name="T10" fmla="*/ 60 w 72"/>
                  <a:gd name="T11" fmla="*/ 82 h 131"/>
                  <a:gd name="T12" fmla="*/ 60 w 72"/>
                  <a:gd name="T13" fmla="*/ 112 h 131"/>
                  <a:gd name="T14" fmla="*/ 65 w 72"/>
                  <a:gd name="T15" fmla="*/ 131 h 131"/>
                  <a:gd name="T16" fmla="*/ 56 w 72"/>
                  <a:gd name="T17" fmla="*/ 128 h 131"/>
                  <a:gd name="T18" fmla="*/ 41 w 72"/>
                  <a:gd name="T19" fmla="*/ 122 h 131"/>
                  <a:gd name="T20" fmla="*/ 29 w 72"/>
                  <a:gd name="T21" fmla="*/ 114 h 131"/>
                  <a:gd name="T22" fmla="*/ 29 w 72"/>
                  <a:gd name="T23" fmla="*/ 85 h 131"/>
                  <a:gd name="T24" fmla="*/ 18 w 72"/>
                  <a:gd name="T25" fmla="*/ 71 h 131"/>
                  <a:gd name="T26" fmla="*/ 4 w 72"/>
                  <a:gd name="T27" fmla="*/ 101 h 131"/>
                  <a:gd name="T28" fmla="*/ 0 w 72"/>
                  <a:gd name="T29" fmla="*/ 99 h 131"/>
                  <a:gd name="T30" fmla="*/ 9 w 72"/>
                  <a:gd name="T31" fmla="*/ 58 h 131"/>
                  <a:gd name="T32" fmla="*/ 16 w 72"/>
                  <a:gd name="T33" fmla="*/ 38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31">
                    <a:moveTo>
                      <a:pt x="16" y="38"/>
                    </a:moveTo>
                    <a:cubicBezTo>
                      <a:pt x="20" y="32"/>
                      <a:pt x="24" y="30"/>
                      <a:pt x="27" y="22"/>
                    </a:cubicBezTo>
                    <a:cubicBezTo>
                      <a:pt x="29" y="14"/>
                      <a:pt x="30" y="8"/>
                      <a:pt x="30" y="0"/>
                    </a:cubicBezTo>
                    <a:cubicBezTo>
                      <a:pt x="42" y="5"/>
                      <a:pt x="52" y="10"/>
                      <a:pt x="64" y="12"/>
                    </a:cubicBezTo>
                    <a:cubicBezTo>
                      <a:pt x="67" y="13"/>
                      <a:pt x="71" y="14"/>
                      <a:pt x="72" y="16"/>
                    </a:cubicBezTo>
                    <a:cubicBezTo>
                      <a:pt x="72" y="16"/>
                      <a:pt x="66" y="62"/>
                      <a:pt x="60" y="82"/>
                    </a:cubicBezTo>
                    <a:cubicBezTo>
                      <a:pt x="57" y="93"/>
                      <a:pt x="56" y="102"/>
                      <a:pt x="60" y="112"/>
                    </a:cubicBezTo>
                    <a:cubicBezTo>
                      <a:pt x="61" y="115"/>
                      <a:pt x="71" y="129"/>
                      <a:pt x="65" y="131"/>
                    </a:cubicBezTo>
                    <a:cubicBezTo>
                      <a:pt x="63" y="131"/>
                      <a:pt x="58" y="129"/>
                      <a:pt x="56" y="128"/>
                    </a:cubicBezTo>
                    <a:cubicBezTo>
                      <a:pt x="51" y="127"/>
                      <a:pt x="46" y="124"/>
                      <a:pt x="41" y="122"/>
                    </a:cubicBezTo>
                    <a:cubicBezTo>
                      <a:pt x="38" y="120"/>
                      <a:pt x="31" y="118"/>
                      <a:pt x="29" y="114"/>
                    </a:cubicBezTo>
                    <a:cubicBezTo>
                      <a:pt x="24" y="104"/>
                      <a:pt x="28" y="95"/>
                      <a:pt x="29" y="85"/>
                    </a:cubicBezTo>
                    <a:cubicBezTo>
                      <a:pt x="30" y="79"/>
                      <a:pt x="26" y="69"/>
                      <a:pt x="18" y="71"/>
                    </a:cubicBezTo>
                    <a:cubicBezTo>
                      <a:pt x="9" y="73"/>
                      <a:pt x="7" y="94"/>
                      <a:pt x="4" y="101"/>
                    </a:cubicBezTo>
                    <a:cubicBezTo>
                      <a:pt x="3" y="100"/>
                      <a:pt x="1" y="100"/>
                      <a:pt x="0" y="99"/>
                    </a:cubicBezTo>
                    <a:cubicBezTo>
                      <a:pt x="4" y="86"/>
                      <a:pt x="10" y="72"/>
                      <a:pt x="9" y="58"/>
                    </a:cubicBezTo>
                    <a:cubicBezTo>
                      <a:pt x="9" y="51"/>
                      <a:pt x="11" y="44"/>
                      <a:pt x="16" y="38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4" name="ïŝļíḑé">
                <a:extLst>
                  <a:ext uri="{FF2B5EF4-FFF2-40B4-BE49-F238E27FC236}">
                    <a16:creationId xmlns="" xmlns:a16="http://schemas.microsoft.com/office/drawing/2014/main" id="{5F31AB25-AD7A-4DE9-9DE7-02C964EC3086}"/>
                  </a:ext>
                </a:extLst>
              </p:cNvPr>
              <p:cNvSpPr/>
              <p:nvPr/>
            </p:nvSpPr>
            <p:spPr bwMode="auto">
              <a:xfrm>
                <a:off x="2462" y="2295"/>
                <a:ext cx="431" cy="223"/>
              </a:xfrm>
              <a:custGeom>
                <a:avLst/>
                <a:gdLst>
                  <a:gd name="T0" fmla="*/ 18 w 207"/>
                  <a:gd name="T1" fmla="*/ 106 h 107"/>
                  <a:gd name="T2" fmla="*/ 18 w 207"/>
                  <a:gd name="T3" fmla="*/ 106 h 107"/>
                  <a:gd name="T4" fmla="*/ 51 w 207"/>
                  <a:gd name="T5" fmla="*/ 106 h 107"/>
                  <a:gd name="T6" fmla="*/ 186 w 207"/>
                  <a:gd name="T7" fmla="*/ 107 h 107"/>
                  <a:gd name="T8" fmla="*/ 207 w 207"/>
                  <a:gd name="T9" fmla="*/ 107 h 107"/>
                  <a:gd name="T10" fmla="*/ 177 w 207"/>
                  <a:gd name="T11" fmla="*/ 94 h 107"/>
                  <a:gd name="T12" fmla="*/ 29 w 207"/>
                  <a:gd name="T13" fmla="*/ 46 h 107"/>
                  <a:gd name="T14" fmla="*/ 14 w 207"/>
                  <a:gd name="T15" fmla="*/ 0 h 107"/>
                  <a:gd name="T16" fmla="*/ 2 w 207"/>
                  <a:gd name="T17" fmla="*/ 41 h 107"/>
                  <a:gd name="T18" fmla="*/ 7 w 207"/>
                  <a:gd name="T19" fmla="*/ 93 h 107"/>
                  <a:gd name="T20" fmla="*/ 18 w 207"/>
                  <a:gd name="T21" fmla="*/ 10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7" h="107">
                    <a:moveTo>
                      <a:pt x="18" y="106"/>
                    </a:moveTo>
                    <a:cubicBezTo>
                      <a:pt x="18" y="106"/>
                      <a:pt x="18" y="106"/>
                      <a:pt x="18" y="106"/>
                    </a:cubicBezTo>
                    <a:cubicBezTo>
                      <a:pt x="18" y="106"/>
                      <a:pt x="50" y="106"/>
                      <a:pt x="51" y="106"/>
                    </a:cubicBezTo>
                    <a:cubicBezTo>
                      <a:pt x="57" y="106"/>
                      <a:pt x="186" y="107"/>
                      <a:pt x="186" y="107"/>
                    </a:cubicBezTo>
                    <a:cubicBezTo>
                      <a:pt x="197" y="107"/>
                      <a:pt x="204" y="107"/>
                      <a:pt x="207" y="107"/>
                    </a:cubicBezTo>
                    <a:cubicBezTo>
                      <a:pt x="203" y="96"/>
                      <a:pt x="188" y="94"/>
                      <a:pt x="177" y="94"/>
                    </a:cubicBezTo>
                    <a:cubicBezTo>
                      <a:pt x="125" y="92"/>
                      <a:pt x="64" y="91"/>
                      <a:pt x="29" y="46"/>
                    </a:cubicBezTo>
                    <a:cubicBezTo>
                      <a:pt x="19" y="33"/>
                      <a:pt x="15" y="17"/>
                      <a:pt x="14" y="0"/>
                    </a:cubicBezTo>
                    <a:cubicBezTo>
                      <a:pt x="10" y="9"/>
                      <a:pt x="3" y="37"/>
                      <a:pt x="2" y="41"/>
                    </a:cubicBezTo>
                    <a:cubicBezTo>
                      <a:pt x="0" y="57"/>
                      <a:pt x="0" y="78"/>
                      <a:pt x="7" y="93"/>
                    </a:cubicBezTo>
                    <a:cubicBezTo>
                      <a:pt x="9" y="99"/>
                      <a:pt x="13" y="103"/>
                      <a:pt x="18" y="106"/>
                    </a:cubicBezTo>
                    <a:close/>
                  </a:path>
                </a:pathLst>
              </a:custGeom>
              <a:solidFill>
                <a:srgbClr val="2141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5" name="íṩľiḍè">
                <a:extLst>
                  <a:ext uri="{FF2B5EF4-FFF2-40B4-BE49-F238E27FC236}">
                    <a16:creationId xmlns="" xmlns:a16="http://schemas.microsoft.com/office/drawing/2014/main" id="{E1A226DD-CAFE-4E04-A5EC-841322E0F5BB}"/>
                  </a:ext>
                </a:extLst>
              </p:cNvPr>
              <p:cNvSpPr/>
              <p:nvPr/>
            </p:nvSpPr>
            <p:spPr bwMode="auto">
              <a:xfrm>
                <a:off x="2491" y="2289"/>
                <a:ext cx="566" cy="258"/>
              </a:xfrm>
              <a:custGeom>
                <a:avLst/>
                <a:gdLst>
                  <a:gd name="T0" fmla="*/ 163 w 272"/>
                  <a:gd name="T1" fmla="*/ 97 h 124"/>
                  <a:gd name="T2" fmla="*/ 15 w 272"/>
                  <a:gd name="T3" fmla="*/ 49 h 124"/>
                  <a:gd name="T4" fmla="*/ 0 w 272"/>
                  <a:gd name="T5" fmla="*/ 3 h 124"/>
                  <a:gd name="T6" fmla="*/ 2 w 272"/>
                  <a:gd name="T7" fmla="*/ 0 h 124"/>
                  <a:gd name="T8" fmla="*/ 108 w 272"/>
                  <a:gd name="T9" fmla="*/ 9 h 124"/>
                  <a:gd name="T10" fmla="*/ 246 w 272"/>
                  <a:gd name="T11" fmla="*/ 42 h 124"/>
                  <a:gd name="T12" fmla="*/ 272 w 272"/>
                  <a:gd name="T13" fmla="*/ 79 h 124"/>
                  <a:gd name="T14" fmla="*/ 269 w 272"/>
                  <a:gd name="T15" fmla="*/ 81 h 124"/>
                  <a:gd name="T16" fmla="*/ 224 w 272"/>
                  <a:gd name="T17" fmla="*/ 112 h 124"/>
                  <a:gd name="T18" fmla="*/ 210 w 272"/>
                  <a:gd name="T19" fmla="*/ 121 h 124"/>
                  <a:gd name="T20" fmla="*/ 204 w 272"/>
                  <a:gd name="T21" fmla="*/ 123 h 124"/>
                  <a:gd name="T22" fmla="*/ 194 w 272"/>
                  <a:gd name="T23" fmla="*/ 110 h 124"/>
                  <a:gd name="T24" fmla="*/ 193 w 272"/>
                  <a:gd name="T25" fmla="*/ 110 h 124"/>
                  <a:gd name="T26" fmla="*/ 163 w 272"/>
                  <a:gd name="T27" fmla="*/ 9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2" h="124">
                    <a:moveTo>
                      <a:pt x="163" y="97"/>
                    </a:moveTo>
                    <a:cubicBezTo>
                      <a:pt x="111" y="95"/>
                      <a:pt x="50" y="94"/>
                      <a:pt x="15" y="49"/>
                    </a:cubicBezTo>
                    <a:cubicBezTo>
                      <a:pt x="5" y="36"/>
                      <a:pt x="1" y="20"/>
                      <a:pt x="0" y="3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108" y="9"/>
                      <a:pt x="108" y="9"/>
                    </a:cubicBezTo>
                    <a:cubicBezTo>
                      <a:pt x="246" y="42"/>
                      <a:pt x="246" y="42"/>
                      <a:pt x="246" y="42"/>
                    </a:cubicBezTo>
                    <a:cubicBezTo>
                      <a:pt x="272" y="79"/>
                      <a:pt x="272" y="79"/>
                      <a:pt x="272" y="79"/>
                    </a:cubicBezTo>
                    <a:cubicBezTo>
                      <a:pt x="271" y="80"/>
                      <a:pt x="270" y="80"/>
                      <a:pt x="269" y="81"/>
                    </a:cubicBezTo>
                    <a:cubicBezTo>
                      <a:pt x="255" y="92"/>
                      <a:pt x="239" y="102"/>
                      <a:pt x="224" y="112"/>
                    </a:cubicBezTo>
                    <a:cubicBezTo>
                      <a:pt x="220" y="115"/>
                      <a:pt x="215" y="118"/>
                      <a:pt x="210" y="121"/>
                    </a:cubicBezTo>
                    <a:cubicBezTo>
                      <a:pt x="208" y="122"/>
                      <a:pt x="207" y="124"/>
                      <a:pt x="204" y="123"/>
                    </a:cubicBezTo>
                    <a:cubicBezTo>
                      <a:pt x="200" y="122"/>
                      <a:pt x="198" y="110"/>
                      <a:pt x="194" y="110"/>
                    </a:cubicBezTo>
                    <a:cubicBezTo>
                      <a:pt x="194" y="110"/>
                      <a:pt x="194" y="110"/>
                      <a:pt x="193" y="110"/>
                    </a:cubicBezTo>
                    <a:cubicBezTo>
                      <a:pt x="189" y="99"/>
                      <a:pt x="174" y="97"/>
                      <a:pt x="163" y="97"/>
                    </a:cubicBezTo>
                    <a:close/>
                  </a:path>
                </a:pathLst>
              </a:custGeom>
              <a:solidFill>
                <a:srgbClr val="254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6" name="ïşliḍè">
                <a:extLst>
                  <a:ext uri="{FF2B5EF4-FFF2-40B4-BE49-F238E27FC236}">
                    <a16:creationId xmlns="" xmlns:a16="http://schemas.microsoft.com/office/drawing/2014/main" id="{3F798441-4ED0-4117-B841-547807E51842}"/>
                  </a:ext>
                </a:extLst>
              </p:cNvPr>
              <p:cNvSpPr/>
              <p:nvPr/>
            </p:nvSpPr>
            <p:spPr bwMode="auto">
              <a:xfrm>
                <a:off x="3300" y="2293"/>
                <a:ext cx="71" cy="638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7" name="îṧ1íḑé">
                <a:extLst>
                  <a:ext uri="{FF2B5EF4-FFF2-40B4-BE49-F238E27FC236}">
                    <a16:creationId xmlns="" xmlns:a16="http://schemas.microsoft.com/office/drawing/2014/main" id="{624A113E-500D-446F-84EA-819F963001B5}"/>
                  </a:ext>
                </a:extLst>
              </p:cNvPr>
              <p:cNvSpPr/>
              <p:nvPr/>
            </p:nvSpPr>
            <p:spPr bwMode="auto">
              <a:xfrm>
                <a:off x="4521" y="2293"/>
                <a:ext cx="71" cy="638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8" name="îṧľîdè">
                <a:extLst>
                  <a:ext uri="{FF2B5EF4-FFF2-40B4-BE49-F238E27FC236}">
                    <a16:creationId xmlns="" xmlns:a16="http://schemas.microsoft.com/office/drawing/2014/main" id="{B9CDFBA5-7407-4457-A926-FE2F7011E257}"/>
                  </a:ext>
                </a:extLst>
              </p:cNvPr>
              <p:cNvSpPr/>
              <p:nvPr/>
            </p:nvSpPr>
            <p:spPr bwMode="auto">
              <a:xfrm>
                <a:off x="5164" y="1950"/>
                <a:ext cx="139" cy="474"/>
              </a:xfrm>
              <a:custGeom>
                <a:avLst/>
                <a:gdLst>
                  <a:gd name="T0" fmla="*/ 60 w 67"/>
                  <a:gd name="T1" fmla="*/ 27 h 228"/>
                  <a:gd name="T2" fmla="*/ 29 w 67"/>
                  <a:gd name="T3" fmla="*/ 5 h 228"/>
                  <a:gd name="T4" fmla="*/ 6 w 67"/>
                  <a:gd name="T5" fmla="*/ 85 h 228"/>
                  <a:gd name="T6" fmla="*/ 7 w 67"/>
                  <a:gd name="T7" fmla="*/ 182 h 228"/>
                  <a:gd name="T8" fmla="*/ 26 w 67"/>
                  <a:gd name="T9" fmla="*/ 223 h 228"/>
                  <a:gd name="T10" fmla="*/ 60 w 67"/>
                  <a:gd name="T11" fmla="*/ 2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228">
                    <a:moveTo>
                      <a:pt x="60" y="27"/>
                    </a:moveTo>
                    <a:cubicBezTo>
                      <a:pt x="57" y="14"/>
                      <a:pt x="44" y="0"/>
                      <a:pt x="29" y="5"/>
                    </a:cubicBezTo>
                    <a:cubicBezTo>
                      <a:pt x="5" y="13"/>
                      <a:pt x="7" y="66"/>
                      <a:pt x="6" y="85"/>
                    </a:cubicBezTo>
                    <a:cubicBezTo>
                      <a:pt x="5" y="117"/>
                      <a:pt x="0" y="150"/>
                      <a:pt x="7" y="182"/>
                    </a:cubicBezTo>
                    <a:cubicBezTo>
                      <a:pt x="10" y="192"/>
                      <a:pt x="14" y="222"/>
                      <a:pt x="26" y="223"/>
                    </a:cubicBezTo>
                    <a:cubicBezTo>
                      <a:pt x="64" y="228"/>
                      <a:pt x="67" y="59"/>
                      <a:pt x="60" y="27"/>
                    </a:cubicBezTo>
                    <a:close/>
                  </a:path>
                </a:pathLst>
              </a:custGeom>
              <a:solidFill>
                <a:srgbClr val="164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9" name="iṩḷîḑè">
                <a:extLst>
                  <a:ext uri="{FF2B5EF4-FFF2-40B4-BE49-F238E27FC236}">
                    <a16:creationId xmlns="" xmlns:a16="http://schemas.microsoft.com/office/drawing/2014/main" id="{F3D4F91D-072D-4636-86C4-80E27798946B}"/>
                  </a:ext>
                </a:extLst>
              </p:cNvPr>
              <p:cNvSpPr/>
              <p:nvPr/>
            </p:nvSpPr>
            <p:spPr bwMode="auto">
              <a:xfrm>
                <a:off x="4935" y="2516"/>
                <a:ext cx="125" cy="62"/>
              </a:xfrm>
              <a:prstGeom prst="rect">
                <a:avLst/>
              </a:pr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0" name="ïṡḻíďe">
                <a:extLst>
                  <a:ext uri="{FF2B5EF4-FFF2-40B4-BE49-F238E27FC236}">
                    <a16:creationId xmlns="" xmlns:a16="http://schemas.microsoft.com/office/drawing/2014/main" id="{3E5CEC57-25E0-4642-B7F9-AC05F014800F}"/>
                  </a:ext>
                </a:extLst>
              </p:cNvPr>
              <p:cNvSpPr/>
              <p:nvPr/>
            </p:nvSpPr>
            <p:spPr bwMode="auto">
              <a:xfrm>
                <a:off x="4781" y="2491"/>
                <a:ext cx="447" cy="47"/>
              </a:xfrm>
              <a:custGeom>
                <a:avLst/>
                <a:gdLst>
                  <a:gd name="T0" fmla="*/ 0 w 215"/>
                  <a:gd name="T1" fmla="*/ 10 h 23"/>
                  <a:gd name="T2" fmla="*/ 0 w 215"/>
                  <a:gd name="T3" fmla="*/ 23 h 23"/>
                  <a:gd name="T4" fmla="*/ 215 w 215"/>
                  <a:gd name="T5" fmla="*/ 23 h 23"/>
                  <a:gd name="T6" fmla="*/ 215 w 215"/>
                  <a:gd name="T7" fmla="*/ 10 h 23"/>
                  <a:gd name="T8" fmla="*/ 205 w 215"/>
                  <a:gd name="T9" fmla="*/ 0 h 23"/>
                  <a:gd name="T10" fmla="*/ 10 w 215"/>
                  <a:gd name="T11" fmla="*/ 0 h 23"/>
                  <a:gd name="T12" fmla="*/ 0 w 215"/>
                  <a:gd name="T13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23">
                    <a:moveTo>
                      <a:pt x="0" y="1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215" y="23"/>
                      <a:pt x="215" y="23"/>
                      <a:pt x="215" y="23"/>
                    </a:cubicBezTo>
                    <a:cubicBezTo>
                      <a:pt x="215" y="10"/>
                      <a:pt x="215" y="10"/>
                      <a:pt x="215" y="10"/>
                    </a:cubicBezTo>
                    <a:cubicBezTo>
                      <a:pt x="215" y="5"/>
                      <a:pt x="211" y="0"/>
                      <a:pt x="20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lose/>
                  </a:path>
                </a:pathLst>
              </a:custGeom>
              <a:solidFill>
                <a:srgbClr val="164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1" name="îṡļïḑê">
                <a:extLst>
                  <a:ext uri="{FF2B5EF4-FFF2-40B4-BE49-F238E27FC236}">
                    <a16:creationId xmlns="" xmlns:a16="http://schemas.microsoft.com/office/drawing/2014/main" id="{748E2008-95DA-405E-ACB2-3B310A81A0A5}"/>
                  </a:ext>
                </a:extLst>
              </p:cNvPr>
              <p:cNvSpPr/>
              <p:nvPr/>
            </p:nvSpPr>
            <p:spPr bwMode="auto">
              <a:xfrm>
                <a:off x="4987" y="2545"/>
                <a:ext cx="29" cy="241"/>
              </a:xfrm>
              <a:prstGeom prst="rect">
                <a:avLst/>
              </a:pr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89" name="ïSḷíḋè">
              <a:extLst>
                <a:ext uri="{FF2B5EF4-FFF2-40B4-BE49-F238E27FC236}">
                  <a16:creationId xmlns="" xmlns:a16="http://schemas.microsoft.com/office/drawing/2014/main" id="{DDB75EE1-0C77-4F8E-84A5-3C2FFA29C5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7122" y="2133054"/>
              <a:ext cx="6365970" cy="3609863"/>
              <a:chOff x="2491" y="1511"/>
              <a:chExt cx="2744" cy="1556"/>
            </a:xfrm>
          </p:grpSpPr>
          <p:sp>
            <p:nvSpPr>
              <p:cNvPr id="832" name="îSḷíde">
                <a:extLst>
                  <a:ext uri="{FF2B5EF4-FFF2-40B4-BE49-F238E27FC236}">
                    <a16:creationId xmlns="" xmlns:a16="http://schemas.microsoft.com/office/drawing/2014/main" id="{09B9A084-7615-4272-BB71-F44875105437}"/>
                  </a:ext>
                </a:extLst>
              </p:cNvPr>
              <p:cNvSpPr/>
              <p:nvPr/>
            </p:nvSpPr>
            <p:spPr bwMode="auto">
              <a:xfrm>
                <a:off x="4968" y="2636"/>
                <a:ext cx="67" cy="233"/>
              </a:xfrm>
              <a:prstGeom prst="rect">
                <a:avLst/>
              </a:pr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3" name="ïṣ1iḓê">
                <a:extLst>
                  <a:ext uri="{FF2B5EF4-FFF2-40B4-BE49-F238E27FC236}">
                    <a16:creationId xmlns="" xmlns:a16="http://schemas.microsoft.com/office/drawing/2014/main" id="{4E7D0DE8-0CAA-4FC7-AE54-5A777347A861}"/>
                  </a:ext>
                </a:extLst>
              </p:cNvPr>
              <p:cNvSpPr/>
              <p:nvPr/>
            </p:nvSpPr>
            <p:spPr bwMode="auto">
              <a:xfrm>
                <a:off x="4946" y="2846"/>
                <a:ext cx="114" cy="54"/>
              </a:xfrm>
              <a:prstGeom prst="rect">
                <a:avLst/>
              </a:pr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4" name="iŝlïde">
                <a:extLst>
                  <a:ext uri="{FF2B5EF4-FFF2-40B4-BE49-F238E27FC236}">
                    <a16:creationId xmlns="" xmlns:a16="http://schemas.microsoft.com/office/drawing/2014/main" id="{44377A5F-A318-40EA-A5D5-106B44FEFE85}"/>
                  </a:ext>
                </a:extLst>
              </p:cNvPr>
              <p:cNvSpPr/>
              <p:nvPr/>
            </p:nvSpPr>
            <p:spPr bwMode="auto">
              <a:xfrm>
                <a:off x="4735" y="2873"/>
                <a:ext cx="267" cy="131"/>
              </a:xfrm>
              <a:custGeom>
                <a:avLst/>
                <a:gdLst>
                  <a:gd name="T0" fmla="*/ 252 w 267"/>
                  <a:gd name="T1" fmla="*/ 0 h 131"/>
                  <a:gd name="T2" fmla="*/ 231 w 267"/>
                  <a:gd name="T3" fmla="*/ 11 h 131"/>
                  <a:gd name="T4" fmla="*/ 231 w 267"/>
                  <a:gd name="T5" fmla="*/ 0 h 131"/>
                  <a:gd name="T6" fmla="*/ 25 w 267"/>
                  <a:gd name="T7" fmla="*/ 27 h 131"/>
                  <a:gd name="T8" fmla="*/ 0 w 267"/>
                  <a:gd name="T9" fmla="*/ 81 h 131"/>
                  <a:gd name="T10" fmla="*/ 25 w 267"/>
                  <a:gd name="T11" fmla="*/ 81 h 131"/>
                  <a:gd name="T12" fmla="*/ 46 w 267"/>
                  <a:gd name="T13" fmla="*/ 52 h 131"/>
                  <a:gd name="T14" fmla="*/ 156 w 267"/>
                  <a:gd name="T15" fmla="*/ 46 h 131"/>
                  <a:gd name="T16" fmla="*/ 79 w 267"/>
                  <a:gd name="T17" fmla="*/ 81 h 131"/>
                  <a:gd name="T18" fmla="*/ 55 w 267"/>
                  <a:gd name="T19" fmla="*/ 119 h 131"/>
                  <a:gd name="T20" fmla="*/ 82 w 267"/>
                  <a:gd name="T21" fmla="*/ 131 h 131"/>
                  <a:gd name="T22" fmla="*/ 100 w 267"/>
                  <a:gd name="T23" fmla="*/ 104 h 131"/>
                  <a:gd name="T24" fmla="*/ 267 w 267"/>
                  <a:gd name="T25" fmla="*/ 27 h 131"/>
                  <a:gd name="T26" fmla="*/ 252 w 267"/>
                  <a:gd name="T2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7" h="131">
                    <a:moveTo>
                      <a:pt x="252" y="0"/>
                    </a:moveTo>
                    <a:lnTo>
                      <a:pt x="231" y="11"/>
                    </a:lnTo>
                    <a:lnTo>
                      <a:pt x="231" y="0"/>
                    </a:lnTo>
                    <a:lnTo>
                      <a:pt x="25" y="27"/>
                    </a:lnTo>
                    <a:lnTo>
                      <a:pt x="0" y="81"/>
                    </a:lnTo>
                    <a:lnTo>
                      <a:pt x="25" y="81"/>
                    </a:lnTo>
                    <a:lnTo>
                      <a:pt x="46" y="52"/>
                    </a:lnTo>
                    <a:lnTo>
                      <a:pt x="156" y="46"/>
                    </a:lnTo>
                    <a:lnTo>
                      <a:pt x="79" y="81"/>
                    </a:lnTo>
                    <a:lnTo>
                      <a:pt x="55" y="119"/>
                    </a:lnTo>
                    <a:lnTo>
                      <a:pt x="82" y="131"/>
                    </a:lnTo>
                    <a:lnTo>
                      <a:pt x="100" y="104"/>
                    </a:lnTo>
                    <a:lnTo>
                      <a:pt x="267" y="27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5" name="îṡlïḋe">
                <a:extLst>
                  <a:ext uri="{FF2B5EF4-FFF2-40B4-BE49-F238E27FC236}">
                    <a16:creationId xmlns="" xmlns:a16="http://schemas.microsoft.com/office/drawing/2014/main" id="{B8729E82-CD24-4BAC-9D96-BA6873A600C0}"/>
                  </a:ext>
                </a:extLst>
              </p:cNvPr>
              <p:cNvSpPr/>
              <p:nvPr/>
            </p:nvSpPr>
            <p:spPr bwMode="auto">
              <a:xfrm>
                <a:off x="4991" y="2865"/>
                <a:ext cx="190" cy="164"/>
              </a:xfrm>
              <a:custGeom>
                <a:avLst/>
                <a:gdLst>
                  <a:gd name="T0" fmla="*/ 19 w 91"/>
                  <a:gd name="T1" fmla="*/ 7 h 79"/>
                  <a:gd name="T2" fmla="*/ 10 w 91"/>
                  <a:gd name="T3" fmla="*/ 0 h 79"/>
                  <a:gd name="T4" fmla="*/ 0 w 91"/>
                  <a:gd name="T5" fmla="*/ 12 h 79"/>
                  <a:gd name="T6" fmla="*/ 69 w 91"/>
                  <a:gd name="T7" fmla="*/ 62 h 79"/>
                  <a:gd name="T8" fmla="*/ 77 w 91"/>
                  <a:gd name="T9" fmla="*/ 79 h 79"/>
                  <a:gd name="T10" fmla="*/ 91 w 91"/>
                  <a:gd name="T11" fmla="*/ 76 h 79"/>
                  <a:gd name="T12" fmla="*/ 84 w 91"/>
                  <a:gd name="T13" fmla="*/ 56 h 79"/>
                  <a:gd name="T14" fmla="*/ 19 w 91"/>
                  <a:gd name="T15" fmla="*/ 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79">
                    <a:moveTo>
                      <a:pt x="19" y="7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69" y="62"/>
                      <a:pt x="69" y="62"/>
                      <a:pt x="69" y="62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84" y="56"/>
                      <a:pt x="29" y="18"/>
                      <a:pt x="19" y="7"/>
                    </a:cubicBezTo>
                    <a:close/>
                  </a:path>
                </a:pathLst>
              </a:cu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6" name="íśḻïḑe">
                <a:extLst>
                  <a:ext uri="{FF2B5EF4-FFF2-40B4-BE49-F238E27FC236}">
                    <a16:creationId xmlns="" xmlns:a16="http://schemas.microsoft.com/office/drawing/2014/main" id="{85EBDD35-537B-44F3-9647-ADE8755936D4}"/>
                  </a:ext>
                </a:extLst>
              </p:cNvPr>
              <p:cNvSpPr/>
              <p:nvPr/>
            </p:nvSpPr>
            <p:spPr bwMode="auto">
              <a:xfrm>
                <a:off x="5004" y="2873"/>
                <a:ext cx="231" cy="81"/>
              </a:xfrm>
              <a:custGeom>
                <a:avLst/>
                <a:gdLst>
                  <a:gd name="T0" fmla="*/ 99 w 111"/>
                  <a:gd name="T1" fmla="*/ 13 h 39"/>
                  <a:gd name="T2" fmla="*/ 0 w 111"/>
                  <a:gd name="T3" fmla="*/ 0 h 39"/>
                  <a:gd name="T4" fmla="*/ 0 w 111"/>
                  <a:gd name="T5" fmla="*/ 5 h 39"/>
                  <a:gd name="T6" fmla="*/ 39 w 111"/>
                  <a:gd name="T7" fmla="*/ 18 h 39"/>
                  <a:gd name="T8" fmla="*/ 88 w 111"/>
                  <a:gd name="T9" fmla="*/ 25 h 39"/>
                  <a:gd name="T10" fmla="*/ 99 w 111"/>
                  <a:gd name="T11" fmla="*/ 39 h 39"/>
                  <a:gd name="T12" fmla="*/ 111 w 111"/>
                  <a:gd name="T13" fmla="*/ 39 h 39"/>
                  <a:gd name="T14" fmla="*/ 99 w 111"/>
                  <a:gd name="T15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39">
                    <a:moveTo>
                      <a:pt x="99" y="1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2" y="13"/>
                      <a:pt x="25" y="14"/>
                      <a:pt x="39" y="18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99" y="39"/>
                      <a:pt x="99" y="39"/>
                      <a:pt x="99" y="39"/>
                    </a:cubicBezTo>
                    <a:cubicBezTo>
                      <a:pt x="111" y="39"/>
                      <a:pt x="111" y="39"/>
                      <a:pt x="111" y="39"/>
                    </a:cubicBezTo>
                    <a:lnTo>
                      <a:pt x="99" y="13"/>
                    </a:lnTo>
                    <a:close/>
                  </a:path>
                </a:pathLst>
              </a:cu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7" name="ïŝ1îde">
                <a:extLst>
                  <a:ext uri="{FF2B5EF4-FFF2-40B4-BE49-F238E27FC236}">
                    <a16:creationId xmlns="" xmlns:a16="http://schemas.microsoft.com/office/drawing/2014/main" id="{83E4FF87-9C7E-460D-AB6F-B1E3ABDCE73F}"/>
                  </a:ext>
                </a:extLst>
              </p:cNvPr>
              <p:cNvSpPr/>
              <p:nvPr/>
            </p:nvSpPr>
            <p:spPr bwMode="auto">
              <a:xfrm>
                <a:off x="4727" y="2942"/>
                <a:ext cx="50" cy="48"/>
              </a:xfrm>
              <a:prstGeom prst="ellipse">
                <a:avLst/>
              </a:pr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8" name="ïṣľîḑê">
                <a:extLst>
                  <a:ext uri="{FF2B5EF4-FFF2-40B4-BE49-F238E27FC236}">
                    <a16:creationId xmlns="" xmlns:a16="http://schemas.microsoft.com/office/drawing/2014/main" id="{AB1A383F-3D03-412F-9229-8EF4045C9D6A}"/>
                  </a:ext>
                </a:extLst>
              </p:cNvPr>
              <p:cNvSpPr/>
              <p:nvPr/>
            </p:nvSpPr>
            <p:spPr bwMode="auto">
              <a:xfrm>
                <a:off x="4773" y="2973"/>
                <a:ext cx="64" cy="62"/>
              </a:xfrm>
              <a:prstGeom prst="ellipse">
                <a:avLst/>
              </a:pr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9" name="íŝļiḋe">
                <a:extLst>
                  <a:ext uri="{FF2B5EF4-FFF2-40B4-BE49-F238E27FC236}">
                    <a16:creationId xmlns="" xmlns:a16="http://schemas.microsoft.com/office/drawing/2014/main" id="{88C3A8D5-663F-457A-B0F3-A9620C24EF41}"/>
                  </a:ext>
                </a:extLst>
              </p:cNvPr>
              <p:cNvSpPr/>
              <p:nvPr/>
            </p:nvSpPr>
            <p:spPr bwMode="auto">
              <a:xfrm>
                <a:off x="5133" y="3004"/>
                <a:ext cx="62" cy="63"/>
              </a:xfrm>
              <a:prstGeom prst="ellipse">
                <a:avLst/>
              </a:pr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0" name="ïšlîḍè">
                <a:extLst>
                  <a:ext uri="{FF2B5EF4-FFF2-40B4-BE49-F238E27FC236}">
                    <a16:creationId xmlns="" xmlns:a16="http://schemas.microsoft.com/office/drawing/2014/main" id="{85D8D0A8-5970-4C89-A02B-732C5D808269}"/>
                  </a:ext>
                </a:extLst>
              </p:cNvPr>
              <p:cNvSpPr/>
              <p:nvPr/>
            </p:nvSpPr>
            <p:spPr bwMode="auto">
              <a:xfrm>
                <a:off x="5189" y="2931"/>
                <a:ext cx="46" cy="46"/>
              </a:xfrm>
              <a:prstGeom prst="ellipse">
                <a:avLst/>
              </a:pr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1" name="íŝḷîďê">
                <a:extLst>
                  <a:ext uri="{FF2B5EF4-FFF2-40B4-BE49-F238E27FC236}">
                    <a16:creationId xmlns="" xmlns:a16="http://schemas.microsoft.com/office/drawing/2014/main" id="{EBDDAD72-D142-4435-9EA2-751B7BDA769A}"/>
                  </a:ext>
                </a:extLst>
              </p:cNvPr>
              <p:cNvSpPr/>
              <p:nvPr/>
            </p:nvSpPr>
            <p:spPr bwMode="auto">
              <a:xfrm>
                <a:off x="4426" y="2422"/>
                <a:ext cx="295" cy="574"/>
              </a:xfrm>
              <a:custGeom>
                <a:avLst/>
                <a:gdLst>
                  <a:gd name="T0" fmla="*/ 113 w 142"/>
                  <a:gd name="T1" fmla="*/ 11 h 276"/>
                  <a:gd name="T2" fmla="*/ 118 w 142"/>
                  <a:gd name="T3" fmla="*/ 6 h 276"/>
                  <a:gd name="T4" fmla="*/ 101 w 142"/>
                  <a:gd name="T5" fmla="*/ 2 h 276"/>
                  <a:gd name="T6" fmla="*/ 93 w 142"/>
                  <a:gd name="T7" fmla="*/ 2 h 276"/>
                  <a:gd name="T8" fmla="*/ 89 w 142"/>
                  <a:gd name="T9" fmla="*/ 8 h 276"/>
                  <a:gd name="T10" fmla="*/ 50 w 142"/>
                  <a:gd name="T11" fmla="*/ 179 h 276"/>
                  <a:gd name="T12" fmla="*/ 32 w 142"/>
                  <a:gd name="T13" fmla="*/ 220 h 276"/>
                  <a:gd name="T14" fmla="*/ 13 w 142"/>
                  <a:gd name="T15" fmla="*/ 260 h 276"/>
                  <a:gd name="T16" fmla="*/ 6 w 142"/>
                  <a:gd name="T17" fmla="*/ 266 h 276"/>
                  <a:gd name="T18" fmla="*/ 0 w 142"/>
                  <a:gd name="T19" fmla="*/ 270 h 276"/>
                  <a:gd name="T20" fmla="*/ 4 w 142"/>
                  <a:gd name="T21" fmla="*/ 273 h 276"/>
                  <a:gd name="T22" fmla="*/ 8 w 142"/>
                  <a:gd name="T23" fmla="*/ 276 h 276"/>
                  <a:gd name="T24" fmla="*/ 21 w 142"/>
                  <a:gd name="T25" fmla="*/ 276 h 276"/>
                  <a:gd name="T26" fmla="*/ 21 w 142"/>
                  <a:gd name="T27" fmla="*/ 276 h 276"/>
                  <a:gd name="T28" fmla="*/ 34 w 142"/>
                  <a:gd name="T29" fmla="*/ 266 h 276"/>
                  <a:gd name="T30" fmla="*/ 42 w 142"/>
                  <a:gd name="T31" fmla="*/ 250 h 276"/>
                  <a:gd name="T32" fmla="*/ 58 w 142"/>
                  <a:gd name="T33" fmla="*/ 237 h 276"/>
                  <a:gd name="T34" fmla="*/ 68 w 142"/>
                  <a:gd name="T35" fmla="*/ 230 h 276"/>
                  <a:gd name="T36" fmla="*/ 77 w 142"/>
                  <a:gd name="T37" fmla="*/ 226 h 276"/>
                  <a:gd name="T38" fmla="*/ 79 w 142"/>
                  <a:gd name="T39" fmla="*/ 217 h 276"/>
                  <a:gd name="T40" fmla="*/ 80 w 142"/>
                  <a:gd name="T41" fmla="*/ 206 h 276"/>
                  <a:gd name="T42" fmla="*/ 84 w 142"/>
                  <a:gd name="T43" fmla="*/ 188 h 276"/>
                  <a:gd name="T44" fmla="*/ 96 w 142"/>
                  <a:gd name="T45" fmla="*/ 164 h 276"/>
                  <a:gd name="T46" fmla="*/ 124 w 142"/>
                  <a:gd name="T47" fmla="*/ 104 h 276"/>
                  <a:gd name="T48" fmla="*/ 127 w 142"/>
                  <a:gd name="T49" fmla="*/ 77 h 276"/>
                  <a:gd name="T50" fmla="*/ 128 w 142"/>
                  <a:gd name="T51" fmla="*/ 48 h 276"/>
                  <a:gd name="T52" fmla="*/ 136 w 142"/>
                  <a:gd name="T53" fmla="*/ 31 h 276"/>
                  <a:gd name="T54" fmla="*/ 142 w 142"/>
                  <a:gd name="T55" fmla="*/ 17 h 276"/>
                  <a:gd name="T56" fmla="*/ 113 w 142"/>
                  <a:gd name="T57" fmla="*/ 11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2" h="276">
                    <a:moveTo>
                      <a:pt x="113" y="11"/>
                    </a:moveTo>
                    <a:cubicBezTo>
                      <a:pt x="118" y="6"/>
                      <a:pt x="118" y="6"/>
                      <a:pt x="118" y="6"/>
                    </a:cubicBezTo>
                    <a:cubicBezTo>
                      <a:pt x="112" y="6"/>
                      <a:pt x="107" y="4"/>
                      <a:pt x="101" y="2"/>
                    </a:cubicBezTo>
                    <a:cubicBezTo>
                      <a:pt x="99" y="1"/>
                      <a:pt x="96" y="0"/>
                      <a:pt x="93" y="2"/>
                    </a:cubicBezTo>
                    <a:cubicBezTo>
                      <a:pt x="91" y="3"/>
                      <a:pt x="90" y="6"/>
                      <a:pt x="89" y="8"/>
                    </a:cubicBezTo>
                    <a:cubicBezTo>
                      <a:pt x="85" y="25"/>
                      <a:pt x="53" y="167"/>
                      <a:pt x="50" y="179"/>
                    </a:cubicBezTo>
                    <a:cubicBezTo>
                      <a:pt x="46" y="194"/>
                      <a:pt x="38" y="206"/>
                      <a:pt x="32" y="220"/>
                    </a:cubicBezTo>
                    <a:cubicBezTo>
                      <a:pt x="27" y="234"/>
                      <a:pt x="20" y="248"/>
                      <a:pt x="13" y="260"/>
                    </a:cubicBezTo>
                    <a:cubicBezTo>
                      <a:pt x="11" y="262"/>
                      <a:pt x="9" y="264"/>
                      <a:pt x="6" y="266"/>
                    </a:cubicBezTo>
                    <a:cubicBezTo>
                      <a:pt x="4" y="267"/>
                      <a:pt x="2" y="269"/>
                      <a:pt x="0" y="270"/>
                    </a:cubicBezTo>
                    <a:cubicBezTo>
                      <a:pt x="1" y="271"/>
                      <a:pt x="2" y="272"/>
                      <a:pt x="4" y="273"/>
                    </a:cubicBezTo>
                    <a:cubicBezTo>
                      <a:pt x="5" y="274"/>
                      <a:pt x="7" y="275"/>
                      <a:pt x="8" y="276"/>
                    </a:cubicBezTo>
                    <a:cubicBezTo>
                      <a:pt x="21" y="276"/>
                      <a:pt x="21" y="276"/>
                      <a:pt x="21" y="276"/>
                    </a:cubicBezTo>
                    <a:cubicBezTo>
                      <a:pt x="21" y="276"/>
                      <a:pt x="21" y="276"/>
                      <a:pt x="21" y="276"/>
                    </a:cubicBezTo>
                    <a:cubicBezTo>
                      <a:pt x="27" y="275"/>
                      <a:pt x="31" y="271"/>
                      <a:pt x="34" y="266"/>
                    </a:cubicBezTo>
                    <a:cubicBezTo>
                      <a:pt x="37" y="261"/>
                      <a:pt x="38" y="255"/>
                      <a:pt x="42" y="250"/>
                    </a:cubicBezTo>
                    <a:cubicBezTo>
                      <a:pt x="46" y="245"/>
                      <a:pt x="53" y="242"/>
                      <a:pt x="58" y="237"/>
                    </a:cubicBezTo>
                    <a:cubicBezTo>
                      <a:pt x="61" y="235"/>
                      <a:pt x="64" y="232"/>
                      <a:pt x="68" y="230"/>
                    </a:cubicBezTo>
                    <a:cubicBezTo>
                      <a:pt x="71" y="229"/>
                      <a:pt x="74" y="228"/>
                      <a:pt x="77" y="226"/>
                    </a:cubicBezTo>
                    <a:cubicBezTo>
                      <a:pt x="81" y="224"/>
                      <a:pt x="80" y="222"/>
                      <a:pt x="79" y="217"/>
                    </a:cubicBezTo>
                    <a:cubicBezTo>
                      <a:pt x="79" y="214"/>
                      <a:pt x="79" y="210"/>
                      <a:pt x="80" y="206"/>
                    </a:cubicBezTo>
                    <a:cubicBezTo>
                      <a:pt x="80" y="201"/>
                      <a:pt x="82" y="193"/>
                      <a:pt x="84" y="188"/>
                    </a:cubicBezTo>
                    <a:cubicBezTo>
                      <a:pt x="87" y="180"/>
                      <a:pt x="91" y="172"/>
                      <a:pt x="96" y="164"/>
                    </a:cubicBezTo>
                    <a:cubicBezTo>
                      <a:pt x="109" y="148"/>
                      <a:pt x="120" y="125"/>
                      <a:pt x="124" y="104"/>
                    </a:cubicBezTo>
                    <a:cubicBezTo>
                      <a:pt x="126" y="95"/>
                      <a:pt x="126" y="86"/>
                      <a:pt x="127" y="77"/>
                    </a:cubicBezTo>
                    <a:cubicBezTo>
                      <a:pt x="127" y="68"/>
                      <a:pt x="126" y="57"/>
                      <a:pt x="128" y="48"/>
                    </a:cubicBezTo>
                    <a:cubicBezTo>
                      <a:pt x="130" y="43"/>
                      <a:pt x="134" y="37"/>
                      <a:pt x="136" y="31"/>
                    </a:cubicBezTo>
                    <a:cubicBezTo>
                      <a:pt x="138" y="26"/>
                      <a:pt x="140" y="22"/>
                      <a:pt x="142" y="17"/>
                    </a:cubicBezTo>
                    <a:lnTo>
                      <a:pt x="113" y="11"/>
                    </a:lnTo>
                    <a:close/>
                  </a:path>
                </a:pathLst>
              </a:custGeom>
              <a:solidFill>
                <a:srgbClr val="D8A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2" name="íş1ïde">
                <a:extLst>
                  <a:ext uri="{FF2B5EF4-FFF2-40B4-BE49-F238E27FC236}">
                    <a16:creationId xmlns="" xmlns:a16="http://schemas.microsoft.com/office/drawing/2014/main" id="{FC312C53-6901-40EF-9BCB-13A858C31DD3}"/>
                  </a:ext>
                </a:extLst>
              </p:cNvPr>
              <p:cNvSpPr/>
              <p:nvPr/>
            </p:nvSpPr>
            <p:spPr bwMode="auto">
              <a:xfrm>
                <a:off x="4392" y="2861"/>
                <a:ext cx="206" cy="156"/>
              </a:xfrm>
              <a:custGeom>
                <a:avLst/>
                <a:gdLst>
                  <a:gd name="T0" fmla="*/ 99 w 99"/>
                  <a:gd name="T1" fmla="*/ 11 h 75"/>
                  <a:gd name="T2" fmla="*/ 96 w 99"/>
                  <a:gd name="T3" fmla="*/ 0 h 75"/>
                  <a:gd name="T4" fmla="*/ 45 w 99"/>
                  <a:gd name="T5" fmla="*/ 53 h 75"/>
                  <a:gd name="T6" fmla="*/ 33 w 99"/>
                  <a:gd name="T7" fmla="*/ 61 h 75"/>
                  <a:gd name="T8" fmla="*/ 22 w 99"/>
                  <a:gd name="T9" fmla="*/ 55 h 75"/>
                  <a:gd name="T10" fmla="*/ 16 w 99"/>
                  <a:gd name="T11" fmla="*/ 59 h 75"/>
                  <a:gd name="T12" fmla="*/ 3 w 99"/>
                  <a:gd name="T13" fmla="*/ 68 h 75"/>
                  <a:gd name="T14" fmla="*/ 24 w 99"/>
                  <a:gd name="T15" fmla="*/ 72 h 75"/>
                  <a:gd name="T16" fmla="*/ 35 w 99"/>
                  <a:gd name="T17" fmla="*/ 71 h 75"/>
                  <a:gd name="T18" fmla="*/ 54 w 99"/>
                  <a:gd name="T19" fmla="*/ 68 h 75"/>
                  <a:gd name="T20" fmla="*/ 55 w 99"/>
                  <a:gd name="T21" fmla="*/ 67 h 75"/>
                  <a:gd name="T22" fmla="*/ 55 w 99"/>
                  <a:gd name="T23" fmla="*/ 66 h 75"/>
                  <a:gd name="T24" fmla="*/ 63 w 99"/>
                  <a:gd name="T25" fmla="*/ 40 h 75"/>
                  <a:gd name="T26" fmla="*/ 75 w 99"/>
                  <a:gd name="T27" fmla="*/ 28 h 75"/>
                  <a:gd name="T28" fmla="*/ 80 w 99"/>
                  <a:gd name="T29" fmla="*/ 31 h 75"/>
                  <a:gd name="T30" fmla="*/ 81 w 99"/>
                  <a:gd name="T31" fmla="*/ 33 h 75"/>
                  <a:gd name="T32" fmla="*/ 82 w 99"/>
                  <a:gd name="T33" fmla="*/ 42 h 75"/>
                  <a:gd name="T34" fmla="*/ 80 w 99"/>
                  <a:gd name="T35" fmla="*/ 60 h 75"/>
                  <a:gd name="T36" fmla="*/ 79 w 99"/>
                  <a:gd name="T37" fmla="*/ 68 h 75"/>
                  <a:gd name="T38" fmla="*/ 83 w 99"/>
                  <a:gd name="T39" fmla="*/ 68 h 75"/>
                  <a:gd name="T40" fmla="*/ 93 w 99"/>
                  <a:gd name="T41" fmla="*/ 32 h 75"/>
                  <a:gd name="T42" fmla="*/ 99 w 99"/>
                  <a:gd name="T43" fmla="*/ 1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" h="75">
                    <a:moveTo>
                      <a:pt x="99" y="11"/>
                    </a:moveTo>
                    <a:cubicBezTo>
                      <a:pt x="98" y="9"/>
                      <a:pt x="95" y="1"/>
                      <a:pt x="96" y="0"/>
                    </a:cubicBezTo>
                    <a:cubicBezTo>
                      <a:pt x="81" y="19"/>
                      <a:pt x="56" y="30"/>
                      <a:pt x="45" y="53"/>
                    </a:cubicBezTo>
                    <a:cubicBezTo>
                      <a:pt x="43" y="58"/>
                      <a:pt x="38" y="61"/>
                      <a:pt x="33" y="61"/>
                    </a:cubicBezTo>
                    <a:cubicBezTo>
                      <a:pt x="31" y="61"/>
                      <a:pt x="21" y="56"/>
                      <a:pt x="22" y="55"/>
                    </a:cubicBezTo>
                    <a:cubicBezTo>
                      <a:pt x="20" y="57"/>
                      <a:pt x="17" y="58"/>
                      <a:pt x="16" y="59"/>
                    </a:cubicBezTo>
                    <a:cubicBezTo>
                      <a:pt x="12" y="62"/>
                      <a:pt x="5" y="63"/>
                      <a:pt x="3" y="68"/>
                    </a:cubicBezTo>
                    <a:cubicBezTo>
                      <a:pt x="0" y="75"/>
                      <a:pt x="21" y="72"/>
                      <a:pt x="24" y="72"/>
                    </a:cubicBezTo>
                    <a:cubicBezTo>
                      <a:pt x="28" y="72"/>
                      <a:pt x="32" y="72"/>
                      <a:pt x="35" y="71"/>
                    </a:cubicBezTo>
                    <a:cubicBezTo>
                      <a:pt x="42" y="71"/>
                      <a:pt x="48" y="69"/>
                      <a:pt x="54" y="68"/>
                    </a:cubicBezTo>
                    <a:cubicBezTo>
                      <a:pt x="54" y="68"/>
                      <a:pt x="54" y="67"/>
                      <a:pt x="55" y="67"/>
                    </a:cubicBezTo>
                    <a:cubicBezTo>
                      <a:pt x="55" y="67"/>
                      <a:pt x="55" y="66"/>
                      <a:pt x="55" y="66"/>
                    </a:cubicBezTo>
                    <a:cubicBezTo>
                      <a:pt x="58" y="58"/>
                      <a:pt x="59" y="48"/>
                      <a:pt x="63" y="40"/>
                    </a:cubicBezTo>
                    <a:cubicBezTo>
                      <a:pt x="65" y="36"/>
                      <a:pt x="71" y="28"/>
                      <a:pt x="75" y="28"/>
                    </a:cubicBezTo>
                    <a:cubicBezTo>
                      <a:pt x="77" y="28"/>
                      <a:pt x="79" y="29"/>
                      <a:pt x="80" y="31"/>
                    </a:cubicBezTo>
                    <a:cubicBezTo>
                      <a:pt x="80" y="31"/>
                      <a:pt x="81" y="32"/>
                      <a:pt x="81" y="33"/>
                    </a:cubicBezTo>
                    <a:cubicBezTo>
                      <a:pt x="82" y="36"/>
                      <a:pt x="82" y="39"/>
                      <a:pt x="82" y="42"/>
                    </a:cubicBezTo>
                    <a:cubicBezTo>
                      <a:pt x="81" y="48"/>
                      <a:pt x="81" y="54"/>
                      <a:pt x="80" y="60"/>
                    </a:cubicBezTo>
                    <a:cubicBezTo>
                      <a:pt x="80" y="62"/>
                      <a:pt x="78" y="66"/>
                      <a:pt x="79" y="6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5" y="56"/>
                      <a:pt x="86" y="43"/>
                      <a:pt x="93" y="32"/>
                    </a:cubicBezTo>
                    <a:cubicBezTo>
                      <a:pt x="97" y="26"/>
                      <a:pt x="99" y="19"/>
                      <a:pt x="99" y="11"/>
                    </a:cubicBezTo>
                    <a:close/>
                  </a:path>
                </a:pathLst>
              </a:custGeom>
              <a:solidFill>
                <a:srgbClr val="B134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3" name="îṣļidè">
                <a:extLst>
                  <a:ext uri="{FF2B5EF4-FFF2-40B4-BE49-F238E27FC236}">
                    <a16:creationId xmlns="" xmlns:a16="http://schemas.microsoft.com/office/drawing/2014/main" id="{7186CF72-1172-47F0-84B9-220A5CC677F6}"/>
                  </a:ext>
                </a:extLst>
              </p:cNvPr>
              <p:cNvSpPr/>
              <p:nvPr/>
            </p:nvSpPr>
            <p:spPr bwMode="auto">
              <a:xfrm>
                <a:off x="4465" y="2447"/>
                <a:ext cx="270" cy="582"/>
              </a:xfrm>
              <a:custGeom>
                <a:avLst/>
                <a:gdLst>
                  <a:gd name="T0" fmla="*/ 101 w 130"/>
                  <a:gd name="T1" fmla="*/ 10 h 280"/>
                  <a:gd name="T2" fmla="*/ 106 w 130"/>
                  <a:gd name="T3" fmla="*/ 5 h 280"/>
                  <a:gd name="T4" fmla="*/ 89 w 130"/>
                  <a:gd name="T5" fmla="*/ 2 h 280"/>
                  <a:gd name="T6" fmla="*/ 81 w 130"/>
                  <a:gd name="T7" fmla="*/ 2 h 280"/>
                  <a:gd name="T8" fmla="*/ 77 w 130"/>
                  <a:gd name="T9" fmla="*/ 9 h 280"/>
                  <a:gd name="T10" fmla="*/ 46 w 130"/>
                  <a:gd name="T11" fmla="*/ 181 h 280"/>
                  <a:gd name="T12" fmla="*/ 30 w 130"/>
                  <a:gd name="T13" fmla="*/ 223 h 280"/>
                  <a:gd name="T14" fmla="*/ 12 w 130"/>
                  <a:gd name="T15" fmla="*/ 264 h 280"/>
                  <a:gd name="T16" fmla="*/ 5 w 130"/>
                  <a:gd name="T17" fmla="*/ 270 h 280"/>
                  <a:gd name="T18" fmla="*/ 0 w 130"/>
                  <a:gd name="T19" fmla="*/ 274 h 280"/>
                  <a:gd name="T20" fmla="*/ 4 w 130"/>
                  <a:gd name="T21" fmla="*/ 277 h 280"/>
                  <a:gd name="T22" fmla="*/ 8 w 130"/>
                  <a:gd name="T23" fmla="*/ 280 h 280"/>
                  <a:gd name="T24" fmla="*/ 21 w 130"/>
                  <a:gd name="T25" fmla="*/ 280 h 280"/>
                  <a:gd name="T26" fmla="*/ 21 w 130"/>
                  <a:gd name="T27" fmla="*/ 280 h 280"/>
                  <a:gd name="T28" fmla="*/ 34 w 130"/>
                  <a:gd name="T29" fmla="*/ 269 h 280"/>
                  <a:gd name="T30" fmla="*/ 41 w 130"/>
                  <a:gd name="T31" fmla="*/ 252 h 280"/>
                  <a:gd name="T32" fmla="*/ 56 w 130"/>
                  <a:gd name="T33" fmla="*/ 239 h 280"/>
                  <a:gd name="T34" fmla="*/ 66 w 130"/>
                  <a:gd name="T35" fmla="*/ 231 h 280"/>
                  <a:gd name="T36" fmla="*/ 75 w 130"/>
                  <a:gd name="T37" fmla="*/ 227 h 280"/>
                  <a:gd name="T38" fmla="*/ 77 w 130"/>
                  <a:gd name="T39" fmla="*/ 218 h 280"/>
                  <a:gd name="T40" fmla="*/ 77 w 130"/>
                  <a:gd name="T41" fmla="*/ 206 h 280"/>
                  <a:gd name="T42" fmla="*/ 80 w 130"/>
                  <a:gd name="T43" fmla="*/ 189 h 280"/>
                  <a:gd name="T44" fmla="*/ 91 w 130"/>
                  <a:gd name="T45" fmla="*/ 164 h 280"/>
                  <a:gd name="T46" fmla="*/ 117 w 130"/>
                  <a:gd name="T47" fmla="*/ 103 h 280"/>
                  <a:gd name="T48" fmla="*/ 118 w 130"/>
                  <a:gd name="T49" fmla="*/ 76 h 280"/>
                  <a:gd name="T50" fmla="*/ 118 w 130"/>
                  <a:gd name="T51" fmla="*/ 47 h 280"/>
                  <a:gd name="T52" fmla="*/ 125 w 130"/>
                  <a:gd name="T53" fmla="*/ 29 h 280"/>
                  <a:gd name="T54" fmla="*/ 130 w 130"/>
                  <a:gd name="T55" fmla="*/ 15 h 280"/>
                  <a:gd name="T56" fmla="*/ 101 w 130"/>
                  <a:gd name="T57" fmla="*/ 1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0" h="280">
                    <a:moveTo>
                      <a:pt x="101" y="10"/>
                    </a:moveTo>
                    <a:cubicBezTo>
                      <a:pt x="106" y="5"/>
                      <a:pt x="106" y="5"/>
                      <a:pt x="106" y="5"/>
                    </a:cubicBezTo>
                    <a:cubicBezTo>
                      <a:pt x="101" y="5"/>
                      <a:pt x="95" y="4"/>
                      <a:pt x="89" y="2"/>
                    </a:cubicBezTo>
                    <a:cubicBezTo>
                      <a:pt x="87" y="1"/>
                      <a:pt x="83" y="0"/>
                      <a:pt x="81" y="2"/>
                    </a:cubicBezTo>
                    <a:cubicBezTo>
                      <a:pt x="79" y="3"/>
                      <a:pt x="78" y="6"/>
                      <a:pt x="77" y="9"/>
                    </a:cubicBezTo>
                    <a:cubicBezTo>
                      <a:pt x="74" y="25"/>
                      <a:pt x="49" y="169"/>
                      <a:pt x="46" y="181"/>
                    </a:cubicBezTo>
                    <a:cubicBezTo>
                      <a:pt x="43" y="196"/>
                      <a:pt x="35" y="209"/>
                      <a:pt x="30" y="223"/>
                    </a:cubicBezTo>
                    <a:cubicBezTo>
                      <a:pt x="25" y="237"/>
                      <a:pt x="19" y="251"/>
                      <a:pt x="12" y="264"/>
                    </a:cubicBezTo>
                    <a:cubicBezTo>
                      <a:pt x="11" y="266"/>
                      <a:pt x="8" y="268"/>
                      <a:pt x="5" y="270"/>
                    </a:cubicBezTo>
                    <a:cubicBezTo>
                      <a:pt x="4" y="271"/>
                      <a:pt x="2" y="273"/>
                      <a:pt x="0" y="274"/>
                    </a:cubicBezTo>
                    <a:cubicBezTo>
                      <a:pt x="1" y="275"/>
                      <a:pt x="2" y="276"/>
                      <a:pt x="4" y="277"/>
                    </a:cubicBezTo>
                    <a:cubicBezTo>
                      <a:pt x="5" y="278"/>
                      <a:pt x="7" y="279"/>
                      <a:pt x="8" y="280"/>
                    </a:cubicBezTo>
                    <a:cubicBezTo>
                      <a:pt x="21" y="280"/>
                      <a:pt x="21" y="280"/>
                      <a:pt x="21" y="280"/>
                    </a:cubicBezTo>
                    <a:cubicBezTo>
                      <a:pt x="21" y="280"/>
                      <a:pt x="21" y="280"/>
                      <a:pt x="21" y="280"/>
                    </a:cubicBezTo>
                    <a:cubicBezTo>
                      <a:pt x="27" y="278"/>
                      <a:pt x="31" y="274"/>
                      <a:pt x="34" y="269"/>
                    </a:cubicBezTo>
                    <a:cubicBezTo>
                      <a:pt x="37" y="263"/>
                      <a:pt x="37" y="257"/>
                      <a:pt x="41" y="252"/>
                    </a:cubicBezTo>
                    <a:cubicBezTo>
                      <a:pt x="45" y="247"/>
                      <a:pt x="51" y="243"/>
                      <a:pt x="56" y="239"/>
                    </a:cubicBezTo>
                    <a:cubicBezTo>
                      <a:pt x="59" y="236"/>
                      <a:pt x="62" y="233"/>
                      <a:pt x="66" y="231"/>
                    </a:cubicBezTo>
                    <a:cubicBezTo>
                      <a:pt x="69" y="230"/>
                      <a:pt x="72" y="228"/>
                      <a:pt x="75" y="227"/>
                    </a:cubicBezTo>
                    <a:cubicBezTo>
                      <a:pt x="79" y="224"/>
                      <a:pt x="77" y="222"/>
                      <a:pt x="77" y="218"/>
                    </a:cubicBezTo>
                    <a:cubicBezTo>
                      <a:pt x="77" y="214"/>
                      <a:pt x="76" y="211"/>
                      <a:pt x="77" y="206"/>
                    </a:cubicBezTo>
                    <a:cubicBezTo>
                      <a:pt x="77" y="201"/>
                      <a:pt x="78" y="193"/>
                      <a:pt x="80" y="189"/>
                    </a:cubicBezTo>
                    <a:cubicBezTo>
                      <a:pt x="83" y="180"/>
                      <a:pt x="86" y="172"/>
                      <a:pt x="91" y="164"/>
                    </a:cubicBezTo>
                    <a:cubicBezTo>
                      <a:pt x="104" y="147"/>
                      <a:pt x="114" y="124"/>
                      <a:pt x="117" y="103"/>
                    </a:cubicBezTo>
                    <a:cubicBezTo>
                      <a:pt x="118" y="94"/>
                      <a:pt x="118" y="85"/>
                      <a:pt x="118" y="76"/>
                    </a:cubicBezTo>
                    <a:cubicBezTo>
                      <a:pt x="118" y="67"/>
                      <a:pt x="116" y="56"/>
                      <a:pt x="118" y="47"/>
                    </a:cubicBezTo>
                    <a:cubicBezTo>
                      <a:pt x="119" y="41"/>
                      <a:pt x="123" y="35"/>
                      <a:pt x="125" y="29"/>
                    </a:cubicBezTo>
                    <a:cubicBezTo>
                      <a:pt x="127" y="25"/>
                      <a:pt x="129" y="20"/>
                      <a:pt x="130" y="15"/>
                    </a:cubicBez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2BB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4" name="îşḷíḑé">
                <a:extLst>
                  <a:ext uri="{FF2B5EF4-FFF2-40B4-BE49-F238E27FC236}">
                    <a16:creationId xmlns="" xmlns:a16="http://schemas.microsoft.com/office/drawing/2014/main" id="{08515DA7-0E47-481C-873A-807BCE0BD629}"/>
                  </a:ext>
                </a:extLst>
              </p:cNvPr>
              <p:cNvSpPr/>
              <p:nvPr/>
            </p:nvSpPr>
            <p:spPr bwMode="auto">
              <a:xfrm>
                <a:off x="4434" y="2886"/>
                <a:ext cx="200" cy="156"/>
              </a:xfrm>
              <a:custGeom>
                <a:avLst/>
                <a:gdLst>
                  <a:gd name="T0" fmla="*/ 95 w 96"/>
                  <a:gd name="T1" fmla="*/ 12 h 75"/>
                  <a:gd name="T2" fmla="*/ 92 w 96"/>
                  <a:gd name="T3" fmla="*/ 0 h 75"/>
                  <a:gd name="T4" fmla="*/ 65 w 96"/>
                  <a:gd name="T5" fmla="*/ 24 h 75"/>
                  <a:gd name="T6" fmla="*/ 52 w 96"/>
                  <a:gd name="T7" fmla="*/ 41 h 75"/>
                  <a:gd name="T8" fmla="*/ 45 w 96"/>
                  <a:gd name="T9" fmla="*/ 52 h 75"/>
                  <a:gd name="T10" fmla="*/ 41 w 96"/>
                  <a:gd name="T11" fmla="*/ 61 h 75"/>
                  <a:gd name="T12" fmla="*/ 29 w 96"/>
                  <a:gd name="T13" fmla="*/ 64 h 75"/>
                  <a:gd name="T14" fmla="*/ 20 w 96"/>
                  <a:gd name="T15" fmla="*/ 60 h 75"/>
                  <a:gd name="T16" fmla="*/ 4 w 96"/>
                  <a:gd name="T17" fmla="*/ 70 h 75"/>
                  <a:gd name="T18" fmla="*/ 14 w 96"/>
                  <a:gd name="T19" fmla="*/ 72 h 75"/>
                  <a:gd name="T20" fmla="*/ 30 w 96"/>
                  <a:gd name="T21" fmla="*/ 74 h 75"/>
                  <a:gd name="T22" fmla="*/ 45 w 96"/>
                  <a:gd name="T23" fmla="*/ 73 h 75"/>
                  <a:gd name="T24" fmla="*/ 58 w 96"/>
                  <a:gd name="T25" fmla="*/ 54 h 75"/>
                  <a:gd name="T26" fmla="*/ 66 w 96"/>
                  <a:gd name="T27" fmla="*/ 39 h 75"/>
                  <a:gd name="T28" fmla="*/ 75 w 96"/>
                  <a:gd name="T29" fmla="*/ 32 h 75"/>
                  <a:gd name="T30" fmla="*/ 74 w 96"/>
                  <a:gd name="T31" fmla="*/ 74 h 75"/>
                  <a:gd name="T32" fmla="*/ 79 w 96"/>
                  <a:gd name="T33" fmla="*/ 75 h 75"/>
                  <a:gd name="T34" fmla="*/ 91 w 96"/>
                  <a:gd name="T35" fmla="*/ 33 h 75"/>
                  <a:gd name="T36" fmla="*/ 95 w 96"/>
                  <a:gd name="T37" fmla="*/ 1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6" h="75">
                    <a:moveTo>
                      <a:pt x="95" y="12"/>
                    </a:moveTo>
                    <a:cubicBezTo>
                      <a:pt x="95" y="10"/>
                      <a:pt x="91" y="2"/>
                      <a:pt x="92" y="0"/>
                    </a:cubicBezTo>
                    <a:cubicBezTo>
                      <a:pt x="85" y="10"/>
                      <a:pt x="74" y="16"/>
                      <a:pt x="65" y="24"/>
                    </a:cubicBezTo>
                    <a:cubicBezTo>
                      <a:pt x="60" y="29"/>
                      <a:pt x="56" y="36"/>
                      <a:pt x="52" y="41"/>
                    </a:cubicBezTo>
                    <a:cubicBezTo>
                      <a:pt x="49" y="45"/>
                      <a:pt x="47" y="48"/>
                      <a:pt x="45" y="52"/>
                    </a:cubicBezTo>
                    <a:cubicBezTo>
                      <a:pt x="44" y="54"/>
                      <a:pt x="42" y="59"/>
                      <a:pt x="41" y="61"/>
                    </a:cubicBezTo>
                    <a:cubicBezTo>
                      <a:pt x="37" y="63"/>
                      <a:pt x="33" y="65"/>
                      <a:pt x="29" y="64"/>
                    </a:cubicBezTo>
                    <a:cubicBezTo>
                      <a:pt x="26" y="63"/>
                      <a:pt x="23" y="61"/>
                      <a:pt x="20" y="60"/>
                    </a:cubicBezTo>
                    <a:cubicBezTo>
                      <a:pt x="16" y="58"/>
                      <a:pt x="0" y="64"/>
                      <a:pt x="4" y="70"/>
                    </a:cubicBezTo>
                    <a:cubicBezTo>
                      <a:pt x="6" y="72"/>
                      <a:pt x="11" y="72"/>
                      <a:pt x="14" y="72"/>
                    </a:cubicBezTo>
                    <a:cubicBezTo>
                      <a:pt x="19" y="73"/>
                      <a:pt x="25" y="74"/>
                      <a:pt x="30" y="74"/>
                    </a:cubicBezTo>
                    <a:cubicBezTo>
                      <a:pt x="34" y="74"/>
                      <a:pt x="42" y="75"/>
                      <a:pt x="45" y="73"/>
                    </a:cubicBezTo>
                    <a:cubicBezTo>
                      <a:pt x="52" y="69"/>
                      <a:pt x="55" y="61"/>
                      <a:pt x="58" y="54"/>
                    </a:cubicBezTo>
                    <a:cubicBezTo>
                      <a:pt x="60" y="48"/>
                      <a:pt x="62" y="43"/>
                      <a:pt x="66" y="39"/>
                    </a:cubicBezTo>
                    <a:cubicBezTo>
                      <a:pt x="68" y="36"/>
                      <a:pt x="72" y="32"/>
                      <a:pt x="75" y="32"/>
                    </a:cubicBezTo>
                    <a:cubicBezTo>
                      <a:pt x="83" y="33"/>
                      <a:pt x="75" y="67"/>
                      <a:pt x="74" y="74"/>
                    </a:cubicBezTo>
                    <a:cubicBezTo>
                      <a:pt x="75" y="74"/>
                      <a:pt x="77" y="74"/>
                      <a:pt x="79" y="75"/>
                    </a:cubicBezTo>
                    <a:cubicBezTo>
                      <a:pt x="81" y="60"/>
                      <a:pt x="83" y="45"/>
                      <a:pt x="91" y="33"/>
                    </a:cubicBezTo>
                    <a:cubicBezTo>
                      <a:pt x="95" y="27"/>
                      <a:pt x="96" y="19"/>
                      <a:pt x="95" y="12"/>
                    </a:cubicBezTo>
                    <a:close/>
                  </a:path>
                </a:pathLst>
              </a:custGeom>
              <a:solidFill>
                <a:srgbClr val="E83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5" name="îś1îdé">
                <a:extLst>
                  <a:ext uri="{FF2B5EF4-FFF2-40B4-BE49-F238E27FC236}">
                    <a16:creationId xmlns="" xmlns:a16="http://schemas.microsoft.com/office/drawing/2014/main" id="{2EBDE5CF-16DD-4FB0-9DC3-4D4A4FF40428}"/>
                  </a:ext>
                </a:extLst>
              </p:cNvPr>
              <p:cNvSpPr/>
              <p:nvPr/>
            </p:nvSpPr>
            <p:spPr bwMode="auto">
              <a:xfrm>
                <a:off x="4569" y="2268"/>
                <a:ext cx="637" cy="356"/>
              </a:xfrm>
              <a:custGeom>
                <a:avLst/>
                <a:gdLst>
                  <a:gd name="T0" fmla="*/ 304 w 306"/>
                  <a:gd name="T1" fmla="*/ 45 h 171"/>
                  <a:gd name="T2" fmla="*/ 291 w 306"/>
                  <a:gd name="T3" fmla="*/ 3 h 171"/>
                  <a:gd name="T4" fmla="*/ 289 w 306"/>
                  <a:gd name="T5" fmla="*/ 0 h 171"/>
                  <a:gd name="T6" fmla="*/ 181 w 306"/>
                  <a:gd name="T7" fmla="*/ 10 h 171"/>
                  <a:gd name="T8" fmla="*/ 88 w 306"/>
                  <a:gd name="T9" fmla="*/ 32 h 171"/>
                  <a:gd name="T10" fmla="*/ 43 w 306"/>
                  <a:gd name="T11" fmla="*/ 42 h 171"/>
                  <a:gd name="T12" fmla="*/ 30 w 306"/>
                  <a:gd name="T13" fmla="*/ 57 h 171"/>
                  <a:gd name="T14" fmla="*/ 0 w 306"/>
                  <a:gd name="T15" fmla="*/ 91 h 171"/>
                  <a:gd name="T16" fmla="*/ 40 w 306"/>
                  <a:gd name="T17" fmla="*/ 105 h 171"/>
                  <a:gd name="T18" fmla="*/ 49 w 306"/>
                  <a:gd name="T19" fmla="*/ 122 h 171"/>
                  <a:gd name="T20" fmla="*/ 68 w 306"/>
                  <a:gd name="T21" fmla="*/ 123 h 171"/>
                  <a:gd name="T22" fmla="*/ 91 w 306"/>
                  <a:gd name="T23" fmla="*/ 137 h 171"/>
                  <a:gd name="T24" fmla="*/ 117 w 306"/>
                  <a:gd name="T25" fmla="*/ 139 h 171"/>
                  <a:gd name="T26" fmla="*/ 145 w 306"/>
                  <a:gd name="T27" fmla="*/ 138 h 171"/>
                  <a:gd name="T28" fmla="*/ 201 w 306"/>
                  <a:gd name="T29" fmla="*/ 166 h 171"/>
                  <a:gd name="T30" fmla="*/ 225 w 306"/>
                  <a:gd name="T31" fmla="*/ 162 h 171"/>
                  <a:gd name="T32" fmla="*/ 233 w 306"/>
                  <a:gd name="T33" fmla="*/ 166 h 171"/>
                  <a:gd name="T34" fmla="*/ 241 w 306"/>
                  <a:gd name="T35" fmla="*/ 154 h 171"/>
                  <a:gd name="T36" fmla="*/ 240 w 306"/>
                  <a:gd name="T37" fmla="*/ 132 h 171"/>
                  <a:gd name="T38" fmla="*/ 243 w 306"/>
                  <a:gd name="T39" fmla="*/ 120 h 171"/>
                  <a:gd name="T40" fmla="*/ 247 w 306"/>
                  <a:gd name="T41" fmla="*/ 118 h 171"/>
                  <a:gd name="T42" fmla="*/ 283 w 306"/>
                  <a:gd name="T43" fmla="*/ 105 h 171"/>
                  <a:gd name="T44" fmla="*/ 304 w 306"/>
                  <a:gd name="T45" fmla="*/ 84 h 171"/>
                  <a:gd name="T46" fmla="*/ 304 w 306"/>
                  <a:gd name="T47" fmla="*/ 45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6" h="171">
                    <a:moveTo>
                      <a:pt x="304" y="45"/>
                    </a:moveTo>
                    <a:cubicBezTo>
                      <a:pt x="302" y="30"/>
                      <a:pt x="298" y="16"/>
                      <a:pt x="291" y="3"/>
                    </a:cubicBezTo>
                    <a:cubicBezTo>
                      <a:pt x="290" y="1"/>
                      <a:pt x="290" y="0"/>
                      <a:pt x="289" y="0"/>
                    </a:cubicBezTo>
                    <a:cubicBezTo>
                      <a:pt x="289" y="0"/>
                      <a:pt x="182" y="10"/>
                      <a:pt x="181" y="10"/>
                    </a:cubicBezTo>
                    <a:cubicBezTo>
                      <a:pt x="150" y="12"/>
                      <a:pt x="118" y="25"/>
                      <a:pt x="88" y="32"/>
                    </a:cubicBezTo>
                    <a:cubicBezTo>
                      <a:pt x="75" y="35"/>
                      <a:pt x="55" y="36"/>
                      <a:pt x="43" y="42"/>
                    </a:cubicBezTo>
                    <a:cubicBezTo>
                      <a:pt x="37" y="46"/>
                      <a:pt x="35" y="51"/>
                      <a:pt x="30" y="57"/>
                    </a:cubicBezTo>
                    <a:cubicBezTo>
                      <a:pt x="17" y="69"/>
                      <a:pt x="7" y="74"/>
                      <a:pt x="0" y="91"/>
                    </a:cubicBezTo>
                    <a:cubicBezTo>
                      <a:pt x="15" y="91"/>
                      <a:pt x="32" y="92"/>
                      <a:pt x="40" y="105"/>
                    </a:cubicBezTo>
                    <a:cubicBezTo>
                      <a:pt x="43" y="110"/>
                      <a:pt x="44" y="118"/>
                      <a:pt x="49" y="122"/>
                    </a:cubicBezTo>
                    <a:cubicBezTo>
                      <a:pt x="55" y="125"/>
                      <a:pt x="62" y="124"/>
                      <a:pt x="68" y="123"/>
                    </a:cubicBezTo>
                    <a:cubicBezTo>
                      <a:pt x="82" y="121"/>
                      <a:pt x="83" y="130"/>
                      <a:pt x="91" y="137"/>
                    </a:cubicBezTo>
                    <a:cubicBezTo>
                      <a:pt x="100" y="144"/>
                      <a:pt x="106" y="143"/>
                      <a:pt x="117" y="139"/>
                    </a:cubicBezTo>
                    <a:cubicBezTo>
                      <a:pt x="126" y="135"/>
                      <a:pt x="138" y="131"/>
                      <a:pt x="145" y="138"/>
                    </a:cubicBezTo>
                    <a:cubicBezTo>
                      <a:pt x="159" y="150"/>
                      <a:pt x="180" y="171"/>
                      <a:pt x="201" y="166"/>
                    </a:cubicBezTo>
                    <a:cubicBezTo>
                      <a:pt x="209" y="164"/>
                      <a:pt x="218" y="159"/>
                      <a:pt x="225" y="162"/>
                    </a:cubicBezTo>
                    <a:cubicBezTo>
                      <a:pt x="228" y="164"/>
                      <a:pt x="230" y="166"/>
                      <a:pt x="233" y="166"/>
                    </a:cubicBezTo>
                    <a:cubicBezTo>
                      <a:pt x="239" y="167"/>
                      <a:pt x="241" y="160"/>
                      <a:pt x="241" y="154"/>
                    </a:cubicBezTo>
                    <a:cubicBezTo>
                      <a:pt x="241" y="146"/>
                      <a:pt x="242" y="140"/>
                      <a:pt x="240" y="132"/>
                    </a:cubicBezTo>
                    <a:cubicBezTo>
                      <a:pt x="239" y="128"/>
                      <a:pt x="239" y="122"/>
                      <a:pt x="243" y="120"/>
                    </a:cubicBezTo>
                    <a:cubicBezTo>
                      <a:pt x="244" y="119"/>
                      <a:pt x="246" y="118"/>
                      <a:pt x="247" y="118"/>
                    </a:cubicBezTo>
                    <a:cubicBezTo>
                      <a:pt x="259" y="114"/>
                      <a:pt x="271" y="110"/>
                      <a:pt x="283" y="105"/>
                    </a:cubicBezTo>
                    <a:cubicBezTo>
                      <a:pt x="293" y="102"/>
                      <a:pt x="302" y="95"/>
                      <a:pt x="304" y="84"/>
                    </a:cubicBezTo>
                    <a:cubicBezTo>
                      <a:pt x="306" y="72"/>
                      <a:pt x="306" y="58"/>
                      <a:pt x="304" y="45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6" name="ïṩlïdè">
                <a:extLst>
                  <a:ext uri="{FF2B5EF4-FFF2-40B4-BE49-F238E27FC236}">
                    <a16:creationId xmlns="" xmlns:a16="http://schemas.microsoft.com/office/drawing/2014/main" id="{C489E336-F38A-4CA9-8148-79F654AE85A4}"/>
                  </a:ext>
                </a:extLst>
              </p:cNvPr>
              <p:cNvSpPr/>
              <p:nvPr/>
            </p:nvSpPr>
            <p:spPr bwMode="auto">
              <a:xfrm>
                <a:off x="2768" y="2131"/>
                <a:ext cx="2151" cy="241"/>
              </a:xfrm>
              <a:custGeom>
                <a:avLst/>
                <a:gdLst>
                  <a:gd name="T0" fmla="*/ 2151 w 2151"/>
                  <a:gd name="T1" fmla="*/ 214 h 241"/>
                  <a:gd name="T2" fmla="*/ 1878 w 2151"/>
                  <a:gd name="T3" fmla="*/ 8 h 241"/>
                  <a:gd name="T4" fmla="*/ 576 w 2151"/>
                  <a:gd name="T5" fmla="*/ 0 h 241"/>
                  <a:gd name="T6" fmla="*/ 0 w 2151"/>
                  <a:gd name="T7" fmla="*/ 212 h 241"/>
                  <a:gd name="T8" fmla="*/ 27 w 2151"/>
                  <a:gd name="T9" fmla="*/ 241 h 241"/>
                  <a:gd name="T10" fmla="*/ 2136 w 2151"/>
                  <a:gd name="T11" fmla="*/ 239 h 241"/>
                  <a:gd name="T12" fmla="*/ 2151 w 2151"/>
                  <a:gd name="T13" fmla="*/ 214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1" h="241">
                    <a:moveTo>
                      <a:pt x="2151" y="214"/>
                    </a:moveTo>
                    <a:lnTo>
                      <a:pt x="1878" y="8"/>
                    </a:lnTo>
                    <a:lnTo>
                      <a:pt x="576" y="0"/>
                    </a:lnTo>
                    <a:lnTo>
                      <a:pt x="0" y="212"/>
                    </a:lnTo>
                    <a:lnTo>
                      <a:pt x="27" y="241"/>
                    </a:lnTo>
                    <a:lnTo>
                      <a:pt x="2136" y="239"/>
                    </a:lnTo>
                    <a:lnTo>
                      <a:pt x="2151" y="214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7" name="ísḷîḍé">
                <a:extLst>
                  <a:ext uri="{FF2B5EF4-FFF2-40B4-BE49-F238E27FC236}">
                    <a16:creationId xmlns="" xmlns:a16="http://schemas.microsoft.com/office/drawing/2014/main" id="{A3074AE3-47A4-4C1E-AFFB-C531EC32F9B6}"/>
                  </a:ext>
                </a:extLst>
              </p:cNvPr>
              <p:cNvSpPr/>
              <p:nvPr/>
            </p:nvSpPr>
            <p:spPr bwMode="auto">
              <a:xfrm>
                <a:off x="2768" y="2341"/>
                <a:ext cx="2153" cy="41"/>
              </a:xfrm>
              <a:custGeom>
                <a:avLst/>
                <a:gdLst>
                  <a:gd name="T0" fmla="*/ 2151 w 2153"/>
                  <a:gd name="T1" fmla="*/ 0 h 41"/>
                  <a:gd name="T2" fmla="*/ 0 w 2153"/>
                  <a:gd name="T3" fmla="*/ 2 h 41"/>
                  <a:gd name="T4" fmla="*/ 0 w 2153"/>
                  <a:gd name="T5" fmla="*/ 41 h 41"/>
                  <a:gd name="T6" fmla="*/ 2153 w 2153"/>
                  <a:gd name="T7" fmla="*/ 41 h 41"/>
                  <a:gd name="T8" fmla="*/ 2151 w 2153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3" h="41">
                    <a:moveTo>
                      <a:pt x="2151" y="0"/>
                    </a:moveTo>
                    <a:lnTo>
                      <a:pt x="0" y="2"/>
                    </a:lnTo>
                    <a:lnTo>
                      <a:pt x="0" y="41"/>
                    </a:lnTo>
                    <a:lnTo>
                      <a:pt x="2153" y="41"/>
                    </a:lnTo>
                    <a:lnTo>
                      <a:pt x="2151" y="0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8" name="ïśļíḑé">
                <a:extLst>
                  <a:ext uri="{FF2B5EF4-FFF2-40B4-BE49-F238E27FC236}">
                    <a16:creationId xmlns="" xmlns:a16="http://schemas.microsoft.com/office/drawing/2014/main" id="{357B4B1B-0902-4F41-8D78-307E00B5D7A1}"/>
                  </a:ext>
                </a:extLst>
              </p:cNvPr>
              <p:cNvSpPr/>
              <p:nvPr/>
            </p:nvSpPr>
            <p:spPr bwMode="auto">
              <a:xfrm>
                <a:off x="4207" y="1802"/>
                <a:ext cx="108" cy="414"/>
              </a:xfrm>
              <a:custGeom>
                <a:avLst/>
                <a:gdLst>
                  <a:gd name="T0" fmla="*/ 22 w 52"/>
                  <a:gd name="T1" fmla="*/ 100 h 199"/>
                  <a:gd name="T2" fmla="*/ 8 w 52"/>
                  <a:gd name="T3" fmla="*/ 0 h 199"/>
                  <a:gd name="T4" fmla="*/ 0 w 52"/>
                  <a:gd name="T5" fmla="*/ 10 h 199"/>
                  <a:gd name="T6" fmla="*/ 9 w 52"/>
                  <a:gd name="T7" fmla="*/ 193 h 199"/>
                  <a:gd name="T8" fmla="*/ 14 w 52"/>
                  <a:gd name="T9" fmla="*/ 199 h 199"/>
                  <a:gd name="T10" fmla="*/ 35 w 52"/>
                  <a:gd name="T11" fmla="*/ 179 h 199"/>
                  <a:gd name="T12" fmla="*/ 50 w 52"/>
                  <a:gd name="T13" fmla="*/ 163 h 199"/>
                  <a:gd name="T14" fmla="*/ 22 w 52"/>
                  <a:gd name="T15" fmla="*/ 10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199">
                    <a:moveTo>
                      <a:pt x="22" y="100"/>
                    </a:moveTo>
                    <a:cubicBezTo>
                      <a:pt x="21" y="97"/>
                      <a:pt x="8" y="0"/>
                      <a:pt x="8" y="0"/>
                    </a:cubicBezTo>
                    <a:cubicBezTo>
                      <a:pt x="8" y="0"/>
                      <a:pt x="0" y="0"/>
                      <a:pt x="0" y="10"/>
                    </a:cubicBezTo>
                    <a:cubicBezTo>
                      <a:pt x="0" y="19"/>
                      <a:pt x="9" y="193"/>
                      <a:pt x="9" y="193"/>
                    </a:cubicBezTo>
                    <a:cubicBezTo>
                      <a:pt x="10" y="197"/>
                      <a:pt x="13" y="199"/>
                      <a:pt x="14" y="199"/>
                    </a:cubicBezTo>
                    <a:cubicBezTo>
                      <a:pt x="21" y="198"/>
                      <a:pt x="22" y="193"/>
                      <a:pt x="35" y="179"/>
                    </a:cubicBezTo>
                    <a:cubicBezTo>
                      <a:pt x="49" y="164"/>
                      <a:pt x="49" y="166"/>
                      <a:pt x="50" y="163"/>
                    </a:cubicBezTo>
                    <a:cubicBezTo>
                      <a:pt x="52" y="143"/>
                      <a:pt x="25" y="137"/>
                      <a:pt x="22" y="10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9" name="îŝḷïdè">
                <a:extLst>
                  <a:ext uri="{FF2B5EF4-FFF2-40B4-BE49-F238E27FC236}">
                    <a16:creationId xmlns="" xmlns:a16="http://schemas.microsoft.com/office/drawing/2014/main" id="{D8209C35-AF57-4FED-9CED-7CF6BF5FACBB}"/>
                  </a:ext>
                </a:extLst>
              </p:cNvPr>
              <p:cNvSpPr/>
              <p:nvPr/>
            </p:nvSpPr>
            <p:spPr bwMode="auto">
              <a:xfrm>
                <a:off x="4249" y="2187"/>
                <a:ext cx="395" cy="48"/>
              </a:xfrm>
              <a:custGeom>
                <a:avLst/>
                <a:gdLst>
                  <a:gd name="T0" fmla="*/ 0 w 190"/>
                  <a:gd name="T1" fmla="*/ 9 h 23"/>
                  <a:gd name="T2" fmla="*/ 10 w 190"/>
                  <a:gd name="T3" fmla="*/ 23 h 23"/>
                  <a:gd name="T4" fmla="*/ 176 w 190"/>
                  <a:gd name="T5" fmla="*/ 23 h 23"/>
                  <a:gd name="T6" fmla="*/ 190 w 190"/>
                  <a:gd name="T7" fmla="*/ 10 h 23"/>
                  <a:gd name="T8" fmla="*/ 0 w 190"/>
                  <a:gd name="T9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3">
                    <a:moveTo>
                      <a:pt x="0" y="9"/>
                    </a:moveTo>
                    <a:cubicBezTo>
                      <a:pt x="0" y="9"/>
                      <a:pt x="1" y="20"/>
                      <a:pt x="10" y="23"/>
                    </a:cubicBezTo>
                    <a:cubicBezTo>
                      <a:pt x="21" y="23"/>
                      <a:pt x="176" y="23"/>
                      <a:pt x="176" y="23"/>
                    </a:cubicBezTo>
                    <a:cubicBezTo>
                      <a:pt x="176" y="23"/>
                      <a:pt x="187" y="20"/>
                      <a:pt x="190" y="10"/>
                    </a:cubicBezTo>
                    <a:cubicBezTo>
                      <a:pt x="129" y="0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0" name="îslídé">
                <a:extLst>
                  <a:ext uri="{FF2B5EF4-FFF2-40B4-BE49-F238E27FC236}">
                    <a16:creationId xmlns="" xmlns:a16="http://schemas.microsoft.com/office/drawing/2014/main" id="{2230EBB4-3B9D-4ED5-8CE4-C18E2326091B}"/>
                  </a:ext>
                </a:extLst>
              </p:cNvPr>
              <p:cNvSpPr/>
              <p:nvPr/>
            </p:nvSpPr>
            <p:spPr bwMode="auto">
              <a:xfrm>
                <a:off x="4218" y="1802"/>
                <a:ext cx="95" cy="404"/>
              </a:xfrm>
              <a:custGeom>
                <a:avLst/>
                <a:gdLst>
                  <a:gd name="T0" fmla="*/ 43 w 46"/>
                  <a:gd name="T1" fmla="*/ 161 h 194"/>
                  <a:gd name="T2" fmla="*/ 15 w 46"/>
                  <a:gd name="T3" fmla="*/ 191 h 194"/>
                  <a:gd name="T4" fmla="*/ 8 w 46"/>
                  <a:gd name="T5" fmla="*/ 189 h 194"/>
                  <a:gd name="T6" fmla="*/ 0 w 46"/>
                  <a:gd name="T7" fmla="*/ 9 h 194"/>
                  <a:gd name="T8" fmla="*/ 5 w 46"/>
                  <a:gd name="T9" fmla="*/ 1 h 194"/>
                  <a:gd name="T10" fmla="*/ 37 w 46"/>
                  <a:gd name="T11" fmla="*/ 20 h 194"/>
                  <a:gd name="T12" fmla="*/ 40 w 46"/>
                  <a:gd name="T13" fmla="*/ 28 h 194"/>
                  <a:gd name="T14" fmla="*/ 45 w 46"/>
                  <a:gd name="T15" fmla="*/ 156 h 194"/>
                  <a:gd name="T16" fmla="*/ 43 w 46"/>
                  <a:gd name="T17" fmla="*/ 16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194">
                    <a:moveTo>
                      <a:pt x="43" y="161"/>
                    </a:moveTo>
                    <a:cubicBezTo>
                      <a:pt x="15" y="191"/>
                      <a:pt x="15" y="191"/>
                      <a:pt x="15" y="191"/>
                    </a:cubicBezTo>
                    <a:cubicBezTo>
                      <a:pt x="13" y="193"/>
                      <a:pt x="9" y="194"/>
                      <a:pt x="8" y="18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3"/>
                      <a:pt x="2" y="0"/>
                      <a:pt x="5" y="1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9" y="21"/>
                      <a:pt x="40" y="24"/>
                      <a:pt x="40" y="28"/>
                    </a:cubicBezTo>
                    <a:cubicBezTo>
                      <a:pt x="45" y="156"/>
                      <a:pt x="45" y="156"/>
                      <a:pt x="45" y="156"/>
                    </a:cubicBezTo>
                    <a:cubicBezTo>
                      <a:pt x="46" y="160"/>
                      <a:pt x="45" y="160"/>
                      <a:pt x="43" y="161"/>
                    </a:cubicBezTo>
                    <a:close/>
                  </a:path>
                </a:pathLst>
              </a:custGeom>
              <a:solidFill>
                <a:srgbClr val="849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1" name="îṥḻídé">
                <a:extLst>
                  <a:ext uri="{FF2B5EF4-FFF2-40B4-BE49-F238E27FC236}">
                    <a16:creationId xmlns="" xmlns:a16="http://schemas.microsoft.com/office/drawing/2014/main" id="{F0C0DFC6-A5F5-4F53-87EB-1898AB07FFD4}"/>
                  </a:ext>
                </a:extLst>
              </p:cNvPr>
              <p:cNvSpPr/>
              <p:nvPr/>
            </p:nvSpPr>
            <p:spPr bwMode="auto">
              <a:xfrm>
                <a:off x="4228" y="1833"/>
                <a:ext cx="79" cy="346"/>
              </a:xfrm>
              <a:custGeom>
                <a:avLst/>
                <a:gdLst>
                  <a:gd name="T0" fmla="*/ 79 w 79"/>
                  <a:gd name="T1" fmla="*/ 289 h 346"/>
                  <a:gd name="T2" fmla="*/ 14 w 79"/>
                  <a:gd name="T3" fmla="*/ 346 h 346"/>
                  <a:gd name="T4" fmla="*/ 0 w 79"/>
                  <a:gd name="T5" fmla="*/ 0 h 346"/>
                  <a:gd name="T6" fmla="*/ 69 w 79"/>
                  <a:gd name="T7" fmla="*/ 34 h 346"/>
                  <a:gd name="T8" fmla="*/ 79 w 79"/>
                  <a:gd name="T9" fmla="*/ 289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46">
                    <a:moveTo>
                      <a:pt x="79" y="289"/>
                    </a:moveTo>
                    <a:lnTo>
                      <a:pt x="14" y="346"/>
                    </a:lnTo>
                    <a:lnTo>
                      <a:pt x="0" y="0"/>
                    </a:lnTo>
                    <a:lnTo>
                      <a:pt x="69" y="34"/>
                    </a:lnTo>
                    <a:lnTo>
                      <a:pt x="79" y="289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2" name="ïŝļiďê">
                <a:extLst>
                  <a:ext uri="{FF2B5EF4-FFF2-40B4-BE49-F238E27FC236}">
                    <a16:creationId xmlns="" xmlns:a16="http://schemas.microsoft.com/office/drawing/2014/main" id="{2CFE24FB-3281-487F-AE26-F56091580AE9}"/>
                  </a:ext>
                </a:extLst>
              </p:cNvPr>
              <p:cNvSpPr/>
              <p:nvPr/>
            </p:nvSpPr>
            <p:spPr bwMode="auto">
              <a:xfrm>
                <a:off x="4245" y="1825"/>
                <a:ext cx="8" cy="11"/>
              </a:xfrm>
              <a:custGeom>
                <a:avLst/>
                <a:gdLst>
                  <a:gd name="T0" fmla="*/ 8 w 8"/>
                  <a:gd name="T1" fmla="*/ 11 h 11"/>
                  <a:gd name="T2" fmla="*/ 0 w 8"/>
                  <a:gd name="T3" fmla="*/ 6 h 11"/>
                  <a:gd name="T4" fmla="*/ 0 w 8"/>
                  <a:gd name="T5" fmla="*/ 0 h 11"/>
                  <a:gd name="T6" fmla="*/ 8 w 8"/>
                  <a:gd name="T7" fmla="*/ 4 h 11"/>
                  <a:gd name="T8" fmla="*/ 8 w 8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8" y="11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3" name="îšļïḍe">
                <a:extLst>
                  <a:ext uri="{FF2B5EF4-FFF2-40B4-BE49-F238E27FC236}">
                    <a16:creationId xmlns="" xmlns:a16="http://schemas.microsoft.com/office/drawing/2014/main" id="{940D4AF0-3E4D-4C1A-8688-F2FC25AA2D57}"/>
                  </a:ext>
                </a:extLst>
              </p:cNvPr>
              <p:cNvSpPr/>
              <p:nvPr/>
            </p:nvSpPr>
            <p:spPr bwMode="auto">
              <a:xfrm>
                <a:off x="4278" y="1844"/>
                <a:ext cx="8" cy="10"/>
              </a:xfrm>
              <a:custGeom>
                <a:avLst/>
                <a:gdLst>
                  <a:gd name="T0" fmla="*/ 8 w 8"/>
                  <a:gd name="T1" fmla="*/ 10 h 10"/>
                  <a:gd name="T2" fmla="*/ 0 w 8"/>
                  <a:gd name="T3" fmla="*/ 6 h 10"/>
                  <a:gd name="T4" fmla="*/ 0 w 8"/>
                  <a:gd name="T5" fmla="*/ 0 h 10"/>
                  <a:gd name="T6" fmla="*/ 6 w 8"/>
                  <a:gd name="T7" fmla="*/ 4 h 10"/>
                  <a:gd name="T8" fmla="*/ 8 w 8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8" y="1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4" name="ïsḷîdè">
                <a:extLst>
                  <a:ext uri="{FF2B5EF4-FFF2-40B4-BE49-F238E27FC236}">
                    <a16:creationId xmlns="" xmlns:a16="http://schemas.microsoft.com/office/drawing/2014/main" id="{99928163-CFBF-4239-8DCD-7560C08441B7}"/>
                  </a:ext>
                </a:extLst>
              </p:cNvPr>
              <p:cNvSpPr/>
              <p:nvPr/>
            </p:nvSpPr>
            <p:spPr bwMode="auto">
              <a:xfrm>
                <a:off x="4272" y="2150"/>
                <a:ext cx="14" cy="22"/>
              </a:xfrm>
              <a:custGeom>
                <a:avLst/>
                <a:gdLst>
                  <a:gd name="T0" fmla="*/ 14 w 14"/>
                  <a:gd name="T1" fmla="*/ 10 h 22"/>
                  <a:gd name="T2" fmla="*/ 2 w 14"/>
                  <a:gd name="T3" fmla="*/ 22 h 22"/>
                  <a:gd name="T4" fmla="*/ 0 w 14"/>
                  <a:gd name="T5" fmla="*/ 12 h 22"/>
                  <a:gd name="T6" fmla="*/ 14 w 14"/>
                  <a:gd name="T7" fmla="*/ 0 h 22"/>
                  <a:gd name="T8" fmla="*/ 14 w 14"/>
                  <a:gd name="T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2">
                    <a:moveTo>
                      <a:pt x="14" y="10"/>
                    </a:moveTo>
                    <a:lnTo>
                      <a:pt x="2" y="22"/>
                    </a:lnTo>
                    <a:lnTo>
                      <a:pt x="0" y="12"/>
                    </a:lnTo>
                    <a:lnTo>
                      <a:pt x="14" y="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5" name="ïşľïḋê">
                <a:extLst>
                  <a:ext uri="{FF2B5EF4-FFF2-40B4-BE49-F238E27FC236}">
                    <a16:creationId xmlns="" xmlns:a16="http://schemas.microsoft.com/office/drawing/2014/main" id="{3B63DD37-3197-4CFC-B155-D6241AFCD064}"/>
                  </a:ext>
                </a:extLst>
              </p:cNvPr>
              <p:cNvSpPr/>
              <p:nvPr/>
            </p:nvSpPr>
            <p:spPr bwMode="auto">
              <a:xfrm>
                <a:off x="4230" y="1838"/>
                <a:ext cx="75" cy="334"/>
              </a:xfrm>
              <a:custGeom>
                <a:avLst/>
                <a:gdLst>
                  <a:gd name="T0" fmla="*/ 75 w 75"/>
                  <a:gd name="T1" fmla="*/ 282 h 334"/>
                  <a:gd name="T2" fmla="*/ 12 w 75"/>
                  <a:gd name="T3" fmla="*/ 334 h 334"/>
                  <a:gd name="T4" fmla="*/ 0 w 75"/>
                  <a:gd name="T5" fmla="*/ 0 h 334"/>
                  <a:gd name="T6" fmla="*/ 64 w 75"/>
                  <a:gd name="T7" fmla="*/ 29 h 334"/>
                  <a:gd name="T8" fmla="*/ 75 w 75"/>
                  <a:gd name="T9" fmla="*/ 282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34">
                    <a:moveTo>
                      <a:pt x="75" y="282"/>
                    </a:moveTo>
                    <a:lnTo>
                      <a:pt x="12" y="334"/>
                    </a:lnTo>
                    <a:lnTo>
                      <a:pt x="0" y="0"/>
                    </a:lnTo>
                    <a:lnTo>
                      <a:pt x="64" y="29"/>
                    </a:lnTo>
                    <a:lnTo>
                      <a:pt x="75" y="282"/>
                    </a:lnTo>
                    <a:close/>
                  </a:path>
                </a:pathLst>
              </a:custGeom>
              <a:solidFill>
                <a:srgbClr val="4DB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6" name="iS1ïdê">
                <a:extLst>
                  <a:ext uri="{FF2B5EF4-FFF2-40B4-BE49-F238E27FC236}">
                    <a16:creationId xmlns="" xmlns:a16="http://schemas.microsoft.com/office/drawing/2014/main" id="{DBACE81B-10AF-4425-93BA-35BAC20D4516}"/>
                  </a:ext>
                </a:extLst>
              </p:cNvPr>
              <p:cNvSpPr/>
              <p:nvPr/>
            </p:nvSpPr>
            <p:spPr bwMode="auto">
              <a:xfrm>
                <a:off x="4249" y="2139"/>
                <a:ext cx="89" cy="73"/>
              </a:xfrm>
              <a:custGeom>
                <a:avLst/>
                <a:gdLst>
                  <a:gd name="T0" fmla="*/ 41 w 43"/>
                  <a:gd name="T1" fmla="*/ 0 h 35"/>
                  <a:gd name="T2" fmla="*/ 29 w 43"/>
                  <a:gd name="T3" fmla="*/ 1 h 35"/>
                  <a:gd name="T4" fmla="*/ 1 w 43"/>
                  <a:gd name="T5" fmla="*/ 32 h 35"/>
                  <a:gd name="T6" fmla="*/ 13 w 43"/>
                  <a:gd name="T7" fmla="*/ 35 h 35"/>
                  <a:gd name="T8" fmla="*/ 15 w 43"/>
                  <a:gd name="T9" fmla="*/ 35 h 35"/>
                  <a:gd name="T10" fmla="*/ 43 w 43"/>
                  <a:gd name="T11" fmla="*/ 0 h 35"/>
                  <a:gd name="T12" fmla="*/ 41 w 43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35">
                    <a:moveTo>
                      <a:pt x="41" y="0"/>
                    </a:moveTo>
                    <a:cubicBezTo>
                      <a:pt x="35" y="0"/>
                      <a:pt x="30" y="0"/>
                      <a:pt x="29" y="1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34"/>
                      <a:pt x="5" y="35"/>
                      <a:pt x="13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43" y="0"/>
                      <a:pt x="43" y="0"/>
                      <a:pt x="43" y="0"/>
                    </a:cubicBez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758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7" name="ïṥliḑê">
                <a:extLst>
                  <a:ext uri="{FF2B5EF4-FFF2-40B4-BE49-F238E27FC236}">
                    <a16:creationId xmlns="" xmlns:a16="http://schemas.microsoft.com/office/drawing/2014/main" id="{14916A3E-3BF8-499E-96A4-DFA5734AA800}"/>
                  </a:ext>
                </a:extLst>
              </p:cNvPr>
              <p:cNvSpPr/>
              <p:nvPr/>
            </p:nvSpPr>
            <p:spPr bwMode="auto">
              <a:xfrm>
                <a:off x="4278" y="2139"/>
                <a:ext cx="368" cy="75"/>
              </a:xfrm>
              <a:custGeom>
                <a:avLst/>
                <a:gdLst>
                  <a:gd name="T0" fmla="*/ 148 w 177"/>
                  <a:gd name="T1" fmla="*/ 0 h 36"/>
                  <a:gd name="T2" fmla="*/ 28 w 177"/>
                  <a:gd name="T3" fmla="*/ 0 h 36"/>
                  <a:gd name="T4" fmla="*/ 0 w 177"/>
                  <a:gd name="T5" fmla="*/ 36 h 36"/>
                  <a:gd name="T6" fmla="*/ 164 w 177"/>
                  <a:gd name="T7" fmla="*/ 35 h 36"/>
                  <a:gd name="T8" fmla="*/ 176 w 177"/>
                  <a:gd name="T9" fmla="*/ 32 h 36"/>
                  <a:gd name="T10" fmla="*/ 159 w 177"/>
                  <a:gd name="T11" fmla="*/ 2 h 36"/>
                  <a:gd name="T12" fmla="*/ 148 w 177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36">
                    <a:moveTo>
                      <a:pt x="14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64" y="35"/>
                      <a:pt x="164" y="35"/>
                      <a:pt x="164" y="35"/>
                    </a:cubicBezTo>
                    <a:cubicBezTo>
                      <a:pt x="172" y="35"/>
                      <a:pt x="177" y="34"/>
                      <a:pt x="176" y="32"/>
                    </a:cubicBezTo>
                    <a:cubicBezTo>
                      <a:pt x="159" y="2"/>
                      <a:pt x="159" y="2"/>
                      <a:pt x="159" y="2"/>
                    </a:cubicBezTo>
                    <a:cubicBezTo>
                      <a:pt x="158" y="1"/>
                      <a:pt x="153" y="1"/>
                      <a:pt x="148" y="0"/>
                    </a:cubicBezTo>
                    <a:close/>
                  </a:path>
                </a:pathLst>
              </a:custGeom>
              <a:solidFill>
                <a:srgbClr val="849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8" name="iṩḷïde">
                <a:extLst>
                  <a:ext uri="{FF2B5EF4-FFF2-40B4-BE49-F238E27FC236}">
                    <a16:creationId xmlns="" xmlns:a16="http://schemas.microsoft.com/office/drawing/2014/main" id="{5D1CA6C5-6FCD-4B7C-A8C0-EB1F2DD29BE9}"/>
                  </a:ext>
                </a:extLst>
              </p:cNvPr>
              <p:cNvSpPr/>
              <p:nvPr/>
            </p:nvSpPr>
            <p:spPr bwMode="auto">
              <a:xfrm>
                <a:off x="4530" y="2166"/>
                <a:ext cx="72" cy="13"/>
              </a:xfrm>
              <a:custGeom>
                <a:avLst/>
                <a:gdLst>
                  <a:gd name="T0" fmla="*/ 72 w 72"/>
                  <a:gd name="T1" fmla="*/ 13 h 13"/>
                  <a:gd name="T2" fmla="*/ 2 w 72"/>
                  <a:gd name="T3" fmla="*/ 13 h 13"/>
                  <a:gd name="T4" fmla="*/ 0 w 72"/>
                  <a:gd name="T5" fmla="*/ 0 h 13"/>
                  <a:gd name="T6" fmla="*/ 66 w 72"/>
                  <a:gd name="T7" fmla="*/ 0 h 13"/>
                  <a:gd name="T8" fmla="*/ 72 w 7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3">
                    <a:moveTo>
                      <a:pt x="72" y="13"/>
                    </a:moveTo>
                    <a:lnTo>
                      <a:pt x="2" y="13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72" y="13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9" name="ïṣḷïḍe">
                <a:extLst>
                  <a:ext uri="{FF2B5EF4-FFF2-40B4-BE49-F238E27FC236}">
                    <a16:creationId xmlns="" xmlns:a16="http://schemas.microsoft.com/office/drawing/2014/main" id="{4DF66FEB-767E-4D42-A8CC-E5D9789C9670}"/>
                  </a:ext>
                </a:extLst>
              </p:cNvPr>
              <p:cNvSpPr/>
              <p:nvPr/>
            </p:nvSpPr>
            <p:spPr bwMode="auto">
              <a:xfrm>
                <a:off x="4563" y="2166"/>
                <a:ext cx="29" cy="13"/>
              </a:xfrm>
              <a:custGeom>
                <a:avLst/>
                <a:gdLst>
                  <a:gd name="T0" fmla="*/ 0 w 29"/>
                  <a:gd name="T1" fmla="*/ 0 h 13"/>
                  <a:gd name="T2" fmla="*/ 4 w 29"/>
                  <a:gd name="T3" fmla="*/ 13 h 13"/>
                  <a:gd name="T4" fmla="*/ 29 w 29"/>
                  <a:gd name="T5" fmla="*/ 13 h 13"/>
                  <a:gd name="T6" fmla="*/ 25 w 29"/>
                  <a:gd name="T7" fmla="*/ 0 h 13"/>
                  <a:gd name="T8" fmla="*/ 0 w 29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">
                    <a:moveTo>
                      <a:pt x="0" y="0"/>
                    </a:moveTo>
                    <a:lnTo>
                      <a:pt x="4" y="13"/>
                    </a:lnTo>
                    <a:lnTo>
                      <a:pt x="29" y="13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0" name="ïsľîḍe">
                <a:extLst>
                  <a:ext uri="{FF2B5EF4-FFF2-40B4-BE49-F238E27FC236}">
                    <a16:creationId xmlns="" xmlns:a16="http://schemas.microsoft.com/office/drawing/2014/main" id="{04430067-2A24-4BCD-9E66-DB541829EDA2}"/>
                  </a:ext>
                </a:extLst>
              </p:cNvPr>
              <p:cNvSpPr/>
              <p:nvPr/>
            </p:nvSpPr>
            <p:spPr bwMode="auto">
              <a:xfrm>
                <a:off x="4532" y="2143"/>
                <a:ext cx="14" cy="7"/>
              </a:xfrm>
              <a:custGeom>
                <a:avLst/>
                <a:gdLst>
                  <a:gd name="T0" fmla="*/ 2 w 14"/>
                  <a:gd name="T1" fmla="*/ 7 h 7"/>
                  <a:gd name="T2" fmla="*/ 14 w 14"/>
                  <a:gd name="T3" fmla="*/ 7 h 7"/>
                  <a:gd name="T4" fmla="*/ 12 w 14"/>
                  <a:gd name="T5" fmla="*/ 0 h 7"/>
                  <a:gd name="T6" fmla="*/ 0 w 14"/>
                  <a:gd name="T7" fmla="*/ 0 h 7"/>
                  <a:gd name="T8" fmla="*/ 2 w 14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2" y="7"/>
                    </a:moveTo>
                    <a:lnTo>
                      <a:pt x="14" y="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1" name="isľîďê">
                <a:extLst>
                  <a:ext uri="{FF2B5EF4-FFF2-40B4-BE49-F238E27FC236}">
                    <a16:creationId xmlns="" xmlns:a16="http://schemas.microsoft.com/office/drawing/2014/main" id="{E23F6E3D-0DFD-4FB3-9357-11364E6CEEDA}"/>
                  </a:ext>
                </a:extLst>
              </p:cNvPr>
              <p:cNvSpPr/>
              <p:nvPr/>
            </p:nvSpPr>
            <p:spPr bwMode="auto">
              <a:xfrm>
                <a:off x="4559" y="2145"/>
                <a:ext cx="14" cy="5"/>
              </a:xfrm>
              <a:custGeom>
                <a:avLst/>
                <a:gdLst>
                  <a:gd name="T0" fmla="*/ 0 w 14"/>
                  <a:gd name="T1" fmla="*/ 0 h 5"/>
                  <a:gd name="T2" fmla="*/ 2 w 14"/>
                  <a:gd name="T3" fmla="*/ 5 h 5"/>
                  <a:gd name="T4" fmla="*/ 14 w 14"/>
                  <a:gd name="T5" fmla="*/ 5 h 5"/>
                  <a:gd name="T6" fmla="*/ 12 w 14"/>
                  <a:gd name="T7" fmla="*/ 0 h 5"/>
                  <a:gd name="T8" fmla="*/ 0 w 1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0" y="0"/>
                    </a:moveTo>
                    <a:lnTo>
                      <a:pt x="2" y="5"/>
                    </a:lnTo>
                    <a:lnTo>
                      <a:pt x="14" y="5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2" name="ïṧḷïdê">
                <a:extLst>
                  <a:ext uri="{FF2B5EF4-FFF2-40B4-BE49-F238E27FC236}">
                    <a16:creationId xmlns="" xmlns:a16="http://schemas.microsoft.com/office/drawing/2014/main" id="{507835F7-CF9A-4C9A-B725-34EA00AAFABA}"/>
                  </a:ext>
                </a:extLst>
              </p:cNvPr>
              <p:cNvSpPr/>
              <p:nvPr/>
            </p:nvSpPr>
            <p:spPr bwMode="auto">
              <a:xfrm>
                <a:off x="4540" y="2195"/>
                <a:ext cx="39" cy="4"/>
              </a:xfrm>
              <a:custGeom>
                <a:avLst/>
                <a:gdLst>
                  <a:gd name="T0" fmla="*/ 0 w 39"/>
                  <a:gd name="T1" fmla="*/ 0 h 4"/>
                  <a:gd name="T2" fmla="*/ 0 w 39"/>
                  <a:gd name="T3" fmla="*/ 4 h 4"/>
                  <a:gd name="T4" fmla="*/ 39 w 39"/>
                  <a:gd name="T5" fmla="*/ 4 h 4"/>
                  <a:gd name="T6" fmla="*/ 37 w 39"/>
                  <a:gd name="T7" fmla="*/ 0 h 4"/>
                  <a:gd name="T8" fmla="*/ 0 w 3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">
                    <a:moveTo>
                      <a:pt x="0" y="0"/>
                    </a:moveTo>
                    <a:lnTo>
                      <a:pt x="0" y="4"/>
                    </a:lnTo>
                    <a:lnTo>
                      <a:pt x="39" y="4"/>
                    </a:lnTo>
                    <a:lnTo>
                      <a:pt x="3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3" name="išļïḑé">
                <a:extLst>
                  <a:ext uri="{FF2B5EF4-FFF2-40B4-BE49-F238E27FC236}">
                    <a16:creationId xmlns="" xmlns:a16="http://schemas.microsoft.com/office/drawing/2014/main" id="{AAAC8498-9C73-4072-A230-EEA660007032}"/>
                  </a:ext>
                </a:extLst>
              </p:cNvPr>
              <p:cNvSpPr/>
              <p:nvPr/>
            </p:nvSpPr>
            <p:spPr bwMode="auto">
              <a:xfrm>
                <a:off x="4540" y="2202"/>
                <a:ext cx="42" cy="4"/>
              </a:xfrm>
              <a:custGeom>
                <a:avLst/>
                <a:gdLst>
                  <a:gd name="T0" fmla="*/ 39 w 42"/>
                  <a:gd name="T1" fmla="*/ 0 h 4"/>
                  <a:gd name="T2" fmla="*/ 0 w 42"/>
                  <a:gd name="T3" fmla="*/ 0 h 4"/>
                  <a:gd name="T4" fmla="*/ 2 w 42"/>
                  <a:gd name="T5" fmla="*/ 4 h 4"/>
                  <a:gd name="T6" fmla="*/ 42 w 42"/>
                  <a:gd name="T7" fmla="*/ 4 h 4"/>
                  <a:gd name="T8" fmla="*/ 39 w 4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">
                    <a:moveTo>
                      <a:pt x="39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42" y="4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4" name="î$ḻiďé">
                <a:extLst>
                  <a:ext uri="{FF2B5EF4-FFF2-40B4-BE49-F238E27FC236}">
                    <a16:creationId xmlns="" xmlns:a16="http://schemas.microsoft.com/office/drawing/2014/main" id="{B777F06C-CAEF-40F3-956B-C0D6358799D3}"/>
                  </a:ext>
                </a:extLst>
              </p:cNvPr>
              <p:cNvSpPr/>
              <p:nvPr/>
            </p:nvSpPr>
            <p:spPr bwMode="auto">
              <a:xfrm>
                <a:off x="4294" y="2141"/>
                <a:ext cx="75" cy="67"/>
              </a:xfrm>
              <a:custGeom>
                <a:avLst/>
                <a:gdLst>
                  <a:gd name="T0" fmla="*/ 36 w 75"/>
                  <a:gd name="T1" fmla="*/ 67 h 67"/>
                  <a:gd name="T2" fmla="*/ 0 w 75"/>
                  <a:gd name="T3" fmla="*/ 67 h 67"/>
                  <a:gd name="T4" fmla="*/ 48 w 75"/>
                  <a:gd name="T5" fmla="*/ 0 h 67"/>
                  <a:gd name="T6" fmla="*/ 75 w 75"/>
                  <a:gd name="T7" fmla="*/ 0 h 67"/>
                  <a:gd name="T8" fmla="*/ 36 w 75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36" y="67"/>
                    </a:moveTo>
                    <a:lnTo>
                      <a:pt x="0" y="67"/>
                    </a:lnTo>
                    <a:lnTo>
                      <a:pt x="48" y="0"/>
                    </a:lnTo>
                    <a:lnTo>
                      <a:pt x="75" y="0"/>
                    </a:lnTo>
                    <a:lnTo>
                      <a:pt x="36" y="67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5" name="iśļidê">
                <a:extLst>
                  <a:ext uri="{FF2B5EF4-FFF2-40B4-BE49-F238E27FC236}">
                    <a16:creationId xmlns="" xmlns:a16="http://schemas.microsoft.com/office/drawing/2014/main" id="{F5C6032B-8819-498E-A640-625EEB8BE180}"/>
                  </a:ext>
                </a:extLst>
              </p:cNvPr>
              <p:cNvSpPr/>
              <p:nvPr/>
            </p:nvSpPr>
            <p:spPr bwMode="auto">
              <a:xfrm>
                <a:off x="4301" y="2202"/>
                <a:ext cx="29" cy="4"/>
              </a:xfrm>
              <a:custGeom>
                <a:avLst/>
                <a:gdLst>
                  <a:gd name="T0" fmla="*/ 4 w 29"/>
                  <a:gd name="T1" fmla="*/ 0 h 4"/>
                  <a:gd name="T2" fmla="*/ 0 w 29"/>
                  <a:gd name="T3" fmla="*/ 4 h 4"/>
                  <a:gd name="T4" fmla="*/ 27 w 29"/>
                  <a:gd name="T5" fmla="*/ 4 h 4"/>
                  <a:gd name="T6" fmla="*/ 29 w 29"/>
                  <a:gd name="T7" fmla="*/ 0 h 4"/>
                  <a:gd name="T8" fmla="*/ 4 w 2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">
                    <a:moveTo>
                      <a:pt x="4" y="0"/>
                    </a:moveTo>
                    <a:lnTo>
                      <a:pt x="0" y="4"/>
                    </a:lnTo>
                    <a:lnTo>
                      <a:pt x="27" y="4"/>
                    </a:lnTo>
                    <a:lnTo>
                      <a:pt x="2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6" name="íṡliḓè">
                <a:extLst>
                  <a:ext uri="{FF2B5EF4-FFF2-40B4-BE49-F238E27FC236}">
                    <a16:creationId xmlns="" xmlns:a16="http://schemas.microsoft.com/office/drawing/2014/main" id="{3C098CE9-BA1B-4ED5-BACA-B9A366AF1626}"/>
                  </a:ext>
                </a:extLst>
              </p:cNvPr>
              <p:cNvSpPr/>
              <p:nvPr/>
            </p:nvSpPr>
            <p:spPr bwMode="auto">
              <a:xfrm>
                <a:off x="4340" y="2204"/>
                <a:ext cx="29" cy="6"/>
              </a:xfrm>
              <a:custGeom>
                <a:avLst/>
                <a:gdLst>
                  <a:gd name="T0" fmla="*/ 2 w 29"/>
                  <a:gd name="T1" fmla="*/ 0 h 6"/>
                  <a:gd name="T2" fmla="*/ 0 w 29"/>
                  <a:gd name="T3" fmla="*/ 6 h 6"/>
                  <a:gd name="T4" fmla="*/ 25 w 29"/>
                  <a:gd name="T5" fmla="*/ 6 h 6"/>
                  <a:gd name="T6" fmla="*/ 29 w 29"/>
                  <a:gd name="T7" fmla="*/ 0 h 6"/>
                  <a:gd name="T8" fmla="*/ 2 w 2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6">
                    <a:moveTo>
                      <a:pt x="2" y="0"/>
                    </a:moveTo>
                    <a:lnTo>
                      <a:pt x="0" y="6"/>
                    </a:lnTo>
                    <a:lnTo>
                      <a:pt x="25" y="6"/>
                    </a:lnTo>
                    <a:lnTo>
                      <a:pt x="29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7" name="íṩļiďè">
                <a:extLst>
                  <a:ext uri="{FF2B5EF4-FFF2-40B4-BE49-F238E27FC236}">
                    <a16:creationId xmlns="" xmlns:a16="http://schemas.microsoft.com/office/drawing/2014/main" id="{FB6943C6-2EA9-4C37-8CD3-B05A611B6E0D}"/>
                  </a:ext>
                </a:extLst>
              </p:cNvPr>
              <p:cNvSpPr/>
              <p:nvPr/>
            </p:nvSpPr>
            <p:spPr bwMode="auto">
              <a:xfrm>
                <a:off x="4344" y="2195"/>
                <a:ext cx="27" cy="7"/>
              </a:xfrm>
              <a:custGeom>
                <a:avLst/>
                <a:gdLst>
                  <a:gd name="T0" fmla="*/ 2 w 27"/>
                  <a:gd name="T1" fmla="*/ 0 h 7"/>
                  <a:gd name="T2" fmla="*/ 0 w 27"/>
                  <a:gd name="T3" fmla="*/ 7 h 7"/>
                  <a:gd name="T4" fmla="*/ 25 w 27"/>
                  <a:gd name="T5" fmla="*/ 7 h 7"/>
                  <a:gd name="T6" fmla="*/ 27 w 27"/>
                  <a:gd name="T7" fmla="*/ 0 h 7"/>
                  <a:gd name="T8" fmla="*/ 2 w 2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" y="0"/>
                    </a:moveTo>
                    <a:lnTo>
                      <a:pt x="0" y="7"/>
                    </a:lnTo>
                    <a:lnTo>
                      <a:pt x="25" y="7"/>
                    </a:lnTo>
                    <a:lnTo>
                      <a:pt x="27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8" name="íSļïďé">
                <a:extLst>
                  <a:ext uri="{FF2B5EF4-FFF2-40B4-BE49-F238E27FC236}">
                    <a16:creationId xmlns="" xmlns:a16="http://schemas.microsoft.com/office/drawing/2014/main" id="{7E9F1593-C43A-4A35-A97A-4FCAF15AD24A}"/>
                  </a:ext>
                </a:extLst>
              </p:cNvPr>
              <p:cNvSpPr/>
              <p:nvPr/>
            </p:nvSpPr>
            <p:spPr bwMode="auto">
              <a:xfrm>
                <a:off x="4349" y="2187"/>
                <a:ext cx="27" cy="6"/>
              </a:xfrm>
              <a:custGeom>
                <a:avLst/>
                <a:gdLst>
                  <a:gd name="T0" fmla="*/ 2 w 27"/>
                  <a:gd name="T1" fmla="*/ 0 h 6"/>
                  <a:gd name="T2" fmla="*/ 0 w 27"/>
                  <a:gd name="T3" fmla="*/ 6 h 6"/>
                  <a:gd name="T4" fmla="*/ 25 w 27"/>
                  <a:gd name="T5" fmla="*/ 6 h 6"/>
                  <a:gd name="T6" fmla="*/ 27 w 27"/>
                  <a:gd name="T7" fmla="*/ 0 h 6"/>
                  <a:gd name="T8" fmla="*/ 2 w 2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">
                    <a:moveTo>
                      <a:pt x="2" y="0"/>
                    </a:moveTo>
                    <a:lnTo>
                      <a:pt x="0" y="6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9" name="ísļïďe">
                <a:extLst>
                  <a:ext uri="{FF2B5EF4-FFF2-40B4-BE49-F238E27FC236}">
                    <a16:creationId xmlns="" xmlns:a16="http://schemas.microsoft.com/office/drawing/2014/main" id="{3EA76F4C-160B-438C-91EF-E50C7CEB4ACA}"/>
                  </a:ext>
                </a:extLst>
              </p:cNvPr>
              <p:cNvSpPr/>
              <p:nvPr/>
            </p:nvSpPr>
            <p:spPr bwMode="auto">
              <a:xfrm>
                <a:off x="4353" y="2181"/>
                <a:ext cx="27" cy="4"/>
              </a:xfrm>
              <a:custGeom>
                <a:avLst/>
                <a:gdLst>
                  <a:gd name="T0" fmla="*/ 2 w 27"/>
                  <a:gd name="T1" fmla="*/ 0 h 4"/>
                  <a:gd name="T2" fmla="*/ 0 w 27"/>
                  <a:gd name="T3" fmla="*/ 4 h 4"/>
                  <a:gd name="T4" fmla="*/ 25 w 27"/>
                  <a:gd name="T5" fmla="*/ 4 h 4"/>
                  <a:gd name="T6" fmla="*/ 27 w 27"/>
                  <a:gd name="T7" fmla="*/ 0 h 4"/>
                  <a:gd name="T8" fmla="*/ 2 w 2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">
                    <a:moveTo>
                      <a:pt x="2" y="0"/>
                    </a:moveTo>
                    <a:lnTo>
                      <a:pt x="0" y="4"/>
                    </a:lnTo>
                    <a:lnTo>
                      <a:pt x="25" y="4"/>
                    </a:lnTo>
                    <a:lnTo>
                      <a:pt x="27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0" name="işlîḍé">
                <a:extLst>
                  <a:ext uri="{FF2B5EF4-FFF2-40B4-BE49-F238E27FC236}">
                    <a16:creationId xmlns="" xmlns:a16="http://schemas.microsoft.com/office/drawing/2014/main" id="{EBCBA2C0-9AAA-46EC-9135-5A931769C634}"/>
                  </a:ext>
                </a:extLst>
              </p:cNvPr>
              <p:cNvSpPr/>
              <p:nvPr/>
            </p:nvSpPr>
            <p:spPr bwMode="auto">
              <a:xfrm>
                <a:off x="4357" y="2174"/>
                <a:ext cx="25" cy="5"/>
              </a:xfrm>
              <a:custGeom>
                <a:avLst/>
                <a:gdLst>
                  <a:gd name="T0" fmla="*/ 2 w 25"/>
                  <a:gd name="T1" fmla="*/ 0 h 5"/>
                  <a:gd name="T2" fmla="*/ 0 w 25"/>
                  <a:gd name="T3" fmla="*/ 5 h 5"/>
                  <a:gd name="T4" fmla="*/ 23 w 25"/>
                  <a:gd name="T5" fmla="*/ 5 h 5"/>
                  <a:gd name="T6" fmla="*/ 25 w 25"/>
                  <a:gd name="T7" fmla="*/ 0 h 5"/>
                  <a:gd name="T8" fmla="*/ 2 w 2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5">
                    <a:moveTo>
                      <a:pt x="2" y="0"/>
                    </a:moveTo>
                    <a:lnTo>
                      <a:pt x="0" y="5"/>
                    </a:lnTo>
                    <a:lnTo>
                      <a:pt x="23" y="5"/>
                    </a:lnTo>
                    <a:lnTo>
                      <a:pt x="2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1" name="išḷïḑê">
                <a:extLst>
                  <a:ext uri="{FF2B5EF4-FFF2-40B4-BE49-F238E27FC236}">
                    <a16:creationId xmlns="" xmlns:a16="http://schemas.microsoft.com/office/drawing/2014/main" id="{7AC119AA-001D-411F-948C-45DC27AFE8CA}"/>
                  </a:ext>
                </a:extLst>
              </p:cNvPr>
              <p:cNvSpPr/>
              <p:nvPr/>
            </p:nvSpPr>
            <p:spPr bwMode="auto">
              <a:xfrm>
                <a:off x="4361" y="2168"/>
                <a:ext cx="25" cy="4"/>
              </a:xfrm>
              <a:custGeom>
                <a:avLst/>
                <a:gdLst>
                  <a:gd name="T0" fmla="*/ 2 w 25"/>
                  <a:gd name="T1" fmla="*/ 0 h 4"/>
                  <a:gd name="T2" fmla="*/ 0 w 25"/>
                  <a:gd name="T3" fmla="*/ 4 h 4"/>
                  <a:gd name="T4" fmla="*/ 23 w 25"/>
                  <a:gd name="T5" fmla="*/ 4 h 4"/>
                  <a:gd name="T6" fmla="*/ 25 w 25"/>
                  <a:gd name="T7" fmla="*/ 0 h 4"/>
                  <a:gd name="T8" fmla="*/ 2 w 2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">
                    <a:moveTo>
                      <a:pt x="2" y="0"/>
                    </a:moveTo>
                    <a:lnTo>
                      <a:pt x="0" y="4"/>
                    </a:lnTo>
                    <a:lnTo>
                      <a:pt x="23" y="4"/>
                    </a:lnTo>
                    <a:lnTo>
                      <a:pt x="2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2" name="îš1iḍe">
                <a:extLst>
                  <a:ext uri="{FF2B5EF4-FFF2-40B4-BE49-F238E27FC236}">
                    <a16:creationId xmlns="" xmlns:a16="http://schemas.microsoft.com/office/drawing/2014/main" id="{CA3DFBCD-7280-4301-9B71-8D96939CC6B6}"/>
                  </a:ext>
                </a:extLst>
              </p:cNvPr>
              <p:cNvSpPr/>
              <p:nvPr/>
            </p:nvSpPr>
            <p:spPr bwMode="auto">
              <a:xfrm>
                <a:off x="4363" y="2162"/>
                <a:ext cx="25" cy="4"/>
              </a:xfrm>
              <a:custGeom>
                <a:avLst/>
                <a:gdLst>
                  <a:gd name="T0" fmla="*/ 2 w 25"/>
                  <a:gd name="T1" fmla="*/ 0 h 4"/>
                  <a:gd name="T2" fmla="*/ 0 w 25"/>
                  <a:gd name="T3" fmla="*/ 4 h 4"/>
                  <a:gd name="T4" fmla="*/ 23 w 25"/>
                  <a:gd name="T5" fmla="*/ 4 h 4"/>
                  <a:gd name="T6" fmla="*/ 25 w 25"/>
                  <a:gd name="T7" fmla="*/ 0 h 4"/>
                  <a:gd name="T8" fmla="*/ 2 w 2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">
                    <a:moveTo>
                      <a:pt x="2" y="0"/>
                    </a:moveTo>
                    <a:lnTo>
                      <a:pt x="0" y="4"/>
                    </a:lnTo>
                    <a:lnTo>
                      <a:pt x="23" y="4"/>
                    </a:lnTo>
                    <a:lnTo>
                      <a:pt x="2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3" name="iṥľíďê">
                <a:extLst>
                  <a:ext uri="{FF2B5EF4-FFF2-40B4-BE49-F238E27FC236}">
                    <a16:creationId xmlns="" xmlns:a16="http://schemas.microsoft.com/office/drawing/2014/main" id="{1822FC72-5334-49B0-B4C1-533718B7B371}"/>
                  </a:ext>
                </a:extLst>
              </p:cNvPr>
              <p:cNvSpPr/>
              <p:nvPr/>
            </p:nvSpPr>
            <p:spPr bwMode="auto">
              <a:xfrm>
                <a:off x="4367" y="2156"/>
                <a:ext cx="23" cy="4"/>
              </a:xfrm>
              <a:custGeom>
                <a:avLst/>
                <a:gdLst>
                  <a:gd name="T0" fmla="*/ 2 w 23"/>
                  <a:gd name="T1" fmla="*/ 0 h 4"/>
                  <a:gd name="T2" fmla="*/ 0 w 23"/>
                  <a:gd name="T3" fmla="*/ 4 h 4"/>
                  <a:gd name="T4" fmla="*/ 21 w 23"/>
                  <a:gd name="T5" fmla="*/ 4 h 4"/>
                  <a:gd name="T6" fmla="*/ 23 w 23"/>
                  <a:gd name="T7" fmla="*/ 0 h 4"/>
                  <a:gd name="T8" fmla="*/ 2 w 2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">
                    <a:moveTo>
                      <a:pt x="2" y="0"/>
                    </a:moveTo>
                    <a:lnTo>
                      <a:pt x="0" y="4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4" name="iṡľiḑê">
                <a:extLst>
                  <a:ext uri="{FF2B5EF4-FFF2-40B4-BE49-F238E27FC236}">
                    <a16:creationId xmlns="" xmlns:a16="http://schemas.microsoft.com/office/drawing/2014/main" id="{A9AE3168-ABCC-4182-B141-A91D6D3FC3EC}"/>
                  </a:ext>
                </a:extLst>
              </p:cNvPr>
              <p:cNvSpPr/>
              <p:nvPr/>
            </p:nvSpPr>
            <p:spPr bwMode="auto">
              <a:xfrm>
                <a:off x="4369" y="2150"/>
                <a:ext cx="23" cy="4"/>
              </a:xfrm>
              <a:custGeom>
                <a:avLst/>
                <a:gdLst>
                  <a:gd name="T0" fmla="*/ 2 w 23"/>
                  <a:gd name="T1" fmla="*/ 0 h 4"/>
                  <a:gd name="T2" fmla="*/ 0 w 23"/>
                  <a:gd name="T3" fmla="*/ 4 h 4"/>
                  <a:gd name="T4" fmla="*/ 21 w 23"/>
                  <a:gd name="T5" fmla="*/ 4 h 4"/>
                  <a:gd name="T6" fmla="*/ 23 w 23"/>
                  <a:gd name="T7" fmla="*/ 2 h 4"/>
                  <a:gd name="T8" fmla="*/ 2 w 2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">
                    <a:moveTo>
                      <a:pt x="2" y="0"/>
                    </a:moveTo>
                    <a:lnTo>
                      <a:pt x="0" y="4"/>
                    </a:lnTo>
                    <a:lnTo>
                      <a:pt x="21" y="4"/>
                    </a:lnTo>
                    <a:lnTo>
                      <a:pt x="2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5" name="iṩľiďê">
                <a:extLst>
                  <a:ext uri="{FF2B5EF4-FFF2-40B4-BE49-F238E27FC236}">
                    <a16:creationId xmlns="" xmlns:a16="http://schemas.microsoft.com/office/drawing/2014/main" id="{76E1B7E3-9B04-49A4-A984-6E691B031294}"/>
                  </a:ext>
                </a:extLst>
              </p:cNvPr>
              <p:cNvSpPr/>
              <p:nvPr/>
            </p:nvSpPr>
            <p:spPr bwMode="auto">
              <a:xfrm>
                <a:off x="4374" y="2145"/>
                <a:ext cx="20" cy="5"/>
              </a:xfrm>
              <a:custGeom>
                <a:avLst/>
                <a:gdLst>
                  <a:gd name="T0" fmla="*/ 2 w 20"/>
                  <a:gd name="T1" fmla="*/ 0 h 5"/>
                  <a:gd name="T2" fmla="*/ 0 w 20"/>
                  <a:gd name="T3" fmla="*/ 5 h 5"/>
                  <a:gd name="T4" fmla="*/ 20 w 20"/>
                  <a:gd name="T5" fmla="*/ 5 h 5"/>
                  <a:gd name="T6" fmla="*/ 20 w 20"/>
                  <a:gd name="T7" fmla="*/ 0 h 5"/>
                  <a:gd name="T8" fmla="*/ 2 w 2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2" y="0"/>
                    </a:moveTo>
                    <a:lnTo>
                      <a:pt x="0" y="5"/>
                    </a:lnTo>
                    <a:lnTo>
                      <a:pt x="20" y="5"/>
                    </a:lnTo>
                    <a:lnTo>
                      <a:pt x="2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6" name="íŝ1ïďê">
                <a:extLst>
                  <a:ext uri="{FF2B5EF4-FFF2-40B4-BE49-F238E27FC236}">
                    <a16:creationId xmlns="" xmlns:a16="http://schemas.microsoft.com/office/drawing/2014/main" id="{3E731396-0DE2-450D-8BCE-8CF6227160D3}"/>
                  </a:ext>
                </a:extLst>
              </p:cNvPr>
              <p:cNvSpPr/>
              <p:nvPr/>
            </p:nvSpPr>
            <p:spPr bwMode="auto">
              <a:xfrm>
                <a:off x="4376" y="2141"/>
                <a:ext cx="20" cy="2"/>
              </a:xfrm>
              <a:custGeom>
                <a:avLst/>
                <a:gdLst>
                  <a:gd name="T0" fmla="*/ 2 w 20"/>
                  <a:gd name="T1" fmla="*/ 0 h 2"/>
                  <a:gd name="T2" fmla="*/ 0 w 20"/>
                  <a:gd name="T3" fmla="*/ 2 h 2"/>
                  <a:gd name="T4" fmla="*/ 20 w 20"/>
                  <a:gd name="T5" fmla="*/ 2 h 2"/>
                  <a:gd name="T6" fmla="*/ 20 w 20"/>
                  <a:gd name="T7" fmla="*/ 0 h 2"/>
                  <a:gd name="T8" fmla="*/ 2 w 2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">
                    <a:moveTo>
                      <a:pt x="2" y="0"/>
                    </a:moveTo>
                    <a:lnTo>
                      <a:pt x="0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7" name="îṡļîde">
                <a:extLst>
                  <a:ext uri="{FF2B5EF4-FFF2-40B4-BE49-F238E27FC236}">
                    <a16:creationId xmlns="" xmlns:a16="http://schemas.microsoft.com/office/drawing/2014/main" id="{0D377C67-AD5B-463F-BA1B-F91FBB15D684}"/>
                  </a:ext>
                </a:extLst>
              </p:cNvPr>
              <p:cNvSpPr/>
              <p:nvPr/>
            </p:nvSpPr>
            <p:spPr bwMode="auto">
              <a:xfrm>
                <a:off x="4376" y="2202"/>
                <a:ext cx="35" cy="8"/>
              </a:xfrm>
              <a:custGeom>
                <a:avLst/>
                <a:gdLst>
                  <a:gd name="T0" fmla="*/ 0 w 35"/>
                  <a:gd name="T1" fmla="*/ 8 h 8"/>
                  <a:gd name="T2" fmla="*/ 33 w 35"/>
                  <a:gd name="T3" fmla="*/ 8 h 8"/>
                  <a:gd name="T4" fmla="*/ 35 w 35"/>
                  <a:gd name="T5" fmla="*/ 0 h 8"/>
                  <a:gd name="T6" fmla="*/ 2 w 35"/>
                  <a:gd name="T7" fmla="*/ 0 h 8"/>
                  <a:gd name="T8" fmla="*/ 0 w 35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8">
                    <a:moveTo>
                      <a:pt x="0" y="8"/>
                    </a:moveTo>
                    <a:lnTo>
                      <a:pt x="33" y="8"/>
                    </a:lnTo>
                    <a:lnTo>
                      <a:pt x="35" y="0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8" name="íṩḷîḓè">
                <a:extLst>
                  <a:ext uri="{FF2B5EF4-FFF2-40B4-BE49-F238E27FC236}">
                    <a16:creationId xmlns="" xmlns:a16="http://schemas.microsoft.com/office/drawing/2014/main" id="{924EC910-F127-465E-846C-A297D3F6F9F9}"/>
                  </a:ext>
                </a:extLst>
              </p:cNvPr>
              <p:cNvSpPr/>
              <p:nvPr/>
            </p:nvSpPr>
            <p:spPr bwMode="auto">
              <a:xfrm>
                <a:off x="4380" y="2195"/>
                <a:ext cx="33" cy="7"/>
              </a:xfrm>
              <a:custGeom>
                <a:avLst/>
                <a:gdLst>
                  <a:gd name="T0" fmla="*/ 0 w 33"/>
                  <a:gd name="T1" fmla="*/ 7 h 7"/>
                  <a:gd name="T2" fmla="*/ 31 w 33"/>
                  <a:gd name="T3" fmla="*/ 7 h 7"/>
                  <a:gd name="T4" fmla="*/ 33 w 33"/>
                  <a:gd name="T5" fmla="*/ 0 h 7"/>
                  <a:gd name="T6" fmla="*/ 2 w 33"/>
                  <a:gd name="T7" fmla="*/ 0 h 7"/>
                  <a:gd name="T8" fmla="*/ 0 w 33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0" y="7"/>
                    </a:moveTo>
                    <a:lnTo>
                      <a:pt x="31" y="7"/>
                    </a:lnTo>
                    <a:lnTo>
                      <a:pt x="33" y="0"/>
                    </a:lnTo>
                    <a:lnTo>
                      <a:pt x="2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9" name="ïṧ1íḑê">
                <a:extLst>
                  <a:ext uri="{FF2B5EF4-FFF2-40B4-BE49-F238E27FC236}">
                    <a16:creationId xmlns="" xmlns:a16="http://schemas.microsoft.com/office/drawing/2014/main" id="{49AE1708-1F51-4BB2-8845-38906150B258}"/>
                  </a:ext>
                </a:extLst>
              </p:cNvPr>
              <p:cNvSpPr/>
              <p:nvPr/>
            </p:nvSpPr>
            <p:spPr bwMode="auto">
              <a:xfrm>
                <a:off x="4382" y="2187"/>
                <a:ext cx="33" cy="6"/>
              </a:xfrm>
              <a:custGeom>
                <a:avLst/>
                <a:gdLst>
                  <a:gd name="T0" fmla="*/ 0 w 33"/>
                  <a:gd name="T1" fmla="*/ 6 h 6"/>
                  <a:gd name="T2" fmla="*/ 33 w 33"/>
                  <a:gd name="T3" fmla="*/ 6 h 6"/>
                  <a:gd name="T4" fmla="*/ 33 w 33"/>
                  <a:gd name="T5" fmla="*/ 0 h 6"/>
                  <a:gd name="T6" fmla="*/ 4 w 33"/>
                  <a:gd name="T7" fmla="*/ 0 h 6"/>
                  <a:gd name="T8" fmla="*/ 0 w 33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6">
                    <a:moveTo>
                      <a:pt x="0" y="6"/>
                    </a:moveTo>
                    <a:lnTo>
                      <a:pt x="33" y="6"/>
                    </a:lnTo>
                    <a:lnTo>
                      <a:pt x="33" y="0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0" name="islïḓe">
                <a:extLst>
                  <a:ext uri="{FF2B5EF4-FFF2-40B4-BE49-F238E27FC236}">
                    <a16:creationId xmlns="" xmlns:a16="http://schemas.microsoft.com/office/drawing/2014/main" id="{72760D31-83D4-4D8D-A696-67F67DB3FA83}"/>
                  </a:ext>
                </a:extLst>
              </p:cNvPr>
              <p:cNvSpPr/>
              <p:nvPr/>
            </p:nvSpPr>
            <p:spPr bwMode="auto">
              <a:xfrm>
                <a:off x="4386" y="2181"/>
                <a:ext cx="31" cy="4"/>
              </a:xfrm>
              <a:custGeom>
                <a:avLst/>
                <a:gdLst>
                  <a:gd name="T0" fmla="*/ 0 w 31"/>
                  <a:gd name="T1" fmla="*/ 4 h 4"/>
                  <a:gd name="T2" fmla="*/ 31 w 31"/>
                  <a:gd name="T3" fmla="*/ 4 h 4"/>
                  <a:gd name="T4" fmla="*/ 31 w 31"/>
                  <a:gd name="T5" fmla="*/ 0 h 4"/>
                  <a:gd name="T6" fmla="*/ 2 w 31"/>
                  <a:gd name="T7" fmla="*/ 0 h 4"/>
                  <a:gd name="T8" fmla="*/ 0 w 3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">
                    <a:moveTo>
                      <a:pt x="0" y="4"/>
                    </a:moveTo>
                    <a:lnTo>
                      <a:pt x="31" y="4"/>
                    </a:lnTo>
                    <a:lnTo>
                      <a:pt x="31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1" name="íŝ1íḓé">
                <a:extLst>
                  <a:ext uri="{FF2B5EF4-FFF2-40B4-BE49-F238E27FC236}">
                    <a16:creationId xmlns="" xmlns:a16="http://schemas.microsoft.com/office/drawing/2014/main" id="{D3CDD5B6-9F42-4393-97AD-27486AB3CA45}"/>
                  </a:ext>
                </a:extLst>
              </p:cNvPr>
              <p:cNvSpPr/>
              <p:nvPr/>
            </p:nvSpPr>
            <p:spPr bwMode="auto">
              <a:xfrm>
                <a:off x="4388" y="2172"/>
                <a:ext cx="31" cy="7"/>
              </a:xfrm>
              <a:custGeom>
                <a:avLst/>
                <a:gdLst>
                  <a:gd name="T0" fmla="*/ 0 w 31"/>
                  <a:gd name="T1" fmla="*/ 7 h 7"/>
                  <a:gd name="T2" fmla="*/ 31 w 31"/>
                  <a:gd name="T3" fmla="*/ 7 h 7"/>
                  <a:gd name="T4" fmla="*/ 31 w 31"/>
                  <a:gd name="T5" fmla="*/ 0 h 7"/>
                  <a:gd name="T6" fmla="*/ 2 w 31"/>
                  <a:gd name="T7" fmla="*/ 0 h 7"/>
                  <a:gd name="T8" fmla="*/ 0 w 3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7">
                    <a:moveTo>
                      <a:pt x="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2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2" name="ïsļíḓé">
                <a:extLst>
                  <a:ext uri="{FF2B5EF4-FFF2-40B4-BE49-F238E27FC236}">
                    <a16:creationId xmlns="" xmlns:a16="http://schemas.microsoft.com/office/drawing/2014/main" id="{F456A33B-6709-41BF-BEE3-4B6D29056E26}"/>
                  </a:ext>
                </a:extLst>
              </p:cNvPr>
              <p:cNvSpPr/>
              <p:nvPr/>
            </p:nvSpPr>
            <p:spPr bwMode="auto">
              <a:xfrm>
                <a:off x="4392" y="2166"/>
                <a:ext cx="29" cy="6"/>
              </a:xfrm>
              <a:custGeom>
                <a:avLst/>
                <a:gdLst>
                  <a:gd name="T0" fmla="*/ 0 w 29"/>
                  <a:gd name="T1" fmla="*/ 6 h 6"/>
                  <a:gd name="T2" fmla="*/ 27 w 29"/>
                  <a:gd name="T3" fmla="*/ 6 h 6"/>
                  <a:gd name="T4" fmla="*/ 29 w 29"/>
                  <a:gd name="T5" fmla="*/ 0 h 6"/>
                  <a:gd name="T6" fmla="*/ 2 w 29"/>
                  <a:gd name="T7" fmla="*/ 0 h 6"/>
                  <a:gd name="T8" fmla="*/ 0 w 29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6">
                    <a:moveTo>
                      <a:pt x="0" y="6"/>
                    </a:moveTo>
                    <a:lnTo>
                      <a:pt x="27" y="6"/>
                    </a:lnTo>
                    <a:lnTo>
                      <a:pt x="29" y="0"/>
                    </a:lnTo>
                    <a:lnTo>
                      <a:pt x="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3" name="íṩlíḑe">
                <a:extLst>
                  <a:ext uri="{FF2B5EF4-FFF2-40B4-BE49-F238E27FC236}">
                    <a16:creationId xmlns="" xmlns:a16="http://schemas.microsoft.com/office/drawing/2014/main" id="{8FBDB16F-9CFB-43A3-989A-FE34634BA238}"/>
                  </a:ext>
                </a:extLst>
              </p:cNvPr>
              <p:cNvSpPr/>
              <p:nvPr/>
            </p:nvSpPr>
            <p:spPr bwMode="auto">
              <a:xfrm>
                <a:off x="4394" y="2162"/>
                <a:ext cx="29" cy="4"/>
              </a:xfrm>
              <a:custGeom>
                <a:avLst/>
                <a:gdLst>
                  <a:gd name="T0" fmla="*/ 0 w 29"/>
                  <a:gd name="T1" fmla="*/ 4 h 4"/>
                  <a:gd name="T2" fmla="*/ 27 w 29"/>
                  <a:gd name="T3" fmla="*/ 4 h 4"/>
                  <a:gd name="T4" fmla="*/ 29 w 29"/>
                  <a:gd name="T5" fmla="*/ 0 h 4"/>
                  <a:gd name="T6" fmla="*/ 2 w 29"/>
                  <a:gd name="T7" fmla="*/ 0 h 4"/>
                  <a:gd name="T8" fmla="*/ 0 w 29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">
                    <a:moveTo>
                      <a:pt x="0" y="4"/>
                    </a:moveTo>
                    <a:lnTo>
                      <a:pt x="27" y="4"/>
                    </a:lnTo>
                    <a:lnTo>
                      <a:pt x="29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4" name="iṣļïḋe">
                <a:extLst>
                  <a:ext uri="{FF2B5EF4-FFF2-40B4-BE49-F238E27FC236}">
                    <a16:creationId xmlns="" xmlns:a16="http://schemas.microsoft.com/office/drawing/2014/main" id="{AF7C6F77-52E2-401B-AB60-E9AC29D620ED}"/>
                  </a:ext>
                </a:extLst>
              </p:cNvPr>
              <p:cNvSpPr/>
              <p:nvPr/>
            </p:nvSpPr>
            <p:spPr bwMode="auto">
              <a:xfrm>
                <a:off x="4396" y="2156"/>
                <a:ext cx="30" cy="4"/>
              </a:xfrm>
              <a:custGeom>
                <a:avLst/>
                <a:gdLst>
                  <a:gd name="T0" fmla="*/ 0 w 30"/>
                  <a:gd name="T1" fmla="*/ 4 h 4"/>
                  <a:gd name="T2" fmla="*/ 27 w 30"/>
                  <a:gd name="T3" fmla="*/ 4 h 4"/>
                  <a:gd name="T4" fmla="*/ 30 w 30"/>
                  <a:gd name="T5" fmla="*/ 0 h 4"/>
                  <a:gd name="T6" fmla="*/ 2 w 30"/>
                  <a:gd name="T7" fmla="*/ 0 h 4"/>
                  <a:gd name="T8" fmla="*/ 0 w 30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">
                    <a:moveTo>
                      <a:pt x="0" y="4"/>
                    </a:moveTo>
                    <a:lnTo>
                      <a:pt x="27" y="4"/>
                    </a:lnTo>
                    <a:lnTo>
                      <a:pt x="30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5" name="îš1iḓê">
                <a:extLst>
                  <a:ext uri="{FF2B5EF4-FFF2-40B4-BE49-F238E27FC236}">
                    <a16:creationId xmlns="" xmlns:a16="http://schemas.microsoft.com/office/drawing/2014/main" id="{E04A4178-7E08-4A8A-BE5A-FB1D8785CFAC}"/>
                  </a:ext>
                </a:extLst>
              </p:cNvPr>
              <p:cNvSpPr/>
              <p:nvPr/>
            </p:nvSpPr>
            <p:spPr bwMode="auto">
              <a:xfrm>
                <a:off x="4398" y="2150"/>
                <a:ext cx="30" cy="4"/>
              </a:xfrm>
              <a:custGeom>
                <a:avLst/>
                <a:gdLst>
                  <a:gd name="T0" fmla="*/ 0 w 30"/>
                  <a:gd name="T1" fmla="*/ 4 h 4"/>
                  <a:gd name="T2" fmla="*/ 28 w 30"/>
                  <a:gd name="T3" fmla="*/ 4 h 4"/>
                  <a:gd name="T4" fmla="*/ 30 w 30"/>
                  <a:gd name="T5" fmla="*/ 0 h 4"/>
                  <a:gd name="T6" fmla="*/ 3 w 30"/>
                  <a:gd name="T7" fmla="*/ 0 h 4"/>
                  <a:gd name="T8" fmla="*/ 0 w 30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">
                    <a:moveTo>
                      <a:pt x="0" y="4"/>
                    </a:moveTo>
                    <a:lnTo>
                      <a:pt x="28" y="4"/>
                    </a:lnTo>
                    <a:lnTo>
                      <a:pt x="30" y="0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6" name="îṧḷíḍè">
                <a:extLst>
                  <a:ext uri="{FF2B5EF4-FFF2-40B4-BE49-F238E27FC236}">
                    <a16:creationId xmlns="" xmlns:a16="http://schemas.microsoft.com/office/drawing/2014/main" id="{7ECB53FE-E2C0-4595-AF1F-6EBC3E7FB34C}"/>
                  </a:ext>
                </a:extLst>
              </p:cNvPr>
              <p:cNvSpPr/>
              <p:nvPr/>
            </p:nvSpPr>
            <p:spPr bwMode="auto">
              <a:xfrm>
                <a:off x="4401" y="2145"/>
                <a:ext cx="27" cy="5"/>
              </a:xfrm>
              <a:custGeom>
                <a:avLst/>
                <a:gdLst>
                  <a:gd name="T0" fmla="*/ 0 w 27"/>
                  <a:gd name="T1" fmla="*/ 5 h 5"/>
                  <a:gd name="T2" fmla="*/ 27 w 27"/>
                  <a:gd name="T3" fmla="*/ 5 h 5"/>
                  <a:gd name="T4" fmla="*/ 27 w 27"/>
                  <a:gd name="T5" fmla="*/ 0 h 5"/>
                  <a:gd name="T6" fmla="*/ 2 w 27"/>
                  <a:gd name="T7" fmla="*/ 0 h 5"/>
                  <a:gd name="T8" fmla="*/ 0 w 2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">
                    <a:moveTo>
                      <a:pt x="0" y="5"/>
                    </a:moveTo>
                    <a:lnTo>
                      <a:pt x="27" y="5"/>
                    </a:lnTo>
                    <a:lnTo>
                      <a:pt x="27" y="0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7" name="ï$ḷïḓé">
                <a:extLst>
                  <a:ext uri="{FF2B5EF4-FFF2-40B4-BE49-F238E27FC236}">
                    <a16:creationId xmlns="" xmlns:a16="http://schemas.microsoft.com/office/drawing/2014/main" id="{5F3BE561-67E3-4C8F-8023-50ABE608AFA6}"/>
                  </a:ext>
                </a:extLst>
              </p:cNvPr>
              <p:cNvSpPr/>
              <p:nvPr/>
            </p:nvSpPr>
            <p:spPr bwMode="auto">
              <a:xfrm>
                <a:off x="4403" y="2141"/>
                <a:ext cx="45" cy="4"/>
              </a:xfrm>
              <a:custGeom>
                <a:avLst/>
                <a:gdLst>
                  <a:gd name="T0" fmla="*/ 2 w 45"/>
                  <a:gd name="T1" fmla="*/ 0 h 4"/>
                  <a:gd name="T2" fmla="*/ 0 w 45"/>
                  <a:gd name="T3" fmla="*/ 2 h 4"/>
                  <a:gd name="T4" fmla="*/ 43 w 45"/>
                  <a:gd name="T5" fmla="*/ 4 h 4"/>
                  <a:gd name="T6" fmla="*/ 45 w 45"/>
                  <a:gd name="T7" fmla="*/ 0 h 4"/>
                  <a:gd name="T8" fmla="*/ 2 w 4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">
                    <a:moveTo>
                      <a:pt x="2" y="0"/>
                    </a:moveTo>
                    <a:lnTo>
                      <a:pt x="0" y="2"/>
                    </a:lnTo>
                    <a:lnTo>
                      <a:pt x="43" y="4"/>
                    </a:lnTo>
                    <a:lnTo>
                      <a:pt x="4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8" name="ïṩ1îde">
                <a:extLst>
                  <a:ext uri="{FF2B5EF4-FFF2-40B4-BE49-F238E27FC236}">
                    <a16:creationId xmlns="" xmlns:a16="http://schemas.microsoft.com/office/drawing/2014/main" id="{4B8B3200-46ED-4B1A-A37B-8CE4C6956668}"/>
                  </a:ext>
                </a:extLst>
              </p:cNvPr>
              <p:cNvSpPr/>
              <p:nvPr/>
            </p:nvSpPr>
            <p:spPr bwMode="auto">
              <a:xfrm>
                <a:off x="4415" y="2202"/>
                <a:ext cx="35" cy="8"/>
              </a:xfrm>
              <a:custGeom>
                <a:avLst/>
                <a:gdLst>
                  <a:gd name="T0" fmla="*/ 0 w 35"/>
                  <a:gd name="T1" fmla="*/ 8 h 8"/>
                  <a:gd name="T2" fmla="*/ 33 w 35"/>
                  <a:gd name="T3" fmla="*/ 6 h 8"/>
                  <a:gd name="T4" fmla="*/ 35 w 35"/>
                  <a:gd name="T5" fmla="*/ 0 h 8"/>
                  <a:gd name="T6" fmla="*/ 2 w 35"/>
                  <a:gd name="T7" fmla="*/ 0 h 8"/>
                  <a:gd name="T8" fmla="*/ 0 w 35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8">
                    <a:moveTo>
                      <a:pt x="0" y="8"/>
                    </a:moveTo>
                    <a:lnTo>
                      <a:pt x="33" y="6"/>
                    </a:lnTo>
                    <a:lnTo>
                      <a:pt x="35" y="0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9" name="îṧļiḑe">
                <a:extLst>
                  <a:ext uri="{FF2B5EF4-FFF2-40B4-BE49-F238E27FC236}">
                    <a16:creationId xmlns="" xmlns:a16="http://schemas.microsoft.com/office/drawing/2014/main" id="{DF95C541-0EE8-4AEA-A3B6-0E1F5043AEC9}"/>
                  </a:ext>
                </a:extLst>
              </p:cNvPr>
              <p:cNvSpPr/>
              <p:nvPr/>
            </p:nvSpPr>
            <p:spPr bwMode="auto">
              <a:xfrm>
                <a:off x="4417" y="2195"/>
                <a:ext cx="33" cy="7"/>
              </a:xfrm>
              <a:custGeom>
                <a:avLst/>
                <a:gdLst>
                  <a:gd name="T0" fmla="*/ 0 w 33"/>
                  <a:gd name="T1" fmla="*/ 7 h 7"/>
                  <a:gd name="T2" fmla="*/ 33 w 33"/>
                  <a:gd name="T3" fmla="*/ 7 h 7"/>
                  <a:gd name="T4" fmla="*/ 33 w 33"/>
                  <a:gd name="T5" fmla="*/ 0 h 7"/>
                  <a:gd name="T6" fmla="*/ 2 w 33"/>
                  <a:gd name="T7" fmla="*/ 0 h 7"/>
                  <a:gd name="T8" fmla="*/ 0 w 33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0" y="7"/>
                    </a:moveTo>
                    <a:lnTo>
                      <a:pt x="33" y="7"/>
                    </a:lnTo>
                    <a:lnTo>
                      <a:pt x="33" y="0"/>
                    </a:lnTo>
                    <a:lnTo>
                      <a:pt x="2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0" name="íṩľïḑê">
                <a:extLst>
                  <a:ext uri="{FF2B5EF4-FFF2-40B4-BE49-F238E27FC236}">
                    <a16:creationId xmlns="" xmlns:a16="http://schemas.microsoft.com/office/drawing/2014/main" id="{6862DE66-30A2-46A9-8B87-00A0B3C79340}"/>
                  </a:ext>
                </a:extLst>
              </p:cNvPr>
              <p:cNvSpPr/>
              <p:nvPr/>
            </p:nvSpPr>
            <p:spPr bwMode="auto">
              <a:xfrm>
                <a:off x="4419" y="2187"/>
                <a:ext cx="34" cy="6"/>
              </a:xfrm>
              <a:custGeom>
                <a:avLst/>
                <a:gdLst>
                  <a:gd name="T0" fmla="*/ 0 w 34"/>
                  <a:gd name="T1" fmla="*/ 6 h 6"/>
                  <a:gd name="T2" fmla="*/ 31 w 34"/>
                  <a:gd name="T3" fmla="*/ 6 h 6"/>
                  <a:gd name="T4" fmla="*/ 34 w 34"/>
                  <a:gd name="T5" fmla="*/ 0 h 6"/>
                  <a:gd name="T6" fmla="*/ 2 w 34"/>
                  <a:gd name="T7" fmla="*/ 0 h 6"/>
                  <a:gd name="T8" fmla="*/ 0 w 3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0" y="6"/>
                    </a:moveTo>
                    <a:lnTo>
                      <a:pt x="31" y="6"/>
                    </a:lnTo>
                    <a:lnTo>
                      <a:pt x="34" y="0"/>
                    </a:lnTo>
                    <a:lnTo>
                      <a:pt x="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1" name="îŝľïḓê">
                <a:extLst>
                  <a:ext uri="{FF2B5EF4-FFF2-40B4-BE49-F238E27FC236}">
                    <a16:creationId xmlns="" xmlns:a16="http://schemas.microsoft.com/office/drawing/2014/main" id="{0C50CAB3-2AEC-4560-A6DC-7B50AB3204EB}"/>
                  </a:ext>
                </a:extLst>
              </p:cNvPr>
              <p:cNvSpPr/>
              <p:nvPr/>
            </p:nvSpPr>
            <p:spPr bwMode="auto">
              <a:xfrm>
                <a:off x="4421" y="2181"/>
                <a:ext cx="32" cy="4"/>
              </a:xfrm>
              <a:custGeom>
                <a:avLst/>
                <a:gdLst>
                  <a:gd name="T0" fmla="*/ 0 w 32"/>
                  <a:gd name="T1" fmla="*/ 4 h 4"/>
                  <a:gd name="T2" fmla="*/ 32 w 32"/>
                  <a:gd name="T3" fmla="*/ 4 h 4"/>
                  <a:gd name="T4" fmla="*/ 32 w 32"/>
                  <a:gd name="T5" fmla="*/ 0 h 4"/>
                  <a:gd name="T6" fmla="*/ 2 w 32"/>
                  <a:gd name="T7" fmla="*/ 0 h 4"/>
                  <a:gd name="T8" fmla="*/ 0 w 3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">
                    <a:moveTo>
                      <a:pt x="0" y="4"/>
                    </a:moveTo>
                    <a:lnTo>
                      <a:pt x="32" y="4"/>
                    </a:lnTo>
                    <a:lnTo>
                      <a:pt x="32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2" name="ïš1ïḍè">
                <a:extLst>
                  <a:ext uri="{FF2B5EF4-FFF2-40B4-BE49-F238E27FC236}">
                    <a16:creationId xmlns="" xmlns:a16="http://schemas.microsoft.com/office/drawing/2014/main" id="{EA13D771-982B-4F56-BCEC-D4BCB615BFE6}"/>
                  </a:ext>
                </a:extLst>
              </p:cNvPr>
              <p:cNvSpPr/>
              <p:nvPr/>
            </p:nvSpPr>
            <p:spPr bwMode="auto">
              <a:xfrm>
                <a:off x="4423" y="2172"/>
                <a:ext cx="32" cy="7"/>
              </a:xfrm>
              <a:custGeom>
                <a:avLst/>
                <a:gdLst>
                  <a:gd name="T0" fmla="*/ 0 w 32"/>
                  <a:gd name="T1" fmla="*/ 7 h 7"/>
                  <a:gd name="T2" fmla="*/ 30 w 32"/>
                  <a:gd name="T3" fmla="*/ 7 h 7"/>
                  <a:gd name="T4" fmla="*/ 32 w 32"/>
                  <a:gd name="T5" fmla="*/ 2 h 7"/>
                  <a:gd name="T6" fmla="*/ 3 w 32"/>
                  <a:gd name="T7" fmla="*/ 0 h 7"/>
                  <a:gd name="T8" fmla="*/ 0 w 3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7">
                    <a:moveTo>
                      <a:pt x="0" y="7"/>
                    </a:moveTo>
                    <a:lnTo>
                      <a:pt x="30" y="7"/>
                    </a:lnTo>
                    <a:lnTo>
                      <a:pt x="32" y="2"/>
                    </a:lnTo>
                    <a:lnTo>
                      <a:pt x="3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3" name="í$ḻïdé">
                <a:extLst>
                  <a:ext uri="{FF2B5EF4-FFF2-40B4-BE49-F238E27FC236}">
                    <a16:creationId xmlns="" xmlns:a16="http://schemas.microsoft.com/office/drawing/2014/main" id="{0A1D6FB5-06A7-4C7A-8BD7-2481A85272A6}"/>
                  </a:ext>
                </a:extLst>
              </p:cNvPr>
              <p:cNvSpPr/>
              <p:nvPr/>
            </p:nvSpPr>
            <p:spPr bwMode="auto">
              <a:xfrm>
                <a:off x="4426" y="2168"/>
                <a:ext cx="29" cy="4"/>
              </a:xfrm>
              <a:custGeom>
                <a:avLst/>
                <a:gdLst>
                  <a:gd name="T0" fmla="*/ 0 w 29"/>
                  <a:gd name="T1" fmla="*/ 4 h 4"/>
                  <a:gd name="T2" fmla="*/ 29 w 29"/>
                  <a:gd name="T3" fmla="*/ 4 h 4"/>
                  <a:gd name="T4" fmla="*/ 29 w 29"/>
                  <a:gd name="T5" fmla="*/ 0 h 4"/>
                  <a:gd name="T6" fmla="*/ 2 w 29"/>
                  <a:gd name="T7" fmla="*/ 0 h 4"/>
                  <a:gd name="T8" fmla="*/ 0 w 29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">
                    <a:moveTo>
                      <a:pt x="0" y="4"/>
                    </a:moveTo>
                    <a:lnTo>
                      <a:pt x="29" y="4"/>
                    </a:lnTo>
                    <a:lnTo>
                      <a:pt x="29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4" name="i$ḻiḍê">
                <a:extLst>
                  <a:ext uri="{FF2B5EF4-FFF2-40B4-BE49-F238E27FC236}">
                    <a16:creationId xmlns="" xmlns:a16="http://schemas.microsoft.com/office/drawing/2014/main" id="{706360EA-A502-49E9-850F-FE00FDC7530D}"/>
                  </a:ext>
                </a:extLst>
              </p:cNvPr>
              <p:cNvSpPr/>
              <p:nvPr/>
            </p:nvSpPr>
            <p:spPr bwMode="auto">
              <a:xfrm>
                <a:off x="4428" y="2162"/>
                <a:ext cx="27" cy="4"/>
              </a:xfrm>
              <a:prstGeom prst="rect">
                <a:avLst/>
              </a:pr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5" name="íṩ1îďê">
                <a:extLst>
                  <a:ext uri="{FF2B5EF4-FFF2-40B4-BE49-F238E27FC236}">
                    <a16:creationId xmlns="" xmlns:a16="http://schemas.microsoft.com/office/drawing/2014/main" id="{FF955719-B3C1-456A-9FEB-40CD6F07F0D6}"/>
                  </a:ext>
                </a:extLst>
              </p:cNvPr>
              <p:cNvSpPr/>
              <p:nvPr/>
            </p:nvSpPr>
            <p:spPr bwMode="auto">
              <a:xfrm>
                <a:off x="4428" y="2156"/>
                <a:ext cx="29" cy="4"/>
              </a:xfrm>
              <a:custGeom>
                <a:avLst/>
                <a:gdLst>
                  <a:gd name="T0" fmla="*/ 0 w 29"/>
                  <a:gd name="T1" fmla="*/ 4 h 4"/>
                  <a:gd name="T2" fmla="*/ 29 w 29"/>
                  <a:gd name="T3" fmla="*/ 4 h 4"/>
                  <a:gd name="T4" fmla="*/ 29 w 29"/>
                  <a:gd name="T5" fmla="*/ 0 h 4"/>
                  <a:gd name="T6" fmla="*/ 2 w 29"/>
                  <a:gd name="T7" fmla="*/ 0 h 4"/>
                  <a:gd name="T8" fmla="*/ 0 w 29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">
                    <a:moveTo>
                      <a:pt x="0" y="4"/>
                    </a:moveTo>
                    <a:lnTo>
                      <a:pt x="29" y="4"/>
                    </a:lnTo>
                    <a:lnTo>
                      <a:pt x="29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6" name="ïSļïḍe">
                <a:extLst>
                  <a:ext uri="{FF2B5EF4-FFF2-40B4-BE49-F238E27FC236}">
                    <a16:creationId xmlns="" xmlns:a16="http://schemas.microsoft.com/office/drawing/2014/main" id="{ED936AFD-B785-451A-9DB4-6513335A4C27}"/>
                  </a:ext>
                </a:extLst>
              </p:cNvPr>
              <p:cNvSpPr/>
              <p:nvPr/>
            </p:nvSpPr>
            <p:spPr bwMode="auto">
              <a:xfrm>
                <a:off x="4430" y="2150"/>
                <a:ext cx="27" cy="4"/>
              </a:xfrm>
              <a:custGeom>
                <a:avLst/>
                <a:gdLst>
                  <a:gd name="T0" fmla="*/ 0 w 27"/>
                  <a:gd name="T1" fmla="*/ 4 h 4"/>
                  <a:gd name="T2" fmla="*/ 27 w 27"/>
                  <a:gd name="T3" fmla="*/ 4 h 4"/>
                  <a:gd name="T4" fmla="*/ 27 w 27"/>
                  <a:gd name="T5" fmla="*/ 0 h 4"/>
                  <a:gd name="T6" fmla="*/ 2 w 27"/>
                  <a:gd name="T7" fmla="*/ 0 h 4"/>
                  <a:gd name="T8" fmla="*/ 0 w 2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">
                    <a:moveTo>
                      <a:pt x="0" y="4"/>
                    </a:moveTo>
                    <a:lnTo>
                      <a:pt x="27" y="4"/>
                    </a:lnTo>
                    <a:lnTo>
                      <a:pt x="27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7" name="íşḷiḓe">
                <a:extLst>
                  <a:ext uri="{FF2B5EF4-FFF2-40B4-BE49-F238E27FC236}">
                    <a16:creationId xmlns="" xmlns:a16="http://schemas.microsoft.com/office/drawing/2014/main" id="{52FAC460-D55C-4CED-B6C9-1780C36D7915}"/>
                  </a:ext>
                </a:extLst>
              </p:cNvPr>
              <p:cNvSpPr/>
              <p:nvPr/>
            </p:nvSpPr>
            <p:spPr bwMode="auto">
              <a:xfrm>
                <a:off x="4432" y="2145"/>
                <a:ext cx="27" cy="5"/>
              </a:xfrm>
              <a:custGeom>
                <a:avLst/>
                <a:gdLst>
                  <a:gd name="T0" fmla="*/ 0 w 27"/>
                  <a:gd name="T1" fmla="*/ 5 h 5"/>
                  <a:gd name="T2" fmla="*/ 25 w 27"/>
                  <a:gd name="T3" fmla="*/ 5 h 5"/>
                  <a:gd name="T4" fmla="*/ 27 w 27"/>
                  <a:gd name="T5" fmla="*/ 0 h 5"/>
                  <a:gd name="T6" fmla="*/ 0 w 27"/>
                  <a:gd name="T7" fmla="*/ 0 h 5"/>
                  <a:gd name="T8" fmla="*/ 0 w 2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">
                    <a:moveTo>
                      <a:pt x="0" y="5"/>
                    </a:moveTo>
                    <a:lnTo>
                      <a:pt x="25" y="5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8" name="işľiḓè">
                <a:extLst>
                  <a:ext uri="{FF2B5EF4-FFF2-40B4-BE49-F238E27FC236}">
                    <a16:creationId xmlns="" xmlns:a16="http://schemas.microsoft.com/office/drawing/2014/main" id="{E2B6AA5A-D4BA-415A-9C2C-143C2F7B5D6E}"/>
                  </a:ext>
                </a:extLst>
              </p:cNvPr>
              <p:cNvSpPr/>
              <p:nvPr/>
            </p:nvSpPr>
            <p:spPr bwMode="auto">
              <a:xfrm>
                <a:off x="4434" y="2141"/>
                <a:ext cx="25" cy="4"/>
              </a:xfrm>
              <a:custGeom>
                <a:avLst/>
                <a:gdLst>
                  <a:gd name="T0" fmla="*/ 0 w 25"/>
                  <a:gd name="T1" fmla="*/ 0 h 4"/>
                  <a:gd name="T2" fmla="*/ 0 w 25"/>
                  <a:gd name="T3" fmla="*/ 2 h 4"/>
                  <a:gd name="T4" fmla="*/ 25 w 25"/>
                  <a:gd name="T5" fmla="*/ 4 h 4"/>
                  <a:gd name="T6" fmla="*/ 25 w 25"/>
                  <a:gd name="T7" fmla="*/ 0 h 4"/>
                  <a:gd name="T8" fmla="*/ 0 w 2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">
                    <a:moveTo>
                      <a:pt x="0" y="0"/>
                    </a:moveTo>
                    <a:lnTo>
                      <a:pt x="0" y="2"/>
                    </a:lnTo>
                    <a:lnTo>
                      <a:pt x="25" y="4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9" name="iṥlïďè">
                <a:extLst>
                  <a:ext uri="{FF2B5EF4-FFF2-40B4-BE49-F238E27FC236}">
                    <a16:creationId xmlns="" xmlns:a16="http://schemas.microsoft.com/office/drawing/2014/main" id="{F9EBFC71-7CE3-43FB-BF76-41B898BB7AAB}"/>
                  </a:ext>
                </a:extLst>
              </p:cNvPr>
              <p:cNvSpPr/>
              <p:nvPr/>
            </p:nvSpPr>
            <p:spPr bwMode="auto">
              <a:xfrm>
                <a:off x="4457" y="2202"/>
                <a:ext cx="33" cy="6"/>
              </a:xfrm>
              <a:prstGeom prst="rect">
                <a:avLst/>
              </a:pr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0" name="iṥlíḑe">
                <a:extLst>
                  <a:ext uri="{FF2B5EF4-FFF2-40B4-BE49-F238E27FC236}">
                    <a16:creationId xmlns="" xmlns:a16="http://schemas.microsoft.com/office/drawing/2014/main" id="{7E5FB554-D2B7-4736-AFD1-00D14812E064}"/>
                  </a:ext>
                </a:extLst>
              </p:cNvPr>
              <p:cNvSpPr/>
              <p:nvPr/>
            </p:nvSpPr>
            <p:spPr bwMode="auto">
              <a:xfrm>
                <a:off x="4459" y="2195"/>
                <a:ext cx="31" cy="7"/>
              </a:xfrm>
              <a:prstGeom prst="rect">
                <a:avLst/>
              </a:pr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1" name="ï$ḻiḓè">
                <a:extLst>
                  <a:ext uri="{FF2B5EF4-FFF2-40B4-BE49-F238E27FC236}">
                    <a16:creationId xmlns="" xmlns:a16="http://schemas.microsoft.com/office/drawing/2014/main" id="{1D2BEDBD-DA03-4E8B-BD5F-CB0FA37C124C}"/>
                  </a:ext>
                </a:extLst>
              </p:cNvPr>
              <p:cNvSpPr/>
              <p:nvPr/>
            </p:nvSpPr>
            <p:spPr bwMode="auto">
              <a:xfrm>
                <a:off x="4459" y="2187"/>
                <a:ext cx="31" cy="6"/>
              </a:xfrm>
              <a:prstGeom prst="rect">
                <a:avLst/>
              </a:pr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2" name="îṣḷïḑe">
                <a:extLst>
                  <a:ext uri="{FF2B5EF4-FFF2-40B4-BE49-F238E27FC236}">
                    <a16:creationId xmlns="" xmlns:a16="http://schemas.microsoft.com/office/drawing/2014/main" id="{3F3918A3-167E-428A-8717-95764038A551}"/>
                  </a:ext>
                </a:extLst>
              </p:cNvPr>
              <p:cNvSpPr/>
              <p:nvPr/>
            </p:nvSpPr>
            <p:spPr bwMode="auto">
              <a:xfrm>
                <a:off x="4459" y="2181"/>
                <a:ext cx="31" cy="4"/>
              </a:xfrm>
              <a:custGeom>
                <a:avLst/>
                <a:gdLst>
                  <a:gd name="T0" fmla="*/ 0 w 31"/>
                  <a:gd name="T1" fmla="*/ 4 h 4"/>
                  <a:gd name="T2" fmla="*/ 31 w 31"/>
                  <a:gd name="T3" fmla="*/ 4 h 4"/>
                  <a:gd name="T4" fmla="*/ 31 w 31"/>
                  <a:gd name="T5" fmla="*/ 0 h 4"/>
                  <a:gd name="T6" fmla="*/ 2 w 31"/>
                  <a:gd name="T7" fmla="*/ 0 h 4"/>
                  <a:gd name="T8" fmla="*/ 0 w 3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">
                    <a:moveTo>
                      <a:pt x="0" y="4"/>
                    </a:moveTo>
                    <a:lnTo>
                      <a:pt x="31" y="4"/>
                    </a:lnTo>
                    <a:lnTo>
                      <a:pt x="31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3" name="ïSľîdè">
                <a:extLst>
                  <a:ext uri="{FF2B5EF4-FFF2-40B4-BE49-F238E27FC236}">
                    <a16:creationId xmlns="" xmlns:a16="http://schemas.microsoft.com/office/drawing/2014/main" id="{F24B1FAC-06EF-4D94-B091-5D55FDAEFCAB}"/>
                  </a:ext>
                </a:extLst>
              </p:cNvPr>
              <p:cNvSpPr/>
              <p:nvPr/>
            </p:nvSpPr>
            <p:spPr bwMode="auto">
              <a:xfrm>
                <a:off x="4461" y="2174"/>
                <a:ext cx="29" cy="5"/>
              </a:xfrm>
              <a:prstGeom prst="rect">
                <a:avLst/>
              </a:pr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4" name="îsḷîḍè">
                <a:extLst>
                  <a:ext uri="{FF2B5EF4-FFF2-40B4-BE49-F238E27FC236}">
                    <a16:creationId xmlns="" xmlns:a16="http://schemas.microsoft.com/office/drawing/2014/main" id="{6CAB9DB1-2241-4275-B38A-F6832F386EB2}"/>
                  </a:ext>
                </a:extLst>
              </p:cNvPr>
              <p:cNvSpPr/>
              <p:nvPr/>
            </p:nvSpPr>
            <p:spPr bwMode="auto">
              <a:xfrm>
                <a:off x="4461" y="2168"/>
                <a:ext cx="29" cy="4"/>
              </a:xfrm>
              <a:prstGeom prst="rect">
                <a:avLst/>
              </a:pr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5" name="î$1íḓê">
                <a:extLst>
                  <a:ext uri="{FF2B5EF4-FFF2-40B4-BE49-F238E27FC236}">
                    <a16:creationId xmlns="" xmlns:a16="http://schemas.microsoft.com/office/drawing/2014/main" id="{66F55344-BC45-48C0-BFCD-EBE8B5D27BD8}"/>
                  </a:ext>
                </a:extLst>
              </p:cNvPr>
              <p:cNvSpPr/>
              <p:nvPr/>
            </p:nvSpPr>
            <p:spPr bwMode="auto">
              <a:xfrm>
                <a:off x="4461" y="2162"/>
                <a:ext cx="29" cy="4"/>
              </a:xfrm>
              <a:custGeom>
                <a:avLst/>
                <a:gdLst>
                  <a:gd name="T0" fmla="*/ 0 w 29"/>
                  <a:gd name="T1" fmla="*/ 4 h 4"/>
                  <a:gd name="T2" fmla="*/ 29 w 29"/>
                  <a:gd name="T3" fmla="*/ 4 h 4"/>
                  <a:gd name="T4" fmla="*/ 29 w 29"/>
                  <a:gd name="T5" fmla="*/ 0 h 4"/>
                  <a:gd name="T6" fmla="*/ 2 w 29"/>
                  <a:gd name="T7" fmla="*/ 0 h 4"/>
                  <a:gd name="T8" fmla="*/ 0 w 29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">
                    <a:moveTo>
                      <a:pt x="0" y="4"/>
                    </a:moveTo>
                    <a:lnTo>
                      <a:pt x="29" y="4"/>
                    </a:lnTo>
                    <a:lnTo>
                      <a:pt x="29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6" name="ïšlîḋé">
                <a:extLst>
                  <a:ext uri="{FF2B5EF4-FFF2-40B4-BE49-F238E27FC236}">
                    <a16:creationId xmlns="" xmlns:a16="http://schemas.microsoft.com/office/drawing/2014/main" id="{6B7978AA-713B-4AB6-9CC3-7B0A7955F3B5}"/>
                  </a:ext>
                </a:extLst>
              </p:cNvPr>
              <p:cNvSpPr/>
              <p:nvPr/>
            </p:nvSpPr>
            <p:spPr bwMode="auto">
              <a:xfrm>
                <a:off x="4463" y="2156"/>
                <a:ext cx="27" cy="4"/>
              </a:xfrm>
              <a:prstGeom prst="rect">
                <a:avLst/>
              </a:pr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7" name="iṧ1ïḍe">
                <a:extLst>
                  <a:ext uri="{FF2B5EF4-FFF2-40B4-BE49-F238E27FC236}">
                    <a16:creationId xmlns="" xmlns:a16="http://schemas.microsoft.com/office/drawing/2014/main" id="{7536FA91-D494-4030-9759-0AD8A7774EE2}"/>
                  </a:ext>
                </a:extLst>
              </p:cNvPr>
              <p:cNvSpPr/>
              <p:nvPr/>
            </p:nvSpPr>
            <p:spPr bwMode="auto">
              <a:xfrm>
                <a:off x="4463" y="2150"/>
                <a:ext cx="27" cy="6"/>
              </a:xfrm>
              <a:custGeom>
                <a:avLst/>
                <a:gdLst>
                  <a:gd name="T0" fmla="*/ 0 w 27"/>
                  <a:gd name="T1" fmla="*/ 6 h 6"/>
                  <a:gd name="T2" fmla="*/ 27 w 27"/>
                  <a:gd name="T3" fmla="*/ 6 h 6"/>
                  <a:gd name="T4" fmla="*/ 27 w 27"/>
                  <a:gd name="T5" fmla="*/ 2 h 6"/>
                  <a:gd name="T6" fmla="*/ 0 w 27"/>
                  <a:gd name="T7" fmla="*/ 0 h 6"/>
                  <a:gd name="T8" fmla="*/ 0 w 2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">
                    <a:moveTo>
                      <a:pt x="0" y="6"/>
                    </a:moveTo>
                    <a:lnTo>
                      <a:pt x="27" y="6"/>
                    </a:lnTo>
                    <a:lnTo>
                      <a:pt x="27" y="2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8" name="îśḻiďê">
                <a:extLst>
                  <a:ext uri="{FF2B5EF4-FFF2-40B4-BE49-F238E27FC236}">
                    <a16:creationId xmlns="" xmlns:a16="http://schemas.microsoft.com/office/drawing/2014/main" id="{B4E61F49-3E2D-454F-8BBA-8255F43C5DB7}"/>
                  </a:ext>
                </a:extLst>
              </p:cNvPr>
              <p:cNvSpPr/>
              <p:nvPr/>
            </p:nvSpPr>
            <p:spPr bwMode="auto">
              <a:xfrm>
                <a:off x="4463" y="2145"/>
                <a:ext cx="27" cy="5"/>
              </a:xfrm>
              <a:custGeom>
                <a:avLst/>
                <a:gdLst>
                  <a:gd name="T0" fmla="*/ 0 w 27"/>
                  <a:gd name="T1" fmla="*/ 5 h 5"/>
                  <a:gd name="T2" fmla="*/ 27 w 27"/>
                  <a:gd name="T3" fmla="*/ 5 h 5"/>
                  <a:gd name="T4" fmla="*/ 27 w 27"/>
                  <a:gd name="T5" fmla="*/ 0 h 5"/>
                  <a:gd name="T6" fmla="*/ 2 w 27"/>
                  <a:gd name="T7" fmla="*/ 0 h 5"/>
                  <a:gd name="T8" fmla="*/ 0 w 2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">
                    <a:moveTo>
                      <a:pt x="0" y="5"/>
                    </a:moveTo>
                    <a:lnTo>
                      <a:pt x="27" y="5"/>
                    </a:lnTo>
                    <a:lnTo>
                      <a:pt x="27" y="0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9" name="ïṡļïḓè">
                <a:extLst>
                  <a:ext uri="{FF2B5EF4-FFF2-40B4-BE49-F238E27FC236}">
                    <a16:creationId xmlns="" xmlns:a16="http://schemas.microsoft.com/office/drawing/2014/main" id="{AB1837C0-FE2D-49F3-B4C1-626EA5168B70}"/>
                  </a:ext>
                </a:extLst>
              </p:cNvPr>
              <p:cNvSpPr/>
              <p:nvPr/>
            </p:nvSpPr>
            <p:spPr bwMode="auto">
              <a:xfrm>
                <a:off x="4465" y="2141"/>
                <a:ext cx="50" cy="4"/>
              </a:xfrm>
              <a:prstGeom prst="rect">
                <a:avLst/>
              </a:pr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0" name="îsḷîḑé">
                <a:extLst>
                  <a:ext uri="{FF2B5EF4-FFF2-40B4-BE49-F238E27FC236}">
                    <a16:creationId xmlns="" xmlns:a16="http://schemas.microsoft.com/office/drawing/2014/main" id="{F0B4A9CE-D688-462D-B89B-B44B57815DDE}"/>
                  </a:ext>
                </a:extLst>
              </p:cNvPr>
              <p:cNvSpPr/>
              <p:nvPr/>
            </p:nvSpPr>
            <p:spPr bwMode="auto">
              <a:xfrm>
                <a:off x="4498" y="2202"/>
                <a:ext cx="34" cy="6"/>
              </a:xfrm>
              <a:custGeom>
                <a:avLst/>
                <a:gdLst>
                  <a:gd name="T0" fmla="*/ 0 w 34"/>
                  <a:gd name="T1" fmla="*/ 6 h 6"/>
                  <a:gd name="T2" fmla="*/ 34 w 34"/>
                  <a:gd name="T3" fmla="*/ 6 h 6"/>
                  <a:gd name="T4" fmla="*/ 32 w 34"/>
                  <a:gd name="T5" fmla="*/ 0 h 6"/>
                  <a:gd name="T6" fmla="*/ 0 w 34"/>
                  <a:gd name="T7" fmla="*/ 0 h 6"/>
                  <a:gd name="T8" fmla="*/ 0 w 3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0" y="6"/>
                    </a:moveTo>
                    <a:lnTo>
                      <a:pt x="34" y="6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1" name="iṩḻïdê">
                <a:extLst>
                  <a:ext uri="{FF2B5EF4-FFF2-40B4-BE49-F238E27FC236}">
                    <a16:creationId xmlns="" xmlns:a16="http://schemas.microsoft.com/office/drawing/2014/main" id="{0E7697CF-52A6-49E1-8A90-9ECAC753FFFE}"/>
                  </a:ext>
                </a:extLst>
              </p:cNvPr>
              <p:cNvSpPr/>
              <p:nvPr/>
            </p:nvSpPr>
            <p:spPr bwMode="auto">
              <a:xfrm>
                <a:off x="4498" y="2195"/>
                <a:ext cx="32" cy="7"/>
              </a:xfrm>
              <a:custGeom>
                <a:avLst/>
                <a:gdLst>
                  <a:gd name="T0" fmla="*/ 0 w 32"/>
                  <a:gd name="T1" fmla="*/ 7 h 7"/>
                  <a:gd name="T2" fmla="*/ 32 w 32"/>
                  <a:gd name="T3" fmla="*/ 4 h 7"/>
                  <a:gd name="T4" fmla="*/ 29 w 32"/>
                  <a:gd name="T5" fmla="*/ 0 h 7"/>
                  <a:gd name="T6" fmla="*/ 0 w 32"/>
                  <a:gd name="T7" fmla="*/ 0 h 7"/>
                  <a:gd name="T8" fmla="*/ 0 w 3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7">
                    <a:moveTo>
                      <a:pt x="0" y="7"/>
                    </a:moveTo>
                    <a:lnTo>
                      <a:pt x="32" y="4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2" name="ïśḻïḍe">
                <a:extLst>
                  <a:ext uri="{FF2B5EF4-FFF2-40B4-BE49-F238E27FC236}">
                    <a16:creationId xmlns="" xmlns:a16="http://schemas.microsoft.com/office/drawing/2014/main" id="{8BD52660-5705-4CED-89C9-152285652974}"/>
                  </a:ext>
                </a:extLst>
              </p:cNvPr>
              <p:cNvSpPr/>
              <p:nvPr/>
            </p:nvSpPr>
            <p:spPr bwMode="auto">
              <a:xfrm>
                <a:off x="4496" y="2187"/>
                <a:ext cx="31" cy="6"/>
              </a:xfrm>
              <a:custGeom>
                <a:avLst/>
                <a:gdLst>
                  <a:gd name="T0" fmla="*/ 2 w 31"/>
                  <a:gd name="T1" fmla="*/ 6 h 6"/>
                  <a:gd name="T2" fmla="*/ 31 w 31"/>
                  <a:gd name="T3" fmla="*/ 6 h 6"/>
                  <a:gd name="T4" fmla="*/ 31 w 31"/>
                  <a:gd name="T5" fmla="*/ 0 h 6"/>
                  <a:gd name="T6" fmla="*/ 0 w 31"/>
                  <a:gd name="T7" fmla="*/ 0 h 6"/>
                  <a:gd name="T8" fmla="*/ 2 w 3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2" y="6"/>
                    </a:moveTo>
                    <a:lnTo>
                      <a:pt x="31" y="6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3" name="íṣḷîde">
                <a:extLst>
                  <a:ext uri="{FF2B5EF4-FFF2-40B4-BE49-F238E27FC236}">
                    <a16:creationId xmlns="" xmlns:a16="http://schemas.microsoft.com/office/drawing/2014/main" id="{727C5637-A9F4-4588-89DC-97CBD9999343}"/>
                  </a:ext>
                </a:extLst>
              </p:cNvPr>
              <p:cNvSpPr/>
              <p:nvPr/>
            </p:nvSpPr>
            <p:spPr bwMode="auto">
              <a:xfrm>
                <a:off x="4496" y="2181"/>
                <a:ext cx="31" cy="4"/>
              </a:xfrm>
              <a:custGeom>
                <a:avLst/>
                <a:gdLst>
                  <a:gd name="T0" fmla="*/ 0 w 31"/>
                  <a:gd name="T1" fmla="*/ 4 h 4"/>
                  <a:gd name="T2" fmla="*/ 31 w 31"/>
                  <a:gd name="T3" fmla="*/ 4 h 4"/>
                  <a:gd name="T4" fmla="*/ 29 w 31"/>
                  <a:gd name="T5" fmla="*/ 0 h 4"/>
                  <a:gd name="T6" fmla="*/ 0 w 31"/>
                  <a:gd name="T7" fmla="*/ 0 h 4"/>
                  <a:gd name="T8" fmla="*/ 0 w 3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">
                    <a:moveTo>
                      <a:pt x="0" y="4"/>
                    </a:moveTo>
                    <a:lnTo>
                      <a:pt x="31" y="4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4" name="îṩlíḍè">
                <a:extLst>
                  <a:ext uri="{FF2B5EF4-FFF2-40B4-BE49-F238E27FC236}">
                    <a16:creationId xmlns="" xmlns:a16="http://schemas.microsoft.com/office/drawing/2014/main" id="{FC352C71-6A4F-4E35-A371-5978A6136B1D}"/>
                  </a:ext>
                </a:extLst>
              </p:cNvPr>
              <p:cNvSpPr/>
              <p:nvPr/>
            </p:nvSpPr>
            <p:spPr bwMode="auto">
              <a:xfrm>
                <a:off x="4496" y="2174"/>
                <a:ext cx="29" cy="5"/>
              </a:xfrm>
              <a:prstGeom prst="rect">
                <a:avLst/>
              </a:pr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5" name="íS1ïde">
                <a:extLst>
                  <a:ext uri="{FF2B5EF4-FFF2-40B4-BE49-F238E27FC236}">
                    <a16:creationId xmlns="" xmlns:a16="http://schemas.microsoft.com/office/drawing/2014/main" id="{4B248D56-FEF3-4270-8643-CB939D7321A3}"/>
                  </a:ext>
                </a:extLst>
              </p:cNvPr>
              <p:cNvSpPr/>
              <p:nvPr/>
            </p:nvSpPr>
            <p:spPr bwMode="auto">
              <a:xfrm>
                <a:off x="4496" y="2168"/>
                <a:ext cx="29" cy="4"/>
              </a:xfrm>
              <a:custGeom>
                <a:avLst/>
                <a:gdLst>
                  <a:gd name="T0" fmla="*/ 0 w 29"/>
                  <a:gd name="T1" fmla="*/ 4 h 4"/>
                  <a:gd name="T2" fmla="*/ 29 w 29"/>
                  <a:gd name="T3" fmla="*/ 4 h 4"/>
                  <a:gd name="T4" fmla="*/ 27 w 29"/>
                  <a:gd name="T5" fmla="*/ 0 h 4"/>
                  <a:gd name="T6" fmla="*/ 0 w 29"/>
                  <a:gd name="T7" fmla="*/ 0 h 4"/>
                  <a:gd name="T8" fmla="*/ 0 w 29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">
                    <a:moveTo>
                      <a:pt x="0" y="4"/>
                    </a:moveTo>
                    <a:lnTo>
                      <a:pt x="29" y="4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6" name="ïŝ1íḓê">
                <a:extLst>
                  <a:ext uri="{FF2B5EF4-FFF2-40B4-BE49-F238E27FC236}">
                    <a16:creationId xmlns="" xmlns:a16="http://schemas.microsoft.com/office/drawing/2014/main" id="{F9DA1323-6D56-4B85-AF8D-D87D5D5CBD12}"/>
                  </a:ext>
                </a:extLst>
              </p:cNvPr>
              <p:cNvSpPr/>
              <p:nvPr/>
            </p:nvSpPr>
            <p:spPr bwMode="auto">
              <a:xfrm>
                <a:off x="4496" y="2156"/>
                <a:ext cx="29" cy="21"/>
              </a:xfrm>
              <a:custGeom>
                <a:avLst/>
                <a:gdLst>
                  <a:gd name="T0" fmla="*/ 0 w 29"/>
                  <a:gd name="T1" fmla="*/ 21 h 21"/>
                  <a:gd name="T2" fmla="*/ 29 w 29"/>
                  <a:gd name="T3" fmla="*/ 21 h 21"/>
                  <a:gd name="T4" fmla="*/ 25 w 29"/>
                  <a:gd name="T5" fmla="*/ 0 h 21"/>
                  <a:gd name="T6" fmla="*/ 0 w 29"/>
                  <a:gd name="T7" fmla="*/ 0 h 21"/>
                  <a:gd name="T8" fmla="*/ 0 w 29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1">
                    <a:moveTo>
                      <a:pt x="0" y="21"/>
                    </a:moveTo>
                    <a:lnTo>
                      <a:pt x="29" y="21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7" name="íŝliḋé">
                <a:extLst>
                  <a:ext uri="{FF2B5EF4-FFF2-40B4-BE49-F238E27FC236}">
                    <a16:creationId xmlns="" xmlns:a16="http://schemas.microsoft.com/office/drawing/2014/main" id="{9FC93114-D043-4ECA-8A10-B8C7BA7106AF}"/>
                  </a:ext>
                </a:extLst>
              </p:cNvPr>
              <p:cNvSpPr/>
              <p:nvPr/>
            </p:nvSpPr>
            <p:spPr bwMode="auto">
              <a:xfrm>
                <a:off x="4496" y="2152"/>
                <a:ext cx="25" cy="4"/>
              </a:xfrm>
              <a:prstGeom prst="rect">
                <a:avLst/>
              </a:pr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8" name="iSḻíḍe">
                <a:extLst>
                  <a:ext uri="{FF2B5EF4-FFF2-40B4-BE49-F238E27FC236}">
                    <a16:creationId xmlns="" xmlns:a16="http://schemas.microsoft.com/office/drawing/2014/main" id="{2E2DC44E-18A3-49A2-B756-56E5963987B4}"/>
                  </a:ext>
                </a:extLst>
              </p:cNvPr>
              <p:cNvSpPr/>
              <p:nvPr/>
            </p:nvSpPr>
            <p:spPr bwMode="auto">
              <a:xfrm>
                <a:off x="4496" y="2145"/>
                <a:ext cx="25" cy="5"/>
              </a:xfrm>
              <a:prstGeom prst="rect">
                <a:avLst/>
              </a:pr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9" name="îş1îďe">
                <a:extLst>
                  <a:ext uri="{FF2B5EF4-FFF2-40B4-BE49-F238E27FC236}">
                    <a16:creationId xmlns="" xmlns:a16="http://schemas.microsoft.com/office/drawing/2014/main" id="{B3698074-FBDB-41E4-9AA2-8F4194706B35}"/>
                  </a:ext>
                </a:extLst>
              </p:cNvPr>
              <p:cNvSpPr/>
              <p:nvPr/>
            </p:nvSpPr>
            <p:spPr bwMode="auto">
              <a:xfrm>
                <a:off x="4496" y="2141"/>
                <a:ext cx="25" cy="4"/>
              </a:xfrm>
              <a:custGeom>
                <a:avLst/>
                <a:gdLst>
                  <a:gd name="T0" fmla="*/ 0 w 25"/>
                  <a:gd name="T1" fmla="*/ 0 h 4"/>
                  <a:gd name="T2" fmla="*/ 0 w 25"/>
                  <a:gd name="T3" fmla="*/ 4 h 4"/>
                  <a:gd name="T4" fmla="*/ 25 w 25"/>
                  <a:gd name="T5" fmla="*/ 4 h 4"/>
                  <a:gd name="T6" fmla="*/ 23 w 25"/>
                  <a:gd name="T7" fmla="*/ 0 h 4"/>
                  <a:gd name="T8" fmla="*/ 0 w 2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">
                    <a:moveTo>
                      <a:pt x="0" y="0"/>
                    </a:moveTo>
                    <a:lnTo>
                      <a:pt x="0" y="4"/>
                    </a:lnTo>
                    <a:lnTo>
                      <a:pt x="25" y="4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0" name="íş1íḑe">
                <a:extLst>
                  <a:ext uri="{FF2B5EF4-FFF2-40B4-BE49-F238E27FC236}">
                    <a16:creationId xmlns="" xmlns:a16="http://schemas.microsoft.com/office/drawing/2014/main" id="{27F269D3-7D13-4F8A-B692-4EC485091266}"/>
                  </a:ext>
                </a:extLst>
              </p:cNvPr>
              <p:cNvSpPr/>
              <p:nvPr/>
            </p:nvSpPr>
            <p:spPr bwMode="auto">
              <a:xfrm>
                <a:off x="4234" y="1969"/>
                <a:ext cx="6" cy="45"/>
              </a:xfrm>
              <a:custGeom>
                <a:avLst/>
                <a:gdLst>
                  <a:gd name="T0" fmla="*/ 3 w 3"/>
                  <a:gd name="T1" fmla="*/ 2 h 22"/>
                  <a:gd name="T2" fmla="*/ 1 w 3"/>
                  <a:gd name="T3" fmla="*/ 0 h 22"/>
                  <a:gd name="T4" fmla="*/ 0 w 3"/>
                  <a:gd name="T5" fmla="*/ 0 h 22"/>
                  <a:gd name="T6" fmla="*/ 1 w 3"/>
                  <a:gd name="T7" fmla="*/ 22 h 22"/>
                  <a:gd name="T8" fmla="*/ 2 w 3"/>
                  <a:gd name="T9" fmla="*/ 22 h 22"/>
                  <a:gd name="T10" fmla="*/ 3 w 3"/>
                  <a:gd name="T11" fmla="*/ 20 h 22"/>
                  <a:gd name="T12" fmla="*/ 3 w 3"/>
                  <a:gd name="T13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2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2" y="22"/>
                    </a:cubicBezTo>
                    <a:cubicBezTo>
                      <a:pt x="3" y="22"/>
                      <a:pt x="3" y="21"/>
                      <a:pt x="3" y="2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1" name="îSlïdé">
                <a:extLst>
                  <a:ext uri="{FF2B5EF4-FFF2-40B4-BE49-F238E27FC236}">
                    <a16:creationId xmlns="" xmlns:a16="http://schemas.microsoft.com/office/drawing/2014/main" id="{87A44C4F-558E-466F-A7A7-181254EA5344}"/>
                  </a:ext>
                </a:extLst>
              </p:cNvPr>
              <p:cNvSpPr/>
              <p:nvPr/>
            </p:nvSpPr>
            <p:spPr bwMode="auto">
              <a:xfrm>
                <a:off x="4301" y="1967"/>
                <a:ext cx="6" cy="31"/>
              </a:xfrm>
              <a:custGeom>
                <a:avLst/>
                <a:gdLst>
                  <a:gd name="T0" fmla="*/ 2 w 3"/>
                  <a:gd name="T1" fmla="*/ 2 h 15"/>
                  <a:gd name="T2" fmla="*/ 0 w 3"/>
                  <a:gd name="T3" fmla="*/ 0 h 15"/>
                  <a:gd name="T4" fmla="*/ 0 w 3"/>
                  <a:gd name="T5" fmla="*/ 1 h 15"/>
                  <a:gd name="T6" fmla="*/ 0 w 3"/>
                  <a:gd name="T7" fmla="*/ 15 h 15"/>
                  <a:gd name="T8" fmla="*/ 1 w 3"/>
                  <a:gd name="T9" fmla="*/ 15 h 15"/>
                  <a:gd name="T10" fmla="*/ 3 w 3"/>
                  <a:gd name="T11" fmla="*/ 14 h 15"/>
                  <a:gd name="T12" fmla="*/ 2 w 3"/>
                  <a:gd name="T13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5">
                    <a:moveTo>
                      <a:pt x="2" y="2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5"/>
                      <a:pt x="3" y="14"/>
                      <a:pt x="3" y="14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2" name="išḻïḋè">
                <a:extLst>
                  <a:ext uri="{FF2B5EF4-FFF2-40B4-BE49-F238E27FC236}">
                    <a16:creationId xmlns="" xmlns:a16="http://schemas.microsoft.com/office/drawing/2014/main" id="{77EE0853-8B56-4EB0-BFB9-FB965D54384F}"/>
                  </a:ext>
                </a:extLst>
              </p:cNvPr>
              <p:cNvSpPr/>
              <p:nvPr/>
            </p:nvSpPr>
            <p:spPr bwMode="auto">
              <a:xfrm>
                <a:off x="4251" y="2191"/>
                <a:ext cx="12" cy="11"/>
              </a:xfrm>
              <a:custGeom>
                <a:avLst/>
                <a:gdLst>
                  <a:gd name="T0" fmla="*/ 0 w 12"/>
                  <a:gd name="T1" fmla="*/ 6 h 11"/>
                  <a:gd name="T2" fmla="*/ 4 w 12"/>
                  <a:gd name="T3" fmla="*/ 11 h 11"/>
                  <a:gd name="T4" fmla="*/ 12 w 12"/>
                  <a:gd name="T5" fmla="*/ 2 h 11"/>
                  <a:gd name="T6" fmla="*/ 6 w 12"/>
                  <a:gd name="T7" fmla="*/ 0 h 11"/>
                  <a:gd name="T8" fmla="*/ 0 w 12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0" y="6"/>
                    </a:moveTo>
                    <a:lnTo>
                      <a:pt x="4" y="11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3" name="ïṩlïḋè">
                <a:extLst>
                  <a:ext uri="{FF2B5EF4-FFF2-40B4-BE49-F238E27FC236}">
                    <a16:creationId xmlns="" xmlns:a16="http://schemas.microsoft.com/office/drawing/2014/main" id="{B9222ED2-ABD9-4C21-B430-769BD2C783FA}"/>
                  </a:ext>
                </a:extLst>
              </p:cNvPr>
              <p:cNvSpPr/>
              <p:nvPr/>
            </p:nvSpPr>
            <p:spPr bwMode="auto">
              <a:xfrm>
                <a:off x="4303" y="2139"/>
                <a:ext cx="6" cy="8"/>
              </a:xfrm>
              <a:custGeom>
                <a:avLst/>
                <a:gdLst>
                  <a:gd name="T0" fmla="*/ 0 w 6"/>
                  <a:gd name="T1" fmla="*/ 4 h 8"/>
                  <a:gd name="T2" fmla="*/ 2 w 6"/>
                  <a:gd name="T3" fmla="*/ 8 h 8"/>
                  <a:gd name="T4" fmla="*/ 6 w 6"/>
                  <a:gd name="T5" fmla="*/ 2 h 8"/>
                  <a:gd name="T6" fmla="*/ 4 w 6"/>
                  <a:gd name="T7" fmla="*/ 0 h 8"/>
                  <a:gd name="T8" fmla="*/ 0 w 6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0" y="4"/>
                    </a:moveTo>
                    <a:lnTo>
                      <a:pt x="2" y="8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4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4" name="îSļide">
                <a:extLst>
                  <a:ext uri="{FF2B5EF4-FFF2-40B4-BE49-F238E27FC236}">
                    <a16:creationId xmlns="" xmlns:a16="http://schemas.microsoft.com/office/drawing/2014/main" id="{EA6B5362-0030-407E-AF06-9E3DBA1E115D}"/>
                  </a:ext>
                </a:extLst>
              </p:cNvPr>
              <p:cNvSpPr/>
              <p:nvPr/>
            </p:nvSpPr>
            <p:spPr bwMode="auto">
              <a:xfrm>
                <a:off x="4480" y="2143"/>
                <a:ext cx="97" cy="56"/>
              </a:xfrm>
              <a:custGeom>
                <a:avLst/>
                <a:gdLst>
                  <a:gd name="T0" fmla="*/ 8 w 47"/>
                  <a:gd name="T1" fmla="*/ 6 h 27"/>
                  <a:gd name="T2" fmla="*/ 4 w 47"/>
                  <a:gd name="T3" fmla="*/ 14 h 27"/>
                  <a:gd name="T4" fmla="*/ 1 w 47"/>
                  <a:gd name="T5" fmla="*/ 22 h 27"/>
                  <a:gd name="T6" fmla="*/ 4 w 47"/>
                  <a:gd name="T7" fmla="*/ 25 h 27"/>
                  <a:gd name="T8" fmla="*/ 6 w 47"/>
                  <a:gd name="T9" fmla="*/ 24 h 27"/>
                  <a:gd name="T10" fmla="*/ 11 w 47"/>
                  <a:gd name="T11" fmla="*/ 24 h 27"/>
                  <a:gd name="T12" fmla="*/ 19 w 47"/>
                  <a:gd name="T13" fmla="*/ 15 h 27"/>
                  <a:gd name="T14" fmla="*/ 29 w 47"/>
                  <a:gd name="T15" fmla="*/ 15 h 27"/>
                  <a:gd name="T16" fmla="*/ 47 w 47"/>
                  <a:gd name="T17" fmla="*/ 15 h 27"/>
                  <a:gd name="T18" fmla="*/ 45 w 47"/>
                  <a:gd name="T19" fmla="*/ 7 h 27"/>
                  <a:gd name="T20" fmla="*/ 38 w 47"/>
                  <a:gd name="T21" fmla="*/ 0 h 27"/>
                  <a:gd name="T22" fmla="*/ 22 w 47"/>
                  <a:gd name="T23" fmla="*/ 0 h 27"/>
                  <a:gd name="T24" fmla="*/ 13 w 47"/>
                  <a:gd name="T25" fmla="*/ 1 h 27"/>
                  <a:gd name="T26" fmla="*/ 8 w 47"/>
                  <a:gd name="T27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27">
                    <a:moveTo>
                      <a:pt x="8" y="6"/>
                    </a:moveTo>
                    <a:cubicBezTo>
                      <a:pt x="6" y="8"/>
                      <a:pt x="5" y="11"/>
                      <a:pt x="4" y="14"/>
                    </a:cubicBezTo>
                    <a:cubicBezTo>
                      <a:pt x="3" y="17"/>
                      <a:pt x="1" y="19"/>
                      <a:pt x="1" y="22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5" y="25"/>
                      <a:pt x="5" y="25"/>
                      <a:pt x="6" y="24"/>
                    </a:cubicBezTo>
                    <a:cubicBezTo>
                      <a:pt x="7" y="27"/>
                      <a:pt x="9" y="26"/>
                      <a:pt x="11" y="24"/>
                    </a:cubicBezTo>
                    <a:cubicBezTo>
                      <a:pt x="13" y="20"/>
                      <a:pt x="14" y="15"/>
                      <a:pt x="19" y="15"/>
                    </a:cubicBezTo>
                    <a:cubicBezTo>
                      <a:pt x="22" y="15"/>
                      <a:pt x="26" y="15"/>
                      <a:pt x="29" y="15"/>
                    </a:cubicBezTo>
                    <a:cubicBezTo>
                      <a:pt x="35" y="15"/>
                      <a:pt x="41" y="15"/>
                      <a:pt x="47" y="15"/>
                    </a:cubicBezTo>
                    <a:cubicBezTo>
                      <a:pt x="47" y="15"/>
                      <a:pt x="45" y="8"/>
                      <a:pt x="45" y="7"/>
                    </a:cubicBezTo>
                    <a:cubicBezTo>
                      <a:pt x="44" y="3"/>
                      <a:pt x="43" y="0"/>
                      <a:pt x="38" y="0"/>
                    </a:cubicBezTo>
                    <a:cubicBezTo>
                      <a:pt x="33" y="0"/>
                      <a:pt x="27" y="0"/>
                      <a:pt x="22" y="0"/>
                    </a:cubicBezTo>
                    <a:cubicBezTo>
                      <a:pt x="19" y="0"/>
                      <a:pt x="16" y="0"/>
                      <a:pt x="13" y="1"/>
                    </a:cubicBezTo>
                    <a:cubicBezTo>
                      <a:pt x="11" y="2"/>
                      <a:pt x="9" y="4"/>
                      <a:pt x="8" y="6"/>
                    </a:cubicBezTo>
                    <a:close/>
                  </a:path>
                </a:pathLst>
              </a:custGeom>
              <a:solidFill>
                <a:srgbClr val="D8A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5" name="ïśḷïdê">
                <a:extLst>
                  <a:ext uri="{FF2B5EF4-FFF2-40B4-BE49-F238E27FC236}">
                    <a16:creationId xmlns="" xmlns:a16="http://schemas.microsoft.com/office/drawing/2014/main" id="{A69A7A31-6EB5-44D8-966A-18851BF01C86}"/>
                  </a:ext>
                </a:extLst>
              </p:cNvPr>
              <p:cNvSpPr/>
              <p:nvPr/>
            </p:nvSpPr>
            <p:spPr bwMode="auto">
              <a:xfrm>
                <a:off x="4465" y="2120"/>
                <a:ext cx="162" cy="67"/>
              </a:xfrm>
              <a:custGeom>
                <a:avLst/>
                <a:gdLst>
                  <a:gd name="T0" fmla="*/ 34 w 78"/>
                  <a:gd name="T1" fmla="*/ 15 h 32"/>
                  <a:gd name="T2" fmla="*/ 37 w 78"/>
                  <a:gd name="T3" fmla="*/ 16 h 32"/>
                  <a:gd name="T4" fmla="*/ 40 w 78"/>
                  <a:gd name="T5" fmla="*/ 16 h 32"/>
                  <a:gd name="T6" fmla="*/ 37 w 78"/>
                  <a:gd name="T7" fmla="*/ 16 h 32"/>
                  <a:gd name="T8" fmla="*/ 31 w 78"/>
                  <a:gd name="T9" fmla="*/ 17 h 32"/>
                  <a:gd name="T10" fmla="*/ 24 w 78"/>
                  <a:gd name="T11" fmla="*/ 23 h 32"/>
                  <a:gd name="T12" fmla="*/ 33 w 78"/>
                  <a:gd name="T13" fmla="*/ 25 h 32"/>
                  <a:gd name="T14" fmla="*/ 46 w 78"/>
                  <a:gd name="T15" fmla="*/ 28 h 32"/>
                  <a:gd name="T16" fmla="*/ 78 w 78"/>
                  <a:gd name="T17" fmla="*/ 24 h 32"/>
                  <a:gd name="T18" fmla="*/ 71 w 78"/>
                  <a:gd name="T19" fmla="*/ 10 h 32"/>
                  <a:gd name="T20" fmla="*/ 35 w 78"/>
                  <a:gd name="T21" fmla="*/ 0 h 32"/>
                  <a:gd name="T22" fmla="*/ 25 w 78"/>
                  <a:gd name="T23" fmla="*/ 3 h 32"/>
                  <a:gd name="T24" fmla="*/ 12 w 78"/>
                  <a:gd name="T25" fmla="*/ 10 h 32"/>
                  <a:gd name="T26" fmla="*/ 8 w 78"/>
                  <a:gd name="T27" fmla="*/ 15 h 32"/>
                  <a:gd name="T28" fmla="*/ 5 w 78"/>
                  <a:gd name="T29" fmla="*/ 22 h 32"/>
                  <a:gd name="T30" fmla="*/ 3 w 78"/>
                  <a:gd name="T31" fmla="*/ 31 h 32"/>
                  <a:gd name="T32" fmla="*/ 7 w 78"/>
                  <a:gd name="T33" fmla="*/ 29 h 32"/>
                  <a:gd name="T34" fmla="*/ 15 w 78"/>
                  <a:gd name="T35" fmla="*/ 18 h 32"/>
                  <a:gd name="T36" fmla="*/ 34 w 78"/>
                  <a:gd name="T37" fmla="*/ 1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8" h="32">
                    <a:moveTo>
                      <a:pt x="34" y="15"/>
                    </a:moveTo>
                    <a:cubicBezTo>
                      <a:pt x="35" y="15"/>
                      <a:pt x="36" y="15"/>
                      <a:pt x="37" y="16"/>
                    </a:cubicBezTo>
                    <a:cubicBezTo>
                      <a:pt x="38" y="16"/>
                      <a:pt x="39" y="16"/>
                      <a:pt x="40" y="16"/>
                    </a:cubicBezTo>
                    <a:cubicBezTo>
                      <a:pt x="39" y="16"/>
                      <a:pt x="38" y="16"/>
                      <a:pt x="37" y="16"/>
                    </a:cubicBezTo>
                    <a:cubicBezTo>
                      <a:pt x="35" y="17"/>
                      <a:pt x="33" y="17"/>
                      <a:pt x="31" y="17"/>
                    </a:cubicBezTo>
                    <a:cubicBezTo>
                      <a:pt x="29" y="17"/>
                      <a:pt x="22" y="19"/>
                      <a:pt x="24" y="23"/>
                    </a:cubicBezTo>
                    <a:cubicBezTo>
                      <a:pt x="26" y="26"/>
                      <a:pt x="30" y="25"/>
                      <a:pt x="33" y="25"/>
                    </a:cubicBezTo>
                    <a:cubicBezTo>
                      <a:pt x="37" y="24"/>
                      <a:pt x="42" y="26"/>
                      <a:pt x="46" y="28"/>
                    </a:cubicBezTo>
                    <a:cubicBezTo>
                      <a:pt x="57" y="31"/>
                      <a:pt x="68" y="27"/>
                      <a:pt x="78" y="24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1" y="1"/>
                      <a:pt x="28" y="2"/>
                      <a:pt x="25" y="3"/>
                    </a:cubicBezTo>
                    <a:cubicBezTo>
                      <a:pt x="20" y="5"/>
                      <a:pt x="16" y="7"/>
                      <a:pt x="12" y="10"/>
                    </a:cubicBezTo>
                    <a:cubicBezTo>
                      <a:pt x="10" y="11"/>
                      <a:pt x="9" y="13"/>
                      <a:pt x="8" y="15"/>
                    </a:cubicBezTo>
                    <a:cubicBezTo>
                      <a:pt x="7" y="17"/>
                      <a:pt x="6" y="19"/>
                      <a:pt x="5" y="22"/>
                    </a:cubicBezTo>
                    <a:cubicBezTo>
                      <a:pt x="4" y="23"/>
                      <a:pt x="0" y="28"/>
                      <a:pt x="3" y="31"/>
                    </a:cubicBezTo>
                    <a:cubicBezTo>
                      <a:pt x="4" y="32"/>
                      <a:pt x="7" y="30"/>
                      <a:pt x="7" y="29"/>
                    </a:cubicBezTo>
                    <a:cubicBezTo>
                      <a:pt x="10" y="26"/>
                      <a:pt x="12" y="20"/>
                      <a:pt x="15" y="18"/>
                    </a:cubicBezTo>
                    <a:cubicBezTo>
                      <a:pt x="20" y="15"/>
                      <a:pt x="28" y="14"/>
                      <a:pt x="34" y="15"/>
                    </a:cubicBezTo>
                    <a:close/>
                  </a:path>
                </a:pathLst>
              </a:custGeom>
              <a:solidFill>
                <a:srgbClr val="E2BB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6" name="ïš1iḍe">
                <a:extLst>
                  <a:ext uri="{FF2B5EF4-FFF2-40B4-BE49-F238E27FC236}">
                    <a16:creationId xmlns="" xmlns:a16="http://schemas.microsoft.com/office/drawing/2014/main" id="{7950734D-1F25-4FB2-A407-9D3C36CD69EA}"/>
                  </a:ext>
                </a:extLst>
              </p:cNvPr>
              <p:cNvSpPr/>
              <p:nvPr/>
            </p:nvSpPr>
            <p:spPr bwMode="auto">
              <a:xfrm>
                <a:off x="4575" y="1850"/>
                <a:ext cx="352" cy="374"/>
              </a:xfrm>
              <a:custGeom>
                <a:avLst/>
                <a:gdLst>
                  <a:gd name="T0" fmla="*/ 163 w 169"/>
                  <a:gd name="T1" fmla="*/ 1 h 180"/>
                  <a:gd name="T2" fmla="*/ 163 w 169"/>
                  <a:gd name="T3" fmla="*/ 1 h 180"/>
                  <a:gd name="T4" fmla="*/ 143 w 169"/>
                  <a:gd name="T5" fmla="*/ 23 h 180"/>
                  <a:gd name="T6" fmla="*/ 106 w 169"/>
                  <a:gd name="T7" fmla="*/ 115 h 180"/>
                  <a:gd name="T8" fmla="*/ 103 w 169"/>
                  <a:gd name="T9" fmla="*/ 117 h 180"/>
                  <a:gd name="T10" fmla="*/ 65 w 169"/>
                  <a:gd name="T11" fmla="*/ 124 h 180"/>
                  <a:gd name="T12" fmla="*/ 3 w 169"/>
                  <a:gd name="T13" fmla="*/ 132 h 180"/>
                  <a:gd name="T14" fmla="*/ 10 w 169"/>
                  <a:gd name="T15" fmla="*/ 136 h 180"/>
                  <a:gd name="T16" fmla="*/ 8 w 169"/>
                  <a:gd name="T17" fmla="*/ 143 h 180"/>
                  <a:gd name="T18" fmla="*/ 24 w 169"/>
                  <a:gd name="T19" fmla="*/ 172 h 180"/>
                  <a:gd name="T20" fmla="*/ 23 w 169"/>
                  <a:gd name="T21" fmla="*/ 176 h 180"/>
                  <a:gd name="T22" fmla="*/ 25 w 169"/>
                  <a:gd name="T23" fmla="*/ 180 h 180"/>
                  <a:gd name="T24" fmla="*/ 134 w 169"/>
                  <a:gd name="T25" fmla="*/ 151 h 180"/>
                  <a:gd name="T26" fmla="*/ 163 w 169"/>
                  <a:gd name="T27" fmla="*/ 110 h 180"/>
                  <a:gd name="T28" fmla="*/ 164 w 169"/>
                  <a:gd name="T29" fmla="*/ 108 h 180"/>
                  <a:gd name="T30" fmla="*/ 169 w 169"/>
                  <a:gd name="T31" fmla="*/ 4 h 180"/>
                  <a:gd name="T32" fmla="*/ 163 w 169"/>
                  <a:gd name="T33" fmla="*/ 1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9" h="180">
                    <a:moveTo>
                      <a:pt x="163" y="1"/>
                    </a:moveTo>
                    <a:cubicBezTo>
                      <a:pt x="163" y="1"/>
                      <a:pt x="163" y="1"/>
                      <a:pt x="163" y="1"/>
                    </a:cubicBezTo>
                    <a:cubicBezTo>
                      <a:pt x="154" y="6"/>
                      <a:pt x="147" y="14"/>
                      <a:pt x="143" y="23"/>
                    </a:cubicBezTo>
                    <a:cubicBezTo>
                      <a:pt x="106" y="115"/>
                      <a:pt x="106" y="115"/>
                      <a:pt x="106" y="115"/>
                    </a:cubicBezTo>
                    <a:cubicBezTo>
                      <a:pt x="106" y="116"/>
                      <a:pt x="105" y="117"/>
                      <a:pt x="103" y="117"/>
                    </a:cubicBezTo>
                    <a:cubicBezTo>
                      <a:pt x="65" y="124"/>
                      <a:pt x="65" y="124"/>
                      <a:pt x="65" y="124"/>
                    </a:cubicBezTo>
                    <a:cubicBezTo>
                      <a:pt x="44" y="127"/>
                      <a:pt x="24" y="128"/>
                      <a:pt x="3" y="132"/>
                    </a:cubicBezTo>
                    <a:cubicBezTo>
                      <a:pt x="5" y="133"/>
                      <a:pt x="9" y="133"/>
                      <a:pt x="10" y="136"/>
                    </a:cubicBezTo>
                    <a:cubicBezTo>
                      <a:pt x="11" y="138"/>
                      <a:pt x="9" y="141"/>
                      <a:pt x="8" y="143"/>
                    </a:cubicBezTo>
                    <a:cubicBezTo>
                      <a:pt x="0" y="159"/>
                      <a:pt x="24" y="160"/>
                      <a:pt x="24" y="172"/>
                    </a:cubicBezTo>
                    <a:cubicBezTo>
                      <a:pt x="24" y="173"/>
                      <a:pt x="23" y="175"/>
                      <a:pt x="23" y="176"/>
                    </a:cubicBezTo>
                    <a:cubicBezTo>
                      <a:pt x="23" y="177"/>
                      <a:pt x="24" y="179"/>
                      <a:pt x="25" y="180"/>
                    </a:cubicBezTo>
                    <a:cubicBezTo>
                      <a:pt x="27" y="180"/>
                      <a:pt x="130" y="160"/>
                      <a:pt x="134" y="151"/>
                    </a:cubicBezTo>
                    <a:cubicBezTo>
                      <a:pt x="163" y="110"/>
                      <a:pt x="163" y="110"/>
                      <a:pt x="163" y="110"/>
                    </a:cubicBezTo>
                    <a:cubicBezTo>
                      <a:pt x="164" y="109"/>
                      <a:pt x="164" y="108"/>
                      <a:pt x="164" y="108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69" y="1"/>
                      <a:pt x="166" y="0"/>
                      <a:pt x="163" y="1"/>
                    </a:cubicBezTo>
                    <a:close/>
                  </a:path>
                </a:pathLst>
              </a:custGeom>
              <a:solidFill>
                <a:srgbClr val="B134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7" name="í$1iḋé">
                <a:extLst>
                  <a:ext uri="{FF2B5EF4-FFF2-40B4-BE49-F238E27FC236}">
                    <a16:creationId xmlns="" xmlns:a16="http://schemas.microsoft.com/office/drawing/2014/main" id="{6178BF76-E2A7-493D-ACFD-9A64AD577EA5}"/>
                  </a:ext>
                </a:extLst>
              </p:cNvPr>
              <p:cNvSpPr/>
              <p:nvPr/>
            </p:nvSpPr>
            <p:spPr bwMode="auto">
              <a:xfrm>
                <a:off x="4623" y="2206"/>
                <a:ext cx="177" cy="77"/>
              </a:xfrm>
              <a:custGeom>
                <a:avLst/>
                <a:gdLst>
                  <a:gd name="T0" fmla="*/ 84 w 85"/>
                  <a:gd name="T1" fmla="*/ 13 h 37"/>
                  <a:gd name="T2" fmla="*/ 59 w 85"/>
                  <a:gd name="T3" fmla="*/ 6 h 37"/>
                  <a:gd name="T4" fmla="*/ 37 w 85"/>
                  <a:gd name="T5" fmla="*/ 1 h 37"/>
                  <a:gd name="T6" fmla="*/ 30 w 85"/>
                  <a:gd name="T7" fmla="*/ 1 h 37"/>
                  <a:gd name="T8" fmla="*/ 7 w 85"/>
                  <a:gd name="T9" fmla="*/ 8 h 37"/>
                  <a:gd name="T10" fmla="*/ 6 w 85"/>
                  <a:gd name="T11" fmla="*/ 16 h 37"/>
                  <a:gd name="T12" fmla="*/ 17 w 85"/>
                  <a:gd name="T13" fmla="*/ 16 h 37"/>
                  <a:gd name="T14" fmla="*/ 14 w 85"/>
                  <a:gd name="T15" fmla="*/ 20 h 37"/>
                  <a:gd name="T16" fmla="*/ 20 w 85"/>
                  <a:gd name="T17" fmla="*/ 23 h 37"/>
                  <a:gd name="T18" fmla="*/ 34 w 85"/>
                  <a:gd name="T19" fmla="*/ 21 h 37"/>
                  <a:gd name="T20" fmla="*/ 43 w 85"/>
                  <a:gd name="T21" fmla="*/ 23 h 37"/>
                  <a:gd name="T22" fmla="*/ 60 w 85"/>
                  <a:gd name="T23" fmla="*/ 35 h 37"/>
                  <a:gd name="T24" fmla="*/ 68 w 85"/>
                  <a:gd name="T25" fmla="*/ 37 h 37"/>
                  <a:gd name="T26" fmla="*/ 85 w 85"/>
                  <a:gd name="T27" fmla="*/ 37 h 37"/>
                  <a:gd name="T28" fmla="*/ 84 w 85"/>
                  <a:gd name="T29" fmla="*/ 1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37">
                    <a:moveTo>
                      <a:pt x="84" y="13"/>
                    </a:moveTo>
                    <a:cubicBezTo>
                      <a:pt x="59" y="6"/>
                      <a:pt x="59" y="6"/>
                      <a:pt x="59" y="6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4" y="0"/>
                      <a:pt x="32" y="0"/>
                      <a:pt x="30" y="1"/>
                    </a:cubicBezTo>
                    <a:cubicBezTo>
                      <a:pt x="22" y="3"/>
                      <a:pt x="15" y="5"/>
                      <a:pt x="7" y="8"/>
                    </a:cubicBezTo>
                    <a:cubicBezTo>
                      <a:pt x="2" y="11"/>
                      <a:pt x="0" y="12"/>
                      <a:pt x="6" y="16"/>
                    </a:cubicBezTo>
                    <a:cubicBezTo>
                      <a:pt x="9" y="19"/>
                      <a:pt x="13" y="19"/>
                      <a:pt x="17" y="16"/>
                    </a:cubicBezTo>
                    <a:cubicBezTo>
                      <a:pt x="16" y="17"/>
                      <a:pt x="14" y="18"/>
                      <a:pt x="14" y="20"/>
                    </a:cubicBezTo>
                    <a:cubicBezTo>
                      <a:pt x="14" y="24"/>
                      <a:pt x="18" y="23"/>
                      <a:pt x="20" y="23"/>
                    </a:cubicBezTo>
                    <a:cubicBezTo>
                      <a:pt x="25" y="22"/>
                      <a:pt x="29" y="22"/>
                      <a:pt x="34" y="21"/>
                    </a:cubicBezTo>
                    <a:cubicBezTo>
                      <a:pt x="37" y="21"/>
                      <a:pt x="40" y="22"/>
                      <a:pt x="43" y="23"/>
                    </a:cubicBezTo>
                    <a:cubicBezTo>
                      <a:pt x="60" y="35"/>
                      <a:pt x="60" y="35"/>
                      <a:pt x="60" y="35"/>
                    </a:cubicBezTo>
                    <a:cubicBezTo>
                      <a:pt x="63" y="36"/>
                      <a:pt x="65" y="37"/>
                      <a:pt x="68" y="37"/>
                    </a:cubicBezTo>
                    <a:cubicBezTo>
                      <a:pt x="85" y="37"/>
                      <a:pt x="85" y="37"/>
                      <a:pt x="85" y="37"/>
                    </a:cubicBezTo>
                    <a:lnTo>
                      <a:pt x="84" y="13"/>
                    </a:lnTo>
                    <a:close/>
                  </a:path>
                </a:pathLst>
              </a:custGeom>
              <a:solidFill>
                <a:srgbClr val="D8A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8" name="išļîḑè">
                <a:extLst>
                  <a:ext uri="{FF2B5EF4-FFF2-40B4-BE49-F238E27FC236}">
                    <a16:creationId xmlns="" xmlns:a16="http://schemas.microsoft.com/office/drawing/2014/main" id="{88C3DD87-61D3-4131-9467-054A87AB0612}"/>
                  </a:ext>
                </a:extLst>
              </p:cNvPr>
              <p:cNvSpPr/>
              <p:nvPr/>
            </p:nvSpPr>
            <p:spPr bwMode="auto">
              <a:xfrm>
                <a:off x="4916" y="1686"/>
                <a:ext cx="100" cy="166"/>
              </a:xfrm>
              <a:custGeom>
                <a:avLst/>
                <a:gdLst>
                  <a:gd name="T0" fmla="*/ 48 w 48"/>
                  <a:gd name="T1" fmla="*/ 0 h 80"/>
                  <a:gd name="T2" fmla="*/ 29 w 48"/>
                  <a:gd name="T3" fmla="*/ 18 h 80"/>
                  <a:gd name="T4" fmla="*/ 1 w 48"/>
                  <a:gd name="T5" fmla="*/ 41 h 80"/>
                  <a:gd name="T6" fmla="*/ 4 w 48"/>
                  <a:gd name="T7" fmla="*/ 80 h 80"/>
                  <a:gd name="T8" fmla="*/ 48 w 48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80">
                    <a:moveTo>
                      <a:pt x="48" y="0"/>
                    </a:moveTo>
                    <a:cubicBezTo>
                      <a:pt x="40" y="7"/>
                      <a:pt x="34" y="13"/>
                      <a:pt x="29" y="18"/>
                    </a:cubicBezTo>
                    <a:cubicBezTo>
                      <a:pt x="9" y="37"/>
                      <a:pt x="1" y="41"/>
                      <a:pt x="1" y="41"/>
                    </a:cubicBezTo>
                    <a:cubicBezTo>
                      <a:pt x="0" y="42"/>
                      <a:pt x="10" y="58"/>
                      <a:pt x="4" y="80"/>
                    </a:cubicBezTo>
                    <a:cubicBezTo>
                      <a:pt x="27" y="59"/>
                      <a:pt x="42" y="31"/>
                      <a:pt x="48" y="0"/>
                    </a:cubicBezTo>
                    <a:close/>
                  </a:path>
                </a:pathLst>
              </a:custGeom>
              <a:solidFill>
                <a:srgbClr val="CCA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9" name="iṥļïďé">
                <a:extLst>
                  <a:ext uri="{FF2B5EF4-FFF2-40B4-BE49-F238E27FC236}">
                    <a16:creationId xmlns="" xmlns:a16="http://schemas.microsoft.com/office/drawing/2014/main" id="{FF9D7E73-7292-4FBF-BA7E-0168AC5B8CEA}"/>
                  </a:ext>
                </a:extLst>
              </p:cNvPr>
              <p:cNvSpPr/>
              <p:nvPr/>
            </p:nvSpPr>
            <p:spPr bwMode="auto">
              <a:xfrm>
                <a:off x="4894" y="1686"/>
                <a:ext cx="191" cy="245"/>
              </a:xfrm>
              <a:custGeom>
                <a:avLst/>
                <a:gdLst>
                  <a:gd name="T0" fmla="*/ 84 w 92"/>
                  <a:gd name="T1" fmla="*/ 72 h 118"/>
                  <a:gd name="T2" fmla="*/ 77 w 92"/>
                  <a:gd name="T3" fmla="*/ 64 h 118"/>
                  <a:gd name="T4" fmla="*/ 65 w 92"/>
                  <a:gd name="T5" fmla="*/ 44 h 118"/>
                  <a:gd name="T6" fmla="*/ 59 w 92"/>
                  <a:gd name="T7" fmla="*/ 0 h 118"/>
                  <a:gd name="T8" fmla="*/ 59 w 92"/>
                  <a:gd name="T9" fmla="*/ 0 h 118"/>
                  <a:gd name="T10" fmla="*/ 15 w 92"/>
                  <a:gd name="T11" fmla="*/ 80 h 118"/>
                  <a:gd name="T12" fmla="*/ 14 w 92"/>
                  <a:gd name="T13" fmla="*/ 83 h 118"/>
                  <a:gd name="T14" fmla="*/ 9 w 92"/>
                  <a:gd name="T15" fmla="*/ 113 h 118"/>
                  <a:gd name="T16" fmla="*/ 57 w 92"/>
                  <a:gd name="T17" fmla="*/ 104 h 118"/>
                  <a:gd name="T18" fmla="*/ 62 w 92"/>
                  <a:gd name="T19" fmla="*/ 102 h 118"/>
                  <a:gd name="T20" fmla="*/ 67 w 92"/>
                  <a:gd name="T21" fmla="*/ 91 h 118"/>
                  <a:gd name="T22" fmla="*/ 73 w 92"/>
                  <a:gd name="T23" fmla="*/ 82 h 118"/>
                  <a:gd name="T24" fmla="*/ 79 w 92"/>
                  <a:gd name="T25" fmla="*/ 80 h 118"/>
                  <a:gd name="T26" fmla="*/ 88 w 92"/>
                  <a:gd name="T27" fmla="*/ 79 h 118"/>
                  <a:gd name="T28" fmla="*/ 84 w 92"/>
                  <a:gd name="T29" fmla="*/ 7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" h="118">
                    <a:moveTo>
                      <a:pt x="84" y="72"/>
                    </a:moveTo>
                    <a:cubicBezTo>
                      <a:pt x="81" y="69"/>
                      <a:pt x="79" y="66"/>
                      <a:pt x="77" y="64"/>
                    </a:cubicBezTo>
                    <a:cubicBezTo>
                      <a:pt x="72" y="58"/>
                      <a:pt x="67" y="51"/>
                      <a:pt x="65" y="44"/>
                    </a:cubicBezTo>
                    <a:cubicBezTo>
                      <a:pt x="60" y="30"/>
                      <a:pt x="58" y="14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3" y="31"/>
                      <a:pt x="38" y="59"/>
                      <a:pt x="15" y="80"/>
                    </a:cubicBezTo>
                    <a:cubicBezTo>
                      <a:pt x="15" y="81"/>
                      <a:pt x="15" y="82"/>
                      <a:pt x="14" y="83"/>
                    </a:cubicBezTo>
                    <a:cubicBezTo>
                      <a:pt x="7" y="97"/>
                      <a:pt x="0" y="107"/>
                      <a:pt x="9" y="113"/>
                    </a:cubicBezTo>
                    <a:cubicBezTo>
                      <a:pt x="17" y="118"/>
                      <a:pt x="46" y="108"/>
                      <a:pt x="57" y="104"/>
                    </a:cubicBezTo>
                    <a:cubicBezTo>
                      <a:pt x="60" y="103"/>
                      <a:pt x="62" y="102"/>
                      <a:pt x="62" y="102"/>
                    </a:cubicBezTo>
                    <a:cubicBezTo>
                      <a:pt x="64" y="101"/>
                      <a:pt x="66" y="93"/>
                      <a:pt x="67" y="91"/>
                    </a:cubicBezTo>
                    <a:cubicBezTo>
                      <a:pt x="69" y="88"/>
                      <a:pt x="70" y="85"/>
                      <a:pt x="73" y="82"/>
                    </a:cubicBezTo>
                    <a:cubicBezTo>
                      <a:pt x="75" y="81"/>
                      <a:pt x="77" y="80"/>
                      <a:pt x="79" y="80"/>
                    </a:cubicBezTo>
                    <a:cubicBezTo>
                      <a:pt x="81" y="79"/>
                      <a:pt x="87" y="80"/>
                      <a:pt x="88" y="79"/>
                    </a:cubicBezTo>
                    <a:cubicBezTo>
                      <a:pt x="92" y="77"/>
                      <a:pt x="86" y="74"/>
                      <a:pt x="84" y="72"/>
                    </a:cubicBezTo>
                    <a:close/>
                  </a:path>
                </a:pathLst>
              </a:custGeom>
              <a:solidFill>
                <a:srgbClr val="D8A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0" name="íṣḻiďé">
                <a:extLst>
                  <a:ext uri="{FF2B5EF4-FFF2-40B4-BE49-F238E27FC236}">
                    <a16:creationId xmlns="" xmlns:a16="http://schemas.microsoft.com/office/drawing/2014/main" id="{139F458F-8A8E-4870-A447-B5DD8FF2AE49}"/>
                  </a:ext>
                </a:extLst>
              </p:cNvPr>
              <p:cNvSpPr/>
              <p:nvPr/>
            </p:nvSpPr>
            <p:spPr bwMode="auto">
              <a:xfrm>
                <a:off x="4829" y="1515"/>
                <a:ext cx="208" cy="279"/>
              </a:xfrm>
              <a:custGeom>
                <a:avLst/>
                <a:gdLst>
                  <a:gd name="T0" fmla="*/ 21 w 100"/>
                  <a:gd name="T1" fmla="*/ 109 h 134"/>
                  <a:gd name="T2" fmla="*/ 19 w 100"/>
                  <a:gd name="T3" fmla="*/ 114 h 134"/>
                  <a:gd name="T4" fmla="*/ 22 w 100"/>
                  <a:gd name="T5" fmla="*/ 119 h 134"/>
                  <a:gd name="T6" fmla="*/ 22 w 100"/>
                  <a:gd name="T7" fmla="*/ 125 h 134"/>
                  <a:gd name="T8" fmla="*/ 31 w 100"/>
                  <a:gd name="T9" fmla="*/ 133 h 134"/>
                  <a:gd name="T10" fmla="*/ 44 w 100"/>
                  <a:gd name="T11" fmla="*/ 131 h 134"/>
                  <a:gd name="T12" fmla="*/ 85 w 100"/>
                  <a:gd name="T13" fmla="*/ 104 h 134"/>
                  <a:gd name="T14" fmla="*/ 98 w 100"/>
                  <a:gd name="T15" fmla="*/ 61 h 134"/>
                  <a:gd name="T16" fmla="*/ 98 w 100"/>
                  <a:gd name="T17" fmla="*/ 33 h 134"/>
                  <a:gd name="T18" fmla="*/ 95 w 100"/>
                  <a:gd name="T19" fmla="*/ 25 h 134"/>
                  <a:gd name="T20" fmla="*/ 37 w 100"/>
                  <a:gd name="T21" fmla="*/ 8 h 134"/>
                  <a:gd name="T22" fmla="*/ 8 w 100"/>
                  <a:gd name="T23" fmla="*/ 60 h 134"/>
                  <a:gd name="T24" fmla="*/ 11 w 100"/>
                  <a:gd name="T25" fmla="*/ 68 h 134"/>
                  <a:gd name="T26" fmla="*/ 6 w 100"/>
                  <a:gd name="T27" fmla="*/ 83 h 134"/>
                  <a:gd name="T28" fmla="*/ 4 w 100"/>
                  <a:gd name="T29" fmla="*/ 97 h 134"/>
                  <a:gd name="T30" fmla="*/ 12 w 100"/>
                  <a:gd name="T31" fmla="*/ 99 h 134"/>
                  <a:gd name="T32" fmla="*/ 15 w 100"/>
                  <a:gd name="T33" fmla="*/ 106 h 134"/>
                  <a:gd name="T34" fmla="*/ 15 w 100"/>
                  <a:gd name="T35" fmla="*/ 108 h 134"/>
                  <a:gd name="T36" fmla="*/ 21 w 100"/>
                  <a:gd name="T37" fmla="*/ 10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134">
                    <a:moveTo>
                      <a:pt x="21" y="109"/>
                    </a:moveTo>
                    <a:cubicBezTo>
                      <a:pt x="19" y="109"/>
                      <a:pt x="18" y="112"/>
                      <a:pt x="19" y="114"/>
                    </a:cubicBezTo>
                    <a:cubicBezTo>
                      <a:pt x="20" y="116"/>
                      <a:pt x="21" y="117"/>
                      <a:pt x="22" y="119"/>
                    </a:cubicBezTo>
                    <a:cubicBezTo>
                      <a:pt x="22" y="121"/>
                      <a:pt x="22" y="123"/>
                      <a:pt x="22" y="125"/>
                    </a:cubicBezTo>
                    <a:cubicBezTo>
                      <a:pt x="22" y="129"/>
                      <a:pt x="27" y="133"/>
                      <a:pt x="31" y="133"/>
                    </a:cubicBezTo>
                    <a:cubicBezTo>
                      <a:pt x="35" y="134"/>
                      <a:pt x="40" y="133"/>
                      <a:pt x="44" y="131"/>
                    </a:cubicBezTo>
                    <a:cubicBezTo>
                      <a:pt x="60" y="126"/>
                      <a:pt x="76" y="118"/>
                      <a:pt x="85" y="104"/>
                    </a:cubicBezTo>
                    <a:cubicBezTo>
                      <a:pt x="94" y="92"/>
                      <a:pt x="96" y="76"/>
                      <a:pt x="98" y="61"/>
                    </a:cubicBezTo>
                    <a:cubicBezTo>
                      <a:pt x="99" y="52"/>
                      <a:pt x="100" y="42"/>
                      <a:pt x="98" y="33"/>
                    </a:cubicBezTo>
                    <a:cubicBezTo>
                      <a:pt x="97" y="30"/>
                      <a:pt x="96" y="28"/>
                      <a:pt x="95" y="25"/>
                    </a:cubicBezTo>
                    <a:cubicBezTo>
                      <a:pt x="83" y="3"/>
                      <a:pt x="58" y="0"/>
                      <a:pt x="37" y="8"/>
                    </a:cubicBezTo>
                    <a:cubicBezTo>
                      <a:pt x="16" y="16"/>
                      <a:pt x="4" y="39"/>
                      <a:pt x="8" y="60"/>
                    </a:cubicBezTo>
                    <a:cubicBezTo>
                      <a:pt x="9" y="63"/>
                      <a:pt x="10" y="65"/>
                      <a:pt x="11" y="68"/>
                    </a:cubicBezTo>
                    <a:cubicBezTo>
                      <a:pt x="11" y="73"/>
                      <a:pt x="8" y="78"/>
                      <a:pt x="6" y="83"/>
                    </a:cubicBezTo>
                    <a:cubicBezTo>
                      <a:pt x="4" y="86"/>
                      <a:pt x="0" y="94"/>
                      <a:pt x="4" y="97"/>
                    </a:cubicBezTo>
                    <a:cubicBezTo>
                      <a:pt x="7" y="98"/>
                      <a:pt x="9" y="97"/>
                      <a:pt x="12" y="99"/>
                    </a:cubicBezTo>
                    <a:cubicBezTo>
                      <a:pt x="14" y="101"/>
                      <a:pt x="15" y="104"/>
                      <a:pt x="15" y="106"/>
                    </a:cubicBezTo>
                    <a:cubicBezTo>
                      <a:pt x="15" y="107"/>
                      <a:pt x="15" y="107"/>
                      <a:pt x="15" y="108"/>
                    </a:cubicBezTo>
                    <a:cubicBezTo>
                      <a:pt x="15" y="108"/>
                      <a:pt x="20" y="109"/>
                      <a:pt x="21" y="109"/>
                    </a:cubicBezTo>
                    <a:close/>
                  </a:path>
                </a:pathLst>
              </a:custGeom>
              <a:solidFill>
                <a:srgbClr val="E2BB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1" name="ïsḷiďè">
                <a:extLst>
                  <a:ext uri="{FF2B5EF4-FFF2-40B4-BE49-F238E27FC236}">
                    <a16:creationId xmlns="" xmlns:a16="http://schemas.microsoft.com/office/drawing/2014/main" id="{30DE6006-B1FB-49DF-84C2-867A2A27DDEA}"/>
                  </a:ext>
                </a:extLst>
              </p:cNvPr>
              <p:cNvSpPr/>
              <p:nvPr/>
            </p:nvSpPr>
            <p:spPr bwMode="auto">
              <a:xfrm>
                <a:off x="4873" y="1892"/>
                <a:ext cx="135" cy="249"/>
              </a:xfrm>
              <a:custGeom>
                <a:avLst/>
                <a:gdLst>
                  <a:gd name="T0" fmla="*/ 16 w 65"/>
                  <a:gd name="T1" fmla="*/ 0 h 120"/>
                  <a:gd name="T2" fmla="*/ 65 w 65"/>
                  <a:gd name="T3" fmla="*/ 1 h 120"/>
                  <a:gd name="T4" fmla="*/ 57 w 65"/>
                  <a:gd name="T5" fmla="*/ 106 h 120"/>
                  <a:gd name="T6" fmla="*/ 15 w 65"/>
                  <a:gd name="T7" fmla="*/ 120 h 120"/>
                  <a:gd name="T8" fmla="*/ 0 w 65"/>
                  <a:gd name="T9" fmla="*/ 73 h 120"/>
                  <a:gd name="T10" fmla="*/ 16 w 65"/>
                  <a:gd name="T1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120">
                    <a:moveTo>
                      <a:pt x="16" y="0"/>
                    </a:moveTo>
                    <a:cubicBezTo>
                      <a:pt x="16" y="0"/>
                      <a:pt x="30" y="13"/>
                      <a:pt x="65" y="1"/>
                    </a:cubicBezTo>
                    <a:cubicBezTo>
                      <a:pt x="62" y="73"/>
                      <a:pt x="57" y="106"/>
                      <a:pt x="57" y="106"/>
                    </a:cubicBezTo>
                    <a:cubicBezTo>
                      <a:pt x="15" y="120"/>
                      <a:pt x="15" y="120"/>
                      <a:pt x="15" y="12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2" name="íṧḻiḑe">
                <a:extLst>
                  <a:ext uri="{FF2B5EF4-FFF2-40B4-BE49-F238E27FC236}">
                    <a16:creationId xmlns="" xmlns:a16="http://schemas.microsoft.com/office/drawing/2014/main" id="{A62185D8-A86C-4F02-B420-37A083CA3772}"/>
                  </a:ext>
                </a:extLst>
              </p:cNvPr>
              <p:cNvSpPr/>
              <p:nvPr/>
            </p:nvSpPr>
            <p:spPr bwMode="auto">
              <a:xfrm>
                <a:off x="4854" y="1858"/>
                <a:ext cx="316" cy="431"/>
              </a:xfrm>
              <a:custGeom>
                <a:avLst/>
                <a:gdLst>
                  <a:gd name="T0" fmla="*/ 143 w 152"/>
                  <a:gd name="T1" fmla="*/ 40 h 207"/>
                  <a:gd name="T2" fmla="*/ 133 w 152"/>
                  <a:gd name="T3" fmla="*/ 30 h 207"/>
                  <a:gd name="T4" fmla="*/ 79 w 152"/>
                  <a:gd name="T5" fmla="*/ 26 h 207"/>
                  <a:gd name="T6" fmla="*/ 24 w 152"/>
                  <a:gd name="T7" fmla="*/ 86 h 207"/>
                  <a:gd name="T8" fmla="*/ 24 w 152"/>
                  <a:gd name="T9" fmla="*/ 79 h 207"/>
                  <a:gd name="T10" fmla="*/ 24 w 152"/>
                  <a:gd name="T11" fmla="*/ 72 h 207"/>
                  <a:gd name="T12" fmla="*/ 24 w 152"/>
                  <a:gd name="T13" fmla="*/ 56 h 207"/>
                  <a:gd name="T14" fmla="*/ 26 w 152"/>
                  <a:gd name="T15" fmla="*/ 27 h 207"/>
                  <a:gd name="T16" fmla="*/ 29 w 152"/>
                  <a:gd name="T17" fmla="*/ 13 h 207"/>
                  <a:gd name="T18" fmla="*/ 30 w 152"/>
                  <a:gd name="T19" fmla="*/ 7 h 207"/>
                  <a:gd name="T20" fmla="*/ 32 w 152"/>
                  <a:gd name="T21" fmla="*/ 3 h 207"/>
                  <a:gd name="T22" fmla="*/ 33 w 152"/>
                  <a:gd name="T23" fmla="*/ 0 h 207"/>
                  <a:gd name="T24" fmla="*/ 33 w 152"/>
                  <a:gd name="T25" fmla="*/ 0 h 207"/>
                  <a:gd name="T26" fmla="*/ 31 w 152"/>
                  <a:gd name="T27" fmla="*/ 3 h 207"/>
                  <a:gd name="T28" fmla="*/ 29 w 152"/>
                  <a:gd name="T29" fmla="*/ 6 h 207"/>
                  <a:gd name="T30" fmla="*/ 26 w 152"/>
                  <a:gd name="T31" fmla="*/ 14 h 207"/>
                  <a:gd name="T32" fmla="*/ 21 w 152"/>
                  <a:gd name="T33" fmla="*/ 28 h 207"/>
                  <a:gd name="T34" fmla="*/ 12 w 152"/>
                  <a:gd name="T35" fmla="*/ 56 h 207"/>
                  <a:gd name="T36" fmla="*/ 4 w 152"/>
                  <a:gd name="T37" fmla="*/ 82 h 207"/>
                  <a:gd name="T38" fmla="*/ 0 w 152"/>
                  <a:gd name="T39" fmla="*/ 94 h 207"/>
                  <a:gd name="T40" fmla="*/ 44 w 152"/>
                  <a:gd name="T41" fmla="*/ 207 h 207"/>
                  <a:gd name="T42" fmla="*/ 152 w 152"/>
                  <a:gd name="T43" fmla="*/ 197 h 207"/>
                  <a:gd name="T44" fmla="*/ 143 w 152"/>
                  <a:gd name="T45" fmla="*/ 4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207">
                    <a:moveTo>
                      <a:pt x="143" y="40"/>
                    </a:moveTo>
                    <a:cubicBezTo>
                      <a:pt x="133" y="30"/>
                      <a:pt x="133" y="30"/>
                      <a:pt x="133" y="30"/>
                    </a:cubicBezTo>
                    <a:cubicBezTo>
                      <a:pt x="79" y="26"/>
                      <a:pt x="79" y="26"/>
                      <a:pt x="79" y="26"/>
                    </a:cubicBezTo>
                    <a:cubicBezTo>
                      <a:pt x="79" y="26"/>
                      <a:pt x="39" y="81"/>
                      <a:pt x="24" y="86"/>
                    </a:cubicBezTo>
                    <a:cubicBezTo>
                      <a:pt x="24" y="86"/>
                      <a:pt x="24" y="80"/>
                      <a:pt x="24" y="79"/>
                    </a:cubicBezTo>
                    <a:cubicBezTo>
                      <a:pt x="24" y="77"/>
                      <a:pt x="24" y="74"/>
                      <a:pt x="24" y="72"/>
                    </a:cubicBezTo>
                    <a:cubicBezTo>
                      <a:pt x="24" y="66"/>
                      <a:pt x="24" y="61"/>
                      <a:pt x="24" y="56"/>
                    </a:cubicBezTo>
                    <a:cubicBezTo>
                      <a:pt x="24" y="46"/>
                      <a:pt x="25" y="37"/>
                      <a:pt x="26" y="27"/>
                    </a:cubicBezTo>
                    <a:cubicBezTo>
                      <a:pt x="27" y="23"/>
                      <a:pt x="28" y="18"/>
                      <a:pt x="29" y="13"/>
                    </a:cubicBezTo>
                    <a:cubicBezTo>
                      <a:pt x="29" y="11"/>
                      <a:pt x="30" y="9"/>
                      <a:pt x="30" y="7"/>
                    </a:cubicBezTo>
                    <a:cubicBezTo>
                      <a:pt x="31" y="6"/>
                      <a:pt x="31" y="4"/>
                      <a:pt x="32" y="3"/>
                    </a:cubicBezTo>
                    <a:cubicBezTo>
                      <a:pt x="32" y="2"/>
                      <a:pt x="33" y="1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1"/>
                      <a:pt x="31" y="2"/>
                      <a:pt x="31" y="3"/>
                    </a:cubicBezTo>
                    <a:cubicBezTo>
                      <a:pt x="30" y="4"/>
                      <a:pt x="30" y="5"/>
                      <a:pt x="29" y="6"/>
                    </a:cubicBezTo>
                    <a:cubicBezTo>
                      <a:pt x="28" y="9"/>
                      <a:pt x="27" y="11"/>
                      <a:pt x="26" y="14"/>
                    </a:cubicBezTo>
                    <a:cubicBezTo>
                      <a:pt x="24" y="19"/>
                      <a:pt x="22" y="23"/>
                      <a:pt x="21" y="28"/>
                    </a:cubicBezTo>
                    <a:cubicBezTo>
                      <a:pt x="18" y="37"/>
                      <a:pt x="15" y="47"/>
                      <a:pt x="12" y="56"/>
                    </a:cubicBezTo>
                    <a:cubicBezTo>
                      <a:pt x="9" y="65"/>
                      <a:pt x="6" y="73"/>
                      <a:pt x="4" y="82"/>
                    </a:cubicBezTo>
                    <a:cubicBezTo>
                      <a:pt x="3" y="85"/>
                      <a:pt x="0" y="90"/>
                      <a:pt x="0" y="94"/>
                    </a:cubicBezTo>
                    <a:cubicBezTo>
                      <a:pt x="0" y="100"/>
                      <a:pt x="44" y="207"/>
                      <a:pt x="44" y="207"/>
                    </a:cubicBezTo>
                    <a:cubicBezTo>
                      <a:pt x="44" y="207"/>
                      <a:pt x="79" y="204"/>
                      <a:pt x="152" y="197"/>
                    </a:cubicBezTo>
                    <a:cubicBezTo>
                      <a:pt x="140" y="159"/>
                      <a:pt x="143" y="40"/>
                      <a:pt x="143" y="40"/>
                    </a:cubicBezTo>
                    <a:close/>
                  </a:path>
                </a:pathLst>
              </a:custGeom>
              <a:solidFill>
                <a:srgbClr val="BD36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3" name="iṩḷiḓè">
                <a:extLst>
                  <a:ext uri="{FF2B5EF4-FFF2-40B4-BE49-F238E27FC236}">
                    <a16:creationId xmlns="" xmlns:a16="http://schemas.microsoft.com/office/drawing/2014/main" id="{F24BC132-3378-47A0-AC23-EA0554A438FC}"/>
                  </a:ext>
                </a:extLst>
              </p:cNvPr>
              <p:cNvSpPr/>
              <p:nvPr/>
            </p:nvSpPr>
            <p:spPr bwMode="auto">
              <a:xfrm>
                <a:off x="4835" y="1511"/>
                <a:ext cx="329" cy="543"/>
              </a:xfrm>
              <a:custGeom>
                <a:avLst/>
                <a:gdLst>
                  <a:gd name="T0" fmla="*/ 127 w 158"/>
                  <a:gd name="T1" fmla="*/ 85 h 261"/>
                  <a:gd name="T2" fmla="*/ 101 w 158"/>
                  <a:gd name="T3" fmla="*/ 20 h 261"/>
                  <a:gd name="T4" fmla="*/ 51 w 158"/>
                  <a:gd name="T5" fmla="*/ 2 h 261"/>
                  <a:gd name="T6" fmla="*/ 21 w 158"/>
                  <a:gd name="T7" fmla="*/ 14 h 261"/>
                  <a:gd name="T8" fmla="*/ 2 w 158"/>
                  <a:gd name="T9" fmla="*/ 62 h 261"/>
                  <a:gd name="T10" fmla="*/ 19 w 158"/>
                  <a:gd name="T11" fmla="*/ 63 h 261"/>
                  <a:gd name="T12" fmla="*/ 20 w 158"/>
                  <a:gd name="T13" fmla="*/ 49 h 261"/>
                  <a:gd name="T14" fmla="*/ 24 w 158"/>
                  <a:gd name="T15" fmla="*/ 65 h 261"/>
                  <a:gd name="T16" fmla="*/ 41 w 158"/>
                  <a:gd name="T17" fmla="*/ 69 h 261"/>
                  <a:gd name="T18" fmla="*/ 47 w 158"/>
                  <a:gd name="T19" fmla="*/ 60 h 261"/>
                  <a:gd name="T20" fmla="*/ 58 w 158"/>
                  <a:gd name="T21" fmla="*/ 82 h 261"/>
                  <a:gd name="T22" fmla="*/ 66 w 158"/>
                  <a:gd name="T23" fmla="*/ 137 h 261"/>
                  <a:gd name="T24" fmla="*/ 65 w 158"/>
                  <a:gd name="T25" fmla="*/ 182 h 261"/>
                  <a:gd name="T26" fmla="*/ 55 w 158"/>
                  <a:gd name="T27" fmla="*/ 225 h 261"/>
                  <a:gd name="T28" fmla="*/ 57 w 158"/>
                  <a:gd name="T29" fmla="*/ 245 h 261"/>
                  <a:gd name="T30" fmla="*/ 63 w 158"/>
                  <a:gd name="T31" fmla="*/ 261 h 261"/>
                  <a:gd name="T32" fmla="*/ 80 w 158"/>
                  <a:gd name="T33" fmla="*/ 228 h 261"/>
                  <a:gd name="T34" fmla="*/ 90 w 158"/>
                  <a:gd name="T35" fmla="*/ 192 h 261"/>
                  <a:gd name="T36" fmla="*/ 105 w 158"/>
                  <a:gd name="T37" fmla="*/ 168 h 261"/>
                  <a:gd name="T38" fmla="*/ 132 w 158"/>
                  <a:gd name="T39" fmla="*/ 167 h 261"/>
                  <a:gd name="T40" fmla="*/ 155 w 158"/>
                  <a:gd name="T41" fmla="*/ 217 h 261"/>
                  <a:gd name="T42" fmla="*/ 157 w 158"/>
                  <a:gd name="T43" fmla="*/ 180 h 261"/>
                  <a:gd name="T44" fmla="*/ 136 w 158"/>
                  <a:gd name="T45" fmla="*/ 127 h 261"/>
                  <a:gd name="T46" fmla="*/ 127 w 158"/>
                  <a:gd name="T47" fmla="*/ 85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8" h="261">
                    <a:moveTo>
                      <a:pt x="127" y="85"/>
                    </a:moveTo>
                    <a:cubicBezTo>
                      <a:pt x="123" y="61"/>
                      <a:pt x="120" y="38"/>
                      <a:pt x="101" y="20"/>
                    </a:cubicBezTo>
                    <a:cubicBezTo>
                      <a:pt x="88" y="7"/>
                      <a:pt x="69" y="0"/>
                      <a:pt x="51" y="2"/>
                    </a:cubicBezTo>
                    <a:cubicBezTo>
                      <a:pt x="40" y="3"/>
                      <a:pt x="30" y="8"/>
                      <a:pt x="21" y="14"/>
                    </a:cubicBezTo>
                    <a:cubicBezTo>
                      <a:pt x="5" y="27"/>
                      <a:pt x="0" y="43"/>
                      <a:pt x="2" y="62"/>
                    </a:cubicBezTo>
                    <a:cubicBezTo>
                      <a:pt x="8" y="62"/>
                      <a:pt x="13" y="62"/>
                      <a:pt x="19" y="63"/>
                    </a:cubicBezTo>
                    <a:cubicBezTo>
                      <a:pt x="18" y="58"/>
                      <a:pt x="18" y="53"/>
                      <a:pt x="20" y="49"/>
                    </a:cubicBezTo>
                    <a:cubicBezTo>
                      <a:pt x="22" y="54"/>
                      <a:pt x="23" y="59"/>
                      <a:pt x="24" y="65"/>
                    </a:cubicBezTo>
                    <a:cubicBezTo>
                      <a:pt x="30" y="65"/>
                      <a:pt x="35" y="67"/>
                      <a:pt x="41" y="69"/>
                    </a:cubicBezTo>
                    <a:cubicBezTo>
                      <a:pt x="40" y="69"/>
                      <a:pt x="44" y="60"/>
                      <a:pt x="47" y="60"/>
                    </a:cubicBezTo>
                    <a:cubicBezTo>
                      <a:pt x="52" y="61"/>
                      <a:pt x="56" y="78"/>
                      <a:pt x="58" y="82"/>
                    </a:cubicBezTo>
                    <a:cubicBezTo>
                      <a:pt x="65" y="100"/>
                      <a:pt x="66" y="117"/>
                      <a:pt x="66" y="137"/>
                    </a:cubicBezTo>
                    <a:cubicBezTo>
                      <a:pt x="66" y="152"/>
                      <a:pt x="67" y="167"/>
                      <a:pt x="65" y="182"/>
                    </a:cubicBezTo>
                    <a:cubicBezTo>
                      <a:pt x="62" y="197"/>
                      <a:pt x="55" y="210"/>
                      <a:pt x="55" y="225"/>
                    </a:cubicBezTo>
                    <a:cubicBezTo>
                      <a:pt x="54" y="232"/>
                      <a:pt x="55" y="239"/>
                      <a:pt x="57" y="245"/>
                    </a:cubicBezTo>
                    <a:cubicBezTo>
                      <a:pt x="59" y="250"/>
                      <a:pt x="64" y="254"/>
                      <a:pt x="63" y="261"/>
                    </a:cubicBezTo>
                    <a:cubicBezTo>
                      <a:pt x="72" y="253"/>
                      <a:pt x="77" y="240"/>
                      <a:pt x="80" y="228"/>
                    </a:cubicBezTo>
                    <a:cubicBezTo>
                      <a:pt x="83" y="216"/>
                      <a:pt x="85" y="203"/>
                      <a:pt x="90" y="192"/>
                    </a:cubicBezTo>
                    <a:cubicBezTo>
                      <a:pt x="94" y="183"/>
                      <a:pt x="99" y="175"/>
                      <a:pt x="105" y="168"/>
                    </a:cubicBezTo>
                    <a:cubicBezTo>
                      <a:pt x="114" y="156"/>
                      <a:pt x="122" y="157"/>
                      <a:pt x="132" y="167"/>
                    </a:cubicBezTo>
                    <a:cubicBezTo>
                      <a:pt x="145" y="180"/>
                      <a:pt x="150" y="199"/>
                      <a:pt x="155" y="217"/>
                    </a:cubicBezTo>
                    <a:cubicBezTo>
                      <a:pt x="156" y="205"/>
                      <a:pt x="158" y="192"/>
                      <a:pt x="157" y="180"/>
                    </a:cubicBezTo>
                    <a:cubicBezTo>
                      <a:pt x="155" y="159"/>
                      <a:pt x="143" y="145"/>
                      <a:pt x="136" y="127"/>
                    </a:cubicBezTo>
                    <a:cubicBezTo>
                      <a:pt x="131" y="113"/>
                      <a:pt x="129" y="99"/>
                      <a:pt x="127" y="85"/>
                    </a:cubicBezTo>
                    <a:close/>
                  </a:path>
                </a:pathLst>
              </a:custGeom>
              <a:solidFill>
                <a:srgbClr val="84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4" name="î$ḷíďé">
                <a:extLst>
                  <a:ext uri="{FF2B5EF4-FFF2-40B4-BE49-F238E27FC236}">
                    <a16:creationId xmlns="" xmlns:a16="http://schemas.microsoft.com/office/drawing/2014/main" id="{2FD0E18F-20BC-45DB-89A4-E5CFA9A90F6A}"/>
                  </a:ext>
                </a:extLst>
              </p:cNvPr>
              <p:cNvSpPr/>
              <p:nvPr/>
            </p:nvSpPr>
            <p:spPr bwMode="auto">
              <a:xfrm>
                <a:off x="4742" y="1831"/>
                <a:ext cx="412" cy="477"/>
              </a:xfrm>
              <a:custGeom>
                <a:avLst/>
                <a:gdLst>
                  <a:gd name="T0" fmla="*/ 158 w 198"/>
                  <a:gd name="T1" fmla="*/ 2 h 229"/>
                  <a:gd name="T2" fmla="*/ 128 w 198"/>
                  <a:gd name="T3" fmla="*/ 30 h 229"/>
                  <a:gd name="T4" fmla="*/ 114 w 198"/>
                  <a:gd name="T5" fmla="*/ 134 h 229"/>
                  <a:gd name="T6" fmla="*/ 113 w 198"/>
                  <a:gd name="T7" fmla="*/ 146 h 229"/>
                  <a:gd name="T8" fmla="*/ 82 w 198"/>
                  <a:gd name="T9" fmla="*/ 167 h 229"/>
                  <a:gd name="T10" fmla="*/ 51 w 198"/>
                  <a:gd name="T11" fmla="*/ 175 h 229"/>
                  <a:gd name="T12" fmla="*/ 1 w 198"/>
                  <a:gd name="T13" fmla="*/ 179 h 229"/>
                  <a:gd name="T14" fmla="*/ 0 w 198"/>
                  <a:gd name="T15" fmla="*/ 179 h 229"/>
                  <a:gd name="T16" fmla="*/ 0 w 198"/>
                  <a:gd name="T17" fmla="*/ 180 h 229"/>
                  <a:gd name="T18" fmla="*/ 0 w 198"/>
                  <a:gd name="T19" fmla="*/ 184 h 229"/>
                  <a:gd name="T20" fmla="*/ 0 w 198"/>
                  <a:gd name="T21" fmla="*/ 185 h 229"/>
                  <a:gd name="T22" fmla="*/ 3 w 198"/>
                  <a:gd name="T23" fmla="*/ 186 h 229"/>
                  <a:gd name="T24" fmla="*/ 4 w 198"/>
                  <a:gd name="T25" fmla="*/ 209 h 229"/>
                  <a:gd name="T26" fmla="*/ 7 w 198"/>
                  <a:gd name="T27" fmla="*/ 221 h 229"/>
                  <a:gd name="T28" fmla="*/ 4 w 198"/>
                  <a:gd name="T29" fmla="*/ 227 h 229"/>
                  <a:gd name="T30" fmla="*/ 5 w 198"/>
                  <a:gd name="T31" fmla="*/ 229 h 229"/>
                  <a:gd name="T32" fmla="*/ 8 w 198"/>
                  <a:gd name="T33" fmla="*/ 228 h 229"/>
                  <a:gd name="T34" fmla="*/ 35 w 198"/>
                  <a:gd name="T35" fmla="*/ 224 h 229"/>
                  <a:gd name="T36" fmla="*/ 94 w 198"/>
                  <a:gd name="T37" fmla="*/ 213 h 229"/>
                  <a:gd name="T38" fmla="*/ 142 w 198"/>
                  <a:gd name="T39" fmla="*/ 192 h 229"/>
                  <a:gd name="T40" fmla="*/ 158 w 198"/>
                  <a:gd name="T41" fmla="*/ 173 h 229"/>
                  <a:gd name="T42" fmla="*/ 161 w 198"/>
                  <a:gd name="T43" fmla="*/ 167 h 229"/>
                  <a:gd name="T44" fmla="*/ 175 w 198"/>
                  <a:gd name="T45" fmla="*/ 139 h 229"/>
                  <a:gd name="T46" fmla="*/ 189 w 198"/>
                  <a:gd name="T47" fmla="*/ 93 h 229"/>
                  <a:gd name="T48" fmla="*/ 197 w 198"/>
                  <a:gd name="T49" fmla="*/ 56 h 229"/>
                  <a:gd name="T50" fmla="*/ 158 w 198"/>
                  <a:gd name="T51" fmla="*/ 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8" h="229">
                    <a:moveTo>
                      <a:pt x="158" y="2"/>
                    </a:moveTo>
                    <a:cubicBezTo>
                      <a:pt x="145" y="0"/>
                      <a:pt x="131" y="19"/>
                      <a:pt x="128" y="30"/>
                    </a:cubicBezTo>
                    <a:cubicBezTo>
                      <a:pt x="118" y="64"/>
                      <a:pt x="115" y="99"/>
                      <a:pt x="114" y="134"/>
                    </a:cubicBezTo>
                    <a:cubicBezTo>
                      <a:pt x="114" y="138"/>
                      <a:pt x="114" y="142"/>
                      <a:pt x="113" y="146"/>
                    </a:cubicBezTo>
                    <a:cubicBezTo>
                      <a:pt x="110" y="160"/>
                      <a:pt x="95" y="164"/>
                      <a:pt x="82" y="167"/>
                    </a:cubicBezTo>
                    <a:cubicBezTo>
                      <a:pt x="72" y="170"/>
                      <a:pt x="61" y="173"/>
                      <a:pt x="51" y="175"/>
                    </a:cubicBezTo>
                    <a:cubicBezTo>
                      <a:pt x="35" y="178"/>
                      <a:pt x="18" y="180"/>
                      <a:pt x="1" y="179"/>
                    </a:cubicBezTo>
                    <a:cubicBezTo>
                      <a:pt x="1" y="178"/>
                      <a:pt x="1" y="178"/>
                      <a:pt x="0" y="179"/>
                    </a:cubicBezTo>
                    <a:cubicBezTo>
                      <a:pt x="0" y="179"/>
                      <a:pt x="0" y="180"/>
                      <a:pt x="0" y="180"/>
                    </a:cubicBezTo>
                    <a:cubicBezTo>
                      <a:pt x="0" y="181"/>
                      <a:pt x="0" y="183"/>
                      <a:pt x="0" y="184"/>
                    </a:cubicBezTo>
                    <a:cubicBezTo>
                      <a:pt x="0" y="184"/>
                      <a:pt x="0" y="185"/>
                      <a:pt x="0" y="185"/>
                    </a:cubicBezTo>
                    <a:cubicBezTo>
                      <a:pt x="1" y="186"/>
                      <a:pt x="2" y="186"/>
                      <a:pt x="3" y="186"/>
                    </a:cubicBezTo>
                    <a:cubicBezTo>
                      <a:pt x="17" y="185"/>
                      <a:pt x="1" y="203"/>
                      <a:pt x="4" y="209"/>
                    </a:cubicBezTo>
                    <a:cubicBezTo>
                      <a:pt x="6" y="215"/>
                      <a:pt x="13" y="214"/>
                      <a:pt x="7" y="221"/>
                    </a:cubicBezTo>
                    <a:cubicBezTo>
                      <a:pt x="5" y="223"/>
                      <a:pt x="4" y="225"/>
                      <a:pt x="4" y="227"/>
                    </a:cubicBezTo>
                    <a:cubicBezTo>
                      <a:pt x="4" y="228"/>
                      <a:pt x="4" y="228"/>
                      <a:pt x="5" y="229"/>
                    </a:cubicBezTo>
                    <a:cubicBezTo>
                      <a:pt x="6" y="229"/>
                      <a:pt x="7" y="229"/>
                      <a:pt x="8" y="228"/>
                    </a:cubicBezTo>
                    <a:cubicBezTo>
                      <a:pt x="17" y="225"/>
                      <a:pt x="26" y="226"/>
                      <a:pt x="35" y="224"/>
                    </a:cubicBezTo>
                    <a:cubicBezTo>
                      <a:pt x="54" y="220"/>
                      <a:pt x="74" y="217"/>
                      <a:pt x="94" y="213"/>
                    </a:cubicBezTo>
                    <a:cubicBezTo>
                      <a:pt x="111" y="211"/>
                      <a:pt x="127" y="200"/>
                      <a:pt x="142" y="192"/>
                    </a:cubicBezTo>
                    <a:cubicBezTo>
                      <a:pt x="151" y="186"/>
                      <a:pt x="155" y="185"/>
                      <a:pt x="158" y="173"/>
                    </a:cubicBezTo>
                    <a:cubicBezTo>
                      <a:pt x="159" y="171"/>
                      <a:pt x="160" y="169"/>
                      <a:pt x="161" y="167"/>
                    </a:cubicBezTo>
                    <a:cubicBezTo>
                      <a:pt x="166" y="157"/>
                      <a:pt x="170" y="148"/>
                      <a:pt x="175" y="139"/>
                    </a:cubicBezTo>
                    <a:cubicBezTo>
                      <a:pt x="182" y="124"/>
                      <a:pt x="181" y="107"/>
                      <a:pt x="189" y="93"/>
                    </a:cubicBezTo>
                    <a:cubicBezTo>
                      <a:pt x="195" y="81"/>
                      <a:pt x="198" y="70"/>
                      <a:pt x="197" y="56"/>
                    </a:cubicBezTo>
                    <a:cubicBezTo>
                      <a:pt x="196" y="33"/>
                      <a:pt x="183" y="7"/>
                      <a:pt x="158" y="2"/>
                    </a:cubicBezTo>
                    <a:close/>
                  </a:path>
                </a:pathLst>
              </a:custGeom>
              <a:solidFill>
                <a:srgbClr val="E83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5" name="iS1îḓê">
                <a:extLst>
                  <a:ext uri="{FF2B5EF4-FFF2-40B4-BE49-F238E27FC236}">
                    <a16:creationId xmlns="" xmlns:a16="http://schemas.microsoft.com/office/drawing/2014/main" id="{368C0C74-F820-4226-BA18-789B316096B7}"/>
                  </a:ext>
                </a:extLst>
              </p:cNvPr>
              <p:cNvSpPr/>
              <p:nvPr/>
            </p:nvSpPr>
            <p:spPr bwMode="auto">
              <a:xfrm>
                <a:off x="4384" y="2164"/>
                <a:ext cx="166" cy="144"/>
              </a:xfrm>
              <a:custGeom>
                <a:avLst/>
                <a:gdLst>
                  <a:gd name="T0" fmla="*/ 76 w 80"/>
                  <a:gd name="T1" fmla="*/ 19 h 69"/>
                  <a:gd name="T2" fmla="*/ 65 w 80"/>
                  <a:gd name="T3" fmla="*/ 13 h 69"/>
                  <a:gd name="T4" fmla="*/ 56 w 80"/>
                  <a:gd name="T5" fmla="*/ 16 h 69"/>
                  <a:gd name="T6" fmla="*/ 57 w 80"/>
                  <a:gd name="T7" fmla="*/ 7 h 69"/>
                  <a:gd name="T8" fmla="*/ 52 w 80"/>
                  <a:gd name="T9" fmla="*/ 0 h 69"/>
                  <a:gd name="T10" fmla="*/ 5 w 80"/>
                  <a:gd name="T11" fmla="*/ 0 h 69"/>
                  <a:gd name="T12" fmla="*/ 0 w 80"/>
                  <a:gd name="T13" fmla="*/ 7 h 69"/>
                  <a:gd name="T14" fmla="*/ 9 w 80"/>
                  <a:gd name="T15" fmla="*/ 65 h 69"/>
                  <a:gd name="T16" fmla="*/ 13 w 80"/>
                  <a:gd name="T17" fmla="*/ 69 h 69"/>
                  <a:gd name="T18" fmla="*/ 44 w 80"/>
                  <a:gd name="T19" fmla="*/ 69 h 69"/>
                  <a:gd name="T20" fmla="*/ 48 w 80"/>
                  <a:gd name="T21" fmla="*/ 65 h 69"/>
                  <a:gd name="T22" fmla="*/ 50 w 80"/>
                  <a:gd name="T23" fmla="*/ 55 h 69"/>
                  <a:gd name="T24" fmla="*/ 50 w 80"/>
                  <a:gd name="T25" fmla="*/ 55 h 69"/>
                  <a:gd name="T26" fmla="*/ 72 w 80"/>
                  <a:gd name="T27" fmla="*/ 40 h 69"/>
                  <a:gd name="T28" fmla="*/ 76 w 80"/>
                  <a:gd name="T29" fmla="*/ 19 h 69"/>
                  <a:gd name="T30" fmla="*/ 67 w 80"/>
                  <a:gd name="T31" fmla="*/ 37 h 69"/>
                  <a:gd name="T32" fmla="*/ 51 w 80"/>
                  <a:gd name="T33" fmla="*/ 49 h 69"/>
                  <a:gd name="T34" fmla="*/ 55 w 80"/>
                  <a:gd name="T35" fmla="*/ 23 h 69"/>
                  <a:gd name="T36" fmla="*/ 55 w 80"/>
                  <a:gd name="T37" fmla="*/ 23 h 69"/>
                  <a:gd name="T38" fmla="*/ 65 w 80"/>
                  <a:gd name="T39" fmla="*/ 18 h 69"/>
                  <a:gd name="T40" fmla="*/ 71 w 80"/>
                  <a:gd name="T41" fmla="*/ 21 h 69"/>
                  <a:gd name="T42" fmla="*/ 67 w 80"/>
                  <a:gd name="T43" fmla="*/ 3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0" h="69">
                    <a:moveTo>
                      <a:pt x="76" y="19"/>
                    </a:moveTo>
                    <a:cubicBezTo>
                      <a:pt x="74" y="15"/>
                      <a:pt x="70" y="13"/>
                      <a:pt x="65" y="13"/>
                    </a:cubicBezTo>
                    <a:cubicBezTo>
                      <a:pt x="62" y="13"/>
                      <a:pt x="59" y="14"/>
                      <a:pt x="56" y="16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8" y="3"/>
                      <a:pt x="55" y="0"/>
                      <a:pt x="5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7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9" y="67"/>
                      <a:pt x="11" y="69"/>
                      <a:pt x="13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6" y="69"/>
                      <a:pt x="48" y="67"/>
                      <a:pt x="48" y="65"/>
                    </a:cubicBezTo>
                    <a:cubicBezTo>
                      <a:pt x="50" y="55"/>
                      <a:pt x="50" y="55"/>
                      <a:pt x="50" y="55"/>
                    </a:cubicBezTo>
                    <a:cubicBezTo>
                      <a:pt x="50" y="55"/>
                      <a:pt x="50" y="55"/>
                      <a:pt x="50" y="55"/>
                    </a:cubicBezTo>
                    <a:cubicBezTo>
                      <a:pt x="60" y="51"/>
                      <a:pt x="67" y="45"/>
                      <a:pt x="72" y="40"/>
                    </a:cubicBezTo>
                    <a:cubicBezTo>
                      <a:pt x="76" y="35"/>
                      <a:pt x="80" y="25"/>
                      <a:pt x="76" y="19"/>
                    </a:cubicBezTo>
                    <a:close/>
                    <a:moveTo>
                      <a:pt x="67" y="37"/>
                    </a:moveTo>
                    <a:cubicBezTo>
                      <a:pt x="64" y="41"/>
                      <a:pt x="58" y="46"/>
                      <a:pt x="51" y="49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9" y="20"/>
                      <a:pt x="62" y="18"/>
                      <a:pt x="65" y="18"/>
                    </a:cubicBezTo>
                    <a:cubicBezTo>
                      <a:pt x="69" y="18"/>
                      <a:pt x="70" y="20"/>
                      <a:pt x="71" y="21"/>
                    </a:cubicBezTo>
                    <a:cubicBezTo>
                      <a:pt x="73" y="25"/>
                      <a:pt x="70" y="33"/>
                      <a:pt x="67" y="37"/>
                    </a:cubicBezTo>
                    <a:close/>
                  </a:path>
                </a:pathLst>
              </a:custGeom>
              <a:solidFill>
                <a:srgbClr val="EB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6" name="i$líḋe">
                <a:extLst>
                  <a:ext uri="{FF2B5EF4-FFF2-40B4-BE49-F238E27FC236}">
                    <a16:creationId xmlns="" xmlns:a16="http://schemas.microsoft.com/office/drawing/2014/main" id="{848ABE94-68A1-4384-9B07-98A49DE55EBE}"/>
                  </a:ext>
                </a:extLst>
              </p:cNvPr>
              <p:cNvSpPr/>
              <p:nvPr/>
            </p:nvSpPr>
            <p:spPr bwMode="auto">
              <a:xfrm>
                <a:off x="4403" y="2187"/>
                <a:ext cx="27" cy="100"/>
              </a:xfrm>
              <a:custGeom>
                <a:avLst/>
                <a:gdLst>
                  <a:gd name="T0" fmla="*/ 0 w 27"/>
                  <a:gd name="T1" fmla="*/ 0 h 100"/>
                  <a:gd name="T2" fmla="*/ 12 w 27"/>
                  <a:gd name="T3" fmla="*/ 100 h 100"/>
                  <a:gd name="T4" fmla="*/ 27 w 27"/>
                  <a:gd name="T5" fmla="*/ 100 h 100"/>
                  <a:gd name="T6" fmla="*/ 16 w 27"/>
                  <a:gd name="T7" fmla="*/ 0 h 100"/>
                  <a:gd name="T8" fmla="*/ 0 w 27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0">
                    <a:moveTo>
                      <a:pt x="0" y="0"/>
                    </a:moveTo>
                    <a:lnTo>
                      <a:pt x="12" y="100"/>
                    </a:lnTo>
                    <a:lnTo>
                      <a:pt x="27" y="100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7" name="ïsḻiḍê">
                <a:extLst>
                  <a:ext uri="{FF2B5EF4-FFF2-40B4-BE49-F238E27FC236}">
                    <a16:creationId xmlns="" xmlns:a16="http://schemas.microsoft.com/office/drawing/2014/main" id="{EDCCF773-056D-45ED-B4E5-CBABF5322A09}"/>
                  </a:ext>
                </a:extLst>
              </p:cNvPr>
              <p:cNvSpPr/>
              <p:nvPr/>
            </p:nvSpPr>
            <p:spPr bwMode="auto">
              <a:xfrm>
                <a:off x="4413" y="2048"/>
                <a:ext cx="67" cy="102"/>
              </a:xfrm>
              <a:custGeom>
                <a:avLst/>
                <a:gdLst>
                  <a:gd name="T0" fmla="*/ 13 w 32"/>
                  <a:gd name="T1" fmla="*/ 49 h 49"/>
                  <a:gd name="T2" fmla="*/ 23 w 32"/>
                  <a:gd name="T3" fmla="*/ 21 h 49"/>
                  <a:gd name="T4" fmla="*/ 18 w 32"/>
                  <a:gd name="T5" fmla="*/ 0 h 49"/>
                  <a:gd name="T6" fmla="*/ 8 w 32"/>
                  <a:gd name="T7" fmla="*/ 20 h 49"/>
                  <a:gd name="T8" fmla="*/ 13 w 32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9">
                    <a:moveTo>
                      <a:pt x="13" y="49"/>
                    </a:moveTo>
                    <a:cubicBezTo>
                      <a:pt x="13" y="49"/>
                      <a:pt x="32" y="37"/>
                      <a:pt x="23" y="21"/>
                    </a:cubicBezTo>
                    <a:cubicBezTo>
                      <a:pt x="14" y="4"/>
                      <a:pt x="18" y="0"/>
                      <a:pt x="18" y="0"/>
                    </a:cubicBezTo>
                    <a:cubicBezTo>
                      <a:pt x="18" y="0"/>
                      <a:pt x="0" y="10"/>
                      <a:pt x="8" y="20"/>
                    </a:cubicBezTo>
                    <a:cubicBezTo>
                      <a:pt x="17" y="29"/>
                      <a:pt x="16" y="39"/>
                      <a:pt x="13" y="4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8" name="íş1îḑè">
                <a:extLst>
                  <a:ext uri="{FF2B5EF4-FFF2-40B4-BE49-F238E27FC236}">
                    <a16:creationId xmlns="" xmlns:a16="http://schemas.microsoft.com/office/drawing/2014/main" id="{FDFEA481-C944-474F-A1C8-615D5041913F}"/>
                  </a:ext>
                </a:extLst>
              </p:cNvPr>
              <p:cNvSpPr/>
              <p:nvPr/>
            </p:nvSpPr>
            <p:spPr bwMode="auto">
              <a:xfrm>
                <a:off x="3352" y="2083"/>
                <a:ext cx="108" cy="127"/>
              </a:xfrm>
              <a:custGeom>
                <a:avLst/>
                <a:gdLst>
                  <a:gd name="T0" fmla="*/ 47 w 52"/>
                  <a:gd name="T1" fmla="*/ 0 h 61"/>
                  <a:gd name="T2" fmla="*/ 6 w 52"/>
                  <a:gd name="T3" fmla="*/ 0 h 61"/>
                  <a:gd name="T4" fmla="*/ 1 w 52"/>
                  <a:gd name="T5" fmla="*/ 7 h 61"/>
                  <a:gd name="T6" fmla="*/ 3 w 52"/>
                  <a:gd name="T7" fmla="*/ 15 h 61"/>
                  <a:gd name="T8" fmla="*/ 0 w 52"/>
                  <a:gd name="T9" fmla="*/ 13 h 61"/>
                  <a:gd name="T10" fmla="*/ 2 w 52"/>
                  <a:gd name="T11" fmla="*/ 20 h 61"/>
                  <a:gd name="T12" fmla="*/ 3 w 52"/>
                  <a:gd name="T13" fmla="*/ 21 h 61"/>
                  <a:gd name="T14" fmla="*/ 4 w 52"/>
                  <a:gd name="T15" fmla="*/ 21 h 61"/>
                  <a:gd name="T16" fmla="*/ 7 w 52"/>
                  <a:gd name="T17" fmla="*/ 43 h 61"/>
                  <a:gd name="T18" fmla="*/ 6 w 52"/>
                  <a:gd name="T19" fmla="*/ 43 h 61"/>
                  <a:gd name="T20" fmla="*/ 7 w 52"/>
                  <a:gd name="T21" fmla="*/ 48 h 61"/>
                  <a:gd name="T22" fmla="*/ 7 w 52"/>
                  <a:gd name="T23" fmla="*/ 48 h 61"/>
                  <a:gd name="T24" fmla="*/ 8 w 52"/>
                  <a:gd name="T25" fmla="*/ 48 h 61"/>
                  <a:gd name="T26" fmla="*/ 9 w 52"/>
                  <a:gd name="T27" fmla="*/ 58 h 61"/>
                  <a:gd name="T28" fmla="*/ 13 w 52"/>
                  <a:gd name="T29" fmla="*/ 61 h 61"/>
                  <a:gd name="T30" fmla="*/ 40 w 52"/>
                  <a:gd name="T31" fmla="*/ 61 h 61"/>
                  <a:gd name="T32" fmla="*/ 44 w 52"/>
                  <a:gd name="T33" fmla="*/ 58 h 61"/>
                  <a:gd name="T34" fmla="*/ 51 w 52"/>
                  <a:gd name="T35" fmla="*/ 7 h 61"/>
                  <a:gd name="T36" fmla="*/ 47 w 52"/>
                  <a:gd name="T3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61">
                    <a:moveTo>
                      <a:pt x="47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1" y="3"/>
                      <a:pt x="1" y="7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4"/>
                      <a:pt x="1" y="14"/>
                      <a:pt x="0" y="13"/>
                    </a:cubicBezTo>
                    <a:cubicBezTo>
                      <a:pt x="1" y="16"/>
                      <a:pt x="1" y="18"/>
                      <a:pt x="2" y="20"/>
                    </a:cubicBezTo>
                    <a:cubicBezTo>
                      <a:pt x="2" y="20"/>
                      <a:pt x="3" y="21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6" y="43"/>
                    </a:cubicBezTo>
                    <a:cubicBezTo>
                      <a:pt x="7" y="45"/>
                      <a:pt x="7" y="47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60"/>
                      <a:pt x="11" y="61"/>
                      <a:pt x="13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2" y="61"/>
                      <a:pt x="43" y="60"/>
                      <a:pt x="44" y="58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2" y="3"/>
                      <a:pt x="50" y="0"/>
                      <a:pt x="47" y="0"/>
                    </a:cubicBezTo>
                    <a:close/>
                  </a:path>
                </a:pathLst>
              </a:custGeom>
              <a:solidFill>
                <a:srgbClr val="EB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9" name="ïṡḷîḑé">
                <a:extLst>
                  <a:ext uri="{FF2B5EF4-FFF2-40B4-BE49-F238E27FC236}">
                    <a16:creationId xmlns="" xmlns:a16="http://schemas.microsoft.com/office/drawing/2014/main" id="{2C7EEF93-AA46-49C8-9280-0A9F48140D46}"/>
                  </a:ext>
                </a:extLst>
              </p:cNvPr>
              <p:cNvSpPr/>
              <p:nvPr/>
            </p:nvSpPr>
            <p:spPr bwMode="auto">
              <a:xfrm>
                <a:off x="3377" y="2112"/>
                <a:ext cx="25" cy="87"/>
              </a:xfrm>
              <a:custGeom>
                <a:avLst/>
                <a:gdLst>
                  <a:gd name="T0" fmla="*/ 0 w 25"/>
                  <a:gd name="T1" fmla="*/ 0 h 87"/>
                  <a:gd name="T2" fmla="*/ 13 w 25"/>
                  <a:gd name="T3" fmla="*/ 87 h 87"/>
                  <a:gd name="T4" fmla="*/ 25 w 25"/>
                  <a:gd name="T5" fmla="*/ 87 h 87"/>
                  <a:gd name="T6" fmla="*/ 15 w 25"/>
                  <a:gd name="T7" fmla="*/ 0 h 87"/>
                  <a:gd name="T8" fmla="*/ 0 w 2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87">
                    <a:moveTo>
                      <a:pt x="0" y="0"/>
                    </a:moveTo>
                    <a:lnTo>
                      <a:pt x="13" y="87"/>
                    </a:lnTo>
                    <a:lnTo>
                      <a:pt x="25" y="87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0" name="iṣliďê">
                <a:extLst>
                  <a:ext uri="{FF2B5EF4-FFF2-40B4-BE49-F238E27FC236}">
                    <a16:creationId xmlns="" xmlns:a16="http://schemas.microsoft.com/office/drawing/2014/main" id="{00D1F285-FF07-4C7F-AC71-1E0A81D60995}"/>
                  </a:ext>
                </a:extLst>
              </p:cNvPr>
              <p:cNvSpPr/>
              <p:nvPr/>
            </p:nvSpPr>
            <p:spPr bwMode="auto">
              <a:xfrm>
                <a:off x="2905" y="1680"/>
                <a:ext cx="125" cy="131"/>
              </a:xfrm>
              <a:custGeom>
                <a:avLst/>
                <a:gdLst>
                  <a:gd name="T0" fmla="*/ 60 w 60"/>
                  <a:gd name="T1" fmla="*/ 32 h 63"/>
                  <a:gd name="T2" fmla="*/ 44 w 60"/>
                  <a:gd name="T3" fmla="*/ 58 h 63"/>
                  <a:gd name="T4" fmla="*/ 0 w 60"/>
                  <a:gd name="T5" fmla="*/ 50 h 63"/>
                  <a:gd name="T6" fmla="*/ 12 w 60"/>
                  <a:gd name="T7" fmla="*/ 11 h 63"/>
                  <a:gd name="T8" fmla="*/ 21 w 60"/>
                  <a:gd name="T9" fmla="*/ 0 h 63"/>
                  <a:gd name="T10" fmla="*/ 60 w 60"/>
                  <a:gd name="T11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63">
                    <a:moveTo>
                      <a:pt x="60" y="32"/>
                    </a:moveTo>
                    <a:cubicBezTo>
                      <a:pt x="60" y="32"/>
                      <a:pt x="50" y="53"/>
                      <a:pt x="44" y="58"/>
                    </a:cubicBezTo>
                    <a:cubicBezTo>
                      <a:pt x="37" y="63"/>
                      <a:pt x="0" y="50"/>
                      <a:pt x="0" y="50"/>
                    </a:cubicBezTo>
                    <a:cubicBezTo>
                      <a:pt x="0" y="50"/>
                      <a:pt x="13" y="16"/>
                      <a:pt x="12" y="11"/>
                    </a:cubicBezTo>
                    <a:cubicBezTo>
                      <a:pt x="10" y="5"/>
                      <a:pt x="21" y="0"/>
                      <a:pt x="21" y="0"/>
                    </a:cubicBez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DEB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1" name="íṧ1iďè">
                <a:extLst>
                  <a:ext uri="{FF2B5EF4-FFF2-40B4-BE49-F238E27FC236}">
                    <a16:creationId xmlns="" xmlns:a16="http://schemas.microsoft.com/office/drawing/2014/main" id="{8CB52D15-CE41-468D-BD3B-E1D6E4A15D75}"/>
                  </a:ext>
                </a:extLst>
              </p:cNvPr>
              <p:cNvSpPr/>
              <p:nvPr/>
            </p:nvSpPr>
            <p:spPr bwMode="auto">
              <a:xfrm>
                <a:off x="2899" y="1528"/>
                <a:ext cx="195" cy="226"/>
              </a:xfrm>
              <a:custGeom>
                <a:avLst/>
                <a:gdLst>
                  <a:gd name="T0" fmla="*/ 24 w 94"/>
                  <a:gd name="T1" fmla="*/ 81 h 109"/>
                  <a:gd name="T2" fmla="*/ 34 w 94"/>
                  <a:gd name="T3" fmla="*/ 92 h 109"/>
                  <a:gd name="T4" fmla="*/ 44 w 94"/>
                  <a:gd name="T5" fmla="*/ 100 h 109"/>
                  <a:gd name="T6" fmla="*/ 52 w 94"/>
                  <a:gd name="T7" fmla="*/ 103 h 109"/>
                  <a:gd name="T8" fmla="*/ 70 w 94"/>
                  <a:gd name="T9" fmla="*/ 108 h 109"/>
                  <a:gd name="T10" fmla="*/ 75 w 94"/>
                  <a:gd name="T11" fmla="*/ 109 h 109"/>
                  <a:gd name="T12" fmla="*/ 83 w 94"/>
                  <a:gd name="T13" fmla="*/ 103 h 109"/>
                  <a:gd name="T14" fmla="*/ 83 w 94"/>
                  <a:gd name="T15" fmla="*/ 102 h 109"/>
                  <a:gd name="T16" fmla="*/ 82 w 94"/>
                  <a:gd name="T17" fmla="*/ 95 h 109"/>
                  <a:gd name="T18" fmla="*/ 84 w 94"/>
                  <a:gd name="T19" fmla="*/ 92 h 109"/>
                  <a:gd name="T20" fmla="*/ 84 w 94"/>
                  <a:gd name="T21" fmla="*/ 87 h 109"/>
                  <a:gd name="T22" fmla="*/ 87 w 94"/>
                  <a:gd name="T23" fmla="*/ 85 h 109"/>
                  <a:gd name="T24" fmla="*/ 87 w 94"/>
                  <a:gd name="T25" fmla="*/ 80 h 109"/>
                  <a:gd name="T26" fmla="*/ 93 w 94"/>
                  <a:gd name="T27" fmla="*/ 77 h 109"/>
                  <a:gd name="T28" fmla="*/ 94 w 94"/>
                  <a:gd name="T29" fmla="*/ 75 h 109"/>
                  <a:gd name="T30" fmla="*/ 89 w 94"/>
                  <a:gd name="T31" fmla="*/ 66 h 109"/>
                  <a:gd name="T32" fmla="*/ 86 w 94"/>
                  <a:gd name="T33" fmla="*/ 58 h 109"/>
                  <a:gd name="T34" fmla="*/ 87 w 94"/>
                  <a:gd name="T35" fmla="*/ 53 h 109"/>
                  <a:gd name="T36" fmla="*/ 85 w 94"/>
                  <a:gd name="T37" fmla="*/ 41 h 109"/>
                  <a:gd name="T38" fmla="*/ 85 w 94"/>
                  <a:gd name="T39" fmla="*/ 32 h 109"/>
                  <a:gd name="T40" fmla="*/ 81 w 94"/>
                  <a:gd name="T41" fmla="*/ 24 h 109"/>
                  <a:gd name="T42" fmla="*/ 64 w 94"/>
                  <a:gd name="T43" fmla="*/ 7 h 109"/>
                  <a:gd name="T44" fmla="*/ 19 w 94"/>
                  <a:gd name="T45" fmla="*/ 10 h 109"/>
                  <a:gd name="T46" fmla="*/ 8 w 94"/>
                  <a:gd name="T47" fmla="*/ 19 h 109"/>
                  <a:gd name="T48" fmla="*/ 3 w 94"/>
                  <a:gd name="T49" fmla="*/ 29 h 109"/>
                  <a:gd name="T50" fmla="*/ 2 w 94"/>
                  <a:gd name="T51" fmla="*/ 54 h 109"/>
                  <a:gd name="T52" fmla="*/ 15 w 94"/>
                  <a:gd name="T53" fmla="*/ 74 h 109"/>
                  <a:gd name="T54" fmla="*/ 24 w 94"/>
                  <a:gd name="T55" fmla="*/ 8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4" h="109">
                    <a:moveTo>
                      <a:pt x="24" y="81"/>
                    </a:moveTo>
                    <a:cubicBezTo>
                      <a:pt x="27" y="84"/>
                      <a:pt x="30" y="89"/>
                      <a:pt x="34" y="92"/>
                    </a:cubicBezTo>
                    <a:cubicBezTo>
                      <a:pt x="36" y="93"/>
                      <a:pt x="36" y="94"/>
                      <a:pt x="44" y="100"/>
                    </a:cubicBezTo>
                    <a:cubicBezTo>
                      <a:pt x="46" y="102"/>
                      <a:pt x="49" y="102"/>
                      <a:pt x="52" y="103"/>
                    </a:cubicBezTo>
                    <a:cubicBezTo>
                      <a:pt x="58" y="105"/>
                      <a:pt x="64" y="107"/>
                      <a:pt x="70" y="108"/>
                    </a:cubicBezTo>
                    <a:cubicBezTo>
                      <a:pt x="72" y="109"/>
                      <a:pt x="73" y="109"/>
                      <a:pt x="75" y="109"/>
                    </a:cubicBezTo>
                    <a:cubicBezTo>
                      <a:pt x="78" y="109"/>
                      <a:pt x="81" y="106"/>
                      <a:pt x="83" y="103"/>
                    </a:cubicBezTo>
                    <a:cubicBezTo>
                      <a:pt x="83" y="103"/>
                      <a:pt x="83" y="102"/>
                      <a:pt x="83" y="102"/>
                    </a:cubicBezTo>
                    <a:cubicBezTo>
                      <a:pt x="84" y="99"/>
                      <a:pt x="81" y="97"/>
                      <a:pt x="82" y="95"/>
                    </a:cubicBezTo>
                    <a:cubicBezTo>
                      <a:pt x="82" y="94"/>
                      <a:pt x="83" y="93"/>
                      <a:pt x="84" y="92"/>
                    </a:cubicBezTo>
                    <a:cubicBezTo>
                      <a:pt x="85" y="91"/>
                      <a:pt x="84" y="89"/>
                      <a:pt x="84" y="87"/>
                    </a:cubicBezTo>
                    <a:cubicBezTo>
                      <a:pt x="85" y="88"/>
                      <a:pt x="86" y="86"/>
                      <a:pt x="87" y="85"/>
                    </a:cubicBezTo>
                    <a:cubicBezTo>
                      <a:pt x="87" y="83"/>
                      <a:pt x="87" y="82"/>
                      <a:pt x="87" y="80"/>
                    </a:cubicBezTo>
                    <a:cubicBezTo>
                      <a:pt x="88" y="78"/>
                      <a:pt x="91" y="78"/>
                      <a:pt x="93" y="77"/>
                    </a:cubicBezTo>
                    <a:cubicBezTo>
                      <a:pt x="94" y="77"/>
                      <a:pt x="94" y="76"/>
                      <a:pt x="94" y="75"/>
                    </a:cubicBezTo>
                    <a:cubicBezTo>
                      <a:pt x="93" y="72"/>
                      <a:pt x="91" y="69"/>
                      <a:pt x="89" y="66"/>
                    </a:cubicBezTo>
                    <a:cubicBezTo>
                      <a:pt x="88" y="64"/>
                      <a:pt x="85" y="61"/>
                      <a:pt x="86" y="58"/>
                    </a:cubicBezTo>
                    <a:cubicBezTo>
                      <a:pt x="86" y="56"/>
                      <a:pt x="87" y="55"/>
                      <a:pt x="87" y="53"/>
                    </a:cubicBezTo>
                    <a:cubicBezTo>
                      <a:pt x="88" y="49"/>
                      <a:pt x="86" y="45"/>
                      <a:pt x="85" y="41"/>
                    </a:cubicBezTo>
                    <a:cubicBezTo>
                      <a:pt x="85" y="38"/>
                      <a:pt x="85" y="35"/>
                      <a:pt x="85" y="32"/>
                    </a:cubicBezTo>
                    <a:cubicBezTo>
                      <a:pt x="84" y="29"/>
                      <a:pt x="84" y="26"/>
                      <a:pt x="81" y="24"/>
                    </a:cubicBezTo>
                    <a:cubicBezTo>
                      <a:pt x="75" y="18"/>
                      <a:pt x="72" y="11"/>
                      <a:pt x="64" y="7"/>
                    </a:cubicBezTo>
                    <a:cubicBezTo>
                      <a:pt x="50" y="0"/>
                      <a:pt x="33" y="2"/>
                      <a:pt x="19" y="10"/>
                    </a:cubicBezTo>
                    <a:cubicBezTo>
                      <a:pt x="15" y="12"/>
                      <a:pt x="11" y="15"/>
                      <a:pt x="8" y="19"/>
                    </a:cubicBezTo>
                    <a:cubicBezTo>
                      <a:pt x="6" y="22"/>
                      <a:pt x="4" y="25"/>
                      <a:pt x="3" y="29"/>
                    </a:cubicBezTo>
                    <a:cubicBezTo>
                      <a:pt x="0" y="37"/>
                      <a:pt x="0" y="45"/>
                      <a:pt x="2" y="54"/>
                    </a:cubicBezTo>
                    <a:cubicBezTo>
                      <a:pt x="4" y="62"/>
                      <a:pt x="9" y="69"/>
                      <a:pt x="15" y="74"/>
                    </a:cubicBezTo>
                    <a:cubicBezTo>
                      <a:pt x="18" y="76"/>
                      <a:pt x="21" y="78"/>
                      <a:pt x="24" y="81"/>
                    </a:cubicBezTo>
                    <a:close/>
                  </a:path>
                </a:pathLst>
              </a:custGeom>
              <a:solidFill>
                <a:srgbClr val="E2BB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2" name="ïšlîḋé">
                <a:extLst>
                  <a:ext uri="{FF2B5EF4-FFF2-40B4-BE49-F238E27FC236}">
                    <a16:creationId xmlns="" xmlns:a16="http://schemas.microsoft.com/office/drawing/2014/main" id="{29DF3695-1441-43C5-8A5E-E3B8A9A0244D}"/>
                  </a:ext>
                </a:extLst>
              </p:cNvPr>
              <p:cNvSpPr/>
              <p:nvPr/>
            </p:nvSpPr>
            <p:spPr bwMode="auto">
              <a:xfrm>
                <a:off x="3227" y="1856"/>
                <a:ext cx="131" cy="127"/>
              </a:xfrm>
              <a:custGeom>
                <a:avLst/>
                <a:gdLst>
                  <a:gd name="T0" fmla="*/ 0 w 63"/>
                  <a:gd name="T1" fmla="*/ 37 h 61"/>
                  <a:gd name="T2" fmla="*/ 3 w 63"/>
                  <a:gd name="T3" fmla="*/ 32 h 61"/>
                  <a:gd name="T4" fmla="*/ 7 w 63"/>
                  <a:gd name="T5" fmla="*/ 24 h 61"/>
                  <a:gd name="T6" fmla="*/ 18 w 63"/>
                  <a:gd name="T7" fmla="*/ 8 h 61"/>
                  <a:gd name="T8" fmla="*/ 23 w 63"/>
                  <a:gd name="T9" fmla="*/ 1 h 61"/>
                  <a:gd name="T10" fmla="*/ 24 w 63"/>
                  <a:gd name="T11" fmla="*/ 1 h 61"/>
                  <a:gd name="T12" fmla="*/ 21 w 63"/>
                  <a:gd name="T13" fmla="*/ 17 h 61"/>
                  <a:gd name="T14" fmla="*/ 18 w 63"/>
                  <a:gd name="T15" fmla="*/ 23 h 61"/>
                  <a:gd name="T16" fmla="*/ 33 w 63"/>
                  <a:gd name="T17" fmla="*/ 14 h 61"/>
                  <a:gd name="T18" fmla="*/ 51 w 63"/>
                  <a:gd name="T19" fmla="*/ 6 h 61"/>
                  <a:gd name="T20" fmla="*/ 49 w 63"/>
                  <a:gd name="T21" fmla="*/ 11 h 61"/>
                  <a:gd name="T22" fmla="*/ 33 w 63"/>
                  <a:gd name="T23" fmla="*/ 22 h 61"/>
                  <a:gd name="T24" fmla="*/ 47 w 63"/>
                  <a:gd name="T25" fmla="*/ 14 h 61"/>
                  <a:gd name="T26" fmla="*/ 60 w 63"/>
                  <a:gd name="T27" fmla="*/ 11 h 61"/>
                  <a:gd name="T28" fmla="*/ 59 w 63"/>
                  <a:gd name="T29" fmla="*/ 14 h 61"/>
                  <a:gd name="T30" fmla="*/ 39 w 63"/>
                  <a:gd name="T31" fmla="*/ 26 h 61"/>
                  <a:gd name="T32" fmla="*/ 55 w 63"/>
                  <a:gd name="T33" fmla="*/ 19 h 61"/>
                  <a:gd name="T34" fmla="*/ 61 w 63"/>
                  <a:gd name="T35" fmla="*/ 18 h 61"/>
                  <a:gd name="T36" fmla="*/ 59 w 63"/>
                  <a:gd name="T37" fmla="*/ 23 h 61"/>
                  <a:gd name="T38" fmla="*/ 42 w 63"/>
                  <a:gd name="T39" fmla="*/ 34 h 61"/>
                  <a:gd name="T40" fmla="*/ 60 w 63"/>
                  <a:gd name="T41" fmla="*/ 30 h 61"/>
                  <a:gd name="T42" fmla="*/ 58 w 63"/>
                  <a:gd name="T43" fmla="*/ 33 h 61"/>
                  <a:gd name="T44" fmla="*/ 40 w 63"/>
                  <a:gd name="T45" fmla="*/ 45 h 61"/>
                  <a:gd name="T46" fmla="*/ 30 w 63"/>
                  <a:gd name="T47" fmla="*/ 52 h 61"/>
                  <a:gd name="T48" fmla="*/ 20 w 63"/>
                  <a:gd name="T49" fmla="*/ 57 h 61"/>
                  <a:gd name="T50" fmla="*/ 5 w 63"/>
                  <a:gd name="T51" fmla="*/ 61 h 61"/>
                  <a:gd name="T52" fmla="*/ 0 w 63"/>
                  <a:gd name="T53" fmla="*/ 3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" h="61">
                    <a:moveTo>
                      <a:pt x="0" y="37"/>
                    </a:moveTo>
                    <a:cubicBezTo>
                      <a:pt x="0" y="36"/>
                      <a:pt x="2" y="33"/>
                      <a:pt x="3" y="32"/>
                    </a:cubicBezTo>
                    <a:cubicBezTo>
                      <a:pt x="4" y="29"/>
                      <a:pt x="6" y="26"/>
                      <a:pt x="7" y="24"/>
                    </a:cubicBezTo>
                    <a:cubicBezTo>
                      <a:pt x="10" y="18"/>
                      <a:pt x="15" y="14"/>
                      <a:pt x="18" y="8"/>
                    </a:cubicBezTo>
                    <a:cubicBezTo>
                      <a:pt x="19" y="7"/>
                      <a:pt x="21" y="1"/>
                      <a:pt x="23" y="1"/>
                    </a:cubicBezTo>
                    <a:cubicBezTo>
                      <a:pt x="23" y="0"/>
                      <a:pt x="24" y="1"/>
                      <a:pt x="24" y="1"/>
                    </a:cubicBezTo>
                    <a:cubicBezTo>
                      <a:pt x="30" y="6"/>
                      <a:pt x="23" y="13"/>
                      <a:pt x="21" y="17"/>
                    </a:cubicBezTo>
                    <a:cubicBezTo>
                      <a:pt x="20" y="19"/>
                      <a:pt x="19" y="21"/>
                      <a:pt x="18" y="23"/>
                    </a:cubicBezTo>
                    <a:cubicBezTo>
                      <a:pt x="23" y="20"/>
                      <a:pt x="28" y="17"/>
                      <a:pt x="33" y="14"/>
                    </a:cubicBezTo>
                    <a:cubicBezTo>
                      <a:pt x="35" y="12"/>
                      <a:pt x="49" y="3"/>
                      <a:pt x="51" y="6"/>
                    </a:cubicBezTo>
                    <a:cubicBezTo>
                      <a:pt x="52" y="8"/>
                      <a:pt x="50" y="10"/>
                      <a:pt x="49" y="11"/>
                    </a:cubicBezTo>
                    <a:cubicBezTo>
                      <a:pt x="44" y="15"/>
                      <a:pt x="39" y="19"/>
                      <a:pt x="33" y="22"/>
                    </a:cubicBezTo>
                    <a:cubicBezTo>
                      <a:pt x="38" y="20"/>
                      <a:pt x="43" y="17"/>
                      <a:pt x="47" y="14"/>
                    </a:cubicBezTo>
                    <a:cubicBezTo>
                      <a:pt x="49" y="12"/>
                      <a:pt x="58" y="8"/>
                      <a:pt x="60" y="11"/>
                    </a:cubicBezTo>
                    <a:cubicBezTo>
                      <a:pt x="61" y="12"/>
                      <a:pt x="60" y="13"/>
                      <a:pt x="59" y="14"/>
                    </a:cubicBezTo>
                    <a:cubicBezTo>
                      <a:pt x="53" y="19"/>
                      <a:pt x="46" y="23"/>
                      <a:pt x="39" y="26"/>
                    </a:cubicBezTo>
                    <a:cubicBezTo>
                      <a:pt x="44" y="24"/>
                      <a:pt x="50" y="21"/>
                      <a:pt x="55" y="19"/>
                    </a:cubicBezTo>
                    <a:cubicBezTo>
                      <a:pt x="57" y="18"/>
                      <a:pt x="60" y="17"/>
                      <a:pt x="61" y="18"/>
                    </a:cubicBezTo>
                    <a:cubicBezTo>
                      <a:pt x="63" y="20"/>
                      <a:pt x="61" y="23"/>
                      <a:pt x="59" y="23"/>
                    </a:cubicBezTo>
                    <a:cubicBezTo>
                      <a:pt x="53" y="28"/>
                      <a:pt x="48" y="31"/>
                      <a:pt x="42" y="34"/>
                    </a:cubicBezTo>
                    <a:cubicBezTo>
                      <a:pt x="47" y="33"/>
                      <a:pt x="62" y="25"/>
                      <a:pt x="60" y="30"/>
                    </a:cubicBezTo>
                    <a:cubicBezTo>
                      <a:pt x="60" y="31"/>
                      <a:pt x="59" y="32"/>
                      <a:pt x="58" y="33"/>
                    </a:cubicBezTo>
                    <a:cubicBezTo>
                      <a:pt x="51" y="38"/>
                      <a:pt x="47" y="41"/>
                      <a:pt x="40" y="45"/>
                    </a:cubicBezTo>
                    <a:cubicBezTo>
                      <a:pt x="38" y="47"/>
                      <a:pt x="33" y="50"/>
                      <a:pt x="30" y="52"/>
                    </a:cubicBezTo>
                    <a:cubicBezTo>
                      <a:pt x="26" y="53"/>
                      <a:pt x="23" y="55"/>
                      <a:pt x="20" y="57"/>
                    </a:cubicBezTo>
                    <a:cubicBezTo>
                      <a:pt x="15" y="59"/>
                      <a:pt x="10" y="59"/>
                      <a:pt x="5" y="61"/>
                    </a:cubicBez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2BB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3" name="íṩḻïďê">
                <a:extLst>
                  <a:ext uri="{FF2B5EF4-FFF2-40B4-BE49-F238E27FC236}">
                    <a16:creationId xmlns="" xmlns:a16="http://schemas.microsoft.com/office/drawing/2014/main" id="{E3A20D6F-7C17-42D1-AE17-2C6633558094}"/>
                  </a:ext>
                </a:extLst>
              </p:cNvPr>
              <p:cNvSpPr/>
              <p:nvPr/>
            </p:nvSpPr>
            <p:spPr bwMode="auto">
              <a:xfrm>
                <a:off x="3215" y="2083"/>
                <a:ext cx="156" cy="100"/>
              </a:xfrm>
              <a:custGeom>
                <a:avLst/>
                <a:gdLst>
                  <a:gd name="T0" fmla="*/ 12 w 75"/>
                  <a:gd name="T1" fmla="*/ 15 h 48"/>
                  <a:gd name="T2" fmla="*/ 16 w 75"/>
                  <a:gd name="T3" fmla="*/ 13 h 48"/>
                  <a:gd name="T4" fmla="*/ 25 w 75"/>
                  <a:gd name="T5" fmla="*/ 9 h 48"/>
                  <a:gd name="T6" fmla="*/ 43 w 75"/>
                  <a:gd name="T7" fmla="*/ 4 h 48"/>
                  <a:gd name="T8" fmla="*/ 52 w 75"/>
                  <a:gd name="T9" fmla="*/ 1 h 48"/>
                  <a:gd name="T10" fmla="*/ 52 w 75"/>
                  <a:gd name="T11" fmla="*/ 3 h 48"/>
                  <a:gd name="T12" fmla="*/ 39 w 75"/>
                  <a:gd name="T13" fmla="*/ 13 h 48"/>
                  <a:gd name="T14" fmla="*/ 34 w 75"/>
                  <a:gd name="T15" fmla="*/ 16 h 48"/>
                  <a:gd name="T16" fmla="*/ 51 w 75"/>
                  <a:gd name="T17" fmla="*/ 18 h 48"/>
                  <a:gd name="T18" fmla="*/ 70 w 75"/>
                  <a:gd name="T19" fmla="*/ 23 h 48"/>
                  <a:gd name="T20" fmla="*/ 66 w 75"/>
                  <a:gd name="T21" fmla="*/ 25 h 48"/>
                  <a:gd name="T22" fmla="*/ 46 w 75"/>
                  <a:gd name="T23" fmla="*/ 25 h 48"/>
                  <a:gd name="T24" fmla="*/ 62 w 75"/>
                  <a:gd name="T25" fmla="*/ 27 h 48"/>
                  <a:gd name="T26" fmla="*/ 74 w 75"/>
                  <a:gd name="T27" fmla="*/ 33 h 48"/>
                  <a:gd name="T28" fmla="*/ 72 w 75"/>
                  <a:gd name="T29" fmla="*/ 35 h 48"/>
                  <a:gd name="T30" fmla="*/ 48 w 75"/>
                  <a:gd name="T31" fmla="*/ 32 h 48"/>
                  <a:gd name="T32" fmla="*/ 66 w 75"/>
                  <a:gd name="T33" fmla="*/ 36 h 48"/>
                  <a:gd name="T34" fmla="*/ 71 w 75"/>
                  <a:gd name="T35" fmla="*/ 39 h 48"/>
                  <a:gd name="T36" fmla="*/ 66 w 75"/>
                  <a:gd name="T37" fmla="*/ 42 h 48"/>
                  <a:gd name="T38" fmla="*/ 45 w 75"/>
                  <a:gd name="T39" fmla="*/ 39 h 48"/>
                  <a:gd name="T40" fmla="*/ 63 w 75"/>
                  <a:gd name="T41" fmla="*/ 48 h 48"/>
                  <a:gd name="T42" fmla="*/ 59 w 75"/>
                  <a:gd name="T43" fmla="*/ 48 h 48"/>
                  <a:gd name="T44" fmla="*/ 37 w 75"/>
                  <a:gd name="T45" fmla="*/ 47 h 48"/>
                  <a:gd name="T46" fmla="*/ 25 w 75"/>
                  <a:gd name="T47" fmla="*/ 46 h 48"/>
                  <a:gd name="T48" fmla="*/ 14 w 75"/>
                  <a:gd name="T49" fmla="*/ 43 h 48"/>
                  <a:gd name="T50" fmla="*/ 0 w 75"/>
                  <a:gd name="T51" fmla="*/ 37 h 48"/>
                  <a:gd name="T52" fmla="*/ 12 w 75"/>
                  <a:gd name="T53" fmla="*/ 1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5" h="48">
                    <a:moveTo>
                      <a:pt x="12" y="15"/>
                    </a:moveTo>
                    <a:cubicBezTo>
                      <a:pt x="12" y="15"/>
                      <a:pt x="15" y="14"/>
                      <a:pt x="16" y="13"/>
                    </a:cubicBezTo>
                    <a:cubicBezTo>
                      <a:pt x="19" y="12"/>
                      <a:pt x="22" y="11"/>
                      <a:pt x="25" y="9"/>
                    </a:cubicBezTo>
                    <a:cubicBezTo>
                      <a:pt x="31" y="7"/>
                      <a:pt x="37" y="7"/>
                      <a:pt x="43" y="4"/>
                    </a:cubicBezTo>
                    <a:cubicBezTo>
                      <a:pt x="45" y="4"/>
                      <a:pt x="50" y="0"/>
                      <a:pt x="52" y="1"/>
                    </a:cubicBezTo>
                    <a:cubicBezTo>
                      <a:pt x="52" y="2"/>
                      <a:pt x="52" y="2"/>
                      <a:pt x="52" y="3"/>
                    </a:cubicBezTo>
                    <a:cubicBezTo>
                      <a:pt x="54" y="10"/>
                      <a:pt x="44" y="11"/>
                      <a:pt x="39" y="13"/>
                    </a:cubicBezTo>
                    <a:cubicBezTo>
                      <a:pt x="38" y="14"/>
                      <a:pt x="36" y="15"/>
                      <a:pt x="34" y="16"/>
                    </a:cubicBezTo>
                    <a:cubicBezTo>
                      <a:pt x="40" y="16"/>
                      <a:pt x="45" y="17"/>
                      <a:pt x="51" y="18"/>
                    </a:cubicBezTo>
                    <a:cubicBezTo>
                      <a:pt x="54" y="18"/>
                      <a:pt x="71" y="19"/>
                      <a:pt x="70" y="23"/>
                    </a:cubicBezTo>
                    <a:cubicBezTo>
                      <a:pt x="70" y="25"/>
                      <a:pt x="67" y="25"/>
                      <a:pt x="66" y="25"/>
                    </a:cubicBezTo>
                    <a:cubicBezTo>
                      <a:pt x="59" y="26"/>
                      <a:pt x="52" y="25"/>
                      <a:pt x="46" y="25"/>
                    </a:cubicBezTo>
                    <a:cubicBezTo>
                      <a:pt x="51" y="25"/>
                      <a:pt x="57" y="26"/>
                      <a:pt x="62" y="27"/>
                    </a:cubicBezTo>
                    <a:cubicBezTo>
                      <a:pt x="65" y="27"/>
                      <a:pt x="75" y="29"/>
                      <a:pt x="74" y="33"/>
                    </a:cubicBezTo>
                    <a:cubicBezTo>
                      <a:pt x="74" y="34"/>
                      <a:pt x="73" y="35"/>
                      <a:pt x="72" y="35"/>
                    </a:cubicBezTo>
                    <a:cubicBezTo>
                      <a:pt x="64" y="35"/>
                      <a:pt x="56" y="34"/>
                      <a:pt x="48" y="32"/>
                    </a:cubicBezTo>
                    <a:cubicBezTo>
                      <a:pt x="54" y="33"/>
                      <a:pt x="60" y="34"/>
                      <a:pt x="66" y="36"/>
                    </a:cubicBezTo>
                    <a:cubicBezTo>
                      <a:pt x="67" y="36"/>
                      <a:pt x="70" y="37"/>
                      <a:pt x="71" y="39"/>
                    </a:cubicBezTo>
                    <a:cubicBezTo>
                      <a:pt x="71" y="42"/>
                      <a:pt x="67" y="42"/>
                      <a:pt x="66" y="42"/>
                    </a:cubicBezTo>
                    <a:cubicBezTo>
                      <a:pt x="59" y="42"/>
                      <a:pt x="52" y="41"/>
                      <a:pt x="45" y="39"/>
                    </a:cubicBezTo>
                    <a:cubicBezTo>
                      <a:pt x="50" y="42"/>
                      <a:pt x="67" y="45"/>
                      <a:pt x="63" y="48"/>
                    </a:cubicBezTo>
                    <a:cubicBezTo>
                      <a:pt x="61" y="48"/>
                      <a:pt x="60" y="48"/>
                      <a:pt x="59" y="48"/>
                    </a:cubicBezTo>
                    <a:cubicBezTo>
                      <a:pt x="50" y="48"/>
                      <a:pt x="46" y="48"/>
                      <a:pt x="37" y="47"/>
                    </a:cubicBezTo>
                    <a:cubicBezTo>
                      <a:pt x="34" y="47"/>
                      <a:pt x="29" y="46"/>
                      <a:pt x="25" y="46"/>
                    </a:cubicBezTo>
                    <a:cubicBezTo>
                      <a:pt x="21" y="45"/>
                      <a:pt x="18" y="44"/>
                      <a:pt x="14" y="43"/>
                    </a:cubicBezTo>
                    <a:cubicBezTo>
                      <a:pt x="8" y="42"/>
                      <a:pt x="5" y="40"/>
                      <a:pt x="0" y="37"/>
                    </a:cubicBez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E2BB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4" name="îṣľîḓè">
                <a:extLst>
                  <a:ext uri="{FF2B5EF4-FFF2-40B4-BE49-F238E27FC236}">
                    <a16:creationId xmlns="" xmlns:a16="http://schemas.microsoft.com/office/drawing/2014/main" id="{77BC4A86-8A38-4BF7-86BC-AC47DA82F433}"/>
                  </a:ext>
                </a:extLst>
              </p:cNvPr>
              <p:cNvSpPr/>
              <p:nvPr/>
            </p:nvSpPr>
            <p:spPr bwMode="auto">
              <a:xfrm>
                <a:off x="2893" y="1524"/>
                <a:ext cx="195" cy="201"/>
              </a:xfrm>
              <a:custGeom>
                <a:avLst/>
                <a:gdLst>
                  <a:gd name="T0" fmla="*/ 14 w 94"/>
                  <a:gd name="T1" fmla="*/ 92 h 97"/>
                  <a:gd name="T2" fmla="*/ 11 w 94"/>
                  <a:gd name="T3" fmla="*/ 86 h 97"/>
                  <a:gd name="T4" fmla="*/ 4 w 94"/>
                  <a:gd name="T5" fmla="*/ 63 h 97"/>
                  <a:gd name="T6" fmla="*/ 0 w 94"/>
                  <a:gd name="T7" fmla="*/ 39 h 97"/>
                  <a:gd name="T8" fmla="*/ 7 w 94"/>
                  <a:gd name="T9" fmla="*/ 16 h 97"/>
                  <a:gd name="T10" fmla="*/ 26 w 94"/>
                  <a:gd name="T11" fmla="*/ 3 h 97"/>
                  <a:gd name="T12" fmla="*/ 49 w 94"/>
                  <a:gd name="T13" fmla="*/ 0 h 97"/>
                  <a:gd name="T14" fmla="*/ 67 w 94"/>
                  <a:gd name="T15" fmla="*/ 3 h 97"/>
                  <a:gd name="T16" fmla="*/ 75 w 94"/>
                  <a:gd name="T17" fmla="*/ 6 h 97"/>
                  <a:gd name="T18" fmla="*/ 81 w 94"/>
                  <a:gd name="T19" fmla="*/ 10 h 97"/>
                  <a:gd name="T20" fmla="*/ 91 w 94"/>
                  <a:gd name="T21" fmla="*/ 12 h 97"/>
                  <a:gd name="T22" fmla="*/ 93 w 94"/>
                  <a:gd name="T23" fmla="*/ 12 h 97"/>
                  <a:gd name="T24" fmla="*/ 93 w 94"/>
                  <a:gd name="T25" fmla="*/ 15 h 97"/>
                  <a:gd name="T26" fmla="*/ 60 w 94"/>
                  <a:gd name="T27" fmla="*/ 45 h 97"/>
                  <a:gd name="T28" fmla="*/ 58 w 94"/>
                  <a:gd name="T29" fmla="*/ 57 h 97"/>
                  <a:gd name="T30" fmla="*/ 56 w 94"/>
                  <a:gd name="T31" fmla="*/ 68 h 97"/>
                  <a:gd name="T32" fmla="*/ 54 w 94"/>
                  <a:gd name="T33" fmla="*/ 75 h 97"/>
                  <a:gd name="T34" fmla="*/ 49 w 94"/>
                  <a:gd name="T35" fmla="*/ 74 h 97"/>
                  <a:gd name="T36" fmla="*/ 47 w 94"/>
                  <a:gd name="T37" fmla="*/ 63 h 97"/>
                  <a:gd name="T38" fmla="*/ 42 w 94"/>
                  <a:gd name="T39" fmla="*/ 55 h 97"/>
                  <a:gd name="T40" fmla="*/ 32 w 94"/>
                  <a:gd name="T41" fmla="*/ 56 h 97"/>
                  <a:gd name="T42" fmla="*/ 30 w 94"/>
                  <a:gd name="T43" fmla="*/ 68 h 97"/>
                  <a:gd name="T44" fmla="*/ 40 w 94"/>
                  <a:gd name="T45" fmla="*/ 81 h 97"/>
                  <a:gd name="T46" fmla="*/ 36 w 94"/>
                  <a:gd name="T47" fmla="*/ 87 h 97"/>
                  <a:gd name="T48" fmla="*/ 35 w 94"/>
                  <a:gd name="T49" fmla="*/ 89 h 97"/>
                  <a:gd name="T50" fmla="*/ 33 w 94"/>
                  <a:gd name="T51" fmla="*/ 89 h 97"/>
                  <a:gd name="T52" fmla="*/ 17 w 94"/>
                  <a:gd name="T53" fmla="*/ 97 h 97"/>
                  <a:gd name="T54" fmla="*/ 14 w 94"/>
                  <a:gd name="T55" fmla="*/ 9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4" h="97">
                    <a:moveTo>
                      <a:pt x="14" y="92"/>
                    </a:moveTo>
                    <a:cubicBezTo>
                      <a:pt x="13" y="90"/>
                      <a:pt x="12" y="88"/>
                      <a:pt x="11" y="86"/>
                    </a:cubicBezTo>
                    <a:cubicBezTo>
                      <a:pt x="8" y="79"/>
                      <a:pt x="6" y="71"/>
                      <a:pt x="4" y="63"/>
                    </a:cubicBezTo>
                    <a:cubicBezTo>
                      <a:pt x="2" y="55"/>
                      <a:pt x="0" y="47"/>
                      <a:pt x="0" y="39"/>
                    </a:cubicBezTo>
                    <a:cubicBezTo>
                      <a:pt x="1" y="31"/>
                      <a:pt x="3" y="23"/>
                      <a:pt x="7" y="16"/>
                    </a:cubicBezTo>
                    <a:cubicBezTo>
                      <a:pt x="12" y="10"/>
                      <a:pt x="19" y="5"/>
                      <a:pt x="26" y="3"/>
                    </a:cubicBezTo>
                    <a:cubicBezTo>
                      <a:pt x="34" y="0"/>
                      <a:pt x="42" y="0"/>
                      <a:pt x="49" y="0"/>
                    </a:cubicBezTo>
                    <a:cubicBezTo>
                      <a:pt x="55" y="0"/>
                      <a:pt x="61" y="1"/>
                      <a:pt x="67" y="3"/>
                    </a:cubicBezTo>
                    <a:cubicBezTo>
                      <a:pt x="69" y="3"/>
                      <a:pt x="73" y="4"/>
                      <a:pt x="75" y="6"/>
                    </a:cubicBezTo>
                    <a:cubicBezTo>
                      <a:pt x="77" y="7"/>
                      <a:pt x="79" y="9"/>
                      <a:pt x="81" y="10"/>
                    </a:cubicBezTo>
                    <a:cubicBezTo>
                      <a:pt x="84" y="11"/>
                      <a:pt x="88" y="12"/>
                      <a:pt x="91" y="12"/>
                    </a:cubicBezTo>
                    <a:cubicBezTo>
                      <a:pt x="92" y="12"/>
                      <a:pt x="93" y="12"/>
                      <a:pt x="93" y="12"/>
                    </a:cubicBezTo>
                    <a:cubicBezTo>
                      <a:pt x="94" y="13"/>
                      <a:pt x="93" y="14"/>
                      <a:pt x="93" y="15"/>
                    </a:cubicBezTo>
                    <a:cubicBezTo>
                      <a:pt x="87" y="30"/>
                      <a:pt x="66" y="29"/>
                      <a:pt x="60" y="45"/>
                    </a:cubicBezTo>
                    <a:cubicBezTo>
                      <a:pt x="59" y="49"/>
                      <a:pt x="59" y="53"/>
                      <a:pt x="58" y="57"/>
                    </a:cubicBezTo>
                    <a:cubicBezTo>
                      <a:pt x="57" y="61"/>
                      <a:pt x="56" y="64"/>
                      <a:pt x="56" y="68"/>
                    </a:cubicBezTo>
                    <a:cubicBezTo>
                      <a:pt x="56" y="71"/>
                      <a:pt x="57" y="74"/>
                      <a:pt x="54" y="75"/>
                    </a:cubicBezTo>
                    <a:cubicBezTo>
                      <a:pt x="53" y="76"/>
                      <a:pt x="49" y="74"/>
                      <a:pt x="49" y="74"/>
                    </a:cubicBezTo>
                    <a:cubicBezTo>
                      <a:pt x="48" y="70"/>
                      <a:pt x="48" y="67"/>
                      <a:pt x="47" y="63"/>
                    </a:cubicBezTo>
                    <a:cubicBezTo>
                      <a:pt x="47" y="60"/>
                      <a:pt x="45" y="57"/>
                      <a:pt x="42" y="55"/>
                    </a:cubicBezTo>
                    <a:cubicBezTo>
                      <a:pt x="39" y="53"/>
                      <a:pt x="34" y="54"/>
                      <a:pt x="32" y="56"/>
                    </a:cubicBezTo>
                    <a:cubicBezTo>
                      <a:pt x="29" y="59"/>
                      <a:pt x="29" y="64"/>
                      <a:pt x="30" y="68"/>
                    </a:cubicBezTo>
                    <a:cubicBezTo>
                      <a:pt x="31" y="74"/>
                      <a:pt x="34" y="80"/>
                      <a:pt x="40" y="81"/>
                    </a:cubicBezTo>
                    <a:cubicBezTo>
                      <a:pt x="38" y="82"/>
                      <a:pt x="36" y="85"/>
                      <a:pt x="36" y="87"/>
                    </a:cubicBezTo>
                    <a:cubicBezTo>
                      <a:pt x="36" y="88"/>
                      <a:pt x="35" y="88"/>
                      <a:pt x="35" y="89"/>
                    </a:cubicBezTo>
                    <a:cubicBezTo>
                      <a:pt x="34" y="89"/>
                      <a:pt x="34" y="89"/>
                      <a:pt x="33" y="89"/>
                    </a:cubicBezTo>
                    <a:cubicBezTo>
                      <a:pt x="25" y="89"/>
                      <a:pt x="22" y="92"/>
                      <a:pt x="17" y="97"/>
                    </a:cubicBezTo>
                    <a:cubicBezTo>
                      <a:pt x="16" y="95"/>
                      <a:pt x="15" y="94"/>
                      <a:pt x="14" y="92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5" name="iṥḷîḋé">
                <a:extLst>
                  <a:ext uri="{FF2B5EF4-FFF2-40B4-BE49-F238E27FC236}">
                    <a16:creationId xmlns="" xmlns:a16="http://schemas.microsoft.com/office/drawing/2014/main" id="{2CE2ECCE-47DF-4763-8A62-219880C101FC}"/>
                  </a:ext>
                </a:extLst>
              </p:cNvPr>
              <p:cNvSpPr/>
              <p:nvPr/>
            </p:nvSpPr>
            <p:spPr bwMode="auto">
              <a:xfrm>
                <a:off x="2893" y="1759"/>
                <a:ext cx="158" cy="257"/>
              </a:xfrm>
              <a:custGeom>
                <a:avLst/>
                <a:gdLst>
                  <a:gd name="T0" fmla="*/ 57 w 76"/>
                  <a:gd name="T1" fmla="*/ 18 h 124"/>
                  <a:gd name="T2" fmla="*/ 60 w 76"/>
                  <a:gd name="T3" fmla="*/ 36 h 124"/>
                  <a:gd name="T4" fmla="*/ 74 w 76"/>
                  <a:gd name="T5" fmla="*/ 94 h 124"/>
                  <a:gd name="T6" fmla="*/ 76 w 76"/>
                  <a:gd name="T7" fmla="*/ 124 h 124"/>
                  <a:gd name="T8" fmla="*/ 25 w 76"/>
                  <a:gd name="T9" fmla="*/ 66 h 124"/>
                  <a:gd name="T10" fmla="*/ 1 w 76"/>
                  <a:gd name="T11" fmla="*/ 27 h 124"/>
                  <a:gd name="T12" fmla="*/ 6 w 76"/>
                  <a:gd name="T13" fmla="*/ 12 h 124"/>
                  <a:gd name="T14" fmla="*/ 47 w 76"/>
                  <a:gd name="T15" fmla="*/ 22 h 124"/>
                  <a:gd name="T16" fmla="*/ 57 w 76"/>
                  <a:gd name="T17" fmla="*/ 1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124">
                    <a:moveTo>
                      <a:pt x="57" y="18"/>
                    </a:moveTo>
                    <a:cubicBezTo>
                      <a:pt x="58" y="22"/>
                      <a:pt x="57" y="28"/>
                      <a:pt x="60" y="36"/>
                    </a:cubicBezTo>
                    <a:cubicBezTo>
                      <a:pt x="68" y="65"/>
                      <a:pt x="74" y="88"/>
                      <a:pt x="74" y="94"/>
                    </a:cubicBezTo>
                    <a:cubicBezTo>
                      <a:pt x="75" y="102"/>
                      <a:pt x="76" y="112"/>
                      <a:pt x="76" y="124"/>
                    </a:cubicBezTo>
                    <a:cubicBezTo>
                      <a:pt x="55" y="96"/>
                      <a:pt x="35" y="81"/>
                      <a:pt x="25" y="66"/>
                    </a:cubicBezTo>
                    <a:cubicBezTo>
                      <a:pt x="11" y="48"/>
                      <a:pt x="2" y="33"/>
                      <a:pt x="1" y="27"/>
                    </a:cubicBezTo>
                    <a:cubicBezTo>
                      <a:pt x="0" y="22"/>
                      <a:pt x="1" y="17"/>
                      <a:pt x="6" y="12"/>
                    </a:cubicBezTo>
                    <a:cubicBezTo>
                      <a:pt x="19" y="0"/>
                      <a:pt x="47" y="22"/>
                      <a:pt x="47" y="22"/>
                    </a:cubicBezTo>
                    <a:lnTo>
                      <a:pt x="57" y="18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6" name="ïŝlïḑé">
                <a:extLst>
                  <a:ext uri="{FF2B5EF4-FFF2-40B4-BE49-F238E27FC236}">
                    <a16:creationId xmlns="" xmlns:a16="http://schemas.microsoft.com/office/drawing/2014/main" id="{0E139643-5D3B-4D6A-AFBB-BB755B8E52F6}"/>
                  </a:ext>
                </a:extLst>
              </p:cNvPr>
              <p:cNvSpPr/>
              <p:nvPr/>
            </p:nvSpPr>
            <p:spPr bwMode="auto">
              <a:xfrm>
                <a:off x="2868" y="1788"/>
                <a:ext cx="399" cy="305"/>
              </a:xfrm>
              <a:custGeom>
                <a:avLst/>
                <a:gdLst>
                  <a:gd name="T0" fmla="*/ 22 w 192"/>
                  <a:gd name="T1" fmla="*/ 21 h 147"/>
                  <a:gd name="T2" fmla="*/ 86 w 192"/>
                  <a:gd name="T3" fmla="*/ 53 h 147"/>
                  <a:gd name="T4" fmla="*/ 114 w 192"/>
                  <a:gd name="T5" fmla="*/ 91 h 147"/>
                  <a:gd name="T6" fmla="*/ 176 w 192"/>
                  <a:gd name="T7" fmla="*/ 65 h 147"/>
                  <a:gd name="T8" fmla="*/ 192 w 192"/>
                  <a:gd name="T9" fmla="*/ 94 h 147"/>
                  <a:gd name="T10" fmla="*/ 182 w 192"/>
                  <a:gd name="T11" fmla="*/ 103 h 147"/>
                  <a:gd name="T12" fmla="*/ 131 w 192"/>
                  <a:gd name="T13" fmla="*/ 135 h 147"/>
                  <a:gd name="T14" fmla="*/ 91 w 192"/>
                  <a:gd name="T15" fmla="*/ 138 h 147"/>
                  <a:gd name="T16" fmla="*/ 35 w 192"/>
                  <a:gd name="T17" fmla="*/ 78 h 147"/>
                  <a:gd name="T18" fmla="*/ 22 w 192"/>
                  <a:gd name="T19" fmla="*/ 21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147">
                    <a:moveTo>
                      <a:pt x="22" y="21"/>
                    </a:moveTo>
                    <a:cubicBezTo>
                      <a:pt x="51" y="0"/>
                      <a:pt x="74" y="31"/>
                      <a:pt x="86" y="53"/>
                    </a:cubicBezTo>
                    <a:cubicBezTo>
                      <a:pt x="94" y="67"/>
                      <a:pt x="102" y="80"/>
                      <a:pt x="114" y="91"/>
                    </a:cubicBezTo>
                    <a:cubicBezTo>
                      <a:pt x="119" y="90"/>
                      <a:pt x="166" y="73"/>
                      <a:pt x="176" y="65"/>
                    </a:cubicBezTo>
                    <a:cubicBezTo>
                      <a:pt x="182" y="77"/>
                      <a:pt x="188" y="83"/>
                      <a:pt x="192" y="94"/>
                    </a:cubicBezTo>
                    <a:cubicBezTo>
                      <a:pt x="192" y="95"/>
                      <a:pt x="183" y="102"/>
                      <a:pt x="182" y="103"/>
                    </a:cubicBezTo>
                    <a:cubicBezTo>
                      <a:pt x="166" y="115"/>
                      <a:pt x="149" y="125"/>
                      <a:pt x="131" y="135"/>
                    </a:cubicBezTo>
                    <a:cubicBezTo>
                      <a:pt x="117" y="142"/>
                      <a:pt x="106" y="147"/>
                      <a:pt x="91" y="138"/>
                    </a:cubicBezTo>
                    <a:cubicBezTo>
                      <a:pt x="67" y="123"/>
                      <a:pt x="55" y="96"/>
                      <a:pt x="35" y="78"/>
                    </a:cubicBezTo>
                    <a:cubicBezTo>
                      <a:pt x="19" y="63"/>
                      <a:pt x="0" y="37"/>
                      <a:pt x="22" y="21"/>
                    </a:cubicBezTo>
                    <a:close/>
                  </a:path>
                </a:pathLst>
              </a:custGeom>
              <a:solidFill>
                <a:srgbClr val="724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7" name="ïś1îḓê">
                <a:extLst>
                  <a:ext uri="{FF2B5EF4-FFF2-40B4-BE49-F238E27FC236}">
                    <a16:creationId xmlns="" xmlns:a16="http://schemas.microsoft.com/office/drawing/2014/main" id="{B418B8DB-B58C-41FD-8315-8AD542D8CFA3}"/>
                  </a:ext>
                </a:extLst>
              </p:cNvPr>
              <p:cNvSpPr/>
              <p:nvPr/>
            </p:nvSpPr>
            <p:spPr bwMode="auto">
              <a:xfrm>
                <a:off x="2901" y="1742"/>
                <a:ext cx="110" cy="94"/>
              </a:xfrm>
              <a:custGeom>
                <a:avLst/>
                <a:gdLst>
                  <a:gd name="T0" fmla="*/ 19 w 110"/>
                  <a:gd name="T1" fmla="*/ 0 h 94"/>
                  <a:gd name="T2" fmla="*/ 110 w 110"/>
                  <a:gd name="T3" fmla="*/ 54 h 94"/>
                  <a:gd name="T4" fmla="*/ 91 w 110"/>
                  <a:gd name="T5" fmla="*/ 94 h 94"/>
                  <a:gd name="T6" fmla="*/ 0 w 110"/>
                  <a:gd name="T7" fmla="*/ 48 h 94"/>
                  <a:gd name="T8" fmla="*/ 19 w 110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94">
                    <a:moveTo>
                      <a:pt x="19" y="0"/>
                    </a:moveTo>
                    <a:lnTo>
                      <a:pt x="110" y="54"/>
                    </a:lnTo>
                    <a:lnTo>
                      <a:pt x="91" y="94"/>
                    </a:lnTo>
                    <a:lnTo>
                      <a:pt x="0" y="4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8" name="i$liḋe">
                <a:extLst>
                  <a:ext uri="{FF2B5EF4-FFF2-40B4-BE49-F238E27FC236}">
                    <a16:creationId xmlns="" xmlns:a16="http://schemas.microsoft.com/office/drawing/2014/main" id="{627FEAEF-2D55-4814-B395-B70C17DA008F}"/>
                  </a:ext>
                </a:extLst>
              </p:cNvPr>
              <p:cNvSpPr/>
              <p:nvPr/>
            </p:nvSpPr>
            <p:spPr bwMode="auto">
              <a:xfrm>
                <a:off x="2820" y="1771"/>
                <a:ext cx="253" cy="451"/>
              </a:xfrm>
              <a:custGeom>
                <a:avLst/>
                <a:gdLst>
                  <a:gd name="T0" fmla="*/ 106 w 122"/>
                  <a:gd name="T1" fmla="*/ 62 h 217"/>
                  <a:gd name="T2" fmla="*/ 64 w 122"/>
                  <a:gd name="T3" fmla="*/ 12 h 217"/>
                  <a:gd name="T4" fmla="*/ 41 w 122"/>
                  <a:gd name="T5" fmla="*/ 0 h 217"/>
                  <a:gd name="T6" fmla="*/ 18 w 122"/>
                  <a:gd name="T7" fmla="*/ 35 h 217"/>
                  <a:gd name="T8" fmla="*/ 2 w 122"/>
                  <a:gd name="T9" fmla="*/ 87 h 217"/>
                  <a:gd name="T10" fmla="*/ 8 w 122"/>
                  <a:gd name="T11" fmla="*/ 181 h 217"/>
                  <a:gd name="T12" fmla="*/ 6 w 122"/>
                  <a:gd name="T13" fmla="*/ 217 h 217"/>
                  <a:gd name="T14" fmla="*/ 113 w 122"/>
                  <a:gd name="T15" fmla="*/ 195 h 217"/>
                  <a:gd name="T16" fmla="*/ 106 w 122"/>
                  <a:gd name="T17" fmla="*/ 6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" h="217">
                    <a:moveTo>
                      <a:pt x="106" y="62"/>
                    </a:moveTo>
                    <a:cubicBezTo>
                      <a:pt x="94" y="38"/>
                      <a:pt x="77" y="21"/>
                      <a:pt x="64" y="12"/>
                    </a:cubicBezTo>
                    <a:cubicBezTo>
                      <a:pt x="64" y="12"/>
                      <a:pt x="41" y="0"/>
                      <a:pt x="41" y="0"/>
                    </a:cubicBezTo>
                    <a:cubicBezTo>
                      <a:pt x="42" y="1"/>
                      <a:pt x="20" y="33"/>
                      <a:pt x="18" y="35"/>
                    </a:cubicBezTo>
                    <a:cubicBezTo>
                      <a:pt x="9" y="51"/>
                      <a:pt x="4" y="69"/>
                      <a:pt x="2" y="87"/>
                    </a:cubicBezTo>
                    <a:cubicBezTo>
                      <a:pt x="0" y="118"/>
                      <a:pt x="8" y="149"/>
                      <a:pt x="8" y="181"/>
                    </a:cubicBezTo>
                    <a:cubicBezTo>
                      <a:pt x="8" y="193"/>
                      <a:pt x="7" y="205"/>
                      <a:pt x="6" y="217"/>
                    </a:cubicBezTo>
                    <a:cubicBezTo>
                      <a:pt x="43" y="213"/>
                      <a:pt x="77" y="196"/>
                      <a:pt x="113" y="195"/>
                    </a:cubicBezTo>
                    <a:cubicBezTo>
                      <a:pt x="114" y="118"/>
                      <a:pt x="122" y="93"/>
                      <a:pt x="106" y="62"/>
                    </a:cubicBezTo>
                    <a:close/>
                  </a:path>
                </a:pathLst>
              </a:custGeom>
              <a:solidFill>
                <a:srgbClr val="724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9" name="ï$ḷiḑe">
                <a:extLst>
                  <a:ext uri="{FF2B5EF4-FFF2-40B4-BE49-F238E27FC236}">
                    <a16:creationId xmlns="" xmlns:a16="http://schemas.microsoft.com/office/drawing/2014/main" id="{5220D716-9CE4-4517-A254-6530D1B708EA}"/>
                  </a:ext>
                </a:extLst>
              </p:cNvPr>
              <p:cNvSpPr/>
              <p:nvPr/>
            </p:nvSpPr>
            <p:spPr bwMode="auto">
              <a:xfrm>
                <a:off x="2903" y="1748"/>
                <a:ext cx="158" cy="171"/>
              </a:xfrm>
              <a:custGeom>
                <a:avLst/>
                <a:gdLst>
                  <a:gd name="T0" fmla="*/ 6 w 76"/>
                  <a:gd name="T1" fmla="*/ 0 h 82"/>
                  <a:gd name="T2" fmla="*/ 76 w 76"/>
                  <a:gd name="T3" fmla="*/ 82 h 82"/>
                  <a:gd name="T4" fmla="*/ 32 w 76"/>
                  <a:gd name="T5" fmla="*/ 51 h 82"/>
                  <a:gd name="T6" fmla="*/ 32 w 76"/>
                  <a:gd name="T7" fmla="*/ 29 h 82"/>
                  <a:gd name="T8" fmla="*/ 19 w 76"/>
                  <a:gd name="T9" fmla="*/ 40 h 82"/>
                  <a:gd name="T10" fmla="*/ 0 w 76"/>
                  <a:gd name="T11" fmla="*/ 13 h 82"/>
                  <a:gd name="T12" fmla="*/ 6 w 76"/>
                  <a:gd name="T1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82">
                    <a:moveTo>
                      <a:pt x="6" y="0"/>
                    </a:moveTo>
                    <a:cubicBezTo>
                      <a:pt x="6" y="0"/>
                      <a:pt x="58" y="42"/>
                      <a:pt x="76" y="82"/>
                    </a:cubicBezTo>
                    <a:cubicBezTo>
                      <a:pt x="44" y="51"/>
                      <a:pt x="32" y="51"/>
                      <a:pt x="32" y="51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45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0" name="îš1ïdè">
                <a:extLst>
                  <a:ext uri="{FF2B5EF4-FFF2-40B4-BE49-F238E27FC236}">
                    <a16:creationId xmlns="" xmlns:a16="http://schemas.microsoft.com/office/drawing/2014/main" id="{B7526979-7017-4262-8FE2-EC2362DD14F8}"/>
                  </a:ext>
                </a:extLst>
              </p:cNvPr>
              <p:cNvSpPr/>
              <p:nvPr/>
            </p:nvSpPr>
            <p:spPr bwMode="auto">
              <a:xfrm>
                <a:off x="2851" y="1846"/>
                <a:ext cx="401" cy="333"/>
              </a:xfrm>
              <a:custGeom>
                <a:avLst/>
                <a:gdLst>
                  <a:gd name="T0" fmla="*/ 192 w 193"/>
                  <a:gd name="T1" fmla="*/ 126 h 160"/>
                  <a:gd name="T2" fmla="*/ 189 w 193"/>
                  <a:gd name="T3" fmla="*/ 160 h 160"/>
                  <a:gd name="T4" fmla="*/ 84 w 193"/>
                  <a:gd name="T5" fmla="*/ 136 h 160"/>
                  <a:gd name="T6" fmla="*/ 49 w 193"/>
                  <a:gd name="T7" fmla="*/ 99 h 160"/>
                  <a:gd name="T8" fmla="*/ 6 w 193"/>
                  <a:gd name="T9" fmla="*/ 25 h 160"/>
                  <a:gd name="T10" fmla="*/ 42 w 193"/>
                  <a:gd name="T11" fmla="*/ 4 h 160"/>
                  <a:gd name="T12" fmla="*/ 84 w 193"/>
                  <a:gd name="T13" fmla="*/ 59 h 160"/>
                  <a:gd name="T14" fmla="*/ 94 w 193"/>
                  <a:gd name="T15" fmla="*/ 82 h 160"/>
                  <a:gd name="T16" fmla="*/ 105 w 193"/>
                  <a:gd name="T17" fmla="*/ 100 h 160"/>
                  <a:gd name="T18" fmla="*/ 192 w 193"/>
                  <a:gd name="T19" fmla="*/ 12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3" h="160">
                    <a:moveTo>
                      <a:pt x="192" y="126"/>
                    </a:moveTo>
                    <a:cubicBezTo>
                      <a:pt x="193" y="138"/>
                      <a:pt x="188" y="148"/>
                      <a:pt x="189" y="160"/>
                    </a:cubicBezTo>
                    <a:cubicBezTo>
                      <a:pt x="178" y="160"/>
                      <a:pt x="90" y="141"/>
                      <a:pt x="84" y="136"/>
                    </a:cubicBezTo>
                    <a:cubicBezTo>
                      <a:pt x="70" y="126"/>
                      <a:pt x="59" y="112"/>
                      <a:pt x="49" y="99"/>
                    </a:cubicBezTo>
                    <a:cubicBezTo>
                      <a:pt x="32" y="79"/>
                      <a:pt x="0" y="55"/>
                      <a:pt x="6" y="25"/>
                    </a:cubicBezTo>
                    <a:cubicBezTo>
                      <a:pt x="9" y="8"/>
                      <a:pt x="27" y="0"/>
                      <a:pt x="42" y="4"/>
                    </a:cubicBezTo>
                    <a:cubicBezTo>
                      <a:pt x="68" y="9"/>
                      <a:pt x="75" y="39"/>
                      <a:pt x="84" y="59"/>
                    </a:cubicBezTo>
                    <a:cubicBezTo>
                      <a:pt x="87" y="67"/>
                      <a:pt x="91" y="74"/>
                      <a:pt x="94" y="82"/>
                    </a:cubicBezTo>
                    <a:cubicBezTo>
                      <a:pt x="96" y="84"/>
                      <a:pt x="102" y="100"/>
                      <a:pt x="105" y="100"/>
                    </a:cubicBezTo>
                    <a:cubicBezTo>
                      <a:pt x="126" y="102"/>
                      <a:pt x="191" y="125"/>
                      <a:pt x="192" y="126"/>
                    </a:cubicBezTo>
                    <a:close/>
                  </a:path>
                </a:pathLst>
              </a:custGeom>
              <a:solidFill>
                <a:srgbClr val="845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1" name="î$ļîḑé">
                <a:extLst>
                  <a:ext uri="{FF2B5EF4-FFF2-40B4-BE49-F238E27FC236}">
                    <a16:creationId xmlns="" xmlns:a16="http://schemas.microsoft.com/office/drawing/2014/main" id="{1033F428-557C-43FD-AA67-2F552CD063B8}"/>
                  </a:ext>
                </a:extLst>
              </p:cNvPr>
              <p:cNvSpPr/>
              <p:nvPr/>
            </p:nvSpPr>
            <p:spPr bwMode="auto">
              <a:xfrm>
                <a:off x="3315" y="2108"/>
                <a:ext cx="52" cy="75"/>
              </a:xfrm>
              <a:custGeom>
                <a:avLst/>
                <a:gdLst>
                  <a:gd name="T0" fmla="*/ 10 w 25"/>
                  <a:gd name="T1" fmla="*/ 21 h 36"/>
                  <a:gd name="T2" fmla="*/ 7 w 25"/>
                  <a:gd name="T3" fmla="*/ 7 h 36"/>
                  <a:gd name="T4" fmla="*/ 12 w 25"/>
                  <a:gd name="T5" fmla="*/ 4 h 36"/>
                  <a:gd name="T6" fmla="*/ 20 w 25"/>
                  <a:gd name="T7" fmla="*/ 8 h 36"/>
                  <a:gd name="T8" fmla="*/ 18 w 25"/>
                  <a:gd name="T9" fmla="*/ 1 h 36"/>
                  <a:gd name="T10" fmla="*/ 12 w 25"/>
                  <a:gd name="T11" fmla="*/ 0 h 36"/>
                  <a:gd name="T12" fmla="*/ 3 w 25"/>
                  <a:gd name="T13" fmla="*/ 5 h 36"/>
                  <a:gd name="T14" fmla="*/ 6 w 25"/>
                  <a:gd name="T15" fmla="*/ 23 h 36"/>
                  <a:gd name="T16" fmla="*/ 25 w 25"/>
                  <a:gd name="T17" fmla="*/ 36 h 36"/>
                  <a:gd name="T18" fmla="*/ 24 w 25"/>
                  <a:gd name="T19" fmla="*/ 31 h 36"/>
                  <a:gd name="T20" fmla="*/ 10 w 25"/>
                  <a:gd name="T21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36">
                    <a:moveTo>
                      <a:pt x="10" y="21"/>
                    </a:moveTo>
                    <a:cubicBezTo>
                      <a:pt x="8" y="18"/>
                      <a:pt x="5" y="11"/>
                      <a:pt x="7" y="7"/>
                    </a:cubicBezTo>
                    <a:cubicBezTo>
                      <a:pt x="8" y="6"/>
                      <a:pt x="9" y="4"/>
                      <a:pt x="12" y="4"/>
                    </a:cubicBezTo>
                    <a:cubicBezTo>
                      <a:pt x="14" y="4"/>
                      <a:pt x="17" y="6"/>
                      <a:pt x="20" y="8"/>
                    </a:cubicBezTo>
                    <a:cubicBezTo>
                      <a:pt x="19" y="6"/>
                      <a:pt x="19" y="4"/>
                      <a:pt x="18" y="1"/>
                    </a:cubicBezTo>
                    <a:cubicBezTo>
                      <a:pt x="16" y="0"/>
                      <a:pt x="14" y="0"/>
                      <a:pt x="12" y="0"/>
                    </a:cubicBezTo>
                    <a:cubicBezTo>
                      <a:pt x="8" y="0"/>
                      <a:pt x="4" y="2"/>
                      <a:pt x="3" y="5"/>
                    </a:cubicBezTo>
                    <a:cubicBezTo>
                      <a:pt x="0" y="11"/>
                      <a:pt x="3" y="20"/>
                      <a:pt x="6" y="23"/>
                    </a:cubicBezTo>
                    <a:cubicBezTo>
                      <a:pt x="10" y="28"/>
                      <a:pt x="17" y="33"/>
                      <a:pt x="25" y="36"/>
                    </a:cubicBezTo>
                    <a:cubicBezTo>
                      <a:pt x="25" y="35"/>
                      <a:pt x="25" y="33"/>
                      <a:pt x="24" y="31"/>
                    </a:cubicBezTo>
                    <a:cubicBezTo>
                      <a:pt x="18" y="28"/>
                      <a:pt x="13" y="24"/>
                      <a:pt x="10" y="21"/>
                    </a:cubicBezTo>
                    <a:close/>
                  </a:path>
                </a:pathLst>
              </a:custGeom>
              <a:solidFill>
                <a:srgbClr val="EB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2" name="íṡḷíďé">
                <a:extLst>
                  <a:ext uri="{FF2B5EF4-FFF2-40B4-BE49-F238E27FC236}">
                    <a16:creationId xmlns="" xmlns:a16="http://schemas.microsoft.com/office/drawing/2014/main" id="{E81109D0-F37C-49C8-AF26-D9B158D97B08}"/>
                  </a:ext>
                </a:extLst>
              </p:cNvPr>
              <p:cNvSpPr/>
              <p:nvPr/>
            </p:nvSpPr>
            <p:spPr bwMode="auto">
              <a:xfrm>
                <a:off x="3238" y="1829"/>
                <a:ext cx="143" cy="152"/>
              </a:xfrm>
              <a:custGeom>
                <a:avLst/>
                <a:gdLst>
                  <a:gd name="T0" fmla="*/ 34 w 69"/>
                  <a:gd name="T1" fmla="*/ 4 h 73"/>
                  <a:gd name="T2" fmla="*/ 2 w 69"/>
                  <a:gd name="T3" fmla="*/ 45 h 73"/>
                  <a:gd name="T4" fmla="*/ 3 w 69"/>
                  <a:gd name="T5" fmla="*/ 53 h 73"/>
                  <a:gd name="T6" fmla="*/ 27 w 69"/>
                  <a:gd name="T7" fmla="*/ 72 h 73"/>
                  <a:gd name="T8" fmla="*/ 35 w 69"/>
                  <a:gd name="T9" fmla="*/ 70 h 73"/>
                  <a:gd name="T10" fmla="*/ 67 w 69"/>
                  <a:gd name="T11" fmla="*/ 29 h 73"/>
                  <a:gd name="T12" fmla="*/ 66 w 69"/>
                  <a:gd name="T13" fmla="*/ 21 h 73"/>
                  <a:gd name="T14" fmla="*/ 42 w 69"/>
                  <a:gd name="T15" fmla="*/ 2 h 73"/>
                  <a:gd name="T16" fmla="*/ 34 w 69"/>
                  <a:gd name="T17" fmla="*/ 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3">
                    <a:moveTo>
                      <a:pt x="34" y="4"/>
                    </a:moveTo>
                    <a:cubicBezTo>
                      <a:pt x="2" y="45"/>
                      <a:pt x="2" y="45"/>
                      <a:pt x="2" y="45"/>
                    </a:cubicBezTo>
                    <a:cubicBezTo>
                      <a:pt x="0" y="48"/>
                      <a:pt x="0" y="51"/>
                      <a:pt x="3" y="53"/>
                    </a:cubicBezTo>
                    <a:cubicBezTo>
                      <a:pt x="27" y="72"/>
                      <a:pt x="27" y="72"/>
                      <a:pt x="27" y="72"/>
                    </a:cubicBezTo>
                    <a:cubicBezTo>
                      <a:pt x="29" y="73"/>
                      <a:pt x="33" y="73"/>
                      <a:pt x="35" y="70"/>
                    </a:cubicBezTo>
                    <a:cubicBezTo>
                      <a:pt x="67" y="29"/>
                      <a:pt x="67" y="29"/>
                      <a:pt x="67" y="29"/>
                    </a:cubicBezTo>
                    <a:cubicBezTo>
                      <a:pt x="69" y="26"/>
                      <a:pt x="69" y="22"/>
                      <a:pt x="66" y="21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0" y="0"/>
                      <a:pt x="36" y="1"/>
                      <a:pt x="3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3" name="ïšḻîḍè">
                <a:extLst>
                  <a:ext uri="{FF2B5EF4-FFF2-40B4-BE49-F238E27FC236}">
                    <a16:creationId xmlns="" xmlns:a16="http://schemas.microsoft.com/office/drawing/2014/main" id="{D98DC798-589F-4B29-BA86-8EDE8D953329}"/>
                  </a:ext>
                </a:extLst>
              </p:cNvPr>
              <p:cNvSpPr/>
              <p:nvPr/>
            </p:nvSpPr>
            <p:spPr bwMode="auto">
              <a:xfrm>
                <a:off x="3250" y="1842"/>
                <a:ext cx="119" cy="89"/>
              </a:xfrm>
              <a:custGeom>
                <a:avLst/>
                <a:gdLst>
                  <a:gd name="T0" fmla="*/ 119 w 119"/>
                  <a:gd name="T1" fmla="*/ 39 h 89"/>
                  <a:gd name="T2" fmla="*/ 67 w 119"/>
                  <a:gd name="T3" fmla="*/ 0 h 89"/>
                  <a:gd name="T4" fmla="*/ 0 w 119"/>
                  <a:gd name="T5" fmla="*/ 89 h 89"/>
                  <a:gd name="T6" fmla="*/ 102 w 119"/>
                  <a:gd name="T7" fmla="*/ 62 h 89"/>
                  <a:gd name="T8" fmla="*/ 119 w 119"/>
                  <a:gd name="T9" fmla="*/ 3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89">
                    <a:moveTo>
                      <a:pt x="119" y="39"/>
                    </a:moveTo>
                    <a:lnTo>
                      <a:pt x="67" y="0"/>
                    </a:lnTo>
                    <a:lnTo>
                      <a:pt x="0" y="89"/>
                    </a:lnTo>
                    <a:lnTo>
                      <a:pt x="102" y="62"/>
                    </a:lnTo>
                    <a:lnTo>
                      <a:pt x="119" y="39"/>
                    </a:lnTo>
                    <a:close/>
                  </a:path>
                </a:pathLst>
              </a:custGeom>
              <a:solidFill>
                <a:srgbClr val="849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4" name="išlîḓe">
                <a:extLst>
                  <a:ext uri="{FF2B5EF4-FFF2-40B4-BE49-F238E27FC236}">
                    <a16:creationId xmlns="" xmlns:a16="http://schemas.microsoft.com/office/drawing/2014/main" id="{D6FED485-F8EA-4A6A-B1D1-56A50EC1DFDD}"/>
                  </a:ext>
                </a:extLst>
              </p:cNvPr>
              <p:cNvSpPr/>
              <p:nvPr/>
            </p:nvSpPr>
            <p:spPr bwMode="auto">
              <a:xfrm>
                <a:off x="3248" y="1904"/>
                <a:ext cx="104" cy="67"/>
              </a:xfrm>
              <a:custGeom>
                <a:avLst/>
                <a:gdLst>
                  <a:gd name="T0" fmla="*/ 52 w 104"/>
                  <a:gd name="T1" fmla="*/ 67 h 67"/>
                  <a:gd name="T2" fmla="*/ 104 w 104"/>
                  <a:gd name="T3" fmla="*/ 0 h 67"/>
                  <a:gd name="T4" fmla="*/ 2 w 104"/>
                  <a:gd name="T5" fmla="*/ 27 h 67"/>
                  <a:gd name="T6" fmla="*/ 0 w 104"/>
                  <a:gd name="T7" fmla="*/ 27 h 67"/>
                  <a:gd name="T8" fmla="*/ 52 w 104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67">
                    <a:moveTo>
                      <a:pt x="52" y="67"/>
                    </a:moveTo>
                    <a:lnTo>
                      <a:pt x="104" y="0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52" y="67"/>
                    </a:lnTo>
                    <a:close/>
                  </a:path>
                </a:pathLst>
              </a:custGeom>
              <a:solidFill>
                <a:srgbClr val="7A9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5" name="ïŝliḍê">
                <a:extLst>
                  <a:ext uri="{FF2B5EF4-FFF2-40B4-BE49-F238E27FC236}">
                    <a16:creationId xmlns="" xmlns:a16="http://schemas.microsoft.com/office/drawing/2014/main" id="{361E6CF7-5A7C-497D-8AA4-217A4A138EA5}"/>
                  </a:ext>
                </a:extLst>
              </p:cNvPr>
              <p:cNvSpPr/>
              <p:nvPr/>
            </p:nvSpPr>
            <p:spPr bwMode="auto">
              <a:xfrm>
                <a:off x="3342" y="1852"/>
                <a:ext cx="10" cy="11"/>
              </a:xfrm>
              <a:custGeom>
                <a:avLst/>
                <a:gdLst>
                  <a:gd name="T0" fmla="*/ 4 w 5"/>
                  <a:gd name="T1" fmla="*/ 1 h 5"/>
                  <a:gd name="T2" fmla="*/ 4 w 5"/>
                  <a:gd name="T3" fmla="*/ 4 h 5"/>
                  <a:gd name="T4" fmla="*/ 1 w 5"/>
                  <a:gd name="T5" fmla="*/ 4 h 5"/>
                  <a:gd name="T6" fmla="*/ 1 w 5"/>
                  <a:gd name="T7" fmla="*/ 1 h 5"/>
                  <a:gd name="T8" fmla="*/ 4 w 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4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6" name="íSlïdè">
                <a:extLst>
                  <a:ext uri="{FF2B5EF4-FFF2-40B4-BE49-F238E27FC236}">
                    <a16:creationId xmlns="" xmlns:a16="http://schemas.microsoft.com/office/drawing/2014/main" id="{3FF13149-D18E-47F1-B286-27B8062F972F}"/>
                  </a:ext>
                </a:extLst>
              </p:cNvPr>
              <p:cNvSpPr/>
              <p:nvPr/>
            </p:nvSpPr>
            <p:spPr bwMode="auto">
              <a:xfrm>
                <a:off x="3267" y="1950"/>
                <a:ext cx="8" cy="8"/>
              </a:xfrm>
              <a:custGeom>
                <a:avLst/>
                <a:gdLst>
                  <a:gd name="T0" fmla="*/ 4 w 4"/>
                  <a:gd name="T1" fmla="*/ 1 h 4"/>
                  <a:gd name="T2" fmla="*/ 4 w 4"/>
                  <a:gd name="T3" fmla="*/ 3 h 4"/>
                  <a:gd name="T4" fmla="*/ 1 w 4"/>
                  <a:gd name="T5" fmla="*/ 4 h 4"/>
                  <a:gd name="T6" fmla="*/ 1 w 4"/>
                  <a:gd name="T7" fmla="*/ 1 h 4"/>
                  <a:gd name="T8" fmla="*/ 4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4" y="1"/>
                      <a:pt x="4" y="2"/>
                      <a:pt x="4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7" name="iṩļîďê">
                <a:extLst>
                  <a:ext uri="{FF2B5EF4-FFF2-40B4-BE49-F238E27FC236}">
                    <a16:creationId xmlns="" xmlns:a16="http://schemas.microsoft.com/office/drawing/2014/main" id="{FAD15BB3-0CDC-4621-A155-64BD94DDE170}"/>
                  </a:ext>
                </a:extLst>
              </p:cNvPr>
              <p:cNvSpPr/>
              <p:nvPr/>
            </p:nvSpPr>
            <p:spPr bwMode="auto">
              <a:xfrm>
                <a:off x="2972" y="1632"/>
                <a:ext cx="110" cy="43"/>
              </a:xfrm>
              <a:custGeom>
                <a:avLst/>
                <a:gdLst>
                  <a:gd name="T0" fmla="*/ 46 w 53"/>
                  <a:gd name="T1" fmla="*/ 0 h 21"/>
                  <a:gd name="T2" fmla="*/ 40 w 53"/>
                  <a:gd name="T3" fmla="*/ 3 h 21"/>
                  <a:gd name="T4" fmla="*/ 0 w 53"/>
                  <a:gd name="T5" fmla="*/ 2 h 21"/>
                  <a:gd name="T6" fmla="*/ 6 w 53"/>
                  <a:gd name="T7" fmla="*/ 5 h 21"/>
                  <a:gd name="T8" fmla="*/ 38 w 53"/>
                  <a:gd name="T9" fmla="*/ 7 h 21"/>
                  <a:gd name="T10" fmla="*/ 38 w 53"/>
                  <a:gd name="T11" fmla="*/ 10 h 21"/>
                  <a:gd name="T12" fmla="*/ 46 w 53"/>
                  <a:gd name="T13" fmla="*/ 21 h 21"/>
                  <a:gd name="T14" fmla="*/ 53 w 53"/>
                  <a:gd name="T15" fmla="*/ 10 h 21"/>
                  <a:gd name="T16" fmla="*/ 46 w 53"/>
                  <a:gd name="T17" fmla="*/ 0 h 21"/>
                  <a:gd name="T18" fmla="*/ 46 w 53"/>
                  <a:gd name="T19" fmla="*/ 18 h 21"/>
                  <a:gd name="T20" fmla="*/ 40 w 53"/>
                  <a:gd name="T21" fmla="*/ 10 h 21"/>
                  <a:gd name="T22" fmla="*/ 46 w 53"/>
                  <a:gd name="T23" fmla="*/ 3 h 21"/>
                  <a:gd name="T24" fmla="*/ 51 w 53"/>
                  <a:gd name="T25" fmla="*/ 10 h 21"/>
                  <a:gd name="T26" fmla="*/ 46 w 53"/>
                  <a:gd name="T27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3" h="21">
                    <a:moveTo>
                      <a:pt x="46" y="0"/>
                    </a:moveTo>
                    <a:cubicBezTo>
                      <a:pt x="44" y="0"/>
                      <a:pt x="42" y="1"/>
                      <a:pt x="4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4" y="3"/>
                      <a:pt x="6" y="5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8"/>
                      <a:pt x="38" y="9"/>
                      <a:pt x="38" y="10"/>
                    </a:cubicBezTo>
                    <a:cubicBezTo>
                      <a:pt x="38" y="16"/>
                      <a:pt x="42" y="21"/>
                      <a:pt x="46" y="21"/>
                    </a:cubicBezTo>
                    <a:cubicBezTo>
                      <a:pt x="51" y="21"/>
                      <a:pt x="53" y="16"/>
                      <a:pt x="53" y="10"/>
                    </a:cubicBezTo>
                    <a:cubicBezTo>
                      <a:pt x="53" y="4"/>
                      <a:pt x="51" y="0"/>
                      <a:pt x="46" y="0"/>
                    </a:cubicBezTo>
                    <a:close/>
                    <a:moveTo>
                      <a:pt x="46" y="18"/>
                    </a:moveTo>
                    <a:cubicBezTo>
                      <a:pt x="43" y="18"/>
                      <a:pt x="40" y="14"/>
                      <a:pt x="40" y="10"/>
                    </a:cubicBezTo>
                    <a:cubicBezTo>
                      <a:pt x="40" y="6"/>
                      <a:pt x="43" y="3"/>
                      <a:pt x="46" y="3"/>
                    </a:cubicBezTo>
                    <a:cubicBezTo>
                      <a:pt x="50" y="3"/>
                      <a:pt x="51" y="6"/>
                      <a:pt x="51" y="10"/>
                    </a:cubicBezTo>
                    <a:cubicBezTo>
                      <a:pt x="51" y="14"/>
                      <a:pt x="50" y="18"/>
                      <a:pt x="46" y="18"/>
                    </a:cubicBez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8" name="iṥliḋé">
                <a:extLst>
                  <a:ext uri="{FF2B5EF4-FFF2-40B4-BE49-F238E27FC236}">
                    <a16:creationId xmlns="" xmlns:a16="http://schemas.microsoft.com/office/drawing/2014/main" id="{D175CCBA-BD2B-4212-805C-6EFA379B6C1B}"/>
                  </a:ext>
                </a:extLst>
              </p:cNvPr>
              <p:cNvSpPr/>
              <p:nvPr/>
            </p:nvSpPr>
            <p:spPr bwMode="auto">
              <a:xfrm>
                <a:off x="3596" y="1786"/>
                <a:ext cx="181" cy="380"/>
              </a:xfrm>
              <a:custGeom>
                <a:avLst/>
                <a:gdLst>
                  <a:gd name="T0" fmla="*/ 51 w 87"/>
                  <a:gd name="T1" fmla="*/ 2 h 183"/>
                  <a:gd name="T2" fmla="*/ 30 w 87"/>
                  <a:gd name="T3" fmla="*/ 12 h 183"/>
                  <a:gd name="T4" fmla="*/ 18 w 87"/>
                  <a:gd name="T5" fmla="*/ 45 h 183"/>
                  <a:gd name="T6" fmla="*/ 2 w 87"/>
                  <a:gd name="T7" fmla="*/ 116 h 183"/>
                  <a:gd name="T8" fmla="*/ 2 w 87"/>
                  <a:gd name="T9" fmla="*/ 138 h 183"/>
                  <a:gd name="T10" fmla="*/ 4 w 87"/>
                  <a:gd name="T11" fmla="*/ 144 h 183"/>
                  <a:gd name="T12" fmla="*/ 9 w 87"/>
                  <a:gd name="T13" fmla="*/ 149 h 183"/>
                  <a:gd name="T14" fmla="*/ 52 w 87"/>
                  <a:gd name="T15" fmla="*/ 180 h 183"/>
                  <a:gd name="T16" fmla="*/ 57 w 87"/>
                  <a:gd name="T17" fmla="*/ 183 h 183"/>
                  <a:gd name="T18" fmla="*/ 63 w 87"/>
                  <a:gd name="T19" fmla="*/ 181 h 183"/>
                  <a:gd name="T20" fmla="*/ 85 w 87"/>
                  <a:gd name="T21" fmla="*/ 168 h 183"/>
                  <a:gd name="T22" fmla="*/ 65 w 87"/>
                  <a:gd name="T23" fmla="*/ 146 h 183"/>
                  <a:gd name="T24" fmla="*/ 54 w 87"/>
                  <a:gd name="T25" fmla="*/ 123 h 183"/>
                  <a:gd name="T26" fmla="*/ 60 w 87"/>
                  <a:gd name="T27" fmla="*/ 50 h 183"/>
                  <a:gd name="T28" fmla="*/ 56 w 87"/>
                  <a:gd name="T29" fmla="*/ 23 h 183"/>
                  <a:gd name="T30" fmla="*/ 55 w 87"/>
                  <a:gd name="T31" fmla="*/ 11 h 183"/>
                  <a:gd name="T32" fmla="*/ 57 w 87"/>
                  <a:gd name="T33" fmla="*/ 1 h 183"/>
                  <a:gd name="T34" fmla="*/ 56 w 87"/>
                  <a:gd name="T35" fmla="*/ 0 h 183"/>
                  <a:gd name="T36" fmla="*/ 55 w 87"/>
                  <a:gd name="T37" fmla="*/ 0 h 183"/>
                  <a:gd name="T38" fmla="*/ 51 w 87"/>
                  <a:gd name="T39" fmla="*/ 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7" h="183">
                    <a:moveTo>
                      <a:pt x="51" y="2"/>
                    </a:moveTo>
                    <a:cubicBezTo>
                      <a:pt x="44" y="4"/>
                      <a:pt x="35" y="6"/>
                      <a:pt x="30" y="12"/>
                    </a:cubicBezTo>
                    <a:cubicBezTo>
                      <a:pt x="24" y="21"/>
                      <a:pt x="20" y="35"/>
                      <a:pt x="18" y="45"/>
                    </a:cubicBezTo>
                    <a:cubicBezTo>
                      <a:pt x="12" y="69"/>
                      <a:pt x="6" y="91"/>
                      <a:pt x="2" y="116"/>
                    </a:cubicBezTo>
                    <a:cubicBezTo>
                      <a:pt x="0" y="123"/>
                      <a:pt x="2" y="131"/>
                      <a:pt x="2" y="138"/>
                    </a:cubicBezTo>
                    <a:cubicBezTo>
                      <a:pt x="2" y="140"/>
                      <a:pt x="3" y="142"/>
                      <a:pt x="4" y="144"/>
                    </a:cubicBezTo>
                    <a:cubicBezTo>
                      <a:pt x="5" y="146"/>
                      <a:pt x="7" y="148"/>
                      <a:pt x="9" y="149"/>
                    </a:cubicBezTo>
                    <a:cubicBezTo>
                      <a:pt x="23" y="160"/>
                      <a:pt x="38" y="170"/>
                      <a:pt x="52" y="180"/>
                    </a:cubicBezTo>
                    <a:cubicBezTo>
                      <a:pt x="54" y="181"/>
                      <a:pt x="55" y="182"/>
                      <a:pt x="57" y="183"/>
                    </a:cubicBezTo>
                    <a:cubicBezTo>
                      <a:pt x="59" y="183"/>
                      <a:pt x="61" y="182"/>
                      <a:pt x="63" y="181"/>
                    </a:cubicBezTo>
                    <a:cubicBezTo>
                      <a:pt x="71" y="176"/>
                      <a:pt x="78" y="172"/>
                      <a:pt x="85" y="168"/>
                    </a:cubicBezTo>
                    <a:cubicBezTo>
                      <a:pt x="87" y="167"/>
                      <a:pt x="66" y="147"/>
                      <a:pt x="65" y="146"/>
                    </a:cubicBezTo>
                    <a:cubicBezTo>
                      <a:pt x="55" y="138"/>
                      <a:pt x="54" y="136"/>
                      <a:pt x="54" y="123"/>
                    </a:cubicBezTo>
                    <a:cubicBezTo>
                      <a:pt x="53" y="99"/>
                      <a:pt x="60" y="75"/>
                      <a:pt x="60" y="50"/>
                    </a:cubicBezTo>
                    <a:cubicBezTo>
                      <a:pt x="60" y="41"/>
                      <a:pt x="58" y="32"/>
                      <a:pt x="56" y="23"/>
                    </a:cubicBezTo>
                    <a:cubicBezTo>
                      <a:pt x="55" y="19"/>
                      <a:pt x="54" y="15"/>
                      <a:pt x="55" y="11"/>
                    </a:cubicBezTo>
                    <a:cubicBezTo>
                      <a:pt x="55" y="8"/>
                      <a:pt x="57" y="4"/>
                      <a:pt x="57" y="1"/>
                    </a:cubicBezTo>
                    <a:cubicBezTo>
                      <a:pt x="57" y="0"/>
                      <a:pt x="56" y="0"/>
                      <a:pt x="56" y="0"/>
                    </a:cubicBezTo>
                    <a:cubicBezTo>
                      <a:pt x="56" y="0"/>
                      <a:pt x="55" y="0"/>
                      <a:pt x="55" y="0"/>
                    </a:cubicBezTo>
                    <a:cubicBezTo>
                      <a:pt x="54" y="0"/>
                      <a:pt x="52" y="1"/>
                      <a:pt x="51" y="2"/>
                    </a:cubicBezTo>
                    <a:close/>
                  </a:path>
                </a:pathLst>
              </a:custGeom>
              <a:solidFill>
                <a:srgbClr val="6A3D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9" name="íšľîḑe">
                <a:extLst>
                  <a:ext uri="{FF2B5EF4-FFF2-40B4-BE49-F238E27FC236}">
                    <a16:creationId xmlns="" xmlns:a16="http://schemas.microsoft.com/office/drawing/2014/main" id="{BB889695-981E-4D90-9249-F3659AC12005}"/>
                  </a:ext>
                </a:extLst>
              </p:cNvPr>
              <p:cNvSpPr/>
              <p:nvPr/>
            </p:nvSpPr>
            <p:spPr bwMode="auto">
              <a:xfrm>
                <a:off x="3955" y="1794"/>
                <a:ext cx="136" cy="368"/>
              </a:xfrm>
              <a:custGeom>
                <a:avLst/>
                <a:gdLst>
                  <a:gd name="T0" fmla="*/ 62 w 65"/>
                  <a:gd name="T1" fmla="*/ 132 h 177"/>
                  <a:gd name="T2" fmla="*/ 58 w 65"/>
                  <a:gd name="T3" fmla="*/ 103 h 177"/>
                  <a:gd name="T4" fmla="*/ 37 w 65"/>
                  <a:gd name="T5" fmla="*/ 23 h 177"/>
                  <a:gd name="T6" fmla="*/ 14 w 65"/>
                  <a:gd name="T7" fmla="*/ 0 h 177"/>
                  <a:gd name="T8" fmla="*/ 10 w 65"/>
                  <a:gd name="T9" fmla="*/ 15 h 177"/>
                  <a:gd name="T10" fmla="*/ 7 w 65"/>
                  <a:gd name="T11" fmla="*/ 52 h 177"/>
                  <a:gd name="T12" fmla="*/ 7 w 65"/>
                  <a:gd name="T13" fmla="*/ 71 h 177"/>
                  <a:gd name="T14" fmla="*/ 15 w 65"/>
                  <a:gd name="T15" fmla="*/ 120 h 177"/>
                  <a:gd name="T16" fmla="*/ 16 w 65"/>
                  <a:gd name="T17" fmla="*/ 135 h 177"/>
                  <a:gd name="T18" fmla="*/ 1 w 65"/>
                  <a:gd name="T19" fmla="*/ 163 h 177"/>
                  <a:gd name="T20" fmla="*/ 11 w 65"/>
                  <a:gd name="T21" fmla="*/ 172 h 177"/>
                  <a:gd name="T22" fmla="*/ 40 w 65"/>
                  <a:gd name="T23" fmla="*/ 160 h 177"/>
                  <a:gd name="T24" fmla="*/ 60 w 65"/>
                  <a:gd name="T25" fmla="*/ 136 h 177"/>
                  <a:gd name="T26" fmla="*/ 62 w 65"/>
                  <a:gd name="T27" fmla="*/ 132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" h="177">
                    <a:moveTo>
                      <a:pt x="62" y="132"/>
                    </a:moveTo>
                    <a:cubicBezTo>
                      <a:pt x="65" y="123"/>
                      <a:pt x="61" y="114"/>
                      <a:pt x="58" y="103"/>
                    </a:cubicBezTo>
                    <a:cubicBezTo>
                      <a:pt x="51" y="77"/>
                      <a:pt x="43" y="49"/>
                      <a:pt x="37" y="23"/>
                    </a:cubicBezTo>
                    <a:cubicBezTo>
                      <a:pt x="35" y="12"/>
                      <a:pt x="27" y="0"/>
                      <a:pt x="14" y="0"/>
                    </a:cubicBezTo>
                    <a:cubicBezTo>
                      <a:pt x="6" y="0"/>
                      <a:pt x="10" y="9"/>
                      <a:pt x="10" y="15"/>
                    </a:cubicBezTo>
                    <a:cubicBezTo>
                      <a:pt x="9" y="28"/>
                      <a:pt x="8" y="40"/>
                      <a:pt x="7" y="52"/>
                    </a:cubicBezTo>
                    <a:cubicBezTo>
                      <a:pt x="7" y="58"/>
                      <a:pt x="7" y="65"/>
                      <a:pt x="7" y="71"/>
                    </a:cubicBezTo>
                    <a:cubicBezTo>
                      <a:pt x="5" y="88"/>
                      <a:pt x="11" y="104"/>
                      <a:pt x="15" y="120"/>
                    </a:cubicBezTo>
                    <a:cubicBezTo>
                      <a:pt x="16" y="125"/>
                      <a:pt x="17" y="130"/>
                      <a:pt x="16" y="135"/>
                    </a:cubicBezTo>
                    <a:cubicBezTo>
                      <a:pt x="15" y="145"/>
                      <a:pt x="7" y="156"/>
                      <a:pt x="1" y="163"/>
                    </a:cubicBezTo>
                    <a:cubicBezTo>
                      <a:pt x="0" y="165"/>
                      <a:pt x="10" y="171"/>
                      <a:pt x="11" y="172"/>
                    </a:cubicBezTo>
                    <a:cubicBezTo>
                      <a:pt x="20" y="177"/>
                      <a:pt x="34" y="167"/>
                      <a:pt x="40" y="160"/>
                    </a:cubicBezTo>
                    <a:cubicBezTo>
                      <a:pt x="47" y="153"/>
                      <a:pt x="56" y="146"/>
                      <a:pt x="60" y="136"/>
                    </a:cubicBezTo>
                    <a:cubicBezTo>
                      <a:pt x="61" y="135"/>
                      <a:pt x="61" y="134"/>
                      <a:pt x="62" y="132"/>
                    </a:cubicBezTo>
                    <a:close/>
                  </a:path>
                </a:pathLst>
              </a:custGeom>
              <a:solidFill>
                <a:srgbClr val="6A3D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0" name="ïşľíḓê">
                <a:extLst>
                  <a:ext uri="{FF2B5EF4-FFF2-40B4-BE49-F238E27FC236}">
                    <a16:creationId xmlns="" xmlns:a16="http://schemas.microsoft.com/office/drawing/2014/main" id="{B337F97E-82DD-4E4E-8CAF-4B73F8DD41A1}"/>
                  </a:ext>
                </a:extLst>
              </p:cNvPr>
              <p:cNvSpPr/>
              <p:nvPr/>
            </p:nvSpPr>
            <p:spPr bwMode="auto">
              <a:xfrm>
                <a:off x="3325" y="1892"/>
                <a:ext cx="146" cy="366"/>
              </a:xfrm>
              <a:custGeom>
                <a:avLst/>
                <a:gdLst>
                  <a:gd name="T0" fmla="*/ 68 w 70"/>
                  <a:gd name="T1" fmla="*/ 14 h 176"/>
                  <a:gd name="T2" fmla="*/ 16 w 70"/>
                  <a:gd name="T3" fmla="*/ 168 h 176"/>
                  <a:gd name="T4" fmla="*/ 5 w 70"/>
                  <a:gd name="T5" fmla="*/ 174 h 176"/>
                  <a:gd name="T6" fmla="*/ 1 w 70"/>
                  <a:gd name="T7" fmla="*/ 162 h 176"/>
                  <a:gd name="T8" fmla="*/ 1 w 70"/>
                  <a:gd name="T9" fmla="*/ 161 h 176"/>
                  <a:gd name="T10" fmla="*/ 54 w 70"/>
                  <a:gd name="T11" fmla="*/ 6 h 176"/>
                  <a:gd name="T12" fmla="*/ 58 w 70"/>
                  <a:gd name="T13" fmla="*/ 1 h 176"/>
                  <a:gd name="T14" fmla="*/ 62 w 70"/>
                  <a:gd name="T15" fmla="*/ 0 h 176"/>
                  <a:gd name="T16" fmla="*/ 64 w 70"/>
                  <a:gd name="T17" fmla="*/ 1 h 176"/>
                  <a:gd name="T18" fmla="*/ 64 w 70"/>
                  <a:gd name="T19" fmla="*/ 1 h 176"/>
                  <a:gd name="T20" fmla="*/ 68 w 70"/>
                  <a:gd name="T21" fmla="*/ 1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176">
                    <a:moveTo>
                      <a:pt x="68" y="14"/>
                    </a:moveTo>
                    <a:cubicBezTo>
                      <a:pt x="16" y="168"/>
                      <a:pt x="16" y="168"/>
                      <a:pt x="16" y="168"/>
                    </a:cubicBezTo>
                    <a:cubicBezTo>
                      <a:pt x="14" y="173"/>
                      <a:pt x="9" y="176"/>
                      <a:pt x="5" y="174"/>
                    </a:cubicBezTo>
                    <a:cubicBezTo>
                      <a:pt x="2" y="172"/>
                      <a:pt x="0" y="167"/>
                      <a:pt x="1" y="162"/>
                    </a:cubicBezTo>
                    <a:cubicBezTo>
                      <a:pt x="1" y="162"/>
                      <a:pt x="1" y="161"/>
                      <a:pt x="1" y="161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4"/>
                      <a:pt x="56" y="2"/>
                      <a:pt x="58" y="1"/>
                    </a:cubicBezTo>
                    <a:cubicBezTo>
                      <a:pt x="59" y="0"/>
                      <a:pt x="60" y="0"/>
                      <a:pt x="62" y="0"/>
                    </a:cubicBezTo>
                    <a:cubicBezTo>
                      <a:pt x="63" y="0"/>
                      <a:pt x="63" y="1"/>
                      <a:pt x="64" y="1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8" y="3"/>
                      <a:pt x="70" y="9"/>
                      <a:pt x="68" y="14"/>
                    </a:cubicBezTo>
                    <a:close/>
                  </a:path>
                </a:pathLst>
              </a:cu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1" name="íśḻiḓê">
                <a:extLst>
                  <a:ext uri="{FF2B5EF4-FFF2-40B4-BE49-F238E27FC236}">
                    <a16:creationId xmlns="" xmlns:a16="http://schemas.microsoft.com/office/drawing/2014/main" id="{0829BC36-9D1E-44A5-AE5D-5EEE112E143D}"/>
                  </a:ext>
                </a:extLst>
              </p:cNvPr>
              <p:cNvSpPr/>
              <p:nvPr/>
            </p:nvSpPr>
            <p:spPr bwMode="auto">
              <a:xfrm>
                <a:off x="3065" y="2218"/>
                <a:ext cx="285" cy="36"/>
              </a:xfrm>
              <a:custGeom>
                <a:avLst/>
                <a:gdLst>
                  <a:gd name="T0" fmla="*/ 137 w 137"/>
                  <a:gd name="T1" fmla="*/ 7 h 17"/>
                  <a:gd name="T2" fmla="*/ 137 w 137"/>
                  <a:gd name="T3" fmla="*/ 10 h 17"/>
                  <a:gd name="T4" fmla="*/ 125 w 137"/>
                  <a:gd name="T5" fmla="*/ 17 h 17"/>
                  <a:gd name="T6" fmla="*/ 11 w 137"/>
                  <a:gd name="T7" fmla="*/ 17 h 17"/>
                  <a:gd name="T8" fmla="*/ 0 w 137"/>
                  <a:gd name="T9" fmla="*/ 10 h 17"/>
                  <a:gd name="T10" fmla="*/ 0 w 137"/>
                  <a:gd name="T11" fmla="*/ 7 h 17"/>
                  <a:gd name="T12" fmla="*/ 0 w 137"/>
                  <a:gd name="T13" fmla="*/ 6 h 17"/>
                  <a:gd name="T14" fmla="*/ 11 w 137"/>
                  <a:gd name="T15" fmla="*/ 0 h 17"/>
                  <a:gd name="T16" fmla="*/ 125 w 137"/>
                  <a:gd name="T17" fmla="*/ 0 h 17"/>
                  <a:gd name="T18" fmla="*/ 137 w 137"/>
                  <a:gd name="T19" fmla="*/ 6 h 17"/>
                  <a:gd name="T20" fmla="*/ 137 w 137"/>
                  <a:gd name="T2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7">
                    <a:moveTo>
                      <a:pt x="137" y="7"/>
                    </a:moveTo>
                    <a:cubicBezTo>
                      <a:pt x="137" y="10"/>
                      <a:pt x="137" y="10"/>
                      <a:pt x="137" y="10"/>
                    </a:cubicBezTo>
                    <a:cubicBezTo>
                      <a:pt x="137" y="14"/>
                      <a:pt x="132" y="17"/>
                      <a:pt x="125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5" y="17"/>
                      <a:pt x="0" y="14"/>
                      <a:pt x="0" y="1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1" y="2"/>
                      <a:pt x="6" y="0"/>
                      <a:pt x="11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31" y="0"/>
                      <a:pt x="136" y="2"/>
                      <a:pt x="137" y="6"/>
                    </a:cubicBezTo>
                    <a:cubicBezTo>
                      <a:pt x="137" y="6"/>
                      <a:pt x="137" y="7"/>
                      <a:pt x="137" y="7"/>
                    </a:cubicBezTo>
                    <a:close/>
                  </a:path>
                </a:pathLst>
              </a:cu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2" name="í$ḷíḍe">
                <a:extLst>
                  <a:ext uri="{FF2B5EF4-FFF2-40B4-BE49-F238E27FC236}">
                    <a16:creationId xmlns="" xmlns:a16="http://schemas.microsoft.com/office/drawing/2014/main" id="{FA703CD6-526B-4845-AEBE-33E8D89434D8}"/>
                  </a:ext>
                </a:extLst>
              </p:cNvPr>
              <p:cNvSpPr/>
              <p:nvPr/>
            </p:nvSpPr>
            <p:spPr bwMode="auto">
              <a:xfrm>
                <a:off x="3065" y="2218"/>
                <a:ext cx="273" cy="13"/>
              </a:xfrm>
              <a:custGeom>
                <a:avLst/>
                <a:gdLst>
                  <a:gd name="T0" fmla="*/ 130 w 131"/>
                  <a:gd name="T1" fmla="*/ 3 h 6"/>
                  <a:gd name="T2" fmla="*/ 131 w 131"/>
                  <a:gd name="T3" fmla="*/ 1 h 6"/>
                  <a:gd name="T4" fmla="*/ 125 w 131"/>
                  <a:gd name="T5" fmla="*/ 0 h 6"/>
                  <a:gd name="T6" fmla="*/ 11 w 131"/>
                  <a:gd name="T7" fmla="*/ 0 h 6"/>
                  <a:gd name="T8" fmla="*/ 0 w 131"/>
                  <a:gd name="T9" fmla="*/ 6 h 6"/>
                  <a:gd name="T10" fmla="*/ 130 w 131"/>
                  <a:gd name="T11" fmla="*/ 6 h 6"/>
                  <a:gd name="T12" fmla="*/ 130 w 131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6">
                    <a:moveTo>
                      <a:pt x="130" y="3"/>
                    </a:moveTo>
                    <a:cubicBezTo>
                      <a:pt x="131" y="2"/>
                      <a:pt x="131" y="1"/>
                      <a:pt x="131" y="1"/>
                    </a:cubicBezTo>
                    <a:cubicBezTo>
                      <a:pt x="130" y="0"/>
                      <a:pt x="128" y="0"/>
                      <a:pt x="125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" y="0"/>
                      <a:pt x="1" y="2"/>
                      <a:pt x="0" y="6"/>
                    </a:cubicBezTo>
                    <a:cubicBezTo>
                      <a:pt x="130" y="6"/>
                      <a:pt x="130" y="6"/>
                      <a:pt x="130" y="6"/>
                    </a:cubicBezTo>
                    <a:cubicBezTo>
                      <a:pt x="130" y="5"/>
                      <a:pt x="130" y="4"/>
                      <a:pt x="130" y="3"/>
                    </a:cubicBezTo>
                    <a:close/>
                  </a:path>
                </a:pathLst>
              </a:custGeom>
              <a:solidFill>
                <a:srgbClr val="536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3" name="ïṩ1íḍè">
                <a:extLst>
                  <a:ext uri="{FF2B5EF4-FFF2-40B4-BE49-F238E27FC236}">
                    <a16:creationId xmlns="" xmlns:a16="http://schemas.microsoft.com/office/drawing/2014/main" id="{C16211C0-4076-4819-B682-15D77FBAC1AA}"/>
                  </a:ext>
                </a:extLst>
              </p:cNvPr>
              <p:cNvSpPr/>
              <p:nvPr/>
            </p:nvSpPr>
            <p:spPr bwMode="auto">
              <a:xfrm>
                <a:off x="3331" y="1892"/>
                <a:ext cx="123" cy="337"/>
              </a:xfrm>
              <a:custGeom>
                <a:avLst/>
                <a:gdLst>
                  <a:gd name="T0" fmla="*/ 4 w 59"/>
                  <a:gd name="T1" fmla="*/ 161 h 162"/>
                  <a:gd name="T2" fmla="*/ 4 w 59"/>
                  <a:gd name="T3" fmla="*/ 162 h 162"/>
                  <a:gd name="T4" fmla="*/ 59 w 59"/>
                  <a:gd name="T5" fmla="*/ 0 h 162"/>
                  <a:gd name="T6" fmla="*/ 55 w 59"/>
                  <a:gd name="T7" fmla="*/ 1 h 162"/>
                  <a:gd name="T8" fmla="*/ 51 w 59"/>
                  <a:gd name="T9" fmla="*/ 6 h 162"/>
                  <a:gd name="T10" fmla="*/ 0 w 59"/>
                  <a:gd name="T11" fmla="*/ 157 h 162"/>
                  <a:gd name="T12" fmla="*/ 4 w 59"/>
                  <a:gd name="T13" fmla="*/ 161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62">
                    <a:moveTo>
                      <a:pt x="4" y="161"/>
                    </a:moveTo>
                    <a:cubicBezTo>
                      <a:pt x="4" y="161"/>
                      <a:pt x="4" y="161"/>
                      <a:pt x="4" y="162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7" y="0"/>
                      <a:pt x="56" y="0"/>
                      <a:pt x="55" y="1"/>
                    </a:cubicBezTo>
                    <a:cubicBezTo>
                      <a:pt x="53" y="2"/>
                      <a:pt x="52" y="4"/>
                      <a:pt x="51" y="6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1" y="158"/>
                      <a:pt x="2" y="160"/>
                      <a:pt x="4" y="161"/>
                    </a:cubicBezTo>
                    <a:close/>
                  </a:path>
                </a:pathLst>
              </a:custGeom>
              <a:solidFill>
                <a:srgbClr val="4DB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4" name="ïṧľîḓé">
                <a:extLst>
                  <a:ext uri="{FF2B5EF4-FFF2-40B4-BE49-F238E27FC236}">
                    <a16:creationId xmlns="" xmlns:a16="http://schemas.microsoft.com/office/drawing/2014/main" id="{E84D6988-93FE-46C9-AD53-BFFF4527061E}"/>
                  </a:ext>
                </a:extLst>
              </p:cNvPr>
              <p:cNvSpPr/>
              <p:nvPr/>
            </p:nvSpPr>
            <p:spPr bwMode="auto">
              <a:xfrm>
                <a:off x="3606" y="1921"/>
                <a:ext cx="389" cy="258"/>
              </a:xfrm>
              <a:custGeom>
                <a:avLst/>
                <a:gdLst>
                  <a:gd name="T0" fmla="*/ 78 w 187"/>
                  <a:gd name="T1" fmla="*/ 75 h 124"/>
                  <a:gd name="T2" fmla="*/ 74 w 187"/>
                  <a:gd name="T3" fmla="*/ 72 h 124"/>
                  <a:gd name="T4" fmla="*/ 73 w 187"/>
                  <a:gd name="T5" fmla="*/ 51 h 124"/>
                  <a:gd name="T6" fmla="*/ 77 w 187"/>
                  <a:gd name="T7" fmla="*/ 47 h 124"/>
                  <a:gd name="T8" fmla="*/ 2 w 187"/>
                  <a:gd name="T9" fmla="*/ 0 h 124"/>
                  <a:gd name="T10" fmla="*/ 0 w 187"/>
                  <a:gd name="T11" fmla="*/ 9 h 124"/>
                  <a:gd name="T12" fmla="*/ 9 w 187"/>
                  <a:gd name="T13" fmla="*/ 108 h 124"/>
                  <a:gd name="T14" fmla="*/ 26 w 187"/>
                  <a:gd name="T15" fmla="*/ 124 h 124"/>
                  <a:gd name="T16" fmla="*/ 174 w 187"/>
                  <a:gd name="T17" fmla="*/ 124 h 124"/>
                  <a:gd name="T18" fmla="*/ 187 w 187"/>
                  <a:gd name="T19" fmla="*/ 117 h 124"/>
                  <a:gd name="T20" fmla="*/ 121 w 187"/>
                  <a:gd name="T21" fmla="*/ 75 h 124"/>
                  <a:gd name="T22" fmla="*/ 78 w 187"/>
                  <a:gd name="T23" fmla="*/ 7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7" h="124">
                    <a:moveTo>
                      <a:pt x="78" y="75"/>
                    </a:moveTo>
                    <a:cubicBezTo>
                      <a:pt x="76" y="75"/>
                      <a:pt x="74" y="73"/>
                      <a:pt x="74" y="72"/>
                    </a:cubicBezTo>
                    <a:cubicBezTo>
                      <a:pt x="73" y="51"/>
                      <a:pt x="73" y="51"/>
                      <a:pt x="73" y="51"/>
                    </a:cubicBezTo>
                    <a:cubicBezTo>
                      <a:pt x="73" y="49"/>
                      <a:pt x="75" y="48"/>
                      <a:pt x="77" y="47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0" y="6"/>
                      <a:pt x="0" y="9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10" y="117"/>
                      <a:pt x="17" y="124"/>
                      <a:pt x="26" y="124"/>
                    </a:cubicBezTo>
                    <a:cubicBezTo>
                      <a:pt x="174" y="124"/>
                      <a:pt x="174" y="124"/>
                      <a:pt x="174" y="124"/>
                    </a:cubicBezTo>
                    <a:cubicBezTo>
                      <a:pt x="179" y="124"/>
                      <a:pt x="184" y="121"/>
                      <a:pt x="187" y="117"/>
                    </a:cubicBezTo>
                    <a:cubicBezTo>
                      <a:pt x="121" y="75"/>
                      <a:pt x="121" y="75"/>
                      <a:pt x="121" y="75"/>
                    </a:cubicBezTo>
                    <a:lnTo>
                      <a:pt x="78" y="75"/>
                    </a:lnTo>
                    <a:close/>
                  </a:path>
                </a:pathLst>
              </a:cu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5" name="íṧľiḓe">
                <a:extLst>
                  <a:ext uri="{FF2B5EF4-FFF2-40B4-BE49-F238E27FC236}">
                    <a16:creationId xmlns="" xmlns:a16="http://schemas.microsoft.com/office/drawing/2014/main" id="{028F0F2C-9527-4A75-B023-25CC890815C6}"/>
                  </a:ext>
                </a:extLst>
              </p:cNvPr>
              <p:cNvSpPr/>
              <p:nvPr/>
            </p:nvSpPr>
            <p:spPr bwMode="auto">
              <a:xfrm>
                <a:off x="3758" y="2019"/>
                <a:ext cx="100" cy="58"/>
              </a:xfrm>
              <a:custGeom>
                <a:avLst/>
                <a:gdLst>
                  <a:gd name="T0" fmla="*/ 0 w 48"/>
                  <a:gd name="T1" fmla="*/ 4 h 28"/>
                  <a:gd name="T2" fmla="*/ 1 w 48"/>
                  <a:gd name="T3" fmla="*/ 25 h 28"/>
                  <a:gd name="T4" fmla="*/ 5 w 48"/>
                  <a:gd name="T5" fmla="*/ 28 h 28"/>
                  <a:gd name="T6" fmla="*/ 48 w 48"/>
                  <a:gd name="T7" fmla="*/ 28 h 28"/>
                  <a:gd name="T8" fmla="*/ 4 w 48"/>
                  <a:gd name="T9" fmla="*/ 0 h 28"/>
                  <a:gd name="T10" fmla="*/ 0 w 48"/>
                  <a:gd name="T11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8">
                    <a:moveTo>
                      <a:pt x="0" y="4"/>
                    </a:moveTo>
                    <a:cubicBezTo>
                      <a:pt x="1" y="25"/>
                      <a:pt x="1" y="25"/>
                      <a:pt x="1" y="25"/>
                    </a:cubicBezTo>
                    <a:cubicBezTo>
                      <a:pt x="1" y="26"/>
                      <a:pt x="3" y="28"/>
                      <a:pt x="5" y="28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6A8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6" name="iṧḷîḍé">
                <a:extLst>
                  <a:ext uri="{FF2B5EF4-FFF2-40B4-BE49-F238E27FC236}">
                    <a16:creationId xmlns="" xmlns:a16="http://schemas.microsoft.com/office/drawing/2014/main" id="{7733400E-28E8-419C-B9AF-815000BCEDAD}"/>
                  </a:ext>
                </a:extLst>
              </p:cNvPr>
              <p:cNvSpPr/>
              <p:nvPr/>
            </p:nvSpPr>
            <p:spPr bwMode="auto">
              <a:xfrm>
                <a:off x="3610" y="1902"/>
                <a:ext cx="412" cy="262"/>
              </a:xfrm>
              <a:custGeom>
                <a:avLst/>
                <a:gdLst>
                  <a:gd name="T0" fmla="*/ 197 w 198"/>
                  <a:gd name="T1" fmla="*/ 18 h 126"/>
                  <a:gd name="T2" fmla="*/ 188 w 198"/>
                  <a:gd name="T3" fmla="*/ 117 h 126"/>
                  <a:gd name="T4" fmla="*/ 185 w 198"/>
                  <a:gd name="T5" fmla="*/ 126 h 126"/>
                  <a:gd name="T6" fmla="*/ 119 w 198"/>
                  <a:gd name="T7" fmla="*/ 84 h 126"/>
                  <a:gd name="T8" fmla="*/ 120 w 198"/>
                  <a:gd name="T9" fmla="*/ 84 h 126"/>
                  <a:gd name="T10" fmla="*/ 124 w 198"/>
                  <a:gd name="T11" fmla="*/ 81 h 126"/>
                  <a:gd name="T12" fmla="*/ 125 w 198"/>
                  <a:gd name="T13" fmla="*/ 60 h 126"/>
                  <a:gd name="T14" fmla="*/ 120 w 198"/>
                  <a:gd name="T15" fmla="*/ 56 h 126"/>
                  <a:gd name="T16" fmla="*/ 75 w 198"/>
                  <a:gd name="T17" fmla="*/ 56 h 126"/>
                  <a:gd name="T18" fmla="*/ 75 w 198"/>
                  <a:gd name="T19" fmla="*/ 56 h 126"/>
                  <a:gd name="T20" fmla="*/ 0 w 198"/>
                  <a:gd name="T21" fmla="*/ 9 h 126"/>
                  <a:gd name="T22" fmla="*/ 14 w 198"/>
                  <a:gd name="T23" fmla="*/ 0 h 126"/>
                  <a:gd name="T24" fmla="*/ 182 w 198"/>
                  <a:gd name="T25" fmla="*/ 0 h 126"/>
                  <a:gd name="T26" fmla="*/ 196 w 198"/>
                  <a:gd name="T27" fmla="*/ 9 h 126"/>
                  <a:gd name="T28" fmla="*/ 197 w 198"/>
                  <a:gd name="T29" fmla="*/ 1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8" h="126">
                    <a:moveTo>
                      <a:pt x="197" y="18"/>
                    </a:moveTo>
                    <a:cubicBezTo>
                      <a:pt x="188" y="117"/>
                      <a:pt x="188" y="117"/>
                      <a:pt x="188" y="117"/>
                    </a:cubicBezTo>
                    <a:cubicBezTo>
                      <a:pt x="188" y="121"/>
                      <a:pt x="187" y="124"/>
                      <a:pt x="185" y="126"/>
                    </a:cubicBezTo>
                    <a:cubicBezTo>
                      <a:pt x="119" y="84"/>
                      <a:pt x="119" y="84"/>
                      <a:pt x="119" y="84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22" y="84"/>
                      <a:pt x="124" y="82"/>
                      <a:pt x="124" y="81"/>
                    </a:cubicBezTo>
                    <a:cubicBezTo>
                      <a:pt x="125" y="60"/>
                      <a:pt x="125" y="60"/>
                      <a:pt x="125" y="60"/>
                    </a:cubicBezTo>
                    <a:cubicBezTo>
                      <a:pt x="125" y="58"/>
                      <a:pt x="123" y="56"/>
                      <a:pt x="120" y="56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3"/>
                      <a:pt x="7" y="0"/>
                      <a:pt x="14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8" y="0"/>
                      <a:pt x="193" y="3"/>
                      <a:pt x="196" y="9"/>
                    </a:cubicBezTo>
                    <a:cubicBezTo>
                      <a:pt x="197" y="12"/>
                      <a:pt x="198" y="15"/>
                      <a:pt x="197" y="18"/>
                    </a:cubicBezTo>
                    <a:close/>
                  </a:path>
                </a:pathLst>
              </a:custGeom>
              <a:solidFill>
                <a:srgbClr val="536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7" name="ïsḷíḓe">
                <a:extLst>
                  <a:ext uri="{FF2B5EF4-FFF2-40B4-BE49-F238E27FC236}">
                    <a16:creationId xmlns="" xmlns:a16="http://schemas.microsoft.com/office/drawing/2014/main" id="{2673DFFD-C429-4239-B37D-C01036CAE094}"/>
                  </a:ext>
                </a:extLst>
              </p:cNvPr>
              <p:cNvSpPr/>
              <p:nvPr/>
            </p:nvSpPr>
            <p:spPr bwMode="auto">
              <a:xfrm>
                <a:off x="3766" y="2019"/>
                <a:ext cx="104" cy="58"/>
              </a:xfrm>
              <a:custGeom>
                <a:avLst/>
                <a:gdLst>
                  <a:gd name="T0" fmla="*/ 45 w 50"/>
                  <a:gd name="T1" fmla="*/ 28 h 28"/>
                  <a:gd name="T2" fmla="*/ 49 w 50"/>
                  <a:gd name="T3" fmla="*/ 25 h 28"/>
                  <a:gd name="T4" fmla="*/ 50 w 50"/>
                  <a:gd name="T5" fmla="*/ 4 h 28"/>
                  <a:gd name="T6" fmla="*/ 45 w 50"/>
                  <a:gd name="T7" fmla="*/ 0 h 28"/>
                  <a:gd name="T8" fmla="*/ 0 w 50"/>
                  <a:gd name="T9" fmla="*/ 0 h 28"/>
                  <a:gd name="T10" fmla="*/ 0 w 50"/>
                  <a:gd name="T11" fmla="*/ 0 h 28"/>
                  <a:gd name="T12" fmla="*/ 44 w 50"/>
                  <a:gd name="T13" fmla="*/ 28 h 28"/>
                  <a:gd name="T14" fmla="*/ 45 w 50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8">
                    <a:moveTo>
                      <a:pt x="45" y="28"/>
                    </a:moveTo>
                    <a:cubicBezTo>
                      <a:pt x="47" y="28"/>
                      <a:pt x="49" y="26"/>
                      <a:pt x="49" y="25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0" y="2"/>
                      <a:pt x="48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4" y="28"/>
                      <a:pt x="44" y="28"/>
                      <a:pt x="44" y="28"/>
                    </a:cubicBezTo>
                    <a:lnTo>
                      <a:pt x="45" y="28"/>
                    </a:lnTo>
                    <a:close/>
                  </a:path>
                </a:pathLst>
              </a:custGeom>
              <a:solidFill>
                <a:srgbClr val="60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8" name="ïṧľíďe">
                <a:extLst>
                  <a:ext uri="{FF2B5EF4-FFF2-40B4-BE49-F238E27FC236}">
                    <a16:creationId xmlns="" xmlns:a16="http://schemas.microsoft.com/office/drawing/2014/main" id="{60C2B127-FE6A-4D4A-BD05-365130229357}"/>
                  </a:ext>
                </a:extLst>
              </p:cNvPr>
              <p:cNvSpPr/>
              <p:nvPr/>
            </p:nvSpPr>
            <p:spPr bwMode="auto">
              <a:xfrm>
                <a:off x="3762" y="18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36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9" name="iṥľiḑê">
                <a:extLst>
                  <a:ext uri="{FF2B5EF4-FFF2-40B4-BE49-F238E27FC236}">
                    <a16:creationId xmlns="" xmlns:a16="http://schemas.microsoft.com/office/drawing/2014/main" id="{EB82C4B7-79E0-403B-8529-6C9AB559BB25}"/>
                  </a:ext>
                </a:extLst>
              </p:cNvPr>
              <p:cNvSpPr/>
              <p:nvPr/>
            </p:nvSpPr>
            <p:spPr bwMode="auto">
              <a:xfrm>
                <a:off x="3610" y="1902"/>
                <a:ext cx="408" cy="19"/>
              </a:xfrm>
              <a:custGeom>
                <a:avLst/>
                <a:gdLst>
                  <a:gd name="T0" fmla="*/ 196 w 196"/>
                  <a:gd name="T1" fmla="*/ 9 h 9"/>
                  <a:gd name="T2" fmla="*/ 0 w 196"/>
                  <a:gd name="T3" fmla="*/ 9 h 9"/>
                  <a:gd name="T4" fmla="*/ 14 w 196"/>
                  <a:gd name="T5" fmla="*/ 0 h 9"/>
                  <a:gd name="T6" fmla="*/ 182 w 196"/>
                  <a:gd name="T7" fmla="*/ 0 h 9"/>
                  <a:gd name="T8" fmla="*/ 196 w 196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9">
                    <a:moveTo>
                      <a:pt x="196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2" y="3"/>
                      <a:pt x="7" y="0"/>
                      <a:pt x="14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8" y="0"/>
                      <a:pt x="193" y="3"/>
                      <a:pt x="196" y="9"/>
                    </a:cubicBezTo>
                    <a:close/>
                  </a:path>
                </a:pathLst>
              </a:custGeom>
              <a:solidFill>
                <a:srgbClr val="5E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0" name="îŝļíḑe">
                <a:extLst>
                  <a:ext uri="{FF2B5EF4-FFF2-40B4-BE49-F238E27FC236}">
                    <a16:creationId xmlns="" xmlns:a16="http://schemas.microsoft.com/office/drawing/2014/main" id="{1E272952-8A4A-4E87-8B36-0A01027AFBA1}"/>
                  </a:ext>
                </a:extLst>
              </p:cNvPr>
              <p:cNvSpPr/>
              <p:nvPr/>
            </p:nvSpPr>
            <p:spPr bwMode="auto">
              <a:xfrm>
                <a:off x="2938" y="2266"/>
                <a:ext cx="281" cy="64"/>
              </a:xfrm>
              <a:custGeom>
                <a:avLst/>
                <a:gdLst>
                  <a:gd name="T0" fmla="*/ 135 w 135"/>
                  <a:gd name="T1" fmla="*/ 29 h 31"/>
                  <a:gd name="T2" fmla="*/ 122 w 135"/>
                  <a:gd name="T3" fmla="*/ 2 h 31"/>
                  <a:gd name="T4" fmla="*/ 118 w 135"/>
                  <a:gd name="T5" fmla="*/ 1 h 31"/>
                  <a:gd name="T6" fmla="*/ 40 w 135"/>
                  <a:gd name="T7" fmla="*/ 0 h 31"/>
                  <a:gd name="T8" fmla="*/ 35 w 135"/>
                  <a:gd name="T9" fmla="*/ 1 h 31"/>
                  <a:gd name="T10" fmla="*/ 2 w 135"/>
                  <a:gd name="T11" fmla="*/ 26 h 31"/>
                  <a:gd name="T12" fmla="*/ 4 w 135"/>
                  <a:gd name="T13" fmla="*/ 28 h 31"/>
                  <a:gd name="T14" fmla="*/ 130 w 135"/>
                  <a:gd name="T15" fmla="*/ 31 h 31"/>
                  <a:gd name="T16" fmla="*/ 135 w 135"/>
                  <a:gd name="T17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" h="31">
                    <a:moveTo>
                      <a:pt x="135" y="29"/>
                    </a:moveTo>
                    <a:cubicBezTo>
                      <a:pt x="122" y="2"/>
                      <a:pt x="122" y="2"/>
                      <a:pt x="122" y="2"/>
                    </a:cubicBezTo>
                    <a:cubicBezTo>
                      <a:pt x="122" y="1"/>
                      <a:pt x="120" y="1"/>
                      <a:pt x="118" y="1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8" y="0"/>
                      <a:pt x="36" y="1"/>
                      <a:pt x="35" y="1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7"/>
                      <a:pt x="1" y="28"/>
                      <a:pt x="4" y="28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33" y="31"/>
                      <a:pt x="135" y="30"/>
                      <a:pt x="135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1" name="í$ľîḍé">
                <a:extLst>
                  <a:ext uri="{FF2B5EF4-FFF2-40B4-BE49-F238E27FC236}">
                    <a16:creationId xmlns="" xmlns:a16="http://schemas.microsoft.com/office/drawing/2014/main" id="{084499A9-6D26-4973-B018-12A9D73C1F51}"/>
                  </a:ext>
                </a:extLst>
              </p:cNvPr>
              <p:cNvSpPr/>
              <p:nvPr/>
            </p:nvSpPr>
            <p:spPr bwMode="auto">
              <a:xfrm>
                <a:off x="2947" y="2268"/>
                <a:ext cx="187" cy="58"/>
              </a:xfrm>
              <a:custGeom>
                <a:avLst/>
                <a:gdLst>
                  <a:gd name="T0" fmla="*/ 90 w 90"/>
                  <a:gd name="T1" fmla="*/ 0 h 28"/>
                  <a:gd name="T2" fmla="*/ 37 w 90"/>
                  <a:gd name="T3" fmla="*/ 0 h 28"/>
                  <a:gd name="T4" fmla="*/ 32 w 90"/>
                  <a:gd name="T5" fmla="*/ 1 h 28"/>
                  <a:gd name="T6" fmla="*/ 1 w 90"/>
                  <a:gd name="T7" fmla="*/ 24 h 28"/>
                  <a:gd name="T8" fmla="*/ 4 w 90"/>
                  <a:gd name="T9" fmla="*/ 26 h 28"/>
                  <a:gd name="T10" fmla="*/ 88 w 90"/>
                  <a:gd name="T11" fmla="*/ 28 h 28"/>
                  <a:gd name="T12" fmla="*/ 90 w 90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28">
                    <a:moveTo>
                      <a:pt x="90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3" y="0"/>
                      <a:pt x="32" y="1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5"/>
                      <a:pt x="1" y="26"/>
                      <a:pt x="4" y="26"/>
                    </a:cubicBezTo>
                    <a:cubicBezTo>
                      <a:pt x="88" y="28"/>
                      <a:pt x="88" y="28"/>
                      <a:pt x="88" y="28"/>
                    </a:cubicBez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849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2" name="í$1íḍè">
                <a:extLst>
                  <a:ext uri="{FF2B5EF4-FFF2-40B4-BE49-F238E27FC236}">
                    <a16:creationId xmlns="" xmlns:a16="http://schemas.microsoft.com/office/drawing/2014/main" id="{F6E5C993-710F-49BF-BA11-2697ECDB7FAF}"/>
                  </a:ext>
                </a:extLst>
              </p:cNvPr>
              <p:cNvSpPr/>
              <p:nvPr/>
            </p:nvSpPr>
            <p:spPr bwMode="auto">
              <a:xfrm>
                <a:off x="3117" y="2268"/>
                <a:ext cx="96" cy="60"/>
              </a:xfrm>
              <a:custGeom>
                <a:avLst/>
                <a:gdLst>
                  <a:gd name="T0" fmla="*/ 40 w 46"/>
                  <a:gd name="T1" fmla="*/ 29 h 29"/>
                  <a:gd name="T2" fmla="*/ 46 w 46"/>
                  <a:gd name="T3" fmla="*/ 27 h 29"/>
                  <a:gd name="T4" fmla="*/ 34 w 46"/>
                  <a:gd name="T5" fmla="*/ 1 h 29"/>
                  <a:gd name="T6" fmla="*/ 29 w 46"/>
                  <a:gd name="T7" fmla="*/ 0 h 29"/>
                  <a:gd name="T8" fmla="*/ 4 w 46"/>
                  <a:gd name="T9" fmla="*/ 0 h 29"/>
                  <a:gd name="T10" fmla="*/ 0 w 46"/>
                  <a:gd name="T11" fmla="*/ 28 h 29"/>
                  <a:gd name="T12" fmla="*/ 40 w 46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9">
                    <a:moveTo>
                      <a:pt x="40" y="29"/>
                    </a:moveTo>
                    <a:cubicBezTo>
                      <a:pt x="44" y="29"/>
                      <a:pt x="46" y="28"/>
                      <a:pt x="46" y="27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2" y="0"/>
                      <a:pt x="2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28"/>
                      <a:pt x="0" y="28"/>
                      <a:pt x="0" y="28"/>
                    </a:cubicBezTo>
                    <a:lnTo>
                      <a:pt x="40" y="29"/>
                    </a:lnTo>
                    <a:close/>
                  </a:path>
                </a:pathLst>
              </a:custGeom>
              <a:solidFill>
                <a:srgbClr val="647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3" name="îṩḻíḓê">
                <a:extLst>
                  <a:ext uri="{FF2B5EF4-FFF2-40B4-BE49-F238E27FC236}">
                    <a16:creationId xmlns="" xmlns:a16="http://schemas.microsoft.com/office/drawing/2014/main" id="{18F10CC4-590B-4D51-B68A-86F272A66676}"/>
                  </a:ext>
                </a:extLst>
              </p:cNvPr>
              <p:cNvSpPr/>
              <p:nvPr/>
            </p:nvSpPr>
            <p:spPr bwMode="auto">
              <a:xfrm>
                <a:off x="3130" y="2272"/>
                <a:ext cx="52" cy="46"/>
              </a:xfrm>
              <a:custGeom>
                <a:avLst/>
                <a:gdLst>
                  <a:gd name="T0" fmla="*/ 0 w 25"/>
                  <a:gd name="T1" fmla="*/ 18 h 22"/>
                  <a:gd name="T2" fmla="*/ 2 w 25"/>
                  <a:gd name="T3" fmla="*/ 1 h 22"/>
                  <a:gd name="T4" fmla="*/ 9 w 25"/>
                  <a:gd name="T5" fmla="*/ 0 h 22"/>
                  <a:gd name="T6" fmla="*/ 13 w 25"/>
                  <a:gd name="T7" fmla="*/ 0 h 22"/>
                  <a:gd name="T8" fmla="*/ 20 w 25"/>
                  <a:gd name="T9" fmla="*/ 2 h 22"/>
                  <a:gd name="T10" fmla="*/ 24 w 25"/>
                  <a:gd name="T11" fmla="*/ 18 h 22"/>
                  <a:gd name="T12" fmla="*/ 15 w 25"/>
                  <a:gd name="T13" fmla="*/ 22 h 22"/>
                  <a:gd name="T14" fmla="*/ 10 w 25"/>
                  <a:gd name="T15" fmla="*/ 22 h 22"/>
                  <a:gd name="T16" fmla="*/ 0 w 25"/>
                  <a:gd name="T17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2">
                    <a:moveTo>
                      <a:pt x="0" y="18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5" y="0"/>
                      <a:pt x="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0"/>
                      <a:pt x="20" y="1"/>
                      <a:pt x="20" y="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5" y="20"/>
                      <a:pt x="21" y="22"/>
                      <a:pt x="1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4" y="22"/>
                      <a:pt x="0" y="20"/>
                      <a:pt x="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4" name="iSḻíďe">
                <a:extLst>
                  <a:ext uri="{FF2B5EF4-FFF2-40B4-BE49-F238E27FC236}">
                    <a16:creationId xmlns="" xmlns:a16="http://schemas.microsoft.com/office/drawing/2014/main" id="{7BB4399E-49D6-42CC-A311-0B84A54C0DB9}"/>
                  </a:ext>
                </a:extLst>
              </p:cNvPr>
              <p:cNvSpPr/>
              <p:nvPr/>
            </p:nvSpPr>
            <p:spPr bwMode="auto">
              <a:xfrm>
                <a:off x="3138" y="2274"/>
                <a:ext cx="35" cy="36"/>
              </a:xfrm>
              <a:custGeom>
                <a:avLst/>
                <a:gdLst>
                  <a:gd name="T0" fmla="*/ 0 w 17"/>
                  <a:gd name="T1" fmla="*/ 15 h 17"/>
                  <a:gd name="T2" fmla="*/ 0 w 17"/>
                  <a:gd name="T3" fmla="*/ 2 h 17"/>
                  <a:gd name="T4" fmla="*/ 5 w 17"/>
                  <a:gd name="T5" fmla="*/ 0 h 17"/>
                  <a:gd name="T6" fmla="*/ 8 w 17"/>
                  <a:gd name="T7" fmla="*/ 0 h 17"/>
                  <a:gd name="T8" fmla="*/ 14 w 17"/>
                  <a:gd name="T9" fmla="*/ 2 h 17"/>
                  <a:gd name="T10" fmla="*/ 16 w 17"/>
                  <a:gd name="T11" fmla="*/ 15 h 17"/>
                  <a:gd name="T12" fmla="*/ 10 w 17"/>
                  <a:gd name="T13" fmla="*/ 17 h 17"/>
                  <a:gd name="T14" fmla="*/ 6 w 17"/>
                  <a:gd name="T15" fmla="*/ 17 h 17"/>
                  <a:gd name="T16" fmla="*/ 0 w 17"/>
                  <a:gd name="T17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0" y="15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1" y="0"/>
                      <a:pt x="13" y="1"/>
                      <a:pt x="14" y="2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6"/>
                      <a:pt x="14" y="17"/>
                      <a:pt x="10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3" y="17"/>
                      <a:pt x="0" y="16"/>
                      <a:pt x="0" y="15"/>
                    </a:cubicBezTo>
                    <a:close/>
                  </a:path>
                </a:pathLst>
              </a:custGeom>
              <a:solidFill>
                <a:srgbClr val="192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5" name="îš1îdé">
                <a:extLst>
                  <a:ext uri="{FF2B5EF4-FFF2-40B4-BE49-F238E27FC236}">
                    <a16:creationId xmlns="" xmlns:a16="http://schemas.microsoft.com/office/drawing/2014/main" id="{AFC6AC11-0C4D-4D4F-B331-3A10DE7FF564}"/>
                  </a:ext>
                </a:extLst>
              </p:cNvPr>
              <p:cNvSpPr/>
              <p:nvPr/>
            </p:nvSpPr>
            <p:spPr bwMode="auto">
              <a:xfrm>
                <a:off x="3138" y="2276"/>
                <a:ext cx="33" cy="34"/>
              </a:xfrm>
              <a:custGeom>
                <a:avLst/>
                <a:gdLst>
                  <a:gd name="T0" fmla="*/ 0 w 16"/>
                  <a:gd name="T1" fmla="*/ 13 h 16"/>
                  <a:gd name="T2" fmla="*/ 0 w 16"/>
                  <a:gd name="T3" fmla="*/ 1 h 16"/>
                  <a:gd name="T4" fmla="*/ 5 w 16"/>
                  <a:gd name="T5" fmla="*/ 0 h 16"/>
                  <a:gd name="T6" fmla="*/ 8 w 16"/>
                  <a:gd name="T7" fmla="*/ 0 h 16"/>
                  <a:gd name="T8" fmla="*/ 13 w 16"/>
                  <a:gd name="T9" fmla="*/ 1 h 16"/>
                  <a:gd name="T10" fmla="*/ 15 w 16"/>
                  <a:gd name="T11" fmla="*/ 14 h 16"/>
                  <a:gd name="T12" fmla="*/ 9 w 16"/>
                  <a:gd name="T13" fmla="*/ 16 h 16"/>
                  <a:gd name="T14" fmla="*/ 6 w 16"/>
                  <a:gd name="T15" fmla="*/ 16 h 16"/>
                  <a:gd name="T16" fmla="*/ 0 w 16"/>
                  <a:gd name="T17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0" y="1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3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3" y="0"/>
                      <a:pt x="13" y="1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5"/>
                      <a:pt x="13" y="16"/>
                      <a:pt x="9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3" y="16"/>
                      <a:pt x="0" y="15"/>
                      <a:pt x="0" y="13"/>
                    </a:cubicBezTo>
                    <a:close/>
                  </a:path>
                </a:pathLst>
              </a:custGeom>
              <a:solidFill>
                <a:srgbClr val="474C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6" name="iṣļîďé">
                <a:extLst>
                  <a:ext uri="{FF2B5EF4-FFF2-40B4-BE49-F238E27FC236}">
                    <a16:creationId xmlns="" xmlns:a16="http://schemas.microsoft.com/office/drawing/2014/main" id="{383DDEB5-C242-4BA3-A074-E3C15BEF81AF}"/>
                  </a:ext>
                </a:extLst>
              </p:cNvPr>
              <p:cNvSpPr/>
              <p:nvPr/>
            </p:nvSpPr>
            <p:spPr bwMode="auto">
              <a:xfrm>
                <a:off x="3180" y="2289"/>
                <a:ext cx="22" cy="27"/>
              </a:xfrm>
              <a:custGeom>
                <a:avLst/>
                <a:gdLst>
                  <a:gd name="T0" fmla="*/ 12 w 22"/>
                  <a:gd name="T1" fmla="*/ 0 h 27"/>
                  <a:gd name="T2" fmla="*/ 0 w 22"/>
                  <a:gd name="T3" fmla="*/ 0 h 27"/>
                  <a:gd name="T4" fmla="*/ 8 w 22"/>
                  <a:gd name="T5" fmla="*/ 27 h 27"/>
                  <a:gd name="T6" fmla="*/ 22 w 22"/>
                  <a:gd name="T7" fmla="*/ 27 h 27"/>
                  <a:gd name="T8" fmla="*/ 12 w 22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7">
                    <a:moveTo>
                      <a:pt x="12" y="0"/>
                    </a:moveTo>
                    <a:lnTo>
                      <a:pt x="0" y="0"/>
                    </a:lnTo>
                    <a:lnTo>
                      <a:pt x="8" y="27"/>
                    </a:lnTo>
                    <a:lnTo>
                      <a:pt x="22" y="2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3E45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7" name="îślîdé">
                <a:extLst>
                  <a:ext uri="{FF2B5EF4-FFF2-40B4-BE49-F238E27FC236}">
                    <a16:creationId xmlns="" xmlns:a16="http://schemas.microsoft.com/office/drawing/2014/main" id="{54382979-7B6D-486F-BA90-587CD400CFCB}"/>
                  </a:ext>
                </a:extLst>
              </p:cNvPr>
              <p:cNvSpPr/>
              <p:nvPr/>
            </p:nvSpPr>
            <p:spPr bwMode="auto">
              <a:xfrm>
                <a:off x="3101" y="2270"/>
                <a:ext cx="18" cy="6"/>
              </a:xfrm>
              <a:custGeom>
                <a:avLst/>
                <a:gdLst>
                  <a:gd name="T0" fmla="*/ 9 w 9"/>
                  <a:gd name="T1" fmla="*/ 2 h 3"/>
                  <a:gd name="T2" fmla="*/ 9 w 9"/>
                  <a:gd name="T3" fmla="*/ 1 h 3"/>
                  <a:gd name="T4" fmla="*/ 7 w 9"/>
                  <a:gd name="T5" fmla="*/ 0 h 3"/>
                  <a:gd name="T6" fmla="*/ 3 w 9"/>
                  <a:gd name="T7" fmla="*/ 0 h 3"/>
                  <a:gd name="T8" fmla="*/ 1 w 9"/>
                  <a:gd name="T9" fmla="*/ 1 h 3"/>
                  <a:gd name="T10" fmla="*/ 0 w 9"/>
                  <a:gd name="T11" fmla="*/ 2 h 3"/>
                  <a:gd name="T12" fmla="*/ 2 w 9"/>
                  <a:gd name="T13" fmla="*/ 3 h 3"/>
                  <a:gd name="T14" fmla="*/ 7 w 9"/>
                  <a:gd name="T15" fmla="*/ 3 h 3"/>
                  <a:gd name="T16" fmla="*/ 9 w 9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3">
                    <a:moveTo>
                      <a:pt x="9" y="2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9" y="3"/>
                      <a:pt x="9" y="2"/>
                    </a:cubicBezTo>
                    <a:close/>
                  </a:path>
                </a:pathLst>
              </a:custGeom>
              <a:solidFill>
                <a:srgbClr val="EC48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8" name="iŝ1iḑe">
                <a:extLst>
                  <a:ext uri="{FF2B5EF4-FFF2-40B4-BE49-F238E27FC236}">
                    <a16:creationId xmlns="" xmlns:a16="http://schemas.microsoft.com/office/drawing/2014/main" id="{3B272B3D-7888-4930-BA48-EAC674FF875B}"/>
                  </a:ext>
                </a:extLst>
              </p:cNvPr>
              <p:cNvSpPr/>
              <p:nvPr/>
            </p:nvSpPr>
            <p:spPr bwMode="auto">
              <a:xfrm>
                <a:off x="3096" y="2278"/>
                <a:ext cx="23" cy="7"/>
              </a:xfrm>
              <a:custGeom>
                <a:avLst/>
                <a:gdLst>
                  <a:gd name="T0" fmla="*/ 10 w 11"/>
                  <a:gd name="T1" fmla="*/ 2 h 3"/>
                  <a:gd name="T2" fmla="*/ 11 w 11"/>
                  <a:gd name="T3" fmla="*/ 0 h 3"/>
                  <a:gd name="T4" fmla="*/ 8 w 11"/>
                  <a:gd name="T5" fmla="*/ 0 h 3"/>
                  <a:gd name="T6" fmla="*/ 4 w 11"/>
                  <a:gd name="T7" fmla="*/ 0 h 3"/>
                  <a:gd name="T8" fmla="*/ 1 w 11"/>
                  <a:gd name="T9" fmla="*/ 0 h 3"/>
                  <a:gd name="T10" fmla="*/ 0 w 11"/>
                  <a:gd name="T11" fmla="*/ 2 h 3"/>
                  <a:gd name="T12" fmla="*/ 3 w 11"/>
                  <a:gd name="T13" fmla="*/ 3 h 3"/>
                  <a:gd name="T14" fmla="*/ 7 w 11"/>
                  <a:gd name="T15" fmla="*/ 3 h 3"/>
                  <a:gd name="T16" fmla="*/ 10 w 11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">
                    <a:moveTo>
                      <a:pt x="10" y="2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3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9" y="3"/>
                      <a:pt x="10" y="3"/>
                      <a:pt x="1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9" name="ï$1îdé">
                <a:extLst>
                  <a:ext uri="{FF2B5EF4-FFF2-40B4-BE49-F238E27FC236}">
                    <a16:creationId xmlns="" xmlns:a16="http://schemas.microsoft.com/office/drawing/2014/main" id="{AA907CB7-5DD6-4CC2-B694-DC1DB6601DA5}"/>
                  </a:ext>
                </a:extLst>
              </p:cNvPr>
              <p:cNvSpPr/>
              <p:nvPr/>
            </p:nvSpPr>
            <p:spPr bwMode="auto">
              <a:xfrm>
                <a:off x="3092" y="2287"/>
                <a:ext cx="25" cy="8"/>
              </a:xfrm>
              <a:custGeom>
                <a:avLst/>
                <a:gdLst>
                  <a:gd name="T0" fmla="*/ 11 w 12"/>
                  <a:gd name="T1" fmla="*/ 3 h 4"/>
                  <a:gd name="T2" fmla="*/ 12 w 12"/>
                  <a:gd name="T3" fmla="*/ 1 h 4"/>
                  <a:gd name="T4" fmla="*/ 9 w 12"/>
                  <a:gd name="T5" fmla="*/ 0 h 4"/>
                  <a:gd name="T6" fmla="*/ 4 w 12"/>
                  <a:gd name="T7" fmla="*/ 0 h 4"/>
                  <a:gd name="T8" fmla="*/ 1 w 12"/>
                  <a:gd name="T9" fmla="*/ 1 h 4"/>
                  <a:gd name="T10" fmla="*/ 0 w 12"/>
                  <a:gd name="T11" fmla="*/ 3 h 4"/>
                  <a:gd name="T12" fmla="*/ 3 w 12"/>
                  <a:gd name="T13" fmla="*/ 4 h 4"/>
                  <a:gd name="T14" fmla="*/ 8 w 12"/>
                  <a:gd name="T15" fmla="*/ 4 h 4"/>
                  <a:gd name="T16" fmla="*/ 11 w 12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4">
                    <a:moveTo>
                      <a:pt x="11" y="3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1" y="0"/>
                      <a:pt x="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1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4"/>
                      <a:pt x="11" y="3"/>
                      <a:pt x="1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0" name="i$liďé">
                <a:extLst>
                  <a:ext uri="{FF2B5EF4-FFF2-40B4-BE49-F238E27FC236}">
                    <a16:creationId xmlns="" xmlns:a16="http://schemas.microsoft.com/office/drawing/2014/main" id="{68B54A14-79A3-4F7A-B3D5-FAF40EB78456}"/>
                  </a:ext>
                </a:extLst>
              </p:cNvPr>
              <p:cNvSpPr/>
              <p:nvPr/>
            </p:nvSpPr>
            <p:spPr bwMode="auto">
              <a:xfrm>
                <a:off x="3088" y="2297"/>
                <a:ext cx="25" cy="11"/>
              </a:xfrm>
              <a:custGeom>
                <a:avLst/>
                <a:gdLst>
                  <a:gd name="T0" fmla="*/ 12 w 12"/>
                  <a:gd name="T1" fmla="*/ 4 h 5"/>
                  <a:gd name="T2" fmla="*/ 12 w 12"/>
                  <a:gd name="T3" fmla="*/ 1 h 5"/>
                  <a:gd name="T4" fmla="*/ 10 w 12"/>
                  <a:gd name="T5" fmla="*/ 0 h 5"/>
                  <a:gd name="T6" fmla="*/ 4 w 12"/>
                  <a:gd name="T7" fmla="*/ 0 h 5"/>
                  <a:gd name="T8" fmla="*/ 1 w 12"/>
                  <a:gd name="T9" fmla="*/ 1 h 5"/>
                  <a:gd name="T10" fmla="*/ 0 w 12"/>
                  <a:gd name="T11" fmla="*/ 3 h 5"/>
                  <a:gd name="T12" fmla="*/ 3 w 12"/>
                  <a:gd name="T13" fmla="*/ 5 h 5"/>
                  <a:gd name="T14" fmla="*/ 8 w 12"/>
                  <a:gd name="T15" fmla="*/ 5 h 5"/>
                  <a:gd name="T16" fmla="*/ 12 w 12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">
                    <a:moveTo>
                      <a:pt x="12" y="4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1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0" y="5"/>
                      <a:pt x="12" y="4"/>
                      <a:pt x="1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1" name="îṥ1íḍê">
                <a:extLst>
                  <a:ext uri="{FF2B5EF4-FFF2-40B4-BE49-F238E27FC236}">
                    <a16:creationId xmlns="" xmlns:a16="http://schemas.microsoft.com/office/drawing/2014/main" id="{16EF59AF-E0FB-4BF7-9EE3-B30BDDF5A2E8}"/>
                  </a:ext>
                </a:extLst>
              </p:cNvPr>
              <p:cNvSpPr/>
              <p:nvPr/>
            </p:nvSpPr>
            <p:spPr bwMode="auto">
              <a:xfrm>
                <a:off x="3082" y="2310"/>
                <a:ext cx="29" cy="12"/>
              </a:xfrm>
              <a:custGeom>
                <a:avLst/>
                <a:gdLst>
                  <a:gd name="T0" fmla="*/ 13 w 14"/>
                  <a:gd name="T1" fmla="*/ 4 h 6"/>
                  <a:gd name="T2" fmla="*/ 14 w 14"/>
                  <a:gd name="T3" fmla="*/ 1 h 6"/>
                  <a:gd name="T4" fmla="*/ 11 w 14"/>
                  <a:gd name="T5" fmla="*/ 0 h 6"/>
                  <a:gd name="T6" fmla="*/ 5 w 14"/>
                  <a:gd name="T7" fmla="*/ 0 h 6"/>
                  <a:gd name="T8" fmla="*/ 2 w 14"/>
                  <a:gd name="T9" fmla="*/ 1 h 6"/>
                  <a:gd name="T10" fmla="*/ 0 w 14"/>
                  <a:gd name="T11" fmla="*/ 4 h 6"/>
                  <a:gd name="T12" fmla="*/ 3 w 14"/>
                  <a:gd name="T13" fmla="*/ 6 h 6"/>
                  <a:gd name="T14" fmla="*/ 10 w 14"/>
                  <a:gd name="T15" fmla="*/ 6 h 6"/>
                  <a:gd name="T16" fmla="*/ 13 w 14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">
                    <a:moveTo>
                      <a:pt x="13" y="4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3" y="0"/>
                      <a:pt x="11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3" y="5"/>
                      <a:pt x="1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2" name="ïšļíḑè">
                <a:extLst>
                  <a:ext uri="{FF2B5EF4-FFF2-40B4-BE49-F238E27FC236}">
                    <a16:creationId xmlns="" xmlns:a16="http://schemas.microsoft.com/office/drawing/2014/main" id="{49C9358B-E336-4608-8563-2E272314C3EC}"/>
                  </a:ext>
                </a:extLst>
              </p:cNvPr>
              <p:cNvSpPr/>
              <p:nvPr/>
            </p:nvSpPr>
            <p:spPr bwMode="auto">
              <a:xfrm>
                <a:off x="3078" y="2270"/>
                <a:ext cx="20" cy="6"/>
              </a:xfrm>
              <a:custGeom>
                <a:avLst/>
                <a:gdLst>
                  <a:gd name="T0" fmla="*/ 9 w 10"/>
                  <a:gd name="T1" fmla="*/ 2 h 3"/>
                  <a:gd name="T2" fmla="*/ 10 w 10"/>
                  <a:gd name="T3" fmla="*/ 1 h 3"/>
                  <a:gd name="T4" fmla="*/ 8 w 10"/>
                  <a:gd name="T5" fmla="*/ 0 h 3"/>
                  <a:gd name="T6" fmla="*/ 4 w 10"/>
                  <a:gd name="T7" fmla="*/ 0 h 3"/>
                  <a:gd name="T8" fmla="*/ 1 w 10"/>
                  <a:gd name="T9" fmla="*/ 1 h 3"/>
                  <a:gd name="T10" fmla="*/ 0 w 10"/>
                  <a:gd name="T11" fmla="*/ 2 h 3"/>
                  <a:gd name="T12" fmla="*/ 2 w 10"/>
                  <a:gd name="T13" fmla="*/ 3 h 3"/>
                  <a:gd name="T14" fmla="*/ 7 w 10"/>
                  <a:gd name="T15" fmla="*/ 3 h 3"/>
                  <a:gd name="T16" fmla="*/ 9 w 10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3">
                    <a:moveTo>
                      <a:pt x="9" y="2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9" y="2"/>
                      <a:pt x="9" y="2"/>
                    </a:cubicBezTo>
                    <a:close/>
                  </a:path>
                </a:pathLst>
              </a:custGeom>
              <a:solidFill>
                <a:srgbClr val="647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3" name="îṩḻíde">
                <a:extLst>
                  <a:ext uri="{FF2B5EF4-FFF2-40B4-BE49-F238E27FC236}">
                    <a16:creationId xmlns="" xmlns:a16="http://schemas.microsoft.com/office/drawing/2014/main" id="{F408EE45-66BE-4C2D-8F62-1F8CFD540635}"/>
                  </a:ext>
                </a:extLst>
              </p:cNvPr>
              <p:cNvSpPr/>
              <p:nvPr/>
            </p:nvSpPr>
            <p:spPr bwMode="auto">
              <a:xfrm>
                <a:off x="3073" y="2278"/>
                <a:ext cx="23" cy="7"/>
              </a:xfrm>
              <a:custGeom>
                <a:avLst/>
                <a:gdLst>
                  <a:gd name="T0" fmla="*/ 10 w 11"/>
                  <a:gd name="T1" fmla="*/ 2 h 3"/>
                  <a:gd name="T2" fmla="*/ 10 w 11"/>
                  <a:gd name="T3" fmla="*/ 0 h 3"/>
                  <a:gd name="T4" fmla="*/ 8 w 11"/>
                  <a:gd name="T5" fmla="*/ 0 h 3"/>
                  <a:gd name="T6" fmla="*/ 4 w 11"/>
                  <a:gd name="T7" fmla="*/ 0 h 3"/>
                  <a:gd name="T8" fmla="*/ 1 w 11"/>
                  <a:gd name="T9" fmla="*/ 0 h 3"/>
                  <a:gd name="T10" fmla="*/ 0 w 11"/>
                  <a:gd name="T11" fmla="*/ 2 h 3"/>
                  <a:gd name="T12" fmla="*/ 2 w 11"/>
                  <a:gd name="T13" fmla="*/ 3 h 3"/>
                  <a:gd name="T14" fmla="*/ 7 w 11"/>
                  <a:gd name="T15" fmla="*/ 3 h 3"/>
                  <a:gd name="T16" fmla="*/ 10 w 11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">
                    <a:moveTo>
                      <a:pt x="10" y="2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0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9" y="3"/>
                      <a:pt x="10" y="2"/>
                    </a:cubicBezTo>
                    <a:close/>
                  </a:path>
                </a:pathLst>
              </a:custGeom>
              <a:solidFill>
                <a:srgbClr val="647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4" name="iṩlïḓê">
                <a:extLst>
                  <a:ext uri="{FF2B5EF4-FFF2-40B4-BE49-F238E27FC236}">
                    <a16:creationId xmlns="" xmlns:a16="http://schemas.microsoft.com/office/drawing/2014/main" id="{4616CCDB-FF41-422C-B623-ED9CE4C7C94A}"/>
                  </a:ext>
                </a:extLst>
              </p:cNvPr>
              <p:cNvSpPr/>
              <p:nvPr/>
            </p:nvSpPr>
            <p:spPr bwMode="auto">
              <a:xfrm>
                <a:off x="3067" y="2287"/>
                <a:ext cx="25" cy="8"/>
              </a:xfrm>
              <a:custGeom>
                <a:avLst/>
                <a:gdLst>
                  <a:gd name="T0" fmla="*/ 11 w 12"/>
                  <a:gd name="T1" fmla="*/ 3 h 4"/>
                  <a:gd name="T2" fmla="*/ 12 w 12"/>
                  <a:gd name="T3" fmla="*/ 1 h 4"/>
                  <a:gd name="T4" fmla="*/ 9 w 12"/>
                  <a:gd name="T5" fmla="*/ 0 h 4"/>
                  <a:gd name="T6" fmla="*/ 4 w 12"/>
                  <a:gd name="T7" fmla="*/ 0 h 4"/>
                  <a:gd name="T8" fmla="*/ 1 w 12"/>
                  <a:gd name="T9" fmla="*/ 1 h 4"/>
                  <a:gd name="T10" fmla="*/ 0 w 12"/>
                  <a:gd name="T11" fmla="*/ 3 h 4"/>
                  <a:gd name="T12" fmla="*/ 2 w 12"/>
                  <a:gd name="T13" fmla="*/ 4 h 4"/>
                  <a:gd name="T14" fmla="*/ 7 w 12"/>
                  <a:gd name="T15" fmla="*/ 4 h 4"/>
                  <a:gd name="T16" fmla="*/ 11 w 12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4">
                    <a:moveTo>
                      <a:pt x="11" y="3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1" y="0"/>
                      <a:pt x="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4"/>
                      <a:pt x="10" y="3"/>
                      <a:pt x="11" y="3"/>
                    </a:cubicBezTo>
                    <a:close/>
                  </a:path>
                </a:pathLst>
              </a:custGeom>
              <a:solidFill>
                <a:srgbClr val="647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5" name="îṩľïḑé">
                <a:extLst>
                  <a:ext uri="{FF2B5EF4-FFF2-40B4-BE49-F238E27FC236}">
                    <a16:creationId xmlns="" xmlns:a16="http://schemas.microsoft.com/office/drawing/2014/main" id="{2A7FB2AC-7E11-4793-A84F-BA2A2357D645}"/>
                  </a:ext>
                </a:extLst>
              </p:cNvPr>
              <p:cNvSpPr/>
              <p:nvPr/>
            </p:nvSpPr>
            <p:spPr bwMode="auto">
              <a:xfrm>
                <a:off x="3059" y="2297"/>
                <a:ext cx="27" cy="8"/>
              </a:xfrm>
              <a:custGeom>
                <a:avLst/>
                <a:gdLst>
                  <a:gd name="T0" fmla="*/ 12 w 13"/>
                  <a:gd name="T1" fmla="*/ 3 h 4"/>
                  <a:gd name="T2" fmla="*/ 13 w 13"/>
                  <a:gd name="T3" fmla="*/ 1 h 4"/>
                  <a:gd name="T4" fmla="*/ 11 w 13"/>
                  <a:gd name="T5" fmla="*/ 0 h 4"/>
                  <a:gd name="T6" fmla="*/ 6 w 13"/>
                  <a:gd name="T7" fmla="*/ 0 h 4"/>
                  <a:gd name="T8" fmla="*/ 2 w 13"/>
                  <a:gd name="T9" fmla="*/ 1 h 4"/>
                  <a:gd name="T10" fmla="*/ 1 w 13"/>
                  <a:gd name="T11" fmla="*/ 3 h 4"/>
                  <a:gd name="T12" fmla="*/ 3 w 13"/>
                  <a:gd name="T13" fmla="*/ 4 h 4"/>
                  <a:gd name="T14" fmla="*/ 9 w 13"/>
                  <a:gd name="T15" fmla="*/ 4 h 4"/>
                  <a:gd name="T16" fmla="*/ 12 w 13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4">
                    <a:moveTo>
                      <a:pt x="12" y="3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2" y="4"/>
                      <a:pt x="1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6" name="íṥľîḋè">
                <a:extLst>
                  <a:ext uri="{FF2B5EF4-FFF2-40B4-BE49-F238E27FC236}">
                    <a16:creationId xmlns="" xmlns:a16="http://schemas.microsoft.com/office/drawing/2014/main" id="{8B45EDBF-985B-4D76-A521-472D326D600A}"/>
                  </a:ext>
                </a:extLst>
              </p:cNvPr>
              <p:cNvSpPr/>
              <p:nvPr/>
            </p:nvSpPr>
            <p:spPr bwMode="auto">
              <a:xfrm>
                <a:off x="3051" y="2310"/>
                <a:ext cx="31" cy="10"/>
              </a:xfrm>
              <a:custGeom>
                <a:avLst/>
                <a:gdLst>
                  <a:gd name="T0" fmla="*/ 13 w 15"/>
                  <a:gd name="T1" fmla="*/ 4 h 5"/>
                  <a:gd name="T2" fmla="*/ 14 w 15"/>
                  <a:gd name="T3" fmla="*/ 1 h 5"/>
                  <a:gd name="T4" fmla="*/ 12 w 15"/>
                  <a:gd name="T5" fmla="*/ 0 h 5"/>
                  <a:gd name="T6" fmla="*/ 6 w 15"/>
                  <a:gd name="T7" fmla="*/ 0 h 5"/>
                  <a:gd name="T8" fmla="*/ 2 w 15"/>
                  <a:gd name="T9" fmla="*/ 1 h 5"/>
                  <a:gd name="T10" fmla="*/ 1 w 15"/>
                  <a:gd name="T11" fmla="*/ 4 h 5"/>
                  <a:gd name="T12" fmla="*/ 3 w 15"/>
                  <a:gd name="T13" fmla="*/ 5 h 5"/>
                  <a:gd name="T14" fmla="*/ 9 w 15"/>
                  <a:gd name="T15" fmla="*/ 5 h 5"/>
                  <a:gd name="T16" fmla="*/ 13 w 15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">
                    <a:moveTo>
                      <a:pt x="13" y="4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5" y="0"/>
                      <a:pt x="14" y="0"/>
                      <a:pt x="1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1" y="5"/>
                      <a:pt x="3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1" y="5"/>
                      <a:pt x="13" y="5"/>
                      <a:pt x="1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7" name="îṣliḍê">
                <a:extLst>
                  <a:ext uri="{FF2B5EF4-FFF2-40B4-BE49-F238E27FC236}">
                    <a16:creationId xmlns="" xmlns:a16="http://schemas.microsoft.com/office/drawing/2014/main" id="{5279292B-84F3-4E91-A17E-4E402A23BF7B}"/>
                  </a:ext>
                </a:extLst>
              </p:cNvPr>
              <p:cNvSpPr/>
              <p:nvPr/>
            </p:nvSpPr>
            <p:spPr bwMode="auto">
              <a:xfrm>
                <a:off x="3057" y="2270"/>
                <a:ext cx="21" cy="6"/>
              </a:xfrm>
              <a:custGeom>
                <a:avLst/>
                <a:gdLst>
                  <a:gd name="T0" fmla="*/ 9 w 10"/>
                  <a:gd name="T1" fmla="*/ 2 h 3"/>
                  <a:gd name="T2" fmla="*/ 10 w 10"/>
                  <a:gd name="T3" fmla="*/ 1 h 3"/>
                  <a:gd name="T4" fmla="*/ 8 w 10"/>
                  <a:gd name="T5" fmla="*/ 0 h 3"/>
                  <a:gd name="T6" fmla="*/ 4 w 10"/>
                  <a:gd name="T7" fmla="*/ 0 h 3"/>
                  <a:gd name="T8" fmla="*/ 1 w 10"/>
                  <a:gd name="T9" fmla="*/ 0 h 3"/>
                  <a:gd name="T10" fmla="*/ 0 w 10"/>
                  <a:gd name="T11" fmla="*/ 2 h 3"/>
                  <a:gd name="T12" fmla="*/ 2 w 10"/>
                  <a:gd name="T13" fmla="*/ 3 h 3"/>
                  <a:gd name="T14" fmla="*/ 6 w 10"/>
                  <a:gd name="T15" fmla="*/ 3 h 3"/>
                  <a:gd name="T16" fmla="*/ 9 w 10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3">
                    <a:moveTo>
                      <a:pt x="9" y="2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9" y="2"/>
                      <a:pt x="9" y="2"/>
                    </a:cubicBezTo>
                    <a:close/>
                  </a:path>
                </a:pathLst>
              </a:custGeom>
              <a:solidFill>
                <a:srgbClr val="647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8" name="îṥļîďé">
                <a:extLst>
                  <a:ext uri="{FF2B5EF4-FFF2-40B4-BE49-F238E27FC236}">
                    <a16:creationId xmlns="" xmlns:a16="http://schemas.microsoft.com/office/drawing/2014/main" id="{B389E550-819E-4308-BD19-E51C30BB0DAC}"/>
                  </a:ext>
                </a:extLst>
              </p:cNvPr>
              <p:cNvSpPr/>
              <p:nvPr/>
            </p:nvSpPr>
            <p:spPr bwMode="auto">
              <a:xfrm>
                <a:off x="3049" y="2276"/>
                <a:ext cx="24" cy="9"/>
              </a:xfrm>
              <a:custGeom>
                <a:avLst/>
                <a:gdLst>
                  <a:gd name="T0" fmla="*/ 10 w 12"/>
                  <a:gd name="T1" fmla="*/ 3 h 4"/>
                  <a:gd name="T2" fmla="*/ 11 w 12"/>
                  <a:gd name="T3" fmla="*/ 1 h 4"/>
                  <a:gd name="T4" fmla="*/ 10 w 12"/>
                  <a:gd name="T5" fmla="*/ 1 h 4"/>
                  <a:gd name="T6" fmla="*/ 5 w 12"/>
                  <a:gd name="T7" fmla="*/ 0 h 4"/>
                  <a:gd name="T8" fmla="*/ 2 w 12"/>
                  <a:gd name="T9" fmla="*/ 1 h 4"/>
                  <a:gd name="T10" fmla="*/ 1 w 12"/>
                  <a:gd name="T11" fmla="*/ 3 h 4"/>
                  <a:gd name="T12" fmla="*/ 3 w 12"/>
                  <a:gd name="T13" fmla="*/ 4 h 4"/>
                  <a:gd name="T14" fmla="*/ 7 w 12"/>
                  <a:gd name="T15" fmla="*/ 4 h 4"/>
                  <a:gd name="T16" fmla="*/ 10 w 12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4">
                    <a:moveTo>
                      <a:pt x="10" y="3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1" y="1"/>
                      <a:pt x="10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4"/>
                      <a:pt x="10" y="3"/>
                      <a:pt x="10" y="3"/>
                    </a:cubicBezTo>
                    <a:close/>
                  </a:path>
                </a:pathLst>
              </a:custGeom>
              <a:solidFill>
                <a:srgbClr val="647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9" name="îṧ1idè">
                <a:extLst>
                  <a:ext uri="{FF2B5EF4-FFF2-40B4-BE49-F238E27FC236}">
                    <a16:creationId xmlns="" xmlns:a16="http://schemas.microsoft.com/office/drawing/2014/main" id="{F802F0BA-B423-4561-BEDA-0B658D3F491F}"/>
                  </a:ext>
                </a:extLst>
              </p:cNvPr>
              <p:cNvSpPr/>
              <p:nvPr/>
            </p:nvSpPr>
            <p:spPr bwMode="auto">
              <a:xfrm>
                <a:off x="3042" y="2287"/>
                <a:ext cx="25" cy="8"/>
              </a:xfrm>
              <a:custGeom>
                <a:avLst/>
                <a:gdLst>
                  <a:gd name="T0" fmla="*/ 10 w 12"/>
                  <a:gd name="T1" fmla="*/ 3 h 4"/>
                  <a:gd name="T2" fmla="*/ 12 w 12"/>
                  <a:gd name="T3" fmla="*/ 1 h 4"/>
                  <a:gd name="T4" fmla="*/ 10 w 12"/>
                  <a:gd name="T5" fmla="*/ 0 h 4"/>
                  <a:gd name="T6" fmla="*/ 5 w 12"/>
                  <a:gd name="T7" fmla="*/ 0 h 4"/>
                  <a:gd name="T8" fmla="*/ 2 w 12"/>
                  <a:gd name="T9" fmla="*/ 0 h 4"/>
                  <a:gd name="T10" fmla="*/ 0 w 12"/>
                  <a:gd name="T11" fmla="*/ 2 h 4"/>
                  <a:gd name="T12" fmla="*/ 2 w 12"/>
                  <a:gd name="T13" fmla="*/ 3 h 4"/>
                  <a:gd name="T14" fmla="*/ 7 w 12"/>
                  <a:gd name="T15" fmla="*/ 3 h 4"/>
                  <a:gd name="T16" fmla="*/ 10 w 12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4">
                    <a:moveTo>
                      <a:pt x="10" y="3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2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4"/>
                      <a:pt x="10" y="3"/>
                      <a:pt x="10" y="3"/>
                    </a:cubicBezTo>
                    <a:close/>
                  </a:path>
                </a:pathLst>
              </a:custGeom>
              <a:solidFill>
                <a:srgbClr val="647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0" name="íṥḷíḓe">
                <a:extLst>
                  <a:ext uri="{FF2B5EF4-FFF2-40B4-BE49-F238E27FC236}">
                    <a16:creationId xmlns="" xmlns:a16="http://schemas.microsoft.com/office/drawing/2014/main" id="{13C57529-C598-4799-A3C6-C4B8DED24CC3}"/>
                  </a:ext>
                </a:extLst>
              </p:cNvPr>
              <p:cNvSpPr/>
              <p:nvPr/>
            </p:nvSpPr>
            <p:spPr bwMode="auto">
              <a:xfrm>
                <a:off x="3032" y="2297"/>
                <a:ext cx="29" cy="8"/>
              </a:xfrm>
              <a:custGeom>
                <a:avLst/>
                <a:gdLst>
                  <a:gd name="T0" fmla="*/ 12 w 14"/>
                  <a:gd name="T1" fmla="*/ 3 h 4"/>
                  <a:gd name="T2" fmla="*/ 13 w 14"/>
                  <a:gd name="T3" fmla="*/ 1 h 4"/>
                  <a:gd name="T4" fmla="*/ 11 w 14"/>
                  <a:gd name="T5" fmla="*/ 0 h 4"/>
                  <a:gd name="T6" fmla="*/ 6 w 14"/>
                  <a:gd name="T7" fmla="*/ 0 h 4"/>
                  <a:gd name="T8" fmla="*/ 2 w 14"/>
                  <a:gd name="T9" fmla="*/ 1 h 4"/>
                  <a:gd name="T10" fmla="*/ 0 w 14"/>
                  <a:gd name="T11" fmla="*/ 3 h 4"/>
                  <a:gd name="T12" fmla="*/ 2 w 14"/>
                  <a:gd name="T13" fmla="*/ 4 h 4"/>
                  <a:gd name="T14" fmla="*/ 8 w 14"/>
                  <a:gd name="T15" fmla="*/ 4 h 4"/>
                  <a:gd name="T16" fmla="*/ 12 w 14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">
                    <a:moveTo>
                      <a:pt x="12" y="3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14" y="0"/>
                      <a:pt x="13" y="0"/>
                      <a:pt x="1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4"/>
                      <a:pt x="11" y="4"/>
                      <a:pt x="1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1" name="íšlïde">
                <a:extLst>
                  <a:ext uri="{FF2B5EF4-FFF2-40B4-BE49-F238E27FC236}">
                    <a16:creationId xmlns="" xmlns:a16="http://schemas.microsoft.com/office/drawing/2014/main" id="{3C9FEE97-083F-45CA-A536-79B3EC1B1F25}"/>
                  </a:ext>
                </a:extLst>
              </p:cNvPr>
              <p:cNvSpPr/>
              <p:nvPr/>
            </p:nvSpPr>
            <p:spPr bwMode="auto">
              <a:xfrm>
                <a:off x="3019" y="2308"/>
                <a:ext cx="34" cy="12"/>
              </a:xfrm>
              <a:custGeom>
                <a:avLst/>
                <a:gdLst>
                  <a:gd name="T0" fmla="*/ 13 w 16"/>
                  <a:gd name="T1" fmla="*/ 5 h 6"/>
                  <a:gd name="T2" fmla="*/ 15 w 16"/>
                  <a:gd name="T3" fmla="*/ 2 h 6"/>
                  <a:gd name="T4" fmla="*/ 13 w 16"/>
                  <a:gd name="T5" fmla="*/ 1 h 6"/>
                  <a:gd name="T6" fmla="*/ 7 w 16"/>
                  <a:gd name="T7" fmla="*/ 1 h 6"/>
                  <a:gd name="T8" fmla="*/ 3 w 16"/>
                  <a:gd name="T9" fmla="*/ 2 h 6"/>
                  <a:gd name="T10" fmla="*/ 1 w 16"/>
                  <a:gd name="T11" fmla="*/ 5 h 6"/>
                  <a:gd name="T12" fmla="*/ 3 w 16"/>
                  <a:gd name="T13" fmla="*/ 6 h 6"/>
                  <a:gd name="T14" fmla="*/ 9 w 16"/>
                  <a:gd name="T15" fmla="*/ 6 h 6"/>
                  <a:gd name="T16" fmla="*/ 13 w 16"/>
                  <a:gd name="T1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13" y="5"/>
                    </a:moveTo>
                    <a:cubicBezTo>
                      <a:pt x="15" y="2"/>
                      <a:pt x="15" y="2"/>
                      <a:pt x="15" y="2"/>
                    </a:cubicBezTo>
                    <a:cubicBezTo>
                      <a:pt x="16" y="1"/>
                      <a:pt x="15" y="1"/>
                      <a:pt x="13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4" y="1"/>
                      <a:pt x="3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1" y="6"/>
                      <a:pt x="13" y="6"/>
                      <a:pt x="1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2" name="išlíḓé">
                <a:extLst>
                  <a:ext uri="{FF2B5EF4-FFF2-40B4-BE49-F238E27FC236}">
                    <a16:creationId xmlns="" xmlns:a16="http://schemas.microsoft.com/office/drawing/2014/main" id="{9C1DC347-0459-4389-B8C3-8B8F9752B11A}"/>
                  </a:ext>
                </a:extLst>
              </p:cNvPr>
              <p:cNvSpPr/>
              <p:nvPr/>
            </p:nvSpPr>
            <p:spPr bwMode="auto">
              <a:xfrm>
                <a:off x="3034" y="2270"/>
                <a:ext cx="23" cy="6"/>
              </a:xfrm>
              <a:custGeom>
                <a:avLst/>
                <a:gdLst>
                  <a:gd name="T0" fmla="*/ 10 w 11"/>
                  <a:gd name="T1" fmla="*/ 2 h 3"/>
                  <a:gd name="T2" fmla="*/ 11 w 11"/>
                  <a:gd name="T3" fmla="*/ 0 h 3"/>
                  <a:gd name="T4" fmla="*/ 9 w 11"/>
                  <a:gd name="T5" fmla="*/ 0 h 3"/>
                  <a:gd name="T6" fmla="*/ 5 w 11"/>
                  <a:gd name="T7" fmla="*/ 0 h 3"/>
                  <a:gd name="T8" fmla="*/ 2 w 11"/>
                  <a:gd name="T9" fmla="*/ 0 h 3"/>
                  <a:gd name="T10" fmla="*/ 1 w 11"/>
                  <a:gd name="T11" fmla="*/ 2 h 3"/>
                  <a:gd name="T12" fmla="*/ 2 w 11"/>
                  <a:gd name="T13" fmla="*/ 2 h 3"/>
                  <a:gd name="T14" fmla="*/ 7 w 11"/>
                  <a:gd name="T15" fmla="*/ 3 h 3"/>
                  <a:gd name="T16" fmla="*/ 10 w 11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">
                    <a:moveTo>
                      <a:pt x="10" y="2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9" y="2"/>
                      <a:pt x="10" y="2"/>
                    </a:cubicBezTo>
                    <a:close/>
                  </a:path>
                </a:pathLst>
              </a:custGeom>
              <a:solidFill>
                <a:srgbClr val="647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3" name="ïš1îḍe">
                <a:extLst>
                  <a:ext uri="{FF2B5EF4-FFF2-40B4-BE49-F238E27FC236}">
                    <a16:creationId xmlns="" xmlns:a16="http://schemas.microsoft.com/office/drawing/2014/main" id="{6C551C5F-277A-4B1E-A6C7-F4CE15E15CA2}"/>
                  </a:ext>
                </a:extLst>
              </p:cNvPr>
              <p:cNvSpPr/>
              <p:nvPr/>
            </p:nvSpPr>
            <p:spPr bwMode="auto">
              <a:xfrm>
                <a:off x="3026" y="2276"/>
                <a:ext cx="25" cy="9"/>
              </a:xfrm>
              <a:custGeom>
                <a:avLst/>
                <a:gdLst>
                  <a:gd name="T0" fmla="*/ 10 w 12"/>
                  <a:gd name="T1" fmla="*/ 3 h 4"/>
                  <a:gd name="T2" fmla="*/ 12 w 12"/>
                  <a:gd name="T3" fmla="*/ 1 h 4"/>
                  <a:gd name="T4" fmla="*/ 10 w 12"/>
                  <a:gd name="T5" fmla="*/ 0 h 4"/>
                  <a:gd name="T6" fmla="*/ 6 w 12"/>
                  <a:gd name="T7" fmla="*/ 0 h 4"/>
                  <a:gd name="T8" fmla="*/ 2 w 12"/>
                  <a:gd name="T9" fmla="*/ 1 h 4"/>
                  <a:gd name="T10" fmla="*/ 1 w 12"/>
                  <a:gd name="T11" fmla="*/ 3 h 4"/>
                  <a:gd name="T12" fmla="*/ 2 w 12"/>
                  <a:gd name="T13" fmla="*/ 4 h 4"/>
                  <a:gd name="T14" fmla="*/ 7 w 12"/>
                  <a:gd name="T15" fmla="*/ 4 h 4"/>
                  <a:gd name="T16" fmla="*/ 10 w 12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4">
                    <a:moveTo>
                      <a:pt x="10" y="3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1" y="3"/>
                      <a:pt x="2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10" y="3"/>
                      <a:pt x="10" y="3"/>
                    </a:cubicBezTo>
                    <a:close/>
                  </a:path>
                </a:pathLst>
              </a:custGeom>
              <a:solidFill>
                <a:srgbClr val="647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4" name="iSļïḋê">
                <a:extLst>
                  <a:ext uri="{FF2B5EF4-FFF2-40B4-BE49-F238E27FC236}">
                    <a16:creationId xmlns="" xmlns:a16="http://schemas.microsoft.com/office/drawing/2014/main" id="{229F92FD-CA89-4755-A4F8-D971F129FD74}"/>
                  </a:ext>
                </a:extLst>
              </p:cNvPr>
              <p:cNvSpPr/>
              <p:nvPr/>
            </p:nvSpPr>
            <p:spPr bwMode="auto">
              <a:xfrm>
                <a:off x="3015" y="2285"/>
                <a:ext cx="27" cy="8"/>
              </a:xfrm>
              <a:custGeom>
                <a:avLst/>
                <a:gdLst>
                  <a:gd name="T0" fmla="*/ 11 w 13"/>
                  <a:gd name="T1" fmla="*/ 3 h 4"/>
                  <a:gd name="T2" fmla="*/ 13 w 13"/>
                  <a:gd name="T3" fmla="*/ 1 h 4"/>
                  <a:gd name="T4" fmla="*/ 11 w 13"/>
                  <a:gd name="T5" fmla="*/ 1 h 4"/>
                  <a:gd name="T6" fmla="*/ 6 w 13"/>
                  <a:gd name="T7" fmla="*/ 1 h 4"/>
                  <a:gd name="T8" fmla="*/ 3 w 13"/>
                  <a:gd name="T9" fmla="*/ 1 h 4"/>
                  <a:gd name="T10" fmla="*/ 1 w 13"/>
                  <a:gd name="T11" fmla="*/ 3 h 4"/>
                  <a:gd name="T12" fmla="*/ 3 w 13"/>
                  <a:gd name="T13" fmla="*/ 4 h 4"/>
                  <a:gd name="T14" fmla="*/ 8 w 13"/>
                  <a:gd name="T15" fmla="*/ 4 h 4"/>
                  <a:gd name="T16" fmla="*/ 11 w 13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4">
                    <a:moveTo>
                      <a:pt x="11" y="3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3" y="1"/>
                      <a:pt x="3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11" y="4"/>
                      <a:pt x="11" y="3"/>
                    </a:cubicBezTo>
                    <a:close/>
                  </a:path>
                </a:pathLst>
              </a:custGeom>
              <a:solidFill>
                <a:srgbClr val="647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5" name="îsľïḍé">
                <a:extLst>
                  <a:ext uri="{FF2B5EF4-FFF2-40B4-BE49-F238E27FC236}">
                    <a16:creationId xmlns="" xmlns:a16="http://schemas.microsoft.com/office/drawing/2014/main" id="{14AE9D88-1BD9-40B4-9788-426BA27DE78A}"/>
                  </a:ext>
                </a:extLst>
              </p:cNvPr>
              <p:cNvSpPr/>
              <p:nvPr/>
            </p:nvSpPr>
            <p:spPr bwMode="auto">
              <a:xfrm>
                <a:off x="2990" y="2308"/>
                <a:ext cx="34" cy="12"/>
              </a:xfrm>
              <a:custGeom>
                <a:avLst/>
                <a:gdLst>
                  <a:gd name="T0" fmla="*/ 13 w 16"/>
                  <a:gd name="T1" fmla="*/ 4 h 6"/>
                  <a:gd name="T2" fmla="*/ 15 w 16"/>
                  <a:gd name="T3" fmla="*/ 2 h 6"/>
                  <a:gd name="T4" fmla="*/ 13 w 16"/>
                  <a:gd name="T5" fmla="*/ 0 h 6"/>
                  <a:gd name="T6" fmla="*/ 8 w 16"/>
                  <a:gd name="T7" fmla="*/ 0 h 6"/>
                  <a:gd name="T8" fmla="*/ 3 w 16"/>
                  <a:gd name="T9" fmla="*/ 1 h 6"/>
                  <a:gd name="T10" fmla="*/ 0 w 16"/>
                  <a:gd name="T11" fmla="*/ 4 h 6"/>
                  <a:gd name="T12" fmla="*/ 2 w 16"/>
                  <a:gd name="T13" fmla="*/ 6 h 6"/>
                  <a:gd name="T14" fmla="*/ 8 w 16"/>
                  <a:gd name="T15" fmla="*/ 6 h 6"/>
                  <a:gd name="T16" fmla="*/ 13 w 1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13" y="4"/>
                    </a:moveTo>
                    <a:cubicBezTo>
                      <a:pt x="15" y="2"/>
                      <a:pt x="15" y="2"/>
                      <a:pt x="15" y="2"/>
                    </a:cubicBezTo>
                    <a:cubicBezTo>
                      <a:pt x="16" y="1"/>
                      <a:pt x="15" y="0"/>
                      <a:pt x="1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1"/>
                      <a:pt x="3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2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6"/>
                      <a:pt x="12" y="5"/>
                      <a:pt x="1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6" name="îśḷíḓé">
                <a:extLst>
                  <a:ext uri="{FF2B5EF4-FFF2-40B4-BE49-F238E27FC236}">
                    <a16:creationId xmlns="" xmlns:a16="http://schemas.microsoft.com/office/drawing/2014/main" id="{C96BCCD6-627F-4E0D-9C9D-4B2C1F59868B}"/>
                  </a:ext>
                </a:extLst>
              </p:cNvPr>
              <p:cNvSpPr/>
              <p:nvPr/>
            </p:nvSpPr>
            <p:spPr bwMode="auto">
              <a:xfrm>
                <a:off x="3013" y="2270"/>
                <a:ext cx="23" cy="4"/>
              </a:xfrm>
              <a:custGeom>
                <a:avLst/>
                <a:gdLst>
                  <a:gd name="T0" fmla="*/ 9 w 11"/>
                  <a:gd name="T1" fmla="*/ 2 h 2"/>
                  <a:gd name="T2" fmla="*/ 11 w 11"/>
                  <a:gd name="T3" fmla="*/ 0 h 2"/>
                  <a:gd name="T4" fmla="*/ 9 w 11"/>
                  <a:gd name="T5" fmla="*/ 0 h 2"/>
                  <a:gd name="T6" fmla="*/ 5 w 11"/>
                  <a:gd name="T7" fmla="*/ 0 h 2"/>
                  <a:gd name="T8" fmla="*/ 2 w 11"/>
                  <a:gd name="T9" fmla="*/ 0 h 2"/>
                  <a:gd name="T10" fmla="*/ 1 w 11"/>
                  <a:gd name="T11" fmla="*/ 2 h 2"/>
                  <a:gd name="T12" fmla="*/ 2 w 11"/>
                  <a:gd name="T13" fmla="*/ 2 h 2"/>
                  <a:gd name="T14" fmla="*/ 6 w 11"/>
                  <a:gd name="T15" fmla="*/ 2 h 2"/>
                  <a:gd name="T16" fmla="*/ 9 w 11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">
                    <a:moveTo>
                      <a:pt x="9" y="2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2"/>
                      <a:pt x="9" y="2"/>
                      <a:pt x="9" y="2"/>
                    </a:cubicBezTo>
                    <a:close/>
                  </a:path>
                </a:pathLst>
              </a:custGeom>
              <a:solidFill>
                <a:srgbClr val="647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7" name="îṧľîḍe">
                <a:extLst>
                  <a:ext uri="{FF2B5EF4-FFF2-40B4-BE49-F238E27FC236}">
                    <a16:creationId xmlns="" xmlns:a16="http://schemas.microsoft.com/office/drawing/2014/main" id="{0D936D2A-64E4-40A2-822E-40E595BA6F9A}"/>
                  </a:ext>
                </a:extLst>
              </p:cNvPr>
              <p:cNvSpPr/>
              <p:nvPr/>
            </p:nvSpPr>
            <p:spPr bwMode="auto">
              <a:xfrm>
                <a:off x="3003" y="2276"/>
                <a:ext cx="25" cy="7"/>
              </a:xfrm>
              <a:custGeom>
                <a:avLst/>
                <a:gdLst>
                  <a:gd name="T0" fmla="*/ 10 w 12"/>
                  <a:gd name="T1" fmla="*/ 3 h 3"/>
                  <a:gd name="T2" fmla="*/ 12 w 12"/>
                  <a:gd name="T3" fmla="*/ 1 h 3"/>
                  <a:gd name="T4" fmla="*/ 10 w 12"/>
                  <a:gd name="T5" fmla="*/ 0 h 3"/>
                  <a:gd name="T6" fmla="*/ 6 w 12"/>
                  <a:gd name="T7" fmla="*/ 0 h 3"/>
                  <a:gd name="T8" fmla="*/ 3 w 12"/>
                  <a:gd name="T9" fmla="*/ 1 h 3"/>
                  <a:gd name="T10" fmla="*/ 1 w 12"/>
                  <a:gd name="T11" fmla="*/ 3 h 3"/>
                  <a:gd name="T12" fmla="*/ 2 w 12"/>
                  <a:gd name="T13" fmla="*/ 3 h 3"/>
                  <a:gd name="T14" fmla="*/ 7 w 12"/>
                  <a:gd name="T15" fmla="*/ 3 h 3"/>
                  <a:gd name="T16" fmla="*/ 10 w 12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3">
                    <a:moveTo>
                      <a:pt x="10" y="3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0"/>
                      <a:pt x="1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3" y="1"/>
                      <a:pt x="3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10" y="3"/>
                      <a:pt x="10" y="3"/>
                    </a:cubicBezTo>
                    <a:close/>
                  </a:path>
                </a:pathLst>
              </a:custGeom>
              <a:solidFill>
                <a:srgbClr val="647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8" name="í$ḻîḋè">
                <a:extLst>
                  <a:ext uri="{FF2B5EF4-FFF2-40B4-BE49-F238E27FC236}">
                    <a16:creationId xmlns="" xmlns:a16="http://schemas.microsoft.com/office/drawing/2014/main" id="{927B657C-9A55-4F43-8BEE-276456625C31}"/>
                  </a:ext>
                </a:extLst>
              </p:cNvPr>
              <p:cNvSpPr/>
              <p:nvPr/>
            </p:nvSpPr>
            <p:spPr bwMode="auto">
              <a:xfrm>
                <a:off x="2990" y="2285"/>
                <a:ext cx="29" cy="8"/>
              </a:xfrm>
              <a:custGeom>
                <a:avLst/>
                <a:gdLst>
                  <a:gd name="T0" fmla="*/ 11 w 14"/>
                  <a:gd name="T1" fmla="*/ 3 h 4"/>
                  <a:gd name="T2" fmla="*/ 13 w 14"/>
                  <a:gd name="T3" fmla="*/ 1 h 4"/>
                  <a:gd name="T4" fmla="*/ 12 w 14"/>
                  <a:gd name="T5" fmla="*/ 0 h 4"/>
                  <a:gd name="T6" fmla="*/ 7 w 14"/>
                  <a:gd name="T7" fmla="*/ 0 h 4"/>
                  <a:gd name="T8" fmla="*/ 3 w 14"/>
                  <a:gd name="T9" fmla="*/ 1 h 4"/>
                  <a:gd name="T10" fmla="*/ 1 w 14"/>
                  <a:gd name="T11" fmla="*/ 3 h 4"/>
                  <a:gd name="T12" fmla="*/ 3 w 14"/>
                  <a:gd name="T13" fmla="*/ 4 h 4"/>
                  <a:gd name="T14" fmla="*/ 8 w 14"/>
                  <a:gd name="T15" fmla="*/ 4 h 4"/>
                  <a:gd name="T16" fmla="*/ 11 w 14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">
                    <a:moveTo>
                      <a:pt x="11" y="3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4" y="1"/>
                      <a:pt x="3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11" y="4"/>
                      <a:pt x="11" y="3"/>
                    </a:cubicBezTo>
                    <a:close/>
                  </a:path>
                </a:pathLst>
              </a:custGeom>
              <a:solidFill>
                <a:srgbClr val="647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9" name="íŝlîdê">
                <a:extLst>
                  <a:ext uri="{FF2B5EF4-FFF2-40B4-BE49-F238E27FC236}">
                    <a16:creationId xmlns="" xmlns:a16="http://schemas.microsoft.com/office/drawing/2014/main" id="{FD948A1B-5C5D-49BD-983F-84ADE0D0A4DC}"/>
                  </a:ext>
                </a:extLst>
              </p:cNvPr>
              <p:cNvSpPr/>
              <p:nvPr/>
            </p:nvSpPr>
            <p:spPr bwMode="auto">
              <a:xfrm>
                <a:off x="2978" y="2295"/>
                <a:ext cx="56" cy="10"/>
              </a:xfrm>
              <a:custGeom>
                <a:avLst/>
                <a:gdLst>
                  <a:gd name="T0" fmla="*/ 24 w 27"/>
                  <a:gd name="T1" fmla="*/ 4 h 5"/>
                  <a:gd name="T2" fmla="*/ 26 w 27"/>
                  <a:gd name="T3" fmla="*/ 2 h 5"/>
                  <a:gd name="T4" fmla="*/ 25 w 27"/>
                  <a:gd name="T5" fmla="*/ 0 h 5"/>
                  <a:gd name="T6" fmla="*/ 12 w 27"/>
                  <a:gd name="T7" fmla="*/ 0 h 5"/>
                  <a:gd name="T8" fmla="*/ 12 w 27"/>
                  <a:gd name="T9" fmla="*/ 0 h 5"/>
                  <a:gd name="T10" fmla="*/ 7 w 27"/>
                  <a:gd name="T11" fmla="*/ 0 h 5"/>
                  <a:gd name="T12" fmla="*/ 3 w 27"/>
                  <a:gd name="T13" fmla="*/ 1 h 5"/>
                  <a:gd name="T14" fmla="*/ 0 w 27"/>
                  <a:gd name="T15" fmla="*/ 3 h 5"/>
                  <a:gd name="T16" fmla="*/ 2 w 27"/>
                  <a:gd name="T17" fmla="*/ 5 h 5"/>
                  <a:gd name="T18" fmla="*/ 7 w 27"/>
                  <a:gd name="T19" fmla="*/ 5 h 5"/>
                  <a:gd name="T20" fmla="*/ 7 w 27"/>
                  <a:gd name="T21" fmla="*/ 5 h 5"/>
                  <a:gd name="T22" fmla="*/ 21 w 27"/>
                  <a:gd name="T23" fmla="*/ 5 h 5"/>
                  <a:gd name="T24" fmla="*/ 24 w 27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5">
                    <a:moveTo>
                      <a:pt x="24" y="4"/>
                    </a:moveTo>
                    <a:cubicBezTo>
                      <a:pt x="26" y="2"/>
                      <a:pt x="26" y="2"/>
                      <a:pt x="26" y="2"/>
                    </a:cubicBezTo>
                    <a:cubicBezTo>
                      <a:pt x="27" y="1"/>
                      <a:pt x="26" y="1"/>
                      <a:pt x="2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4" y="1"/>
                      <a:pt x="3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2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5"/>
                      <a:pt x="24" y="5"/>
                      <a:pt x="2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0" name="îṣḷíḋe">
                <a:extLst>
                  <a:ext uri="{FF2B5EF4-FFF2-40B4-BE49-F238E27FC236}">
                    <a16:creationId xmlns="" xmlns:a16="http://schemas.microsoft.com/office/drawing/2014/main" id="{959B4541-C20C-47E1-A930-12682D89AEE3}"/>
                  </a:ext>
                </a:extLst>
              </p:cNvPr>
              <p:cNvSpPr/>
              <p:nvPr/>
            </p:nvSpPr>
            <p:spPr bwMode="auto">
              <a:xfrm>
                <a:off x="2959" y="2308"/>
                <a:ext cx="35" cy="12"/>
              </a:xfrm>
              <a:custGeom>
                <a:avLst/>
                <a:gdLst>
                  <a:gd name="T0" fmla="*/ 13 w 17"/>
                  <a:gd name="T1" fmla="*/ 4 h 6"/>
                  <a:gd name="T2" fmla="*/ 16 w 17"/>
                  <a:gd name="T3" fmla="*/ 1 h 6"/>
                  <a:gd name="T4" fmla="*/ 15 w 17"/>
                  <a:gd name="T5" fmla="*/ 0 h 6"/>
                  <a:gd name="T6" fmla="*/ 9 w 17"/>
                  <a:gd name="T7" fmla="*/ 0 h 6"/>
                  <a:gd name="T8" fmla="*/ 5 w 17"/>
                  <a:gd name="T9" fmla="*/ 1 h 6"/>
                  <a:gd name="T10" fmla="*/ 1 w 17"/>
                  <a:gd name="T11" fmla="*/ 4 h 6"/>
                  <a:gd name="T12" fmla="*/ 3 w 17"/>
                  <a:gd name="T13" fmla="*/ 5 h 6"/>
                  <a:gd name="T14" fmla="*/ 9 w 17"/>
                  <a:gd name="T15" fmla="*/ 5 h 6"/>
                  <a:gd name="T16" fmla="*/ 13 w 17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">
                    <a:moveTo>
                      <a:pt x="13" y="4"/>
                    </a:moveTo>
                    <a:cubicBezTo>
                      <a:pt x="16" y="1"/>
                      <a:pt x="16" y="1"/>
                      <a:pt x="16" y="1"/>
                    </a:cubicBezTo>
                    <a:cubicBezTo>
                      <a:pt x="17" y="1"/>
                      <a:pt x="16" y="0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1"/>
                      <a:pt x="5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1" y="5"/>
                      <a:pt x="3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1" y="6"/>
                      <a:pt x="13" y="5"/>
                      <a:pt x="1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1" name="î$ľîḓé">
                <a:extLst>
                  <a:ext uri="{FF2B5EF4-FFF2-40B4-BE49-F238E27FC236}">
                    <a16:creationId xmlns="" xmlns:a16="http://schemas.microsoft.com/office/drawing/2014/main" id="{643A97CE-EAF8-4386-A2CC-9223A1E1D771}"/>
                  </a:ext>
                </a:extLst>
              </p:cNvPr>
              <p:cNvSpPr/>
              <p:nvPr/>
            </p:nvSpPr>
            <p:spPr bwMode="auto">
              <a:xfrm>
                <a:off x="3177" y="2272"/>
                <a:ext cx="9" cy="6"/>
              </a:xfrm>
              <a:custGeom>
                <a:avLst/>
                <a:gdLst>
                  <a:gd name="T0" fmla="*/ 7 w 9"/>
                  <a:gd name="T1" fmla="*/ 0 h 6"/>
                  <a:gd name="T2" fmla="*/ 0 w 9"/>
                  <a:gd name="T3" fmla="*/ 0 h 6"/>
                  <a:gd name="T4" fmla="*/ 3 w 9"/>
                  <a:gd name="T5" fmla="*/ 6 h 6"/>
                  <a:gd name="T6" fmla="*/ 9 w 9"/>
                  <a:gd name="T7" fmla="*/ 6 h 6"/>
                  <a:gd name="T8" fmla="*/ 7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7" y="0"/>
                    </a:moveTo>
                    <a:lnTo>
                      <a:pt x="0" y="0"/>
                    </a:lnTo>
                    <a:lnTo>
                      <a:pt x="3" y="6"/>
                    </a:lnTo>
                    <a:lnTo>
                      <a:pt x="9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C48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2" name="îṣ1îďé">
                <a:extLst>
                  <a:ext uri="{FF2B5EF4-FFF2-40B4-BE49-F238E27FC236}">
                    <a16:creationId xmlns="" xmlns:a16="http://schemas.microsoft.com/office/drawing/2014/main" id="{0B966F28-7F08-492C-841D-FF5F87CC058E}"/>
                  </a:ext>
                </a:extLst>
              </p:cNvPr>
              <p:cNvSpPr/>
              <p:nvPr/>
            </p:nvSpPr>
            <p:spPr bwMode="auto">
              <a:xfrm>
                <a:off x="2647" y="1721"/>
                <a:ext cx="96" cy="162"/>
              </a:xfrm>
              <a:custGeom>
                <a:avLst/>
                <a:gdLst>
                  <a:gd name="T0" fmla="*/ 0 w 46"/>
                  <a:gd name="T1" fmla="*/ 0 h 78"/>
                  <a:gd name="T2" fmla="*/ 18 w 46"/>
                  <a:gd name="T3" fmla="*/ 18 h 78"/>
                  <a:gd name="T4" fmla="*/ 46 w 46"/>
                  <a:gd name="T5" fmla="*/ 40 h 78"/>
                  <a:gd name="T6" fmla="*/ 42 w 46"/>
                  <a:gd name="T7" fmla="*/ 78 h 78"/>
                  <a:gd name="T8" fmla="*/ 0 w 46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8">
                    <a:moveTo>
                      <a:pt x="0" y="0"/>
                    </a:moveTo>
                    <a:cubicBezTo>
                      <a:pt x="7" y="7"/>
                      <a:pt x="13" y="13"/>
                      <a:pt x="18" y="18"/>
                    </a:cubicBezTo>
                    <a:cubicBezTo>
                      <a:pt x="38" y="36"/>
                      <a:pt x="46" y="40"/>
                      <a:pt x="46" y="40"/>
                    </a:cubicBezTo>
                    <a:cubicBezTo>
                      <a:pt x="46" y="41"/>
                      <a:pt x="36" y="56"/>
                      <a:pt x="42" y="78"/>
                    </a:cubicBezTo>
                    <a:cubicBezTo>
                      <a:pt x="20" y="57"/>
                      <a:pt x="5" y="30"/>
                      <a:pt x="0" y="0"/>
                    </a:cubicBezTo>
                    <a:close/>
                  </a:path>
                </a:pathLst>
              </a:custGeom>
              <a:solidFill>
                <a:srgbClr val="CCA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3" name="ïṣļíḍe">
                <a:extLst>
                  <a:ext uri="{FF2B5EF4-FFF2-40B4-BE49-F238E27FC236}">
                    <a16:creationId xmlns="" xmlns:a16="http://schemas.microsoft.com/office/drawing/2014/main" id="{05554314-619B-4D36-A0DB-C3712E78E345}"/>
                  </a:ext>
                </a:extLst>
              </p:cNvPr>
              <p:cNvSpPr/>
              <p:nvPr/>
            </p:nvSpPr>
            <p:spPr bwMode="auto">
              <a:xfrm>
                <a:off x="3076" y="2166"/>
                <a:ext cx="93" cy="56"/>
              </a:xfrm>
              <a:custGeom>
                <a:avLst/>
                <a:gdLst>
                  <a:gd name="T0" fmla="*/ 37 w 45"/>
                  <a:gd name="T1" fmla="*/ 6 h 27"/>
                  <a:gd name="T2" fmla="*/ 41 w 45"/>
                  <a:gd name="T3" fmla="*/ 14 h 27"/>
                  <a:gd name="T4" fmla="*/ 45 w 45"/>
                  <a:gd name="T5" fmla="*/ 22 h 27"/>
                  <a:gd name="T6" fmla="*/ 41 w 45"/>
                  <a:gd name="T7" fmla="*/ 25 h 27"/>
                  <a:gd name="T8" fmla="*/ 39 w 45"/>
                  <a:gd name="T9" fmla="*/ 24 h 27"/>
                  <a:gd name="T10" fmla="*/ 35 w 45"/>
                  <a:gd name="T11" fmla="*/ 24 h 27"/>
                  <a:gd name="T12" fmla="*/ 27 w 45"/>
                  <a:gd name="T13" fmla="*/ 15 h 27"/>
                  <a:gd name="T14" fmla="*/ 17 w 45"/>
                  <a:gd name="T15" fmla="*/ 15 h 27"/>
                  <a:gd name="T16" fmla="*/ 0 w 45"/>
                  <a:gd name="T17" fmla="*/ 15 h 27"/>
                  <a:gd name="T18" fmla="*/ 1 w 45"/>
                  <a:gd name="T19" fmla="*/ 7 h 27"/>
                  <a:gd name="T20" fmla="*/ 8 w 45"/>
                  <a:gd name="T21" fmla="*/ 0 h 27"/>
                  <a:gd name="T22" fmla="*/ 24 w 45"/>
                  <a:gd name="T23" fmla="*/ 1 h 27"/>
                  <a:gd name="T24" fmla="*/ 32 w 45"/>
                  <a:gd name="T25" fmla="*/ 2 h 27"/>
                  <a:gd name="T26" fmla="*/ 37 w 45"/>
                  <a:gd name="T27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27">
                    <a:moveTo>
                      <a:pt x="37" y="6"/>
                    </a:moveTo>
                    <a:cubicBezTo>
                      <a:pt x="39" y="8"/>
                      <a:pt x="40" y="11"/>
                      <a:pt x="41" y="14"/>
                    </a:cubicBezTo>
                    <a:cubicBezTo>
                      <a:pt x="42" y="17"/>
                      <a:pt x="44" y="19"/>
                      <a:pt x="45" y="22"/>
                    </a:cubicBezTo>
                    <a:cubicBezTo>
                      <a:pt x="45" y="24"/>
                      <a:pt x="44" y="26"/>
                      <a:pt x="41" y="25"/>
                    </a:cubicBezTo>
                    <a:cubicBezTo>
                      <a:pt x="40" y="25"/>
                      <a:pt x="40" y="24"/>
                      <a:pt x="39" y="24"/>
                    </a:cubicBezTo>
                    <a:cubicBezTo>
                      <a:pt x="38" y="27"/>
                      <a:pt x="36" y="26"/>
                      <a:pt x="35" y="24"/>
                    </a:cubicBezTo>
                    <a:cubicBezTo>
                      <a:pt x="32" y="20"/>
                      <a:pt x="31" y="15"/>
                      <a:pt x="27" y="15"/>
                    </a:cubicBezTo>
                    <a:cubicBezTo>
                      <a:pt x="23" y="14"/>
                      <a:pt x="20" y="15"/>
                      <a:pt x="17" y="15"/>
                    </a:cubicBezTo>
                    <a:cubicBezTo>
                      <a:pt x="11" y="15"/>
                      <a:pt x="5" y="15"/>
                      <a:pt x="0" y="15"/>
                    </a:cubicBezTo>
                    <a:cubicBezTo>
                      <a:pt x="0" y="15"/>
                      <a:pt x="1" y="8"/>
                      <a:pt x="1" y="7"/>
                    </a:cubicBezTo>
                    <a:cubicBezTo>
                      <a:pt x="2" y="3"/>
                      <a:pt x="3" y="0"/>
                      <a:pt x="8" y="0"/>
                    </a:cubicBezTo>
                    <a:cubicBezTo>
                      <a:pt x="13" y="0"/>
                      <a:pt x="19" y="1"/>
                      <a:pt x="24" y="1"/>
                    </a:cubicBezTo>
                    <a:cubicBezTo>
                      <a:pt x="27" y="1"/>
                      <a:pt x="30" y="1"/>
                      <a:pt x="32" y="2"/>
                    </a:cubicBezTo>
                    <a:cubicBezTo>
                      <a:pt x="34" y="3"/>
                      <a:pt x="36" y="4"/>
                      <a:pt x="37" y="6"/>
                    </a:cubicBezTo>
                    <a:close/>
                  </a:path>
                </a:pathLst>
              </a:custGeom>
              <a:solidFill>
                <a:srgbClr val="D8A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4" name="ïsḻiḑé">
                <a:extLst>
                  <a:ext uri="{FF2B5EF4-FFF2-40B4-BE49-F238E27FC236}">
                    <a16:creationId xmlns="" xmlns:a16="http://schemas.microsoft.com/office/drawing/2014/main" id="{4087E599-FBB1-4109-AA9E-3237569719C5}"/>
                  </a:ext>
                </a:extLst>
              </p:cNvPr>
              <p:cNvSpPr/>
              <p:nvPr/>
            </p:nvSpPr>
            <p:spPr bwMode="auto">
              <a:xfrm>
                <a:off x="3026" y="2145"/>
                <a:ext cx="158" cy="65"/>
              </a:xfrm>
              <a:custGeom>
                <a:avLst/>
                <a:gdLst>
                  <a:gd name="T0" fmla="*/ 43 w 76"/>
                  <a:gd name="T1" fmla="*/ 14 h 31"/>
                  <a:gd name="T2" fmla="*/ 40 w 76"/>
                  <a:gd name="T3" fmla="*/ 15 h 31"/>
                  <a:gd name="T4" fmla="*/ 37 w 76"/>
                  <a:gd name="T5" fmla="*/ 15 h 31"/>
                  <a:gd name="T6" fmla="*/ 40 w 76"/>
                  <a:gd name="T7" fmla="*/ 15 h 31"/>
                  <a:gd name="T8" fmla="*/ 46 w 76"/>
                  <a:gd name="T9" fmla="*/ 16 h 31"/>
                  <a:gd name="T10" fmla="*/ 53 w 76"/>
                  <a:gd name="T11" fmla="*/ 22 h 31"/>
                  <a:gd name="T12" fmla="*/ 44 w 76"/>
                  <a:gd name="T13" fmla="*/ 23 h 31"/>
                  <a:gd name="T14" fmla="*/ 31 w 76"/>
                  <a:gd name="T15" fmla="*/ 27 h 31"/>
                  <a:gd name="T16" fmla="*/ 0 w 76"/>
                  <a:gd name="T17" fmla="*/ 23 h 31"/>
                  <a:gd name="T18" fmla="*/ 7 w 76"/>
                  <a:gd name="T19" fmla="*/ 9 h 31"/>
                  <a:gd name="T20" fmla="*/ 42 w 76"/>
                  <a:gd name="T21" fmla="*/ 0 h 31"/>
                  <a:gd name="T22" fmla="*/ 52 w 76"/>
                  <a:gd name="T23" fmla="*/ 3 h 31"/>
                  <a:gd name="T24" fmla="*/ 65 w 76"/>
                  <a:gd name="T25" fmla="*/ 9 h 31"/>
                  <a:gd name="T26" fmla="*/ 68 w 76"/>
                  <a:gd name="T27" fmla="*/ 14 h 31"/>
                  <a:gd name="T28" fmla="*/ 71 w 76"/>
                  <a:gd name="T29" fmla="*/ 21 h 31"/>
                  <a:gd name="T30" fmla="*/ 73 w 76"/>
                  <a:gd name="T31" fmla="*/ 29 h 31"/>
                  <a:gd name="T32" fmla="*/ 69 w 76"/>
                  <a:gd name="T33" fmla="*/ 28 h 31"/>
                  <a:gd name="T34" fmla="*/ 61 w 76"/>
                  <a:gd name="T35" fmla="*/ 17 h 31"/>
                  <a:gd name="T36" fmla="*/ 43 w 76"/>
                  <a:gd name="T3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" h="31">
                    <a:moveTo>
                      <a:pt x="43" y="14"/>
                    </a:moveTo>
                    <a:cubicBezTo>
                      <a:pt x="42" y="14"/>
                      <a:pt x="41" y="15"/>
                      <a:pt x="40" y="15"/>
                    </a:cubicBezTo>
                    <a:cubicBezTo>
                      <a:pt x="39" y="15"/>
                      <a:pt x="38" y="15"/>
                      <a:pt x="37" y="15"/>
                    </a:cubicBezTo>
                    <a:cubicBezTo>
                      <a:pt x="38" y="15"/>
                      <a:pt x="39" y="15"/>
                      <a:pt x="40" y="15"/>
                    </a:cubicBezTo>
                    <a:cubicBezTo>
                      <a:pt x="41" y="16"/>
                      <a:pt x="44" y="16"/>
                      <a:pt x="46" y="16"/>
                    </a:cubicBezTo>
                    <a:cubicBezTo>
                      <a:pt x="48" y="16"/>
                      <a:pt x="55" y="19"/>
                      <a:pt x="53" y="22"/>
                    </a:cubicBezTo>
                    <a:cubicBezTo>
                      <a:pt x="51" y="25"/>
                      <a:pt x="46" y="24"/>
                      <a:pt x="44" y="23"/>
                    </a:cubicBezTo>
                    <a:cubicBezTo>
                      <a:pt x="40" y="23"/>
                      <a:pt x="35" y="25"/>
                      <a:pt x="31" y="27"/>
                    </a:cubicBezTo>
                    <a:cubicBezTo>
                      <a:pt x="20" y="30"/>
                      <a:pt x="10" y="26"/>
                      <a:pt x="0" y="23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1"/>
                      <a:pt x="49" y="2"/>
                      <a:pt x="52" y="3"/>
                    </a:cubicBezTo>
                    <a:cubicBezTo>
                      <a:pt x="57" y="4"/>
                      <a:pt x="61" y="6"/>
                      <a:pt x="65" y="9"/>
                    </a:cubicBezTo>
                    <a:cubicBezTo>
                      <a:pt x="66" y="10"/>
                      <a:pt x="67" y="12"/>
                      <a:pt x="68" y="14"/>
                    </a:cubicBezTo>
                    <a:cubicBezTo>
                      <a:pt x="69" y="16"/>
                      <a:pt x="70" y="18"/>
                      <a:pt x="71" y="21"/>
                    </a:cubicBezTo>
                    <a:cubicBezTo>
                      <a:pt x="72" y="22"/>
                      <a:pt x="76" y="27"/>
                      <a:pt x="73" y="29"/>
                    </a:cubicBezTo>
                    <a:cubicBezTo>
                      <a:pt x="72" y="31"/>
                      <a:pt x="70" y="29"/>
                      <a:pt x="69" y="28"/>
                    </a:cubicBezTo>
                    <a:cubicBezTo>
                      <a:pt x="66" y="25"/>
                      <a:pt x="64" y="19"/>
                      <a:pt x="61" y="17"/>
                    </a:cubicBezTo>
                    <a:cubicBezTo>
                      <a:pt x="56" y="14"/>
                      <a:pt x="49" y="13"/>
                      <a:pt x="43" y="14"/>
                    </a:cubicBezTo>
                    <a:close/>
                  </a:path>
                </a:pathLst>
              </a:custGeom>
              <a:solidFill>
                <a:srgbClr val="E2BB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5" name="ísliḓe">
                <a:extLst>
                  <a:ext uri="{FF2B5EF4-FFF2-40B4-BE49-F238E27FC236}">
                    <a16:creationId xmlns="" xmlns:a16="http://schemas.microsoft.com/office/drawing/2014/main" id="{74B319B2-BADC-41F7-8953-78683D0205D1}"/>
                  </a:ext>
                </a:extLst>
              </p:cNvPr>
              <p:cNvSpPr/>
              <p:nvPr/>
            </p:nvSpPr>
            <p:spPr bwMode="auto">
              <a:xfrm>
                <a:off x="3026" y="2145"/>
                <a:ext cx="158" cy="65"/>
              </a:xfrm>
              <a:custGeom>
                <a:avLst/>
                <a:gdLst>
                  <a:gd name="T0" fmla="*/ 43 w 76"/>
                  <a:gd name="T1" fmla="*/ 14 h 31"/>
                  <a:gd name="T2" fmla="*/ 40 w 76"/>
                  <a:gd name="T3" fmla="*/ 15 h 31"/>
                  <a:gd name="T4" fmla="*/ 37 w 76"/>
                  <a:gd name="T5" fmla="*/ 15 h 31"/>
                  <a:gd name="T6" fmla="*/ 40 w 76"/>
                  <a:gd name="T7" fmla="*/ 15 h 31"/>
                  <a:gd name="T8" fmla="*/ 46 w 76"/>
                  <a:gd name="T9" fmla="*/ 16 h 31"/>
                  <a:gd name="T10" fmla="*/ 53 w 76"/>
                  <a:gd name="T11" fmla="*/ 22 h 31"/>
                  <a:gd name="T12" fmla="*/ 44 w 76"/>
                  <a:gd name="T13" fmla="*/ 23 h 31"/>
                  <a:gd name="T14" fmla="*/ 31 w 76"/>
                  <a:gd name="T15" fmla="*/ 27 h 31"/>
                  <a:gd name="T16" fmla="*/ 0 w 76"/>
                  <a:gd name="T17" fmla="*/ 23 h 31"/>
                  <a:gd name="T18" fmla="*/ 7 w 76"/>
                  <a:gd name="T19" fmla="*/ 9 h 31"/>
                  <a:gd name="T20" fmla="*/ 42 w 76"/>
                  <a:gd name="T21" fmla="*/ 0 h 31"/>
                  <a:gd name="T22" fmla="*/ 52 w 76"/>
                  <a:gd name="T23" fmla="*/ 3 h 31"/>
                  <a:gd name="T24" fmla="*/ 65 w 76"/>
                  <a:gd name="T25" fmla="*/ 9 h 31"/>
                  <a:gd name="T26" fmla="*/ 68 w 76"/>
                  <a:gd name="T27" fmla="*/ 14 h 31"/>
                  <a:gd name="T28" fmla="*/ 71 w 76"/>
                  <a:gd name="T29" fmla="*/ 21 h 31"/>
                  <a:gd name="T30" fmla="*/ 73 w 76"/>
                  <a:gd name="T31" fmla="*/ 29 h 31"/>
                  <a:gd name="T32" fmla="*/ 69 w 76"/>
                  <a:gd name="T33" fmla="*/ 28 h 31"/>
                  <a:gd name="T34" fmla="*/ 61 w 76"/>
                  <a:gd name="T35" fmla="*/ 17 h 31"/>
                  <a:gd name="T36" fmla="*/ 43 w 76"/>
                  <a:gd name="T3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" h="31">
                    <a:moveTo>
                      <a:pt x="43" y="14"/>
                    </a:moveTo>
                    <a:cubicBezTo>
                      <a:pt x="42" y="14"/>
                      <a:pt x="41" y="15"/>
                      <a:pt x="40" y="15"/>
                    </a:cubicBezTo>
                    <a:cubicBezTo>
                      <a:pt x="39" y="15"/>
                      <a:pt x="38" y="15"/>
                      <a:pt x="37" y="15"/>
                    </a:cubicBezTo>
                    <a:cubicBezTo>
                      <a:pt x="38" y="15"/>
                      <a:pt x="39" y="15"/>
                      <a:pt x="40" y="15"/>
                    </a:cubicBezTo>
                    <a:cubicBezTo>
                      <a:pt x="41" y="16"/>
                      <a:pt x="44" y="16"/>
                      <a:pt x="46" y="16"/>
                    </a:cubicBezTo>
                    <a:cubicBezTo>
                      <a:pt x="48" y="16"/>
                      <a:pt x="55" y="19"/>
                      <a:pt x="53" y="22"/>
                    </a:cubicBezTo>
                    <a:cubicBezTo>
                      <a:pt x="51" y="25"/>
                      <a:pt x="46" y="24"/>
                      <a:pt x="44" y="23"/>
                    </a:cubicBezTo>
                    <a:cubicBezTo>
                      <a:pt x="40" y="23"/>
                      <a:pt x="35" y="25"/>
                      <a:pt x="31" y="27"/>
                    </a:cubicBezTo>
                    <a:cubicBezTo>
                      <a:pt x="20" y="30"/>
                      <a:pt x="10" y="26"/>
                      <a:pt x="0" y="23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1"/>
                      <a:pt x="49" y="2"/>
                      <a:pt x="52" y="3"/>
                    </a:cubicBezTo>
                    <a:cubicBezTo>
                      <a:pt x="57" y="4"/>
                      <a:pt x="61" y="6"/>
                      <a:pt x="65" y="9"/>
                    </a:cubicBezTo>
                    <a:cubicBezTo>
                      <a:pt x="66" y="10"/>
                      <a:pt x="67" y="12"/>
                      <a:pt x="68" y="14"/>
                    </a:cubicBezTo>
                    <a:cubicBezTo>
                      <a:pt x="69" y="16"/>
                      <a:pt x="70" y="18"/>
                      <a:pt x="71" y="21"/>
                    </a:cubicBezTo>
                    <a:cubicBezTo>
                      <a:pt x="72" y="22"/>
                      <a:pt x="76" y="27"/>
                      <a:pt x="73" y="29"/>
                    </a:cubicBezTo>
                    <a:cubicBezTo>
                      <a:pt x="72" y="31"/>
                      <a:pt x="70" y="29"/>
                      <a:pt x="69" y="28"/>
                    </a:cubicBezTo>
                    <a:cubicBezTo>
                      <a:pt x="66" y="25"/>
                      <a:pt x="64" y="19"/>
                      <a:pt x="61" y="17"/>
                    </a:cubicBezTo>
                    <a:cubicBezTo>
                      <a:pt x="56" y="14"/>
                      <a:pt x="49" y="13"/>
                      <a:pt x="43" y="14"/>
                    </a:cubicBezTo>
                    <a:close/>
                  </a:path>
                </a:pathLst>
              </a:custGeom>
              <a:solidFill>
                <a:srgbClr val="E2BB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6" name="ïśļíďè">
                <a:extLst>
                  <a:ext uri="{FF2B5EF4-FFF2-40B4-BE49-F238E27FC236}">
                    <a16:creationId xmlns="" xmlns:a16="http://schemas.microsoft.com/office/drawing/2014/main" id="{B2D5B6E5-0784-4443-8E65-22805087286C}"/>
                  </a:ext>
                </a:extLst>
              </p:cNvPr>
              <p:cNvSpPr/>
              <p:nvPr/>
            </p:nvSpPr>
            <p:spPr bwMode="auto">
              <a:xfrm>
                <a:off x="2732" y="1877"/>
                <a:ext cx="333" cy="331"/>
              </a:xfrm>
              <a:custGeom>
                <a:avLst/>
                <a:gdLst>
                  <a:gd name="T0" fmla="*/ 0 w 160"/>
                  <a:gd name="T1" fmla="*/ 0 h 159"/>
                  <a:gd name="T2" fmla="*/ 7 w 160"/>
                  <a:gd name="T3" fmla="*/ 3 h 159"/>
                  <a:gd name="T4" fmla="*/ 26 w 160"/>
                  <a:gd name="T5" fmla="*/ 23 h 159"/>
                  <a:gd name="T6" fmla="*/ 62 w 160"/>
                  <a:gd name="T7" fmla="*/ 116 h 159"/>
                  <a:gd name="T8" fmla="*/ 160 w 160"/>
                  <a:gd name="T9" fmla="*/ 132 h 159"/>
                  <a:gd name="T10" fmla="*/ 156 w 160"/>
                  <a:gd name="T11" fmla="*/ 159 h 159"/>
                  <a:gd name="T12" fmla="*/ 60 w 160"/>
                  <a:gd name="T13" fmla="*/ 159 h 159"/>
                  <a:gd name="T14" fmla="*/ 38 w 160"/>
                  <a:gd name="T15" fmla="*/ 145 h 159"/>
                  <a:gd name="T16" fmla="*/ 6 w 160"/>
                  <a:gd name="T17" fmla="*/ 108 h 159"/>
                  <a:gd name="T18" fmla="*/ 0 w 160"/>
                  <a:gd name="T1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0" h="159">
                    <a:moveTo>
                      <a:pt x="0" y="0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16" y="7"/>
                      <a:pt x="22" y="15"/>
                      <a:pt x="26" y="23"/>
                    </a:cubicBezTo>
                    <a:cubicBezTo>
                      <a:pt x="62" y="116"/>
                      <a:pt x="62" y="116"/>
                      <a:pt x="62" y="116"/>
                    </a:cubicBezTo>
                    <a:cubicBezTo>
                      <a:pt x="160" y="132"/>
                      <a:pt x="160" y="132"/>
                      <a:pt x="160" y="132"/>
                    </a:cubicBezTo>
                    <a:cubicBezTo>
                      <a:pt x="156" y="159"/>
                      <a:pt x="156" y="159"/>
                      <a:pt x="156" y="159"/>
                    </a:cubicBezTo>
                    <a:cubicBezTo>
                      <a:pt x="60" y="159"/>
                      <a:pt x="60" y="159"/>
                      <a:pt x="60" y="159"/>
                    </a:cubicBezTo>
                    <a:cubicBezTo>
                      <a:pt x="50" y="158"/>
                      <a:pt x="42" y="153"/>
                      <a:pt x="38" y="145"/>
                    </a:cubicBezTo>
                    <a:cubicBezTo>
                      <a:pt x="6" y="108"/>
                      <a:pt x="6" y="108"/>
                      <a:pt x="6" y="1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41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7" name="îŝľíďé">
                <a:extLst>
                  <a:ext uri="{FF2B5EF4-FFF2-40B4-BE49-F238E27FC236}">
                    <a16:creationId xmlns="" xmlns:a16="http://schemas.microsoft.com/office/drawing/2014/main" id="{287E74E4-12CE-4F76-9F39-9040F965E7AA}"/>
                  </a:ext>
                </a:extLst>
              </p:cNvPr>
              <p:cNvSpPr/>
              <p:nvPr/>
            </p:nvSpPr>
            <p:spPr bwMode="auto">
              <a:xfrm>
                <a:off x="2626" y="1555"/>
                <a:ext cx="204" cy="270"/>
              </a:xfrm>
              <a:custGeom>
                <a:avLst/>
                <a:gdLst>
                  <a:gd name="T0" fmla="*/ 77 w 98"/>
                  <a:gd name="T1" fmla="*/ 106 h 130"/>
                  <a:gd name="T2" fmla="*/ 79 w 98"/>
                  <a:gd name="T3" fmla="*/ 111 h 130"/>
                  <a:gd name="T4" fmla="*/ 76 w 98"/>
                  <a:gd name="T5" fmla="*/ 116 h 130"/>
                  <a:gd name="T6" fmla="*/ 76 w 98"/>
                  <a:gd name="T7" fmla="*/ 122 h 130"/>
                  <a:gd name="T8" fmla="*/ 67 w 98"/>
                  <a:gd name="T9" fmla="*/ 130 h 130"/>
                  <a:gd name="T10" fmla="*/ 54 w 98"/>
                  <a:gd name="T11" fmla="*/ 128 h 130"/>
                  <a:gd name="T12" fmla="*/ 14 w 98"/>
                  <a:gd name="T13" fmla="*/ 101 h 130"/>
                  <a:gd name="T14" fmla="*/ 2 w 98"/>
                  <a:gd name="T15" fmla="*/ 59 h 130"/>
                  <a:gd name="T16" fmla="*/ 2 w 98"/>
                  <a:gd name="T17" fmla="*/ 32 h 130"/>
                  <a:gd name="T18" fmla="*/ 5 w 98"/>
                  <a:gd name="T19" fmla="*/ 25 h 130"/>
                  <a:gd name="T20" fmla="*/ 61 w 98"/>
                  <a:gd name="T21" fmla="*/ 8 h 130"/>
                  <a:gd name="T22" fmla="*/ 89 w 98"/>
                  <a:gd name="T23" fmla="*/ 59 h 130"/>
                  <a:gd name="T24" fmla="*/ 87 w 98"/>
                  <a:gd name="T25" fmla="*/ 66 h 130"/>
                  <a:gd name="T26" fmla="*/ 91 w 98"/>
                  <a:gd name="T27" fmla="*/ 80 h 130"/>
                  <a:gd name="T28" fmla="*/ 93 w 98"/>
                  <a:gd name="T29" fmla="*/ 94 h 130"/>
                  <a:gd name="T30" fmla="*/ 86 w 98"/>
                  <a:gd name="T31" fmla="*/ 96 h 130"/>
                  <a:gd name="T32" fmla="*/ 83 w 98"/>
                  <a:gd name="T33" fmla="*/ 103 h 130"/>
                  <a:gd name="T34" fmla="*/ 83 w 98"/>
                  <a:gd name="T35" fmla="*/ 105 h 130"/>
                  <a:gd name="T36" fmla="*/ 77 w 98"/>
                  <a:gd name="T37" fmla="*/ 10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8" h="130">
                    <a:moveTo>
                      <a:pt x="77" y="106"/>
                    </a:moveTo>
                    <a:cubicBezTo>
                      <a:pt x="79" y="106"/>
                      <a:pt x="80" y="109"/>
                      <a:pt x="79" y="111"/>
                    </a:cubicBezTo>
                    <a:cubicBezTo>
                      <a:pt x="78" y="112"/>
                      <a:pt x="77" y="114"/>
                      <a:pt x="76" y="116"/>
                    </a:cubicBezTo>
                    <a:cubicBezTo>
                      <a:pt x="76" y="118"/>
                      <a:pt x="76" y="120"/>
                      <a:pt x="76" y="122"/>
                    </a:cubicBezTo>
                    <a:cubicBezTo>
                      <a:pt x="75" y="126"/>
                      <a:pt x="71" y="129"/>
                      <a:pt x="67" y="130"/>
                    </a:cubicBezTo>
                    <a:cubicBezTo>
                      <a:pt x="63" y="130"/>
                      <a:pt x="59" y="129"/>
                      <a:pt x="54" y="128"/>
                    </a:cubicBezTo>
                    <a:cubicBezTo>
                      <a:pt x="39" y="123"/>
                      <a:pt x="24" y="115"/>
                      <a:pt x="14" y="101"/>
                    </a:cubicBezTo>
                    <a:cubicBezTo>
                      <a:pt x="6" y="89"/>
                      <a:pt x="3" y="74"/>
                      <a:pt x="2" y="59"/>
                    </a:cubicBezTo>
                    <a:cubicBezTo>
                      <a:pt x="1" y="50"/>
                      <a:pt x="0" y="41"/>
                      <a:pt x="2" y="32"/>
                    </a:cubicBezTo>
                    <a:cubicBezTo>
                      <a:pt x="3" y="29"/>
                      <a:pt x="4" y="27"/>
                      <a:pt x="5" y="25"/>
                    </a:cubicBezTo>
                    <a:cubicBezTo>
                      <a:pt x="16" y="3"/>
                      <a:pt x="41" y="0"/>
                      <a:pt x="61" y="8"/>
                    </a:cubicBezTo>
                    <a:cubicBezTo>
                      <a:pt x="81" y="15"/>
                      <a:pt x="94" y="38"/>
                      <a:pt x="89" y="59"/>
                    </a:cubicBezTo>
                    <a:cubicBezTo>
                      <a:pt x="89" y="61"/>
                      <a:pt x="87" y="63"/>
                      <a:pt x="87" y="66"/>
                    </a:cubicBezTo>
                    <a:cubicBezTo>
                      <a:pt x="86" y="71"/>
                      <a:pt x="89" y="76"/>
                      <a:pt x="91" y="80"/>
                    </a:cubicBezTo>
                    <a:cubicBezTo>
                      <a:pt x="93" y="83"/>
                      <a:pt x="98" y="92"/>
                      <a:pt x="93" y="94"/>
                    </a:cubicBezTo>
                    <a:cubicBezTo>
                      <a:pt x="91" y="95"/>
                      <a:pt x="88" y="94"/>
                      <a:pt x="86" y="96"/>
                    </a:cubicBezTo>
                    <a:cubicBezTo>
                      <a:pt x="84" y="98"/>
                      <a:pt x="83" y="101"/>
                      <a:pt x="83" y="103"/>
                    </a:cubicBezTo>
                    <a:cubicBezTo>
                      <a:pt x="83" y="104"/>
                      <a:pt x="83" y="104"/>
                      <a:pt x="83" y="105"/>
                    </a:cubicBezTo>
                    <a:cubicBezTo>
                      <a:pt x="82" y="105"/>
                      <a:pt x="78" y="106"/>
                      <a:pt x="77" y="106"/>
                    </a:cubicBezTo>
                    <a:close/>
                  </a:path>
                </a:pathLst>
              </a:custGeom>
              <a:solidFill>
                <a:srgbClr val="E2BB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8" name="išḷîḓè">
                <a:extLst>
                  <a:ext uri="{FF2B5EF4-FFF2-40B4-BE49-F238E27FC236}">
                    <a16:creationId xmlns="" xmlns:a16="http://schemas.microsoft.com/office/drawing/2014/main" id="{6EA23E66-D731-4F85-91A6-A5A23C17AAB4}"/>
                  </a:ext>
                </a:extLst>
              </p:cNvPr>
              <p:cNvSpPr/>
              <p:nvPr/>
            </p:nvSpPr>
            <p:spPr bwMode="auto">
              <a:xfrm>
                <a:off x="2581" y="1719"/>
                <a:ext cx="185" cy="241"/>
              </a:xfrm>
              <a:custGeom>
                <a:avLst/>
                <a:gdLst>
                  <a:gd name="T0" fmla="*/ 7 w 89"/>
                  <a:gd name="T1" fmla="*/ 71 h 116"/>
                  <a:gd name="T2" fmla="*/ 14 w 89"/>
                  <a:gd name="T3" fmla="*/ 63 h 116"/>
                  <a:gd name="T4" fmla="*/ 26 w 89"/>
                  <a:gd name="T5" fmla="*/ 43 h 116"/>
                  <a:gd name="T6" fmla="*/ 32 w 89"/>
                  <a:gd name="T7" fmla="*/ 0 h 116"/>
                  <a:gd name="T8" fmla="*/ 32 w 89"/>
                  <a:gd name="T9" fmla="*/ 1 h 116"/>
                  <a:gd name="T10" fmla="*/ 74 w 89"/>
                  <a:gd name="T11" fmla="*/ 79 h 116"/>
                  <a:gd name="T12" fmla="*/ 75 w 89"/>
                  <a:gd name="T13" fmla="*/ 82 h 116"/>
                  <a:gd name="T14" fmla="*/ 80 w 89"/>
                  <a:gd name="T15" fmla="*/ 111 h 116"/>
                  <a:gd name="T16" fmla="*/ 33 w 89"/>
                  <a:gd name="T17" fmla="*/ 102 h 116"/>
                  <a:gd name="T18" fmla="*/ 29 w 89"/>
                  <a:gd name="T19" fmla="*/ 100 h 116"/>
                  <a:gd name="T20" fmla="*/ 24 w 89"/>
                  <a:gd name="T21" fmla="*/ 89 h 116"/>
                  <a:gd name="T22" fmla="*/ 18 w 89"/>
                  <a:gd name="T23" fmla="*/ 81 h 116"/>
                  <a:gd name="T24" fmla="*/ 12 w 89"/>
                  <a:gd name="T25" fmla="*/ 78 h 116"/>
                  <a:gd name="T26" fmla="*/ 3 w 89"/>
                  <a:gd name="T27" fmla="*/ 78 h 116"/>
                  <a:gd name="T28" fmla="*/ 7 w 89"/>
                  <a:gd name="T29" fmla="*/ 7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9" h="116">
                    <a:moveTo>
                      <a:pt x="7" y="71"/>
                    </a:moveTo>
                    <a:cubicBezTo>
                      <a:pt x="10" y="68"/>
                      <a:pt x="12" y="66"/>
                      <a:pt x="14" y="63"/>
                    </a:cubicBezTo>
                    <a:cubicBezTo>
                      <a:pt x="19" y="57"/>
                      <a:pt x="23" y="50"/>
                      <a:pt x="26" y="43"/>
                    </a:cubicBezTo>
                    <a:cubicBezTo>
                      <a:pt x="31" y="30"/>
                      <a:pt x="32" y="15"/>
                      <a:pt x="32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7" y="31"/>
                      <a:pt x="52" y="58"/>
                      <a:pt x="74" y="79"/>
                    </a:cubicBezTo>
                    <a:cubicBezTo>
                      <a:pt x="74" y="80"/>
                      <a:pt x="75" y="81"/>
                      <a:pt x="75" y="82"/>
                    </a:cubicBezTo>
                    <a:cubicBezTo>
                      <a:pt x="82" y="95"/>
                      <a:pt x="89" y="105"/>
                      <a:pt x="80" y="111"/>
                    </a:cubicBezTo>
                    <a:cubicBezTo>
                      <a:pt x="72" y="116"/>
                      <a:pt x="44" y="106"/>
                      <a:pt x="33" y="102"/>
                    </a:cubicBezTo>
                    <a:cubicBezTo>
                      <a:pt x="31" y="101"/>
                      <a:pt x="29" y="100"/>
                      <a:pt x="29" y="100"/>
                    </a:cubicBezTo>
                    <a:cubicBezTo>
                      <a:pt x="27" y="99"/>
                      <a:pt x="25" y="91"/>
                      <a:pt x="24" y="89"/>
                    </a:cubicBezTo>
                    <a:cubicBezTo>
                      <a:pt x="22" y="87"/>
                      <a:pt x="20" y="83"/>
                      <a:pt x="18" y="81"/>
                    </a:cubicBezTo>
                    <a:cubicBezTo>
                      <a:pt x="16" y="79"/>
                      <a:pt x="14" y="79"/>
                      <a:pt x="12" y="78"/>
                    </a:cubicBezTo>
                    <a:cubicBezTo>
                      <a:pt x="10" y="78"/>
                      <a:pt x="5" y="79"/>
                      <a:pt x="3" y="78"/>
                    </a:cubicBezTo>
                    <a:cubicBezTo>
                      <a:pt x="0" y="76"/>
                      <a:pt x="5" y="73"/>
                      <a:pt x="7" y="71"/>
                    </a:cubicBezTo>
                    <a:close/>
                  </a:path>
                </a:pathLst>
              </a:custGeom>
              <a:solidFill>
                <a:srgbClr val="D8A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9" name="iSlîḍe">
                <a:extLst>
                  <a:ext uri="{FF2B5EF4-FFF2-40B4-BE49-F238E27FC236}">
                    <a16:creationId xmlns="" xmlns:a16="http://schemas.microsoft.com/office/drawing/2014/main" id="{CB0EEB49-8A65-455B-869D-B634537FDBB2}"/>
                  </a:ext>
                </a:extLst>
              </p:cNvPr>
              <p:cNvSpPr/>
              <p:nvPr/>
            </p:nvSpPr>
            <p:spPr bwMode="auto">
              <a:xfrm>
                <a:off x="2653" y="1921"/>
                <a:ext cx="133" cy="243"/>
              </a:xfrm>
              <a:custGeom>
                <a:avLst/>
                <a:gdLst>
                  <a:gd name="T0" fmla="*/ 48 w 64"/>
                  <a:gd name="T1" fmla="*/ 0 h 117"/>
                  <a:gd name="T2" fmla="*/ 0 w 64"/>
                  <a:gd name="T3" fmla="*/ 1 h 117"/>
                  <a:gd name="T4" fmla="*/ 8 w 64"/>
                  <a:gd name="T5" fmla="*/ 103 h 117"/>
                  <a:gd name="T6" fmla="*/ 49 w 64"/>
                  <a:gd name="T7" fmla="*/ 117 h 117"/>
                  <a:gd name="T8" fmla="*/ 64 w 64"/>
                  <a:gd name="T9" fmla="*/ 72 h 117"/>
                  <a:gd name="T10" fmla="*/ 48 w 64"/>
                  <a:gd name="T1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117">
                    <a:moveTo>
                      <a:pt x="48" y="0"/>
                    </a:moveTo>
                    <a:cubicBezTo>
                      <a:pt x="48" y="0"/>
                      <a:pt x="35" y="13"/>
                      <a:pt x="0" y="1"/>
                    </a:cubicBezTo>
                    <a:cubicBezTo>
                      <a:pt x="3" y="71"/>
                      <a:pt x="8" y="103"/>
                      <a:pt x="8" y="103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64" y="72"/>
                      <a:pt x="64" y="72"/>
                      <a:pt x="64" y="72"/>
                    </a:cubicBez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254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0" name="iṥļîḋé">
                <a:extLst>
                  <a:ext uri="{FF2B5EF4-FFF2-40B4-BE49-F238E27FC236}">
                    <a16:creationId xmlns="" xmlns:a16="http://schemas.microsoft.com/office/drawing/2014/main" id="{5007F6BE-972A-4A95-8AEB-4C7C1BF7A249}"/>
                  </a:ext>
                </a:extLst>
              </p:cNvPr>
              <p:cNvSpPr/>
              <p:nvPr/>
            </p:nvSpPr>
            <p:spPr bwMode="auto">
              <a:xfrm>
                <a:off x="2495" y="1890"/>
                <a:ext cx="308" cy="418"/>
              </a:xfrm>
              <a:custGeom>
                <a:avLst/>
                <a:gdLst>
                  <a:gd name="T0" fmla="*/ 148 w 148"/>
                  <a:gd name="T1" fmla="*/ 92 h 201"/>
                  <a:gd name="T2" fmla="*/ 108 w 148"/>
                  <a:gd name="T3" fmla="*/ 196 h 201"/>
                  <a:gd name="T4" fmla="*/ 107 w 148"/>
                  <a:gd name="T5" fmla="*/ 199 h 201"/>
                  <a:gd name="T6" fmla="*/ 106 w 148"/>
                  <a:gd name="T7" fmla="*/ 201 h 201"/>
                  <a:gd name="T8" fmla="*/ 106 w 148"/>
                  <a:gd name="T9" fmla="*/ 201 h 201"/>
                  <a:gd name="T10" fmla="*/ 1 w 148"/>
                  <a:gd name="T11" fmla="*/ 192 h 201"/>
                  <a:gd name="T12" fmla="*/ 0 w 148"/>
                  <a:gd name="T13" fmla="*/ 192 h 201"/>
                  <a:gd name="T14" fmla="*/ 1 w 148"/>
                  <a:gd name="T15" fmla="*/ 189 h 201"/>
                  <a:gd name="T16" fmla="*/ 4 w 148"/>
                  <a:gd name="T17" fmla="*/ 177 h 201"/>
                  <a:gd name="T18" fmla="*/ 9 w 148"/>
                  <a:gd name="T19" fmla="*/ 38 h 201"/>
                  <a:gd name="T20" fmla="*/ 18 w 148"/>
                  <a:gd name="T21" fmla="*/ 29 h 201"/>
                  <a:gd name="T22" fmla="*/ 72 w 148"/>
                  <a:gd name="T23" fmla="*/ 25 h 201"/>
                  <a:gd name="T24" fmla="*/ 125 w 148"/>
                  <a:gd name="T25" fmla="*/ 84 h 201"/>
                  <a:gd name="T26" fmla="*/ 125 w 148"/>
                  <a:gd name="T27" fmla="*/ 77 h 201"/>
                  <a:gd name="T28" fmla="*/ 126 w 148"/>
                  <a:gd name="T29" fmla="*/ 69 h 201"/>
                  <a:gd name="T30" fmla="*/ 125 w 148"/>
                  <a:gd name="T31" fmla="*/ 54 h 201"/>
                  <a:gd name="T32" fmla="*/ 123 w 148"/>
                  <a:gd name="T33" fmla="*/ 26 h 201"/>
                  <a:gd name="T34" fmla="*/ 121 w 148"/>
                  <a:gd name="T35" fmla="*/ 13 h 201"/>
                  <a:gd name="T36" fmla="*/ 119 w 148"/>
                  <a:gd name="T37" fmla="*/ 6 h 201"/>
                  <a:gd name="T38" fmla="*/ 118 w 148"/>
                  <a:gd name="T39" fmla="*/ 3 h 201"/>
                  <a:gd name="T40" fmla="*/ 116 w 148"/>
                  <a:gd name="T41" fmla="*/ 0 h 201"/>
                  <a:gd name="T42" fmla="*/ 117 w 148"/>
                  <a:gd name="T43" fmla="*/ 0 h 201"/>
                  <a:gd name="T44" fmla="*/ 119 w 148"/>
                  <a:gd name="T45" fmla="*/ 2 h 201"/>
                  <a:gd name="T46" fmla="*/ 120 w 148"/>
                  <a:gd name="T47" fmla="*/ 6 h 201"/>
                  <a:gd name="T48" fmla="*/ 123 w 148"/>
                  <a:gd name="T49" fmla="*/ 13 h 201"/>
                  <a:gd name="T50" fmla="*/ 128 w 148"/>
                  <a:gd name="T51" fmla="*/ 27 h 201"/>
                  <a:gd name="T52" fmla="*/ 137 w 148"/>
                  <a:gd name="T53" fmla="*/ 54 h 201"/>
                  <a:gd name="T54" fmla="*/ 145 w 148"/>
                  <a:gd name="T55" fmla="*/ 79 h 201"/>
                  <a:gd name="T56" fmla="*/ 148 w 148"/>
                  <a:gd name="T57" fmla="*/ 9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8" h="201">
                    <a:moveTo>
                      <a:pt x="148" y="92"/>
                    </a:moveTo>
                    <a:cubicBezTo>
                      <a:pt x="148" y="96"/>
                      <a:pt x="117" y="174"/>
                      <a:pt x="108" y="196"/>
                    </a:cubicBezTo>
                    <a:cubicBezTo>
                      <a:pt x="108" y="197"/>
                      <a:pt x="107" y="199"/>
                      <a:pt x="107" y="199"/>
                    </a:cubicBezTo>
                    <a:cubicBezTo>
                      <a:pt x="106" y="201"/>
                      <a:pt x="106" y="201"/>
                      <a:pt x="106" y="201"/>
                    </a:cubicBezTo>
                    <a:cubicBezTo>
                      <a:pt x="106" y="201"/>
                      <a:pt x="106" y="201"/>
                      <a:pt x="106" y="201"/>
                    </a:cubicBezTo>
                    <a:cubicBezTo>
                      <a:pt x="103" y="201"/>
                      <a:pt x="68" y="199"/>
                      <a:pt x="1" y="192"/>
                    </a:cubicBezTo>
                    <a:cubicBezTo>
                      <a:pt x="1" y="192"/>
                      <a:pt x="1" y="192"/>
                      <a:pt x="0" y="192"/>
                    </a:cubicBezTo>
                    <a:cubicBezTo>
                      <a:pt x="1" y="191"/>
                      <a:pt x="1" y="190"/>
                      <a:pt x="1" y="189"/>
                    </a:cubicBezTo>
                    <a:cubicBezTo>
                      <a:pt x="2" y="185"/>
                      <a:pt x="3" y="181"/>
                      <a:pt x="4" y="177"/>
                    </a:cubicBezTo>
                    <a:cubicBezTo>
                      <a:pt x="11" y="130"/>
                      <a:pt x="9" y="38"/>
                      <a:pt x="9" y="38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72" y="25"/>
                      <a:pt x="72" y="25"/>
                      <a:pt x="72" y="25"/>
                    </a:cubicBezTo>
                    <a:cubicBezTo>
                      <a:pt x="72" y="25"/>
                      <a:pt x="111" y="79"/>
                      <a:pt x="125" y="84"/>
                    </a:cubicBezTo>
                    <a:cubicBezTo>
                      <a:pt x="125" y="84"/>
                      <a:pt x="125" y="78"/>
                      <a:pt x="125" y="77"/>
                    </a:cubicBezTo>
                    <a:cubicBezTo>
                      <a:pt x="126" y="74"/>
                      <a:pt x="126" y="72"/>
                      <a:pt x="126" y="69"/>
                    </a:cubicBezTo>
                    <a:cubicBezTo>
                      <a:pt x="126" y="64"/>
                      <a:pt x="125" y="59"/>
                      <a:pt x="125" y="54"/>
                    </a:cubicBezTo>
                    <a:cubicBezTo>
                      <a:pt x="125" y="45"/>
                      <a:pt x="124" y="36"/>
                      <a:pt x="123" y="26"/>
                    </a:cubicBezTo>
                    <a:cubicBezTo>
                      <a:pt x="122" y="22"/>
                      <a:pt x="121" y="17"/>
                      <a:pt x="121" y="13"/>
                    </a:cubicBezTo>
                    <a:cubicBezTo>
                      <a:pt x="120" y="11"/>
                      <a:pt x="120" y="8"/>
                      <a:pt x="119" y="6"/>
                    </a:cubicBezTo>
                    <a:cubicBezTo>
                      <a:pt x="119" y="5"/>
                      <a:pt x="118" y="4"/>
                      <a:pt x="118" y="3"/>
                    </a:cubicBezTo>
                    <a:cubicBezTo>
                      <a:pt x="117" y="2"/>
                      <a:pt x="117" y="1"/>
                      <a:pt x="116" y="0"/>
                    </a:cubicBezTo>
                    <a:cubicBezTo>
                      <a:pt x="116" y="0"/>
                      <a:pt x="117" y="0"/>
                      <a:pt x="117" y="0"/>
                    </a:cubicBezTo>
                    <a:cubicBezTo>
                      <a:pt x="117" y="1"/>
                      <a:pt x="118" y="1"/>
                      <a:pt x="119" y="2"/>
                    </a:cubicBezTo>
                    <a:cubicBezTo>
                      <a:pt x="119" y="3"/>
                      <a:pt x="120" y="4"/>
                      <a:pt x="120" y="6"/>
                    </a:cubicBezTo>
                    <a:cubicBezTo>
                      <a:pt x="121" y="8"/>
                      <a:pt x="122" y="11"/>
                      <a:pt x="123" y="13"/>
                    </a:cubicBezTo>
                    <a:cubicBezTo>
                      <a:pt x="125" y="18"/>
                      <a:pt x="127" y="22"/>
                      <a:pt x="128" y="27"/>
                    </a:cubicBezTo>
                    <a:cubicBezTo>
                      <a:pt x="131" y="36"/>
                      <a:pt x="134" y="45"/>
                      <a:pt x="137" y="54"/>
                    </a:cubicBezTo>
                    <a:cubicBezTo>
                      <a:pt x="140" y="63"/>
                      <a:pt x="142" y="71"/>
                      <a:pt x="145" y="79"/>
                    </a:cubicBezTo>
                    <a:cubicBezTo>
                      <a:pt x="146" y="83"/>
                      <a:pt x="148" y="88"/>
                      <a:pt x="148" y="92"/>
                    </a:cubicBezTo>
                    <a:close/>
                  </a:path>
                </a:pathLst>
              </a:custGeom>
              <a:solidFill>
                <a:srgbClr val="254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1" name="íŝḷïḓé">
                <a:extLst>
                  <a:ext uri="{FF2B5EF4-FFF2-40B4-BE49-F238E27FC236}">
                    <a16:creationId xmlns="" xmlns:a16="http://schemas.microsoft.com/office/drawing/2014/main" id="{E2E02697-BBBF-42BB-BDB9-788FE2022878}"/>
                  </a:ext>
                </a:extLst>
              </p:cNvPr>
              <p:cNvSpPr/>
              <p:nvPr/>
            </p:nvSpPr>
            <p:spPr bwMode="auto">
              <a:xfrm>
                <a:off x="2497" y="2258"/>
                <a:ext cx="223" cy="45"/>
              </a:xfrm>
              <a:custGeom>
                <a:avLst/>
                <a:gdLst>
                  <a:gd name="T0" fmla="*/ 107 w 107"/>
                  <a:gd name="T1" fmla="*/ 19 h 22"/>
                  <a:gd name="T2" fmla="*/ 106 w 107"/>
                  <a:gd name="T3" fmla="*/ 22 h 22"/>
                  <a:gd name="T4" fmla="*/ 0 w 107"/>
                  <a:gd name="T5" fmla="*/ 12 h 22"/>
                  <a:gd name="T6" fmla="*/ 3 w 107"/>
                  <a:gd name="T7" fmla="*/ 0 h 22"/>
                  <a:gd name="T8" fmla="*/ 107 w 107"/>
                  <a:gd name="T9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22">
                    <a:moveTo>
                      <a:pt x="107" y="19"/>
                    </a:moveTo>
                    <a:cubicBezTo>
                      <a:pt x="107" y="20"/>
                      <a:pt x="106" y="22"/>
                      <a:pt x="106" y="2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8"/>
                      <a:pt x="2" y="4"/>
                      <a:pt x="3" y="0"/>
                    </a:cubicBezTo>
                    <a:cubicBezTo>
                      <a:pt x="22" y="3"/>
                      <a:pt x="87" y="16"/>
                      <a:pt x="107" y="19"/>
                    </a:cubicBez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2" name="ïṩḷíďé">
                <a:extLst>
                  <a:ext uri="{FF2B5EF4-FFF2-40B4-BE49-F238E27FC236}">
                    <a16:creationId xmlns="" xmlns:a16="http://schemas.microsoft.com/office/drawing/2014/main" id="{155DEF21-D4F2-4204-BB5F-6E7060B6DE1D}"/>
                  </a:ext>
                </a:extLst>
              </p:cNvPr>
              <p:cNvSpPr/>
              <p:nvPr/>
            </p:nvSpPr>
            <p:spPr bwMode="auto">
              <a:xfrm>
                <a:off x="2558" y="1532"/>
                <a:ext cx="272" cy="229"/>
              </a:xfrm>
              <a:custGeom>
                <a:avLst/>
                <a:gdLst>
                  <a:gd name="T0" fmla="*/ 69 w 131"/>
                  <a:gd name="T1" fmla="*/ 73 h 110"/>
                  <a:gd name="T2" fmla="*/ 67 w 131"/>
                  <a:gd name="T3" fmla="*/ 70 h 110"/>
                  <a:gd name="T4" fmla="*/ 58 w 131"/>
                  <a:gd name="T5" fmla="*/ 63 h 110"/>
                  <a:gd name="T6" fmla="*/ 47 w 131"/>
                  <a:gd name="T7" fmla="*/ 74 h 110"/>
                  <a:gd name="T8" fmla="*/ 52 w 131"/>
                  <a:gd name="T9" fmla="*/ 90 h 110"/>
                  <a:gd name="T10" fmla="*/ 43 w 131"/>
                  <a:gd name="T11" fmla="*/ 110 h 110"/>
                  <a:gd name="T12" fmla="*/ 32 w 131"/>
                  <a:gd name="T13" fmla="*/ 99 h 110"/>
                  <a:gd name="T14" fmla="*/ 15 w 131"/>
                  <a:gd name="T15" fmla="*/ 57 h 110"/>
                  <a:gd name="T16" fmla="*/ 14 w 131"/>
                  <a:gd name="T17" fmla="*/ 54 h 110"/>
                  <a:gd name="T18" fmla="*/ 8 w 131"/>
                  <a:gd name="T19" fmla="*/ 54 h 110"/>
                  <a:gd name="T20" fmla="*/ 0 w 131"/>
                  <a:gd name="T21" fmla="*/ 46 h 110"/>
                  <a:gd name="T22" fmla="*/ 3 w 131"/>
                  <a:gd name="T23" fmla="*/ 34 h 110"/>
                  <a:gd name="T24" fmla="*/ 19 w 131"/>
                  <a:gd name="T25" fmla="*/ 7 h 110"/>
                  <a:gd name="T26" fmla="*/ 49 w 131"/>
                  <a:gd name="T27" fmla="*/ 20 h 110"/>
                  <a:gd name="T28" fmla="*/ 59 w 131"/>
                  <a:gd name="T29" fmla="*/ 10 h 110"/>
                  <a:gd name="T30" fmla="*/ 105 w 131"/>
                  <a:gd name="T31" fmla="*/ 20 h 110"/>
                  <a:gd name="T32" fmla="*/ 118 w 131"/>
                  <a:gd name="T33" fmla="*/ 36 h 110"/>
                  <a:gd name="T34" fmla="*/ 127 w 131"/>
                  <a:gd name="T35" fmla="*/ 58 h 110"/>
                  <a:gd name="T36" fmla="*/ 109 w 131"/>
                  <a:gd name="T37" fmla="*/ 71 h 110"/>
                  <a:gd name="T38" fmla="*/ 100 w 131"/>
                  <a:gd name="T39" fmla="*/ 61 h 110"/>
                  <a:gd name="T40" fmla="*/ 110 w 131"/>
                  <a:gd name="T41" fmla="*/ 63 h 110"/>
                  <a:gd name="T42" fmla="*/ 116 w 131"/>
                  <a:gd name="T43" fmla="*/ 55 h 110"/>
                  <a:gd name="T44" fmla="*/ 114 w 131"/>
                  <a:gd name="T45" fmla="*/ 51 h 110"/>
                  <a:gd name="T46" fmla="*/ 85 w 131"/>
                  <a:gd name="T47" fmla="*/ 63 h 110"/>
                  <a:gd name="T48" fmla="*/ 70 w 131"/>
                  <a:gd name="T49" fmla="*/ 81 h 110"/>
                  <a:gd name="T50" fmla="*/ 69 w 131"/>
                  <a:gd name="T51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1" h="110">
                    <a:moveTo>
                      <a:pt x="69" y="73"/>
                    </a:moveTo>
                    <a:cubicBezTo>
                      <a:pt x="68" y="72"/>
                      <a:pt x="68" y="71"/>
                      <a:pt x="67" y="70"/>
                    </a:cubicBezTo>
                    <a:cubicBezTo>
                      <a:pt x="65" y="66"/>
                      <a:pt x="62" y="63"/>
                      <a:pt x="58" y="63"/>
                    </a:cubicBezTo>
                    <a:cubicBezTo>
                      <a:pt x="52" y="63"/>
                      <a:pt x="48" y="69"/>
                      <a:pt x="47" y="74"/>
                    </a:cubicBezTo>
                    <a:cubicBezTo>
                      <a:pt x="47" y="80"/>
                      <a:pt x="50" y="85"/>
                      <a:pt x="52" y="90"/>
                    </a:cubicBezTo>
                    <a:cubicBezTo>
                      <a:pt x="49" y="97"/>
                      <a:pt x="46" y="104"/>
                      <a:pt x="43" y="110"/>
                    </a:cubicBezTo>
                    <a:cubicBezTo>
                      <a:pt x="40" y="110"/>
                      <a:pt x="34" y="101"/>
                      <a:pt x="32" y="99"/>
                    </a:cubicBezTo>
                    <a:cubicBezTo>
                      <a:pt x="23" y="86"/>
                      <a:pt x="18" y="73"/>
                      <a:pt x="15" y="57"/>
                    </a:cubicBezTo>
                    <a:cubicBezTo>
                      <a:pt x="15" y="56"/>
                      <a:pt x="15" y="55"/>
                      <a:pt x="14" y="54"/>
                    </a:cubicBezTo>
                    <a:cubicBezTo>
                      <a:pt x="13" y="53"/>
                      <a:pt x="10" y="54"/>
                      <a:pt x="8" y="54"/>
                    </a:cubicBezTo>
                    <a:cubicBezTo>
                      <a:pt x="4" y="54"/>
                      <a:pt x="0" y="50"/>
                      <a:pt x="0" y="46"/>
                    </a:cubicBezTo>
                    <a:cubicBezTo>
                      <a:pt x="0" y="42"/>
                      <a:pt x="1" y="38"/>
                      <a:pt x="3" y="34"/>
                    </a:cubicBezTo>
                    <a:cubicBezTo>
                      <a:pt x="8" y="25"/>
                      <a:pt x="11" y="13"/>
                      <a:pt x="19" y="7"/>
                    </a:cubicBezTo>
                    <a:cubicBezTo>
                      <a:pt x="28" y="0"/>
                      <a:pt x="41" y="13"/>
                      <a:pt x="49" y="20"/>
                    </a:cubicBezTo>
                    <a:cubicBezTo>
                      <a:pt x="49" y="15"/>
                      <a:pt x="54" y="12"/>
                      <a:pt x="59" y="10"/>
                    </a:cubicBezTo>
                    <a:cubicBezTo>
                      <a:pt x="76" y="5"/>
                      <a:pt x="91" y="8"/>
                      <a:pt x="105" y="20"/>
                    </a:cubicBezTo>
                    <a:cubicBezTo>
                      <a:pt x="111" y="25"/>
                      <a:pt x="114" y="30"/>
                      <a:pt x="118" y="36"/>
                    </a:cubicBezTo>
                    <a:cubicBezTo>
                      <a:pt x="123" y="43"/>
                      <a:pt x="131" y="49"/>
                      <a:pt x="127" y="58"/>
                    </a:cubicBezTo>
                    <a:cubicBezTo>
                      <a:pt x="124" y="64"/>
                      <a:pt x="116" y="74"/>
                      <a:pt x="109" y="71"/>
                    </a:cubicBezTo>
                    <a:cubicBezTo>
                      <a:pt x="104" y="69"/>
                      <a:pt x="101" y="65"/>
                      <a:pt x="100" y="61"/>
                    </a:cubicBezTo>
                    <a:cubicBezTo>
                      <a:pt x="102" y="63"/>
                      <a:pt x="106" y="64"/>
                      <a:pt x="110" y="63"/>
                    </a:cubicBezTo>
                    <a:cubicBezTo>
                      <a:pt x="113" y="62"/>
                      <a:pt x="115" y="59"/>
                      <a:pt x="116" y="55"/>
                    </a:cubicBezTo>
                    <a:cubicBezTo>
                      <a:pt x="116" y="54"/>
                      <a:pt x="115" y="52"/>
                      <a:pt x="114" y="51"/>
                    </a:cubicBezTo>
                    <a:cubicBezTo>
                      <a:pt x="107" y="41"/>
                      <a:pt x="90" y="59"/>
                      <a:pt x="85" y="63"/>
                    </a:cubicBezTo>
                    <a:cubicBezTo>
                      <a:pt x="82" y="66"/>
                      <a:pt x="69" y="76"/>
                      <a:pt x="70" y="81"/>
                    </a:cubicBezTo>
                    <a:cubicBezTo>
                      <a:pt x="70" y="79"/>
                      <a:pt x="69" y="76"/>
                      <a:pt x="69" y="73"/>
                    </a:cubicBez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3" name="îṩliďé">
                <a:extLst>
                  <a:ext uri="{FF2B5EF4-FFF2-40B4-BE49-F238E27FC236}">
                    <a16:creationId xmlns="" xmlns:a16="http://schemas.microsoft.com/office/drawing/2014/main" id="{F2E72F53-50BB-4D9D-AAFA-D9A4359D5B57}"/>
                  </a:ext>
                </a:extLst>
              </p:cNvPr>
              <p:cNvSpPr/>
              <p:nvPr/>
            </p:nvSpPr>
            <p:spPr bwMode="auto">
              <a:xfrm>
                <a:off x="2880" y="2272"/>
                <a:ext cx="179" cy="69"/>
              </a:xfrm>
              <a:custGeom>
                <a:avLst/>
                <a:gdLst>
                  <a:gd name="T0" fmla="*/ 8 w 86"/>
                  <a:gd name="T1" fmla="*/ 0 h 33"/>
                  <a:gd name="T2" fmla="*/ 34 w 86"/>
                  <a:gd name="T3" fmla="*/ 2 h 33"/>
                  <a:gd name="T4" fmla="*/ 56 w 86"/>
                  <a:gd name="T5" fmla="*/ 4 h 33"/>
                  <a:gd name="T6" fmla="*/ 62 w 86"/>
                  <a:gd name="T7" fmla="*/ 7 h 33"/>
                  <a:gd name="T8" fmla="*/ 81 w 86"/>
                  <a:gd name="T9" fmla="*/ 21 h 33"/>
                  <a:gd name="T10" fmla="*/ 79 w 86"/>
                  <a:gd name="T11" fmla="*/ 29 h 33"/>
                  <a:gd name="T12" fmla="*/ 69 w 86"/>
                  <a:gd name="T13" fmla="*/ 25 h 33"/>
                  <a:gd name="T14" fmla="*/ 70 w 86"/>
                  <a:gd name="T15" fmla="*/ 30 h 33"/>
                  <a:gd name="T16" fmla="*/ 64 w 86"/>
                  <a:gd name="T17" fmla="*/ 30 h 33"/>
                  <a:gd name="T18" fmla="*/ 51 w 86"/>
                  <a:gd name="T19" fmla="*/ 24 h 33"/>
                  <a:gd name="T20" fmla="*/ 43 w 86"/>
                  <a:gd name="T21" fmla="*/ 23 h 33"/>
                  <a:gd name="T22" fmla="*/ 23 w 86"/>
                  <a:gd name="T23" fmla="*/ 27 h 33"/>
                  <a:gd name="T24" fmla="*/ 16 w 86"/>
                  <a:gd name="T25" fmla="*/ 27 h 33"/>
                  <a:gd name="T26" fmla="*/ 0 w 86"/>
                  <a:gd name="T27" fmla="*/ 22 h 33"/>
                  <a:gd name="T28" fmla="*/ 8 w 86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6" h="33">
                    <a:moveTo>
                      <a:pt x="8" y="0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8" y="4"/>
                      <a:pt x="60" y="5"/>
                      <a:pt x="62" y="7"/>
                    </a:cubicBezTo>
                    <a:cubicBezTo>
                      <a:pt x="68" y="12"/>
                      <a:pt x="75" y="15"/>
                      <a:pt x="81" y="21"/>
                    </a:cubicBezTo>
                    <a:cubicBezTo>
                      <a:pt x="84" y="25"/>
                      <a:pt x="86" y="27"/>
                      <a:pt x="79" y="29"/>
                    </a:cubicBezTo>
                    <a:cubicBezTo>
                      <a:pt x="75" y="30"/>
                      <a:pt x="71" y="28"/>
                      <a:pt x="69" y="25"/>
                    </a:cubicBezTo>
                    <a:cubicBezTo>
                      <a:pt x="70" y="26"/>
                      <a:pt x="71" y="28"/>
                      <a:pt x="70" y="30"/>
                    </a:cubicBezTo>
                    <a:cubicBezTo>
                      <a:pt x="69" y="33"/>
                      <a:pt x="66" y="31"/>
                      <a:pt x="64" y="30"/>
                    </a:cubicBezTo>
                    <a:cubicBezTo>
                      <a:pt x="60" y="28"/>
                      <a:pt x="56" y="26"/>
                      <a:pt x="51" y="24"/>
                    </a:cubicBezTo>
                    <a:cubicBezTo>
                      <a:pt x="49" y="23"/>
                      <a:pt x="46" y="22"/>
                      <a:pt x="43" y="23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1" y="28"/>
                      <a:pt x="18" y="28"/>
                      <a:pt x="16" y="27"/>
                    </a:cubicBezTo>
                    <a:cubicBezTo>
                      <a:pt x="0" y="22"/>
                      <a:pt x="0" y="22"/>
                      <a:pt x="0" y="22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8A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4" name="ïŝľïďé">
                <a:extLst>
                  <a:ext uri="{FF2B5EF4-FFF2-40B4-BE49-F238E27FC236}">
                    <a16:creationId xmlns="" xmlns:a16="http://schemas.microsoft.com/office/drawing/2014/main" id="{2B24AE9B-DD46-4BA5-ADA0-0A799CE35BF9}"/>
                  </a:ext>
                </a:extLst>
              </p:cNvPr>
              <p:cNvSpPr/>
              <p:nvPr/>
            </p:nvSpPr>
            <p:spPr bwMode="auto">
              <a:xfrm>
                <a:off x="2491" y="1863"/>
                <a:ext cx="429" cy="467"/>
              </a:xfrm>
              <a:custGeom>
                <a:avLst/>
                <a:gdLst>
                  <a:gd name="T0" fmla="*/ 49 w 206"/>
                  <a:gd name="T1" fmla="*/ 2 h 225"/>
                  <a:gd name="T2" fmla="*/ 78 w 206"/>
                  <a:gd name="T3" fmla="*/ 29 h 225"/>
                  <a:gd name="T4" fmla="*/ 87 w 206"/>
                  <a:gd name="T5" fmla="*/ 72 h 225"/>
                  <a:gd name="T6" fmla="*/ 99 w 206"/>
                  <a:gd name="T7" fmla="*/ 121 h 225"/>
                  <a:gd name="T8" fmla="*/ 101 w 206"/>
                  <a:gd name="T9" fmla="*/ 141 h 225"/>
                  <a:gd name="T10" fmla="*/ 121 w 206"/>
                  <a:gd name="T11" fmla="*/ 155 h 225"/>
                  <a:gd name="T12" fmla="*/ 206 w 206"/>
                  <a:gd name="T13" fmla="*/ 197 h 225"/>
                  <a:gd name="T14" fmla="*/ 194 w 206"/>
                  <a:gd name="T15" fmla="*/ 225 h 225"/>
                  <a:gd name="T16" fmla="*/ 190 w 206"/>
                  <a:gd name="T17" fmla="*/ 224 h 225"/>
                  <a:gd name="T18" fmla="*/ 154 w 206"/>
                  <a:gd name="T19" fmla="*/ 215 h 225"/>
                  <a:gd name="T20" fmla="*/ 95 w 206"/>
                  <a:gd name="T21" fmla="*/ 197 h 225"/>
                  <a:gd name="T22" fmla="*/ 62 w 206"/>
                  <a:gd name="T23" fmla="*/ 186 h 225"/>
                  <a:gd name="T24" fmla="*/ 51 w 206"/>
                  <a:gd name="T25" fmla="*/ 164 h 225"/>
                  <a:gd name="T26" fmla="*/ 33 w 206"/>
                  <a:gd name="T27" fmla="*/ 125 h 225"/>
                  <a:gd name="T28" fmla="*/ 24 w 206"/>
                  <a:gd name="T29" fmla="*/ 106 h 225"/>
                  <a:gd name="T30" fmla="*/ 15 w 206"/>
                  <a:gd name="T31" fmla="*/ 87 h 225"/>
                  <a:gd name="T32" fmla="*/ 13 w 206"/>
                  <a:gd name="T33" fmla="*/ 86 h 225"/>
                  <a:gd name="T34" fmla="*/ 49 w 206"/>
                  <a:gd name="T35" fmla="*/ 2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6" h="225">
                    <a:moveTo>
                      <a:pt x="49" y="2"/>
                    </a:moveTo>
                    <a:cubicBezTo>
                      <a:pt x="62" y="0"/>
                      <a:pt x="75" y="19"/>
                      <a:pt x="78" y="29"/>
                    </a:cubicBezTo>
                    <a:cubicBezTo>
                      <a:pt x="82" y="43"/>
                      <a:pt x="84" y="58"/>
                      <a:pt x="87" y="72"/>
                    </a:cubicBezTo>
                    <a:cubicBezTo>
                      <a:pt x="90" y="88"/>
                      <a:pt x="97" y="104"/>
                      <a:pt x="99" y="121"/>
                    </a:cubicBezTo>
                    <a:cubicBezTo>
                      <a:pt x="99" y="128"/>
                      <a:pt x="99" y="134"/>
                      <a:pt x="101" y="141"/>
                    </a:cubicBezTo>
                    <a:cubicBezTo>
                      <a:pt x="104" y="150"/>
                      <a:pt x="112" y="151"/>
                      <a:pt x="121" y="155"/>
                    </a:cubicBezTo>
                    <a:cubicBezTo>
                      <a:pt x="144" y="166"/>
                      <a:pt x="205" y="197"/>
                      <a:pt x="206" y="197"/>
                    </a:cubicBezTo>
                    <a:cubicBezTo>
                      <a:pt x="194" y="225"/>
                      <a:pt x="194" y="225"/>
                      <a:pt x="194" y="225"/>
                    </a:cubicBezTo>
                    <a:cubicBezTo>
                      <a:pt x="193" y="225"/>
                      <a:pt x="191" y="224"/>
                      <a:pt x="190" y="224"/>
                    </a:cubicBezTo>
                    <a:cubicBezTo>
                      <a:pt x="178" y="221"/>
                      <a:pt x="166" y="218"/>
                      <a:pt x="154" y="215"/>
                    </a:cubicBezTo>
                    <a:cubicBezTo>
                      <a:pt x="134" y="210"/>
                      <a:pt x="115" y="202"/>
                      <a:pt x="95" y="197"/>
                    </a:cubicBezTo>
                    <a:cubicBezTo>
                      <a:pt x="85" y="194"/>
                      <a:pt x="70" y="193"/>
                      <a:pt x="62" y="186"/>
                    </a:cubicBezTo>
                    <a:cubicBezTo>
                      <a:pt x="56" y="180"/>
                      <a:pt x="55" y="171"/>
                      <a:pt x="51" y="164"/>
                    </a:cubicBezTo>
                    <a:cubicBezTo>
                      <a:pt x="45" y="151"/>
                      <a:pt x="39" y="138"/>
                      <a:pt x="33" y="125"/>
                    </a:cubicBezTo>
                    <a:cubicBezTo>
                      <a:pt x="30" y="118"/>
                      <a:pt x="27" y="112"/>
                      <a:pt x="24" y="106"/>
                    </a:cubicBezTo>
                    <a:cubicBezTo>
                      <a:pt x="22" y="102"/>
                      <a:pt x="19" y="90"/>
                      <a:pt x="15" y="87"/>
                    </a:cubicBezTo>
                    <a:cubicBezTo>
                      <a:pt x="14" y="87"/>
                      <a:pt x="14" y="86"/>
                      <a:pt x="13" y="86"/>
                    </a:cubicBezTo>
                    <a:cubicBezTo>
                      <a:pt x="0" y="48"/>
                      <a:pt x="26" y="6"/>
                      <a:pt x="49" y="2"/>
                    </a:cubicBezTo>
                    <a:close/>
                  </a:path>
                </a:pathLst>
              </a:custGeom>
              <a:solidFill>
                <a:srgbClr val="2A5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5" name="ïsḻîḋè">
                <a:extLst>
                  <a:ext uri="{FF2B5EF4-FFF2-40B4-BE49-F238E27FC236}">
                    <a16:creationId xmlns="" xmlns:a16="http://schemas.microsoft.com/office/drawing/2014/main" id="{3B9E778D-89E0-49CE-864C-BDBB822CF3ED}"/>
                  </a:ext>
                </a:extLst>
              </p:cNvPr>
              <p:cNvSpPr/>
              <p:nvPr/>
            </p:nvSpPr>
            <p:spPr bwMode="auto">
              <a:xfrm>
                <a:off x="2662" y="1717"/>
                <a:ext cx="16" cy="17"/>
              </a:xfrm>
              <a:prstGeom prst="ellipse">
                <a:avLst/>
              </a:prstGeom>
              <a:solidFill>
                <a:srgbClr val="EB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6" name="îšļïḋe">
                <a:extLst>
                  <a:ext uri="{FF2B5EF4-FFF2-40B4-BE49-F238E27FC236}">
                    <a16:creationId xmlns="" xmlns:a16="http://schemas.microsoft.com/office/drawing/2014/main" id="{B0FE1307-4306-4C15-B063-C5699E73CFFE}"/>
                  </a:ext>
                </a:extLst>
              </p:cNvPr>
              <p:cNvSpPr/>
              <p:nvPr/>
            </p:nvSpPr>
            <p:spPr bwMode="auto">
              <a:xfrm>
                <a:off x="2643" y="1881"/>
                <a:ext cx="17" cy="17"/>
              </a:xfrm>
              <a:prstGeom prst="ellipse">
                <a:avLst/>
              </a:prstGeom>
              <a:solidFill>
                <a:srgbClr val="EB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7" name="ïṡliḓè">
                <a:extLst>
                  <a:ext uri="{FF2B5EF4-FFF2-40B4-BE49-F238E27FC236}">
                    <a16:creationId xmlns="" xmlns:a16="http://schemas.microsoft.com/office/drawing/2014/main" id="{4B28636D-6097-4BBD-A3BB-6C04C62B2473}"/>
                  </a:ext>
                </a:extLst>
              </p:cNvPr>
              <p:cNvSpPr/>
              <p:nvPr/>
            </p:nvSpPr>
            <p:spPr bwMode="auto">
              <a:xfrm>
                <a:off x="2626" y="1869"/>
                <a:ext cx="17" cy="16"/>
              </a:xfrm>
              <a:prstGeom prst="ellipse">
                <a:avLst/>
              </a:prstGeom>
              <a:solidFill>
                <a:srgbClr val="EB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8" name="ïš1îdê">
                <a:extLst>
                  <a:ext uri="{FF2B5EF4-FFF2-40B4-BE49-F238E27FC236}">
                    <a16:creationId xmlns="" xmlns:a16="http://schemas.microsoft.com/office/drawing/2014/main" id="{6BB8947C-7B55-4149-A48B-FC40BA16E6A4}"/>
                  </a:ext>
                </a:extLst>
              </p:cNvPr>
              <p:cNvSpPr/>
              <p:nvPr/>
            </p:nvSpPr>
            <p:spPr bwMode="auto">
              <a:xfrm>
                <a:off x="2610" y="1854"/>
                <a:ext cx="16" cy="17"/>
              </a:xfrm>
              <a:prstGeom prst="ellipse">
                <a:avLst/>
              </a:prstGeom>
              <a:solidFill>
                <a:srgbClr val="EB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9" name="ïşļiḓè">
                <a:extLst>
                  <a:ext uri="{FF2B5EF4-FFF2-40B4-BE49-F238E27FC236}">
                    <a16:creationId xmlns="" xmlns:a16="http://schemas.microsoft.com/office/drawing/2014/main" id="{3DAD141B-AD30-4746-B6A2-407D56FBBA1D}"/>
                  </a:ext>
                </a:extLst>
              </p:cNvPr>
              <p:cNvSpPr/>
              <p:nvPr/>
            </p:nvSpPr>
            <p:spPr bwMode="auto">
              <a:xfrm>
                <a:off x="2660" y="1898"/>
                <a:ext cx="16" cy="17"/>
              </a:xfrm>
              <a:prstGeom prst="ellipse">
                <a:avLst/>
              </a:prstGeom>
              <a:solidFill>
                <a:srgbClr val="EB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0" name="iṩḷiďé">
                <a:extLst>
                  <a:ext uri="{FF2B5EF4-FFF2-40B4-BE49-F238E27FC236}">
                    <a16:creationId xmlns="" xmlns:a16="http://schemas.microsoft.com/office/drawing/2014/main" id="{A9A47B09-5917-4376-BF4D-DC4B2B92C0EF}"/>
                  </a:ext>
                </a:extLst>
              </p:cNvPr>
              <p:cNvSpPr/>
              <p:nvPr/>
            </p:nvSpPr>
            <p:spPr bwMode="auto">
              <a:xfrm>
                <a:off x="2676" y="1910"/>
                <a:ext cx="17" cy="17"/>
              </a:xfrm>
              <a:prstGeom prst="ellipse">
                <a:avLst/>
              </a:prstGeom>
              <a:solidFill>
                <a:srgbClr val="EB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1" name="îṡlíḑê">
                <a:extLst>
                  <a:ext uri="{FF2B5EF4-FFF2-40B4-BE49-F238E27FC236}">
                    <a16:creationId xmlns="" xmlns:a16="http://schemas.microsoft.com/office/drawing/2014/main" id="{78B5AA27-3EF9-45A6-94A7-F50BC677AF3B}"/>
                  </a:ext>
                </a:extLst>
              </p:cNvPr>
              <p:cNvSpPr/>
              <p:nvPr/>
            </p:nvSpPr>
            <p:spPr bwMode="auto">
              <a:xfrm>
                <a:off x="2699" y="1915"/>
                <a:ext cx="17" cy="16"/>
              </a:xfrm>
              <a:prstGeom prst="ellipse">
                <a:avLst/>
              </a:prstGeom>
              <a:solidFill>
                <a:srgbClr val="EB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2" name="išliḍé">
                <a:extLst>
                  <a:ext uri="{FF2B5EF4-FFF2-40B4-BE49-F238E27FC236}">
                    <a16:creationId xmlns="" xmlns:a16="http://schemas.microsoft.com/office/drawing/2014/main" id="{0ED3044E-E646-4571-BD8A-9F00589FA571}"/>
                  </a:ext>
                </a:extLst>
              </p:cNvPr>
              <p:cNvSpPr/>
              <p:nvPr/>
            </p:nvSpPr>
            <p:spPr bwMode="auto">
              <a:xfrm>
                <a:off x="2718" y="1906"/>
                <a:ext cx="16" cy="17"/>
              </a:xfrm>
              <a:prstGeom prst="ellipse">
                <a:avLst/>
              </a:prstGeom>
              <a:solidFill>
                <a:srgbClr val="EB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3" name="íšḻidê">
                <a:extLst>
                  <a:ext uri="{FF2B5EF4-FFF2-40B4-BE49-F238E27FC236}">
                    <a16:creationId xmlns="" xmlns:a16="http://schemas.microsoft.com/office/drawing/2014/main" id="{157AFA21-E01A-426B-B636-C10E01B8F7EE}"/>
                  </a:ext>
                </a:extLst>
              </p:cNvPr>
              <p:cNvSpPr/>
              <p:nvPr/>
            </p:nvSpPr>
            <p:spPr bwMode="auto">
              <a:xfrm>
                <a:off x="2728" y="1890"/>
                <a:ext cx="17" cy="16"/>
              </a:xfrm>
              <a:prstGeom prst="ellipse">
                <a:avLst/>
              </a:prstGeom>
              <a:solidFill>
                <a:srgbClr val="EB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4" name="îṡ1iḓe">
                <a:extLst>
                  <a:ext uri="{FF2B5EF4-FFF2-40B4-BE49-F238E27FC236}">
                    <a16:creationId xmlns="" xmlns:a16="http://schemas.microsoft.com/office/drawing/2014/main" id="{A3EDABDD-3CD4-4AE5-8F45-BBE277FE60A8}"/>
                  </a:ext>
                </a:extLst>
              </p:cNvPr>
              <p:cNvSpPr/>
              <p:nvPr/>
            </p:nvSpPr>
            <p:spPr bwMode="auto">
              <a:xfrm>
                <a:off x="3727" y="2245"/>
                <a:ext cx="378" cy="75"/>
              </a:xfrm>
              <a:custGeom>
                <a:avLst/>
                <a:gdLst>
                  <a:gd name="T0" fmla="*/ 378 w 378"/>
                  <a:gd name="T1" fmla="*/ 9 h 75"/>
                  <a:gd name="T2" fmla="*/ 164 w 378"/>
                  <a:gd name="T3" fmla="*/ 0 h 75"/>
                  <a:gd name="T4" fmla="*/ 0 w 378"/>
                  <a:gd name="T5" fmla="*/ 65 h 75"/>
                  <a:gd name="T6" fmla="*/ 274 w 378"/>
                  <a:gd name="T7" fmla="*/ 75 h 75"/>
                  <a:gd name="T8" fmla="*/ 378 w 378"/>
                  <a:gd name="T9" fmla="*/ 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75">
                    <a:moveTo>
                      <a:pt x="378" y="9"/>
                    </a:moveTo>
                    <a:lnTo>
                      <a:pt x="164" y="0"/>
                    </a:lnTo>
                    <a:lnTo>
                      <a:pt x="0" y="65"/>
                    </a:lnTo>
                    <a:lnTo>
                      <a:pt x="274" y="75"/>
                    </a:lnTo>
                    <a:lnTo>
                      <a:pt x="378" y="9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5" name="ïṣliḑé">
                <a:extLst>
                  <a:ext uri="{FF2B5EF4-FFF2-40B4-BE49-F238E27FC236}">
                    <a16:creationId xmlns="" xmlns:a16="http://schemas.microsoft.com/office/drawing/2014/main" id="{5A6229B0-FD1E-491C-86D8-275501F2E4F2}"/>
                  </a:ext>
                </a:extLst>
              </p:cNvPr>
              <p:cNvSpPr/>
              <p:nvPr/>
            </p:nvSpPr>
            <p:spPr bwMode="auto">
              <a:xfrm>
                <a:off x="3722" y="2235"/>
                <a:ext cx="381" cy="75"/>
              </a:xfrm>
              <a:custGeom>
                <a:avLst/>
                <a:gdLst>
                  <a:gd name="T0" fmla="*/ 381 w 381"/>
                  <a:gd name="T1" fmla="*/ 8 h 75"/>
                  <a:gd name="T2" fmla="*/ 167 w 381"/>
                  <a:gd name="T3" fmla="*/ 0 h 75"/>
                  <a:gd name="T4" fmla="*/ 0 w 381"/>
                  <a:gd name="T5" fmla="*/ 64 h 75"/>
                  <a:gd name="T6" fmla="*/ 277 w 381"/>
                  <a:gd name="T7" fmla="*/ 75 h 75"/>
                  <a:gd name="T8" fmla="*/ 381 w 381"/>
                  <a:gd name="T9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1" h="75">
                    <a:moveTo>
                      <a:pt x="381" y="8"/>
                    </a:moveTo>
                    <a:lnTo>
                      <a:pt x="167" y="0"/>
                    </a:lnTo>
                    <a:lnTo>
                      <a:pt x="0" y="64"/>
                    </a:lnTo>
                    <a:lnTo>
                      <a:pt x="277" y="75"/>
                    </a:lnTo>
                    <a:lnTo>
                      <a:pt x="381" y="8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6" name="íŝľîḍè">
                <a:extLst>
                  <a:ext uri="{FF2B5EF4-FFF2-40B4-BE49-F238E27FC236}">
                    <a16:creationId xmlns="" xmlns:a16="http://schemas.microsoft.com/office/drawing/2014/main" id="{67DC4927-0380-40B8-8EA1-85E32B18FA86}"/>
                  </a:ext>
                </a:extLst>
              </p:cNvPr>
              <p:cNvSpPr/>
              <p:nvPr/>
            </p:nvSpPr>
            <p:spPr bwMode="auto">
              <a:xfrm>
                <a:off x="3722" y="2220"/>
                <a:ext cx="381" cy="75"/>
              </a:xfrm>
              <a:custGeom>
                <a:avLst/>
                <a:gdLst>
                  <a:gd name="T0" fmla="*/ 381 w 381"/>
                  <a:gd name="T1" fmla="*/ 9 h 75"/>
                  <a:gd name="T2" fmla="*/ 167 w 381"/>
                  <a:gd name="T3" fmla="*/ 0 h 75"/>
                  <a:gd name="T4" fmla="*/ 0 w 381"/>
                  <a:gd name="T5" fmla="*/ 63 h 75"/>
                  <a:gd name="T6" fmla="*/ 277 w 381"/>
                  <a:gd name="T7" fmla="*/ 75 h 75"/>
                  <a:gd name="T8" fmla="*/ 381 w 381"/>
                  <a:gd name="T9" fmla="*/ 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1" h="75">
                    <a:moveTo>
                      <a:pt x="381" y="9"/>
                    </a:moveTo>
                    <a:lnTo>
                      <a:pt x="167" y="0"/>
                    </a:lnTo>
                    <a:lnTo>
                      <a:pt x="0" y="63"/>
                    </a:lnTo>
                    <a:lnTo>
                      <a:pt x="277" y="75"/>
                    </a:lnTo>
                    <a:lnTo>
                      <a:pt x="381" y="9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7" name="iṩliḍe">
                <a:extLst>
                  <a:ext uri="{FF2B5EF4-FFF2-40B4-BE49-F238E27FC236}">
                    <a16:creationId xmlns="" xmlns:a16="http://schemas.microsoft.com/office/drawing/2014/main" id="{33137B56-7313-411F-A12F-18AF2B43174A}"/>
                  </a:ext>
                </a:extLst>
              </p:cNvPr>
              <p:cNvSpPr/>
              <p:nvPr/>
            </p:nvSpPr>
            <p:spPr bwMode="auto">
              <a:xfrm>
                <a:off x="3733" y="2208"/>
                <a:ext cx="378" cy="73"/>
              </a:xfrm>
              <a:custGeom>
                <a:avLst/>
                <a:gdLst>
                  <a:gd name="T0" fmla="*/ 378 w 378"/>
                  <a:gd name="T1" fmla="*/ 6 h 73"/>
                  <a:gd name="T2" fmla="*/ 164 w 378"/>
                  <a:gd name="T3" fmla="*/ 0 h 73"/>
                  <a:gd name="T4" fmla="*/ 0 w 378"/>
                  <a:gd name="T5" fmla="*/ 62 h 73"/>
                  <a:gd name="T6" fmla="*/ 274 w 378"/>
                  <a:gd name="T7" fmla="*/ 73 h 73"/>
                  <a:gd name="T8" fmla="*/ 378 w 378"/>
                  <a:gd name="T9" fmla="*/ 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73">
                    <a:moveTo>
                      <a:pt x="378" y="6"/>
                    </a:moveTo>
                    <a:lnTo>
                      <a:pt x="164" y="0"/>
                    </a:lnTo>
                    <a:lnTo>
                      <a:pt x="0" y="62"/>
                    </a:lnTo>
                    <a:lnTo>
                      <a:pt x="274" y="73"/>
                    </a:lnTo>
                    <a:lnTo>
                      <a:pt x="378" y="6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8" name="îṣļiḑê">
                <a:extLst>
                  <a:ext uri="{FF2B5EF4-FFF2-40B4-BE49-F238E27FC236}">
                    <a16:creationId xmlns="" xmlns:a16="http://schemas.microsoft.com/office/drawing/2014/main" id="{D2A6FE75-94EC-493B-88CD-E792AC1EA472}"/>
                  </a:ext>
                </a:extLst>
              </p:cNvPr>
              <p:cNvSpPr/>
              <p:nvPr/>
            </p:nvSpPr>
            <p:spPr bwMode="auto">
              <a:xfrm>
                <a:off x="3722" y="2199"/>
                <a:ext cx="381" cy="75"/>
              </a:xfrm>
              <a:custGeom>
                <a:avLst/>
                <a:gdLst>
                  <a:gd name="T0" fmla="*/ 381 w 381"/>
                  <a:gd name="T1" fmla="*/ 9 h 75"/>
                  <a:gd name="T2" fmla="*/ 167 w 381"/>
                  <a:gd name="T3" fmla="*/ 0 h 75"/>
                  <a:gd name="T4" fmla="*/ 0 w 381"/>
                  <a:gd name="T5" fmla="*/ 63 h 75"/>
                  <a:gd name="T6" fmla="*/ 277 w 381"/>
                  <a:gd name="T7" fmla="*/ 75 h 75"/>
                  <a:gd name="T8" fmla="*/ 381 w 381"/>
                  <a:gd name="T9" fmla="*/ 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1" h="75">
                    <a:moveTo>
                      <a:pt x="381" y="9"/>
                    </a:moveTo>
                    <a:lnTo>
                      <a:pt x="167" y="0"/>
                    </a:lnTo>
                    <a:lnTo>
                      <a:pt x="0" y="63"/>
                    </a:lnTo>
                    <a:lnTo>
                      <a:pt x="277" y="75"/>
                    </a:lnTo>
                    <a:lnTo>
                      <a:pt x="381" y="9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9" name="íşľïḑé">
                <a:extLst>
                  <a:ext uri="{FF2B5EF4-FFF2-40B4-BE49-F238E27FC236}">
                    <a16:creationId xmlns="" xmlns:a16="http://schemas.microsoft.com/office/drawing/2014/main" id="{6D2F4973-3584-4450-B10C-D75D9363AD99}"/>
                  </a:ext>
                </a:extLst>
              </p:cNvPr>
              <p:cNvSpPr/>
              <p:nvPr/>
            </p:nvSpPr>
            <p:spPr bwMode="auto">
              <a:xfrm>
                <a:off x="3731" y="2185"/>
                <a:ext cx="380" cy="75"/>
              </a:xfrm>
              <a:custGeom>
                <a:avLst/>
                <a:gdLst>
                  <a:gd name="T0" fmla="*/ 380 w 380"/>
                  <a:gd name="T1" fmla="*/ 8 h 75"/>
                  <a:gd name="T2" fmla="*/ 166 w 380"/>
                  <a:gd name="T3" fmla="*/ 0 h 75"/>
                  <a:gd name="T4" fmla="*/ 0 w 380"/>
                  <a:gd name="T5" fmla="*/ 64 h 75"/>
                  <a:gd name="T6" fmla="*/ 276 w 380"/>
                  <a:gd name="T7" fmla="*/ 75 h 75"/>
                  <a:gd name="T8" fmla="*/ 380 w 380"/>
                  <a:gd name="T9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0" h="75">
                    <a:moveTo>
                      <a:pt x="380" y="8"/>
                    </a:moveTo>
                    <a:lnTo>
                      <a:pt x="166" y="0"/>
                    </a:lnTo>
                    <a:lnTo>
                      <a:pt x="0" y="64"/>
                    </a:lnTo>
                    <a:lnTo>
                      <a:pt x="276" y="75"/>
                    </a:lnTo>
                    <a:lnTo>
                      <a:pt x="380" y="8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0" name="íŝļïḍe">
                <a:extLst>
                  <a:ext uri="{FF2B5EF4-FFF2-40B4-BE49-F238E27FC236}">
                    <a16:creationId xmlns="" xmlns:a16="http://schemas.microsoft.com/office/drawing/2014/main" id="{B42867D3-5721-4DE9-814F-0F29E0E9E5B4}"/>
                  </a:ext>
                </a:extLst>
              </p:cNvPr>
              <p:cNvSpPr/>
              <p:nvPr/>
            </p:nvSpPr>
            <p:spPr bwMode="auto">
              <a:xfrm>
                <a:off x="3733" y="2170"/>
                <a:ext cx="378" cy="75"/>
              </a:xfrm>
              <a:custGeom>
                <a:avLst/>
                <a:gdLst>
                  <a:gd name="T0" fmla="*/ 378 w 378"/>
                  <a:gd name="T1" fmla="*/ 9 h 75"/>
                  <a:gd name="T2" fmla="*/ 164 w 378"/>
                  <a:gd name="T3" fmla="*/ 0 h 75"/>
                  <a:gd name="T4" fmla="*/ 0 w 378"/>
                  <a:gd name="T5" fmla="*/ 63 h 75"/>
                  <a:gd name="T6" fmla="*/ 274 w 378"/>
                  <a:gd name="T7" fmla="*/ 75 h 75"/>
                  <a:gd name="T8" fmla="*/ 378 w 378"/>
                  <a:gd name="T9" fmla="*/ 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75">
                    <a:moveTo>
                      <a:pt x="378" y="9"/>
                    </a:moveTo>
                    <a:lnTo>
                      <a:pt x="164" y="0"/>
                    </a:lnTo>
                    <a:lnTo>
                      <a:pt x="0" y="63"/>
                    </a:lnTo>
                    <a:lnTo>
                      <a:pt x="274" y="75"/>
                    </a:lnTo>
                    <a:lnTo>
                      <a:pt x="378" y="9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1" name="ïslîḓé">
                <a:extLst>
                  <a:ext uri="{FF2B5EF4-FFF2-40B4-BE49-F238E27FC236}">
                    <a16:creationId xmlns="" xmlns:a16="http://schemas.microsoft.com/office/drawing/2014/main" id="{6AD77321-5F8F-4379-AA7A-2A20651FB324}"/>
                  </a:ext>
                </a:extLst>
              </p:cNvPr>
              <p:cNvSpPr/>
              <p:nvPr/>
            </p:nvSpPr>
            <p:spPr bwMode="auto">
              <a:xfrm>
                <a:off x="3741" y="2158"/>
                <a:ext cx="379" cy="73"/>
              </a:xfrm>
              <a:custGeom>
                <a:avLst/>
                <a:gdLst>
                  <a:gd name="T0" fmla="*/ 379 w 379"/>
                  <a:gd name="T1" fmla="*/ 6 h 73"/>
                  <a:gd name="T2" fmla="*/ 167 w 379"/>
                  <a:gd name="T3" fmla="*/ 0 h 73"/>
                  <a:gd name="T4" fmla="*/ 0 w 379"/>
                  <a:gd name="T5" fmla="*/ 62 h 73"/>
                  <a:gd name="T6" fmla="*/ 275 w 379"/>
                  <a:gd name="T7" fmla="*/ 73 h 73"/>
                  <a:gd name="T8" fmla="*/ 379 w 379"/>
                  <a:gd name="T9" fmla="*/ 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73">
                    <a:moveTo>
                      <a:pt x="379" y="6"/>
                    </a:moveTo>
                    <a:lnTo>
                      <a:pt x="167" y="0"/>
                    </a:lnTo>
                    <a:lnTo>
                      <a:pt x="0" y="62"/>
                    </a:lnTo>
                    <a:lnTo>
                      <a:pt x="275" y="73"/>
                    </a:lnTo>
                    <a:lnTo>
                      <a:pt x="379" y="6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90" name="iṧļîdé">
              <a:extLst>
                <a:ext uri="{FF2B5EF4-FFF2-40B4-BE49-F238E27FC236}">
                  <a16:creationId xmlns="" xmlns:a16="http://schemas.microsoft.com/office/drawing/2014/main" id="{119C8244-1700-4A87-A245-F39447638C11}"/>
                </a:ext>
              </a:extLst>
            </p:cNvPr>
            <p:cNvSpPr/>
            <p:nvPr/>
          </p:nvSpPr>
          <p:spPr bwMode="auto">
            <a:xfrm>
              <a:off x="5767076" y="3603905"/>
              <a:ext cx="883905" cy="173997"/>
            </a:xfrm>
            <a:custGeom>
              <a:avLst/>
              <a:gdLst>
                <a:gd name="T0" fmla="*/ 381 w 381"/>
                <a:gd name="T1" fmla="*/ 9 h 75"/>
                <a:gd name="T2" fmla="*/ 167 w 381"/>
                <a:gd name="T3" fmla="*/ 0 h 75"/>
                <a:gd name="T4" fmla="*/ 0 w 381"/>
                <a:gd name="T5" fmla="*/ 65 h 75"/>
                <a:gd name="T6" fmla="*/ 277 w 381"/>
                <a:gd name="T7" fmla="*/ 75 h 75"/>
                <a:gd name="T8" fmla="*/ 381 w 381"/>
                <a:gd name="T9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75">
                  <a:moveTo>
                    <a:pt x="381" y="9"/>
                  </a:moveTo>
                  <a:lnTo>
                    <a:pt x="167" y="0"/>
                  </a:lnTo>
                  <a:lnTo>
                    <a:pt x="0" y="65"/>
                  </a:lnTo>
                  <a:lnTo>
                    <a:pt x="277" y="75"/>
                  </a:lnTo>
                  <a:lnTo>
                    <a:pt x="381" y="9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1" name="îṡḻïḍe">
              <a:extLst>
                <a:ext uri="{FF2B5EF4-FFF2-40B4-BE49-F238E27FC236}">
                  <a16:creationId xmlns="" xmlns:a16="http://schemas.microsoft.com/office/drawing/2014/main" id="{92CA4D71-3122-4791-A082-CC8B625D8110}"/>
                </a:ext>
              </a:extLst>
            </p:cNvPr>
            <p:cNvSpPr/>
            <p:nvPr/>
          </p:nvSpPr>
          <p:spPr bwMode="auto">
            <a:xfrm>
              <a:off x="5892354" y="3715263"/>
              <a:ext cx="517351" cy="34799"/>
            </a:xfrm>
            <a:custGeom>
              <a:avLst/>
              <a:gdLst>
                <a:gd name="T0" fmla="*/ 223 w 223"/>
                <a:gd name="T1" fmla="*/ 9 h 15"/>
                <a:gd name="T2" fmla="*/ 17 w 223"/>
                <a:gd name="T3" fmla="*/ 0 h 15"/>
                <a:gd name="T4" fmla="*/ 0 w 223"/>
                <a:gd name="T5" fmla="*/ 6 h 15"/>
                <a:gd name="T6" fmla="*/ 212 w 223"/>
                <a:gd name="T7" fmla="*/ 15 h 15"/>
                <a:gd name="T8" fmla="*/ 223 w 223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5">
                  <a:moveTo>
                    <a:pt x="223" y="9"/>
                  </a:moveTo>
                  <a:lnTo>
                    <a:pt x="17" y="0"/>
                  </a:lnTo>
                  <a:lnTo>
                    <a:pt x="0" y="6"/>
                  </a:lnTo>
                  <a:lnTo>
                    <a:pt x="212" y="15"/>
                  </a:lnTo>
                  <a:lnTo>
                    <a:pt x="223" y="9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2" name="îŝ1íḑé">
              <a:extLst>
                <a:ext uri="{FF2B5EF4-FFF2-40B4-BE49-F238E27FC236}">
                  <a16:creationId xmlns="" xmlns:a16="http://schemas.microsoft.com/office/drawing/2014/main" id="{FB00F179-1D7B-4136-B861-B47C0993E6DF}"/>
                </a:ext>
              </a:extLst>
            </p:cNvPr>
            <p:cNvSpPr/>
            <p:nvPr/>
          </p:nvSpPr>
          <p:spPr bwMode="auto">
            <a:xfrm>
              <a:off x="5959633" y="3687424"/>
              <a:ext cx="494152" cy="32479"/>
            </a:xfrm>
            <a:custGeom>
              <a:avLst/>
              <a:gdLst>
                <a:gd name="T0" fmla="*/ 213 w 213"/>
                <a:gd name="T1" fmla="*/ 8 h 14"/>
                <a:gd name="T2" fmla="*/ 15 w 213"/>
                <a:gd name="T3" fmla="*/ 0 h 14"/>
                <a:gd name="T4" fmla="*/ 0 w 213"/>
                <a:gd name="T5" fmla="*/ 6 h 14"/>
                <a:gd name="T6" fmla="*/ 204 w 213"/>
                <a:gd name="T7" fmla="*/ 14 h 14"/>
                <a:gd name="T8" fmla="*/ 213 w 2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4">
                  <a:moveTo>
                    <a:pt x="213" y="8"/>
                  </a:moveTo>
                  <a:lnTo>
                    <a:pt x="15" y="0"/>
                  </a:lnTo>
                  <a:lnTo>
                    <a:pt x="0" y="6"/>
                  </a:lnTo>
                  <a:lnTo>
                    <a:pt x="204" y="14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3" name="iṩlïḋé">
              <a:extLst>
                <a:ext uri="{FF2B5EF4-FFF2-40B4-BE49-F238E27FC236}">
                  <a16:creationId xmlns="" xmlns:a16="http://schemas.microsoft.com/office/drawing/2014/main" id="{21B7B4FC-2BF7-4B16-856B-AE8A33BE7264}"/>
                </a:ext>
              </a:extLst>
            </p:cNvPr>
            <p:cNvSpPr/>
            <p:nvPr/>
          </p:nvSpPr>
          <p:spPr bwMode="auto">
            <a:xfrm>
              <a:off x="6022272" y="3661904"/>
              <a:ext cx="473272" cy="30159"/>
            </a:xfrm>
            <a:custGeom>
              <a:avLst/>
              <a:gdLst>
                <a:gd name="T0" fmla="*/ 204 w 204"/>
                <a:gd name="T1" fmla="*/ 9 h 13"/>
                <a:gd name="T2" fmla="*/ 13 w 204"/>
                <a:gd name="T3" fmla="*/ 0 h 13"/>
                <a:gd name="T4" fmla="*/ 0 w 204"/>
                <a:gd name="T5" fmla="*/ 7 h 13"/>
                <a:gd name="T6" fmla="*/ 196 w 204"/>
                <a:gd name="T7" fmla="*/ 13 h 13"/>
                <a:gd name="T8" fmla="*/ 204 w 204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3">
                  <a:moveTo>
                    <a:pt x="204" y="9"/>
                  </a:moveTo>
                  <a:lnTo>
                    <a:pt x="13" y="0"/>
                  </a:lnTo>
                  <a:lnTo>
                    <a:pt x="0" y="7"/>
                  </a:lnTo>
                  <a:lnTo>
                    <a:pt x="196" y="13"/>
                  </a:lnTo>
                  <a:lnTo>
                    <a:pt x="204" y="9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4" name="ïsḻiḍè">
              <a:extLst>
                <a:ext uri="{FF2B5EF4-FFF2-40B4-BE49-F238E27FC236}">
                  <a16:creationId xmlns="" xmlns:a16="http://schemas.microsoft.com/office/drawing/2014/main" id="{D5BD4906-2D29-43E4-A896-B18690D06250}"/>
                </a:ext>
              </a:extLst>
            </p:cNvPr>
            <p:cNvSpPr/>
            <p:nvPr/>
          </p:nvSpPr>
          <p:spPr bwMode="auto">
            <a:xfrm>
              <a:off x="6080271" y="3643344"/>
              <a:ext cx="454712" cy="23200"/>
            </a:xfrm>
            <a:custGeom>
              <a:avLst/>
              <a:gdLst>
                <a:gd name="T0" fmla="*/ 196 w 196"/>
                <a:gd name="T1" fmla="*/ 6 h 10"/>
                <a:gd name="T2" fmla="*/ 13 w 196"/>
                <a:gd name="T3" fmla="*/ 0 h 10"/>
                <a:gd name="T4" fmla="*/ 0 w 196"/>
                <a:gd name="T5" fmla="*/ 4 h 10"/>
                <a:gd name="T6" fmla="*/ 188 w 196"/>
                <a:gd name="T7" fmla="*/ 10 h 10"/>
                <a:gd name="T8" fmla="*/ 196 w 196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0">
                  <a:moveTo>
                    <a:pt x="196" y="6"/>
                  </a:moveTo>
                  <a:lnTo>
                    <a:pt x="13" y="0"/>
                  </a:lnTo>
                  <a:lnTo>
                    <a:pt x="0" y="4"/>
                  </a:lnTo>
                  <a:lnTo>
                    <a:pt x="188" y="10"/>
                  </a:lnTo>
                  <a:lnTo>
                    <a:pt x="196" y="6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5" name="ïSḻidé">
              <a:extLst>
                <a:ext uri="{FF2B5EF4-FFF2-40B4-BE49-F238E27FC236}">
                  <a16:creationId xmlns="" xmlns:a16="http://schemas.microsoft.com/office/drawing/2014/main" id="{298D1690-AEE6-4EC4-8C33-ACC5B9F2C86D}"/>
                </a:ext>
              </a:extLst>
            </p:cNvPr>
            <p:cNvSpPr/>
            <p:nvPr/>
          </p:nvSpPr>
          <p:spPr bwMode="auto">
            <a:xfrm>
              <a:off x="6133630" y="3624785"/>
              <a:ext cx="433833" cy="23200"/>
            </a:xfrm>
            <a:custGeom>
              <a:avLst/>
              <a:gdLst>
                <a:gd name="T0" fmla="*/ 187 w 187"/>
                <a:gd name="T1" fmla="*/ 6 h 10"/>
                <a:gd name="T2" fmla="*/ 11 w 187"/>
                <a:gd name="T3" fmla="*/ 0 h 10"/>
                <a:gd name="T4" fmla="*/ 0 w 187"/>
                <a:gd name="T5" fmla="*/ 4 h 10"/>
                <a:gd name="T6" fmla="*/ 181 w 187"/>
                <a:gd name="T7" fmla="*/ 10 h 10"/>
                <a:gd name="T8" fmla="*/ 187 w 187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0">
                  <a:moveTo>
                    <a:pt x="187" y="6"/>
                  </a:moveTo>
                  <a:lnTo>
                    <a:pt x="11" y="0"/>
                  </a:lnTo>
                  <a:lnTo>
                    <a:pt x="0" y="4"/>
                  </a:lnTo>
                  <a:lnTo>
                    <a:pt x="181" y="10"/>
                  </a:lnTo>
                  <a:lnTo>
                    <a:pt x="187" y="6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6" name="íšḻïḋe">
              <a:extLst>
                <a:ext uri="{FF2B5EF4-FFF2-40B4-BE49-F238E27FC236}">
                  <a16:creationId xmlns="" xmlns:a16="http://schemas.microsoft.com/office/drawing/2014/main" id="{BEB72F8E-A7F1-4E3F-B676-2AF484953451}"/>
                </a:ext>
              </a:extLst>
            </p:cNvPr>
            <p:cNvSpPr/>
            <p:nvPr/>
          </p:nvSpPr>
          <p:spPr bwMode="auto">
            <a:xfrm>
              <a:off x="5699798" y="3629425"/>
              <a:ext cx="401353" cy="120638"/>
            </a:xfrm>
            <a:custGeom>
              <a:avLst/>
              <a:gdLst>
                <a:gd name="T0" fmla="*/ 0 w 173"/>
                <a:gd name="T1" fmla="*/ 46 h 52"/>
                <a:gd name="T2" fmla="*/ 173 w 173"/>
                <a:gd name="T3" fmla="*/ 52 h 52"/>
                <a:gd name="T4" fmla="*/ 121 w 173"/>
                <a:gd name="T5" fmla="*/ 0 h 52"/>
                <a:gd name="T6" fmla="*/ 0 w 173"/>
                <a:gd name="T7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52">
                  <a:moveTo>
                    <a:pt x="0" y="46"/>
                  </a:moveTo>
                  <a:lnTo>
                    <a:pt x="173" y="52"/>
                  </a:lnTo>
                  <a:lnTo>
                    <a:pt x="121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E2E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7" name="îṩlíḍê">
              <a:extLst>
                <a:ext uri="{FF2B5EF4-FFF2-40B4-BE49-F238E27FC236}">
                  <a16:creationId xmlns="" xmlns:a16="http://schemas.microsoft.com/office/drawing/2014/main" id="{CD99D1EE-D5B4-4FFE-9FD6-FD08FDF6CE87}"/>
                </a:ext>
              </a:extLst>
            </p:cNvPr>
            <p:cNvSpPr/>
            <p:nvPr/>
          </p:nvSpPr>
          <p:spPr bwMode="auto">
            <a:xfrm>
              <a:off x="5980513" y="3589985"/>
              <a:ext cx="603190" cy="169357"/>
            </a:xfrm>
            <a:custGeom>
              <a:avLst/>
              <a:gdLst>
                <a:gd name="T0" fmla="*/ 38 w 125"/>
                <a:gd name="T1" fmla="*/ 0 h 35"/>
                <a:gd name="T2" fmla="*/ 8 w 125"/>
                <a:gd name="T3" fmla="*/ 5 h 35"/>
                <a:gd name="T4" fmla="*/ 0 w 125"/>
                <a:gd name="T5" fmla="*/ 8 h 35"/>
                <a:gd name="T6" fmla="*/ 25 w 125"/>
                <a:gd name="T7" fmla="*/ 33 h 35"/>
                <a:gd name="T8" fmla="*/ 75 w 125"/>
                <a:gd name="T9" fmla="*/ 35 h 35"/>
                <a:gd name="T10" fmla="*/ 125 w 125"/>
                <a:gd name="T11" fmla="*/ 3 h 35"/>
                <a:gd name="T12" fmla="*/ 38 w 125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35">
                  <a:moveTo>
                    <a:pt x="38" y="0"/>
                  </a:moveTo>
                  <a:cubicBezTo>
                    <a:pt x="30" y="8"/>
                    <a:pt x="18" y="9"/>
                    <a:pt x="8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125" y="3"/>
                    <a:pt x="125" y="3"/>
                    <a:pt x="125" y="3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D2D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8" name="ïṡļîḍè">
              <a:extLst>
                <a:ext uri="{FF2B5EF4-FFF2-40B4-BE49-F238E27FC236}">
                  <a16:creationId xmlns="" xmlns:a16="http://schemas.microsoft.com/office/drawing/2014/main" id="{4ED0B843-34E3-4D27-81E5-77C5B54A3581}"/>
                </a:ext>
              </a:extLst>
            </p:cNvPr>
            <p:cNvSpPr/>
            <p:nvPr/>
          </p:nvSpPr>
          <p:spPr bwMode="auto">
            <a:xfrm>
              <a:off x="6017632" y="3589985"/>
              <a:ext cx="146158" cy="44079"/>
            </a:xfrm>
            <a:custGeom>
              <a:avLst/>
              <a:gdLst>
                <a:gd name="T0" fmla="*/ 30 w 30"/>
                <a:gd name="T1" fmla="*/ 0 h 9"/>
                <a:gd name="T2" fmla="*/ 14 w 30"/>
                <a:gd name="T3" fmla="*/ 0 h 9"/>
                <a:gd name="T4" fmla="*/ 0 w 30"/>
                <a:gd name="T5" fmla="*/ 5 h 9"/>
                <a:gd name="T6" fmla="*/ 30 w 3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9">
                  <a:moveTo>
                    <a:pt x="3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0" y="9"/>
                    <a:pt x="22" y="8"/>
                    <a:pt x="30" y="0"/>
                  </a:cubicBezTo>
                  <a:close/>
                </a:path>
              </a:pathLst>
            </a:custGeom>
            <a:solidFill>
              <a:srgbClr val="E2E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9" name="ísļïḓe">
              <a:extLst>
                <a:ext uri="{FF2B5EF4-FFF2-40B4-BE49-F238E27FC236}">
                  <a16:creationId xmlns="" xmlns:a16="http://schemas.microsoft.com/office/drawing/2014/main" id="{C6284832-0D6F-4AAB-B5AB-6F24CA416870}"/>
                </a:ext>
              </a:extLst>
            </p:cNvPr>
            <p:cNvSpPr/>
            <p:nvPr/>
          </p:nvSpPr>
          <p:spPr bwMode="auto">
            <a:xfrm>
              <a:off x="6057072" y="3705983"/>
              <a:ext cx="285355" cy="23200"/>
            </a:xfrm>
            <a:custGeom>
              <a:avLst/>
              <a:gdLst>
                <a:gd name="T0" fmla="*/ 112 w 123"/>
                <a:gd name="T1" fmla="*/ 10 h 10"/>
                <a:gd name="T2" fmla="*/ 123 w 123"/>
                <a:gd name="T3" fmla="*/ 4 h 10"/>
                <a:gd name="T4" fmla="*/ 0 w 123"/>
                <a:gd name="T5" fmla="*/ 0 h 10"/>
                <a:gd name="T6" fmla="*/ 6 w 123"/>
                <a:gd name="T7" fmla="*/ 6 h 10"/>
                <a:gd name="T8" fmla="*/ 112 w 12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0">
                  <a:moveTo>
                    <a:pt x="112" y="10"/>
                  </a:moveTo>
                  <a:lnTo>
                    <a:pt x="123" y="4"/>
                  </a:lnTo>
                  <a:lnTo>
                    <a:pt x="0" y="0"/>
                  </a:lnTo>
                  <a:lnTo>
                    <a:pt x="6" y="6"/>
                  </a:lnTo>
                  <a:lnTo>
                    <a:pt x="112" y="10"/>
                  </a:lnTo>
                  <a:close/>
                </a:path>
              </a:pathLst>
            </a:custGeom>
            <a:solidFill>
              <a:srgbClr val="BD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0" name="îṡḻîdè">
              <a:extLst>
                <a:ext uri="{FF2B5EF4-FFF2-40B4-BE49-F238E27FC236}">
                  <a16:creationId xmlns="" xmlns:a16="http://schemas.microsoft.com/office/drawing/2014/main" id="{2BFDA6CC-1F8B-4FB0-8F34-2FB80AB46830}"/>
                </a:ext>
              </a:extLst>
            </p:cNvPr>
            <p:cNvSpPr/>
            <p:nvPr/>
          </p:nvSpPr>
          <p:spPr bwMode="auto">
            <a:xfrm>
              <a:off x="5825075" y="3696703"/>
              <a:ext cx="245916" cy="23200"/>
            </a:xfrm>
            <a:custGeom>
              <a:avLst/>
              <a:gdLst>
                <a:gd name="T0" fmla="*/ 100 w 106"/>
                <a:gd name="T1" fmla="*/ 4 h 10"/>
                <a:gd name="T2" fmla="*/ 17 w 106"/>
                <a:gd name="T3" fmla="*/ 0 h 10"/>
                <a:gd name="T4" fmla="*/ 0 w 106"/>
                <a:gd name="T5" fmla="*/ 6 h 10"/>
                <a:gd name="T6" fmla="*/ 106 w 106"/>
                <a:gd name="T7" fmla="*/ 10 h 10"/>
                <a:gd name="T8" fmla="*/ 100 w 106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">
                  <a:moveTo>
                    <a:pt x="100" y="4"/>
                  </a:moveTo>
                  <a:lnTo>
                    <a:pt x="17" y="0"/>
                  </a:lnTo>
                  <a:lnTo>
                    <a:pt x="0" y="6"/>
                  </a:lnTo>
                  <a:lnTo>
                    <a:pt x="106" y="10"/>
                  </a:lnTo>
                  <a:lnTo>
                    <a:pt x="100" y="4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1" name="iṥḷídé">
              <a:extLst>
                <a:ext uri="{FF2B5EF4-FFF2-40B4-BE49-F238E27FC236}">
                  <a16:creationId xmlns="" xmlns:a16="http://schemas.microsoft.com/office/drawing/2014/main" id="{A70B6B21-591C-4CFE-96DD-2C386004B171}"/>
                </a:ext>
              </a:extLst>
            </p:cNvPr>
            <p:cNvSpPr/>
            <p:nvPr/>
          </p:nvSpPr>
          <p:spPr bwMode="auto">
            <a:xfrm>
              <a:off x="6022272" y="3671184"/>
              <a:ext cx="368874" cy="30159"/>
            </a:xfrm>
            <a:custGeom>
              <a:avLst/>
              <a:gdLst>
                <a:gd name="T0" fmla="*/ 159 w 159"/>
                <a:gd name="T1" fmla="*/ 7 h 13"/>
                <a:gd name="T2" fmla="*/ 0 w 159"/>
                <a:gd name="T3" fmla="*/ 0 h 13"/>
                <a:gd name="T4" fmla="*/ 7 w 159"/>
                <a:gd name="T5" fmla="*/ 9 h 13"/>
                <a:gd name="T6" fmla="*/ 148 w 159"/>
                <a:gd name="T7" fmla="*/ 13 h 13"/>
                <a:gd name="T8" fmla="*/ 159 w 15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3">
                  <a:moveTo>
                    <a:pt x="159" y="7"/>
                  </a:moveTo>
                  <a:lnTo>
                    <a:pt x="0" y="0"/>
                  </a:lnTo>
                  <a:lnTo>
                    <a:pt x="7" y="9"/>
                  </a:lnTo>
                  <a:lnTo>
                    <a:pt x="148" y="13"/>
                  </a:lnTo>
                  <a:lnTo>
                    <a:pt x="159" y="7"/>
                  </a:lnTo>
                  <a:close/>
                </a:path>
              </a:pathLst>
            </a:custGeom>
            <a:solidFill>
              <a:srgbClr val="BD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2" name="ïśliḍê">
              <a:extLst>
                <a:ext uri="{FF2B5EF4-FFF2-40B4-BE49-F238E27FC236}">
                  <a16:creationId xmlns="" xmlns:a16="http://schemas.microsoft.com/office/drawing/2014/main" id="{0978FCC2-447A-4E8A-BA12-04EFDA7403E0}"/>
                </a:ext>
              </a:extLst>
            </p:cNvPr>
            <p:cNvSpPr/>
            <p:nvPr/>
          </p:nvSpPr>
          <p:spPr bwMode="auto">
            <a:xfrm>
              <a:off x="5896994" y="3671184"/>
              <a:ext cx="141518" cy="20880"/>
            </a:xfrm>
            <a:custGeom>
              <a:avLst/>
              <a:gdLst>
                <a:gd name="T0" fmla="*/ 13 w 61"/>
                <a:gd name="T1" fmla="*/ 0 h 9"/>
                <a:gd name="T2" fmla="*/ 0 w 61"/>
                <a:gd name="T3" fmla="*/ 5 h 9"/>
                <a:gd name="T4" fmla="*/ 61 w 61"/>
                <a:gd name="T5" fmla="*/ 9 h 9"/>
                <a:gd name="T6" fmla="*/ 54 w 61"/>
                <a:gd name="T7" fmla="*/ 0 h 9"/>
                <a:gd name="T8" fmla="*/ 13 w 6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9">
                  <a:moveTo>
                    <a:pt x="13" y="0"/>
                  </a:moveTo>
                  <a:lnTo>
                    <a:pt x="0" y="5"/>
                  </a:lnTo>
                  <a:lnTo>
                    <a:pt x="61" y="9"/>
                  </a:lnTo>
                  <a:lnTo>
                    <a:pt x="54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3" name="íṡḷiḋe">
              <a:extLst>
                <a:ext uri="{FF2B5EF4-FFF2-40B4-BE49-F238E27FC236}">
                  <a16:creationId xmlns="" xmlns:a16="http://schemas.microsoft.com/office/drawing/2014/main" id="{EC24F536-3A09-4F41-A8CA-A6E31D21B393}"/>
                </a:ext>
              </a:extLst>
            </p:cNvPr>
            <p:cNvSpPr/>
            <p:nvPr/>
          </p:nvSpPr>
          <p:spPr bwMode="auto">
            <a:xfrm>
              <a:off x="5959633" y="3647984"/>
              <a:ext cx="53359" cy="13920"/>
            </a:xfrm>
            <a:custGeom>
              <a:avLst/>
              <a:gdLst>
                <a:gd name="T0" fmla="*/ 13 w 23"/>
                <a:gd name="T1" fmla="*/ 0 h 6"/>
                <a:gd name="T2" fmla="*/ 0 w 23"/>
                <a:gd name="T3" fmla="*/ 4 h 6"/>
                <a:gd name="T4" fmla="*/ 23 w 23"/>
                <a:gd name="T5" fmla="*/ 6 h 6"/>
                <a:gd name="T6" fmla="*/ 17 w 23"/>
                <a:gd name="T7" fmla="*/ 0 h 6"/>
                <a:gd name="T8" fmla="*/ 13 w 2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">
                  <a:moveTo>
                    <a:pt x="13" y="0"/>
                  </a:moveTo>
                  <a:lnTo>
                    <a:pt x="0" y="4"/>
                  </a:lnTo>
                  <a:lnTo>
                    <a:pt x="23" y="6"/>
                  </a:lnTo>
                  <a:lnTo>
                    <a:pt x="17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DC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4" name="îṡḷîḓê">
              <a:extLst>
                <a:ext uri="{FF2B5EF4-FFF2-40B4-BE49-F238E27FC236}">
                  <a16:creationId xmlns="" xmlns:a16="http://schemas.microsoft.com/office/drawing/2014/main" id="{D7483013-1139-45FF-86F8-EE4668056EF5}"/>
                </a:ext>
              </a:extLst>
            </p:cNvPr>
            <p:cNvSpPr/>
            <p:nvPr/>
          </p:nvSpPr>
          <p:spPr bwMode="auto">
            <a:xfrm>
              <a:off x="5999073" y="3647984"/>
              <a:ext cx="429193" cy="30159"/>
            </a:xfrm>
            <a:custGeom>
              <a:avLst/>
              <a:gdLst>
                <a:gd name="T0" fmla="*/ 185 w 185"/>
                <a:gd name="T1" fmla="*/ 6 h 13"/>
                <a:gd name="T2" fmla="*/ 0 w 185"/>
                <a:gd name="T3" fmla="*/ 0 h 13"/>
                <a:gd name="T4" fmla="*/ 6 w 185"/>
                <a:gd name="T5" fmla="*/ 6 h 13"/>
                <a:gd name="T6" fmla="*/ 177 w 185"/>
                <a:gd name="T7" fmla="*/ 13 h 13"/>
                <a:gd name="T8" fmla="*/ 185 w 185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3">
                  <a:moveTo>
                    <a:pt x="185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77" y="13"/>
                  </a:lnTo>
                  <a:lnTo>
                    <a:pt x="185" y="6"/>
                  </a:lnTo>
                  <a:close/>
                </a:path>
              </a:pathLst>
            </a:custGeom>
            <a:solidFill>
              <a:srgbClr val="BD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5" name="iṩ1ïḍê">
              <a:extLst>
                <a:ext uri="{FF2B5EF4-FFF2-40B4-BE49-F238E27FC236}">
                  <a16:creationId xmlns="" xmlns:a16="http://schemas.microsoft.com/office/drawing/2014/main" id="{230B37E8-CDE1-4272-875D-03078EAAE2F2}"/>
                </a:ext>
              </a:extLst>
            </p:cNvPr>
            <p:cNvSpPr/>
            <p:nvPr/>
          </p:nvSpPr>
          <p:spPr bwMode="auto">
            <a:xfrm>
              <a:off x="6012992" y="3624785"/>
              <a:ext cx="454712" cy="27840"/>
            </a:xfrm>
            <a:custGeom>
              <a:avLst/>
              <a:gdLst>
                <a:gd name="T0" fmla="*/ 13 w 196"/>
                <a:gd name="T1" fmla="*/ 0 h 12"/>
                <a:gd name="T2" fmla="*/ 0 w 196"/>
                <a:gd name="T3" fmla="*/ 6 h 12"/>
                <a:gd name="T4" fmla="*/ 187 w 196"/>
                <a:gd name="T5" fmla="*/ 12 h 12"/>
                <a:gd name="T6" fmla="*/ 196 w 196"/>
                <a:gd name="T7" fmla="*/ 6 h 12"/>
                <a:gd name="T8" fmla="*/ 13 w 19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2">
                  <a:moveTo>
                    <a:pt x="13" y="0"/>
                  </a:moveTo>
                  <a:lnTo>
                    <a:pt x="0" y="6"/>
                  </a:lnTo>
                  <a:lnTo>
                    <a:pt x="187" y="12"/>
                  </a:lnTo>
                  <a:lnTo>
                    <a:pt x="196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D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6" name="išľïḋê">
              <a:extLst>
                <a:ext uri="{FF2B5EF4-FFF2-40B4-BE49-F238E27FC236}">
                  <a16:creationId xmlns="" xmlns:a16="http://schemas.microsoft.com/office/drawing/2014/main" id="{25E1522F-8FB2-4579-9C1D-1D852C7F3B77}"/>
                </a:ext>
              </a:extLst>
            </p:cNvPr>
            <p:cNvSpPr/>
            <p:nvPr/>
          </p:nvSpPr>
          <p:spPr bwMode="auto">
            <a:xfrm>
              <a:off x="6066351" y="3603905"/>
              <a:ext cx="433833" cy="25520"/>
            </a:xfrm>
            <a:custGeom>
              <a:avLst/>
              <a:gdLst>
                <a:gd name="T0" fmla="*/ 13 w 187"/>
                <a:gd name="T1" fmla="*/ 0 h 11"/>
                <a:gd name="T2" fmla="*/ 0 w 187"/>
                <a:gd name="T3" fmla="*/ 5 h 11"/>
                <a:gd name="T4" fmla="*/ 181 w 187"/>
                <a:gd name="T5" fmla="*/ 11 h 11"/>
                <a:gd name="T6" fmla="*/ 187 w 187"/>
                <a:gd name="T7" fmla="*/ 7 h 11"/>
                <a:gd name="T8" fmla="*/ 13 w 18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1">
                  <a:moveTo>
                    <a:pt x="13" y="0"/>
                  </a:moveTo>
                  <a:lnTo>
                    <a:pt x="0" y="5"/>
                  </a:lnTo>
                  <a:lnTo>
                    <a:pt x="181" y="11"/>
                  </a:lnTo>
                  <a:lnTo>
                    <a:pt x="187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D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7" name="iṥlïḓe">
              <a:extLst>
                <a:ext uri="{FF2B5EF4-FFF2-40B4-BE49-F238E27FC236}">
                  <a16:creationId xmlns="" xmlns:a16="http://schemas.microsoft.com/office/drawing/2014/main" id="{3546D01E-A28E-4FC9-90C5-02F08532A82E}"/>
                </a:ext>
              </a:extLst>
            </p:cNvPr>
            <p:cNvSpPr/>
            <p:nvPr/>
          </p:nvSpPr>
          <p:spPr bwMode="auto">
            <a:xfrm>
              <a:off x="6418986" y="3585345"/>
              <a:ext cx="23200" cy="23200"/>
            </a:xfrm>
            <a:custGeom>
              <a:avLst/>
              <a:gdLst>
                <a:gd name="T0" fmla="*/ 5 w 5"/>
                <a:gd name="T1" fmla="*/ 0 h 5"/>
                <a:gd name="T2" fmla="*/ 5 w 5"/>
                <a:gd name="T3" fmla="*/ 3 h 5"/>
                <a:gd name="T4" fmla="*/ 3 w 5"/>
                <a:gd name="T5" fmla="*/ 5 h 5"/>
                <a:gd name="T6" fmla="*/ 0 w 5"/>
                <a:gd name="T7" fmla="*/ 5 h 5"/>
                <a:gd name="T8" fmla="*/ 0 w 5"/>
                <a:gd name="T9" fmla="*/ 1 h 5"/>
                <a:gd name="T10" fmla="*/ 5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9B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8" name="i$ḷïḍè">
              <a:extLst>
                <a:ext uri="{FF2B5EF4-FFF2-40B4-BE49-F238E27FC236}">
                  <a16:creationId xmlns="" xmlns:a16="http://schemas.microsoft.com/office/drawing/2014/main" id="{CE6FE27F-7CD0-4CE1-8734-2B17297C2E80}"/>
                </a:ext>
              </a:extLst>
            </p:cNvPr>
            <p:cNvSpPr/>
            <p:nvPr/>
          </p:nvSpPr>
          <p:spPr bwMode="auto">
            <a:xfrm>
              <a:off x="6418986" y="3566786"/>
              <a:ext cx="23200" cy="23200"/>
            </a:xfrm>
            <a:custGeom>
              <a:avLst/>
              <a:gdLst>
                <a:gd name="T0" fmla="*/ 3 w 5"/>
                <a:gd name="T1" fmla="*/ 0 h 5"/>
                <a:gd name="T2" fmla="*/ 5 w 5"/>
                <a:gd name="T3" fmla="*/ 2 h 5"/>
                <a:gd name="T4" fmla="*/ 5 w 5"/>
                <a:gd name="T5" fmla="*/ 4 h 5"/>
                <a:gd name="T6" fmla="*/ 0 w 5"/>
                <a:gd name="T7" fmla="*/ 5 h 5"/>
                <a:gd name="T8" fmla="*/ 0 w 5"/>
                <a:gd name="T9" fmla="*/ 1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4" y="0"/>
                    <a:pt x="5" y="1"/>
                    <a:pt x="5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9" name="íṡ1ïďé">
              <a:extLst>
                <a:ext uri="{FF2B5EF4-FFF2-40B4-BE49-F238E27FC236}">
                  <a16:creationId xmlns="" xmlns:a16="http://schemas.microsoft.com/office/drawing/2014/main" id="{3FEAC92B-ED17-4317-961C-B7CC892F1DF7}"/>
                </a:ext>
              </a:extLst>
            </p:cNvPr>
            <p:cNvSpPr/>
            <p:nvPr/>
          </p:nvSpPr>
          <p:spPr bwMode="auto">
            <a:xfrm>
              <a:off x="5994433" y="3634065"/>
              <a:ext cx="4640" cy="2320"/>
            </a:xfrm>
            <a:prstGeom prst="rect">
              <a:avLst/>
            </a:prstGeom>
            <a:solidFill>
              <a:srgbClr val="EA5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0" name="îŝḻïḋé">
              <a:extLst>
                <a:ext uri="{FF2B5EF4-FFF2-40B4-BE49-F238E27FC236}">
                  <a16:creationId xmlns="" xmlns:a16="http://schemas.microsoft.com/office/drawing/2014/main" id="{0D2C4B90-7E4D-434D-878A-B57A68786ADE}"/>
                </a:ext>
              </a:extLst>
            </p:cNvPr>
            <p:cNvSpPr/>
            <p:nvPr/>
          </p:nvSpPr>
          <p:spPr bwMode="auto">
            <a:xfrm>
              <a:off x="5994433" y="3589985"/>
              <a:ext cx="2320" cy="2320"/>
            </a:xfrm>
            <a:prstGeom prst="rect">
              <a:avLst/>
            </a:prstGeom>
            <a:solidFill>
              <a:srgbClr val="F977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1" name="îşḻídé">
              <a:extLst>
                <a:ext uri="{FF2B5EF4-FFF2-40B4-BE49-F238E27FC236}">
                  <a16:creationId xmlns="" xmlns:a16="http://schemas.microsoft.com/office/drawing/2014/main" id="{BA401C9E-8758-4EF8-9EDD-EE7197F3FAAD}"/>
                </a:ext>
              </a:extLst>
            </p:cNvPr>
            <p:cNvSpPr/>
            <p:nvPr/>
          </p:nvSpPr>
          <p:spPr bwMode="auto">
            <a:xfrm>
              <a:off x="5994433" y="3589985"/>
              <a:ext cx="405993" cy="44079"/>
            </a:xfrm>
            <a:custGeom>
              <a:avLst/>
              <a:gdLst>
                <a:gd name="T0" fmla="*/ 160 w 175"/>
                <a:gd name="T1" fmla="*/ 0 h 19"/>
                <a:gd name="T2" fmla="*/ 175 w 175"/>
                <a:gd name="T3" fmla="*/ 0 h 19"/>
                <a:gd name="T4" fmla="*/ 175 w 175"/>
                <a:gd name="T5" fmla="*/ 11 h 19"/>
                <a:gd name="T6" fmla="*/ 164 w 175"/>
                <a:gd name="T7" fmla="*/ 11 h 19"/>
                <a:gd name="T8" fmla="*/ 2 w 175"/>
                <a:gd name="T9" fmla="*/ 19 h 19"/>
                <a:gd name="T10" fmla="*/ 0 w 175"/>
                <a:gd name="T11" fmla="*/ 8 h 19"/>
                <a:gd name="T12" fmla="*/ 160 w 175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9">
                  <a:moveTo>
                    <a:pt x="160" y="0"/>
                  </a:moveTo>
                  <a:lnTo>
                    <a:pt x="175" y="0"/>
                  </a:lnTo>
                  <a:lnTo>
                    <a:pt x="175" y="11"/>
                  </a:lnTo>
                  <a:lnTo>
                    <a:pt x="164" y="11"/>
                  </a:lnTo>
                  <a:lnTo>
                    <a:pt x="2" y="19"/>
                  </a:lnTo>
                  <a:lnTo>
                    <a:pt x="0" y="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EA5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2" name="íṣ1ïdê">
              <a:extLst>
                <a:ext uri="{FF2B5EF4-FFF2-40B4-BE49-F238E27FC236}">
                  <a16:creationId xmlns="" xmlns:a16="http://schemas.microsoft.com/office/drawing/2014/main" id="{75E0D047-2344-497E-9C29-12EBA514725F}"/>
                </a:ext>
              </a:extLst>
            </p:cNvPr>
            <p:cNvSpPr/>
            <p:nvPr/>
          </p:nvSpPr>
          <p:spPr bwMode="auto">
            <a:xfrm>
              <a:off x="5994433" y="3571426"/>
              <a:ext cx="405993" cy="37119"/>
            </a:xfrm>
            <a:custGeom>
              <a:avLst/>
              <a:gdLst>
                <a:gd name="T0" fmla="*/ 164 w 175"/>
                <a:gd name="T1" fmla="*/ 0 h 16"/>
                <a:gd name="T2" fmla="*/ 175 w 175"/>
                <a:gd name="T3" fmla="*/ 0 h 16"/>
                <a:gd name="T4" fmla="*/ 175 w 175"/>
                <a:gd name="T5" fmla="*/ 8 h 16"/>
                <a:gd name="T6" fmla="*/ 160 w 175"/>
                <a:gd name="T7" fmla="*/ 8 h 16"/>
                <a:gd name="T8" fmla="*/ 0 w 175"/>
                <a:gd name="T9" fmla="*/ 16 h 16"/>
                <a:gd name="T10" fmla="*/ 0 w 175"/>
                <a:gd name="T11" fmla="*/ 8 h 16"/>
                <a:gd name="T12" fmla="*/ 164 w 17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6">
                  <a:moveTo>
                    <a:pt x="164" y="0"/>
                  </a:moveTo>
                  <a:lnTo>
                    <a:pt x="175" y="0"/>
                  </a:lnTo>
                  <a:lnTo>
                    <a:pt x="175" y="8"/>
                  </a:lnTo>
                  <a:lnTo>
                    <a:pt x="16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977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3" name="îšļîḍé">
              <a:extLst>
                <a:ext uri="{FF2B5EF4-FFF2-40B4-BE49-F238E27FC236}">
                  <a16:creationId xmlns="" xmlns:a16="http://schemas.microsoft.com/office/drawing/2014/main" id="{D70AB840-4E1F-4280-BB9D-D71662BDBAAF}"/>
                </a:ext>
              </a:extLst>
            </p:cNvPr>
            <p:cNvSpPr/>
            <p:nvPr/>
          </p:nvSpPr>
          <p:spPr bwMode="auto">
            <a:xfrm>
              <a:off x="6400426" y="3571426"/>
              <a:ext cx="18560" cy="18560"/>
            </a:xfrm>
            <a:custGeom>
              <a:avLst/>
              <a:gdLst>
                <a:gd name="T0" fmla="*/ 6 w 8"/>
                <a:gd name="T1" fmla="*/ 0 h 8"/>
                <a:gd name="T2" fmla="*/ 8 w 8"/>
                <a:gd name="T3" fmla="*/ 0 h 8"/>
                <a:gd name="T4" fmla="*/ 8 w 8"/>
                <a:gd name="T5" fmla="*/ 8 h 8"/>
                <a:gd name="T6" fmla="*/ 6 w 8"/>
                <a:gd name="T7" fmla="*/ 8 h 8"/>
                <a:gd name="T8" fmla="*/ 0 w 8"/>
                <a:gd name="T9" fmla="*/ 8 h 8"/>
                <a:gd name="T10" fmla="*/ 0 w 8"/>
                <a:gd name="T11" fmla="*/ 0 h 8"/>
                <a:gd name="T12" fmla="*/ 6 w 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B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4" name="iṡ1îḑe">
              <a:extLst>
                <a:ext uri="{FF2B5EF4-FFF2-40B4-BE49-F238E27FC236}">
                  <a16:creationId xmlns="" xmlns:a16="http://schemas.microsoft.com/office/drawing/2014/main" id="{2DDA2F55-5889-410E-9BF6-1F5749B49591}"/>
                </a:ext>
              </a:extLst>
            </p:cNvPr>
            <p:cNvSpPr/>
            <p:nvPr/>
          </p:nvSpPr>
          <p:spPr bwMode="auto">
            <a:xfrm>
              <a:off x="6400426" y="3589985"/>
              <a:ext cx="18560" cy="25520"/>
            </a:xfrm>
            <a:custGeom>
              <a:avLst/>
              <a:gdLst>
                <a:gd name="T0" fmla="*/ 6 w 8"/>
                <a:gd name="T1" fmla="*/ 0 h 11"/>
                <a:gd name="T2" fmla="*/ 8 w 8"/>
                <a:gd name="T3" fmla="*/ 0 h 11"/>
                <a:gd name="T4" fmla="*/ 8 w 8"/>
                <a:gd name="T5" fmla="*/ 8 h 11"/>
                <a:gd name="T6" fmla="*/ 8 w 8"/>
                <a:gd name="T7" fmla="*/ 8 h 11"/>
                <a:gd name="T8" fmla="*/ 0 w 8"/>
                <a:gd name="T9" fmla="*/ 11 h 11"/>
                <a:gd name="T10" fmla="*/ 0 w 8"/>
                <a:gd name="T11" fmla="*/ 0 h 11"/>
                <a:gd name="T12" fmla="*/ 6 w 8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1">
                  <a:moveTo>
                    <a:pt x="6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7A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5" name="îsḻïdé">
              <a:extLst>
                <a:ext uri="{FF2B5EF4-FFF2-40B4-BE49-F238E27FC236}">
                  <a16:creationId xmlns="" xmlns:a16="http://schemas.microsoft.com/office/drawing/2014/main" id="{8053E346-BA1B-453B-AF64-6B11568C648D}"/>
                </a:ext>
              </a:extLst>
            </p:cNvPr>
            <p:cNvSpPr/>
            <p:nvPr/>
          </p:nvSpPr>
          <p:spPr bwMode="auto">
            <a:xfrm>
              <a:off x="5931794" y="3615505"/>
              <a:ext cx="44079" cy="13920"/>
            </a:xfrm>
            <a:custGeom>
              <a:avLst/>
              <a:gdLst>
                <a:gd name="T0" fmla="*/ 19 w 19"/>
                <a:gd name="T1" fmla="*/ 0 h 6"/>
                <a:gd name="T2" fmla="*/ 19 w 19"/>
                <a:gd name="T3" fmla="*/ 6 h 6"/>
                <a:gd name="T4" fmla="*/ 0 w 19"/>
                <a:gd name="T5" fmla="*/ 0 h 6"/>
                <a:gd name="T6" fmla="*/ 2 w 19"/>
                <a:gd name="T7" fmla="*/ 0 h 6"/>
                <a:gd name="T8" fmla="*/ 19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0"/>
                  </a:moveTo>
                  <a:lnTo>
                    <a:pt x="19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24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6" name="ïṡlîḋê">
              <a:extLst>
                <a:ext uri="{FF2B5EF4-FFF2-40B4-BE49-F238E27FC236}">
                  <a16:creationId xmlns="" xmlns:a16="http://schemas.microsoft.com/office/drawing/2014/main" id="{0F98E395-DAEA-43E2-A1BF-2458B8B5AA8B}"/>
                </a:ext>
              </a:extLst>
            </p:cNvPr>
            <p:cNvSpPr/>
            <p:nvPr/>
          </p:nvSpPr>
          <p:spPr bwMode="auto">
            <a:xfrm>
              <a:off x="5936434" y="3599265"/>
              <a:ext cx="39439" cy="16240"/>
            </a:xfrm>
            <a:custGeom>
              <a:avLst/>
              <a:gdLst>
                <a:gd name="T0" fmla="*/ 17 w 17"/>
                <a:gd name="T1" fmla="*/ 7 h 7"/>
                <a:gd name="T2" fmla="*/ 0 w 17"/>
                <a:gd name="T3" fmla="*/ 7 h 7"/>
                <a:gd name="T4" fmla="*/ 15 w 17"/>
                <a:gd name="T5" fmla="*/ 0 h 7"/>
                <a:gd name="T6" fmla="*/ 17 w 1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">
                  <a:moveTo>
                    <a:pt x="17" y="7"/>
                  </a:moveTo>
                  <a:lnTo>
                    <a:pt x="0" y="7"/>
                  </a:lnTo>
                  <a:lnTo>
                    <a:pt x="15" y="0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7" name="iṧliḍê">
              <a:extLst>
                <a:ext uri="{FF2B5EF4-FFF2-40B4-BE49-F238E27FC236}">
                  <a16:creationId xmlns="" xmlns:a16="http://schemas.microsoft.com/office/drawing/2014/main" id="{830FAFDB-BB5A-4905-899E-3C3299BF3D85}"/>
                </a:ext>
              </a:extLst>
            </p:cNvPr>
            <p:cNvSpPr/>
            <p:nvPr/>
          </p:nvSpPr>
          <p:spPr bwMode="auto">
            <a:xfrm>
              <a:off x="5975873" y="3608545"/>
              <a:ext cx="23200" cy="25520"/>
            </a:xfrm>
            <a:custGeom>
              <a:avLst/>
              <a:gdLst>
                <a:gd name="T0" fmla="*/ 8 w 10"/>
                <a:gd name="T1" fmla="*/ 0 h 11"/>
                <a:gd name="T2" fmla="*/ 8 w 10"/>
                <a:gd name="T3" fmla="*/ 0 h 11"/>
                <a:gd name="T4" fmla="*/ 10 w 10"/>
                <a:gd name="T5" fmla="*/ 11 h 11"/>
                <a:gd name="T6" fmla="*/ 8 w 10"/>
                <a:gd name="T7" fmla="*/ 11 h 11"/>
                <a:gd name="T8" fmla="*/ 0 w 10"/>
                <a:gd name="T9" fmla="*/ 9 h 11"/>
                <a:gd name="T10" fmla="*/ 0 w 10"/>
                <a:gd name="T11" fmla="*/ 3 h 11"/>
                <a:gd name="T12" fmla="*/ 8 w 10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1">
                  <a:moveTo>
                    <a:pt x="8" y="0"/>
                  </a:moveTo>
                  <a:lnTo>
                    <a:pt x="8" y="0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0" y="9"/>
                  </a:lnTo>
                  <a:lnTo>
                    <a:pt x="0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8C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8" name="íṡlíḋe">
              <a:extLst>
                <a:ext uri="{FF2B5EF4-FFF2-40B4-BE49-F238E27FC236}">
                  <a16:creationId xmlns="" xmlns:a16="http://schemas.microsoft.com/office/drawing/2014/main" id="{64C99725-537F-4977-BA0A-D96066BDB092}"/>
                </a:ext>
              </a:extLst>
            </p:cNvPr>
            <p:cNvSpPr/>
            <p:nvPr/>
          </p:nvSpPr>
          <p:spPr bwMode="auto">
            <a:xfrm>
              <a:off x="5971233" y="3589985"/>
              <a:ext cx="23200" cy="25520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10 w 10"/>
                <a:gd name="T5" fmla="*/ 8 h 11"/>
                <a:gd name="T6" fmla="*/ 10 w 10"/>
                <a:gd name="T7" fmla="*/ 8 h 11"/>
                <a:gd name="T8" fmla="*/ 2 w 10"/>
                <a:gd name="T9" fmla="*/ 11 h 11"/>
                <a:gd name="T10" fmla="*/ 0 w 10"/>
                <a:gd name="T11" fmla="*/ 4 h 11"/>
                <a:gd name="T12" fmla="*/ 10 w 10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2" y="11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7D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9" name="isľíḑê">
              <a:extLst>
                <a:ext uri="{FF2B5EF4-FFF2-40B4-BE49-F238E27FC236}">
                  <a16:creationId xmlns="" xmlns:a16="http://schemas.microsoft.com/office/drawing/2014/main" id="{8E53E4A7-045E-4ED3-90EB-FD8976957488}"/>
                </a:ext>
              </a:extLst>
            </p:cNvPr>
            <p:cNvSpPr/>
            <p:nvPr/>
          </p:nvSpPr>
          <p:spPr bwMode="auto">
            <a:xfrm>
              <a:off x="6066351" y="3652624"/>
              <a:ext cx="44079" cy="30159"/>
            </a:xfrm>
            <a:custGeom>
              <a:avLst/>
              <a:gdLst>
                <a:gd name="T0" fmla="*/ 0 w 9"/>
                <a:gd name="T1" fmla="*/ 6 h 6"/>
                <a:gd name="T2" fmla="*/ 9 w 9"/>
                <a:gd name="T3" fmla="*/ 6 h 6"/>
                <a:gd name="T4" fmla="*/ 9 w 9"/>
                <a:gd name="T5" fmla="*/ 0 h 6"/>
                <a:gd name="T6" fmla="*/ 0 w 9"/>
                <a:gd name="T7" fmla="*/ 2 h 6"/>
                <a:gd name="T8" fmla="*/ 0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cubicBezTo>
                    <a:pt x="2" y="6"/>
                    <a:pt x="4" y="6"/>
                    <a:pt x="9" y="6"/>
                  </a:cubicBezTo>
                  <a:cubicBezTo>
                    <a:pt x="9" y="4"/>
                    <a:pt x="9" y="2"/>
                    <a:pt x="9" y="0"/>
                  </a:cubicBezTo>
                  <a:cubicBezTo>
                    <a:pt x="4" y="1"/>
                    <a:pt x="1" y="2"/>
                    <a:pt x="0" y="2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20B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0" name="íSľïḑê">
              <a:extLst>
                <a:ext uri="{FF2B5EF4-FFF2-40B4-BE49-F238E27FC236}">
                  <a16:creationId xmlns="" xmlns:a16="http://schemas.microsoft.com/office/drawing/2014/main" id="{3F39EF41-D408-466E-8DFF-68CE2B456CD4}"/>
                </a:ext>
              </a:extLst>
            </p:cNvPr>
            <p:cNvSpPr/>
            <p:nvPr/>
          </p:nvSpPr>
          <p:spPr bwMode="auto">
            <a:xfrm>
              <a:off x="6476985" y="3608545"/>
              <a:ext cx="53359" cy="62639"/>
            </a:xfrm>
            <a:custGeom>
              <a:avLst/>
              <a:gdLst>
                <a:gd name="T0" fmla="*/ 2 w 23"/>
                <a:gd name="T1" fmla="*/ 3 h 27"/>
                <a:gd name="T2" fmla="*/ 23 w 23"/>
                <a:gd name="T3" fmla="*/ 0 h 27"/>
                <a:gd name="T4" fmla="*/ 15 w 23"/>
                <a:gd name="T5" fmla="*/ 25 h 27"/>
                <a:gd name="T6" fmla="*/ 0 w 23"/>
                <a:gd name="T7" fmla="*/ 27 h 27"/>
                <a:gd name="T8" fmla="*/ 2 w 2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2" y="3"/>
                  </a:moveTo>
                  <a:lnTo>
                    <a:pt x="23" y="0"/>
                  </a:lnTo>
                  <a:lnTo>
                    <a:pt x="15" y="25"/>
                  </a:lnTo>
                  <a:lnTo>
                    <a:pt x="0" y="27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20B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1" name="îṣľîďé">
              <a:extLst>
                <a:ext uri="{FF2B5EF4-FFF2-40B4-BE49-F238E27FC236}">
                  <a16:creationId xmlns="" xmlns:a16="http://schemas.microsoft.com/office/drawing/2014/main" id="{B3268162-CF4A-4598-B1D7-3D212324BC0D}"/>
                </a:ext>
              </a:extLst>
            </p:cNvPr>
            <p:cNvSpPr/>
            <p:nvPr/>
          </p:nvSpPr>
          <p:spPr bwMode="auto">
            <a:xfrm>
              <a:off x="6326187" y="3624785"/>
              <a:ext cx="20880" cy="57999"/>
            </a:xfrm>
            <a:custGeom>
              <a:avLst/>
              <a:gdLst>
                <a:gd name="T0" fmla="*/ 4 w 4"/>
                <a:gd name="T1" fmla="*/ 12 h 12"/>
                <a:gd name="T2" fmla="*/ 3 w 4"/>
                <a:gd name="T3" fmla="*/ 0 h 12"/>
                <a:gd name="T4" fmla="*/ 0 w 4"/>
                <a:gd name="T5" fmla="*/ 0 h 12"/>
                <a:gd name="T6" fmla="*/ 1 w 4"/>
                <a:gd name="T7" fmla="*/ 12 h 12"/>
                <a:gd name="T8" fmla="*/ 4 w 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4" y="1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3" y="12"/>
                    <a:pt x="4" y="12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2" name="îşļîḍé">
              <a:extLst>
                <a:ext uri="{FF2B5EF4-FFF2-40B4-BE49-F238E27FC236}">
                  <a16:creationId xmlns="" xmlns:a16="http://schemas.microsoft.com/office/drawing/2014/main" id="{3E3D5119-3987-45A4-86A2-DFE2E4485BD5}"/>
                </a:ext>
              </a:extLst>
            </p:cNvPr>
            <p:cNvSpPr/>
            <p:nvPr/>
          </p:nvSpPr>
          <p:spPr bwMode="auto">
            <a:xfrm>
              <a:off x="6105791" y="3629425"/>
              <a:ext cx="201837" cy="57999"/>
            </a:xfrm>
            <a:custGeom>
              <a:avLst/>
              <a:gdLst>
                <a:gd name="T0" fmla="*/ 41 w 42"/>
                <a:gd name="T1" fmla="*/ 0 h 12"/>
                <a:gd name="T2" fmla="*/ 0 w 42"/>
                <a:gd name="T3" fmla="*/ 5 h 12"/>
                <a:gd name="T4" fmla="*/ 1 w 42"/>
                <a:gd name="T5" fmla="*/ 12 h 12"/>
                <a:gd name="T6" fmla="*/ 42 w 42"/>
                <a:gd name="T7" fmla="*/ 11 h 12"/>
                <a:gd name="T8" fmla="*/ 41 w 4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2">
                  <a:moveTo>
                    <a:pt x="41" y="0"/>
                  </a:moveTo>
                  <a:cubicBezTo>
                    <a:pt x="29" y="1"/>
                    <a:pt x="18" y="3"/>
                    <a:pt x="0" y="5"/>
                  </a:cubicBezTo>
                  <a:cubicBezTo>
                    <a:pt x="0" y="7"/>
                    <a:pt x="1" y="9"/>
                    <a:pt x="1" y="12"/>
                  </a:cubicBezTo>
                  <a:cubicBezTo>
                    <a:pt x="18" y="11"/>
                    <a:pt x="30" y="11"/>
                    <a:pt x="42" y="11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3" name="ísḻíḋe">
              <a:extLst>
                <a:ext uri="{FF2B5EF4-FFF2-40B4-BE49-F238E27FC236}">
                  <a16:creationId xmlns="" xmlns:a16="http://schemas.microsoft.com/office/drawing/2014/main" id="{C6F59A0A-48E2-4B70-8127-4D4A20B359A7}"/>
                </a:ext>
              </a:extLst>
            </p:cNvPr>
            <p:cNvSpPr/>
            <p:nvPr/>
          </p:nvSpPr>
          <p:spPr bwMode="auto">
            <a:xfrm>
              <a:off x="6258908" y="3594625"/>
              <a:ext cx="218076" cy="44079"/>
            </a:xfrm>
            <a:custGeom>
              <a:avLst/>
              <a:gdLst>
                <a:gd name="T0" fmla="*/ 45 w 45"/>
                <a:gd name="T1" fmla="*/ 5 h 9"/>
                <a:gd name="T2" fmla="*/ 43 w 45"/>
                <a:gd name="T3" fmla="*/ 2 h 9"/>
                <a:gd name="T4" fmla="*/ 29 w 45"/>
                <a:gd name="T5" fmla="*/ 0 h 9"/>
                <a:gd name="T6" fmla="*/ 0 w 45"/>
                <a:gd name="T7" fmla="*/ 2 h 9"/>
                <a:gd name="T8" fmla="*/ 9 w 45"/>
                <a:gd name="T9" fmla="*/ 5 h 9"/>
                <a:gd name="T10" fmla="*/ 34 w 45"/>
                <a:gd name="T11" fmla="*/ 4 h 9"/>
                <a:gd name="T12" fmla="*/ 36 w 45"/>
                <a:gd name="T13" fmla="*/ 4 h 9"/>
                <a:gd name="T14" fmla="*/ 37 w 45"/>
                <a:gd name="T15" fmla="*/ 6 h 9"/>
                <a:gd name="T16" fmla="*/ 37 w 45"/>
                <a:gd name="T17" fmla="*/ 8 h 9"/>
                <a:gd name="T18" fmla="*/ 45 w 45"/>
                <a:gd name="T19" fmla="*/ 6 h 9"/>
                <a:gd name="T20" fmla="*/ 45 w 45"/>
                <a:gd name="T2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9">
                  <a:moveTo>
                    <a:pt x="45" y="5"/>
                  </a:moveTo>
                  <a:cubicBezTo>
                    <a:pt x="45" y="5"/>
                    <a:pt x="45" y="3"/>
                    <a:pt x="43" y="2"/>
                  </a:cubicBezTo>
                  <a:cubicBezTo>
                    <a:pt x="40" y="0"/>
                    <a:pt x="36" y="0"/>
                    <a:pt x="29" y="0"/>
                  </a:cubicBezTo>
                  <a:cubicBezTo>
                    <a:pt x="16" y="2"/>
                    <a:pt x="0" y="2"/>
                    <a:pt x="0" y="2"/>
                  </a:cubicBezTo>
                  <a:cubicBezTo>
                    <a:pt x="0" y="2"/>
                    <a:pt x="3" y="7"/>
                    <a:pt x="9" y="5"/>
                  </a:cubicBezTo>
                  <a:cubicBezTo>
                    <a:pt x="14" y="4"/>
                    <a:pt x="34" y="4"/>
                    <a:pt x="34" y="4"/>
                  </a:cubicBezTo>
                  <a:cubicBezTo>
                    <a:pt x="34" y="4"/>
                    <a:pt x="35" y="4"/>
                    <a:pt x="36" y="4"/>
                  </a:cubicBezTo>
                  <a:cubicBezTo>
                    <a:pt x="37" y="4"/>
                    <a:pt x="37" y="5"/>
                    <a:pt x="37" y="6"/>
                  </a:cubicBezTo>
                  <a:cubicBezTo>
                    <a:pt x="36" y="8"/>
                    <a:pt x="36" y="8"/>
                    <a:pt x="37" y="8"/>
                  </a:cubicBezTo>
                  <a:cubicBezTo>
                    <a:pt x="38" y="9"/>
                    <a:pt x="43" y="7"/>
                    <a:pt x="45" y="6"/>
                  </a:cubicBezTo>
                  <a:cubicBezTo>
                    <a:pt x="45" y="5"/>
                    <a:pt x="45" y="5"/>
                    <a:pt x="45" y="5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4" name="îṩḷïḓe">
              <a:extLst>
                <a:ext uri="{FF2B5EF4-FFF2-40B4-BE49-F238E27FC236}">
                  <a16:creationId xmlns="" xmlns:a16="http://schemas.microsoft.com/office/drawing/2014/main" id="{B4B63EA3-191C-44DF-BCF5-23D707D189BD}"/>
                </a:ext>
              </a:extLst>
            </p:cNvPr>
            <p:cNvSpPr/>
            <p:nvPr/>
          </p:nvSpPr>
          <p:spPr bwMode="auto">
            <a:xfrm>
              <a:off x="6302987" y="3624785"/>
              <a:ext cx="30159" cy="57999"/>
            </a:xfrm>
            <a:custGeom>
              <a:avLst/>
              <a:gdLst>
                <a:gd name="T0" fmla="*/ 6 w 6"/>
                <a:gd name="T1" fmla="*/ 12 h 12"/>
                <a:gd name="T2" fmla="*/ 5 w 6"/>
                <a:gd name="T3" fmla="*/ 0 h 12"/>
                <a:gd name="T4" fmla="*/ 0 w 6"/>
                <a:gd name="T5" fmla="*/ 1 h 12"/>
                <a:gd name="T6" fmla="*/ 1 w 6"/>
                <a:gd name="T7" fmla="*/ 12 h 12"/>
                <a:gd name="T8" fmla="*/ 6 w 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2"/>
                    <a:pt x="4" y="12"/>
                    <a:pt x="6" y="12"/>
                  </a:cubicBezTo>
                  <a:close/>
                </a:path>
              </a:pathLst>
            </a:custGeom>
            <a:solidFill>
              <a:srgbClr val="20B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5" name="iṣḻíḋè">
              <a:extLst>
                <a:ext uri="{FF2B5EF4-FFF2-40B4-BE49-F238E27FC236}">
                  <a16:creationId xmlns="" xmlns:a16="http://schemas.microsoft.com/office/drawing/2014/main" id="{74D6B627-870F-4E9D-92B3-5A6D3D35C9D8}"/>
                </a:ext>
              </a:extLst>
            </p:cNvPr>
            <p:cNvSpPr/>
            <p:nvPr/>
          </p:nvSpPr>
          <p:spPr bwMode="auto">
            <a:xfrm>
              <a:off x="6342427" y="3615505"/>
              <a:ext cx="148478" cy="67279"/>
            </a:xfrm>
            <a:custGeom>
              <a:avLst/>
              <a:gdLst>
                <a:gd name="T0" fmla="*/ 31 w 31"/>
                <a:gd name="T1" fmla="*/ 12 h 14"/>
                <a:gd name="T2" fmla="*/ 30 w 31"/>
                <a:gd name="T3" fmla="*/ 0 h 14"/>
                <a:gd name="T4" fmla="*/ 0 w 31"/>
                <a:gd name="T5" fmla="*/ 2 h 14"/>
                <a:gd name="T6" fmla="*/ 1 w 31"/>
                <a:gd name="T7" fmla="*/ 14 h 14"/>
                <a:gd name="T8" fmla="*/ 31 w 31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4">
                  <a:moveTo>
                    <a:pt x="31" y="12"/>
                  </a:moveTo>
                  <a:cubicBezTo>
                    <a:pt x="31" y="8"/>
                    <a:pt x="30" y="4"/>
                    <a:pt x="30" y="0"/>
                  </a:cubicBezTo>
                  <a:cubicBezTo>
                    <a:pt x="18" y="0"/>
                    <a:pt x="9" y="1"/>
                    <a:pt x="0" y="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0" y="13"/>
                    <a:pt x="19" y="13"/>
                    <a:pt x="31" y="12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6" name="íṡlíḍê">
              <a:extLst>
                <a:ext uri="{FF2B5EF4-FFF2-40B4-BE49-F238E27FC236}">
                  <a16:creationId xmlns="" xmlns:a16="http://schemas.microsoft.com/office/drawing/2014/main" id="{DD963CED-ADC5-445B-A99E-6043EF3A16A0}"/>
                </a:ext>
              </a:extLst>
            </p:cNvPr>
            <p:cNvSpPr/>
            <p:nvPr/>
          </p:nvSpPr>
          <p:spPr bwMode="auto">
            <a:xfrm>
              <a:off x="6043152" y="3661904"/>
              <a:ext cx="23200" cy="20880"/>
            </a:xfrm>
            <a:custGeom>
              <a:avLst/>
              <a:gdLst>
                <a:gd name="T0" fmla="*/ 5 w 5"/>
                <a:gd name="T1" fmla="*/ 0 h 4"/>
                <a:gd name="T2" fmla="*/ 3 w 5"/>
                <a:gd name="T3" fmla="*/ 1 h 4"/>
                <a:gd name="T4" fmla="*/ 0 w 5"/>
                <a:gd name="T5" fmla="*/ 2 h 4"/>
                <a:gd name="T6" fmla="*/ 3 w 5"/>
                <a:gd name="T7" fmla="*/ 3 h 4"/>
                <a:gd name="T8" fmla="*/ 5 w 5"/>
                <a:gd name="T9" fmla="*/ 4 h 4"/>
                <a:gd name="T10" fmla="*/ 5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4" y="3"/>
                    <a:pt x="5" y="4"/>
                  </a:cubicBezTo>
                  <a:cubicBezTo>
                    <a:pt x="5" y="2"/>
                    <a:pt x="5" y="1"/>
                    <a:pt x="5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7" name="íṧľîḓè">
              <a:extLst>
                <a:ext uri="{FF2B5EF4-FFF2-40B4-BE49-F238E27FC236}">
                  <a16:creationId xmlns="" xmlns:a16="http://schemas.microsoft.com/office/drawing/2014/main" id="{74D602D9-7E6F-4BCE-A782-FEE2DA3CE4CA}"/>
                </a:ext>
              </a:extLst>
            </p:cNvPr>
            <p:cNvSpPr/>
            <p:nvPr/>
          </p:nvSpPr>
          <p:spPr bwMode="auto">
            <a:xfrm>
              <a:off x="6463065" y="3866061"/>
              <a:ext cx="429193" cy="173997"/>
            </a:xfrm>
            <a:custGeom>
              <a:avLst/>
              <a:gdLst>
                <a:gd name="T0" fmla="*/ 4 w 89"/>
                <a:gd name="T1" fmla="*/ 22 h 36"/>
                <a:gd name="T2" fmla="*/ 56 w 89"/>
                <a:gd name="T3" fmla="*/ 35 h 36"/>
                <a:gd name="T4" fmla="*/ 66 w 89"/>
                <a:gd name="T5" fmla="*/ 34 h 36"/>
                <a:gd name="T6" fmla="*/ 87 w 89"/>
                <a:gd name="T7" fmla="*/ 14 h 36"/>
                <a:gd name="T8" fmla="*/ 84 w 89"/>
                <a:gd name="T9" fmla="*/ 10 h 36"/>
                <a:gd name="T10" fmla="*/ 35 w 89"/>
                <a:gd name="T11" fmla="*/ 0 h 36"/>
                <a:gd name="T12" fmla="*/ 26 w 89"/>
                <a:gd name="T13" fmla="*/ 2 h 36"/>
                <a:gd name="T14" fmla="*/ 3 w 89"/>
                <a:gd name="T15" fmla="*/ 17 h 36"/>
                <a:gd name="T16" fmla="*/ 4 w 89"/>
                <a:gd name="T17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36">
                  <a:moveTo>
                    <a:pt x="4" y="22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59" y="36"/>
                    <a:pt x="64" y="36"/>
                    <a:pt x="66" y="3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9" y="13"/>
                    <a:pt x="88" y="11"/>
                    <a:pt x="84" y="1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2" y="0"/>
                    <a:pt x="28" y="0"/>
                    <a:pt x="26" y="2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19"/>
                    <a:pt x="1" y="21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8" name="îṡḷïdè">
              <a:extLst>
                <a:ext uri="{FF2B5EF4-FFF2-40B4-BE49-F238E27FC236}">
                  <a16:creationId xmlns="" xmlns:a16="http://schemas.microsoft.com/office/drawing/2014/main" id="{A4242B71-C9DC-434F-8ACE-D2340A616A87}"/>
                </a:ext>
              </a:extLst>
            </p:cNvPr>
            <p:cNvSpPr/>
            <p:nvPr/>
          </p:nvSpPr>
          <p:spPr bwMode="auto">
            <a:xfrm>
              <a:off x="6500184" y="3875341"/>
              <a:ext cx="252876" cy="143838"/>
            </a:xfrm>
            <a:custGeom>
              <a:avLst/>
              <a:gdLst>
                <a:gd name="T0" fmla="*/ 48 w 109"/>
                <a:gd name="T1" fmla="*/ 0 h 62"/>
                <a:gd name="T2" fmla="*/ 0 w 109"/>
                <a:gd name="T3" fmla="*/ 35 h 62"/>
                <a:gd name="T4" fmla="*/ 109 w 109"/>
                <a:gd name="T5" fmla="*/ 62 h 62"/>
                <a:gd name="T6" fmla="*/ 75 w 109"/>
                <a:gd name="T7" fmla="*/ 6 h 62"/>
                <a:gd name="T8" fmla="*/ 48 w 109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2">
                  <a:moveTo>
                    <a:pt x="48" y="0"/>
                  </a:moveTo>
                  <a:lnTo>
                    <a:pt x="0" y="35"/>
                  </a:lnTo>
                  <a:lnTo>
                    <a:pt x="109" y="62"/>
                  </a:lnTo>
                  <a:lnTo>
                    <a:pt x="75" y="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849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9" name="ïsḷide">
              <a:extLst>
                <a:ext uri="{FF2B5EF4-FFF2-40B4-BE49-F238E27FC236}">
                  <a16:creationId xmlns="" xmlns:a16="http://schemas.microsoft.com/office/drawing/2014/main" id="{7C9E950E-44BA-4D4C-B9DC-2AB01C9AE20F}"/>
                </a:ext>
              </a:extLst>
            </p:cNvPr>
            <p:cNvSpPr/>
            <p:nvPr/>
          </p:nvSpPr>
          <p:spPr bwMode="auto">
            <a:xfrm>
              <a:off x="6674181" y="3889260"/>
              <a:ext cx="183277" cy="129918"/>
            </a:xfrm>
            <a:custGeom>
              <a:avLst/>
              <a:gdLst>
                <a:gd name="T0" fmla="*/ 79 w 79"/>
                <a:gd name="T1" fmla="*/ 17 h 56"/>
                <a:gd name="T2" fmla="*/ 0 w 79"/>
                <a:gd name="T3" fmla="*/ 0 h 56"/>
                <a:gd name="T4" fmla="*/ 34 w 79"/>
                <a:gd name="T5" fmla="*/ 56 h 56"/>
                <a:gd name="T6" fmla="*/ 36 w 79"/>
                <a:gd name="T7" fmla="*/ 56 h 56"/>
                <a:gd name="T8" fmla="*/ 79 w 79"/>
                <a:gd name="T9" fmla="*/ 1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6">
                  <a:moveTo>
                    <a:pt x="79" y="17"/>
                  </a:moveTo>
                  <a:lnTo>
                    <a:pt x="0" y="0"/>
                  </a:lnTo>
                  <a:lnTo>
                    <a:pt x="34" y="56"/>
                  </a:lnTo>
                  <a:lnTo>
                    <a:pt x="36" y="56"/>
                  </a:lnTo>
                  <a:lnTo>
                    <a:pt x="79" y="17"/>
                  </a:lnTo>
                  <a:close/>
                </a:path>
              </a:pathLst>
            </a:custGeom>
            <a:solidFill>
              <a:srgbClr val="7A9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0" name="işḻíḍè">
              <a:extLst>
                <a:ext uri="{FF2B5EF4-FFF2-40B4-BE49-F238E27FC236}">
                  <a16:creationId xmlns="" xmlns:a16="http://schemas.microsoft.com/office/drawing/2014/main" id="{959292B4-34D4-4DD6-B6D1-4744A50F558B}"/>
                </a:ext>
              </a:extLst>
            </p:cNvPr>
            <p:cNvSpPr/>
            <p:nvPr/>
          </p:nvSpPr>
          <p:spPr bwMode="auto">
            <a:xfrm>
              <a:off x="6534984" y="3903180"/>
              <a:ext cx="23200" cy="16240"/>
            </a:xfrm>
            <a:custGeom>
              <a:avLst/>
              <a:gdLst>
                <a:gd name="T0" fmla="*/ 1 w 5"/>
                <a:gd name="T1" fmla="*/ 1 h 3"/>
                <a:gd name="T2" fmla="*/ 4 w 5"/>
                <a:gd name="T3" fmla="*/ 1 h 3"/>
                <a:gd name="T4" fmla="*/ 4 w 5"/>
                <a:gd name="T5" fmla="*/ 2 h 3"/>
                <a:gd name="T6" fmla="*/ 1 w 5"/>
                <a:gd name="T7" fmla="*/ 3 h 3"/>
                <a:gd name="T8" fmla="*/ 1 w 5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1" y="1"/>
                  </a:moveTo>
                  <a:cubicBezTo>
                    <a:pt x="2" y="1"/>
                    <a:pt x="3" y="0"/>
                    <a:pt x="4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4" y="3"/>
                    <a:pt x="2" y="3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1" name="ï$ḷíḋê">
              <a:extLst>
                <a:ext uri="{FF2B5EF4-FFF2-40B4-BE49-F238E27FC236}">
                  <a16:creationId xmlns="" xmlns:a16="http://schemas.microsoft.com/office/drawing/2014/main" id="{9DD0BF6B-E168-45F7-B830-6BDD3D2FBE78}"/>
                </a:ext>
              </a:extLst>
            </p:cNvPr>
            <p:cNvSpPr/>
            <p:nvPr/>
          </p:nvSpPr>
          <p:spPr bwMode="auto">
            <a:xfrm>
              <a:off x="6808739" y="3965819"/>
              <a:ext cx="25520" cy="16240"/>
            </a:xfrm>
            <a:custGeom>
              <a:avLst/>
              <a:gdLst>
                <a:gd name="T0" fmla="*/ 0 w 5"/>
                <a:gd name="T1" fmla="*/ 1 h 3"/>
                <a:gd name="T2" fmla="*/ 4 w 5"/>
                <a:gd name="T3" fmla="*/ 1 h 3"/>
                <a:gd name="T4" fmla="*/ 4 w 5"/>
                <a:gd name="T5" fmla="*/ 2 h 3"/>
                <a:gd name="T6" fmla="*/ 1 w 5"/>
                <a:gd name="T7" fmla="*/ 3 h 3"/>
                <a:gd name="T8" fmla="*/ 0 w 5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4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3" name="任意多边形 12"/>
          <p:cNvSpPr/>
          <p:nvPr/>
        </p:nvSpPr>
        <p:spPr>
          <a:xfrm>
            <a:off x="3658737" y="1881290"/>
            <a:ext cx="4670016" cy="850604"/>
          </a:xfrm>
          <a:custGeom>
            <a:avLst/>
            <a:gdLst>
              <a:gd name="connsiteX0" fmla="*/ 0 w 3232298"/>
              <a:gd name="connsiteY0" fmla="*/ 850604 h 850604"/>
              <a:gd name="connsiteX1" fmla="*/ 21265 w 3232298"/>
              <a:gd name="connsiteY1" fmla="*/ 0 h 850604"/>
              <a:gd name="connsiteX2" fmla="*/ 3232298 w 3232298"/>
              <a:gd name="connsiteY2" fmla="*/ 10632 h 85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2298" h="850604">
                <a:moveTo>
                  <a:pt x="0" y="850604"/>
                </a:moveTo>
                <a:lnTo>
                  <a:pt x="21265" y="0"/>
                </a:lnTo>
                <a:lnTo>
                  <a:pt x="3232298" y="10632"/>
                </a:lnTo>
              </a:path>
            </a:pathLst>
          </a:custGeom>
          <a:noFill/>
          <a:ln w="38100">
            <a:solidFill>
              <a:schemeClr val="accent1"/>
            </a:solidFill>
            <a:headEnd type="oval" w="med" len="med"/>
            <a:tailEnd type="arrow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405642" y="1965014"/>
            <a:ext cx="2105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/>
              <a:t>项目经理</a:t>
            </a:r>
          </a:p>
        </p:txBody>
      </p:sp>
      <p:pic>
        <p:nvPicPr>
          <p:cNvPr id="785" name="图片 784">
            <a:extLst>
              <a:ext uri="{FF2B5EF4-FFF2-40B4-BE49-F238E27FC236}">
                <a16:creationId xmlns="" xmlns:a16="http://schemas.microsoft.com/office/drawing/2014/main" id="{4A00A968-BBD8-43EC-ABD5-1D7412C3C4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9489" y="679725"/>
            <a:ext cx="804436" cy="784762"/>
          </a:xfrm>
          <a:prstGeom prst="rect">
            <a:avLst/>
          </a:prstGeom>
        </p:spPr>
      </p:pic>
      <p:sp>
        <p:nvSpPr>
          <p:cNvPr id="786" name="文本框 785"/>
          <p:cNvSpPr txBox="1"/>
          <p:nvPr/>
        </p:nvSpPr>
        <p:spPr>
          <a:xfrm>
            <a:off x="6299320" y="5036036"/>
            <a:ext cx="2105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/>
              <a:t>技术经理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542243" y="1962119"/>
            <a:ext cx="3232298" cy="1688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spc="300" dirty="0"/>
              <a:t>监督项目进程</a:t>
            </a:r>
            <a:endParaRPr lang="en-US" altLang="zh-CN" sz="2400" spc="3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spc="300" dirty="0"/>
              <a:t>团队内部协调</a:t>
            </a:r>
            <a:endParaRPr lang="en-US" altLang="zh-CN" sz="2400" spc="3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spc="300" dirty="0"/>
              <a:t>团队人员测评</a:t>
            </a:r>
          </a:p>
        </p:txBody>
      </p:sp>
      <p:sp>
        <p:nvSpPr>
          <p:cNvPr id="1232" name="任意多边形 1231"/>
          <p:cNvSpPr/>
          <p:nvPr/>
        </p:nvSpPr>
        <p:spPr>
          <a:xfrm flipV="1">
            <a:off x="4452153" y="4391400"/>
            <a:ext cx="3876600" cy="1397622"/>
          </a:xfrm>
          <a:custGeom>
            <a:avLst/>
            <a:gdLst>
              <a:gd name="connsiteX0" fmla="*/ 0 w 3232298"/>
              <a:gd name="connsiteY0" fmla="*/ 850604 h 850604"/>
              <a:gd name="connsiteX1" fmla="*/ 21265 w 3232298"/>
              <a:gd name="connsiteY1" fmla="*/ 0 h 850604"/>
              <a:gd name="connsiteX2" fmla="*/ 3232298 w 3232298"/>
              <a:gd name="connsiteY2" fmla="*/ 10632 h 85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2298" h="850604">
                <a:moveTo>
                  <a:pt x="0" y="850604"/>
                </a:moveTo>
                <a:lnTo>
                  <a:pt x="21265" y="0"/>
                </a:lnTo>
                <a:lnTo>
                  <a:pt x="3232298" y="10632"/>
                </a:lnTo>
              </a:path>
            </a:pathLst>
          </a:custGeom>
          <a:noFill/>
          <a:ln w="38100">
            <a:solidFill>
              <a:srgbClr val="54A7F3"/>
            </a:solidFill>
            <a:headEnd type="oval" w="med" len="med"/>
            <a:tailEnd type="arrow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3" name="文本框 1232"/>
          <p:cNvSpPr txBox="1"/>
          <p:nvPr/>
        </p:nvSpPr>
        <p:spPr>
          <a:xfrm>
            <a:off x="8560804" y="3987176"/>
            <a:ext cx="3232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spc="300" dirty="0"/>
              <a:t>服从项目安排</a:t>
            </a:r>
            <a:endParaRPr lang="en-US" altLang="zh-CN" sz="2400" spc="3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spc="300" dirty="0"/>
              <a:t>功能研发讨论</a:t>
            </a:r>
            <a:endParaRPr lang="en-US" altLang="zh-CN" sz="2400" spc="3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spc="300" dirty="0"/>
              <a:t>某一功能实现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8C90BB00-7DA2-47A5-9ADC-A359014CA568}"/>
              </a:ext>
            </a:extLst>
          </p:cNvPr>
          <p:cNvSpPr txBox="1"/>
          <p:nvPr/>
        </p:nvSpPr>
        <p:spPr>
          <a:xfrm>
            <a:off x="6715483" y="3597524"/>
            <a:ext cx="1659429" cy="452945"/>
          </a:xfrm>
          <a:prstGeom prst="rect">
            <a:avLst/>
          </a:prstGeom>
          <a:gradFill flip="none" rotWithShape="1">
            <a:gsLst>
              <a:gs pos="57664">
                <a:srgbClr val="4BB2F5"/>
              </a:gs>
              <a:gs pos="2000">
                <a:srgbClr val="54A7F3"/>
              </a:gs>
              <a:gs pos="100000">
                <a:srgbClr val="4BB4F6"/>
              </a:gs>
            </a:gsLst>
            <a:lin ang="16200000" scaled="1"/>
            <a:tileRect/>
          </a:gradFill>
        </p:spPr>
        <p:txBody>
          <a:bodyPr vert="horz" wrap="non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spc="300">
                <a:solidFill>
                  <a:schemeClr val="bg1"/>
                </a:solidFill>
              </a:defRPr>
            </a:lvl1pPr>
            <a:lvl2pPr marL="685766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2942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120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298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2000" dirty="0"/>
              <a:t>首席程序员</a:t>
            </a:r>
          </a:p>
        </p:txBody>
      </p:sp>
      <p:sp>
        <p:nvSpPr>
          <p:cNvPr id="456" name="左箭头 455">
            <a:hlinkClick r:id="rId4" action="ppaction://hlinksldjump"/>
          </p:cNvPr>
          <p:cNvSpPr/>
          <p:nvPr/>
        </p:nvSpPr>
        <p:spPr>
          <a:xfrm>
            <a:off x="10634597" y="6125227"/>
            <a:ext cx="751562" cy="488515"/>
          </a:xfrm>
          <a:prstGeom prst="leftArrow">
            <a:avLst/>
          </a:prstGeom>
          <a:gradFill>
            <a:gsLst>
              <a:gs pos="57664">
                <a:srgbClr val="4BB2F5"/>
              </a:gs>
              <a:gs pos="2000">
                <a:srgbClr val="54A7F3"/>
              </a:gs>
              <a:gs pos="100000">
                <a:srgbClr val="4BB4F6"/>
              </a:gs>
            </a:gsLst>
            <a:lin ang="16200000" scaled="1"/>
          </a:gra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2800" spc="300" dirty="0"/>
          </a:p>
        </p:txBody>
      </p:sp>
    </p:spTree>
    <p:extLst>
      <p:ext uri="{BB962C8B-B14F-4D97-AF65-F5344CB8AC3E}">
        <p14:creationId xmlns:p14="http://schemas.microsoft.com/office/powerpoint/2010/main" val="237907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786" grpId="0"/>
      <p:bldP spid="15" grpId="0"/>
      <p:bldP spid="1232" grpId="0" animBg="1"/>
      <p:bldP spid="1233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4501"/>
            <a:ext cx="6039220" cy="1028699"/>
          </a:xfrm>
        </p:spPr>
        <p:txBody>
          <a:bodyPr/>
          <a:lstStyle/>
          <a:p>
            <a:pPr defTabSz="914400"/>
            <a:r>
              <a:rPr lang="zh-CN" altLang="en-US" dirty="0" smtClean="0">
                <a:solidFill>
                  <a:srgbClr val="0070C0"/>
                </a:solidFill>
              </a:rPr>
              <a:t>评价策略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222" name="矩形 221">
            <a:hlinkClick r:id="rId2" action="ppaction://hlinkfile"/>
          </p:cNvPr>
          <p:cNvSpPr/>
          <p:nvPr/>
        </p:nvSpPr>
        <p:spPr>
          <a:xfrm>
            <a:off x="459250" y="4459391"/>
            <a:ext cx="1627750" cy="707886"/>
          </a:xfrm>
          <a:prstGeom prst="rect">
            <a:avLst/>
          </a:prstGeom>
          <a:noFill/>
          <a:ln w="38100">
            <a:solidFill>
              <a:srgbClr val="51AEF4"/>
            </a:solidFill>
            <a:prstDash val="sysDot"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zh-CN" altLang="en-US" sz="2000" b="1" spc="300" dirty="0" smtClean="0">
                <a:solidFill>
                  <a:srgbClr val="0070C0"/>
                </a:solidFill>
                <a:cs typeface="+mj-cs"/>
              </a:rPr>
              <a:t>学生</a:t>
            </a:r>
            <a:endParaRPr lang="en-US" altLang="zh-CN" sz="2000" b="1" spc="300" dirty="0" smtClean="0">
              <a:solidFill>
                <a:srgbClr val="0070C0"/>
              </a:solidFill>
              <a:cs typeface="+mj-cs"/>
            </a:endParaRPr>
          </a:p>
          <a:p>
            <a:pPr algn="ctr"/>
            <a:r>
              <a:rPr lang="zh-CN" altLang="en-US" sz="2000" b="1" spc="300" dirty="0" smtClean="0">
                <a:solidFill>
                  <a:srgbClr val="0070C0"/>
                </a:solidFill>
                <a:cs typeface="+mj-cs"/>
              </a:rPr>
              <a:t>学习日志</a:t>
            </a:r>
            <a:endParaRPr lang="zh-CN" altLang="en-US" sz="2000" b="1" dirty="0"/>
          </a:p>
        </p:txBody>
      </p:sp>
      <p:sp>
        <p:nvSpPr>
          <p:cNvPr id="223" name="矩形 222">
            <a:hlinkClick r:id="rId3" action="ppaction://hlinkfile"/>
          </p:cNvPr>
          <p:cNvSpPr/>
          <p:nvPr/>
        </p:nvSpPr>
        <p:spPr>
          <a:xfrm>
            <a:off x="6439067" y="4459390"/>
            <a:ext cx="1677246" cy="707887"/>
          </a:xfrm>
          <a:prstGeom prst="rect">
            <a:avLst/>
          </a:prstGeom>
          <a:noFill/>
          <a:ln w="38100">
            <a:solidFill>
              <a:srgbClr val="51AEF4"/>
            </a:solidFill>
            <a:prstDash val="sysDot"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zh-CN" altLang="en-US" sz="2000" b="1" dirty="0" smtClean="0">
                <a:solidFill>
                  <a:srgbClr val="0070C0"/>
                </a:solidFill>
              </a:rPr>
              <a:t>项目测试</a:t>
            </a:r>
          </a:p>
        </p:txBody>
      </p:sp>
      <p:sp>
        <p:nvSpPr>
          <p:cNvPr id="225" name="矩形 224">
            <a:hlinkClick r:id="rId4" action="ppaction://hlinkfile"/>
          </p:cNvPr>
          <p:cNvSpPr/>
          <p:nvPr/>
        </p:nvSpPr>
        <p:spPr>
          <a:xfrm>
            <a:off x="8479382" y="4459391"/>
            <a:ext cx="1635110" cy="707886"/>
          </a:xfrm>
          <a:prstGeom prst="rect">
            <a:avLst/>
          </a:prstGeom>
          <a:noFill/>
          <a:ln w="38100">
            <a:solidFill>
              <a:srgbClr val="51AEF4"/>
            </a:solidFill>
            <a:prstDash val="sysDot"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70C0"/>
                </a:solidFill>
              </a:rPr>
              <a:t>成果展示及答辩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226" name="矩形 225">
            <a:hlinkClick r:id="rId5" action="ppaction://hlinkfile"/>
          </p:cNvPr>
          <p:cNvSpPr/>
          <p:nvPr/>
        </p:nvSpPr>
        <p:spPr>
          <a:xfrm>
            <a:off x="10477559" y="4459391"/>
            <a:ext cx="1635110" cy="707886"/>
          </a:xfrm>
          <a:prstGeom prst="rect">
            <a:avLst/>
          </a:prstGeom>
          <a:noFill/>
          <a:ln w="38100">
            <a:solidFill>
              <a:srgbClr val="51AEF4"/>
            </a:solidFill>
            <a:prstDash val="sysDot"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70C0"/>
                </a:solidFill>
              </a:rPr>
              <a:t>学习成果</a:t>
            </a:r>
            <a:endParaRPr lang="en-US" altLang="zh-CN" sz="2000" b="1" dirty="0" smtClean="0">
              <a:solidFill>
                <a:srgbClr val="0070C0"/>
              </a:solidFill>
            </a:endParaRPr>
          </a:p>
          <a:p>
            <a:pPr algn="ctr"/>
            <a:r>
              <a:rPr lang="zh-CN" altLang="en-US" sz="2000" b="1" dirty="0" smtClean="0">
                <a:solidFill>
                  <a:srgbClr val="0070C0"/>
                </a:solidFill>
              </a:rPr>
              <a:t>报告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grpSp>
        <p:nvGrpSpPr>
          <p:cNvPr id="227" name="组合 226"/>
          <p:cNvGrpSpPr/>
          <p:nvPr/>
        </p:nvGrpSpPr>
        <p:grpSpPr>
          <a:xfrm>
            <a:off x="2571930" y="2527287"/>
            <a:ext cx="1384027" cy="1384027"/>
            <a:chOff x="2400318" y="136"/>
            <a:chExt cx="1384027" cy="1384027"/>
          </a:xfrm>
        </p:grpSpPr>
        <p:sp>
          <p:nvSpPr>
            <p:cNvPr id="228" name="椭圆 227"/>
            <p:cNvSpPr/>
            <p:nvPr/>
          </p:nvSpPr>
          <p:spPr>
            <a:xfrm>
              <a:off x="2400318" y="136"/>
              <a:ext cx="1384027" cy="1384027"/>
            </a:xfrm>
            <a:prstGeom prst="ellipse">
              <a:avLst/>
            </a:prstGeom>
            <a:solidFill>
              <a:srgbClr val="4BB2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9" name="椭圆 4"/>
            <p:cNvSpPr txBox="1"/>
            <p:nvPr/>
          </p:nvSpPr>
          <p:spPr>
            <a:xfrm>
              <a:off x="2603004" y="202822"/>
              <a:ext cx="978655" cy="978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过程性评价</a:t>
              </a:r>
              <a:endParaRPr lang="zh-CN" alt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8685196" y="2542949"/>
            <a:ext cx="1384027" cy="1384027"/>
            <a:chOff x="3686356" y="15798"/>
            <a:chExt cx="1384027" cy="1384027"/>
          </a:xfrm>
        </p:grpSpPr>
        <p:sp>
          <p:nvSpPr>
            <p:cNvPr id="231" name="椭圆 230"/>
            <p:cNvSpPr/>
            <p:nvPr/>
          </p:nvSpPr>
          <p:spPr>
            <a:xfrm>
              <a:off x="3686356" y="15798"/>
              <a:ext cx="1384027" cy="1384027"/>
            </a:xfrm>
            <a:prstGeom prst="ellipse">
              <a:avLst/>
            </a:prstGeom>
            <a:solidFill>
              <a:srgbClr val="4BB2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2" name="椭圆 4"/>
            <p:cNvSpPr txBox="1"/>
            <p:nvPr/>
          </p:nvSpPr>
          <p:spPr>
            <a:xfrm>
              <a:off x="3808769" y="202822"/>
              <a:ext cx="978655" cy="978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终结性评价</a:t>
              </a:r>
              <a:endParaRPr lang="zh-CN" alt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3" name="组合 232"/>
          <p:cNvGrpSpPr/>
          <p:nvPr/>
        </p:nvGrpSpPr>
        <p:grpSpPr>
          <a:xfrm>
            <a:off x="5603376" y="1212735"/>
            <a:ext cx="1384027" cy="1384027"/>
            <a:chOff x="4811848" y="136"/>
            <a:chExt cx="1384027" cy="1384027"/>
          </a:xfrm>
        </p:grpSpPr>
        <p:sp>
          <p:nvSpPr>
            <p:cNvPr id="234" name="椭圆 233"/>
            <p:cNvSpPr/>
            <p:nvPr/>
          </p:nvSpPr>
          <p:spPr>
            <a:xfrm>
              <a:off x="4811848" y="136"/>
              <a:ext cx="1384027" cy="1384027"/>
            </a:xfrm>
            <a:prstGeom prst="ellipse">
              <a:avLst/>
            </a:prstGeom>
            <a:solidFill>
              <a:srgbClr val="4BB2F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5" name="椭圆 4"/>
            <p:cNvSpPr txBox="1"/>
            <p:nvPr/>
          </p:nvSpPr>
          <p:spPr>
            <a:xfrm>
              <a:off x="5014534" y="202822"/>
              <a:ext cx="978655" cy="978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评价量表体系</a:t>
              </a:r>
              <a:endParaRPr lang="zh-CN" alt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6" name="矩形 235">
            <a:hlinkClick r:id="rId6" action="ppaction://hlinkfile"/>
          </p:cNvPr>
          <p:cNvSpPr/>
          <p:nvPr/>
        </p:nvSpPr>
        <p:spPr>
          <a:xfrm>
            <a:off x="2450069" y="4459389"/>
            <a:ext cx="1627750" cy="707888"/>
          </a:xfrm>
          <a:prstGeom prst="rect">
            <a:avLst/>
          </a:prstGeom>
          <a:noFill/>
          <a:ln w="38100">
            <a:solidFill>
              <a:srgbClr val="51AEF4"/>
            </a:solidFill>
            <a:prstDash val="sysDot"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zh-CN" altLang="zh-CN" b="1" dirty="0">
                <a:solidFill>
                  <a:srgbClr val="0070C0"/>
                </a:solidFill>
              </a:rPr>
              <a:t>项目学习个人评价量规</a:t>
            </a:r>
            <a:endParaRPr lang="zh-CN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237" name="矩形 236">
            <a:hlinkClick r:id="rId7" action="ppaction://hlinkfile"/>
          </p:cNvPr>
          <p:cNvSpPr/>
          <p:nvPr/>
        </p:nvSpPr>
        <p:spPr>
          <a:xfrm>
            <a:off x="4440888" y="4459389"/>
            <a:ext cx="1635110" cy="707888"/>
          </a:xfrm>
          <a:prstGeom prst="rect">
            <a:avLst/>
          </a:prstGeom>
          <a:noFill/>
          <a:ln w="38100">
            <a:solidFill>
              <a:srgbClr val="51AEF4"/>
            </a:solidFill>
            <a:prstDash val="sysDot"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zh-CN" altLang="zh-CN" b="1" dirty="0">
                <a:solidFill>
                  <a:srgbClr val="0070C0"/>
                </a:solidFill>
              </a:rPr>
              <a:t>项目</a:t>
            </a:r>
            <a:r>
              <a:rPr lang="zh-CN" altLang="zh-CN" b="1" dirty="0" smtClean="0">
                <a:solidFill>
                  <a:srgbClr val="0070C0"/>
                </a:solidFill>
              </a:rPr>
              <a:t>学习</a:t>
            </a:r>
            <a:r>
              <a:rPr lang="zh-CN" altLang="en-US" b="1" dirty="0">
                <a:solidFill>
                  <a:srgbClr val="0070C0"/>
                </a:solidFill>
              </a:rPr>
              <a:t>小组</a:t>
            </a:r>
            <a:r>
              <a:rPr lang="zh-CN" altLang="zh-CN" b="1" dirty="0" smtClean="0">
                <a:solidFill>
                  <a:srgbClr val="0070C0"/>
                </a:solidFill>
              </a:rPr>
              <a:t>评价</a:t>
            </a:r>
            <a:r>
              <a:rPr lang="zh-CN" altLang="zh-CN" b="1" dirty="0">
                <a:solidFill>
                  <a:srgbClr val="0070C0"/>
                </a:solidFill>
              </a:rPr>
              <a:t>量规</a:t>
            </a:r>
            <a:endParaRPr lang="zh-CN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239" name="左箭头 238"/>
          <p:cNvSpPr/>
          <p:nvPr/>
        </p:nvSpPr>
        <p:spPr>
          <a:xfrm rot="19512732">
            <a:off x="4008938" y="2464890"/>
            <a:ext cx="1591622" cy="13943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2800" spc="300" dirty="0"/>
          </a:p>
        </p:txBody>
      </p:sp>
      <p:sp>
        <p:nvSpPr>
          <p:cNvPr id="241" name="左箭头 240"/>
          <p:cNvSpPr/>
          <p:nvPr/>
        </p:nvSpPr>
        <p:spPr>
          <a:xfrm rot="2087268" flipH="1">
            <a:off x="6990220" y="2464890"/>
            <a:ext cx="1591622" cy="13943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2800" spc="300" dirty="0"/>
          </a:p>
        </p:txBody>
      </p:sp>
      <p:cxnSp>
        <p:nvCxnSpPr>
          <p:cNvPr id="243" name="直接箭头连接符 242"/>
          <p:cNvCxnSpPr>
            <a:stCxn id="228" idx="3"/>
            <a:endCxn id="222" idx="0"/>
          </p:cNvCxnSpPr>
          <p:nvPr/>
        </p:nvCxnSpPr>
        <p:spPr>
          <a:xfrm flipH="1">
            <a:off x="1273125" y="3708628"/>
            <a:ext cx="1501491" cy="7507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直接箭头连接符 244"/>
          <p:cNvCxnSpPr>
            <a:stCxn id="228" idx="4"/>
            <a:endCxn id="236" idx="0"/>
          </p:cNvCxnSpPr>
          <p:nvPr/>
        </p:nvCxnSpPr>
        <p:spPr>
          <a:xfrm>
            <a:off x="3263944" y="3911314"/>
            <a:ext cx="0" cy="5480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接箭头连接符 245"/>
          <p:cNvCxnSpPr/>
          <p:nvPr/>
        </p:nvCxnSpPr>
        <p:spPr>
          <a:xfrm>
            <a:off x="3263943" y="3911314"/>
            <a:ext cx="0" cy="5480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接箭头连接符 246"/>
          <p:cNvCxnSpPr/>
          <p:nvPr/>
        </p:nvCxnSpPr>
        <p:spPr>
          <a:xfrm>
            <a:off x="3793683" y="3670448"/>
            <a:ext cx="1501491" cy="7507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接箭头连接符 247"/>
          <p:cNvCxnSpPr/>
          <p:nvPr/>
        </p:nvCxnSpPr>
        <p:spPr>
          <a:xfrm flipH="1">
            <a:off x="7373300" y="3708628"/>
            <a:ext cx="1501491" cy="7507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直接箭头连接符 249"/>
          <p:cNvCxnSpPr/>
          <p:nvPr/>
        </p:nvCxnSpPr>
        <p:spPr>
          <a:xfrm>
            <a:off x="9364119" y="3911314"/>
            <a:ext cx="0" cy="5480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接箭头连接符 250"/>
          <p:cNvCxnSpPr/>
          <p:nvPr/>
        </p:nvCxnSpPr>
        <p:spPr>
          <a:xfrm>
            <a:off x="9364118" y="3911314"/>
            <a:ext cx="0" cy="5480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箭头连接符 251"/>
          <p:cNvCxnSpPr/>
          <p:nvPr/>
        </p:nvCxnSpPr>
        <p:spPr>
          <a:xfrm>
            <a:off x="9843754" y="3695500"/>
            <a:ext cx="1501491" cy="7507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左箭头 252">
            <a:hlinkClick r:id="rId8" action="ppaction://hlinksldjump"/>
          </p:cNvPr>
          <p:cNvSpPr/>
          <p:nvPr/>
        </p:nvSpPr>
        <p:spPr>
          <a:xfrm>
            <a:off x="10634597" y="6125227"/>
            <a:ext cx="751562" cy="488515"/>
          </a:xfrm>
          <a:prstGeom prst="leftArrow">
            <a:avLst/>
          </a:prstGeom>
          <a:gradFill>
            <a:gsLst>
              <a:gs pos="57664">
                <a:srgbClr val="4BB2F5"/>
              </a:gs>
              <a:gs pos="2000">
                <a:srgbClr val="54A7F3"/>
              </a:gs>
              <a:gs pos="100000">
                <a:srgbClr val="4BB4F6"/>
              </a:gs>
            </a:gsLst>
            <a:lin ang="16200000" scaled="1"/>
          </a:gra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2800" spc="300" dirty="0"/>
          </a:p>
        </p:txBody>
      </p:sp>
    </p:spTree>
    <p:extLst>
      <p:ext uri="{BB962C8B-B14F-4D97-AF65-F5344CB8AC3E}">
        <p14:creationId xmlns:p14="http://schemas.microsoft.com/office/powerpoint/2010/main" val="20753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/>
          <p:cNvSpPr txBox="1">
            <a:spLocks/>
          </p:cNvSpPr>
          <p:nvPr/>
        </p:nvSpPr>
        <p:spPr>
          <a:xfrm>
            <a:off x="573410" y="6030374"/>
            <a:ext cx="1843504" cy="721900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zh-CN" altLang="en-US" sz="2800" dirty="0">
                <a:solidFill>
                  <a:srgbClr val="4BB2F5"/>
                </a:solidFill>
              </a:rPr>
              <a:t>项目选题</a:t>
            </a: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3296491" y="6030374"/>
            <a:ext cx="1826339" cy="660748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spc="300">
                <a:solidFill>
                  <a:srgbClr val="4BB2F5"/>
                </a:solidFill>
              </a:defRPr>
            </a:lvl1pPr>
            <a:lvl2pPr marL="685766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2942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120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298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前期备课</a:t>
            </a: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6002407" y="6030374"/>
            <a:ext cx="1826339" cy="660748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spc="300">
                <a:solidFill>
                  <a:srgbClr val="4BB2F5"/>
                </a:solidFill>
              </a:defRPr>
            </a:lvl1pPr>
            <a:lvl2pPr marL="685766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2942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120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298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教学过程</a:t>
            </a: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8708324" y="6030374"/>
            <a:ext cx="1826339" cy="660748"/>
          </a:xfrm>
          <a:prstGeom prst="roundRect">
            <a:avLst/>
          </a:prstGeom>
          <a:solidFill>
            <a:srgbClr val="4BB2F5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zh-CN" altLang="en-US" sz="2800" dirty="0">
                <a:solidFill>
                  <a:schemeClr val="bg1"/>
                </a:solidFill>
              </a:rPr>
              <a:t>实践感悟</a:t>
            </a:r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573410" y="581137"/>
            <a:ext cx="9377414" cy="1028699"/>
          </a:xfrm>
        </p:spPr>
        <p:txBody>
          <a:bodyPr>
            <a:normAutofit fontScale="90000"/>
          </a:bodyPr>
          <a:lstStyle/>
          <a:p>
            <a:pPr defTabSz="914400"/>
            <a:r>
              <a:rPr lang="zh-CN" altLang="en-US" dirty="0" smtClean="0">
                <a:solidFill>
                  <a:srgbClr val="0070C0"/>
                </a:solidFill>
              </a:rPr>
              <a:t>从</a:t>
            </a:r>
            <a:r>
              <a:rPr lang="zh-CN" altLang="en-US" dirty="0">
                <a:solidFill>
                  <a:srgbClr val="0070C0"/>
                </a:solidFill>
              </a:rPr>
              <a:t>传统教学到项目学习平稳过渡的问题及对策</a:t>
            </a: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231910954"/>
              </p:ext>
            </p:extLst>
          </p:nvPr>
        </p:nvGraphicFramePr>
        <p:xfrm>
          <a:off x="821192" y="1756235"/>
          <a:ext cx="11370808" cy="4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84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交流内容：</a:t>
            </a:r>
            <a:endParaRPr lang="zh-CN" altLang="en-US" dirty="0"/>
          </a:p>
        </p:txBody>
      </p:sp>
      <p:sp>
        <p:nvSpPr>
          <p:cNvPr id="40" name="内容占位符 2"/>
          <p:cNvSpPr txBox="1">
            <a:spLocks/>
          </p:cNvSpPr>
          <p:nvPr/>
        </p:nvSpPr>
        <p:spPr>
          <a:xfrm>
            <a:off x="1089130" y="3324603"/>
            <a:ext cx="1826339" cy="660748"/>
          </a:xfrm>
          <a:prstGeom prst="roundRect">
            <a:avLst/>
          </a:prstGeom>
          <a:gradFill flip="none" rotWithShape="1">
            <a:gsLst>
              <a:gs pos="57664">
                <a:srgbClr val="4BB2F5"/>
              </a:gs>
              <a:gs pos="2000">
                <a:srgbClr val="54A7F3"/>
              </a:gs>
              <a:gs pos="100000">
                <a:srgbClr val="4BB4F6"/>
              </a:gs>
            </a:gsLst>
            <a:lin ang="16200000" scaled="1"/>
            <a:tileRect/>
          </a:gradFill>
        </p:spPr>
        <p:txBody>
          <a:bodyPr vert="horz" wrap="none" lIns="91440" tIns="45720" rIns="91440" bIns="45720" rtlCol="0">
            <a:sp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bg1"/>
                </a:solidFill>
              </a:rPr>
              <a:t>项目选题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1" name="内容占位符 2"/>
          <p:cNvSpPr txBox="1">
            <a:spLocks/>
          </p:cNvSpPr>
          <p:nvPr/>
        </p:nvSpPr>
        <p:spPr>
          <a:xfrm>
            <a:off x="3812211" y="3324603"/>
            <a:ext cx="1826339" cy="660748"/>
          </a:xfrm>
          <a:prstGeom prst="roundRect">
            <a:avLst/>
          </a:prstGeom>
          <a:gradFill flip="none" rotWithShape="1">
            <a:gsLst>
              <a:gs pos="57664">
                <a:srgbClr val="4BB2F5"/>
              </a:gs>
              <a:gs pos="2000">
                <a:srgbClr val="54A7F3"/>
              </a:gs>
              <a:gs pos="100000">
                <a:srgbClr val="4BB4F6"/>
              </a:gs>
            </a:gsLst>
            <a:lin ang="16200000" scaled="1"/>
            <a:tileRect/>
          </a:gradFill>
        </p:spPr>
        <p:txBody>
          <a:bodyPr vert="horz" wrap="none" lIns="91440" tIns="45720" rIns="91440" bIns="45720" rtlCol="0">
            <a:sp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bg1"/>
                </a:solidFill>
              </a:rPr>
              <a:t>前期备课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2" name="内容占位符 2"/>
          <p:cNvSpPr txBox="1">
            <a:spLocks/>
          </p:cNvSpPr>
          <p:nvPr/>
        </p:nvSpPr>
        <p:spPr>
          <a:xfrm>
            <a:off x="6518127" y="3324603"/>
            <a:ext cx="1826339" cy="660748"/>
          </a:xfrm>
          <a:prstGeom prst="roundRect">
            <a:avLst/>
          </a:prstGeom>
          <a:gradFill flip="none" rotWithShape="1">
            <a:gsLst>
              <a:gs pos="57664">
                <a:srgbClr val="4BB2F5"/>
              </a:gs>
              <a:gs pos="2000">
                <a:srgbClr val="54A7F3"/>
              </a:gs>
              <a:gs pos="100000">
                <a:srgbClr val="4BB4F6"/>
              </a:gs>
            </a:gsLst>
            <a:lin ang="16200000" scaled="1"/>
            <a:tileRect/>
          </a:gradFill>
        </p:spPr>
        <p:txBody>
          <a:bodyPr vert="horz" wrap="none" lIns="91440" tIns="45720" rIns="91440" bIns="45720" rtlCol="0">
            <a:sp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bg1"/>
                </a:solidFill>
              </a:rPr>
              <a:t>教学过程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3" name="内容占位符 2"/>
          <p:cNvSpPr txBox="1">
            <a:spLocks/>
          </p:cNvSpPr>
          <p:nvPr/>
        </p:nvSpPr>
        <p:spPr>
          <a:xfrm>
            <a:off x="9224044" y="3324603"/>
            <a:ext cx="1826339" cy="660748"/>
          </a:xfrm>
          <a:prstGeom prst="roundRect">
            <a:avLst/>
          </a:prstGeom>
          <a:gradFill flip="none" rotWithShape="1">
            <a:gsLst>
              <a:gs pos="57664">
                <a:srgbClr val="4BB2F5"/>
              </a:gs>
              <a:gs pos="2000">
                <a:srgbClr val="54A7F3"/>
              </a:gs>
              <a:gs pos="100000">
                <a:srgbClr val="4BB4F6"/>
              </a:gs>
            </a:gsLst>
            <a:lin ang="16200000" scaled="1"/>
            <a:tileRect/>
          </a:gradFill>
        </p:spPr>
        <p:txBody>
          <a:bodyPr vert="horz" wrap="none" lIns="91440" tIns="45720" rIns="91440" bIns="45720" rtlCol="0">
            <a:sp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bg1"/>
                </a:solidFill>
              </a:rPr>
              <a:t>实践感悟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731483" y="2364425"/>
            <a:ext cx="1064075" cy="957163"/>
            <a:chOff x="1731483" y="1975330"/>
            <a:chExt cx="1064075" cy="957163"/>
          </a:xfrm>
        </p:grpSpPr>
        <p:sp>
          <p:nvSpPr>
            <p:cNvPr id="46" name="文本框 45"/>
            <p:cNvSpPr txBox="1"/>
            <p:nvPr/>
          </p:nvSpPr>
          <p:spPr>
            <a:xfrm>
              <a:off x="1771827" y="2009163"/>
              <a:ext cx="10237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1</a:t>
              </a:r>
              <a:endPara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731483" y="1975330"/>
              <a:ext cx="10237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51AEF4"/>
                  </a:solidFill>
                </a:rPr>
                <a:t>1</a:t>
              </a:r>
              <a:endParaRPr lang="zh-CN" altLang="en-US" dirty="0">
                <a:solidFill>
                  <a:srgbClr val="51AEF4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398875" y="2364425"/>
            <a:ext cx="1061269" cy="950239"/>
            <a:chOff x="4587716" y="1966865"/>
            <a:chExt cx="1061269" cy="950239"/>
          </a:xfrm>
        </p:grpSpPr>
        <p:sp>
          <p:nvSpPr>
            <p:cNvPr id="47" name="文本框 46"/>
            <p:cNvSpPr txBox="1"/>
            <p:nvPr/>
          </p:nvSpPr>
          <p:spPr>
            <a:xfrm>
              <a:off x="4625254" y="1993774"/>
              <a:ext cx="10237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2</a:t>
              </a:r>
              <a:endPara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4587716" y="1966865"/>
              <a:ext cx="10237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51AEF4"/>
                  </a:solidFill>
                </a:rPr>
                <a:t>2</a:t>
              </a:r>
              <a:endParaRPr lang="zh-CN" altLang="en-US" dirty="0">
                <a:solidFill>
                  <a:srgbClr val="51AEF4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144753" y="2364425"/>
            <a:ext cx="1062451" cy="952784"/>
            <a:chOff x="6898278" y="1835476"/>
            <a:chExt cx="1062451" cy="952784"/>
          </a:xfrm>
        </p:grpSpPr>
        <p:sp>
          <p:nvSpPr>
            <p:cNvPr id="49" name="文本框 48"/>
            <p:cNvSpPr txBox="1"/>
            <p:nvPr/>
          </p:nvSpPr>
          <p:spPr>
            <a:xfrm>
              <a:off x="6936998" y="1864930"/>
              <a:ext cx="10237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3</a:t>
              </a:r>
              <a:endPara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898278" y="1835476"/>
              <a:ext cx="10237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51AEF4"/>
                  </a:solidFill>
                </a:rPr>
                <a:t>3</a:t>
              </a:r>
              <a:endParaRPr lang="zh-CN" altLang="en-US" dirty="0">
                <a:solidFill>
                  <a:srgbClr val="51AEF4"/>
                </a:solidFill>
              </a:endParaRP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9809822" y="2364425"/>
            <a:ext cx="1023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4</a:t>
            </a:r>
            <a:endParaRPr lang="zh-CN" alt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778049" y="2364425"/>
            <a:ext cx="1023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51AEF4"/>
                </a:solidFill>
              </a:rPr>
              <a:t>4</a:t>
            </a:r>
            <a:endParaRPr lang="zh-CN" altLang="en-US" dirty="0">
              <a:solidFill>
                <a:srgbClr val="51AEF4"/>
              </a:solidFill>
            </a:endParaRPr>
          </a:p>
        </p:txBody>
      </p:sp>
      <p:sp>
        <p:nvSpPr>
          <p:cNvPr id="3" name="下箭头 2"/>
          <p:cNvSpPr/>
          <p:nvPr/>
        </p:nvSpPr>
        <p:spPr>
          <a:xfrm>
            <a:off x="1377863" y="3985351"/>
            <a:ext cx="237995" cy="937378"/>
          </a:xfrm>
          <a:prstGeom prst="downArrow">
            <a:avLst/>
          </a:prstGeom>
          <a:gradFill>
            <a:gsLst>
              <a:gs pos="57664">
                <a:srgbClr val="4BB2F5"/>
              </a:gs>
              <a:gs pos="2000">
                <a:srgbClr val="54A7F3"/>
              </a:gs>
              <a:gs pos="100000">
                <a:srgbClr val="4BB4F6"/>
              </a:gs>
            </a:gsLst>
            <a:lin ang="16200000" scaled="1"/>
          </a:gra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2800" spc="300" dirty="0"/>
          </a:p>
        </p:txBody>
      </p:sp>
      <p:sp>
        <p:nvSpPr>
          <p:cNvPr id="19" name="下箭头 18"/>
          <p:cNvSpPr/>
          <p:nvPr/>
        </p:nvSpPr>
        <p:spPr>
          <a:xfrm>
            <a:off x="2369391" y="3985351"/>
            <a:ext cx="252087" cy="1851403"/>
          </a:xfrm>
          <a:prstGeom prst="downArrow">
            <a:avLst/>
          </a:prstGeom>
          <a:gradFill>
            <a:gsLst>
              <a:gs pos="57664">
                <a:srgbClr val="4BB2F5"/>
              </a:gs>
              <a:gs pos="2000">
                <a:srgbClr val="54A7F3"/>
              </a:gs>
              <a:gs pos="100000">
                <a:srgbClr val="4BB4F6"/>
              </a:gs>
            </a:gsLst>
            <a:lin ang="16200000" scaled="1"/>
          </a:gra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2800" spc="300" dirty="0"/>
          </a:p>
        </p:txBody>
      </p:sp>
      <p:sp>
        <p:nvSpPr>
          <p:cNvPr id="4" name="矩形 3"/>
          <p:cNvSpPr/>
          <p:nvPr/>
        </p:nvSpPr>
        <p:spPr>
          <a:xfrm>
            <a:off x="1527229" y="5893555"/>
            <a:ext cx="1771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spc="300" dirty="0" smtClean="0">
                <a:solidFill>
                  <a:srgbClr val="0070C0"/>
                </a:solidFill>
                <a:cs typeface="+mj-cs"/>
              </a:rPr>
              <a:t>选题</a:t>
            </a:r>
            <a:r>
              <a:rPr lang="zh-CN" altLang="en-US" sz="2400" spc="300" dirty="0">
                <a:solidFill>
                  <a:srgbClr val="0070C0"/>
                </a:solidFill>
                <a:cs typeface="+mj-cs"/>
              </a:rPr>
              <a:t>原则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638923" y="4980903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pc="300" dirty="0">
                <a:solidFill>
                  <a:srgbClr val="0070C0"/>
                </a:solidFill>
                <a:cs typeface="+mj-cs"/>
              </a:rPr>
              <a:t>选题缘由</a:t>
            </a:r>
          </a:p>
        </p:txBody>
      </p:sp>
      <p:sp>
        <p:nvSpPr>
          <p:cNvPr id="23" name="下箭头 22"/>
          <p:cNvSpPr/>
          <p:nvPr/>
        </p:nvSpPr>
        <p:spPr>
          <a:xfrm>
            <a:off x="4063373" y="3985351"/>
            <a:ext cx="237995" cy="937378"/>
          </a:xfrm>
          <a:prstGeom prst="downArrow">
            <a:avLst/>
          </a:prstGeom>
          <a:gradFill>
            <a:gsLst>
              <a:gs pos="57664">
                <a:srgbClr val="4BB2F5"/>
              </a:gs>
              <a:gs pos="2000">
                <a:srgbClr val="54A7F3"/>
              </a:gs>
              <a:gs pos="100000">
                <a:srgbClr val="4BB4F6"/>
              </a:gs>
            </a:gsLst>
            <a:lin ang="16200000" scaled="1"/>
          </a:gra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2800" spc="300" dirty="0"/>
          </a:p>
        </p:txBody>
      </p:sp>
      <p:sp>
        <p:nvSpPr>
          <p:cNvPr id="24" name="下箭头 23"/>
          <p:cNvSpPr/>
          <p:nvPr/>
        </p:nvSpPr>
        <p:spPr>
          <a:xfrm>
            <a:off x="5054901" y="3985351"/>
            <a:ext cx="252087" cy="1851403"/>
          </a:xfrm>
          <a:prstGeom prst="downArrow">
            <a:avLst/>
          </a:prstGeom>
          <a:gradFill>
            <a:gsLst>
              <a:gs pos="57664">
                <a:srgbClr val="4BB2F5"/>
              </a:gs>
              <a:gs pos="2000">
                <a:srgbClr val="54A7F3"/>
              </a:gs>
              <a:gs pos="100000">
                <a:srgbClr val="4BB4F6"/>
              </a:gs>
            </a:gsLst>
            <a:lin ang="16200000" scaled="1"/>
          </a:gra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2800" spc="300" dirty="0"/>
          </a:p>
        </p:txBody>
      </p:sp>
      <p:sp>
        <p:nvSpPr>
          <p:cNvPr id="25" name="矩形 24"/>
          <p:cNvSpPr/>
          <p:nvPr/>
        </p:nvSpPr>
        <p:spPr>
          <a:xfrm>
            <a:off x="3355434" y="4942158"/>
            <a:ext cx="1771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</a:rPr>
              <a:t>学习</a:t>
            </a:r>
            <a:r>
              <a:rPr lang="zh-CN" altLang="en-US" sz="2400" dirty="0">
                <a:solidFill>
                  <a:srgbClr val="0070C0"/>
                </a:solidFill>
              </a:rPr>
              <a:t>资源</a:t>
            </a:r>
            <a:endParaRPr lang="zh-CN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4457337" y="5898965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pc="300" dirty="0" smtClean="0">
                <a:solidFill>
                  <a:srgbClr val="0070C0"/>
                </a:solidFill>
                <a:cs typeface="+mj-cs"/>
              </a:rPr>
              <a:t>教学策略</a:t>
            </a:r>
            <a:endParaRPr lang="zh-CN" altLang="en-US" sz="2400" spc="300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27" name="下箭头 26"/>
          <p:cNvSpPr/>
          <p:nvPr/>
        </p:nvSpPr>
        <p:spPr>
          <a:xfrm>
            <a:off x="6844958" y="4022199"/>
            <a:ext cx="237995" cy="937378"/>
          </a:xfrm>
          <a:prstGeom prst="downArrow">
            <a:avLst/>
          </a:prstGeom>
          <a:gradFill>
            <a:gsLst>
              <a:gs pos="57664">
                <a:srgbClr val="4BB2F5"/>
              </a:gs>
              <a:gs pos="2000">
                <a:srgbClr val="54A7F3"/>
              </a:gs>
              <a:gs pos="100000">
                <a:srgbClr val="4BB4F6"/>
              </a:gs>
            </a:gsLst>
            <a:lin ang="16200000" scaled="1"/>
          </a:gra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2800" spc="300" dirty="0"/>
          </a:p>
        </p:txBody>
      </p:sp>
      <p:sp>
        <p:nvSpPr>
          <p:cNvPr id="28" name="下箭头 27"/>
          <p:cNvSpPr/>
          <p:nvPr/>
        </p:nvSpPr>
        <p:spPr>
          <a:xfrm>
            <a:off x="7836486" y="4022199"/>
            <a:ext cx="252087" cy="1851403"/>
          </a:xfrm>
          <a:prstGeom prst="downArrow">
            <a:avLst/>
          </a:prstGeom>
          <a:gradFill>
            <a:gsLst>
              <a:gs pos="57664">
                <a:srgbClr val="4BB2F5"/>
              </a:gs>
              <a:gs pos="2000">
                <a:srgbClr val="54A7F3"/>
              </a:gs>
              <a:gs pos="100000">
                <a:srgbClr val="4BB4F6"/>
              </a:gs>
            </a:gsLst>
            <a:lin ang="16200000" scaled="1"/>
          </a:gra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2800" spc="300" dirty="0"/>
          </a:p>
        </p:txBody>
      </p:sp>
      <p:sp>
        <p:nvSpPr>
          <p:cNvPr id="29" name="矩形 28"/>
          <p:cNvSpPr/>
          <p:nvPr/>
        </p:nvSpPr>
        <p:spPr>
          <a:xfrm>
            <a:off x="6137019" y="4979006"/>
            <a:ext cx="1771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spc="300" dirty="0">
                <a:solidFill>
                  <a:srgbClr val="0070C0"/>
                </a:solidFill>
                <a:cs typeface="+mj-cs"/>
              </a:rPr>
              <a:t>学习流程</a:t>
            </a:r>
          </a:p>
        </p:txBody>
      </p:sp>
      <p:sp>
        <p:nvSpPr>
          <p:cNvPr id="30" name="矩形 29"/>
          <p:cNvSpPr/>
          <p:nvPr/>
        </p:nvSpPr>
        <p:spPr>
          <a:xfrm>
            <a:off x="7238922" y="5935813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pc="300" dirty="0" smtClean="0">
                <a:solidFill>
                  <a:srgbClr val="0070C0"/>
                </a:solidFill>
                <a:cs typeface="+mj-cs"/>
              </a:rPr>
              <a:t>评价策略</a:t>
            </a:r>
            <a:endParaRPr lang="zh-CN" altLang="en-US" sz="2400" spc="300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31" name="下箭头 30"/>
          <p:cNvSpPr/>
          <p:nvPr/>
        </p:nvSpPr>
        <p:spPr>
          <a:xfrm>
            <a:off x="9516521" y="4016456"/>
            <a:ext cx="237995" cy="937378"/>
          </a:xfrm>
          <a:prstGeom prst="downArrow">
            <a:avLst/>
          </a:prstGeom>
          <a:gradFill>
            <a:gsLst>
              <a:gs pos="57664">
                <a:srgbClr val="4BB2F5"/>
              </a:gs>
              <a:gs pos="2000">
                <a:srgbClr val="54A7F3"/>
              </a:gs>
              <a:gs pos="100000">
                <a:srgbClr val="4BB4F6"/>
              </a:gs>
            </a:gsLst>
            <a:lin ang="16200000" scaled="1"/>
          </a:gra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2800" spc="300" dirty="0"/>
          </a:p>
        </p:txBody>
      </p:sp>
      <p:sp>
        <p:nvSpPr>
          <p:cNvPr id="32" name="下箭头 31"/>
          <p:cNvSpPr/>
          <p:nvPr/>
        </p:nvSpPr>
        <p:spPr>
          <a:xfrm>
            <a:off x="10508049" y="4016456"/>
            <a:ext cx="252087" cy="1851403"/>
          </a:xfrm>
          <a:prstGeom prst="downArrow">
            <a:avLst/>
          </a:prstGeom>
          <a:gradFill>
            <a:gsLst>
              <a:gs pos="57664">
                <a:srgbClr val="4BB2F5"/>
              </a:gs>
              <a:gs pos="2000">
                <a:srgbClr val="54A7F3"/>
              </a:gs>
              <a:gs pos="100000">
                <a:srgbClr val="4BB4F6"/>
              </a:gs>
            </a:gsLst>
            <a:lin ang="16200000" scaled="1"/>
          </a:gra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2800" spc="300" dirty="0"/>
          </a:p>
        </p:txBody>
      </p:sp>
      <p:sp>
        <p:nvSpPr>
          <p:cNvPr id="33" name="矩形 32"/>
          <p:cNvSpPr/>
          <p:nvPr/>
        </p:nvSpPr>
        <p:spPr>
          <a:xfrm>
            <a:off x="8808582" y="4973263"/>
            <a:ext cx="1771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spc="300" dirty="0">
                <a:solidFill>
                  <a:srgbClr val="0070C0"/>
                </a:solidFill>
                <a:cs typeface="+mj-cs"/>
              </a:rPr>
              <a:t>教师定位</a:t>
            </a:r>
          </a:p>
        </p:txBody>
      </p:sp>
      <p:sp>
        <p:nvSpPr>
          <p:cNvPr id="34" name="矩形 33"/>
          <p:cNvSpPr/>
          <p:nvPr/>
        </p:nvSpPr>
        <p:spPr>
          <a:xfrm>
            <a:off x="9910485" y="5930070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pc="300" dirty="0" smtClean="0">
                <a:solidFill>
                  <a:srgbClr val="0070C0"/>
                </a:solidFill>
                <a:cs typeface="+mj-cs"/>
              </a:rPr>
              <a:t>数据收集</a:t>
            </a:r>
            <a:endParaRPr lang="zh-CN" altLang="en-US" sz="2400" spc="300" dirty="0">
              <a:solidFill>
                <a:srgbClr val="0070C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7263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51" grpId="0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/>
          <p:cNvSpPr txBox="1">
            <a:spLocks/>
          </p:cNvSpPr>
          <p:nvPr/>
        </p:nvSpPr>
        <p:spPr>
          <a:xfrm>
            <a:off x="573410" y="6030374"/>
            <a:ext cx="1843504" cy="721900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zh-CN" altLang="en-US" sz="2800" dirty="0">
                <a:solidFill>
                  <a:srgbClr val="4BB2F5"/>
                </a:solidFill>
              </a:rPr>
              <a:t>项目选题</a:t>
            </a: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3296491" y="6030374"/>
            <a:ext cx="1826339" cy="660748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spc="300">
                <a:solidFill>
                  <a:srgbClr val="4BB2F5"/>
                </a:solidFill>
              </a:defRPr>
            </a:lvl1pPr>
            <a:lvl2pPr marL="685766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2942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120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298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前期备课</a:t>
            </a: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6002407" y="6030374"/>
            <a:ext cx="1826339" cy="660748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spc="300">
                <a:solidFill>
                  <a:srgbClr val="4BB2F5"/>
                </a:solidFill>
              </a:defRPr>
            </a:lvl1pPr>
            <a:lvl2pPr marL="685766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2942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120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298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教学过程</a:t>
            </a: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8708324" y="6030374"/>
            <a:ext cx="1826339" cy="660748"/>
          </a:xfrm>
          <a:prstGeom prst="roundRect">
            <a:avLst/>
          </a:prstGeom>
          <a:solidFill>
            <a:srgbClr val="4BB2F5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zh-CN" altLang="en-US" sz="2800" dirty="0">
                <a:solidFill>
                  <a:schemeClr val="bg1"/>
                </a:solidFill>
              </a:rPr>
              <a:t>实践感悟</a:t>
            </a:r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669924" y="444501"/>
            <a:ext cx="6550683" cy="1028699"/>
          </a:xfrm>
        </p:spPr>
        <p:txBody>
          <a:bodyPr>
            <a:normAutofit/>
          </a:bodyPr>
          <a:lstStyle/>
          <a:p>
            <a:pPr defTabSz="914400"/>
            <a:r>
              <a:rPr lang="zh-CN" altLang="en-US" dirty="0">
                <a:solidFill>
                  <a:srgbClr val="0070C0"/>
                </a:solidFill>
              </a:rPr>
              <a:t>实践数据收集与分析</a:t>
            </a:r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1495162" y="2075447"/>
            <a:ext cx="9087660" cy="3316504"/>
          </a:xfrm>
        </p:spPr>
        <p:txBody>
          <a:bodyPr>
            <a:normAutofit/>
          </a:bodyPr>
          <a:lstStyle/>
          <a:p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1647562" y="2227847"/>
            <a:ext cx="9087660" cy="331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学情分析；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项目选题可行性分析；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项目学习过程学情分析；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项目测试结果分析。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654665" y="2980666"/>
            <a:ext cx="6039220" cy="1028699"/>
          </a:xfrm>
        </p:spPr>
        <p:txBody>
          <a:bodyPr>
            <a:normAutofit/>
          </a:bodyPr>
          <a:lstStyle/>
          <a:p>
            <a:pPr defTabSz="914400"/>
            <a:r>
              <a:rPr lang="zh-CN" altLang="en-US" sz="6600" dirty="0" smtClean="0">
                <a:solidFill>
                  <a:srgbClr val="0070C0"/>
                </a:solidFill>
              </a:rPr>
              <a:t>感谢指正！</a:t>
            </a:r>
            <a:endParaRPr lang="zh-CN" altLang="en-US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91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36626" y="2594833"/>
            <a:ext cx="9087660" cy="3316504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新版课标要求（四个转变）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现有研究空白（没有相关模块）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9" name="组合 248"/>
          <p:cNvGrpSpPr/>
          <p:nvPr/>
        </p:nvGrpSpPr>
        <p:grpSpPr>
          <a:xfrm>
            <a:off x="7380416" y="2005527"/>
            <a:ext cx="4017687" cy="3735355"/>
            <a:chOff x="7380416" y="2005527"/>
            <a:chExt cx="4017687" cy="3735355"/>
          </a:xfrm>
        </p:grpSpPr>
        <p:sp>
          <p:nvSpPr>
            <p:cNvPr id="5" name="ïṧliḋé">
              <a:extLst>
                <a:ext uri="{FF2B5EF4-FFF2-40B4-BE49-F238E27FC236}">
                  <a16:creationId xmlns="" xmlns:a16="http://schemas.microsoft.com/office/drawing/2014/main" id="{727B23C4-25A0-4BD6-ACE4-82473C089B92}"/>
                </a:ext>
              </a:extLst>
            </p:cNvPr>
            <p:cNvSpPr/>
            <p:nvPr/>
          </p:nvSpPr>
          <p:spPr bwMode="auto">
            <a:xfrm>
              <a:off x="7380416" y="5701229"/>
              <a:ext cx="3361027" cy="39653"/>
            </a:xfrm>
            <a:custGeom>
              <a:avLst/>
              <a:gdLst>
                <a:gd name="T0" fmla="*/ 17 w 2418"/>
                <a:gd name="T1" fmla="*/ 29 h 29"/>
                <a:gd name="T2" fmla="*/ 0 w 2418"/>
                <a:gd name="T3" fmla="*/ 14 h 29"/>
                <a:gd name="T4" fmla="*/ 17 w 2418"/>
                <a:gd name="T5" fmla="*/ 0 h 29"/>
                <a:gd name="T6" fmla="*/ 517 w 2418"/>
                <a:gd name="T7" fmla="*/ 0 h 29"/>
                <a:gd name="T8" fmla="*/ 517 w 2418"/>
                <a:gd name="T9" fmla="*/ 11 h 29"/>
                <a:gd name="T10" fmla="*/ 998 w 2418"/>
                <a:gd name="T11" fmla="*/ 11 h 29"/>
                <a:gd name="T12" fmla="*/ 1028 w 2418"/>
                <a:gd name="T13" fmla="*/ 0 h 29"/>
                <a:gd name="T14" fmla="*/ 1230 w 2418"/>
                <a:gd name="T15" fmla="*/ 0 h 29"/>
                <a:gd name="T16" fmla="*/ 1230 w 2418"/>
                <a:gd name="T17" fmla="*/ 11 h 29"/>
                <a:gd name="T18" fmla="*/ 1546 w 2418"/>
                <a:gd name="T19" fmla="*/ 11 h 29"/>
                <a:gd name="T20" fmla="*/ 1547 w 2418"/>
                <a:gd name="T21" fmla="*/ 11 h 29"/>
                <a:gd name="T22" fmla="*/ 1625 w 2418"/>
                <a:gd name="T23" fmla="*/ 11 h 29"/>
                <a:gd name="T24" fmla="*/ 1658 w 2418"/>
                <a:gd name="T25" fmla="*/ 0 h 29"/>
                <a:gd name="T26" fmla="*/ 2399 w 2418"/>
                <a:gd name="T27" fmla="*/ 0 h 29"/>
                <a:gd name="T28" fmla="*/ 2418 w 2418"/>
                <a:gd name="T29" fmla="*/ 14 h 29"/>
                <a:gd name="T30" fmla="*/ 2399 w 2418"/>
                <a:gd name="T31" fmla="*/ 29 h 29"/>
                <a:gd name="T32" fmla="*/ 17 w 2418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8" h="29">
                  <a:moveTo>
                    <a:pt x="17" y="29"/>
                  </a:move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7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17" y="11"/>
                    <a:pt x="517" y="11"/>
                    <a:pt x="517" y="11"/>
                  </a:cubicBezTo>
                  <a:cubicBezTo>
                    <a:pt x="998" y="11"/>
                    <a:pt x="998" y="11"/>
                    <a:pt x="998" y="11"/>
                  </a:cubicBezTo>
                  <a:cubicBezTo>
                    <a:pt x="1009" y="11"/>
                    <a:pt x="1020" y="7"/>
                    <a:pt x="1028" y="0"/>
                  </a:cubicBezTo>
                  <a:cubicBezTo>
                    <a:pt x="1230" y="0"/>
                    <a:pt x="1230" y="0"/>
                    <a:pt x="1230" y="0"/>
                  </a:cubicBezTo>
                  <a:cubicBezTo>
                    <a:pt x="1230" y="11"/>
                    <a:pt x="1230" y="11"/>
                    <a:pt x="1230" y="11"/>
                  </a:cubicBezTo>
                  <a:cubicBezTo>
                    <a:pt x="1546" y="11"/>
                    <a:pt x="1546" y="11"/>
                    <a:pt x="1546" y="11"/>
                  </a:cubicBezTo>
                  <a:cubicBezTo>
                    <a:pt x="1547" y="11"/>
                    <a:pt x="1547" y="11"/>
                    <a:pt x="1547" y="11"/>
                  </a:cubicBezTo>
                  <a:cubicBezTo>
                    <a:pt x="1625" y="11"/>
                    <a:pt x="1625" y="11"/>
                    <a:pt x="1625" y="11"/>
                  </a:cubicBezTo>
                  <a:cubicBezTo>
                    <a:pt x="1638" y="11"/>
                    <a:pt x="1649" y="7"/>
                    <a:pt x="1658" y="0"/>
                  </a:cubicBezTo>
                  <a:cubicBezTo>
                    <a:pt x="2399" y="0"/>
                    <a:pt x="2399" y="0"/>
                    <a:pt x="2399" y="0"/>
                  </a:cubicBezTo>
                  <a:cubicBezTo>
                    <a:pt x="2410" y="0"/>
                    <a:pt x="2418" y="6"/>
                    <a:pt x="2418" y="14"/>
                  </a:cubicBezTo>
                  <a:cubicBezTo>
                    <a:pt x="2418" y="22"/>
                    <a:pt x="2410" y="29"/>
                    <a:pt x="2399" y="29"/>
                  </a:cubicBezTo>
                  <a:cubicBezTo>
                    <a:pt x="17" y="29"/>
                    <a:pt x="17" y="29"/>
                    <a:pt x="17" y="29"/>
                  </a:cubicBezTo>
                </a:path>
              </a:pathLst>
            </a:custGeom>
            <a:solidFill>
              <a:srgbClr val="CFD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îṣḷïḋé">
              <a:extLst>
                <a:ext uri="{FF2B5EF4-FFF2-40B4-BE49-F238E27FC236}">
                  <a16:creationId xmlns="" xmlns:a16="http://schemas.microsoft.com/office/drawing/2014/main" id="{939A7E81-811C-4A09-9821-EC2A5D1EE0F6}"/>
                </a:ext>
              </a:extLst>
            </p:cNvPr>
            <p:cNvSpPr/>
            <p:nvPr/>
          </p:nvSpPr>
          <p:spPr bwMode="auto">
            <a:xfrm>
              <a:off x="7401035" y="5429999"/>
              <a:ext cx="30137" cy="49170"/>
            </a:xfrm>
            <a:custGeom>
              <a:avLst/>
              <a:gdLst>
                <a:gd name="T0" fmla="*/ 9 w 22"/>
                <a:gd name="T1" fmla="*/ 35 h 35"/>
                <a:gd name="T2" fmla="*/ 7 w 22"/>
                <a:gd name="T3" fmla="*/ 35 h 35"/>
                <a:gd name="T4" fmla="*/ 1 w 22"/>
                <a:gd name="T5" fmla="*/ 25 h 35"/>
                <a:gd name="T6" fmla="*/ 5 w 22"/>
                <a:gd name="T7" fmla="*/ 7 h 35"/>
                <a:gd name="T8" fmla="*/ 15 w 22"/>
                <a:gd name="T9" fmla="*/ 1 h 35"/>
                <a:gd name="T10" fmla="*/ 21 w 22"/>
                <a:gd name="T11" fmla="*/ 11 h 35"/>
                <a:gd name="T12" fmla="*/ 17 w 22"/>
                <a:gd name="T13" fmla="*/ 28 h 35"/>
                <a:gd name="T14" fmla="*/ 9 w 22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5">
                  <a:moveTo>
                    <a:pt x="9" y="35"/>
                  </a:moveTo>
                  <a:cubicBezTo>
                    <a:pt x="8" y="35"/>
                    <a:pt x="8" y="35"/>
                    <a:pt x="7" y="35"/>
                  </a:cubicBezTo>
                  <a:cubicBezTo>
                    <a:pt x="3" y="34"/>
                    <a:pt x="0" y="30"/>
                    <a:pt x="1" y="25"/>
                  </a:cubicBezTo>
                  <a:cubicBezTo>
                    <a:pt x="1" y="25"/>
                    <a:pt x="2" y="19"/>
                    <a:pt x="5" y="7"/>
                  </a:cubicBezTo>
                  <a:cubicBezTo>
                    <a:pt x="6" y="3"/>
                    <a:pt x="10" y="0"/>
                    <a:pt x="15" y="1"/>
                  </a:cubicBezTo>
                  <a:cubicBezTo>
                    <a:pt x="19" y="2"/>
                    <a:pt x="22" y="7"/>
                    <a:pt x="21" y="11"/>
                  </a:cubicBezTo>
                  <a:cubicBezTo>
                    <a:pt x="18" y="22"/>
                    <a:pt x="17" y="28"/>
                    <a:pt x="17" y="28"/>
                  </a:cubicBezTo>
                  <a:cubicBezTo>
                    <a:pt x="16" y="32"/>
                    <a:pt x="13" y="35"/>
                    <a:pt x="9" y="35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íṧlîdè">
              <a:extLst>
                <a:ext uri="{FF2B5EF4-FFF2-40B4-BE49-F238E27FC236}">
                  <a16:creationId xmlns="" xmlns:a16="http://schemas.microsoft.com/office/drawing/2014/main" id="{8E6DE7F2-526B-4AD2-9E91-A3638947BA42}"/>
                </a:ext>
              </a:extLst>
            </p:cNvPr>
            <p:cNvSpPr/>
            <p:nvPr/>
          </p:nvSpPr>
          <p:spPr bwMode="auto">
            <a:xfrm>
              <a:off x="7426413" y="4611553"/>
              <a:ext cx="905685" cy="764519"/>
            </a:xfrm>
            <a:custGeom>
              <a:avLst/>
              <a:gdLst>
                <a:gd name="T0" fmla="*/ 328 w 652"/>
                <a:gd name="T1" fmla="*/ 14 h 552"/>
                <a:gd name="T2" fmla="*/ 370 w 652"/>
                <a:gd name="T3" fmla="*/ 0 h 552"/>
                <a:gd name="T4" fmla="*/ 378 w 652"/>
                <a:gd name="T5" fmla="*/ 8 h 552"/>
                <a:gd name="T6" fmla="*/ 337 w 652"/>
                <a:gd name="T7" fmla="*/ 20 h 552"/>
                <a:gd name="T8" fmla="*/ 459 w 652"/>
                <a:gd name="T9" fmla="*/ 34 h 552"/>
                <a:gd name="T10" fmla="*/ 425 w 652"/>
                <a:gd name="T11" fmla="*/ 23 h 552"/>
                <a:gd name="T12" fmla="*/ 429 w 652"/>
                <a:gd name="T13" fmla="*/ 7 h 552"/>
                <a:gd name="T14" fmla="*/ 467 w 652"/>
                <a:gd name="T15" fmla="*/ 29 h 552"/>
                <a:gd name="T16" fmla="*/ 254 w 652"/>
                <a:gd name="T17" fmla="*/ 62 h 552"/>
                <a:gd name="T18" fmla="*/ 249 w 652"/>
                <a:gd name="T19" fmla="*/ 48 h 552"/>
                <a:gd name="T20" fmla="*/ 289 w 652"/>
                <a:gd name="T21" fmla="*/ 30 h 552"/>
                <a:gd name="T22" fmla="*/ 259 w 652"/>
                <a:gd name="T23" fmla="*/ 60 h 552"/>
                <a:gd name="T24" fmla="*/ 537 w 652"/>
                <a:gd name="T25" fmla="*/ 85 h 552"/>
                <a:gd name="T26" fmla="*/ 505 w 652"/>
                <a:gd name="T27" fmla="*/ 61 h 552"/>
                <a:gd name="T28" fmla="*/ 514 w 652"/>
                <a:gd name="T29" fmla="*/ 48 h 552"/>
                <a:gd name="T30" fmla="*/ 542 w 652"/>
                <a:gd name="T31" fmla="*/ 82 h 552"/>
                <a:gd name="T32" fmla="*/ 191 w 652"/>
                <a:gd name="T33" fmla="*/ 129 h 552"/>
                <a:gd name="T34" fmla="*/ 185 w 652"/>
                <a:gd name="T35" fmla="*/ 117 h 552"/>
                <a:gd name="T36" fmla="*/ 218 w 652"/>
                <a:gd name="T37" fmla="*/ 88 h 552"/>
                <a:gd name="T38" fmla="*/ 197 w 652"/>
                <a:gd name="T39" fmla="*/ 126 h 552"/>
                <a:gd name="T40" fmla="*/ 597 w 652"/>
                <a:gd name="T41" fmla="*/ 154 h 552"/>
                <a:gd name="T42" fmla="*/ 570 w 652"/>
                <a:gd name="T43" fmla="*/ 124 h 552"/>
                <a:gd name="T44" fmla="*/ 582 w 652"/>
                <a:gd name="T45" fmla="*/ 114 h 552"/>
                <a:gd name="T46" fmla="*/ 601 w 652"/>
                <a:gd name="T47" fmla="*/ 153 h 552"/>
                <a:gd name="T48" fmla="*/ 141 w 652"/>
                <a:gd name="T49" fmla="*/ 207 h 552"/>
                <a:gd name="T50" fmla="*/ 134 w 652"/>
                <a:gd name="T51" fmla="*/ 195 h 552"/>
                <a:gd name="T52" fmla="*/ 163 w 652"/>
                <a:gd name="T53" fmla="*/ 162 h 552"/>
                <a:gd name="T54" fmla="*/ 148 w 652"/>
                <a:gd name="T55" fmla="*/ 203 h 552"/>
                <a:gd name="T56" fmla="*/ 643 w 652"/>
                <a:gd name="T57" fmla="*/ 234 h 552"/>
                <a:gd name="T58" fmla="*/ 620 w 652"/>
                <a:gd name="T59" fmla="*/ 199 h 552"/>
                <a:gd name="T60" fmla="*/ 634 w 652"/>
                <a:gd name="T61" fmla="*/ 192 h 552"/>
                <a:gd name="T62" fmla="*/ 647 w 652"/>
                <a:gd name="T63" fmla="*/ 234 h 552"/>
                <a:gd name="T64" fmla="*/ 100 w 652"/>
                <a:gd name="T65" fmla="*/ 290 h 552"/>
                <a:gd name="T66" fmla="*/ 92 w 652"/>
                <a:gd name="T67" fmla="*/ 279 h 552"/>
                <a:gd name="T68" fmla="*/ 118 w 652"/>
                <a:gd name="T69" fmla="*/ 243 h 552"/>
                <a:gd name="T70" fmla="*/ 107 w 652"/>
                <a:gd name="T71" fmla="*/ 285 h 552"/>
                <a:gd name="T72" fmla="*/ 65 w 652"/>
                <a:gd name="T73" fmla="*/ 376 h 552"/>
                <a:gd name="T74" fmla="*/ 57 w 652"/>
                <a:gd name="T75" fmla="*/ 365 h 552"/>
                <a:gd name="T76" fmla="*/ 80 w 652"/>
                <a:gd name="T77" fmla="*/ 328 h 552"/>
                <a:gd name="T78" fmla="*/ 72 w 652"/>
                <a:gd name="T79" fmla="*/ 371 h 552"/>
                <a:gd name="T80" fmla="*/ 35 w 652"/>
                <a:gd name="T81" fmla="*/ 463 h 552"/>
                <a:gd name="T82" fmla="*/ 27 w 652"/>
                <a:gd name="T83" fmla="*/ 453 h 552"/>
                <a:gd name="T84" fmla="*/ 48 w 652"/>
                <a:gd name="T85" fmla="*/ 415 h 552"/>
                <a:gd name="T86" fmla="*/ 42 w 652"/>
                <a:gd name="T87" fmla="*/ 458 h 552"/>
                <a:gd name="T88" fmla="*/ 9 w 652"/>
                <a:gd name="T89" fmla="*/ 552 h 552"/>
                <a:gd name="T90" fmla="*/ 1 w 652"/>
                <a:gd name="T91" fmla="*/ 542 h 552"/>
                <a:gd name="T92" fmla="*/ 20 w 652"/>
                <a:gd name="T93" fmla="*/ 503 h 552"/>
                <a:gd name="T94" fmla="*/ 17 w 652"/>
                <a:gd name="T95" fmla="*/ 54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2" h="552">
                  <a:moveTo>
                    <a:pt x="335" y="20"/>
                  </a:moveTo>
                  <a:cubicBezTo>
                    <a:pt x="332" y="20"/>
                    <a:pt x="328" y="18"/>
                    <a:pt x="328" y="14"/>
                  </a:cubicBezTo>
                  <a:cubicBezTo>
                    <a:pt x="327" y="10"/>
                    <a:pt x="329" y="5"/>
                    <a:pt x="334" y="4"/>
                  </a:cubicBezTo>
                  <a:cubicBezTo>
                    <a:pt x="345" y="2"/>
                    <a:pt x="358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4" y="0"/>
                    <a:pt x="378" y="4"/>
                    <a:pt x="378" y="8"/>
                  </a:cubicBezTo>
                  <a:cubicBezTo>
                    <a:pt x="378" y="13"/>
                    <a:pt x="374" y="16"/>
                    <a:pt x="370" y="16"/>
                  </a:cubicBezTo>
                  <a:cubicBezTo>
                    <a:pt x="359" y="16"/>
                    <a:pt x="348" y="18"/>
                    <a:pt x="337" y="20"/>
                  </a:cubicBezTo>
                  <a:cubicBezTo>
                    <a:pt x="337" y="20"/>
                    <a:pt x="336" y="20"/>
                    <a:pt x="335" y="20"/>
                  </a:cubicBezTo>
                  <a:close/>
                  <a:moveTo>
                    <a:pt x="459" y="34"/>
                  </a:moveTo>
                  <a:cubicBezTo>
                    <a:pt x="458" y="34"/>
                    <a:pt x="457" y="34"/>
                    <a:pt x="456" y="34"/>
                  </a:cubicBezTo>
                  <a:cubicBezTo>
                    <a:pt x="446" y="29"/>
                    <a:pt x="435" y="26"/>
                    <a:pt x="425" y="23"/>
                  </a:cubicBezTo>
                  <a:cubicBezTo>
                    <a:pt x="420" y="22"/>
                    <a:pt x="418" y="17"/>
                    <a:pt x="419" y="13"/>
                  </a:cubicBezTo>
                  <a:cubicBezTo>
                    <a:pt x="420" y="9"/>
                    <a:pt x="424" y="6"/>
                    <a:pt x="429" y="7"/>
                  </a:cubicBezTo>
                  <a:cubicBezTo>
                    <a:pt x="440" y="10"/>
                    <a:pt x="452" y="14"/>
                    <a:pt x="463" y="19"/>
                  </a:cubicBezTo>
                  <a:cubicBezTo>
                    <a:pt x="467" y="21"/>
                    <a:pt x="469" y="25"/>
                    <a:pt x="467" y="29"/>
                  </a:cubicBezTo>
                  <a:cubicBezTo>
                    <a:pt x="466" y="32"/>
                    <a:pt x="463" y="34"/>
                    <a:pt x="459" y="34"/>
                  </a:cubicBezTo>
                  <a:close/>
                  <a:moveTo>
                    <a:pt x="254" y="62"/>
                  </a:moveTo>
                  <a:cubicBezTo>
                    <a:pt x="252" y="62"/>
                    <a:pt x="249" y="61"/>
                    <a:pt x="248" y="59"/>
                  </a:cubicBezTo>
                  <a:cubicBezTo>
                    <a:pt x="245" y="56"/>
                    <a:pt x="246" y="51"/>
                    <a:pt x="249" y="48"/>
                  </a:cubicBezTo>
                  <a:cubicBezTo>
                    <a:pt x="259" y="40"/>
                    <a:pt x="268" y="33"/>
                    <a:pt x="278" y="27"/>
                  </a:cubicBezTo>
                  <a:cubicBezTo>
                    <a:pt x="282" y="25"/>
                    <a:pt x="287" y="26"/>
                    <a:pt x="289" y="30"/>
                  </a:cubicBezTo>
                  <a:cubicBezTo>
                    <a:pt x="291" y="34"/>
                    <a:pt x="290" y="39"/>
                    <a:pt x="286" y="41"/>
                  </a:cubicBezTo>
                  <a:cubicBezTo>
                    <a:pt x="277" y="46"/>
                    <a:pt x="268" y="53"/>
                    <a:pt x="259" y="60"/>
                  </a:cubicBezTo>
                  <a:cubicBezTo>
                    <a:pt x="258" y="62"/>
                    <a:pt x="256" y="62"/>
                    <a:pt x="254" y="62"/>
                  </a:cubicBezTo>
                  <a:close/>
                  <a:moveTo>
                    <a:pt x="537" y="85"/>
                  </a:moveTo>
                  <a:cubicBezTo>
                    <a:pt x="535" y="85"/>
                    <a:pt x="533" y="84"/>
                    <a:pt x="531" y="83"/>
                  </a:cubicBezTo>
                  <a:cubicBezTo>
                    <a:pt x="523" y="75"/>
                    <a:pt x="514" y="68"/>
                    <a:pt x="505" y="61"/>
                  </a:cubicBezTo>
                  <a:cubicBezTo>
                    <a:pt x="501" y="59"/>
                    <a:pt x="501" y="54"/>
                    <a:pt x="503" y="50"/>
                  </a:cubicBezTo>
                  <a:cubicBezTo>
                    <a:pt x="506" y="46"/>
                    <a:pt x="511" y="46"/>
                    <a:pt x="514" y="48"/>
                  </a:cubicBezTo>
                  <a:cubicBezTo>
                    <a:pt x="524" y="55"/>
                    <a:pt x="533" y="63"/>
                    <a:pt x="542" y="71"/>
                  </a:cubicBezTo>
                  <a:cubicBezTo>
                    <a:pt x="545" y="74"/>
                    <a:pt x="545" y="79"/>
                    <a:pt x="542" y="82"/>
                  </a:cubicBezTo>
                  <a:cubicBezTo>
                    <a:pt x="541" y="84"/>
                    <a:pt x="539" y="85"/>
                    <a:pt x="537" y="85"/>
                  </a:cubicBezTo>
                  <a:close/>
                  <a:moveTo>
                    <a:pt x="191" y="129"/>
                  </a:moveTo>
                  <a:cubicBezTo>
                    <a:pt x="189" y="129"/>
                    <a:pt x="188" y="129"/>
                    <a:pt x="186" y="128"/>
                  </a:cubicBezTo>
                  <a:cubicBezTo>
                    <a:pt x="183" y="125"/>
                    <a:pt x="182" y="120"/>
                    <a:pt x="185" y="117"/>
                  </a:cubicBezTo>
                  <a:cubicBezTo>
                    <a:pt x="192" y="107"/>
                    <a:pt x="199" y="98"/>
                    <a:pt x="207" y="89"/>
                  </a:cubicBezTo>
                  <a:cubicBezTo>
                    <a:pt x="210" y="86"/>
                    <a:pt x="215" y="85"/>
                    <a:pt x="218" y="88"/>
                  </a:cubicBezTo>
                  <a:cubicBezTo>
                    <a:pt x="221" y="91"/>
                    <a:pt x="222" y="96"/>
                    <a:pt x="219" y="100"/>
                  </a:cubicBezTo>
                  <a:cubicBezTo>
                    <a:pt x="212" y="108"/>
                    <a:pt x="204" y="117"/>
                    <a:pt x="197" y="126"/>
                  </a:cubicBezTo>
                  <a:cubicBezTo>
                    <a:pt x="196" y="128"/>
                    <a:pt x="193" y="129"/>
                    <a:pt x="191" y="129"/>
                  </a:cubicBezTo>
                  <a:close/>
                  <a:moveTo>
                    <a:pt x="597" y="154"/>
                  </a:moveTo>
                  <a:cubicBezTo>
                    <a:pt x="594" y="154"/>
                    <a:pt x="592" y="153"/>
                    <a:pt x="590" y="151"/>
                  </a:cubicBezTo>
                  <a:cubicBezTo>
                    <a:pt x="584" y="141"/>
                    <a:pt x="577" y="132"/>
                    <a:pt x="570" y="124"/>
                  </a:cubicBezTo>
                  <a:cubicBezTo>
                    <a:pt x="567" y="120"/>
                    <a:pt x="568" y="115"/>
                    <a:pt x="571" y="112"/>
                  </a:cubicBezTo>
                  <a:cubicBezTo>
                    <a:pt x="574" y="110"/>
                    <a:pt x="580" y="110"/>
                    <a:pt x="582" y="114"/>
                  </a:cubicBezTo>
                  <a:cubicBezTo>
                    <a:pt x="590" y="123"/>
                    <a:pt x="597" y="132"/>
                    <a:pt x="603" y="142"/>
                  </a:cubicBezTo>
                  <a:cubicBezTo>
                    <a:pt x="606" y="146"/>
                    <a:pt x="605" y="150"/>
                    <a:pt x="601" y="153"/>
                  </a:cubicBezTo>
                  <a:cubicBezTo>
                    <a:pt x="600" y="154"/>
                    <a:pt x="599" y="154"/>
                    <a:pt x="597" y="154"/>
                  </a:cubicBezTo>
                  <a:close/>
                  <a:moveTo>
                    <a:pt x="141" y="207"/>
                  </a:moveTo>
                  <a:cubicBezTo>
                    <a:pt x="140" y="207"/>
                    <a:pt x="138" y="207"/>
                    <a:pt x="137" y="206"/>
                  </a:cubicBezTo>
                  <a:cubicBezTo>
                    <a:pt x="133" y="204"/>
                    <a:pt x="132" y="199"/>
                    <a:pt x="134" y="195"/>
                  </a:cubicBezTo>
                  <a:cubicBezTo>
                    <a:pt x="140" y="185"/>
                    <a:pt x="146" y="175"/>
                    <a:pt x="152" y="165"/>
                  </a:cubicBezTo>
                  <a:cubicBezTo>
                    <a:pt x="154" y="161"/>
                    <a:pt x="159" y="160"/>
                    <a:pt x="163" y="162"/>
                  </a:cubicBezTo>
                  <a:cubicBezTo>
                    <a:pt x="166" y="165"/>
                    <a:pt x="168" y="170"/>
                    <a:pt x="165" y="173"/>
                  </a:cubicBezTo>
                  <a:cubicBezTo>
                    <a:pt x="160" y="183"/>
                    <a:pt x="154" y="193"/>
                    <a:pt x="148" y="203"/>
                  </a:cubicBezTo>
                  <a:cubicBezTo>
                    <a:pt x="146" y="206"/>
                    <a:pt x="144" y="207"/>
                    <a:pt x="141" y="207"/>
                  </a:cubicBezTo>
                  <a:close/>
                  <a:moveTo>
                    <a:pt x="643" y="234"/>
                  </a:moveTo>
                  <a:cubicBezTo>
                    <a:pt x="640" y="234"/>
                    <a:pt x="637" y="233"/>
                    <a:pt x="636" y="230"/>
                  </a:cubicBezTo>
                  <a:cubicBezTo>
                    <a:pt x="631" y="220"/>
                    <a:pt x="626" y="209"/>
                    <a:pt x="620" y="199"/>
                  </a:cubicBezTo>
                  <a:cubicBezTo>
                    <a:pt x="618" y="196"/>
                    <a:pt x="620" y="191"/>
                    <a:pt x="623" y="189"/>
                  </a:cubicBezTo>
                  <a:cubicBezTo>
                    <a:pt x="627" y="186"/>
                    <a:pt x="632" y="188"/>
                    <a:pt x="634" y="192"/>
                  </a:cubicBezTo>
                  <a:cubicBezTo>
                    <a:pt x="640" y="202"/>
                    <a:pt x="645" y="212"/>
                    <a:pt x="650" y="223"/>
                  </a:cubicBezTo>
                  <a:cubicBezTo>
                    <a:pt x="652" y="227"/>
                    <a:pt x="651" y="232"/>
                    <a:pt x="647" y="234"/>
                  </a:cubicBezTo>
                  <a:cubicBezTo>
                    <a:pt x="646" y="234"/>
                    <a:pt x="644" y="234"/>
                    <a:pt x="643" y="234"/>
                  </a:cubicBezTo>
                  <a:close/>
                  <a:moveTo>
                    <a:pt x="100" y="290"/>
                  </a:moveTo>
                  <a:cubicBezTo>
                    <a:pt x="99" y="290"/>
                    <a:pt x="98" y="290"/>
                    <a:pt x="96" y="289"/>
                  </a:cubicBezTo>
                  <a:cubicBezTo>
                    <a:pt x="92" y="288"/>
                    <a:pt x="91" y="283"/>
                    <a:pt x="92" y="279"/>
                  </a:cubicBezTo>
                  <a:cubicBezTo>
                    <a:pt x="97" y="268"/>
                    <a:pt x="102" y="257"/>
                    <a:pt x="107" y="247"/>
                  </a:cubicBezTo>
                  <a:cubicBezTo>
                    <a:pt x="109" y="243"/>
                    <a:pt x="114" y="241"/>
                    <a:pt x="118" y="243"/>
                  </a:cubicBezTo>
                  <a:cubicBezTo>
                    <a:pt x="122" y="245"/>
                    <a:pt x="123" y="250"/>
                    <a:pt x="122" y="254"/>
                  </a:cubicBezTo>
                  <a:cubicBezTo>
                    <a:pt x="117" y="264"/>
                    <a:pt x="112" y="275"/>
                    <a:pt x="107" y="285"/>
                  </a:cubicBezTo>
                  <a:cubicBezTo>
                    <a:pt x="106" y="288"/>
                    <a:pt x="103" y="290"/>
                    <a:pt x="100" y="290"/>
                  </a:cubicBezTo>
                  <a:close/>
                  <a:moveTo>
                    <a:pt x="65" y="376"/>
                  </a:moveTo>
                  <a:cubicBezTo>
                    <a:pt x="64" y="376"/>
                    <a:pt x="63" y="376"/>
                    <a:pt x="62" y="375"/>
                  </a:cubicBezTo>
                  <a:cubicBezTo>
                    <a:pt x="58" y="374"/>
                    <a:pt x="56" y="369"/>
                    <a:pt x="57" y="365"/>
                  </a:cubicBezTo>
                  <a:cubicBezTo>
                    <a:pt x="61" y="354"/>
                    <a:pt x="66" y="343"/>
                    <a:pt x="70" y="332"/>
                  </a:cubicBezTo>
                  <a:cubicBezTo>
                    <a:pt x="71" y="328"/>
                    <a:pt x="76" y="326"/>
                    <a:pt x="80" y="328"/>
                  </a:cubicBezTo>
                  <a:cubicBezTo>
                    <a:pt x="84" y="330"/>
                    <a:pt x="86" y="334"/>
                    <a:pt x="85" y="338"/>
                  </a:cubicBezTo>
                  <a:cubicBezTo>
                    <a:pt x="81" y="349"/>
                    <a:pt x="76" y="360"/>
                    <a:pt x="72" y="371"/>
                  </a:cubicBezTo>
                  <a:cubicBezTo>
                    <a:pt x="71" y="374"/>
                    <a:pt x="68" y="376"/>
                    <a:pt x="65" y="376"/>
                  </a:cubicBezTo>
                  <a:close/>
                  <a:moveTo>
                    <a:pt x="35" y="463"/>
                  </a:moveTo>
                  <a:cubicBezTo>
                    <a:pt x="34" y="463"/>
                    <a:pt x="33" y="463"/>
                    <a:pt x="32" y="463"/>
                  </a:cubicBezTo>
                  <a:cubicBezTo>
                    <a:pt x="28" y="462"/>
                    <a:pt x="26" y="457"/>
                    <a:pt x="27" y="453"/>
                  </a:cubicBezTo>
                  <a:cubicBezTo>
                    <a:pt x="31" y="442"/>
                    <a:pt x="34" y="431"/>
                    <a:pt x="38" y="420"/>
                  </a:cubicBezTo>
                  <a:cubicBezTo>
                    <a:pt x="39" y="416"/>
                    <a:pt x="44" y="413"/>
                    <a:pt x="48" y="415"/>
                  </a:cubicBezTo>
                  <a:cubicBezTo>
                    <a:pt x="52" y="416"/>
                    <a:pt x="55" y="421"/>
                    <a:pt x="53" y="425"/>
                  </a:cubicBezTo>
                  <a:cubicBezTo>
                    <a:pt x="50" y="436"/>
                    <a:pt x="46" y="447"/>
                    <a:pt x="42" y="458"/>
                  </a:cubicBezTo>
                  <a:cubicBezTo>
                    <a:pt x="41" y="461"/>
                    <a:pt x="38" y="463"/>
                    <a:pt x="35" y="463"/>
                  </a:cubicBezTo>
                  <a:close/>
                  <a:moveTo>
                    <a:pt x="9" y="552"/>
                  </a:moveTo>
                  <a:cubicBezTo>
                    <a:pt x="8" y="552"/>
                    <a:pt x="8" y="552"/>
                    <a:pt x="7" y="552"/>
                  </a:cubicBezTo>
                  <a:cubicBezTo>
                    <a:pt x="3" y="551"/>
                    <a:pt x="0" y="546"/>
                    <a:pt x="1" y="542"/>
                  </a:cubicBezTo>
                  <a:cubicBezTo>
                    <a:pt x="4" y="531"/>
                    <a:pt x="7" y="520"/>
                    <a:pt x="10" y="509"/>
                  </a:cubicBezTo>
                  <a:cubicBezTo>
                    <a:pt x="12" y="504"/>
                    <a:pt x="16" y="502"/>
                    <a:pt x="20" y="503"/>
                  </a:cubicBezTo>
                  <a:cubicBezTo>
                    <a:pt x="25" y="504"/>
                    <a:pt x="27" y="509"/>
                    <a:pt x="26" y="513"/>
                  </a:cubicBezTo>
                  <a:cubicBezTo>
                    <a:pt x="23" y="524"/>
                    <a:pt x="20" y="535"/>
                    <a:pt x="17" y="546"/>
                  </a:cubicBezTo>
                  <a:cubicBezTo>
                    <a:pt x="16" y="550"/>
                    <a:pt x="12" y="552"/>
                    <a:pt x="9" y="552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îŝľídè">
              <a:extLst>
                <a:ext uri="{FF2B5EF4-FFF2-40B4-BE49-F238E27FC236}">
                  <a16:creationId xmlns="" xmlns:a16="http://schemas.microsoft.com/office/drawing/2014/main" id="{8E489FA8-1D51-4D8F-BB14-FFF99E07B267}"/>
                </a:ext>
              </a:extLst>
            </p:cNvPr>
            <p:cNvSpPr/>
            <p:nvPr/>
          </p:nvSpPr>
          <p:spPr bwMode="auto">
            <a:xfrm>
              <a:off x="8338444" y="4987465"/>
              <a:ext cx="41239" cy="45997"/>
            </a:xfrm>
            <a:custGeom>
              <a:avLst/>
              <a:gdLst>
                <a:gd name="T0" fmla="*/ 15 w 29"/>
                <a:gd name="T1" fmla="*/ 34 h 34"/>
                <a:gd name="T2" fmla="*/ 15 w 29"/>
                <a:gd name="T3" fmla="*/ 34 h 34"/>
                <a:gd name="T4" fmla="*/ 7 w 29"/>
                <a:gd name="T5" fmla="*/ 28 h 34"/>
                <a:gd name="T6" fmla="*/ 1 w 29"/>
                <a:gd name="T7" fmla="*/ 11 h 34"/>
                <a:gd name="T8" fmla="*/ 6 w 29"/>
                <a:gd name="T9" fmla="*/ 1 h 34"/>
                <a:gd name="T10" fmla="*/ 15 w 29"/>
                <a:gd name="T11" fmla="*/ 3 h 34"/>
                <a:gd name="T12" fmla="*/ 23 w 29"/>
                <a:gd name="T13" fmla="*/ 1 h 34"/>
                <a:gd name="T14" fmla="*/ 28 w 29"/>
                <a:gd name="T15" fmla="*/ 11 h 34"/>
                <a:gd name="T16" fmla="*/ 22 w 29"/>
                <a:gd name="T17" fmla="*/ 28 h 34"/>
                <a:gd name="T18" fmla="*/ 15 w 29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34">
                  <a:moveTo>
                    <a:pt x="15" y="34"/>
                  </a:moveTo>
                  <a:cubicBezTo>
                    <a:pt x="15" y="34"/>
                    <a:pt x="15" y="34"/>
                    <a:pt x="15" y="34"/>
                  </a:cubicBezTo>
                  <a:cubicBezTo>
                    <a:pt x="11" y="33"/>
                    <a:pt x="8" y="31"/>
                    <a:pt x="7" y="28"/>
                  </a:cubicBezTo>
                  <a:cubicBezTo>
                    <a:pt x="7" y="28"/>
                    <a:pt x="5" y="22"/>
                    <a:pt x="1" y="11"/>
                  </a:cubicBez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2" y="1"/>
                    <a:pt x="15" y="3"/>
                  </a:cubicBezTo>
                  <a:cubicBezTo>
                    <a:pt x="17" y="1"/>
                    <a:pt x="20" y="0"/>
                    <a:pt x="23" y="1"/>
                  </a:cubicBezTo>
                  <a:cubicBezTo>
                    <a:pt x="27" y="2"/>
                    <a:pt x="29" y="7"/>
                    <a:pt x="28" y="11"/>
                  </a:cubicBezTo>
                  <a:cubicBezTo>
                    <a:pt x="24" y="22"/>
                    <a:pt x="22" y="28"/>
                    <a:pt x="22" y="28"/>
                  </a:cubicBezTo>
                  <a:cubicBezTo>
                    <a:pt x="21" y="31"/>
                    <a:pt x="18" y="34"/>
                    <a:pt x="15" y="34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íslîḍê">
              <a:extLst>
                <a:ext uri="{FF2B5EF4-FFF2-40B4-BE49-F238E27FC236}">
                  <a16:creationId xmlns="" xmlns:a16="http://schemas.microsoft.com/office/drawing/2014/main" id="{0E73F431-4D7E-4AD5-B1EC-CC57B504E4DD}"/>
                </a:ext>
              </a:extLst>
            </p:cNvPr>
            <p:cNvSpPr/>
            <p:nvPr/>
          </p:nvSpPr>
          <p:spPr bwMode="auto">
            <a:xfrm>
              <a:off x="8382854" y="4326047"/>
              <a:ext cx="929478" cy="607490"/>
            </a:xfrm>
            <a:custGeom>
              <a:avLst/>
              <a:gdLst>
                <a:gd name="T0" fmla="*/ 350 w 668"/>
                <a:gd name="T1" fmla="*/ 10 h 438"/>
                <a:gd name="T2" fmla="*/ 375 w 668"/>
                <a:gd name="T3" fmla="*/ 0 h 438"/>
                <a:gd name="T4" fmla="*/ 402 w 668"/>
                <a:gd name="T5" fmla="*/ 9 h 438"/>
                <a:gd name="T6" fmla="*/ 375 w 668"/>
                <a:gd name="T7" fmla="*/ 16 h 438"/>
                <a:gd name="T8" fmla="*/ 358 w 668"/>
                <a:gd name="T9" fmla="*/ 17 h 438"/>
                <a:gd name="T10" fmla="*/ 478 w 668"/>
                <a:gd name="T11" fmla="*/ 46 h 438"/>
                <a:gd name="T12" fmla="*/ 444 w 668"/>
                <a:gd name="T13" fmla="*/ 20 h 438"/>
                <a:gd name="T14" fmla="*/ 487 w 668"/>
                <a:gd name="T15" fmla="*/ 32 h 438"/>
                <a:gd name="T16" fmla="*/ 483 w 668"/>
                <a:gd name="T17" fmla="*/ 47 h 438"/>
                <a:gd name="T18" fmla="*/ 263 w 668"/>
                <a:gd name="T19" fmla="*/ 46 h 438"/>
                <a:gd name="T20" fmla="*/ 298 w 668"/>
                <a:gd name="T21" fmla="*/ 18 h 438"/>
                <a:gd name="T22" fmla="*/ 305 w 668"/>
                <a:gd name="T23" fmla="*/ 32 h 438"/>
                <a:gd name="T24" fmla="*/ 270 w 668"/>
                <a:gd name="T25" fmla="*/ 50 h 438"/>
                <a:gd name="T26" fmla="*/ 549 w 668"/>
                <a:gd name="T27" fmla="*/ 105 h 438"/>
                <a:gd name="T28" fmla="*/ 524 w 668"/>
                <a:gd name="T29" fmla="*/ 69 h 438"/>
                <a:gd name="T30" fmla="*/ 561 w 668"/>
                <a:gd name="T31" fmla="*/ 94 h 438"/>
                <a:gd name="T32" fmla="*/ 555 w 668"/>
                <a:gd name="T33" fmla="*/ 107 h 438"/>
                <a:gd name="T34" fmla="*/ 193 w 668"/>
                <a:gd name="T35" fmla="*/ 109 h 438"/>
                <a:gd name="T36" fmla="*/ 218 w 668"/>
                <a:gd name="T37" fmla="*/ 72 h 438"/>
                <a:gd name="T38" fmla="*/ 229 w 668"/>
                <a:gd name="T39" fmla="*/ 84 h 438"/>
                <a:gd name="T40" fmla="*/ 198 w 668"/>
                <a:gd name="T41" fmla="*/ 111 h 438"/>
                <a:gd name="T42" fmla="*/ 606 w 668"/>
                <a:gd name="T43" fmla="*/ 179 h 438"/>
                <a:gd name="T44" fmla="*/ 588 w 668"/>
                <a:gd name="T45" fmla="*/ 139 h 438"/>
                <a:gd name="T46" fmla="*/ 619 w 668"/>
                <a:gd name="T47" fmla="*/ 170 h 438"/>
                <a:gd name="T48" fmla="*/ 612 w 668"/>
                <a:gd name="T49" fmla="*/ 183 h 438"/>
                <a:gd name="T50" fmla="*/ 135 w 668"/>
                <a:gd name="T51" fmla="*/ 184 h 438"/>
                <a:gd name="T52" fmla="*/ 154 w 668"/>
                <a:gd name="T53" fmla="*/ 144 h 438"/>
                <a:gd name="T54" fmla="*/ 166 w 668"/>
                <a:gd name="T55" fmla="*/ 153 h 438"/>
                <a:gd name="T56" fmla="*/ 139 w 668"/>
                <a:gd name="T57" fmla="*/ 185 h 438"/>
                <a:gd name="T58" fmla="*/ 652 w 668"/>
                <a:gd name="T59" fmla="*/ 261 h 438"/>
                <a:gd name="T60" fmla="*/ 639 w 668"/>
                <a:gd name="T61" fmla="*/ 219 h 438"/>
                <a:gd name="T62" fmla="*/ 666 w 668"/>
                <a:gd name="T63" fmla="*/ 254 h 438"/>
                <a:gd name="T64" fmla="*/ 659 w 668"/>
                <a:gd name="T65" fmla="*/ 266 h 438"/>
                <a:gd name="T66" fmla="*/ 86 w 668"/>
                <a:gd name="T67" fmla="*/ 265 h 438"/>
                <a:gd name="T68" fmla="*/ 100 w 668"/>
                <a:gd name="T69" fmla="*/ 223 h 438"/>
                <a:gd name="T70" fmla="*/ 114 w 668"/>
                <a:gd name="T71" fmla="*/ 231 h 438"/>
                <a:gd name="T72" fmla="*/ 89 w 668"/>
                <a:gd name="T73" fmla="*/ 266 h 438"/>
                <a:gd name="T74" fmla="*/ 43 w 668"/>
                <a:gd name="T75" fmla="*/ 350 h 438"/>
                <a:gd name="T76" fmla="*/ 55 w 668"/>
                <a:gd name="T77" fmla="*/ 307 h 438"/>
                <a:gd name="T78" fmla="*/ 69 w 668"/>
                <a:gd name="T79" fmla="*/ 314 h 438"/>
                <a:gd name="T80" fmla="*/ 46 w 668"/>
                <a:gd name="T81" fmla="*/ 351 h 438"/>
                <a:gd name="T82" fmla="*/ 6 w 668"/>
                <a:gd name="T83" fmla="*/ 437 h 438"/>
                <a:gd name="T84" fmla="*/ 15 w 668"/>
                <a:gd name="T85" fmla="*/ 394 h 438"/>
                <a:gd name="T86" fmla="*/ 30 w 668"/>
                <a:gd name="T87" fmla="*/ 400 h 438"/>
                <a:gd name="T88" fmla="*/ 9 w 668"/>
                <a:gd name="T89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8" h="438">
                  <a:moveTo>
                    <a:pt x="358" y="17"/>
                  </a:moveTo>
                  <a:cubicBezTo>
                    <a:pt x="354" y="17"/>
                    <a:pt x="351" y="14"/>
                    <a:pt x="350" y="10"/>
                  </a:cubicBezTo>
                  <a:cubicBezTo>
                    <a:pt x="350" y="5"/>
                    <a:pt x="353" y="2"/>
                    <a:pt x="357" y="1"/>
                  </a:cubicBezTo>
                  <a:cubicBezTo>
                    <a:pt x="363" y="0"/>
                    <a:pt x="369" y="0"/>
                    <a:pt x="375" y="0"/>
                  </a:cubicBezTo>
                  <a:cubicBezTo>
                    <a:pt x="381" y="0"/>
                    <a:pt x="388" y="0"/>
                    <a:pt x="394" y="1"/>
                  </a:cubicBezTo>
                  <a:cubicBezTo>
                    <a:pt x="399" y="1"/>
                    <a:pt x="402" y="5"/>
                    <a:pt x="402" y="9"/>
                  </a:cubicBezTo>
                  <a:cubicBezTo>
                    <a:pt x="401" y="14"/>
                    <a:pt x="397" y="17"/>
                    <a:pt x="393" y="16"/>
                  </a:cubicBezTo>
                  <a:cubicBezTo>
                    <a:pt x="387" y="16"/>
                    <a:pt x="381" y="16"/>
                    <a:pt x="375" y="16"/>
                  </a:cubicBezTo>
                  <a:cubicBezTo>
                    <a:pt x="370" y="16"/>
                    <a:pt x="364" y="16"/>
                    <a:pt x="359" y="17"/>
                  </a:cubicBezTo>
                  <a:cubicBezTo>
                    <a:pt x="358" y="17"/>
                    <a:pt x="358" y="17"/>
                    <a:pt x="358" y="17"/>
                  </a:cubicBezTo>
                  <a:close/>
                  <a:moveTo>
                    <a:pt x="483" y="47"/>
                  </a:moveTo>
                  <a:cubicBezTo>
                    <a:pt x="481" y="47"/>
                    <a:pt x="480" y="46"/>
                    <a:pt x="478" y="46"/>
                  </a:cubicBezTo>
                  <a:cubicBezTo>
                    <a:pt x="468" y="39"/>
                    <a:pt x="458" y="34"/>
                    <a:pt x="448" y="30"/>
                  </a:cubicBezTo>
                  <a:cubicBezTo>
                    <a:pt x="444" y="28"/>
                    <a:pt x="442" y="24"/>
                    <a:pt x="444" y="20"/>
                  </a:cubicBezTo>
                  <a:cubicBezTo>
                    <a:pt x="445" y="15"/>
                    <a:pt x="450" y="14"/>
                    <a:pt x="454" y="15"/>
                  </a:cubicBezTo>
                  <a:cubicBezTo>
                    <a:pt x="465" y="20"/>
                    <a:pt x="476" y="25"/>
                    <a:pt x="487" y="32"/>
                  </a:cubicBezTo>
                  <a:cubicBezTo>
                    <a:pt x="491" y="34"/>
                    <a:pt x="492" y="39"/>
                    <a:pt x="489" y="43"/>
                  </a:cubicBezTo>
                  <a:cubicBezTo>
                    <a:pt x="488" y="45"/>
                    <a:pt x="485" y="47"/>
                    <a:pt x="483" y="47"/>
                  </a:cubicBezTo>
                  <a:close/>
                  <a:moveTo>
                    <a:pt x="270" y="50"/>
                  </a:moveTo>
                  <a:cubicBezTo>
                    <a:pt x="268" y="50"/>
                    <a:pt x="265" y="48"/>
                    <a:pt x="263" y="46"/>
                  </a:cubicBezTo>
                  <a:cubicBezTo>
                    <a:pt x="261" y="42"/>
                    <a:pt x="262" y="37"/>
                    <a:pt x="266" y="35"/>
                  </a:cubicBezTo>
                  <a:cubicBezTo>
                    <a:pt x="277" y="28"/>
                    <a:pt x="288" y="22"/>
                    <a:pt x="298" y="18"/>
                  </a:cubicBezTo>
                  <a:cubicBezTo>
                    <a:pt x="302" y="16"/>
                    <a:pt x="307" y="18"/>
                    <a:pt x="309" y="22"/>
                  </a:cubicBezTo>
                  <a:cubicBezTo>
                    <a:pt x="311" y="26"/>
                    <a:pt x="309" y="30"/>
                    <a:pt x="305" y="32"/>
                  </a:cubicBezTo>
                  <a:cubicBezTo>
                    <a:pt x="295" y="37"/>
                    <a:pt x="285" y="42"/>
                    <a:pt x="275" y="48"/>
                  </a:cubicBezTo>
                  <a:cubicBezTo>
                    <a:pt x="273" y="49"/>
                    <a:pt x="272" y="50"/>
                    <a:pt x="270" y="50"/>
                  </a:cubicBezTo>
                  <a:close/>
                  <a:moveTo>
                    <a:pt x="555" y="107"/>
                  </a:moveTo>
                  <a:cubicBezTo>
                    <a:pt x="553" y="107"/>
                    <a:pt x="551" y="107"/>
                    <a:pt x="549" y="105"/>
                  </a:cubicBezTo>
                  <a:cubicBezTo>
                    <a:pt x="541" y="96"/>
                    <a:pt x="533" y="88"/>
                    <a:pt x="524" y="80"/>
                  </a:cubicBezTo>
                  <a:cubicBezTo>
                    <a:pt x="521" y="77"/>
                    <a:pt x="521" y="72"/>
                    <a:pt x="524" y="69"/>
                  </a:cubicBezTo>
                  <a:cubicBezTo>
                    <a:pt x="527" y="66"/>
                    <a:pt x="532" y="65"/>
                    <a:pt x="535" y="68"/>
                  </a:cubicBezTo>
                  <a:cubicBezTo>
                    <a:pt x="544" y="76"/>
                    <a:pt x="552" y="85"/>
                    <a:pt x="561" y="94"/>
                  </a:cubicBezTo>
                  <a:cubicBezTo>
                    <a:pt x="564" y="97"/>
                    <a:pt x="564" y="102"/>
                    <a:pt x="560" y="105"/>
                  </a:cubicBezTo>
                  <a:cubicBezTo>
                    <a:pt x="559" y="107"/>
                    <a:pt x="557" y="107"/>
                    <a:pt x="555" y="107"/>
                  </a:cubicBezTo>
                  <a:close/>
                  <a:moveTo>
                    <a:pt x="198" y="111"/>
                  </a:moveTo>
                  <a:cubicBezTo>
                    <a:pt x="196" y="111"/>
                    <a:pt x="194" y="110"/>
                    <a:pt x="193" y="109"/>
                  </a:cubicBezTo>
                  <a:cubicBezTo>
                    <a:pt x="189" y="106"/>
                    <a:pt x="189" y="101"/>
                    <a:pt x="192" y="97"/>
                  </a:cubicBezTo>
                  <a:cubicBezTo>
                    <a:pt x="201" y="88"/>
                    <a:pt x="209" y="80"/>
                    <a:pt x="218" y="72"/>
                  </a:cubicBezTo>
                  <a:cubicBezTo>
                    <a:pt x="221" y="69"/>
                    <a:pt x="226" y="69"/>
                    <a:pt x="229" y="72"/>
                  </a:cubicBezTo>
                  <a:cubicBezTo>
                    <a:pt x="232" y="76"/>
                    <a:pt x="232" y="81"/>
                    <a:pt x="229" y="84"/>
                  </a:cubicBezTo>
                  <a:cubicBezTo>
                    <a:pt x="221" y="91"/>
                    <a:pt x="212" y="100"/>
                    <a:pt x="204" y="108"/>
                  </a:cubicBezTo>
                  <a:cubicBezTo>
                    <a:pt x="202" y="110"/>
                    <a:pt x="200" y="111"/>
                    <a:pt x="198" y="111"/>
                  </a:cubicBezTo>
                  <a:close/>
                  <a:moveTo>
                    <a:pt x="612" y="183"/>
                  </a:moveTo>
                  <a:cubicBezTo>
                    <a:pt x="610" y="183"/>
                    <a:pt x="607" y="181"/>
                    <a:pt x="606" y="179"/>
                  </a:cubicBezTo>
                  <a:cubicBezTo>
                    <a:pt x="599" y="169"/>
                    <a:pt x="593" y="159"/>
                    <a:pt x="586" y="150"/>
                  </a:cubicBezTo>
                  <a:cubicBezTo>
                    <a:pt x="583" y="147"/>
                    <a:pt x="584" y="142"/>
                    <a:pt x="588" y="139"/>
                  </a:cubicBezTo>
                  <a:cubicBezTo>
                    <a:pt x="591" y="136"/>
                    <a:pt x="596" y="137"/>
                    <a:pt x="599" y="141"/>
                  </a:cubicBezTo>
                  <a:cubicBezTo>
                    <a:pt x="606" y="150"/>
                    <a:pt x="613" y="160"/>
                    <a:pt x="619" y="170"/>
                  </a:cubicBezTo>
                  <a:cubicBezTo>
                    <a:pt x="622" y="174"/>
                    <a:pt x="621" y="179"/>
                    <a:pt x="617" y="182"/>
                  </a:cubicBezTo>
                  <a:cubicBezTo>
                    <a:pt x="615" y="182"/>
                    <a:pt x="614" y="183"/>
                    <a:pt x="612" y="183"/>
                  </a:cubicBezTo>
                  <a:close/>
                  <a:moveTo>
                    <a:pt x="139" y="185"/>
                  </a:moveTo>
                  <a:cubicBezTo>
                    <a:pt x="138" y="185"/>
                    <a:pt x="136" y="185"/>
                    <a:pt x="135" y="184"/>
                  </a:cubicBezTo>
                  <a:cubicBezTo>
                    <a:pt x="131" y="181"/>
                    <a:pt x="130" y="176"/>
                    <a:pt x="133" y="173"/>
                  </a:cubicBezTo>
                  <a:cubicBezTo>
                    <a:pt x="140" y="163"/>
                    <a:pt x="147" y="153"/>
                    <a:pt x="154" y="144"/>
                  </a:cubicBezTo>
                  <a:cubicBezTo>
                    <a:pt x="156" y="140"/>
                    <a:pt x="161" y="139"/>
                    <a:pt x="165" y="142"/>
                  </a:cubicBezTo>
                  <a:cubicBezTo>
                    <a:pt x="168" y="145"/>
                    <a:pt x="169" y="150"/>
                    <a:pt x="166" y="153"/>
                  </a:cubicBezTo>
                  <a:cubicBezTo>
                    <a:pt x="160" y="162"/>
                    <a:pt x="153" y="172"/>
                    <a:pt x="146" y="182"/>
                  </a:cubicBezTo>
                  <a:cubicBezTo>
                    <a:pt x="144" y="184"/>
                    <a:pt x="142" y="185"/>
                    <a:pt x="139" y="185"/>
                  </a:cubicBezTo>
                  <a:close/>
                  <a:moveTo>
                    <a:pt x="659" y="266"/>
                  </a:moveTo>
                  <a:cubicBezTo>
                    <a:pt x="656" y="266"/>
                    <a:pt x="653" y="264"/>
                    <a:pt x="652" y="261"/>
                  </a:cubicBezTo>
                  <a:cubicBezTo>
                    <a:pt x="646" y="250"/>
                    <a:pt x="641" y="240"/>
                    <a:pt x="636" y="230"/>
                  </a:cubicBezTo>
                  <a:cubicBezTo>
                    <a:pt x="633" y="226"/>
                    <a:pt x="635" y="221"/>
                    <a:pt x="639" y="219"/>
                  </a:cubicBezTo>
                  <a:cubicBezTo>
                    <a:pt x="643" y="217"/>
                    <a:pt x="648" y="218"/>
                    <a:pt x="650" y="222"/>
                  </a:cubicBezTo>
                  <a:cubicBezTo>
                    <a:pt x="655" y="232"/>
                    <a:pt x="661" y="243"/>
                    <a:pt x="666" y="254"/>
                  </a:cubicBezTo>
                  <a:cubicBezTo>
                    <a:pt x="668" y="258"/>
                    <a:pt x="666" y="263"/>
                    <a:pt x="662" y="265"/>
                  </a:cubicBezTo>
                  <a:cubicBezTo>
                    <a:pt x="661" y="265"/>
                    <a:pt x="660" y="266"/>
                    <a:pt x="659" y="266"/>
                  </a:cubicBezTo>
                  <a:close/>
                  <a:moveTo>
                    <a:pt x="89" y="266"/>
                  </a:moveTo>
                  <a:cubicBezTo>
                    <a:pt x="88" y="266"/>
                    <a:pt x="87" y="266"/>
                    <a:pt x="86" y="265"/>
                  </a:cubicBezTo>
                  <a:cubicBezTo>
                    <a:pt x="82" y="263"/>
                    <a:pt x="80" y="258"/>
                    <a:pt x="82" y="254"/>
                  </a:cubicBezTo>
                  <a:cubicBezTo>
                    <a:pt x="88" y="243"/>
                    <a:pt x="94" y="233"/>
                    <a:pt x="100" y="223"/>
                  </a:cubicBezTo>
                  <a:cubicBezTo>
                    <a:pt x="103" y="219"/>
                    <a:pt x="108" y="218"/>
                    <a:pt x="111" y="220"/>
                  </a:cubicBezTo>
                  <a:cubicBezTo>
                    <a:pt x="115" y="223"/>
                    <a:pt x="116" y="227"/>
                    <a:pt x="114" y="231"/>
                  </a:cubicBezTo>
                  <a:cubicBezTo>
                    <a:pt x="108" y="241"/>
                    <a:pt x="102" y="251"/>
                    <a:pt x="96" y="262"/>
                  </a:cubicBezTo>
                  <a:cubicBezTo>
                    <a:pt x="95" y="265"/>
                    <a:pt x="92" y="266"/>
                    <a:pt x="89" y="266"/>
                  </a:cubicBezTo>
                  <a:close/>
                  <a:moveTo>
                    <a:pt x="46" y="351"/>
                  </a:moveTo>
                  <a:cubicBezTo>
                    <a:pt x="45" y="351"/>
                    <a:pt x="44" y="350"/>
                    <a:pt x="43" y="350"/>
                  </a:cubicBezTo>
                  <a:cubicBezTo>
                    <a:pt x="39" y="348"/>
                    <a:pt x="37" y="343"/>
                    <a:pt x="39" y="339"/>
                  </a:cubicBezTo>
                  <a:cubicBezTo>
                    <a:pt x="44" y="328"/>
                    <a:pt x="49" y="318"/>
                    <a:pt x="55" y="307"/>
                  </a:cubicBezTo>
                  <a:cubicBezTo>
                    <a:pt x="57" y="303"/>
                    <a:pt x="61" y="301"/>
                    <a:pt x="65" y="303"/>
                  </a:cubicBezTo>
                  <a:cubicBezTo>
                    <a:pt x="69" y="305"/>
                    <a:pt x="71" y="310"/>
                    <a:pt x="69" y="314"/>
                  </a:cubicBezTo>
                  <a:cubicBezTo>
                    <a:pt x="64" y="325"/>
                    <a:pt x="59" y="335"/>
                    <a:pt x="54" y="346"/>
                  </a:cubicBezTo>
                  <a:cubicBezTo>
                    <a:pt x="52" y="349"/>
                    <a:pt x="49" y="351"/>
                    <a:pt x="46" y="351"/>
                  </a:cubicBezTo>
                  <a:close/>
                  <a:moveTo>
                    <a:pt x="9" y="438"/>
                  </a:moveTo>
                  <a:cubicBezTo>
                    <a:pt x="8" y="438"/>
                    <a:pt x="7" y="438"/>
                    <a:pt x="6" y="437"/>
                  </a:cubicBezTo>
                  <a:cubicBezTo>
                    <a:pt x="2" y="436"/>
                    <a:pt x="0" y="431"/>
                    <a:pt x="2" y="427"/>
                  </a:cubicBezTo>
                  <a:cubicBezTo>
                    <a:pt x="6" y="416"/>
                    <a:pt x="11" y="405"/>
                    <a:pt x="15" y="394"/>
                  </a:cubicBezTo>
                  <a:cubicBezTo>
                    <a:pt x="17" y="390"/>
                    <a:pt x="22" y="388"/>
                    <a:pt x="26" y="390"/>
                  </a:cubicBezTo>
                  <a:cubicBezTo>
                    <a:pt x="30" y="391"/>
                    <a:pt x="32" y="396"/>
                    <a:pt x="30" y="400"/>
                  </a:cubicBezTo>
                  <a:cubicBezTo>
                    <a:pt x="25" y="411"/>
                    <a:pt x="21" y="422"/>
                    <a:pt x="17" y="433"/>
                  </a:cubicBezTo>
                  <a:cubicBezTo>
                    <a:pt x="15" y="436"/>
                    <a:pt x="12" y="438"/>
                    <a:pt x="9" y="438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í$ľíde">
              <a:extLst>
                <a:ext uri="{FF2B5EF4-FFF2-40B4-BE49-F238E27FC236}">
                  <a16:creationId xmlns="" xmlns:a16="http://schemas.microsoft.com/office/drawing/2014/main" id="{D54C6544-7042-43B6-9FC8-946BA8306647}"/>
                </a:ext>
              </a:extLst>
            </p:cNvPr>
            <p:cNvSpPr/>
            <p:nvPr/>
          </p:nvSpPr>
          <p:spPr bwMode="auto">
            <a:xfrm>
              <a:off x="9320263" y="4746374"/>
              <a:ext cx="41239" cy="44412"/>
            </a:xfrm>
            <a:custGeom>
              <a:avLst/>
              <a:gdLst>
                <a:gd name="T0" fmla="*/ 15 w 30"/>
                <a:gd name="T1" fmla="*/ 33 h 33"/>
                <a:gd name="T2" fmla="*/ 8 w 30"/>
                <a:gd name="T3" fmla="*/ 28 h 33"/>
                <a:gd name="T4" fmla="*/ 1 w 30"/>
                <a:gd name="T5" fmla="*/ 11 h 33"/>
                <a:gd name="T6" fmla="*/ 6 w 30"/>
                <a:gd name="T7" fmla="*/ 1 h 33"/>
                <a:gd name="T8" fmla="*/ 15 w 30"/>
                <a:gd name="T9" fmla="*/ 3 h 33"/>
                <a:gd name="T10" fmla="*/ 24 w 30"/>
                <a:gd name="T11" fmla="*/ 1 h 33"/>
                <a:gd name="T12" fmla="*/ 29 w 30"/>
                <a:gd name="T13" fmla="*/ 11 h 33"/>
                <a:gd name="T14" fmla="*/ 23 w 30"/>
                <a:gd name="T15" fmla="*/ 28 h 33"/>
                <a:gd name="T16" fmla="*/ 15 w 30"/>
                <a:gd name="T17" fmla="*/ 33 h 33"/>
                <a:gd name="T18" fmla="*/ 15 w 30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3">
                  <a:moveTo>
                    <a:pt x="15" y="33"/>
                  </a:moveTo>
                  <a:cubicBezTo>
                    <a:pt x="12" y="33"/>
                    <a:pt x="9" y="31"/>
                    <a:pt x="8" y="28"/>
                  </a:cubicBezTo>
                  <a:cubicBezTo>
                    <a:pt x="8" y="28"/>
                    <a:pt x="6" y="22"/>
                    <a:pt x="1" y="11"/>
                  </a:cubicBez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3" y="1"/>
                    <a:pt x="15" y="3"/>
                  </a:cubicBezTo>
                  <a:cubicBezTo>
                    <a:pt x="17" y="1"/>
                    <a:pt x="20" y="0"/>
                    <a:pt x="24" y="1"/>
                  </a:cubicBezTo>
                  <a:cubicBezTo>
                    <a:pt x="28" y="2"/>
                    <a:pt x="30" y="7"/>
                    <a:pt x="29" y="11"/>
                  </a:cubicBezTo>
                  <a:cubicBezTo>
                    <a:pt x="25" y="22"/>
                    <a:pt x="23" y="28"/>
                    <a:pt x="23" y="28"/>
                  </a:cubicBezTo>
                  <a:cubicBezTo>
                    <a:pt x="22" y="31"/>
                    <a:pt x="19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ŝlïďe">
              <a:extLst>
                <a:ext uri="{FF2B5EF4-FFF2-40B4-BE49-F238E27FC236}">
                  <a16:creationId xmlns="" xmlns:a16="http://schemas.microsoft.com/office/drawing/2014/main" id="{FD8B8BA3-55AB-4702-A65A-D14C2DCF3E33}"/>
                </a:ext>
              </a:extLst>
            </p:cNvPr>
            <p:cNvSpPr/>
            <p:nvPr/>
          </p:nvSpPr>
          <p:spPr bwMode="auto">
            <a:xfrm>
              <a:off x="9366260" y="4053232"/>
              <a:ext cx="886652" cy="634454"/>
            </a:xfrm>
            <a:custGeom>
              <a:avLst/>
              <a:gdLst>
                <a:gd name="T0" fmla="*/ 403 w 638"/>
                <a:gd name="T1" fmla="*/ 21 h 458"/>
                <a:gd name="T2" fmla="*/ 360 w 638"/>
                <a:gd name="T3" fmla="*/ 8 h 458"/>
                <a:gd name="T4" fmla="*/ 407 w 638"/>
                <a:gd name="T5" fmla="*/ 6 h 458"/>
                <a:gd name="T6" fmla="*/ 405 w 638"/>
                <a:gd name="T7" fmla="*/ 21 h 458"/>
                <a:gd name="T8" fmla="*/ 268 w 638"/>
                <a:gd name="T9" fmla="*/ 41 h 458"/>
                <a:gd name="T10" fmla="*/ 305 w 638"/>
                <a:gd name="T11" fmla="*/ 13 h 458"/>
                <a:gd name="T12" fmla="*/ 311 w 638"/>
                <a:gd name="T13" fmla="*/ 27 h 458"/>
                <a:gd name="T14" fmla="*/ 275 w 638"/>
                <a:gd name="T15" fmla="*/ 45 h 458"/>
                <a:gd name="T16" fmla="*/ 490 w 638"/>
                <a:gd name="T17" fmla="*/ 62 h 458"/>
                <a:gd name="T18" fmla="*/ 456 w 638"/>
                <a:gd name="T19" fmla="*/ 32 h 458"/>
                <a:gd name="T20" fmla="*/ 499 w 638"/>
                <a:gd name="T21" fmla="*/ 49 h 458"/>
                <a:gd name="T22" fmla="*/ 494 w 638"/>
                <a:gd name="T23" fmla="*/ 63 h 458"/>
                <a:gd name="T24" fmla="*/ 195 w 638"/>
                <a:gd name="T25" fmla="*/ 109 h 458"/>
                <a:gd name="T26" fmla="*/ 221 w 638"/>
                <a:gd name="T27" fmla="*/ 70 h 458"/>
                <a:gd name="T28" fmla="*/ 232 w 638"/>
                <a:gd name="T29" fmla="*/ 82 h 458"/>
                <a:gd name="T30" fmla="*/ 200 w 638"/>
                <a:gd name="T31" fmla="*/ 111 h 458"/>
                <a:gd name="T32" fmla="*/ 562 w 638"/>
                <a:gd name="T33" fmla="*/ 127 h 458"/>
                <a:gd name="T34" fmla="*/ 536 w 638"/>
                <a:gd name="T35" fmla="*/ 89 h 458"/>
                <a:gd name="T36" fmla="*/ 574 w 638"/>
                <a:gd name="T37" fmla="*/ 116 h 458"/>
                <a:gd name="T38" fmla="*/ 568 w 638"/>
                <a:gd name="T39" fmla="*/ 130 h 458"/>
                <a:gd name="T40" fmla="*/ 137 w 638"/>
                <a:gd name="T41" fmla="*/ 189 h 458"/>
                <a:gd name="T42" fmla="*/ 155 w 638"/>
                <a:gd name="T43" fmla="*/ 147 h 458"/>
                <a:gd name="T44" fmla="*/ 169 w 638"/>
                <a:gd name="T45" fmla="*/ 156 h 458"/>
                <a:gd name="T46" fmla="*/ 141 w 638"/>
                <a:gd name="T47" fmla="*/ 190 h 458"/>
                <a:gd name="T48" fmla="*/ 622 w 638"/>
                <a:gd name="T49" fmla="*/ 205 h 458"/>
                <a:gd name="T50" fmla="*/ 602 w 638"/>
                <a:gd name="T51" fmla="*/ 163 h 458"/>
                <a:gd name="T52" fmla="*/ 635 w 638"/>
                <a:gd name="T53" fmla="*/ 196 h 458"/>
                <a:gd name="T54" fmla="*/ 629 w 638"/>
                <a:gd name="T55" fmla="*/ 208 h 458"/>
                <a:gd name="T56" fmla="*/ 87 w 638"/>
                <a:gd name="T57" fmla="*/ 276 h 458"/>
                <a:gd name="T58" fmla="*/ 102 w 638"/>
                <a:gd name="T59" fmla="*/ 232 h 458"/>
                <a:gd name="T60" fmla="*/ 116 w 638"/>
                <a:gd name="T61" fmla="*/ 240 h 458"/>
                <a:gd name="T62" fmla="*/ 91 w 638"/>
                <a:gd name="T63" fmla="*/ 276 h 458"/>
                <a:gd name="T64" fmla="*/ 44 w 638"/>
                <a:gd name="T65" fmla="*/ 365 h 458"/>
                <a:gd name="T66" fmla="*/ 56 w 638"/>
                <a:gd name="T67" fmla="*/ 321 h 458"/>
                <a:gd name="T68" fmla="*/ 70 w 638"/>
                <a:gd name="T69" fmla="*/ 328 h 458"/>
                <a:gd name="T70" fmla="*/ 48 w 638"/>
                <a:gd name="T71" fmla="*/ 366 h 458"/>
                <a:gd name="T72" fmla="*/ 7 w 638"/>
                <a:gd name="T73" fmla="*/ 457 h 458"/>
                <a:gd name="T74" fmla="*/ 16 w 638"/>
                <a:gd name="T75" fmla="*/ 412 h 458"/>
                <a:gd name="T76" fmla="*/ 31 w 638"/>
                <a:gd name="T77" fmla="*/ 418 h 458"/>
                <a:gd name="T78" fmla="*/ 9 w 638"/>
                <a:gd name="T79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8" h="458">
                  <a:moveTo>
                    <a:pt x="405" y="21"/>
                  </a:moveTo>
                  <a:cubicBezTo>
                    <a:pt x="404" y="21"/>
                    <a:pt x="404" y="21"/>
                    <a:pt x="403" y="21"/>
                  </a:cubicBezTo>
                  <a:cubicBezTo>
                    <a:pt x="391" y="18"/>
                    <a:pt x="380" y="17"/>
                    <a:pt x="368" y="17"/>
                  </a:cubicBezTo>
                  <a:cubicBezTo>
                    <a:pt x="363" y="17"/>
                    <a:pt x="360" y="13"/>
                    <a:pt x="360" y="8"/>
                  </a:cubicBezTo>
                  <a:cubicBezTo>
                    <a:pt x="360" y="4"/>
                    <a:pt x="364" y="0"/>
                    <a:pt x="368" y="1"/>
                  </a:cubicBezTo>
                  <a:cubicBezTo>
                    <a:pt x="381" y="1"/>
                    <a:pt x="394" y="3"/>
                    <a:pt x="407" y="6"/>
                  </a:cubicBezTo>
                  <a:cubicBezTo>
                    <a:pt x="411" y="6"/>
                    <a:pt x="414" y="11"/>
                    <a:pt x="413" y="15"/>
                  </a:cubicBezTo>
                  <a:cubicBezTo>
                    <a:pt x="412" y="19"/>
                    <a:pt x="409" y="21"/>
                    <a:pt x="405" y="21"/>
                  </a:cubicBezTo>
                  <a:close/>
                  <a:moveTo>
                    <a:pt x="275" y="45"/>
                  </a:moveTo>
                  <a:cubicBezTo>
                    <a:pt x="272" y="45"/>
                    <a:pt x="269" y="44"/>
                    <a:pt x="268" y="41"/>
                  </a:cubicBezTo>
                  <a:cubicBezTo>
                    <a:pt x="265" y="38"/>
                    <a:pt x="267" y="33"/>
                    <a:pt x="270" y="30"/>
                  </a:cubicBezTo>
                  <a:cubicBezTo>
                    <a:pt x="282" y="23"/>
                    <a:pt x="293" y="17"/>
                    <a:pt x="305" y="13"/>
                  </a:cubicBezTo>
                  <a:cubicBezTo>
                    <a:pt x="309" y="11"/>
                    <a:pt x="313" y="13"/>
                    <a:pt x="315" y="17"/>
                  </a:cubicBezTo>
                  <a:cubicBezTo>
                    <a:pt x="317" y="21"/>
                    <a:pt x="315" y="26"/>
                    <a:pt x="311" y="27"/>
                  </a:cubicBezTo>
                  <a:cubicBezTo>
                    <a:pt x="300" y="32"/>
                    <a:pt x="289" y="37"/>
                    <a:pt x="279" y="44"/>
                  </a:cubicBezTo>
                  <a:cubicBezTo>
                    <a:pt x="278" y="45"/>
                    <a:pt x="276" y="45"/>
                    <a:pt x="275" y="45"/>
                  </a:cubicBezTo>
                  <a:close/>
                  <a:moveTo>
                    <a:pt x="494" y="63"/>
                  </a:moveTo>
                  <a:cubicBezTo>
                    <a:pt x="493" y="63"/>
                    <a:pt x="491" y="63"/>
                    <a:pt x="490" y="62"/>
                  </a:cubicBezTo>
                  <a:cubicBezTo>
                    <a:pt x="480" y="54"/>
                    <a:pt x="469" y="48"/>
                    <a:pt x="459" y="43"/>
                  </a:cubicBezTo>
                  <a:cubicBezTo>
                    <a:pt x="455" y="40"/>
                    <a:pt x="454" y="36"/>
                    <a:pt x="456" y="32"/>
                  </a:cubicBezTo>
                  <a:cubicBezTo>
                    <a:pt x="458" y="28"/>
                    <a:pt x="463" y="26"/>
                    <a:pt x="467" y="28"/>
                  </a:cubicBezTo>
                  <a:cubicBezTo>
                    <a:pt x="477" y="34"/>
                    <a:pt x="488" y="41"/>
                    <a:pt x="499" y="49"/>
                  </a:cubicBezTo>
                  <a:cubicBezTo>
                    <a:pt x="503" y="51"/>
                    <a:pt x="503" y="56"/>
                    <a:pt x="501" y="60"/>
                  </a:cubicBezTo>
                  <a:cubicBezTo>
                    <a:pt x="499" y="62"/>
                    <a:pt x="497" y="63"/>
                    <a:pt x="494" y="63"/>
                  </a:cubicBezTo>
                  <a:close/>
                  <a:moveTo>
                    <a:pt x="200" y="111"/>
                  </a:moveTo>
                  <a:cubicBezTo>
                    <a:pt x="199" y="111"/>
                    <a:pt x="197" y="110"/>
                    <a:pt x="195" y="109"/>
                  </a:cubicBezTo>
                  <a:cubicBezTo>
                    <a:pt x="192" y="106"/>
                    <a:pt x="192" y="101"/>
                    <a:pt x="194" y="98"/>
                  </a:cubicBezTo>
                  <a:cubicBezTo>
                    <a:pt x="203" y="88"/>
                    <a:pt x="212" y="78"/>
                    <a:pt x="221" y="70"/>
                  </a:cubicBezTo>
                  <a:cubicBezTo>
                    <a:pt x="224" y="67"/>
                    <a:pt x="229" y="67"/>
                    <a:pt x="232" y="70"/>
                  </a:cubicBezTo>
                  <a:cubicBezTo>
                    <a:pt x="235" y="73"/>
                    <a:pt x="235" y="78"/>
                    <a:pt x="232" y="82"/>
                  </a:cubicBezTo>
                  <a:cubicBezTo>
                    <a:pt x="223" y="90"/>
                    <a:pt x="215" y="99"/>
                    <a:pt x="206" y="108"/>
                  </a:cubicBezTo>
                  <a:cubicBezTo>
                    <a:pt x="205" y="110"/>
                    <a:pt x="203" y="111"/>
                    <a:pt x="200" y="111"/>
                  </a:cubicBezTo>
                  <a:close/>
                  <a:moveTo>
                    <a:pt x="568" y="130"/>
                  </a:moveTo>
                  <a:cubicBezTo>
                    <a:pt x="566" y="130"/>
                    <a:pt x="564" y="129"/>
                    <a:pt x="562" y="127"/>
                  </a:cubicBezTo>
                  <a:cubicBezTo>
                    <a:pt x="554" y="118"/>
                    <a:pt x="545" y="109"/>
                    <a:pt x="536" y="101"/>
                  </a:cubicBezTo>
                  <a:cubicBezTo>
                    <a:pt x="533" y="98"/>
                    <a:pt x="533" y="93"/>
                    <a:pt x="536" y="89"/>
                  </a:cubicBezTo>
                  <a:cubicBezTo>
                    <a:pt x="539" y="86"/>
                    <a:pt x="544" y="86"/>
                    <a:pt x="548" y="89"/>
                  </a:cubicBezTo>
                  <a:cubicBezTo>
                    <a:pt x="556" y="98"/>
                    <a:pt x="565" y="107"/>
                    <a:pt x="574" y="116"/>
                  </a:cubicBezTo>
                  <a:cubicBezTo>
                    <a:pt x="577" y="120"/>
                    <a:pt x="577" y="125"/>
                    <a:pt x="573" y="128"/>
                  </a:cubicBezTo>
                  <a:cubicBezTo>
                    <a:pt x="572" y="129"/>
                    <a:pt x="570" y="130"/>
                    <a:pt x="568" y="130"/>
                  </a:cubicBezTo>
                  <a:close/>
                  <a:moveTo>
                    <a:pt x="141" y="190"/>
                  </a:moveTo>
                  <a:cubicBezTo>
                    <a:pt x="140" y="190"/>
                    <a:pt x="138" y="190"/>
                    <a:pt x="137" y="189"/>
                  </a:cubicBezTo>
                  <a:cubicBezTo>
                    <a:pt x="133" y="187"/>
                    <a:pt x="132" y="182"/>
                    <a:pt x="134" y="178"/>
                  </a:cubicBezTo>
                  <a:cubicBezTo>
                    <a:pt x="141" y="167"/>
                    <a:pt x="148" y="157"/>
                    <a:pt x="155" y="147"/>
                  </a:cubicBezTo>
                  <a:cubicBezTo>
                    <a:pt x="158" y="143"/>
                    <a:pt x="163" y="143"/>
                    <a:pt x="167" y="145"/>
                  </a:cubicBezTo>
                  <a:cubicBezTo>
                    <a:pt x="170" y="148"/>
                    <a:pt x="171" y="153"/>
                    <a:pt x="169" y="156"/>
                  </a:cubicBezTo>
                  <a:cubicBezTo>
                    <a:pt x="162" y="166"/>
                    <a:pt x="155" y="176"/>
                    <a:pt x="148" y="187"/>
                  </a:cubicBezTo>
                  <a:cubicBezTo>
                    <a:pt x="146" y="189"/>
                    <a:pt x="144" y="190"/>
                    <a:pt x="141" y="190"/>
                  </a:cubicBezTo>
                  <a:close/>
                  <a:moveTo>
                    <a:pt x="629" y="208"/>
                  </a:moveTo>
                  <a:cubicBezTo>
                    <a:pt x="626" y="208"/>
                    <a:pt x="624" y="207"/>
                    <a:pt x="622" y="205"/>
                  </a:cubicBezTo>
                  <a:cubicBezTo>
                    <a:pt x="615" y="195"/>
                    <a:pt x="608" y="184"/>
                    <a:pt x="601" y="175"/>
                  </a:cubicBezTo>
                  <a:cubicBezTo>
                    <a:pt x="598" y="171"/>
                    <a:pt x="599" y="166"/>
                    <a:pt x="602" y="163"/>
                  </a:cubicBezTo>
                  <a:cubicBezTo>
                    <a:pt x="606" y="161"/>
                    <a:pt x="611" y="162"/>
                    <a:pt x="614" y="165"/>
                  </a:cubicBezTo>
                  <a:cubicBezTo>
                    <a:pt x="621" y="175"/>
                    <a:pt x="628" y="185"/>
                    <a:pt x="635" y="196"/>
                  </a:cubicBezTo>
                  <a:cubicBezTo>
                    <a:pt x="638" y="200"/>
                    <a:pt x="637" y="205"/>
                    <a:pt x="633" y="207"/>
                  </a:cubicBezTo>
                  <a:cubicBezTo>
                    <a:pt x="632" y="208"/>
                    <a:pt x="630" y="208"/>
                    <a:pt x="629" y="208"/>
                  </a:cubicBezTo>
                  <a:close/>
                  <a:moveTo>
                    <a:pt x="91" y="276"/>
                  </a:moveTo>
                  <a:cubicBezTo>
                    <a:pt x="90" y="276"/>
                    <a:pt x="89" y="276"/>
                    <a:pt x="87" y="276"/>
                  </a:cubicBezTo>
                  <a:cubicBezTo>
                    <a:pt x="83" y="273"/>
                    <a:pt x="82" y="269"/>
                    <a:pt x="84" y="265"/>
                  </a:cubicBezTo>
                  <a:cubicBezTo>
                    <a:pt x="90" y="253"/>
                    <a:pt x="96" y="242"/>
                    <a:pt x="102" y="232"/>
                  </a:cubicBezTo>
                  <a:cubicBezTo>
                    <a:pt x="104" y="228"/>
                    <a:pt x="109" y="227"/>
                    <a:pt x="113" y="229"/>
                  </a:cubicBezTo>
                  <a:cubicBezTo>
                    <a:pt x="117" y="231"/>
                    <a:pt x="118" y="236"/>
                    <a:pt x="116" y="240"/>
                  </a:cubicBezTo>
                  <a:cubicBezTo>
                    <a:pt x="110" y="250"/>
                    <a:pt x="104" y="261"/>
                    <a:pt x="98" y="272"/>
                  </a:cubicBezTo>
                  <a:cubicBezTo>
                    <a:pt x="97" y="275"/>
                    <a:pt x="94" y="276"/>
                    <a:pt x="91" y="276"/>
                  </a:cubicBezTo>
                  <a:close/>
                  <a:moveTo>
                    <a:pt x="48" y="366"/>
                  </a:moveTo>
                  <a:cubicBezTo>
                    <a:pt x="47" y="366"/>
                    <a:pt x="45" y="366"/>
                    <a:pt x="44" y="365"/>
                  </a:cubicBezTo>
                  <a:cubicBezTo>
                    <a:pt x="40" y="364"/>
                    <a:pt x="39" y="359"/>
                    <a:pt x="40" y="355"/>
                  </a:cubicBezTo>
                  <a:cubicBezTo>
                    <a:pt x="45" y="343"/>
                    <a:pt x="51" y="332"/>
                    <a:pt x="56" y="321"/>
                  </a:cubicBezTo>
                  <a:cubicBezTo>
                    <a:pt x="58" y="317"/>
                    <a:pt x="63" y="315"/>
                    <a:pt x="67" y="317"/>
                  </a:cubicBezTo>
                  <a:cubicBezTo>
                    <a:pt x="71" y="319"/>
                    <a:pt x="72" y="324"/>
                    <a:pt x="70" y="328"/>
                  </a:cubicBezTo>
                  <a:cubicBezTo>
                    <a:pt x="65" y="339"/>
                    <a:pt x="60" y="350"/>
                    <a:pt x="55" y="361"/>
                  </a:cubicBezTo>
                  <a:cubicBezTo>
                    <a:pt x="54" y="364"/>
                    <a:pt x="51" y="366"/>
                    <a:pt x="48" y="366"/>
                  </a:cubicBezTo>
                  <a:close/>
                  <a:moveTo>
                    <a:pt x="9" y="458"/>
                  </a:moveTo>
                  <a:cubicBezTo>
                    <a:pt x="8" y="458"/>
                    <a:pt x="8" y="458"/>
                    <a:pt x="7" y="457"/>
                  </a:cubicBezTo>
                  <a:cubicBezTo>
                    <a:pt x="2" y="456"/>
                    <a:pt x="0" y="451"/>
                    <a:pt x="2" y="447"/>
                  </a:cubicBezTo>
                  <a:cubicBezTo>
                    <a:pt x="6" y="435"/>
                    <a:pt x="11" y="424"/>
                    <a:pt x="16" y="412"/>
                  </a:cubicBezTo>
                  <a:cubicBezTo>
                    <a:pt x="17" y="408"/>
                    <a:pt x="22" y="406"/>
                    <a:pt x="26" y="408"/>
                  </a:cubicBezTo>
                  <a:cubicBezTo>
                    <a:pt x="30" y="409"/>
                    <a:pt x="32" y="414"/>
                    <a:pt x="31" y="418"/>
                  </a:cubicBezTo>
                  <a:cubicBezTo>
                    <a:pt x="26" y="430"/>
                    <a:pt x="21" y="441"/>
                    <a:pt x="17" y="453"/>
                  </a:cubicBezTo>
                  <a:cubicBezTo>
                    <a:pt x="16" y="456"/>
                    <a:pt x="13" y="458"/>
                    <a:pt x="9" y="458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î$ļíḍê">
              <a:extLst>
                <a:ext uri="{FF2B5EF4-FFF2-40B4-BE49-F238E27FC236}">
                  <a16:creationId xmlns="" xmlns:a16="http://schemas.microsoft.com/office/drawing/2014/main" id="{106F3EBD-33BC-4599-95E6-8C92B6D58556}"/>
                </a:ext>
              </a:extLst>
            </p:cNvPr>
            <p:cNvSpPr/>
            <p:nvPr/>
          </p:nvSpPr>
          <p:spPr bwMode="auto">
            <a:xfrm>
              <a:off x="10271945" y="4389492"/>
              <a:ext cx="45997" cy="47584"/>
            </a:xfrm>
            <a:custGeom>
              <a:avLst/>
              <a:gdLst>
                <a:gd name="T0" fmla="*/ 18 w 33"/>
                <a:gd name="T1" fmla="*/ 34 h 34"/>
                <a:gd name="T2" fmla="*/ 11 w 33"/>
                <a:gd name="T3" fmla="*/ 30 h 34"/>
                <a:gd name="T4" fmla="*/ 2 w 33"/>
                <a:gd name="T5" fmla="*/ 14 h 34"/>
                <a:gd name="T6" fmla="*/ 5 w 33"/>
                <a:gd name="T7" fmla="*/ 3 h 34"/>
                <a:gd name="T8" fmla="*/ 16 w 33"/>
                <a:gd name="T9" fmla="*/ 6 h 34"/>
                <a:gd name="T10" fmla="*/ 16 w 33"/>
                <a:gd name="T11" fmla="*/ 6 h 34"/>
                <a:gd name="T12" fmla="*/ 16 w 33"/>
                <a:gd name="T13" fmla="*/ 6 h 34"/>
                <a:gd name="T14" fmla="*/ 27 w 33"/>
                <a:gd name="T15" fmla="*/ 1 h 34"/>
                <a:gd name="T16" fmla="*/ 31 w 33"/>
                <a:gd name="T17" fmla="*/ 12 h 34"/>
                <a:gd name="T18" fmla="*/ 25 w 33"/>
                <a:gd name="T19" fmla="*/ 29 h 34"/>
                <a:gd name="T20" fmla="*/ 18 w 33"/>
                <a:gd name="T21" fmla="*/ 34 h 34"/>
                <a:gd name="T22" fmla="*/ 18 w 33"/>
                <a:gd name="T2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34">
                  <a:moveTo>
                    <a:pt x="18" y="34"/>
                  </a:moveTo>
                  <a:cubicBezTo>
                    <a:pt x="15" y="34"/>
                    <a:pt x="12" y="32"/>
                    <a:pt x="11" y="30"/>
                  </a:cubicBezTo>
                  <a:cubicBezTo>
                    <a:pt x="11" y="29"/>
                    <a:pt x="8" y="24"/>
                    <a:pt x="2" y="14"/>
                  </a:cubicBezTo>
                  <a:cubicBezTo>
                    <a:pt x="0" y="10"/>
                    <a:pt x="1" y="5"/>
                    <a:pt x="5" y="3"/>
                  </a:cubicBezTo>
                  <a:cubicBezTo>
                    <a:pt x="9" y="1"/>
                    <a:pt x="14" y="2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2"/>
                    <a:pt x="22" y="0"/>
                    <a:pt x="27" y="1"/>
                  </a:cubicBezTo>
                  <a:cubicBezTo>
                    <a:pt x="31" y="3"/>
                    <a:pt x="33" y="8"/>
                    <a:pt x="31" y="12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2"/>
                    <a:pt x="21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ṡļïdè">
              <a:extLst>
                <a:ext uri="{FF2B5EF4-FFF2-40B4-BE49-F238E27FC236}">
                  <a16:creationId xmlns="" xmlns:a16="http://schemas.microsoft.com/office/drawing/2014/main" id="{2312ECA6-3A17-4038-8B0C-7712D2F2705C}"/>
                </a:ext>
              </a:extLst>
            </p:cNvPr>
            <p:cNvSpPr/>
            <p:nvPr/>
          </p:nvSpPr>
          <p:spPr bwMode="auto">
            <a:xfrm>
              <a:off x="10313184" y="4305427"/>
              <a:ext cx="34895" cy="55515"/>
            </a:xfrm>
            <a:custGeom>
              <a:avLst/>
              <a:gdLst>
                <a:gd name="T0" fmla="*/ 9 w 26"/>
                <a:gd name="T1" fmla="*/ 40 h 40"/>
                <a:gd name="T2" fmla="*/ 6 w 26"/>
                <a:gd name="T3" fmla="*/ 40 h 40"/>
                <a:gd name="T4" fmla="*/ 1 w 26"/>
                <a:gd name="T5" fmla="*/ 29 h 40"/>
                <a:gd name="T6" fmla="*/ 9 w 26"/>
                <a:gd name="T7" fmla="*/ 7 h 40"/>
                <a:gd name="T8" fmla="*/ 20 w 26"/>
                <a:gd name="T9" fmla="*/ 2 h 40"/>
                <a:gd name="T10" fmla="*/ 24 w 26"/>
                <a:gd name="T11" fmla="*/ 12 h 40"/>
                <a:gd name="T12" fmla="*/ 16 w 26"/>
                <a:gd name="T13" fmla="*/ 35 h 40"/>
                <a:gd name="T14" fmla="*/ 9 w 26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0">
                  <a:moveTo>
                    <a:pt x="9" y="40"/>
                  </a:moveTo>
                  <a:cubicBezTo>
                    <a:pt x="8" y="40"/>
                    <a:pt x="7" y="40"/>
                    <a:pt x="6" y="40"/>
                  </a:cubicBezTo>
                  <a:cubicBezTo>
                    <a:pt x="2" y="38"/>
                    <a:pt x="0" y="34"/>
                    <a:pt x="1" y="2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3"/>
                    <a:pt x="15" y="0"/>
                    <a:pt x="20" y="2"/>
                  </a:cubicBezTo>
                  <a:cubicBezTo>
                    <a:pt x="24" y="3"/>
                    <a:pt x="26" y="8"/>
                    <a:pt x="24" y="12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8"/>
                    <a:pt x="12" y="40"/>
                    <a:pt x="9" y="40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ïṣļîḑe">
              <a:extLst>
                <a:ext uri="{FF2B5EF4-FFF2-40B4-BE49-F238E27FC236}">
                  <a16:creationId xmlns="" xmlns:a16="http://schemas.microsoft.com/office/drawing/2014/main" id="{28DA37DD-A104-456E-92D6-64936E6FE386}"/>
                </a:ext>
              </a:extLst>
            </p:cNvPr>
            <p:cNvSpPr/>
            <p:nvPr/>
          </p:nvSpPr>
          <p:spPr bwMode="auto">
            <a:xfrm>
              <a:off x="10343321" y="4229293"/>
              <a:ext cx="33308" cy="47584"/>
            </a:xfrm>
            <a:custGeom>
              <a:avLst/>
              <a:gdLst>
                <a:gd name="T0" fmla="*/ 9 w 24"/>
                <a:gd name="T1" fmla="*/ 34 h 34"/>
                <a:gd name="T2" fmla="*/ 6 w 24"/>
                <a:gd name="T3" fmla="*/ 33 h 34"/>
                <a:gd name="T4" fmla="*/ 1 w 24"/>
                <a:gd name="T5" fmla="*/ 23 h 34"/>
                <a:gd name="T6" fmla="*/ 7 w 24"/>
                <a:gd name="T7" fmla="*/ 6 h 34"/>
                <a:gd name="T8" fmla="*/ 18 w 24"/>
                <a:gd name="T9" fmla="*/ 1 h 34"/>
                <a:gd name="T10" fmla="*/ 22 w 24"/>
                <a:gd name="T11" fmla="*/ 12 h 34"/>
                <a:gd name="T12" fmla="*/ 16 w 24"/>
                <a:gd name="T13" fmla="*/ 28 h 34"/>
                <a:gd name="T14" fmla="*/ 9 w 24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4">
                  <a:moveTo>
                    <a:pt x="9" y="34"/>
                  </a:moveTo>
                  <a:cubicBezTo>
                    <a:pt x="8" y="34"/>
                    <a:pt x="7" y="34"/>
                    <a:pt x="6" y="33"/>
                  </a:cubicBezTo>
                  <a:cubicBezTo>
                    <a:pt x="2" y="32"/>
                    <a:pt x="0" y="27"/>
                    <a:pt x="1" y="2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2"/>
                    <a:pt x="13" y="0"/>
                    <a:pt x="18" y="1"/>
                  </a:cubicBezTo>
                  <a:cubicBezTo>
                    <a:pt x="22" y="3"/>
                    <a:pt x="24" y="7"/>
                    <a:pt x="22" y="12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32"/>
                    <a:pt x="12" y="34"/>
                    <a:pt x="9" y="34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íSlïḍê">
              <a:extLst>
                <a:ext uri="{FF2B5EF4-FFF2-40B4-BE49-F238E27FC236}">
                  <a16:creationId xmlns="" xmlns:a16="http://schemas.microsoft.com/office/drawing/2014/main" id="{2D5ED0CF-C1B5-4A91-81EF-DC75D23D47EB}"/>
                </a:ext>
              </a:extLst>
            </p:cNvPr>
            <p:cNvSpPr/>
            <p:nvPr/>
          </p:nvSpPr>
          <p:spPr bwMode="auto">
            <a:xfrm>
              <a:off x="10235464" y="2693912"/>
              <a:ext cx="724866" cy="1065884"/>
            </a:xfrm>
            <a:custGeom>
              <a:avLst/>
              <a:gdLst>
                <a:gd name="T0" fmla="*/ 0 w 522"/>
                <a:gd name="T1" fmla="*/ 769 h 769"/>
                <a:gd name="T2" fmla="*/ 108 w 522"/>
                <a:gd name="T3" fmla="*/ 652 h 769"/>
                <a:gd name="T4" fmla="*/ 305 w 522"/>
                <a:gd name="T5" fmla="*/ 651 h 769"/>
                <a:gd name="T6" fmla="*/ 339 w 522"/>
                <a:gd name="T7" fmla="*/ 699 h 769"/>
                <a:gd name="T8" fmla="*/ 504 w 522"/>
                <a:gd name="T9" fmla="*/ 113 h 769"/>
                <a:gd name="T10" fmla="*/ 473 w 522"/>
                <a:gd name="T11" fmla="*/ 16 h 769"/>
                <a:gd name="T12" fmla="*/ 337 w 522"/>
                <a:gd name="T13" fmla="*/ 114 h 769"/>
                <a:gd name="T14" fmla="*/ 262 w 522"/>
                <a:gd name="T15" fmla="*/ 260 h 769"/>
                <a:gd name="T16" fmla="*/ 211 w 522"/>
                <a:gd name="T17" fmla="*/ 374 h 769"/>
                <a:gd name="T18" fmla="*/ 154 w 522"/>
                <a:gd name="T19" fmla="*/ 501 h 769"/>
                <a:gd name="T20" fmla="*/ 88 w 522"/>
                <a:gd name="T21" fmla="*/ 607 h 769"/>
                <a:gd name="T22" fmla="*/ 33 w 522"/>
                <a:gd name="T23" fmla="*/ 686 h 769"/>
                <a:gd name="T24" fmla="*/ 0 w 522"/>
                <a:gd name="T25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2" h="769">
                  <a:moveTo>
                    <a:pt x="0" y="769"/>
                  </a:moveTo>
                  <a:cubicBezTo>
                    <a:pt x="1" y="720"/>
                    <a:pt x="57" y="668"/>
                    <a:pt x="108" y="652"/>
                  </a:cubicBezTo>
                  <a:cubicBezTo>
                    <a:pt x="160" y="636"/>
                    <a:pt x="268" y="617"/>
                    <a:pt x="305" y="651"/>
                  </a:cubicBezTo>
                  <a:cubicBezTo>
                    <a:pt x="342" y="685"/>
                    <a:pt x="339" y="699"/>
                    <a:pt x="339" y="699"/>
                  </a:cubicBezTo>
                  <a:cubicBezTo>
                    <a:pt x="339" y="699"/>
                    <a:pt x="503" y="135"/>
                    <a:pt x="504" y="113"/>
                  </a:cubicBezTo>
                  <a:cubicBezTo>
                    <a:pt x="505" y="91"/>
                    <a:pt x="522" y="0"/>
                    <a:pt x="473" y="16"/>
                  </a:cubicBezTo>
                  <a:cubicBezTo>
                    <a:pt x="424" y="31"/>
                    <a:pt x="354" y="91"/>
                    <a:pt x="337" y="114"/>
                  </a:cubicBezTo>
                  <a:cubicBezTo>
                    <a:pt x="319" y="137"/>
                    <a:pt x="262" y="260"/>
                    <a:pt x="262" y="260"/>
                  </a:cubicBezTo>
                  <a:cubicBezTo>
                    <a:pt x="211" y="374"/>
                    <a:pt x="211" y="374"/>
                    <a:pt x="211" y="374"/>
                  </a:cubicBezTo>
                  <a:cubicBezTo>
                    <a:pt x="154" y="501"/>
                    <a:pt x="154" y="501"/>
                    <a:pt x="154" y="501"/>
                  </a:cubicBezTo>
                  <a:cubicBezTo>
                    <a:pt x="88" y="607"/>
                    <a:pt x="88" y="607"/>
                    <a:pt x="88" y="607"/>
                  </a:cubicBezTo>
                  <a:cubicBezTo>
                    <a:pt x="33" y="686"/>
                    <a:pt x="33" y="686"/>
                    <a:pt x="33" y="686"/>
                  </a:cubicBezTo>
                  <a:cubicBezTo>
                    <a:pt x="0" y="769"/>
                    <a:pt x="0" y="769"/>
                    <a:pt x="0" y="769"/>
                  </a:cubicBezTo>
                </a:path>
              </a:pathLst>
            </a:custGeom>
            <a:solidFill>
              <a:srgbClr val="930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íşḷïḋè">
              <a:extLst>
                <a:ext uri="{FF2B5EF4-FFF2-40B4-BE49-F238E27FC236}">
                  <a16:creationId xmlns="" xmlns:a16="http://schemas.microsoft.com/office/drawing/2014/main" id="{AEA40220-85E0-438E-B797-4B882EDEC39C}"/>
                </a:ext>
              </a:extLst>
            </p:cNvPr>
            <p:cNvSpPr/>
            <p:nvPr/>
          </p:nvSpPr>
          <p:spPr bwMode="auto">
            <a:xfrm>
              <a:off x="10787440" y="2517850"/>
              <a:ext cx="47584" cy="106271"/>
            </a:xfrm>
            <a:custGeom>
              <a:avLst/>
              <a:gdLst>
                <a:gd name="T0" fmla="*/ 7 w 35"/>
                <a:gd name="T1" fmla="*/ 4 h 77"/>
                <a:gd name="T2" fmla="*/ 9 w 35"/>
                <a:gd name="T3" fmla="*/ 47 h 77"/>
                <a:gd name="T4" fmla="*/ 8 w 35"/>
                <a:gd name="T5" fmla="*/ 77 h 77"/>
                <a:gd name="T6" fmla="*/ 34 w 35"/>
                <a:gd name="T7" fmla="*/ 51 h 77"/>
                <a:gd name="T8" fmla="*/ 20 w 35"/>
                <a:gd name="T9" fmla="*/ 4 h 77"/>
                <a:gd name="T10" fmla="*/ 7 w 35"/>
                <a:gd name="T11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77">
                  <a:moveTo>
                    <a:pt x="7" y="4"/>
                  </a:moveTo>
                  <a:cubicBezTo>
                    <a:pt x="0" y="24"/>
                    <a:pt x="5" y="34"/>
                    <a:pt x="9" y="47"/>
                  </a:cubicBezTo>
                  <a:cubicBezTo>
                    <a:pt x="14" y="59"/>
                    <a:pt x="12" y="72"/>
                    <a:pt x="8" y="77"/>
                  </a:cubicBezTo>
                  <a:cubicBezTo>
                    <a:pt x="8" y="77"/>
                    <a:pt x="35" y="69"/>
                    <a:pt x="34" y="51"/>
                  </a:cubicBezTo>
                  <a:cubicBezTo>
                    <a:pt x="34" y="33"/>
                    <a:pt x="26" y="7"/>
                    <a:pt x="20" y="4"/>
                  </a:cubicBezTo>
                  <a:cubicBezTo>
                    <a:pt x="13" y="0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A94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iŝḷíḑê">
              <a:extLst>
                <a:ext uri="{FF2B5EF4-FFF2-40B4-BE49-F238E27FC236}">
                  <a16:creationId xmlns="" xmlns:a16="http://schemas.microsoft.com/office/drawing/2014/main" id="{A964AAF4-448B-43AF-AAEB-39FAC4A2BD15}"/>
                </a:ext>
              </a:extLst>
            </p:cNvPr>
            <p:cNvSpPr/>
            <p:nvPr/>
          </p:nvSpPr>
          <p:spPr bwMode="auto">
            <a:xfrm>
              <a:off x="10368700" y="3867653"/>
              <a:ext cx="182405" cy="275988"/>
            </a:xfrm>
            <a:custGeom>
              <a:avLst/>
              <a:gdLst>
                <a:gd name="T0" fmla="*/ 88 w 132"/>
                <a:gd name="T1" fmla="*/ 0 h 199"/>
                <a:gd name="T2" fmla="*/ 28 w 132"/>
                <a:gd name="T3" fmla="*/ 1 h 199"/>
                <a:gd name="T4" fmla="*/ 12 w 132"/>
                <a:gd name="T5" fmla="*/ 50 h 199"/>
                <a:gd name="T6" fmla="*/ 22 w 132"/>
                <a:gd name="T7" fmla="*/ 68 h 199"/>
                <a:gd name="T8" fmla="*/ 5 w 132"/>
                <a:gd name="T9" fmla="*/ 111 h 199"/>
                <a:gd name="T10" fmla="*/ 18 w 132"/>
                <a:gd name="T11" fmla="*/ 189 h 199"/>
                <a:gd name="T12" fmla="*/ 50 w 132"/>
                <a:gd name="T13" fmla="*/ 188 h 199"/>
                <a:gd name="T14" fmla="*/ 75 w 132"/>
                <a:gd name="T15" fmla="*/ 108 h 199"/>
                <a:gd name="T16" fmla="*/ 132 w 132"/>
                <a:gd name="T17" fmla="*/ 45 h 199"/>
                <a:gd name="T18" fmla="*/ 88 w 132"/>
                <a:gd name="T1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99">
                  <a:moveTo>
                    <a:pt x="88" y="0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7" y="47"/>
                    <a:pt x="12" y="50"/>
                  </a:cubicBezTo>
                  <a:cubicBezTo>
                    <a:pt x="16" y="54"/>
                    <a:pt x="22" y="68"/>
                    <a:pt x="22" y="68"/>
                  </a:cubicBezTo>
                  <a:cubicBezTo>
                    <a:pt x="9" y="96"/>
                    <a:pt x="8" y="96"/>
                    <a:pt x="5" y="111"/>
                  </a:cubicBezTo>
                  <a:cubicBezTo>
                    <a:pt x="0" y="130"/>
                    <a:pt x="3" y="176"/>
                    <a:pt x="18" y="189"/>
                  </a:cubicBezTo>
                  <a:cubicBezTo>
                    <a:pt x="26" y="197"/>
                    <a:pt x="48" y="199"/>
                    <a:pt x="50" y="188"/>
                  </a:cubicBezTo>
                  <a:cubicBezTo>
                    <a:pt x="58" y="150"/>
                    <a:pt x="66" y="126"/>
                    <a:pt x="75" y="108"/>
                  </a:cubicBezTo>
                  <a:cubicBezTo>
                    <a:pt x="84" y="89"/>
                    <a:pt x="132" y="45"/>
                    <a:pt x="132" y="45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7C3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ïšḷiḓe">
              <a:extLst>
                <a:ext uri="{FF2B5EF4-FFF2-40B4-BE49-F238E27FC236}">
                  <a16:creationId xmlns="" xmlns:a16="http://schemas.microsoft.com/office/drawing/2014/main" id="{ABB0E79B-6174-463F-8AA0-C4FECEC6EBE5}"/>
                </a:ext>
              </a:extLst>
            </p:cNvPr>
            <p:cNvSpPr/>
            <p:nvPr/>
          </p:nvSpPr>
          <p:spPr bwMode="auto">
            <a:xfrm>
              <a:off x="10455937" y="3869240"/>
              <a:ext cx="76134" cy="122133"/>
            </a:xfrm>
            <a:custGeom>
              <a:avLst/>
              <a:gdLst>
                <a:gd name="T0" fmla="*/ 25 w 55"/>
                <a:gd name="T1" fmla="*/ 88 h 88"/>
                <a:gd name="T2" fmla="*/ 25 w 55"/>
                <a:gd name="T3" fmla="*/ 88 h 88"/>
                <a:gd name="T4" fmla="*/ 55 w 55"/>
                <a:gd name="T5" fmla="*/ 58 h 88"/>
                <a:gd name="T6" fmla="*/ 55 w 55"/>
                <a:gd name="T7" fmla="*/ 58 h 88"/>
                <a:gd name="T8" fmla="*/ 25 w 55"/>
                <a:gd name="T9" fmla="*/ 88 h 88"/>
                <a:gd name="T10" fmla="*/ 0 w 55"/>
                <a:gd name="T11" fmla="*/ 0 h 88"/>
                <a:gd name="T12" fmla="*/ 0 w 55"/>
                <a:gd name="T13" fmla="*/ 0 h 88"/>
                <a:gd name="T14" fmla="*/ 14 w 55"/>
                <a:gd name="T15" fmla="*/ 0 h 88"/>
                <a:gd name="T16" fmla="*/ 0 w 55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88">
                  <a:moveTo>
                    <a:pt x="25" y="88"/>
                  </a:moveTo>
                  <a:cubicBezTo>
                    <a:pt x="25" y="88"/>
                    <a:pt x="25" y="88"/>
                    <a:pt x="25" y="88"/>
                  </a:cubicBezTo>
                  <a:cubicBezTo>
                    <a:pt x="34" y="78"/>
                    <a:pt x="46" y="66"/>
                    <a:pt x="55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46" y="66"/>
                    <a:pt x="34" y="78"/>
                    <a:pt x="25" y="8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8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íṥlïḍè">
              <a:extLst>
                <a:ext uri="{FF2B5EF4-FFF2-40B4-BE49-F238E27FC236}">
                  <a16:creationId xmlns="" xmlns:a16="http://schemas.microsoft.com/office/drawing/2014/main" id="{75E0127B-1EF5-4794-AA0E-CFB4F13D3EEE}"/>
                </a:ext>
              </a:extLst>
            </p:cNvPr>
            <p:cNvSpPr/>
            <p:nvPr/>
          </p:nvSpPr>
          <p:spPr bwMode="auto">
            <a:xfrm>
              <a:off x="10455937" y="3869240"/>
              <a:ext cx="76134" cy="122133"/>
            </a:xfrm>
            <a:custGeom>
              <a:avLst/>
              <a:gdLst>
                <a:gd name="T0" fmla="*/ 25 w 55"/>
                <a:gd name="T1" fmla="*/ 88 h 88"/>
                <a:gd name="T2" fmla="*/ 25 w 55"/>
                <a:gd name="T3" fmla="*/ 86 h 88"/>
                <a:gd name="T4" fmla="*/ 16 w 55"/>
                <a:gd name="T5" fmla="*/ 23 h 88"/>
                <a:gd name="T6" fmla="*/ 3 w 55"/>
                <a:gd name="T7" fmla="*/ 1 h 88"/>
                <a:gd name="T8" fmla="*/ 0 w 55"/>
                <a:gd name="T9" fmla="*/ 0 h 88"/>
                <a:gd name="T10" fmla="*/ 14 w 55"/>
                <a:gd name="T11" fmla="*/ 0 h 88"/>
                <a:gd name="T12" fmla="*/ 55 w 55"/>
                <a:gd name="T13" fmla="*/ 58 h 88"/>
                <a:gd name="T14" fmla="*/ 25 w 55"/>
                <a:gd name="T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88">
                  <a:moveTo>
                    <a:pt x="25" y="88"/>
                  </a:moveTo>
                  <a:cubicBezTo>
                    <a:pt x="25" y="87"/>
                    <a:pt x="25" y="86"/>
                    <a:pt x="25" y="86"/>
                  </a:cubicBezTo>
                  <a:cubicBezTo>
                    <a:pt x="25" y="86"/>
                    <a:pt x="19" y="32"/>
                    <a:pt x="16" y="23"/>
                  </a:cubicBezTo>
                  <a:cubicBezTo>
                    <a:pt x="14" y="15"/>
                    <a:pt x="1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46" y="66"/>
                    <a:pt x="34" y="78"/>
                    <a:pt x="25" y="88"/>
                  </a:cubicBezTo>
                </a:path>
              </a:pathLst>
            </a:custGeom>
            <a:solidFill>
              <a:srgbClr val="642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îŝ1iḍê">
              <a:extLst>
                <a:ext uri="{FF2B5EF4-FFF2-40B4-BE49-F238E27FC236}">
                  <a16:creationId xmlns="" xmlns:a16="http://schemas.microsoft.com/office/drawing/2014/main" id="{84A442D8-F512-431E-88BF-862883CAF5D6}"/>
                </a:ext>
              </a:extLst>
            </p:cNvPr>
            <p:cNvSpPr/>
            <p:nvPr/>
          </p:nvSpPr>
          <p:spPr bwMode="auto">
            <a:xfrm>
              <a:off x="10471798" y="3596423"/>
              <a:ext cx="280746" cy="367984"/>
            </a:xfrm>
            <a:custGeom>
              <a:avLst/>
              <a:gdLst>
                <a:gd name="T0" fmla="*/ 0 w 201"/>
                <a:gd name="T1" fmla="*/ 194 h 266"/>
                <a:gd name="T2" fmla="*/ 50 w 201"/>
                <a:gd name="T3" fmla="*/ 266 h 266"/>
                <a:gd name="T4" fmla="*/ 201 w 201"/>
                <a:gd name="T5" fmla="*/ 144 h 266"/>
                <a:gd name="T6" fmla="*/ 201 w 201"/>
                <a:gd name="T7" fmla="*/ 0 h 266"/>
                <a:gd name="T8" fmla="*/ 96 w 201"/>
                <a:gd name="T9" fmla="*/ 73 h 266"/>
                <a:gd name="T10" fmla="*/ 0 w 201"/>
                <a:gd name="T11" fmla="*/ 19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266">
                  <a:moveTo>
                    <a:pt x="0" y="194"/>
                  </a:moveTo>
                  <a:cubicBezTo>
                    <a:pt x="50" y="266"/>
                    <a:pt x="50" y="266"/>
                    <a:pt x="50" y="266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1" y="0"/>
                    <a:pt x="118" y="54"/>
                    <a:pt x="96" y="73"/>
                  </a:cubicBezTo>
                  <a:cubicBezTo>
                    <a:pt x="64" y="102"/>
                    <a:pt x="0" y="194"/>
                    <a:pt x="0" y="194"/>
                  </a:cubicBezTo>
                </a:path>
              </a:pathLst>
            </a:custGeom>
            <a:solidFill>
              <a:srgbClr val="2F4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ïṧḷîdè">
              <a:extLst>
                <a:ext uri="{FF2B5EF4-FFF2-40B4-BE49-F238E27FC236}">
                  <a16:creationId xmlns="" xmlns:a16="http://schemas.microsoft.com/office/drawing/2014/main" id="{C57D9859-70DB-4D22-828E-22213F33F408}"/>
                </a:ext>
              </a:extLst>
            </p:cNvPr>
            <p:cNvSpPr/>
            <p:nvPr/>
          </p:nvSpPr>
          <p:spPr bwMode="auto">
            <a:xfrm>
              <a:off x="10368700" y="3869240"/>
              <a:ext cx="61859" cy="271230"/>
            </a:xfrm>
            <a:custGeom>
              <a:avLst/>
              <a:gdLst>
                <a:gd name="T0" fmla="*/ 23 w 45"/>
                <a:gd name="T1" fmla="*/ 172 h 196"/>
                <a:gd name="T2" fmla="*/ 28 w 45"/>
                <a:gd name="T3" fmla="*/ 80 h 196"/>
                <a:gd name="T4" fmla="*/ 45 w 45"/>
                <a:gd name="T5" fmla="*/ 0 h 196"/>
                <a:gd name="T6" fmla="*/ 28 w 45"/>
                <a:gd name="T7" fmla="*/ 0 h 196"/>
                <a:gd name="T8" fmla="*/ 12 w 45"/>
                <a:gd name="T9" fmla="*/ 49 h 196"/>
                <a:gd name="T10" fmla="*/ 22 w 45"/>
                <a:gd name="T11" fmla="*/ 67 h 196"/>
                <a:gd name="T12" fmla="*/ 5 w 45"/>
                <a:gd name="T13" fmla="*/ 110 h 196"/>
                <a:gd name="T14" fmla="*/ 18 w 45"/>
                <a:gd name="T15" fmla="*/ 188 h 196"/>
                <a:gd name="T16" fmla="*/ 43 w 45"/>
                <a:gd name="T17" fmla="*/ 194 h 196"/>
                <a:gd name="T18" fmla="*/ 23 w 45"/>
                <a:gd name="T19" fmla="*/ 17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96">
                  <a:moveTo>
                    <a:pt x="23" y="172"/>
                  </a:moveTo>
                  <a:cubicBezTo>
                    <a:pt x="10" y="139"/>
                    <a:pt x="17" y="103"/>
                    <a:pt x="28" y="80"/>
                  </a:cubicBezTo>
                  <a:cubicBezTo>
                    <a:pt x="35" y="64"/>
                    <a:pt x="36" y="23"/>
                    <a:pt x="4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7" y="46"/>
                    <a:pt x="12" y="49"/>
                  </a:cubicBezTo>
                  <a:cubicBezTo>
                    <a:pt x="16" y="53"/>
                    <a:pt x="22" y="67"/>
                    <a:pt x="22" y="67"/>
                  </a:cubicBezTo>
                  <a:cubicBezTo>
                    <a:pt x="9" y="95"/>
                    <a:pt x="8" y="95"/>
                    <a:pt x="5" y="110"/>
                  </a:cubicBezTo>
                  <a:cubicBezTo>
                    <a:pt x="0" y="129"/>
                    <a:pt x="3" y="175"/>
                    <a:pt x="18" y="188"/>
                  </a:cubicBezTo>
                  <a:cubicBezTo>
                    <a:pt x="24" y="193"/>
                    <a:pt x="35" y="196"/>
                    <a:pt x="43" y="194"/>
                  </a:cubicBezTo>
                  <a:cubicBezTo>
                    <a:pt x="35" y="190"/>
                    <a:pt x="25" y="179"/>
                    <a:pt x="23" y="172"/>
                  </a:cubicBezTo>
                  <a:close/>
                </a:path>
              </a:pathLst>
            </a:custGeom>
            <a:solidFill>
              <a:srgbClr val="381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iSliḑè">
              <a:extLst>
                <a:ext uri="{FF2B5EF4-FFF2-40B4-BE49-F238E27FC236}">
                  <a16:creationId xmlns="" xmlns:a16="http://schemas.microsoft.com/office/drawing/2014/main" id="{1AA84101-D962-4754-AE6B-A0D3D23DCDB9}"/>
                </a:ext>
              </a:extLst>
            </p:cNvPr>
            <p:cNvSpPr/>
            <p:nvPr/>
          </p:nvSpPr>
          <p:spPr bwMode="auto">
            <a:xfrm>
              <a:off x="10430559" y="4002475"/>
              <a:ext cx="169716" cy="283919"/>
            </a:xfrm>
            <a:custGeom>
              <a:avLst/>
              <a:gdLst>
                <a:gd name="T0" fmla="*/ 70 w 122"/>
                <a:gd name="T1" fmla="*/ 0 h 205"/>
                <a:gd name="T2" fmla="*/ 10 w 122"/>
                <a:gd name="T3" fmla="*/ 13 h 205"/>
                <a:gd name="T4" fmla="*/ 5 w 122"/>
                <a:gd name="T5" fmla="*/ 65 h 205"/>
                <a:gd name="T6" fmla="*/ 19 w 122"/>
                <a:gd name="T7" fmla="*/ 80 h 205"/>
                <a:gd name="T8" fmla="*/ 11 w 122"/>
                <a:gd name="T9" fmla="*/ 126 h 205"/>
                <a:gd name="T10" fmla="*/ 40 w 122"/>
                <a:gd name="T11" fmla="*/ 199 h 205"/>
                <a:gd name="T12" fmla="*/ 72 w 122"/>
                <a:gd name="T13" fmla="*/ 191 h 205"/>
                <a:gd name="T14" fmla="*/ 79 w 122"/>
                <a:gd name="T15" fmla="*/ 108 h 205"/>
                <a:gd name="T16" fmla="*/ 122 w 122"/>
                <a:gd name="T17" fmla="*/ 34 h 205"/>
                <a:gd name="T18" fmla="*/ 70 w 122"/>
                <a:gd name="T1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205">
                  <a:moveTo>
                    <a:pt x="70" y="0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0" y="62"/>
                    <a:pt x="5" y="65"/>
                  </a:cubicBezTo>
                  <a:cubicBezTo>
                    <a:pt x="10" y="67"/>
                    <a:pt x="19" y="80"/>
                    <a:pt x="19" y="80"/>
                  </a:cubicBezTo>
                  <a:cubicBezTo>
                    <a:pt x="12" y="110"/>
                    <a:pt x="11" y="110"/>
                    <a:pt x="11" y="126"/>
                  </a:cubicBezTo>
                  <a:cubicBezTo>
                    <a:pt x="10" y="145"/>
                    <a:pt x="23" y="189"/>
                    <a:pt x="40" y="199"/>
                  </a:cubicBezTo>
                  <a:cubicBezTo>
                    <a:pt x="50" y="205"/>
                    <a:pt x="72" y="203"/>
                    <a:pt x="72" y="191"/>
                  </a:cubicBezTo>
                  <a:cubicBezTo>
                    <a:pt x="71" y="153"/>
                    <a:pt x="74" y="127"/>
                    <a:pt x="79" y="108"/>
                  </a:cubicBezTo>
                  <a:cubicBezTo>
                    <a:pt x="84" y="87"/>
                    <a:pt x="122" y="34"/>
                    <a:pt x="122" y="34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7C3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îŝ1îďê">
              <a:extLst>
                <a:ext uri="{FF2B5EF4-FFF2-40B4-BE49-F238E27FC236}">
                  <a16:creationId xmlns="" xmlns:a16="http://schemas.microsoft.com/office/drawing/2014/main" id="{D0F78F22-339F-42AF-A546-09D563423E61}"/>
                </a:ext>
              </a:extLst>
            </p:cNvPr>
            <p:cNvSpPr/>
            <p:nvPr/>
          </p:nvSpPr>
          <p:spPr bwMode="auto">
            <a:xfrm>
              <a:off x="10506693" y="4005646"/>
              <a:ext cx="74548" cy="112615"/>
            </a:xfrm>
            <a:custGeom>
              <a:avLst/>
              <a:gdLst>
                <a:gd name="T0" fmla="*/ 34 w 53"/>
                <a:gd name="T1" fmla="*/ 82 h 82"/>
                <a:gd name="T2" fmla="*/ 29 w 53"/>
                <a:gd name="T3" fmla="*/ 72 h 82"/>
                <a:gd name="T4" fmla="*/ 5 w 53"/>
                <a:gd name="T5" fmla="*/ 9 h 82"/>
                <a:gd name="T6" fmla="*/ 0 w 53"/>
                <a:gd name="T7" fmla="*/ 1 h 82"/>
                <a:gd name="T8" fmla="*/ 3 w 53"/>
                <a:gd name="T9" fmla="*/ 0 h 82"/>
                <a:gd name="T10" fmla="*/ 53 w 53"/>
                <a:gd name="T11" fmla="*/ 53 h 82"/>
                <a:gd name="T12" fmla="*/ 34 w 53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82">
                  <a:moveTo>
                    <a:pt x="34" y="82"/>
                  </a:moveTo>
                  <a:cubicBezTo>
                    <a:pt x="32" y="79"/>
                    <a:pt x="30" y="75"/>
                    <a:pt x="29" y="72"/>
                  </a:cubicBezTo>
                  <a:cubicBezTo>
                    <a:pt x="26" y="65"/>
                    <a:pt x="9" y="18"/>
                    <a:pt x="5" y="9"/>
                  </a:cubicBezTo>
                  <a:cubicBezTo>
                    <a:pt x="3" y="5"/>
                    <a:pt x="1" y="2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7" y="62"/>
                    <a:pt x="40" y="73"/>
                    <a:pt x="34" y="82"/>
                  </a:cubicBezTo>
                </a:path>
              </a:pathLst>
            </a:custGeom>
            <a:solidFill>
              <a:srgbClr val="642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ísľiḑê">
              <a:extLst>
                <a:ext uri="{FF2B5EF4-FFF2-40B4-BE49-F238E27FC236}">
                  <a16:creationId xmlns="" xmlns:a16="http://schemas.microsoft.com/office/drawing/2014/main" id="{E9D360A2-BA2E-4023-9BC3-009EB113DAD0}"/>
                </a:ext>
              </a:extLst>
            </p:cNvPr>
            <p:cNvSpPr/>
            <p:nvPr/>
          </p:nvSpPr>
          <p:spPr bwMode="auto">
            <a:xfrm>
              <a:off x="10508280" y="3682075"/>
              <a:ext cx="258539" cy="412396"/>
            </a:xfrm>
            <a:custGeom>
              <a:avLst/>
              <a:gdLst>
                <a:gd name="T0" fmla="*/ 0 w 186"/>
                <a:gd name="T1" fmla="*/ 231 h 297"/>
                <a:gd name="T2" fmla="*/ 62 w 186"/>
                <a:gd name="T3" fmla="*/ 297 h 297"/>
                <a:gd name="T4" fmla="*/ 186 w 186"/>
                <a:gd name="T5" fmla="*/ 141 h 297"/>
                <a:gd name="T6" fmla="*/ 156 w 186"/>
                <a:gd name="T7" fmla="*/ 0 h 297"/>
                <a:gd name="T8" fmla="*/ 90 w 186"/>
                <a:gd name="T9" fmla="*/ 83 h 297"/>
                <a:gd name="T10" fmla="*/ 0 w 186"/>
                <a:gd name="T11" fmla="*/ 23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297">
                  <a:moveTo>
                    <a:pt x="0" y="231"/>
                  </a:moveTo>
                  <a:cubicBezTo>
                    <a:pt x="62" y="297"/>
                    <a:pt x="62" y="297"/>
                    <a:pt x="62" y="297"/>
                  </a:cubicBezTo>
                  <a:cubicBezTo>
                    <a:pt x="186" y="141"/>
                    <a:pt x="186" y="141"/>
                    <a:pt x="186" y="14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07" y="60"/>
                    <a:pt x="90" y="83"/>
                  </a:cubicBezTo>
                  <a:cubicBezTo>
                    <a:pt x="64" y="117"/>
                    <a:pt x="0" y="231"/>
                    <a:pt x="0" y="231"/>
                  </a:cubicBezTo>
                </a:path>
              </a:pathLst>
            </a:custGeom>
            <a:solidFill>
              <a:srgbClr val="4D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ïṩļíḍè">
              <a:extLst>
                <a:ext uri="{FF2B5EF4-FFF2-40B4-BE49-F238E27FC236}">
                  <a16:creationId xmlns="" xmlns:a16="http://schemas.microsoft.com/office/drawing/2014/main" id="{497C7E2D-AE2B-4B30-8390-C93592096BA3}"/>
                </a:ext>
              </a:extLst>
            </p:cNvPr>
            <p:cNvSpPr/>
            <p:nvPr/>
          </p:nvSpPr>
          <p:spPr bwMode="auto">
            <a:xfrm>
              <a:off x="10430559" y="4015164"/>
              <a:ext cx="91996" cy="268057"/>
            </a:xfrm>
            <a:custGeom>
              <a:avLst/>
              <a:gdLst>
                <a:gd name="T0" fmla="*/ 41 w 66"/>
                <a:gd name="T1" fmla="*/ 174 h 194"/>
                <a:gd name="T2" fmla="*/ 27 w 66"/>
                <a:gd name="T3" fmla="*/ 83 h 194"/>
                <a:gd name="T4" fmla="*/ 27 w 66"/>
                <a:gd name="T5" fmla="*/ 0 h 194"/>
                <a:gd name="T6" fmla="*/ 10 w 66"/>
                <a:gd name="T7" fmla="*/ 4 h 194"/>
                <a:gd name="T8" fmla="*/ 5 w 66"/>
                <a:gd name="T9" fmla="*/ 56 h 194"/>
                <a:gd name="T10" fmla="*/ 19 w 66"/>
                <a:gd name="T11" fmla="*/ 71 h 194"/>
                <a:gd name="T12" fmla="*/ 11 w 66"/>
                <a:gd name="T13" fmla="*/ 117 h 194"/>
                <a:gd name="T14" fmla="*/ 40 w 66"/>
                <a:gd name="T15" fmla="*/ 190 h 194"/>
                <a:gd name="T16" fmla="*/ 66 w 66"/>
                <a:gd name="T17" fmla="*/ 191 h 194"/>
                <a:gd name="T18" fmla="*/ 41 w 66"/>
                <a:gd name="T19" fmla="*/ 17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94">
                  <a:moveTo>
                    <a:pt x="41" y="174"/>
                  </a:moveTo>
                  <a:cubicBezTo>
                    <a:pt x="22" y="144"/>
                    <a:pt x="22" y="107"/>
                    <a:pt x="27" y="83"/>
                  </a:cubicBezTo>
                  <a:cubicBezTo>
                    <a:pt x="31" y="65"/>
                    <a:pt x="23" y="25"/>
                    <a:pt x="27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0" y="53"/>
                    <a:pt x="5" y="56"/>
                  </a:cubicBezTo>
                  <a:cubicBezTo>
                    <a:pt x="10" y="58"/>
                    <a:pt x="19" y="71"/>
                    <a:pt x="19" y="71"/>
                  </a:cubicBezTo>
                  <a:cubicBezTo>
                    <a:pt x="12" y="101"/>
                    <a:pt x="11" y="101"/>
                    <a:pt x="11" y="117"/>
                  </a:cubicBezTo>
                  <a:cubicBezTo>
                    <a:pt x="10" y="136"/>
                    <a:pt x="23" y="180"/>
                    <a:pt x="40" y="190"/>
                  </a:cubicBezTo>
                  <a:cubicBezTo>
                    <a:pt x="47" y="194"/>
                    <a:pt x="59" y="194"/>
                    <a:pt x="66" y="191"/>
                  </a:cubicBezTo>
                  <a:cubicBezTo>
                    <a:pt x="58" y="189"/>
                    <a:pt x="45" y="180"/>
                    <a:pt x="41" y="174"/>
                  </a:cubicBezTo>
                  <a:close/>
                </a:path>
              </a:pathLst>
            </a:custGeom>
            <a:solidFill>
              <a:srgbClr val="381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slïḋé">
              <a:extLst>
                <a:ext uri="{FF2B5EF4-FFF2-40B4-BE49-F238E27FC236}">
                  <a16:creationId xmlns="" xmlns:a16="http://schemas.microsoft.com/office/drawing/2014/main" id="{8312BA42-8A69-4EBB-9BD4-47E43BBE9872}"/>
                </a:ext>
              </a:extLst>
            </p:cNvPr>
            <p:cNvSpPr/>
            <p:nvPr/>
          </p:nvSpPr>
          <p:spPr bwMode="auto">
            <a:xfrm>
              <a:off x="10592345" y="3821655"/>
              <a:ext cx="126891" cy="126891"/>
            </a:xfrm>
            <a:custGeom>
              <a:avLst/>
              <a:gdLst>
                <a:gd name="T0" fmla="*/ 85 w 92"/>
                <a:gd name="T1" fmla="*/ 91 h 91"/>
                <a:gd name="T2" fmla="*/ 0 w 92"/>
                <a:gd name="T3" fmla="*/ 27 h 91"/>
                <a:gd name="T4" fmla="*/ 18 w 92"/>
                <a:gd name="T5" fmla="*/ 0 h 91"/>
                <a:gd name="T6" fmla="*/ 92 w 92"/>
                <a:gd name="T7" fmla="*/ 83 h 91"/>
                <a:gd name="T8" fmla="*/ 85 w 9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1">
                  <a:moveTo>
                    <a:pt x="85" y="91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6" y="17"/>
                    <a:pt x="12" y="8"/>
                    <a:pt x="18" y="0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85" y="91"/>
                    <a:pt x="85" y="91"/>
                    <a:pt x="85" y="91"/>
                  </a:cubicBezTo>
                </a:path>
              </a:pathLst>
            </a:custGeom>
            <a:solidFill>
              <a:srgbClr val="3D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śḷíďé">
              <a:extLst>
                <a:ext uri="{FF2B5EF4-FFF2-40B4-BE49-F238E27FC236}">
                  <a16:creationId xmlns="" xmlns:a16="http://schemas.microsoft.com/office/drawing/2014/main" id="{61BC91CD-8FE2-41AA-8813-4D77874B09B6}"/>
                </a:ext>
              </a:extLst>
            </p:cNvPr>
            <p:cNvSpPr/>
            <p:nvPr/>
          </p:nvSpPr>
          <p:spPr bwMode="auto">
            <a:xfrm>
              <a:off x="11234731" y="2005527"/>
              <a:ext cx="163372" cy="166544"/>
            </a:xfrm>
            <a:custGeom>
              <a:avLst/>
              <a:gdLst>
                <a:gd name="T0" fmla="*/ 0 w 103"/>
                <a:gd name="T1" fmla="*/ 97 h 105"/>
                <a:gd name="T2" fmla="*/ 49 w 103"/>
                <a:gd name="T3" fmla="*/ 7 h 105"/>
                <a:gd name="T4" fmla="*/ 99 w 103"/>
                <a:gd name="T5" fmla="*/ 0 h 105"/>
                <a:gd name="T6" fmla="*/ 103 w 103"/>
                <a:gd name="T7" fmla="*/ 35 h 105"/>
                <a:gd name="T8" fmla="*/ 87 w 103"/>
                <a:gd name="T9" fmla="*/ 45 h 105"/>
                <a:gd name="T10" fmla="*/ 88 w 103"/>
                <a:gd name="T11" fmla="*/ 57 h 105"/>
                <a:gd name="T12" fmla="*/ 48 w 103"/>
                <a:gd name="T13" fmla="*/ 75 h 105"/>
                <a:gd name="T14" fmla="*/ 40 w 103"/>
                <a:gd name="T15" fmla="*/ 105 h 105"/>
                <a:gd name="T16" fmla="*/ 0 w 103"/>
                <a:gd name="T17" fmla="*/ 9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5">
                  <a:moveTo>
                    <a:pt x="0" y="97"/>
                  </a:moveTo>
                  <a:lnTo>
                    <a:pt x="49" y="7"/>
                  </a:lnTo>
                  <a:lnTo>
                    <a:pt x="99" y="0"/>
                  </a:lnTo>
                  <a:lnTo>
                    <a:pt x="103" y="35"/>
                  </a:lnTo>
                  <a:lnTo>
                    <a:pt x="87" y="45"/>
                  </a:lnTo>
                  <a:lnTo>
                    <a:pt x="88" y="57"/>
                  </a:lnTo>
                  <a:lnTo>
                    <a:pt x="48" y="75"/>
                  </a:lnTo>
                  <a:lnTo>
                    <a:pt x="40" y="105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$ḻïḋé">
              <a:extLst>
                <a:ext uri="{FF2B5EF4-FFF2-40B4-BE49-F238E27FC236}">
                  <a16:creationId xmlns="" xmlns:a16="http://schemas.microsoft.com/office/drawing/2014/main" id="{E6CEAAF9-4BD8-4278-A1C4-A2DE4273DED3}"/>
                </a:ext>
              </a:extLst>
            </p:cNvPr>
            <p:cNvSpPr/>
            <p:nvPr/>
          </p:nvSpPr>
          <p:spPr bwMode="auto">
            <a:xfrm>
              <a:off x="11234731" y="2005527"/>
              <a:ext cx="163372" cy="166544"/>
            </a:xfrm>
            <a:custGeom>
              <a:avLst/>
              <a:gdLst>
                <a:gd name="T0" fmla="*/ 0 w 103"/>
                <a:gd name="T1" fmla="*/ 97 h 105"/>
                <a:gd name="T2" fmla="*/ 49 w 103"/>
                <a:gd name="T3" fmla="*/ 7 h 105"/>
                <a:gd name="T4" fmla="*/ 99 w 103"/>
                <a:gd name="T5" fmla="*/ 0 h 105"/>
                <a:gd name="T6" fmla="*/ 103 w 103"/>
                <a:gd name="T7" fmla="*/ 35 h 105"/>
                <a:gd name="T8" fmla="*/ 87 w 103"/>
                <a:gd name="T9" fmla="*/ 45 h 105"/>
                <a:gd name="T10" fmla="*/ 88 w 103"/>
                <a:gd name="T11" fmla="*/ 57 h 105"/>
                <a:gd name="T12" fmla="*/ 48 w 103"/>
                <a:gd name="T13" fmla="*/ 75 h 105"/>
                <a:gd name="T14" fmla="*/ 40 w 103"/>
                <a:gd name="T15" fmla="*/ 105 h 105"/>
                <a:gd name="T16" fmla="*/ 0 w 103"/>
                <a:gd name="T17" fmla="*/ 9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5">
                  <a:moveTo>
                    <a:pt x="0" y="97"/>
                  </a:moveTo>
                  <a:lnTo>
                    <a:pt x="49" y="7"/>
                  </a:lnTo>
                  <a:lnTo>
                    <a:pt x="99" y="0"/>
                  </a:lnTo>
                  <a:lnTo>
                    <a:pt x="103" y="35"/>
                  </a:lnTo>
                  <a:lnTo>
                    <a:pt x="87" y="45"/>
                  </a:lnTo>
                  <a:lnTo>
                    <a:pt x="88" y="57"/>
                  </a:lnTo>
                  <a:lnTo>
                    <a:pt x="48" y="75"/>
                  </a:lnTo>
                  <a:lnTo>
                    <a:pt x="40" y="105"/>
                  </a:lnTo>
                  <a:lnTo>
                    <a:pt x="0" y="9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šḻíḓè">
              <a:extLst>
                <a:ext uri="{FF2B5EF4-FFF2-40B4-BE49-F238E27FC236}">
                  <a16:creationId xmlns="" xmlns:a16="http://schemas.microsoft.com/office/drawing/2014/main" id="{E54E2FDE-39D2-4E3B-8132-66AD2755FF6C}"/>
                </a:ext>
              </a:extLst>
            </p:cNvPr>
            <p:cNvSpPr/>
            <p:nvPr/>
          </p:nvSpPr>
          <p:spPr bwMode="auto">
            <a:xfrm>
              <a:off x="10934950" y="2113385"/>
              <a:ext cx="379087" cy="680454"/>
            </a:xfrm>
            <a:custGeom>
              <a:avLst/>
              <a:gdLst>
                <a:gd name="T0" fmla="*/ 90 w 272"/>
                <a:gd name="T1" fmla="*/ 490 h 490"/>
                <a:gd name="T2" fmla="*/ 171 w 272"/>
                <a:gd name="T3" fmla="*/ 280 h 490"/>
                <a:gd name="T4" fmla="*/ 272 w 272"/>
                <a:gd name="T5" fmla="*/ 33 h 490"/>
                <a:gd name="T6" fmla="*/ 223 w 272"/>
                <a:gd name="T7" fmla="*/ 0 h 490"/>
                <a:gd name="T8" fmla="*/ 150 w 272"/>
                <a:gd name="T9" fmla="*/ 114 h 490"/>
                <a:gd name="T10" fmla="*/ 84 w 272"/>
                <a:gd name="T11" fmla="*/ 224 h 490"/>
                <a:gd name="T12" fmla="*/ 42 w 272"/>
                <a:gd name="T13" fmla="*/ 277 h 490"/>
                <a:gd name="T14" fmla="*/ 0 w 272"/>
                <a:gd name="T15" fmla="*/ 371 h 490"/>
                <a:gd name="T16" fmla="*/ 13 w 272"/>
                <a:gd name="T17" fmla="*/ 486 h 490"/>
                <a:gd name="T18" fmla="*/ 90 w 272"/>
                <a:gd name="T19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2" h="490">
                  <a:moveTo>
                    <a:pt x="90" y="490"/>
                  </a:moveTo>
                  <a:cubicBezTo>
                    <a:pt x="171" y="280"/>
                    <a:pt x="171" y="280"/>
                    <a:pt x="171" y="280"/>
                  </a:cubicBezTo>
                  <a:cubicBezTo>
                    <a:pt x="272" y="33"/>
                    <a:pt x="272" y="33"/>
                    <a:pt x="272" y="33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3" y="0"/>
                    <a:pt x="172" y="76"/>
                    <a:pt x="150" y="114"/>
                  </a:cubicBezTo>
                  <a:cubicBezTo>
                    <a:pt x="137" y="136"/>
                    <a:pt x="95" y="208"/>
                    <a:pt x="84" y="224"/>
                  </a:cubicBezTo>
                  <a:cubicBezTo>
                    <a:pt x="73" y="240"/>
                    <a:pt x="42" y="277"/>
                    <a:pt x="42" y="277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13" y="486"/>
                    <a:pt x="13" y="486"/>
                    <a:pt x="13" y="486"/>
                  </a:cubicBezTo>
                  <a:cubicBezTo>
                    <a:pt x="90" y="490"/>
                    <a:pt x="90" y="490"/>
                    <a:pt x="90" y="490"/>
                  </a:cubicBezTo>
                </a:path>
              </a:pathLst>
            </a:custGeom>
            <a:solidFill>
              <a:srgbClr val="25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îṧlîḓé">
              <a:extLst>
                <a:ext uri="{FF2B5EF4-FFF2-40B4-BE49-F238E27FC236}">
                  <a16:creationId xmlns="" xmlns:a16="http://schemas.microsoft.com/office/drawing/2014/main" id="{6F15AB5C-2C7E-4F3D-A614-5CFDFABF4BC5}"/>
                </a:ext>
              </a:extLst>
            </p:cNvPr>
            <p:cNvSpPr/>
            <p:nvPr/>
          </p:nvSpPr>
          <p:spPr bwMode="auto">
            <a:xfrm>
              <a:off x="11091978" y="2153037"/>
              <a:ext cx="222060" cy="555149"/>
            </a:xfrm>
            <a:custGeom>
              <a:avLst/>
              <a:gdLst>
                <a:gd name="T0" fmla="*/ 0 w 140"/>
                <a:gd name="T1" fmla="*/ 350 h 350"/>
                <a:gd name="T2" fmla="*/ 0 w 140"/>
                <a:gd name="T3" fmla="*/ 350 h 350"/>
                <a:gd name="T4" fmla="*/ 51 w 140"/>
                <a:gd name="T5" fmla="*/ 220 h 350"/>
                <a:gd name="T6" fmla="*/ 140 w 140"/>
                <a:gd name="T7" fmla="*/ 4 h 350"/>
                <a:gd name="T8" fmla="*/ 51 w 140"/>
                <a:gd name="T9" fmla="*/ 220 h 350"/>
                <a:gd name="T10" fmla="*/ 0 w 140"/>
                <a:gd name="T11" fmla="*/ 350 h 350"/>
                <a:gd name="T12" fmla="*/ 140 w 140"/>
                <a:gd name="T13" fmla="*/ 4 h 350"/>
                <a:gd name="T14" fmla="*/ 134 w 140"/>
                <a:gd name="T15" fmla="*/ 0 h 350"/>
                <a:gd name="T16" fmla="*/ 134 w 140"/>
                <a:gd name="T17" fmla="*/ 0 h 350"/>
                <a:gd name="T18" fmla="*/ 140 w 140"/>
                <a:gd name="T19" fmla="*/ 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350">
                  <a:moveTo>
                    <a:pt x="0" y="350"/>
                  </a:moveTo>
                  <a:lnTo>
                    <a:pt x="0" y="350"/>
                  </a:lnTo>
                  <a:lnTo>
                    <a:pt x="51" y="220"/>
                  </a:lnTo>
                  <a:lnTo>
                    <a:pt x="140" y="4"/>
                  </a:lnTo>
                  <a:lnTo>
                    <a:pt x="51" y="220"/>
                  </a:lnTo>
                  <a:lnTo>
                    <a:pt x="0" y="350"/>
                  </a:lnTo>
                  <a:close/>
                  <a:moveTo>
                    <a:pt x="140" y="4"/>
                  </a:moveTo>
                  <a:lnTo>
                    <a:pt x="134" y="0"/>
                  </a:lnTo>
                  <a:lnTo>
                    <a:pt x="134" y="0"/>
                  </a:lnTo>
                  <a:lnTo>
                    <a:pt x="140" y="4"/>
                  </a:lnTo>
                  <a:close/>
                </a:path>
              </a:pathLst>
            </a:custGeom>
            <a:solidFill>
              <a:srgbClr val="8B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şļîḓè">
              <a:extLst>
                <a:ext uri="{FF2B5EF4-FFF2-40B4-BE49-F238E27FC236}">
                  <a16:creationId xmlns="" xmlns:a16="http://schemas.microsoft.com/office/drawing/2014/main" id="{FBF6C967-37A7-4318-8CDB-ED260266EBCF}"/>
                </a:ext>
              </a:extLst>
            </p:cNvPr>
            <p:cNvSpPr/>
            <p:nvPr/>
          </p:nvSpPr>
          <p:spPr bwMode="auto">
            <a:xfrm>
              <a:off x="11091978" y="2153037"/>
              <a:ext cx="222060" cy="555149"/>
            </a:xfrm>
            <a:custGeom>
              <a:avLst/>
              <a:gdLst>
                <a:gd name="T0" fmla="*/ 0 w 140"/>
                <a:gd name="T1" fmla="*/ 350 h 350"/>
                <a:gd name="T2" fmla="*/ 0 w 140"/>
                <a:gd name="T3" fmla="*/ 350 h 350"/>
                <a:gd name="T4" fmla="*/ 51 w 140"/>
                <a:gd name="T5" fmla="*/ 220 h 350"/>
                <a:gd name="T6" fmla="*/ 140 w 140"/>
                <a:gd name="T7" fmla="*/ 4 h 350"/>
                <a:gd name="T8" fmla="*/ 51 w 140"/>
                <a:gd name="T9" fmla="*/ 220 h 350"/>
                <a:gd name="T10" fmla="*/ 0 w 140"/>
                <a:gd name="T11" fmla="*/ 350 h 350"/>
                <a:gd name="T12" fmla="*/ 140 w 140"/>
                <a:gd name="T13" fmla="*/ 4 h 350"/>
                <a:gd name="T14" fmla="*/ 134 w 140"/>
                <a:gd name="T15" fmla="*/ 0 h 350"/>
                <a:gd name="T16" fmla="*/ 134 w 140"/>
                <a:gd name="T17" fmla="*/ 0 h 350"/>
                <a:gd name="T18" fmla="*/ 140 w 140"/>
                <a:gd name="T19" fmla="*/ 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350">
                  <a:moveTo>
                    <a:pt x="0" y="350"/>
                  </a:moveTo>
                  <a:lnTo>
                    <a:pt x="0" y="350"/>
                  </a:lnTo>
                  <a:lnTo>
                    <a:pt x="51" y="220"/>
                  </a:lnTo>
                  <a:lnTo>
                    <a:pt x="140" y="4"/>
                  </a:lnTo>
                  <a:lnTo>
                    <a:pt x="51" y="220"/>
                  </a:lnTo>
                  <a:lnTo>
                    <a:pt x="0" y="350"/>
                  </a:lnTo>
                  <a:moveTo>
                    <a:pt x="140" y="4"/>
                  </a:moveTo>
                  <a:lnTo>
                    <a:pt x="134" y="0"/>
                  </a:lnTo>
                  <a:lnTo>
                    <a:pt x="134" y="0"/>
                  </a:lnTo>
                  <a:lnTo>
                    <a:pt x="14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ïšľíḍé">
              <a:extLst>
                <a:ext uri="{FF2B5EF4-FFF2-40B4-BE49-F238E27FC236}">
                  <a16:creationId xmlns="" xmlns:a16="http://schemas.microsoft.com/office/drawing/2014/main" id="{25D233D8-BA02-481E-99CA-8D9A2F12CE6A}"/>
                </a:ext>
              </a:extLst>
            </p:cNvPr>
            <p:cNvSpPr/>
            <p:nvPr/>
          </p:nvSpPr>
          <p:spPr bwMode="auto">
            <a:xfrm>
              <a:off x="11293418" y="2145107"/>
              <a:ext cx="11102" cy="7931"/>
            </a:xfrm>
            <a:custGeom>
              <a:avLst/>
              <a:gdLst>
                <a:gd name="T0" fmla="*/ 7 w 7"/>
                <a:gd name="T1" fmla="*/ 5 h 5"/>
                <a:gd name="T2" fmla="*/ 0 w 7"/>
                <a:gd name="T3" fmla="*/ 0 h 5"/>
                <a:gd name="T4" fmla="*/ 0 w 7"/>
                <a:gd name="T5" fmla="*/ 0 h 5"/>
                <a:gd name="T6" fmla="*/ 7 w 7"/>
                <a:gd name="T7" fmla="*/ 5 h 5"/>
                <a:gd name="T8" fmla="*/ 7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8F6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išlîḍè">
              <a:extLst>
                <a:ext uri="{FF2B5EF4-FFF2-40B4-BE49-F238E27FC236}">
                  <a16:creationId xmlns="" xmlns:a16="http://schemas.microsoft.com/office/drawing/2014/main" id="{FC95F861-91BA-4B84-9DC2-50F7B994C52C}"/>
                </a:ext>
              </a:extLst>
            </p:cNvPr>
            <p:cNvSpPr/>
            <p:nvPr/>
          </p:nvSpPr>
          <p:spPr bwMode="auto">
            <a:xfrm>
              <a:off x="11293418" y="2145107"/>
              <a:ext cx="11102" cy="7931"/>
            </a:xfrm>
            <a:custGeom>
              <a:avLst/>
              <a:gdLst>
                <a:gd name="T0" fmla="*/ 7 w 7"/>
                <a:gd name="T1" fmla="*/ 5 h 5"/>
                <a:gd name="T2" fmla="*/ 0 w 7"/>
                <a:gd name="T3" fmla="*/ 0 h 5"/>
                <a:gd name="T4" fmla="*/ 0 w 7"/>
                <a:gd name="T5" fmla="*/ 0 h 5"/>
                <a:gd name="T6" fmla="*/ 7 w 7"/>
                <a:gd name="T7" fmla="*/ 5 h 5"/>
                <a:gd name="T8" fmla="*/ 7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" y="5"/>
                  </a:lnTo>
                  <a:lnTo>
                    <a:pt x="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išlïďé">
              <a:extLst>
                <a:ext uri="{FF2B5EF4-FFF2-40B4-BE49-F238E27FC236}">
                  <a16:creationId xmlns="" xmlns:a16="http://schemas.microsoft.com/office/drawing/2014/main" id="{5B521366-3BFB-482D-8A98-32E42E6B1E3D}"/>
                </a:ext>
              </a:extLst>
            </p:cNvPr>
            <p:cNvSpPr/>
            <p:nvPr/>
          </p:nvSpPr>
          <p:spPr bwMode="auto">
            <a:xfrm>
              <a:off x="11028532" y="2145107"/>
              <a:ext cx="285506" cy="574182"/>
            </a:xfrm>
            <a:custGeom>
              <a:avLst/>
              <a:gdLst>
                <a:gd name="T0" fmla="*/ 13 w 205"/>
                <a:gd name="T1" fmla="*/ 415 h 415"/>
                <a:gd name="T2" fmla="*/ 0 w 205"/>
                <a:gd name="T3" fmla="*/ 394 h 415"/>
                <a:gd name="T4" fmla="*/ 23 w 205"/>
                <a:gd name="T5" fmla="*/ 352 h 415"/>
                <a:gd name="T6" fmla="*/ 31 w 205"/>
                <a:gd name="T7" fmla="*/ 349 h 415"/>
                <a:gd name="T8" fmla="*/ 43 w 205"/>
                <a:gd name="T9" fmla="*/ 330 h 415"/>
                <a:gd name="T10" fmla="*/ 40 w 205"/>
                <a:gd name="T11" fmla="*/ 321 h 415"/>
                <a:gd name="T12" fmla="*/ 96 w 205"/>
                <a:gd name="T13" fmla="*/ 218 h 415"/>
                <a:gd name="T14" fmla="*/ 187 w 205"/>
                <a:gd name="T15" fmla="*/ 0 h 415"/>
                <a:gd name="T16" fmla="*/ 190 w 205"/>
                <a:gd name="T17" fmla="*/ 0 h 415"/>
                <a:gd name="T18" fmla="*/ 198 w 205"/>
                <a:gd name="T19" fmla="*/ 6 h 415"/>
                <a:gd name="T20" fmla="*/ 205 w 205"/>
                <a:gd name="T21" fmla="*/ 11 h 415"/>
                <a:gd name="T22" fmla="*/ 104 w 205"/>
                <a:gd name="T23" fmla="*/ 258 h 415"/>
                <a:gd name="T24" fmla="*/ 46 w 205"/>
                <a:gd name="T25" fmla="*/ 406 h 415"/>
                <a:gd name="T26" fmla="*/ 46 w 205"/>
                <a:gd name="T27" fmla="*/ 406 h 415"/>
                <a:gd name="T28" fmla="*/ 13 w 205"/>
                <a:gd name="T2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5" h="415">
                  <a:moveTo>
                    <a:pt x="13" y="415"/>
                  </a:moveTo>
                  <a:cubicBezTo>
                    <a:pt x="9" y="408"/>
                    <a:pt x="4" y="401"/>
                    <a:pt x="0" y="394"/>
                  </a:cubicBezTo>
                  <a:cubicBezTo>
                    <a:pt x="23" y="352"/>
                    <a:pt x="23" y="352"/>
                    <a:pt x="23" y="352"/>
                  </a:cubicBezTo>
                  <a:cubicBezTo>
                    <a:pt x="26" y="351"/>
                    <a:pt x="29" y="350"/>
                    <a:pt x="31" y="349"/>
                  </a:cubicBezTo>
                  <a:cubicBezTo>
                    <a:pt x="37" y="346"/>
                    <a:pt x="44" y="335"/>
                    <a:pt x="43" y="330"/>
                  </a:cubicBezTo>
                  <a:cubicBezTo>
                    <a:pt x="43" y="327"/>
                    <a:pt x="41" y="324"/>
                    <a:pt x="40" y="321"/>
                  </a:cubicBezTo>
                  <a:cubicBezTo>
                    <a:pt x="96" y="218"/>
                    <a:pt x="96" y="218"/>
                    <a:pt x="96" y="218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205" y="11"/>
                    <a:pt x="205" y="11"/>
                    <a:pt x="205" y="11"/>
                  </a:cubicBezTo>
                  <a:cubicBezTo>
                    <a:pt x="104" y="258"/>
                    <a:pt x="104" y="258"/>
                    <a:pt x="104" y="258"/>
                  </a:cubicBezTo>
                  <a:cubicBezTo>
                    <a:pt x="46" y="406"/>
                    <a:pt x="46" y="406"/>
                    <a:pt x="46" y="406"/>
                  </a:cubicBezTo>
                  <a:cubicBezTo>
                    <a:pt x="46" y="406"/>
                    <a:pt x="46" y="406"/>
                    <a:pt x="46" y="406"/>
                  </a:cubicBezTo>
                  <a:cubicBezTo>
                    <a:pt x="13" y="415"/>
                    <a:pt x="13" y="415"/>
                    <a:pt x="13" y="415"/>
                  </a:cubicBezTo>
                </a:path>
              </a:pathLst>
            </a:custGeom>
            <a:solidFill>
              <a:srgbClr val="132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îSľiḋé">
              <a:extLst>
                <a:ext uri="{FF2B5EF4-FFF2-40B4-BE49-F238E27FC236}">
                  <a16:creationId xmlns="" xmlns:a16="http://schemas.microsoft.com/office/drawing/2014/main" id="{CB9CBF6B-B9A6-4A6B-9C3D-60DCF92C7F72}"/>
                </a:ext>
              </a:extLst>
            </p:cNvPr>
            <p:cNvSpPr/>
            <p:nvPr/>
          </p:nvSpPr>
          <p:spPr bwMode="auto">
            <a:xfrm>
              <a:off x="10586000" y="2708187"/>
              <a:ext cx="531356" cy="537701"/>
            </a:xfrm>
            <a:custGeom>
              <a:avLst/>
              <a:gdLst>
                <a:gd name="T0" fmla="*/ 296 w 382"/>
                <a:gd name="T1" fmla="*/ 383 h 388"/>
                <a:gd name="T2" fmla="*/ 375 w 382"/>
                <a:gd name="T3" fmla="*/ 191 h 388"/>
                <a:gd name="T4" fmla="*/ 364 w 382"/>
                <a:gd name="T5" fmla="*/ 0 h 388"/>
                <a:gd name="T6" fmla="*/ 315 w 382"/>
                <a:gd name="T7" fmla="*/ 14 h 388"/>
                <a:gd name="T8" fmla="*/ 117 w 382"/>
                <a:gd name="T9" fmla="*/ 55 h 388"/>
                <a:gd name="T10" fmla="*/ 24 w 382"/>
                <a:gd name="T11" fmla="*/ 248 h 388"/>
                <a:gd name="T12" fmla="*/ 23 w 382"/>
                <a:gd name="T13" fmla="*/ 364 h 388"/>
                <a:gd name="T14" fmla="*/ 74 w 382"/>
                <a:gd name="T15" fmla="*/ 380 h 388"/>
                <a:gd name="T16" fmla="*/ 157 w 382"/>
                <a:gd name="T17" fmla="*/ 349 h 388"/>
                <a:gd name="T18" fmla="*/ 296 w 382"/>
                <a:gd name="T19" fmla="*/ 383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388">
                  <a:moveTo>
                    <a:pt x="296" y="383"/>
                  </a:moveTo>
                  <a:cubicBezTo>
                    <a:pt x="296" y="383"/>
                    <a:pt x="359" y="302"/>
                    <a:pt x="375" y="191"/>
                  </a:cubicBezTo>
                  <a:cubicBezTo>
                    <a:pt x="382" y="137"/>
                    <a:pt x="364" y="0"/>
                    <a:pt x="364" y="0"/>
                  </a:cubicBezTo>
                  <a:cubicBezTo>
                    <a:pt x="315" y="14"/>
                    <a:pt x="315" y="14"/>
                    <a:pt x="315" y="14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117" y="55"/>
                    <a:pt x="41" y="205"/>
                    <a:pt x="24" y="248"/>
                  </a:cubicBezTo>
                  <a:cubicBezTo>
                    <a:pt x="0" y="308"/>
                    <a:pt x="13" y="351"/>
                    <a:pt x="23" y="364"/>
                  </a:cubicBezTo>
                  <a:cubicBezTo>
                    <a:pt x="33" y="377"/>
                    <a:pt x="50" y="388"/>
                    <a:pt x="74" y="380"/>
                  </a:cubicBezTo>
                  <a:cubicBezTo>
                    <a:pt x="96" y="373"/>
                    <a:pt x="157" y="349"/>
                    <a:pt x="157" y="349"/>
                  </a:cubicBezTo>
                  <a:cubicBezTo>
                    <a:pt x="296" y="383"/>
                    <a:pt x="296" y="383"/>
                    <a:pt x="296" y="383"/>
                  </a:cubicBezTo>
                </a:path>
              </a:pathLst>
            </a:custGeom>
            <a:solidFill>
              <a:srgbClr val="25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ṥļiḑê">
              <a:extLst>
                <a:ext uri="{FF2B5EF4-FFF2-40B4-BE49-F238E27FC236}">
                  <a16:creationId xmlns="" xmlns:a16="http://schemas.microsoft.com/office/drawing/2014/main" id="{FA0FD90C-6B5C-4E4D-A1FD-A52CFB439DDE}"/>
                </a:ext>
              </a:extLst>
            </p:cNvPr>
            <p:cNvSpPr/>
            <p:nvPr/>
          </p:nvSpPr>
          <p:spPr bwMode="auto">
            <a:xfrm>
              <a:off x="10554277" y="2992105"/>
              <a:ext cx="540874" cy="972303"/>
            </a:xfrm>
            <a:custGeom>
              <a:avLst/>
              <a:gdLst>
                <a:gd name="T0" fmla="*/ 0 w 389"/>
                <a:gd name="T1" fmla="*/ 549 h 701"/>
                <a:gd name="T2" fmla="*/ 136 w 389"/>
                <a:gd name="T3" fmla="*/ 701 h 701"/>
                <a:gd name="T4" fmla="*/ 304 w 389"/>
                <a:gd name="T5" fmla="*/ 355 h 701"/>
                <a:gd name="T6" fmla="*/ 389 w 389"/>
                <a:gd name="T7" fmla="*/ 29 h 701"/>
                <a:gd name="T8" fmla="*/ 189 w 389"/>
                <a:gd name="T9" fmla="*/ 0 h 701"/>
                <a:gd name="T10" fmla="*/ 106 w 389"/>
                <a:gd name="T11" fmla="*/ 197 h 701"/>
                <a:gd name="T12" fmla="*/ 69 w 389"/>
                <a:gd name="T13" fmla="*/ 448 h 701"/>
                <a:gd name="T14" fmla="*/ 0 w 389"/>
                <a:gd name="T15" fmla="*/ 549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9" h="701">
                  <a:moveTo>
                    <a:pt x="0" y="549"/>
                  </a:moveTo>
                  <a:cubicBezTo>
                    <a:pt x="136" y="701"/>
                    <a:pt x="136" y="701"/>
                    <a:pt x="136" y="701"/>
                  </a:cubicBezTo>
                  <a:cubicBezTo>
                    <a:pt x="136" y="701"/>
                    <a:pt x="284" y="433"/>
                    <a:pt x="304" y="355"/>
                  </a:cubicBezTo>
                  <a:cubicBezTo>
                    <a:pt x="318" y="301"/>
                    <a:pt x="389" y="29"/>
                    <a:pt x="389" y="29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06" y="197"/>
                    <a:pt x="106" y="197"/>
                    <a:pt x="106" y="197"/>
                  </a:cubicBezTo>
                  <a:cubicBezTo>
                    <a:pt x="69" y="448"/>
                    <a:pt x="69" y="448"/>
                    <a:pt x="69" y="448"/>
                  </a:cubicBezTo>
                  <a:cubicBezTo>
                    <a:pt x="0" y="549"/>
                    <a:pt x="0" y="549"/>
                    <a:pt x="0" y="549"/>
                  </a:cubicBezTo>
                </a:path>
              </a:pathLst>
            </a:custGeom>
            <a:solidFill>
              <a:srgbClr val="25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isļíďè">
              <a:extLst>
                <a:ext uri="{FF2B5EF4-FFF2-40B4-BE49-F238E27FC236}">
                  <a16:creationId xmlns="" xmlns:a16="http://schemas.microsoft.com/office/drawing/2014/main" id="{00ABF6B2-4177-4865-BDB8-1DA9F9FC6F85}"/>
                </a:ext>
              </a:extLst>
            </p:cNvPr>
            <p:cNvSpPr/>
            <p:nvPr/>
          </p:nvSpPr>
          <p:spPr bwMode="auto">
            <a:xfrm>
              <a:off x="10643102" y="2933418"/>
              <a:ext cx="320401" cy="171303"/>
            </a:xfrm>
            <a:custGeom>
              <a:avLst/>
              <a:gdLst>
                <a:gd name="T0" fmla="*/ 0 w 230"/>
                <a:gd name="T1" fmla="*/ 123 h 123"/>
                <a:gd name="T2" fmla="*/ 46 w 230"/>
                <a:gd name="T3" fmla="*/ 100 h 123"/>
                <a:gd name="T4" fmla="*/ 110 w 230"/>
                <a:gd name="T5" fmla="*/ 76 h 123"/>
                <a:gd name="T6" fmla="*/ 112 w 230"/>
                <a:gd name="T7" fmla="*/ 73 h 123"/>
                <a:gd name="T8" fmla="*/ 96 w 230"/>
                <a:gd name="T9" fmla="*/ 112 h 123"/>
                <a:gd name="T10" fmla="*/ 79 w 230"/>
                <a:gd name="T11" fmla="*/ 110 h 123"/>
                <a:gd name="T12" fmla="*/ 70 w 230"/>
                <a:gd name="T13" fmla="*/ 110 h 123"/>
                <a:gd name="T14" fmla="*/ 0 w 230"/>
                <a:gd name="T15" fmla="*/ 123 h 123"/>
                <a:gd name="T16" fmla="*/ 230 w 230"/>
                <a:gd name="T17" fmla="*/ 49 h 123"/>
                <a:gd name="T18" fmla="*/ 184 w 230"/>
                <a:gd name="T19" fmla="*/ 32 h 123"/>
                <a:gd name="T20" fmla="*/ 183 w 230"/>
                <a:gd name="T21" fmla="*/ 32 h 123"/>
                <a:gd name="T22" fmla="*/ 167 w 230"/>
                <a:gd name="T23" fmla="*/ 48 h 123"/>
                <a:gd name="T24" fmla="*/ 136 w 230"/>
                <a:gd name="T25" fmla="*/ 44 h 123"/>
                <a:gd name="T26" fmla="*/ 183 w 230"/>
                <a:gd name="T27" fmla="*/ 0 h 123"/>
                <a:gd name="T28" fmla="*/ 184 w 230"/>
                <a:gd name="T29" fmla="*/ 0 h 123"/>
                <a:gd name="T30" fmla="*/ 230 w 230"/>
                <a:gd name="T31" fmla="*/ 4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0" h="123">
                  <a:moveTo>
                    <a:pt x="0" y="123"/>
                  </a:moveTo>
                  <a:cubicBezTo>
                    <a:pt x="0" y="123"/>
                    <a:pt x="27" y="106"/>
                    <a:pt x="46" y="100"/>
                  </a:cubicBezTo>
                  <a:cubicBezTo>
                    <a:pt x="70" y="93"/>
                    <a:pt x="95" y="92"/>
                    <a:pt x="110" y="76"/>
                  </a:cubicBezTo>
                  <a:cubicBezTo>
                    <a:pt x="111" y="75"/>
                    <a:pt x="111" y="74"/>
                    <a:pt x="112" y="73"/>
                  </a:cubicBezTo>
                  <a:cubicBezTo>
                    <a:pt x="96" y="112"/>
                    <a:pt x="96" y="112"/>
                    <a:pt x="96" y="112"/>
                  </a:cubicBezTo>
                  <a:cubicBezTo>
                    <a:pt x="91" y="111"/>
                    <a:pt x="86" y="111"/>
                    <a:pt x="79" y="110"/>
                  </a:cubicBezTo>
                  <a:cubicBezTo>
                    <a:pt x="76" y="110"/>
                    <a:pt x="73" y="110"/>
                    <a:pt x="70" y="110"/>
                  </a:cubicBezTo>
                  <a:cubicBezTo>
                    <a:pt x="34" y="110"/>
                    <a:pt x="0" y="123"/>
                    <a:pt x="0" y="123"/>
                  </a:cubicBezTo>
                  <a:moveTo>
                    <a:pt x="230" y="49"/>
                  </a:moveTo>
                  <a:cubicBezTo>
                    <a:pt x="230" y="49"/>
                    <a:pt x="197" y="37"/>
                    <a:pt x="184" y="32"/>
                  </a:cubicBezTo>
                  <a:cubicBezTo>
                    <a:pt x="184" y="32"/>
                    <a:pt x="184" y="32"/>
                    <a:pt x="183" y="32"/>
                  </a:cubicBezTo>
                  <a:cubicBezTo>
                    <a:pt x="180" y="32"/>
                    <a:pt x="174" y="38"/>
                    <a:pt x="167" y="48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53" y="23"/>
                    <a:pt x="173" y="0"/>
                    <a:pt x="183" y="0"/>
                  </a:cubicBezTo>
                  <a:cubicBezTo>
                    <a:pt x="183" y="0"/>
                    <a:pt x="184" y="0"/>
                    <a:pt x="184" y="0"/>
                  </a:cubicBezTo>
                  <a:cubicBezTo>
                    <a:pt x="196" y="3"/>
                    <a:pt x="230" y="49"/>
                    <a:pt x="230" y="49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sľíḋê">
              <a:extLst>
                <a:ext uri="{FF2B5EF4-FFF2-40B4-BE49-F238E27FC236}">
                  <a16:creationId xmlns="" xmlns:a16="http://schemas.microsoft.com/office/drawing/2014/main" id="{F9F84C78-F4FD-451B-B461-84798FA4502D}"/>
                </a:ext>
              </a:extLst>
            </p:cNvPr>
            <p:cNvSpPr/>
            <p:nvPr/>
          </p:nvSpPr>
          <p:spPr bwMode="auto">
            <a:xfrm>
              <a:off x="10776337" y="2995277"/>
              <a:ext cx="99927" cy="96754"/>
            </a:xfrm>
            <a:custGeom>
              <a:avLst/>
              <a:gdLst>
                <a:gd name="T0" fmla="*/ 10 w 71"/>
                <a:gd name="T1" fmla="*/ 70 h 70"/>
                <a:gd name="T2" fmla="*/ 0 w 71"/>
                <a:gd name="T3" fmla="*/ 68 h 70"/>
                <a:gd name="T4" fmla="*/ 16 w 71"/>
                <a:gd name="T5" fmla="*/ 29 h 70"/>
                <a:gd name="T6" fmla="*/ 40 w 71"/>
                <a:gd name="T7" fmla="*/ 0 h 70"/>
                <a:gd name="T8" fmla="*/ 71 w 71"/>
                <a:gd name="T9" fmla="*/ 4 h 70"/>
                <a:gd name="T10" fmla="*/ 52 w 71"/>
                <a:gd name="T11" fmla="*/ 39 h 70"/>
                <a:gd name="T12" fmla="*/ 49 w 71"/>
                <a:gd name="T13" fmla="*/ 38 h 70"/>
                <a:gd name="T14" fmla="*/ 21 w 71"/>
                <a:gd name="T15" fmla="*/ 57 h 70"/>
                <a:gd name="T16" fmla="*/ 10 w 71"/>
                <a:gd name="T1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0">
                  <a:moveTo>
                    <a:pt x="10" y="70"/>
                  </a:moveTo>
                  <a:cubicBezTo>
                    <a:pt x="7" y="69"/>
                    <a:pt x="4" y="69"/>
                    <a:pt x="0" y="6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21" y="23"/>
                    <a:pt x="30" y="12"/>
                    <a:pt x="40" y="0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4" y="14"/>
                    <a:pt x="57" y="27"/>
                    <a:pt x="52" y="39"/>
                  </a:cubicBezTo>
                  <a:cubicBezTo>
                    <a:pt x="51" y="39"/>
                    <a:pt x="50" y="38"/>
                    <a:pt x="49" y="38"/>
                  </a:cubicBezTo>
                  <a:cubicBezTo>
                    <a:pt x="43" y="38"/>
                    <a:pt x="34" y="42"/>
                    <a:pt x="21" y="57"/>
                  </a:cubicBezTo>
                  <a:cubicBezTo>
                    <a:pt x="20" y="59"/>
                    <a:pt x="15" y="64"/>
                    <a:pt x="10" y="70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işľïḓê">
              <a:extLst>
                <a:ext uri="{FF2B5EF4-FFF2-40B4-BE49-F238E27FC236}">
                  <a16:creationId xmlns="" xmlns:a16="http://schemas.microsoft.com/office/drawing/2014/main" id="{A1162004-72AA-4D86-A11E-B63D5BAB7897}"/>
                </a:ext>
              </a:extLst>
            </p:cNvPr>
            <p:cNvSpPr/>
            <p:nvPr/>
          </p:nvSpPr>
          <p:spPr bwMode="auto">
            <a:xfrm>
              <a:off x="10847713" y="2576536"/>
              <a:ext cx="198267" cy="179234"/>
            </a:xfrm>
            <a:custGeom>
              <a:avLst/>
              <a:gdLst>
                <a:gd name="T0" fmla="*/ 0 w 125"/>
                <a:gd name="T1" fmla="*/ 89 h 113"/>
                <a:gd name="T2" fmla="*/ 15 w 125"/>
                <a:gd name="T3" fmla="*/ 0 h 113"/>
                <a:gd name="T4" fmla="*/ 67 w 125"/>
                <a:gd name="T5" fmla="*/ 34 h 113"/>
                <a:gd name="T6" fmla="*/ 125 w 125"/>
                <a:gd name="T7" fmla="*/ 113 h 113"/>
                <a:gd name="T8" fmla="*/ 0 w 125"/>
                <a:gd name="T9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3">
                  <a:moveTo>
                    <a:pt x="0" y="89"/>
                  </a:moveTo>
                  <a:lnTo>
                    <a:pt x="15" y="0"/>
                  </a:lnTo>
                  <a:lnTo>
                    <a:pt x="67" y="34"/>
                  </a:lnTo>
                  <a:lnTo>
                    <a:pt x="125" y="113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íş1ïdé">
              <a:extLst>
                <a:ext uri="{FF2B5EF4-FFF2-40B4-BE49-F238E27FC236}">
                  <a16:creationId xmlns="" xmlns:a16="http://schemas.microsoft.com/office/drawing/2014/main" id="{0C55119C-ED57-485D-977E-9376D8E0C18B}"/>
                </a:ext>
              </a:extLst>
            </p:cNvPr>
            <p:cNvSpPr/>
            <p:nvPr/>
          </p:nvSpPr>
          <p:spPr bwMode="auto">
            <a:xfrm>
              <a:off x="10847713" y="2576536"/>
              <a:ext cx="198267" cy="179234"/>
            </a:xfrm>
            <a:custGeom>
              <a:avLst/>
              <a:gdLst>
                <a:gd name="T0" fmla="*/ 0 w 125"/>
                <a:gd name="T1" fmla="*/ 89 h 113"/>
                <a:gd name="T2" fmla="*/ 15 w 125"/>
                <a:gd name="T3" fmla="*/ 0 h 113"/>
                <a:gd name="T4" fmla="*/ 67 w 125"/>
                <a:gd name="T5" fmla="*/ 34 h 113"/>
                <a:gd name="T6" fmla="*/ 125 w 125"/>
                <a:gd name="T7" fmla="*/ 113 h 113"/>
                <a:gd name="T8" fmla="*/ 0 w 125"/>
                <a:gd name="T9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3">
                  <a:moveTo>
                    <a:pt x="0" y="89"/>
                  </a:moveTo>
                  <a:lnTo>
                    <a:pt x="15" y="0"/>
                  </a:lnTo>
                  <a:lnTo>
                    <a:pt x="67" y="34"/>
                  </a:lnTo>
                  <a:lnTo>
                    <a:pt x="125" y="113"/>
                  </a:lnTo>
                  <a:lnTo>
                    <a:pt x="0" y="8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işḷïḓê">
              <a:extLst>
                <a:ext uri="{FF2B5EF4-FFF2-40B4-BE49-F238E27FC236}">
                  <a16:creationId xmlns="" xmlns:a16="http://schemas.microsoft.com/office/drawing/2014/main" id="{B1353B86-6EE8-4139-B77C-6E98FC1A21D5}"/>
                </a:ext>
              </a:extLst>
            </p:cNvPr>
            <p:cNvSpPr/>
            <p:nvPr/>
          </p:nvSpPr>
          <p:spPr bwMode="auto">
            <a:xfrm>
              <a:off x="10600276" y="3141201"/>
              <a:ext cx="117373" cy="96754"/>
            </a:xfrm>
            <a:custGeom>
              <a:avLst/>
              <a:gdLst>
                <a:gd name="T0" fmla="*/ 49 w 84"/>
                <a:gd name="T1" fmla="*/ 69 h 69"/>
                <a:gd name="T2" fmla="*/ 13 w 84"/>
                <a:gd name="T3" fmla="*/ 51 h 69"/>
                <a:gd name="T4" fmla="*/ 0 w 84"/>
                <a:gd name="T5" fmla="*/ 0 h 69"/>
                <a:gd name="T6" fmla="*/ 13 w 84"/>
                <a:gd name="T7" fmla="*/ 51 h 69"/>
                <a:gd name="T8" fmla="*/ 49 w 84"/>
                <a:gd name="T9" fmla="*/ 69 h 69"/>
                <a:gd name="T10" fmla="*/ 64 w 84"/>
                <a:gd name="T11" fmla="*/ 67 h 69"/>
                <a:gd name="T12" fmla="*/ 84 w 84"/>
                <a:gd name="T13" fmla="*/ 60 h 69"/>
                <a:gd name="T14" fmla="*/ 84 w 84"/>
                <a:gd name="T15" fmla="*/ 60 h 69"/>
                <a:gd name="T16" fmla="*/ 64 w 84"/>
                <a:gd name="T17" fmla="*/ 67 h 69"/>
                <a:gd name="T18" fmla="*/ 49 w 84"/>
                <a:gd name="T1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69">
                  <a:moveTo>
                    <a:pt x="49" y="69"/>
                  </a:moveTo>
                  <a:cubicBezTo>
                    <a:pt x="33" y="69"/>
                    <a:pt x="21" y="61"/>
                    <a:pt x="13" y="51"/>
                  </a:cubicBezTo>
                  <a:cubicBezTo>
                    <a:pt x="7" y="43"/>
                    <a:pt x="0" y="25"/>
                    <a:pt x="0" y="0"/>
                  </a:cubicBezTo>
                  <a:cubicBezTo>
                    <a:pt x="0" y="25"/>
                    <a:pt x="7" y="43"/>
                    <a:pt x="13" y="51"/>
                  </a:cubicBezTo>
                  <a:cubicBezTo>
                    <a:pt x="21" y="61"/>
                    <a:pt x="33" y="69"/>
                    <a:pt x="49" y="69"/>
                  </a:cubicBezTo>
                  <a:cubicBezTo>
                    <a:pt x="53" y="69"/>
                    <a:pt x="58" y="69"/>
                    <a:pt x="64" y="67"/>
                  </a:cubicBezTo>
                  <a:cubicBezTo>
                    <a:pt x="69" y="65"/>
                    <a:pt x="76" y="63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76" y="63"/>
                    <a:pt x="69" y="65"/>
                    <a:pt x="64" y="67"/>
                  </a:cubicBezTo>
                  <a:cubicBezTo>
                    <a:pt x="58" y="69"/>
                    <a:pt x="53" y="69"/>
                    <a:pt x="49" y="69"/>
                  </a:cubicBezTo>
                </a:path>
              </a:pathLst>
            </a:custGeom>
            <a:solidFill>
              <a:srgbClr val="5E1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işliḑe">
              <a:extLst>
                <a:ext uri="{FF2B5EF4-FFF2-40B4-BE49-F238E27FC236}">
                  <a16:creationId xmlns="" xmlns:a16="http://schemas.microsoft.com/office/drawing/2014/main" id="{E2740CAF-E91A-4905-8205-89E668F6E19D}"/>
                </a:ext>
              </a:extLst>
            </p:cNvPr>
            <p:cNvSpPr/>
            <p:nvPr/>
          </p:nvSpPr>
          <p:spPr bwMode="auto">
            <a:xfrm>
              <a:off x="10600276" y="2768459"/>
              <a:ext cx="369571" cy="469497"/>
            </a:xfrm>
            <a:custGeom>
              <a:avLst/>
              <a:gdLst>
                <a:gd name="T0" fmla="*/ 49 w 266"/>
                <a:gd name="T1" fmla="*/ 338 h 338"/>
                <a:gd name="T2" fmla="*/ 13 w 266"/>
                <a:gd name="T3" fmla="*/ 320 h 338"/>
                <a:gd name="T4" fmla="*/ 0 w 266"/>
                <a:gd name="T5" fmla="*/ 269 h 338"/>
                <a:gd name="T6" fmla="*/ 4 w 266"/>
                <a:gd name="T7" fmla="*/ 235 h 338"/>
                <a:gd name="T8" fmla="*/ 106 w 266"/>
                <a:gd name="T9" fmla="*/ 34 h 338"/>
                <a:gd name="T10" fmla="*/ 200 w 266"/>
                <a:gd name="T11" fmla="*/ 0 h 338"/>
                <a:gd name="T12" fmla="*/ 212 w 266"/>
                <a:gd name="T13" fmla="*/ 1 h 338"/>
                <a:gd name="T14" fmla="*/ 266 w 266"/>
                <a:gd name="T15" fmla="*/ 12 h 338"/>
                <a:gd name="T16" fmla="*/ 266 w 266"/>
                <a:gd name="T17" fmla="*/ 12 h 338"/>
                <a:gd name="T18" fmla="*/ 212 w 266"/>
                <a:gd name="T19" fmla="*/ 4 h 338"/>
                <a:gd name="T20" fmla="*/ 138 w 266"/>
                <a:gd name="T21" fmla="*/ 22 h 338"/>
                <a:gd name="T22" fmla="*/ 84 w 266"/>
                <a:gd name="T23" fmla="*/ 95 h 338"/>
                <a:gd name="T24" fmla="*/ 46 w 266"/>
                <a:gd name="T25" fmla="*/ 162 h 338"/>
                <a:gd name="T26" fmla="*/ 10 w 266"/>
                <a:gd name="T27" fmla="*/ 248 h 338"/>
                <a:gd name="T28" fmla="*/ 39 w 266"/>
                <a:gd name="T29" fmla="*/ 313 h 338"/>
                <a:gd name="T30" fmla="*/ 41 w 266"/>
                <a:gd name="T31" fmla="*/ 313 h 338"/>
                <a:gd name="T32" fmla="*/ 99 w 266"/>
                <a:gd name="T33" fmla="*/ 297 h 338"/>
                <a:gd name="T34" fmla="*/ 86 w 266"/>
                <a:gd name="T35" fmla="*/ 326 h 338"/>
                <a:gd name="T36" fmla="*/ 85 w 266"/>
                <a:gd name="T37" fmla="*/ 327 h 338"/>
                <a:gd name="T38" fmla="*/ 84 w 266"/>
                <a:gd name="T39" fmla="*/ 329 h 338"/>
                <a:gd name="T40" fmla="*/ 64 w 266"/>
                <a:gd name="T41" fmla="*/ 336 h 338"/>
                <a:gd name="T42" fmla="*/ 49 w 266"/>
                <a:gd name="T43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6" h="338">
                  <a:moveTo>
                    <a:pt x="49" y="338"/>
                  </a:moveTo>
                  <a:cubicBezTo>
                    <a:pt x="33" y="338"/>
                    <a:pt x="21" y="330"/>
                    <a:pt x="13" y="320"/>
                  </a:cubicBezTo>
                  <a:cubicBezTo>
                    <a:pt x="7" y="312"/>
                    <a:pt x="0" y="294"/>
                    <a:pt x="0" y="269"/>
                  </a:cubicBezTo>
                  <a:cubicBezTo>
                    <a:pt x="0" y="259"/>
                    <a:pt x="1" y="248"/>
                    <a:pt x="4" y="235"/>
                  </a:cubicBezTo>
                  <a:cubicBezTo>
                    <a:pt x="47" y="133"/>
                    <a:pt x="82" y="57"/>
                    <a:pt x="106" y="34"/>
                  </a:cubicBezTo>
                  <a:cubicBezTo>
                    <a:pt x="138" y="5"/>
                    <a:pt x="175" y="0"/>
                    <a:pt x="200" y="0"/>
                  </a:cubicBezTo>
                  <a:cubicBezTo>
                    <a:pt x="204" y="0"/>
                    <a:pt x="209" y="1"/>
                    <a:pt x="212" y="1"/>
                  </a:cubicBezTo>
                  <a:cubicBezTo>
                    <a:pt x="233" y="2"/>
                    <a:pt x="251" y="6"/>
                    <a:pt x="266" y="12"/>
                  </a:cubicBezTo>
                  <a:cubicBezTo>
                    <a:pt x="266" y="12"/>
                    <a:pt x="266" y="12"/>
                    <a:pt x="266" y="12"/>
                  </a:cubicBezTo>
                  <a:cubicBezTo>
                    <a:pt x="252" y="7"/>
                    <a:pt x="233" y="4"/>
                    <a:pt x="212" y="4"/>
                  </a:cubicBezTo>
                  <a:cubicBezTo>
                    <a:pt x="185" y="4"/>
                    <a:pt x="156" y="9"/>
                    <a:pt x="138" y="22"/>
                  </a:cubicBezTo>
                  <a:cubicBezTo>
                    <a:pt x="105" y="45"/>
                    <a:pt x="96" y="62"/>
                    <a:pt x="84" y="95"/>
                  </a:cubicBezTo>
                  <a:cubicBezTo>
                    <a:pt x="71" y="129"/>
                    <a:pt x="60" y="129"/>
                    <a:pt x="46" y="162"/>
                  </a:cubicBezTo>
                  <a:cubicBezTo>
                    <a:pt x="32" y="196"/>
                    <a:pt x="12" y="225"/>
                    <a:pt x="10" y="248"/>
                  </a:cubicBezTo>
                  <a:cubicBezTo>
                    <a:pt x="7" y="269"/>
                    <a:pt x="15" y="313"/>
                    <a:pt x="39" y="313"/>
                  </a:cubicBezTo>
                  <a:cubicBezTo>
                    <a:pt x="40" y="313"/>
                    <a:pt x="40" y="313"/>
                    <a:pt x="41" y="313"/>
                  </a:cubicBezTo>
                  <a:cubicBezTo>
                    <a:pt x="53" y="312"/>
                    <a:pt x="76" y="304"/>
                    <a:pt x="99" y="297"/>
                  </a:cubicBezTo>
                  <a:cubicBezTo>
                    <a:pt x="86" y="326"/>
                    <a:pt x="86" y="326"/>
                    <a:pt x="86" y="326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5" y="327"/>
                    <a:pt x="85" y="327"/>
                    <a:pt x="84" y="329"/>
                  </a:cubicBezTo>
                  <a:cubicBezTo>
                    <a:pt x="76" y="332"/>
                    <a:pt x="69" y="334"/>
                    <a:pt x="64" y="336"/>
                  </a:cubicBezTo>
                  <a:cubicBezTo>
                    <a:pt x="58" y="338"/>
                    <a:pt x="53" y="338"/>
                    <a:pt x="49" y="338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ṣḻiḑê">
              <a:extLst>
                <a:ext uri="{FF2B5EF4-FFF2-40B4-BE49-F238E27FC236}">
                  <a16:creationId xmlns="" xmlns:a16="http://schemas.microsoft.com/office/drawing/2014/main" id="{840A9BE2-1C08-461D-BE18-0E9D466173AB}"/>
                </a:ext>
              </a:extLst>
            </p:cNvPr>
            <p:cNvSpPr/>
            <p:nvPr/>
          </p:nvSpPr>
          <p:spPr bwMode="auto">
            <a:xfrm>
              <a:off x="10719236" y="3164993"/>
              <a:ext cx="106271" cy="55515"/>
            </a:xfrm>
            <a:custGeom>
              <a:avLst/>
              <a:gdLst>
                <a:gd name="T0" fmla="*/ 0 w 76"/>
                <a:gd name="T1" fmla="*/ 40 h 40"/>
                <a:gd name="T2" fmla="*/ 13 w 76"/>
                <a:gd name="T3" fmla="*/ 11 h 40"/>
                <a:gd name="T4" fmla="*/ 44 w 76"/>
                <a:gd name="T5" fmla="*/ 0 h 40"/>
                <a:gd name="T6" fmla="*/ 54 w 76"/>
                <a:gd name="T7" fmla="*/ 6 h 40"/>
                <a:gd name="T8" fmla="*/ 54 w 76"/>
                <a:gd name="T9" fmla="*/ 6 h 40"/>
                <a:gd name="T10" fmla="*/ 70 w 76"/>
                <a:gd name="T11" fmla="*/ 0 h 40"/>
                <a:gd name="T12" fmla="*/ 70 w 76"/>
                <a:gd name="T13" fmla="*/ 0 h 40"/>
                <a:gd name="T14" fmla="*/ 54 w 76"/>
                <a:gd name="T15" fmla="*/ 6 h 40"/>
                <a:gd name="T16" fmla="*/ 0 w 76"/>
                <a:gd name="T17" fmla="*/ 40 h 40"/>
                <a:gd name="T18" fmla="*/ 70 w 76"/>
                <a:gd name="T19" fmla="*/ 21 h 40"/>
                <a:gd name="T20" fmla="*/ 64 w 76"/>
                <a:gd name="T21" fmla="*/ 20 h 40"/>
                <a:gd name="T22" fmla="*/ 73 w 76"/>
                <a:gd name="T23" fmla="*/ 5 h 40"/>
                <a:gd name="T24" fmla="*/ 75 w 76"/>
                <a:gd name="T25" fmla="*/ 13 h 40"/>
                <a:gd name="T26" fmla="*/ 70 w 76"/>
                <a:gd name="T27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40">
                  <a:moveTo>
                    <a:pt x="0" y="40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24" y="7"/>
                    <a:pt x="35" y="3"/>
                    <a:pt x="44" y="0"/>
                  </a:cubicBezTo>
                  <a:cubicBezTo>
                    <a:pt x="49" y="5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70" y="21"/>
                  </a:moveTo>
                  <a:cubicBezTo>
                    <a:pt x="64" y="20"/>
                    <a:pt x="64" y="20"/>
                    <a:pt x="64" y="20"/>
                  </a:cubicBezTo>
                  <a:cubicBezTo>
                    <a:pt x="67" y="14"/>
                    <a:pt x="71" y="9"/>
                    <a:pt x="73" y="5"/>
                  </a:cubicBezTo>
                  <a:cubicBezTo>
                    <a:pt x="75" y="8"/>
                    <a:pt x="76" y="11"/>
                    <a:pt x="75" y="13"/>
                  </a:cubicBezTo>
                  <a:cubicBezTo>
                    <a:pt x="75" y="14"/>
                    <a:pt x="73" y="17"/>
                    <a:pt x="70" y="21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i$ḷîďè">
              <a:extLst>
                <a:ext uri="{FF2B5EF4-FFF2-40B4-BE49-F238E27FC236}">
                  <a16:creationId xmlns="" xmlns:a16="http://schemas.microsoft.com/office/drawing/2014/main" id="{F4E048E6-9854-4A8F-AE2F-5A9AF9ABFC6F}"/>
                </a:ext>
              </a:extLst>
            </p:cNvPr>
            <p:cNvSpPr/>
            <p:nvPr/>
          </p:nvSpPr>
          <p:spPr bwMode="auto">
            <a:xfrm>
              <a:off x="10200568" y="2632051"/>
              <a:ext cx="907271" cy="1259394"/>
            </a:xfrm>
            <a:custGeom>
              <a:avLst/>
              <a:gdLst>
                <a:gd name="T0" fmla="*/ 394 w 653"/>
                <a:gd name="T1" fmla="*/ 132 h 908"/>
                <a:gd name="T2" fmla="*/ 500 w 653"/>
                <a:gd name="T3" fmla="*/ 99 h 908"/>
                <a:gd name="T4" fmla="*/ 653 w 653"/>
                <a:gd name="T5" fmla="*/ 195 h 908"/>
                <a:gd name="T6" fmla="*/ 651 w 653"/>
                <a:gd name="T7" fmla="*/ 141 h 908"/>
                <a:gd name="T8" fmla="*/ 571 w 653"/>
                <a:gd name="T9" fmla="*/ 3 h 908"/>
                <a:gd name="T10" fmla="*/ 540 w 653"/>
                <a:gd name="T11" fmla="*/ 18 h 908"/>
                <a:gd name="T12" fmla="*/ 568 w 653"/>
                <a:gd name="T13" fmla="*/ 62 h 908"/>
                <a:gd name="T14" fmla="*/ 472 w 653"/>
                <a:gd name="T15" fmla="*/ 10 h 908"/>
                <a:gd name="T16" fmla="*/ 354 w 653"/>
                <a:gd name="T17" fmla="*/ 100 h 908"/>
                <a:gd name="T18" fmla="*/ 196 w 653"/>
                <a:gd name="T19" fmla="*/ 444 h 908"/>
                <a:gd name="T20" fmla="*/ 32 w 653"/>
                <a:gd name="T21" fmla="*/ 729 h 908"/>
                <a:gd name="T22" fmla="*/ 9 w 653"/>
                <a:gd name="T23" fmla="*/ 831 h 908"/>
                <a:gd name="T24" fmla="*/ 48 w 653"/>
                <a:gd name="T25" fmla="*/ 908 h 908"/>
                <a:gd name="T26" fmla="*/ 226 w 653"/>
                <a:gd name="T27" fmla="*/ 493 h 908"/>
                <a:gd name="T28" fmla="*/ 394 w 653"/>
                <a:gd name="T29" fmla="*/ 132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3" h="908">
                  <a:moveTo>
                    <a:pt x="394" y="132"/>
                  </a:moveTo>
                  <a:cubicBezTo>
                    <a:pt x="432" y="98"/>
                    <a:pt x="476" y="97"/>
                    <a:pt x="500" y="99"/>
                  </a:cubicBezTo>
                  <a:cubicBezTo>
                    <a:pt x="611" y="105"/>
                    <a:pt x="653" y="195"/>
                    <a:pt x="653" y="195"/>
                  </a:cubicBezTo>
                  <a:cubicBezTo>
                    <a:pt x="653" y="195"/>
                    <a:pt x="653" y="159"/>
                    <a:pt x="651" y="141"/>
                  </a:cubicBezTo>
                  <a:cubicBezTo>
                    <a:pt x="650" y="123"/>
                    <a:pt x="571" y="3"/>
                    <a:pt x="571" y="3"/>
                  </a:cubicBezTo>
                  <a:cubicBezTo>
                    <a:pt x="540" y="18"/>
                    <a:pt x="540" y="18"/>
                    <a:pt x="540" y="18"/>
                  </a:cubicBezTo>
                  <a:cubicBezTo>
                    <a:pt x="568" y="62"/>
                    <a:pt x="568" y="62"/>
                    <a:pt x="568" y="62"/>
                  </a:cubicBezTo>
                  <a:cubicBezTo>
                    <a:pt x="472" y="10"/>
                    <a:pt x="472" y="10"/>
                    <a:pt x="472" y="10"/>
                  </a:cubicBezTo>
                  <a:cubicBezTo>
                    <a:pt x="472" y="10"/>
                    <a:pt x="422" y="0"/>
                    <a:pt x="354" y="100"/>
                  </a:cubicBezTo>
                  <a:cubicBezTo>
                    <a:pt x="300" y="178"/>
                    <a:pt x="236" y="358"/>
                    <a:pt x="196" y="444"/>
                  </a:cubicBezTo>
                  <a:cubicBezTo>
                    <a:pt x="156" y="527"/>
                    <a:pt x="64" y="674"/>
                    <a:pt x="32" y="729"/>
                  </a:cubicBezTo>
                  <a:cubicBezTo>
                    <a:pt x="0" y="784"/>
                    <a:pt x="5" y="815"/>
                    <a:pt x="9" y="831"/>
                  </a:cubicBezTo>
                  <a:cubicBezTo>
                    <a:pt x="18" y="876"/>
                    <a:pt x="48" y="908"/>
                    <a:pt x="48" y="908"/>
                  </a:cubicBezTo>
                  <a:cubicBezTo>
                    <a:pt x="48" y="908"/>
                    <a:pt x="139" y="700"/>
                    <a:pt x="226" y="493"/>
                  </a:cubicBezTo>
                  <a:cubicBezTo>
                    <a:pt x="299" y="317"/>
                    <a:pt x="358" y="166"/>
                    <a:pt x="394" y="132"/>
                  </a:cubicBezTo>
                </a:path>
              </a:pathLst>
            </a:custGeom>
            <a:solidFill>
              <a:srgbClr val="E036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iŝḻîḑé">
              <a:extLst>
                <a:ext uri="{FF2B5EF4-FFF2-40B4-BE49-F238E27FC236}">
                  <a16:creationId xmlns="" xmlns:a16="http://schemas.microsoft.com/office/drawing/2014/main" id="{26B4ED74-746A-4AF2-B6A9-9569EE868C94}"/>
                </a:ext>
              </a:extLst>
            </p:cNvPr>
            <p:cNvSpPr/>
            <p:nvPr/>
          </p:nvSpPr>
          <p:spPr bwMode="auto">
            <a:xfrm>
              <a:off x="10663722" y="2646326"/>
              <a:ext cx="188750" cy="172890"/>
            </a:xfrm>
            <a:custGeom>
              <a:avLst/>
              <a:gdLst>
                <a:gd name="T0" fmla="*/ 0 w 136"/>
                <a:gd name="T1" fmla="*/ 124 h 124"/>
                <a:gd name="T2" fmla="*/ 0 w 136"/>
                <a:gd name="T3" fmla="*/ 123 h 124"/>
                <a:gd name="T4" fmla="*/ 0 w 136"/>
                <a:gd name="T5" fmla="*/ 124 h 124"/>
                <a:gd name="T6" fmla="*/ 0 w 136"/>
                <a:gd name="T7" fmla="*/ 123 h 124"/>
                <a:gd name="T8" fmla="*/ 1 w 136"/>
                <a:gd name="T9" fmla="*/ 123 h 124"/>
                <a:gd name="T10" fmla="*/ 0 w 136"/>
                <a:gd name="T11" fmla="*/ 123 h 124"/>
                <a:gd name="T12" fmla="*/ 1 w 136"/>
                <a:gd name="T13" fmla="*/ 123 h 124"/>
                <a:gd name="T14" fmla="*/ 1 w 136"/>
                <a:gd name="T15" fmla="*/ 123 h 124"/>
                <a:gd name="T16" fmla="*/ 1 w 136"/>
                <a:gd name="T17" fmla="*/ 123 h 124"/>
                <a:gd name="T18" fmla="*/ 1 w 136"/>
                <a:gd name="T19" fmla="*/ 123 h 124"/>
                <a:gd name="T20" fmla="*/ 21 w 136"/>
                <a:gd name="T21" fmla="*/ 90 h 124"/>
                <a:gd name="T22" fmla="*/ 135 w 136"/>
                <a:gd name="T23" fmla="*/ 0 h 124"/>
                <a:gd name="T24" fmla="*/ 136 w 136"/>
                <a:gd name="T25" fmla="*/ 0 h 124"/>
                <a:gd name="T26" fmla="*/ 135 w 136"/>
                <a:gd name="T27" fmla="*/ 0 h 124"/>
                <a:gd name="T28" fmla="*/ 21 w 136"/>
                <a:gd name="T29" fmla="*/ 90 h 124"/>
                <a:gd name="T30" fmla="*/ 1 w 136"/>
                <a:gd name="T31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24">
                  <a:moveTo>
                    <a:pt x="0" y="124"/>
                  </a:moveTo>
                  <a:cubicBezTo>
                    <a:pt x="0" y="124"/>
                    <a:pt x="0" y="124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moveTo>
                    <a:pt x="0" y="123"/>
                  </a:moveTo>
                  <a:cubicBezTo>
                    <a:pt x="0" y="123"/>
                    <a:pt x="0" y="123"/>
                    <a:pt x="1" y="123"/>
                  </a:cubicBezTo>
                  <a:cubicBezTo>
                    <a:pt x="0" y="123"/>
                    <a:pt x="0" y="123"/>
                    <a:pt x="0" y="123"/>
                  </a:cubicBezTo>
                  <a:moveTo>
                    <a:pt x="1" y="123"/>
                  </a:moveTo>
                  <a:cubicBezTo>
                    <a:pt x="1" y="123"/>
                    <a:pt x="1" y="123"/>
                    <a:pt x="1" y="123"/>
                  </a:cubicBezTo>
                  <a:cubicBezTo>
                    <a:pt x="1" y="123"/>
                    <a:pt x="1" y="123"/>
                    <a:pt x="1" y="123"/>
                  </a:cubicBezTo>
                  <a:moveTo>
                    <a:pt x="1" y="123"/>
                  </a:moveTo>
                  <a:cubicBezTo>
                    <a:pt x="7" y="111"/>
                    <a:pt x="14" y="100"/>
                    <a:pt x="21" y="90"/>
                  </a:cubicBezTo>
                  <a:cubicBezTo>
                    <a:pt x="77" y="7"/>
                    <a:pt x="122" y="0"/>
                    <a:pt x="135" y="0"/>
                  </a:cubicBezTo>
                  <a:cubicBezTo>
                    <a:pt x="135" y="0"/>
                    <a:pt x="136" y="0"/>
                    <a:pt x="136" y="0"/>
                  </a:cubicBezTo>
                  <a:cubicBezTo>
                    <a:pt x="136" y="0"/>
                    <a:pt x="135" y="0"/>
                    <a:pt x="135" y="0"/>
                  </a:cubicBezTo>
                  <a:cubicBezTo>
                    <a:pt x="122" y="0"/>
                    <a:pt x="77" y="7"/>
                    <a:pt x="21" y="90"/>
                  </a:cubicBezTo>
                  <a:cubicBezTo>
                    <a:pt x="14" y="100"/>
                    <a:pt x="7" y="111"/>
                    <a:pt x="1" y="123"/>
                  </a:cubicBezTo>
                </a:path>
              </a:pathLst>
            </a:custGeom>
            <a:solidFill>
              <a:srgbClr val="D5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ïS1ïḍê">
              <a:extLst>
                <a:ext uri="{FF2B5EF4-FFF2-40B4-BE49-F238E27FC236}">
                  <a16:creationId xmlns="" xmlns:a16="http://schemas.microsoft.com/office/drawing/2014/main" id="{13D2401D-2826-4D9C-9221-57A46E83913E}"/>
                </a:ext>
              </a:extLst>
            </p:cNvPr>
            <p:cNvSpPr/>
            <p:nvPr/>
          </p:nvSpPr>
          <p:spPr bwMode="auto">
            <a:xfrm>
              <a:off x="10595516" y="2646326"/>
              <a:ext cx="333089" cy="309297"/>
            </a:xfrm>
            <a:custGeom>
              <a:avLst/>
              <a:gdLst>
                <a:gd name="T0" fmla="*/ 0 w 239"/>
                <a:gd name="T1" fmla="*/ 223 h 223"/>
                <a:gd name="T2" fmla="*/ 48 w 239"/>
                <a:gd name="T3" fmla="*/ 124 h 223"/>
                <a:gd name="T4" fmla="*/ 48 w 239"/>
                <a:gd name="T5" fmla="*/ 123 h 223"/>
                <a:gd name="T6" fmla="*/ 48 w 239"/>
                <a:gd name="T7" fmla="*/ 123 h 223"/>
                <a:gd name="T8" fmla="*/ 49 w 239"/>
                <a:gd name="T9" fmla="*/ 123 h 223"/>
                <a:gd name="T10" fmla="*/ 49 w 239"/>
                <a:gd name="T11" fmla="*/ 123 h 223"/>
                <a:gd name="T12" fmla="*/ 49 w 239"/>
                <a:gd name="T13" fmla="*/ 123 h 223"/>
                <a:gd name="T14" fmla="*/ 49 w 239"/>
                <a:gd name="T15" fmla="*/ 123 h 223"/>
                <a:gd name="T16" fmla="*/ 69 w 239"/>
                <a:gd name="T17" fmla="*/ 90 h 223"/>
                <a:gd name="T18" fmla="*/ 183 w 239"/>
                <a:gd name="T19" fmla="*/ 0 h 223"/>
                <a:gd name="T20" fmla="*/ 184 w 239"/>
                <a:gd name="T21" fmla="*/ 0 h 223"/>
                <a:gd name="T22" fmla="*/ 187 w 239"/>
                <a:gd name="T23" fmla="*/ 0 h 223"/>
                <a:gd name="T24" fmla="*/ 239 w 239"/>
                <a:gd name="T25" fmla="*/ 28 h 223"/>
                <a:gd name="T26" fmla="*/ 230 w 239"/>
                <a:gd name="T27" fmla="*/ 48 h 223"/>
                <a:gd name="T28" fmla="*/ 183 w 239"/>
                <a:gd name="T29" fmla="*/ 73 h 223"/>
                <a:gd name="T30" fmla="*/ 181 w 239"/>
                <a:gd name="T31" fmla="*/ 72 h 223"/>
                <a:gd name="T32" fmla="*/ 147 w 239"/>
                <a:gd name="T33" fmla="*/ 39 h 223"/>
                <a:gd name="T34" fmla="*/ 145 w 239"/>
                <a:gd name="T35" fmla="*/ 38 h 223"/>
                <a:gd name="T36" fmla="*/ 3 w 239"/>
                <a:gd name="T37" fmla="*/ 217 h 223"/>
                <a:gd name="T38" fmla="*/ 0 w 239"/>
                <a:gd name="T3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9" h="223">
                  <a:moveTo>
                    <a:pt x="0" y="223"/>
                  </a:moveTo>
                  <a:cubicBezTo>
                    <a:pt x="16" y="187"/>
                    <a:pt x="33" y="152"/>
                    <a:pt x="48" y="124"/>
                  </a:cubicBezTo>
                  <a:cubicBezTo>
                    <a:pt x="48" y="124"/>
                    <a:pt x="48" y="124"/>
                    <a:pt x="48" y="123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48" y="123"/>
                    <a:pt x="48" y="123"/>
                    <a:pt x="49" y="123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55" y="111"/>
                    <a:pt x="62" y="100"/>
                    <a:pt x="69" y="90"/>
                  </a:cubicBezTo>
                  <a:cubicBezTo>
                    <a:pt x="125" y="7"/>
                    <a:pt x="170" y="0"/>
                    <a:pt x="183" y="0"/>
                  </a:cubicBezTo>
                  <a:cubicBezTo>
                    <a:pt x="183" y="0"/>
                    <a:pt x="184" y="0"/>
                    <a:pt x="184" y="0"/>
                  </a:cubicBezTo>
                  <a:cubicBezTo>
                    <a:pt x="186" y="0"/>
                    <a:pt x="187" y="0"/>
                    <a:pt x="187" y="0"/>
                  </a:cubicBezTo>
                  <a:cubicBezTo>
                    <a:pt x="239" y="28"/>
                    <a:pt x="239" y="28"/>
                    <a:pt x="239" y="28"/>
                  </a:cubicBezTo>
                  <a:cubicBezTo>
                    <a:pt x="234" y="40"/>
                    <a:pt x="230" y="48"/>
                    <a:pt x="230" y="48"/>
                  </a:cubicBezTo>
                  <a:cubicBezTo>
                    <a:pt x="208" y="52"/>
                    <a:pt x="190" y="73"/>
                    <a:pt x="183" y="73"/>
                  </a:cubicBezTo>
                  <a:cubicBezTo>
                    <a:pt x="182" y="73"/>
                    <a:pt x="181" y="73"/>
                    <a:pt x="181" y="72"/>
                  </a:cubicBezTo>
                  <a:cubicBezTo>
                    <a:pt x="175" y="66"/>
                    <a:pt x="155" y="44"/>
                    <a:pt x="147" y="39"/>
                  </a:cubicBezTo>
                  <a:cubicBezTo>
                    <a:pt x="147" y="39"/>
                    <a:pt x="146" y="38"/>
                    <a:pt x="145" y="38"/>
                  </a:cubicBezTo>
                  <a:cubicBezTo>
                    <a:pt x="132" y="38"/>
                    <a:pt x="60" y="96"/>
                    <a:pt x="3" y="217"/>
                  </a:cubicBezTo>
                  <a:cubicBezTo>
                    <a:pt x="2" y="219"/>
                    <a:pt x="1" y="221"/>
                    <a:pt x="0" y="223"/>
                  </a:cubicBezTo>
                </a:path>
              </a:pathLst>
            </a:custGeom>
            <a:solidFill>
              <a:srgbClr val="C32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îṡlîḍè">
              <a:extLst>
                <a:ext uri="{FF2B5EF4-FFF2-40B4-BE49-F238E27FC236}">
                  <a16:creationId xmlns="" xmlns:a16="http://schemas.microsoft.com/office/drawing/2014/main" id="{223EE122-4685-4E83-886E-0565B8183DBA}"/>
                </a:ext>
              </a:extLst>
            </p:cNvPr>
            <p:cNvSpPr/>
            <p:nvPr/>
          </p:nvSpPr>
          <p:spPr bwMode="auto">
            <a:xfrm>
              <a:off x="10765233" y="3046033"/>
              <a:ext cx="150683" cy="126891"/>
            </a:xfrm>
            <a:custGeom>
              <a:avLst/>
              <a:gdLst>
                <a:gd name="T0" fmla="*/ 2 w 108"/>
                <a:gd name="T1" fmla="*/ 66 h 92"/>
                <a:gd name="T2" fmla="*/ 29 w 108"/>
                <a:gd name="T3" fmla="*/ 20 h 92"/>
                <a:gd name="T4" fmla="*/ 60 w 108"/>
                <a:gd name="T5" fmla="*/ 2 h 92"/>
                <a:gd name="T6" fmla="*/ 105 w 108"/>
                <a:gd name="T7" fmla="*/ 19 h 92"/>
                <a:gd name="T8" fmla="*/ 101 w 108"/>
                <a:gd name="T9" fmla="*/ 30 h 92"/>
                <a:gd name="T10" fmla="*/ 104 w 108"/>
                <a:gd name="T11" fmla="*/ 45 h 92"/>
                <a:gd name="T12" fmla="*/ 98 w 108"/>
                <a:gd name="T13" fmla="*/ 50 h 92"/>
                <a:gd name="T14" fmla="*/ 96 w 108"/>
                <a:gd name="T15" fmla="*/ 57 h 92"/>
                <a:gd name="T16" fmla="*/ 82 w 108"/>
                <a:gd name="T17" fmla="*/ 61 h 92"/>
                <a:gd name="T18" fmla="*/ 76 w 108"/>
                <a:gd name="T19" fmla="*/ 72 h 92"/>
                <a:gd name="T20" fmla="*/ 60 w 108"/>
                <a:gd name="T21" fmla="*/ 75 h 92"/>
                <a:gd name="T22" fmla="*/ 47 w 108"/>
                <a:gd name="T23" fmla="*/ 82 h 92"/>
                <a:gd name="T24" fmla="*/ 21 w 108"/>
                <a:gd name="T25" fmla="*/ 92 h 92"/>
                <a:gd name="T26" fmla="*/ 2 w 108"/>
                <a:gd name="T27" fmla="*/ 6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92">
                  <a:moveTo>
                    <a:pt x="2" y="66"/>
                  </a:moveTo>
                  <a:cubicBezTo>
                    <a:pt x="0" y="50"/>
                    <a:pt x="25" y="24"/>
                    <a:pt x="29" y="20"/>
                  </a:cubicBezTo>
                  <a:cubicBezTo>
                    <a:pt x="45" y="2"/>
                    <a:pt x="55" y="0"/>
                    <a:pt x="60" y="2"/>
                  </a:cubicBezTo>
                  <a:cubicBezTo>
                    <a:pt x="65" y="4"/>
                    <a:pt x="103" y="13"/>
                    <a:pt x="105" y="19"/>
                  </a:cubicBezTo>
                  <a:cubicBezTo>
                    <a:pt x="108" y="24"/>
                    <a:pt x="101" y="30"/>
                    <a:pt x="101" y="30"/>
                  </a:cubicBezTo>
                  <a:cubicBezTo>
                    <a:pt x="101" y="30"/>
                    <a:pt x="106" y="42"/>
                    <a:pt x="104" y="45"/>
                  </a:cubicBezTo>
                  <a:cubicBezTo>
                    <a:pt x="103" y="49"/>
                    <a:pt x="98" y="50"/>
                    <a:pt x="98" y="50"/>
                  </a:cubicBezTo>
                  <a:cubicBezTo>
                    <a:pt x="98" y="50"/>
                    <a:pt x="99" y="53"/>
                    <a:pt x="96" y="57"/>
                  </a:cubicBezTo>
                  <a:cubicBezTo>
                    <a:pt x="91" y="63"/>
                    <a:pt x="82" y="61"/>
                    <a:pt x="82" y="61"/>
                  </a:cubicBezTo>
                  <a:cubicBezTo>
                    <a:pt x="82" y="61"/>
                    <a:pt x="83" y="68"/>
                    <a:pt x="76" y="72"/>
                  </a:cubicBezTo>
                  <a:cubicBezTo>
                    <a:pt x="70" y="75"/>
                    <a:pt x="60" y="75"/>
                    <a:pt x="60" y="75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92"/>
                    <a:pt x="4" y="89"/>
                    <a:pt x="2" y="66"/>
                  </a:cubicBezTo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îšliďe">
              <a:extLst>
                <a:ext uri="{FF2B5EF4-FFF2-40B4-BE49-F238E27FC236}">
                  <a16:creationId xmlns="" xmlns:a16="http://schemas.microsoft.com/office/drawing/2014/main" id="{CBD17996-B5AC-4CE3-82A3-ED6A1778EA4A}"/>
                </a:ext>
              </a:extLst>
            </p:cNvPr>
            <p:cNvSpPr/>
            <p:nvPr/>
          </p:nvSpPr>
          <p:spPr bwMode="auto">
            <a:xfrm>
              <a:off x="11320382" y="2032491"/>
              <a:ext cx="55515" cy="52343"/>
            </a:xfrm>
            <a:custGeom>
              <a:avLst/>
              <a:gdLst>
                <a:gd name="T0" fmla="*/ 0 w 35"/>
                <a:gd name="T1" fmla="*/ 33 h 33"/>
                <a:gd name="T2" fmla="*/ 9 w 35"/>
                <a:gd name="T3" fmla="*/ 2 h 33"/>
                <a:gd name="T4" fmla="*/ 34 w 35"/>
                <a:gd name="T5" fmla="*/ 0 h 33"/>
                <a:gd name="T6" fmla="*/ 35 w 35"/>
                <a:gd name="T7" fmla="*/ 13 h 33"/>
                <a:gd name="T8" fmla="*/ 21 w 35"/>
                <a:gd name="T9" fmla="*/ 23 h 33"/>
                <a:gd name="T10" fmla="*/ 25 w 35"/>
                <a:gd name="T11" fmla="*/ 30 h 33"/>
                <a:gd name="T12" fmla="*/ 0 w 35"/>
                <a:gd name="T13" fmla="*/ 33 h 33"/>
                <a:gd name="T14" fmla="*/ 0 w 35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3">
                  <a:moveTo>
                    <a:pt x="0" y="33"/>
                  </a:moveTo>
                  <a:lnTo>
                    <a:pt x="9" y="2"/>
                  </a:lnTo>
                  <a:lnTo>
                    <a:pt x="34" y="0"/>
                  </a:lnTo>
                  <a:lnTo>
                    <a:pt x="35" y="13"/>
                  </a:lnTo>
                  <a:lnTo>
                    <a:pt x="21" y="23"/>
                  </a:lnTo>
                  <a:lnTo>
                    <a:pt x="25" y="3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iṡlíďê">
              <a:extLst>
                <a:ext uri="{FF2B5EF4-FFF2-40B4-BE49-F238E27FC236}">
                  <a16:creationId xmlns="" xmlns:a16="http://schemas.microsoft.com/office/drawing/2014/main" id="{CC0F7965-1B21-40B8-96FB-AC6BA68CA106}"/>
                </a:ext>
              </a:extLst>
            </p:cNvPr>
            <p:cNvSpPr/>
            <p:nvPr/>
          </p:nvSpPr>
          <p:spPr bwMode="auto">
            <a:xfrm>
              <a:off x="10789026" y="3122168"/>
              <a:ext cx="68203" cy="50757"/>
            </a:xfrm>
            <a:custGeom>
              <a:avLst/>
              <a:gdLst>
                <a:gd name="T0" fmla="*/ 43 w 49"/>
                <a:gd name="T1" fmla="*/ 20 h 37"/>
                <a:gd name="T2" fmla="*/ 39 w 49"/>
                <a:gd name="T3" fmla="*/ 12 h 37"/>
                <a:gd name="T4" fmla="*/ 49 w 49"/>
                <a:gd name="T5" fmla="*/ 6 h 37"/>
                <a:gd name="T6" fmla="*/ 47 w 49"/>
                <a:gd name="T7" fmla="*/ 4 h 37"/>
                <a:gd name="T8" fmla="*/ 47 w 49"/>
                <a:gd name="T9" fmla="*/ 0 h 37"/>
                <a:gd name="T10" fmla="*/ 35 w 49"/>
                <a:gd name="T11" fmla="*/ 2 h 37"/>
                <a:gd name="T12" fmla="*/ 21 w 49"/>
                <a:gd name="T13" fmla="*/ 25 h 37"/>
                <a:gd name="T14" fmla="*/ 0 w 49"/>
                <a:gd name="T15" fmla="*/ 35 h 37"/>
                <a:gd name="T16" fmla="*/ 4 w 49"/>
                <a:gd name="T17" fmla="*/ 37 h 37"/>
                <a:gd name="T18" fmla="*/ 30 w 49"/>
                <a:gd name="T19" fmla="*/ 27 h 37"/>
                <a:gd name="T20" fmla="*/ 43 w 49"/>
                <a:gd name="T21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7">
                  <a:moveTo>
                    <a:pt x="43" y="20"/>
                  </a:moveTo>
                  <a:cubicBezTo>
                    <a:pt x="40" y="20"/>
                    <a:pt x="35" y="16"/>
                    <a:pt x="39" y="12"/>
                  </a:cubicBezTo>
                  <a:cubicBezTo>
                    <a:pt x="43" y="8"/>
                    <a:pt x="49" y="6"/>
                    <a:pt x="49" y="6"/>
                  </a:cubicBezTo>
                  <a:cubicBezTo>
                    <a:pt x="49" y="6"/>
                    <a:pt x="47" y="6"/>
                    <a:pt x="47" y="4"/>
                  </a:cubicBezTo>
                  <a:cubicBezTo>
                    <a:pt x="46" y="1"/>
                    <a:pt x="47" y="0"/>
                    <a:pt x="47" y="0"/>
                  </a:cubicBezTo>
                  <a:cubicBezTo>
                    <a:pt x="47" y="0"/>
                    <a:pt x="35" y="1"/>
                    <a:pt x="35" y="2"/>
                  </a:cubicBezTo>
                  <a:cubicBezTo>
                    <a:pt x="35" y="7"/>
                    <a:pt x="26" y="22"/>
                    <a:pt x="21" y="25"/>
                  </a:cubicBezTo>
                  <a:cubicBezTo>
                    <a:pt x="15" y="28"/>
                    <a:pt x="0" y="35"/>
                    <a:pt x="0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44" y="20"/>
                    <a:pt x="43" y="20"/>
                  </a:cubicBezTo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ïṥ1íḓe">
              <a:extLst>
                <a:ext uri="{FF2B5EF4-FFF2-40B4-BE49-F238E27FC236}">
                  <a16:creationId xmlns="" xmlns:a16="http://schemas.microsoft.com/office/drawing/2014/main" id="{06F46960-DA2B-4A81-859A-502E3BEEFE00}"/>
                </a:ext>
              </a:extLst>
            </p:cNvPr>
            <p:cNvSpPr/>
            <p:nvPr/>
          </p:nvSpPr>
          <p:spPr bwMode="auto">
            <a:xfrm>
              <a:off x="10651033" y="3591665"/>
              <a:ext cx="1586" cy="20620"/>
            </a:xfrm>
            <a:custGeom>
              <a:avLst/>
              <a:gdLst>
                <a:gd name="T0" fmla="*/ 0 w 2"/>
                <a:gd name="T1" fmla="*/ 15 h 15"/>
                <a:gd name="T2" fmla="*/ 2 w 2"/>
                <a:gd name="T3" fmla="*/ 0 h 15"/>
                <a:gd name="T4" fmla="*/ 2 w 2"/>
                <a:gd name="T5" fmla="*/ 0 h 15"/>
                <a:gd name="T6" fmla="*/ 0 w 2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5">
                  <a:moveTo>
                    <a:pt x="0" y="15"/>
                  </a:moveTo>
                  <a:cubicBezTo>
                    <a:pt x="0" y="15"/>
                    <a:pt x="0" y="9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</a:path>
              </a:pathLst>
            </a:custGeom>
            <a:solidFill>
              <a:srgbClr val="A5A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ṩľîḋé">
              <a:extLst>
                <a:ext uri="{FF2B5EF4-FFF2-40B4-BE49-F238E27FC236}">
                  <a16:creationId xmlns="" xmlns:a16="http://schemas.microsoft.com/office/drawing/2014/main" id="{31980487-2575-4ACC-8ADC-E3DFD3AA838E}"/>
                </a:ext>
              </a:extLst>
            </p:cNvPr>
            <p:cNvSpPr/>
            <p:nvPr/>
          </p:nvSpPr>
          <p:spPr bwMode="auto">
            <a:xfrm>
              <a:off x="10652617" y="3223682"/>
              <a:ext cx="66618" cy="367984"/>
            </a:xfrm>
            <a:custGeom>
              <a:avLst/>
              <a:gdLst>
                <a:gd name="T0" fmla="*/ 0 w 47"/>
                <a:gd name="T1" fmla="*/ 266 h 266"/>
                <a:gd name="T2" fmla="*/ 0 w 47"/>
                <a:gd name="T3" fmla="*/ 266 h 266"/>
                <a:gd name="T4" fmla="*/ 31 w 47"/>
                <a:gd name="T5" fmla="*/ 41 h 266"/>
                <a:gd name="T6" fmla="*/ 46 w 47"/>
                <a:gd name="T7" fmla="*/ 1 h 266"/>
                <a:gd name="T8" fmla="*/ 47 w 47"/>
                <a:gd name="T9" fmla="*/ 0 h 266"/>
                <a:gd name="T10" fmla="*/ 35 w 47"/>
                <a:gd name="T11" fmla="*/ 30 h 266"/>
                <a:gd name="T12" fmla="*/ 0 w 47"/>
                <a:gd name="T13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6">
                  <a:moveTo>
                    <a:pt x="0" y="266"/>
                  </a:moveTo>
                  <a:cubicBezTo>
                    <a:pt x="0" y="266"/>
                    <a:pt x="0" y="266"/>
                    <a:pt x="0" y="266"/>
                  </a:cubicBezTo>
                  <a:cubicBezTo>
                    <a:pt x="6" y="216"/>
                    <a:pt x="26" y="60"/>
                    <a:pt x="31" y="41"/>
                  </a:cubicBezTo>
                  <a:cubicBezTo>
                    <a:pt x="36" y="18"/>
                    <a:pt x="43" y="5"/>
                    <a:pt x="46" y="1"/>
                  </a:cubicBezTo>
                  <a:cubicBezTo>
                    <a:pt x="47" y="1"/>
                    <a:pt x="47" y="0"/>
                    <a:pt x="47" y="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0" y="266"/>
                    <a:pt x="0" y="266"/>
                    <a:pt x="0" y="266"/>
                  </a:cubicBezTo>
                </a:path>
              </a:pathLst>
            </a:custGeom>
            <a:solidFill>
              <a:srgbClr val="5E1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şlïḑe">
              <a:extLst>
                <a:ext uri="{FF2B5EF4-FFF2-40B4-BE49-F238E27FC236}">
                  <a16:creationId xmlns="" xmlns:a16="http://schemas.microsoft.com/office/drawing/2014/main" id="{927E063F-3CA5-4CEC-9F5A-20D3C00D2071}"/>
                </a:ext>
              </a:extLst>
            </p:cNvPr>
            <p:cNvSpPr/>
            <p:nvPr/>
          </p:nvSpPr>
          <p:spPr bwMode="auto">
            <a:xfrm>
              <a:off x="10651033" y="3160236"/>
              <a:ext cx="180819" cy="452049"/>
            </a:xfrm>
            <a:custGeom>
              <a:avLst/>
              <a:gdLst>
                <a:gd name="T0" fmla="*/ 0 w 130"/>
                <a:gd name="T1" fmla="*/ 327 h 327"/>
                <a:gd name="T2" fmla="*/ 0 w 130"/>
                <a:gd name="T3" fmla="*/ 327 h 327"/>
                <a:gd name="T4" fmla="*/ 2 w 130"/>
                <a:gd name="T5" fmla="*/ 312 h 327"/>
                <a:gd name="T6" fmla="*/ 37 w 130"/>
                <a:gd name="T7" fmla="*/ 76 h 327"/>
                <a:gd name="T8" fmla="*/ 49 w 130"/>
                <a:gd name="T9" fmla="*/ 46 h 327"/>
                <a:gd name="T10" fmla="*/ 111 w 130"/>
                <a:gd name="T11" fmla="*/ 23 h 327"/>
                <a:gd name="T12" fmla="*/ 114 w 130"/>
                <a:gd name="T13" fmla="*/ 24 h 327"/>
                <a:gd name="T14" fmla="*/ 85 w 130"/>
                <a:gd name="T15" fmla="*/ 80 h 327"/>
                <a:gd name="T16" fmla="*/ 0 w 130"/>
                <a:gd name="T17" fmla="*/ 327 h 327"/>
                <a:gd name="T18" fmla="*/ 123 w 130"/>
                <a:gd name="T19" fmla="*/ 9 h 327"/>
                <a:gd name="T20" fmla="*/ 120 w 130"/>
                <a:gd name="T21" fmla="*/ 4 h 327"/>
                <a:gd name="T22" fmla="*/ 130 w 130"/>
                <a:gd name="T23" fmla="*/ 0 h 327"/>
                <a:gd name="T24" fmla="*/ 123 w 130"/>
                <a:gd name="T25" fmla="*/ 9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327">
                  <a:moveTo>
                    <a:pt x="0" y="3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76" y="37"/>
                    <a:pt x="111" y="23"/>
                    <a:pt x="111" y="2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04" y="38"/>
                    <a:pt x="93" y="58"/>
                    <a:pt x="85" y="80"/>
                  </a:cubicBezTo>
                  <a:cubicBezTo>
                    <a:pt x="68" y="123"/>
                    <a:pt x="0" y="327"/>
                    <a:pt x="0" y="327"/>
                  </a:cubicBezTo>
                  <a:moveTo>
                    <a:pt x="123" y="9"/>
                  </a:moveTo>
                  <a:cubicBezTo>
                    <a:pt x="123" y="8"/>
                    <a:pt x="121" y="6"/>
                    <a:pt x="120" y="4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0"/>
                    <a:pt x="128" y="4"/>
                    <a:pt x="123" y="9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íṩḷíďe">
              <a:extLst>
                <a:ext uri="{FF2B5EF4-FFF2-40B4-BE49-F238E27FC236}">
                  <a16:creationId xmlns="" xmlns:a16="http://schemas.microsoft.com/office/drawing/2014/main" id="{85882B0B-D1EF-4284-B247-ED9B597A882F}"/>
                </a:ext>
              </a:extLst>
            </p:cNvPr>
            <p:cNvSpPr/>
            <p:nvPr/>
          </p:nvSpPr>
          <p:spPr bwMode="auto">
            <a:xfrm>
              <a:off x="10717650" y="3220509"/>
              <a:ext cx="1586" cy="4758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1 h 3"/>
                <a:gd name="T4" fmla="*/ 2 w 2"/>
                <a:gd name="T5" fmla="*/ 0 h 3"/>
                <a:gd name="T6" fmla="*/ 1 w 2"/>
                <a:gd name="T7" fmla="*/ 2 h 3"/>
                <a:gd name="T8" fmla="*/ 0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</a:path>
              </a:pathLst>
            </a:custGeom>
            <a:solidFill>
              <a:srgbClr val="0D2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ïSḷîḑè">
              <a:extLst>
                <a:ext uri="{FF2B5EF4-FFF2-40B4-BE49-F238E27FC236}">
                  <a16:creationId xmlns="" xmlns:a16="http://schemas.microsoft.com/office/drawing/2014/main" id="{9FD7BC88-959D-4A8A-9E23-680120B1C10F}"/>
                </a:ext>
              </a:extLst>
            </p:cNvPr>
            <p:cNvSpPr/>
            <p:nvPr/>
          </p:nvSpPr>
          <p:spPr bwMode="auto">
            <a:xfrm>
              <a:off x="10719236" y="3164993"/>
              <a:ext cx="101513" cy="58687"/>
            </a:xfrm>
            <a:custGeom>
              <a:avLst/>
              <a:gdLst>
                <a:gd name="T0" fmla="*/ 0 w 74"/>
                <a:gd name="T1" fmla="*/ 42 h 42"/>
                <a:gd name="T2" fmla="*/ 0 w 74"/>
                <a:gd name="T3" fmla="*/ 42 h 42"/>
                <a:gd name="T4" fmla="*/ 1 w 74"/>
                <a:gd name="T5" fmla="*/ 40 h 42"/>
                <a:gd name="T6" fmla="*/ 55 w 74"/>
                <a:gd name="T7" fmla="*/ 6 h 42"/>
                <a:gd name="T8" fmla="*/ 71 w 74"/>
                <a:gd name="T9" fmla="*/ 0 h 42"/>
                <a:gd name="T10" fmla="*/ 74 w 74"/>
                <a:gd name="T11" fmla="*/ 5 h 42"/>
                <a:gd name="T12" fmla="*/ 65 w 74"/>
                <a:gd name="T13" fmla="*/ 20 h 42"/>
                <a:gd name="T14" fmla="*/ 62 w 74"/>
                <a:gd name="T15" fmla="*/ 19 h 42"/>
                <a:gd name="T16" fmla="*/ 0 w 74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42"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2" y="2"/>
                    <a:pt x="74" y="4"/>
                    <a:pt x="74" y="5"/>
                  </a:cubicBezTo>
                  <a:cubicBezTo>
                    <a:pt x="72" y="9"/>
                    <a:pt x="68" y="14"/>
                    <a:pt x="65" y="20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27" y="33"/>
                    <a:pt x="0" y="42"/>
                  </a:cubicBezTo>
                </a:path>
              </a:pathLst>
            </a:custGeom>
            <a:solidFill>
              <a:srgbClr val="0D2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íṣlidê">
              <a:extLst>
                <a:ext uri="{FF2B5EF4-FFF2-40B4-BE49-F238E27FC236}">
                  <a16:creationId xmlns="" xmlns:a16="http://schemas.microsoft.com/office/drawing/2014/main" id="{DF287901-7CD7-483B-B54C-011153BF104B}"/>
                </a:ext>
              </a:extLst>
            </p:cNvPr>
            <p:cNvSpPr/>
            <p:nvPr/>
          </p:nvSpPr>
          <p:spPr bwMode="auto">
            <a:xfrm>
              <a:off x="10854058" y="2554330"/>
              <a:ext cx="188750" cy="203025"/>
            </a:xfrm>
            <a:custGeom>
              <a:avLst/>
              <a:gdLst>
                <a:gd name="T0" fmla="*/ 0 w 136"/>
                <a:gd name="T1" fmla="*/ 77 h 147"/>
                <a:gd name="T2" fmla="*/ 19 w 136"/>
                <a:gd name="T3" fmla="*/ 0 h 147"/>
                <a:gd name="T4" fmla="*/ 122 w 136"/>
                <a:gd name="T5" fmla="*/ 33 h 147"/>
                <a:gd name="T6" fmla="*/ 102 w 136"/>
                <a:gd name="T7" fmla="*/ 50 h 147"/>
                <a:gd name="T8" fmla="*/ 104 w 136"/>
                <a:gd name="T9" fmla="*/ 69 h 147"/>
                <a:gd name="T10" fmla="*/ 122 w 136"/>
                <a:gd name="T11" fmla="*/ 127 h 147"/>
                <a:gd name="T12" fmla="*/ 0 w 136"/>
                <a:gd name="T13" fmla="*/ 7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47">
                  <a:moveTo>
                    <a:pt x="0" y="77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33"/>
                    <a:pt x="105" y="43"/>
                    <a:pt x="102" y="50"/>
                  </a:cubicBezTo>
                  <a:cubicBezTo>
                    <a:pt x="101" y="54"/>
                    <a:pt x="106" y="65"/>
                    <a:pt x="104" y="69"/>
                  </a:cubicBezTo>
                  <a:cubicBezTo>
                    <a:pt x="94" y="87"/>
                    <a:pt x="98" y="92"/>
                    <a:pt x="122" y="127"/>
                  </a:cubicBezTo>
                  <a:cubicBezTo>
                    <a:pt x="136" y="147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ïSḷiḓê">
              <a:extLst>
                <a:ext uri="{FF2B5EF4-FFF2-40B4-BE49-F238E27FC236}">
                  <a16:creationId xmlns="" xmlns:a16="http://schemas.microsoft.com/office/drawing/2014/main" id="{0715C5A8-7CDC-4F5D-88D7-440BAB04B33D}"/>
                </a:ext>
              </a:extLst>
            </p:cNvPr>
            <p:cNvSpPr/>
            <p:nvPr/>
          </p:nvSpPr>
          <p:spPr bwMode="auto">
            <a:xfrm>
              <a:off x="10874678" y="2554330"/>
              <a:ext cx="149097" cy="112615"/>
            </a:xfrm>
            <a:custGeom>
              <a:avLst/>
              <a:gdLst>
                <a:gd name="T0" fmla="*/ 2 w 107"/>
                <a:gd name="T1" fmla="*/ 6 h 82"/>
                <a:gd name="T2" fmla="*/ 0 w 107"/>
                <a:gd name="T3" fmla="*/ 13 h 82"/>
                <a:gd name="T4" fmla="*/ 83 w 107"/>
                <a:gd name="T5" fmla="*/ 82 h 82"/>
                <a:gd name="T6" fmla="*/ 89 w 107"/>
                <a:gd name="T7" fmla="*/ 69 h 82"/>
                <a:gd name="T8" fmla="*/ 87 w 107"/>
                <a:gd name="T9" fmla="*/ 50 h 82"/>
                <a:gd name="T10" fmla="*/ 107 w 107"/>
                <a:gd name="T11" fmla="*/ 33 h 82"/>
                <a:gd name="T12" fmla="*/ 6 w 107"/>
                <a:gd name="T13" fmla="*/ 0 h 82"/>
                <a:gd name="T14" fmla="*/ 2 w 107"/>
                <a:gd name="T15" fmla="*/ 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82">
                  <a:moveTo>
                    <a:pt x="2" y="6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6" y="28"/>
                    <a:pt x="21" y="66"/>
                    <a:pt x="83" y="82"/>
                  </a:cubicBezTo>
                  <a:cubicBezTo>
                    <a:pt x="84" y="78"/>
                    <a:pt x="86" y="73"/>
                    <a:pt x="89" y="69"/>
                  </a:cubicBezTo>
                  <a:cubicBezTo>
                    <a:pt x="91" y="65"/>
                    <a:pt x="86" y="54"/>
                    <a:pt x="87" y="50"/>
                  </a:cubicBezTo>
                  <a:cubicBezTo>
                    <a:pt x="90" y="43"/>
                    <a:pt x="107" y="33"/>
                    <a:pt x="107" y="3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3" y="4"/>
                    <a:pt x="2" y="6"/>
                  </a:cubicBezTo>
                  <a:close/>
                </a:path>
              </a:pathLst>
            </a:custGeom>
            <a:solidFill>
              <a:srgbClr val="CC6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ïSļîďê">
              <a:extLst>
                <a:ext uri="{FF2B5EF4-FFF2-40B4-BE49-F238E27FC236}">
                  <a16:creationId xmlns="" xmlns:a16="http://schemas.microsoft.com/office/drawing/2014/main" id="{6DEF3459-B984-4C4B-A130-874A3237D5E9}"/>
                </a:ext>
              </a:extLst>
            </p:cNvPr>
            <p:cNvSpPr/>
            <p:nvPr/>
          </p:nvSpPr>
          <p:spPr bwMode="auto">
            <a:xfrm>
              <a:off x="10827094" y="2641568"/>
              <a:ext cx="241093" cy="141166"/>
            </a:xfrm>
            <a:custGeom>
              <a:avLst/>
              <a:gdLst>
                <a:gd name="T0" fmla="*/ 22 w 173"/>
                <a:gd name="T1" fmla="*/ 0 h 102"/>
                <a:gd name="T2" fmla="*/ 0 w 173"/>
                <a:gd name="T3" fmla="*/ 27 h 102"/>
                <a:gd name="T4" fmla="*/ 15 w 173"/>
                <a:gd name="T5" fmla="*/ 76 h 102"/>
                <a:gd name="T6" fmla="*/ 55 w 173"/>
                <a:gd name="T7" fmla="*/ 68 h 102"/>
                <a:gd name="T8" fmla="*/ 61 w 173"/>
                <a:gd name="T9" fmla="*/ 83 h 102"/>
                <a:gd name="T10" fmla="*/ 173 w 173"/>
                <a:gd name="T11" fmla="*/ 102 h 102"/>
                <a:gd name="T12" fmla="*/ 116 w 173"/>
                <a:gd name="T13" fmla="*/ 27 h 102"/>
                <a:gd name="T14" fmla="*/ 140 w 173"/>
                <a:gd name="T15" fmla="*/ 65 h 102"/>
                <a:gd name="T16" fmla="*/ 73 w 173"/>
                <a:gd name="T17" fmla="*/ 41 h 102"/>
                <a:gd name="T18" fmla="*/ 22 w 173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02">
                  <a:moveTo>
                    <a:pt x="22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40" y="65"/>
                    <a:pt x="140" y="65"/>
                    <a:pt x="140" y="65"/>
                  </a:cubicBezTo>
                  <a:cubicBezTo>
                    <a:pt x="140" y="65"/>
                    <a:pt x="92" y="50"/>
                    <a:pt x="73" y="41"/>
                  </a:cubicBezTo>
                  <a:cubicBezTo>
                    <a:pt x="59" y="35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sḻiḓè">
              <a:extLst>
                <a:ext uri="{FF2B5EF4-FFF2-40B4-BE49-F238E27FC236}">
                  <a16:creationId xmlns="" xmlns:a16="http://schemas.microsoft.com/office/drawing/2014/main" id="{FDE89B35-4BC6-476F-85D7-70902CF5801B}"/>
                </a:ext>
              </a:extLst>
            </p:cNvPr>
            <p:cNvSpPr/>
            <p:nvPr/>
          </p:nvSpPr>
          <p:spPr bwMode="auto">
            <a:xfrm>
              <a:off x="10842954" y="2348134"/>
              <a:ext cx="247437" cy="298194"/>
            </a:xfrm>
            <a:custGeom>
              <a:avLst/>
              <a:gdLst>
                <a:gd name="T0" fmla="*/ 92 w 177"/>
                <a:gd name="T1" fmla="*/ 0 h 215"/>
                <a:gd name="T2" fmla="*/ 127 w 177"/>
                <a:gd name="T3" fmla="*/ 46 h 215"/>
                <a:gd name="T4" fmla="*/ 135 w 177"/>
                <a:gd name="T5" fmla="*/ 74 h 215"/>
                <a:gd name="T6" fmla="*/ 172 w 177"/>
                <a:gd name="T7" fmla="*/ 93 h 215"/>
                <a:gd name="T8" fmla="*/ 165 w 177"/>
                <a:gd name="T9" fmla="*/ 110 h 215"/>
                <a:gd name="T10" fmla="*/ 159 w 177"/>
                <a:gd name="T11" fmla="*/ 118 h 215"/>
                <a:gd name="T12" fmla="*/ 163 w 177"/>
                <a:gd name="T13" fmla="*/ 125 h 215"/>
                <a:gd name="T14" fmla="*/ 167 w 177"/>
                <a:gd name="T15" fmla="*/ 131 h 215"/>
                <a:gd name="T16" fmla="*/ 141 w 177"/>
                <a:gd name="T17" fmla="*/ 144 h 215"/>
                <a:gd name="T18" fmla="*/ 167 w 177"/>
                <a:gd name="T19" fmla="*/ 145 h 215"/>
                <a:gd name="T20" fmla="*/ 166 w 177"/>
                <a:gd name="T21" fmla="*/ 163 h 215"/>
                <a:gd name="T22" fmla="*/ 176 w 177"/>
                <a:gd name="T23" fmla="*/ 183 h 215"/>
                <a:gd name="T24" fmla="*/ 164 w 177"/>
                <a:gd name="T25" fmla="*/ 202 h 215"/>
                <a:gd name="T26" fmla="*/ 64 w 177"/>
                <a:gd name="T27" fmla="*/ 195 h 215"/>
                <a:gd name="T28" fmla="*/ 33 w 177"/>
                <a:gd name="T29" fmla="*/ 169 h 215"/>
                <a:gd name="T30" fmla="*/ 0 w 177"/>
                <a:gd name="T31" fmla="*/ 88 h 215"/>
                <a:gd name="T32" fmla="*/ 7 w 177"/>
                <a:gd name="T33" fmla="*/ 28 h 215"/>
                <a:gd name="T34" fmla="*/ 92 w 177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" h="215">
                  <a:moveTo>
                    <a:pt x="92" y="0"/>
                  </a:moveTo>
                  <a:cubicBezTo>
                    <a:pt x="92" y="0"/>
                    <a:pt x="121" y="32"/>
                    <a:pt x="127" y="46"/>
                  </a:cubicBezTo>
                  <a:cubicBezTo>
                    <a:pt x="129" y="53"/>
                    <a:pt x="130" y="68"/>
                    <a:pt x="135" y="74"/>
                  </a:cubicBezTo>
                  <a:cubicBezTo>
                    <a:pt x="142" y="84"/>
                    <a:pt x="172" y="93"/>
                    <a:pt x="172" y="93"/>
                  </a:cubicBezTo>
                  <a:cubicBezTo>
                    <a:pt x="172" y="93"/>
                    <a:pt x="170" y="101"/>
                    <a:pt x="165" y="110"/>
                  </a:cubicBezTo>
                  <a:cubicBezTo>
                    <a:pt x="163" y="115"/>
                    <a:pt x="159" y="118"/>
                    <a:pt x="159" y="118"/>
                  </a:cubicBezTo>
                  <a:cubicBezTo>
                    <a:pt x="159" y="118"/>
                    <a:pt x="160" y="122"/>
                    <a:pt x="163" y="125"/>
                  </a:cubicBezTo>
                  <a:cubicBezTo>
                    <a:pt x="165" y="127"/>
                    <a:pt x="168" y="130"/>
                    <a:pt x="167" y="131"/>
                  </a:cubicBezTo>
                  <a:cubicBezTo>
                    <a:pt x="166" y="138"/>
                    <a:pt x="141" y="144"/>
                    <a:pt x="141" y="144"/>
                  </a:cubicBezTo>
                  <a:cubicBezTo>
                    <a:pt x="141" y="144"/>
                    <a:pt x="157" y="144"/>
                    <a:pt x="167" y="145"/>
                  </a:cubicBezTo>
                  <a:cubicBezTo>
                    <a:pt x="171" y="145"/>
                    <a:pt x="164" y="152"/>
                    <a:pt x="166" y="163"/>
                  </a:cubicBezTo>
                  <a:cubicBezTo>
                    <a:pt x="168" y="171"/>
                    <a:pt x="176" y="175"/>
                    <a:pt x="176" y="183"/>
                  </a:cubicBezTo>
                  <a:cubicBezTo>
                    <a:pt x="177" y="188"/>
                    <a:pt x="170" y="199"/>
                    <a:pt x="164" y="202"/>
                  </a:cubicBezTo>
                  <a:cubicBezTo>
                    <a:pt x="142" y="215"/>
                    <a:pt x="87" y="206"/>
                    <a:pt x="64" y="195"/>
                  </a:cubicBezTo>
                  <a:cubicBezTo>
                    <a:pt x="35" y="181"/>
                    <a:pt x="33" y="169"/>
                    <a:pt x="33" y="169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iṡļïḑé">
              <a:extLst>
                <a:ext uri="{FF2B5EF4-FFF2-40B4-BE49-F238E27FC236}">
                  <a16:creationId xmlns="" xmlns:a16="http://schemas.microsoft.com/office/drawing/2014/main" id="{816A5794-AF18-4314-8A62-20452ED91781}"/>
                </a:ext>
              </a:extLst>
            </p:cNvPr>
            <p:cNvSpPr/>
            <p:nvPr/>
          </p:nvSpPr>
          <p:spPr bwMode="auto">
            <a:xfrm>
              <a:off x="10741442" y="2303721"/>
              <a:ext cx="214129" cy="337847"/>
            </a:xfrm>
            <a:custGeom>
              <a:avLst/>
              <a:gdLst>
                <a:gd name="T0" fmla="*/ 86 w 154"/>
                <a:gd name="T1" fmla="*/ 139 h 243"/>
                <a:gd name="T2" fmla="*/ 101 w 154"/>
                <a:gd name="T3" fmla="*/ 149 h 243"/>
                <a:gd name="T4" fmla="*/ 112 w 154"/>
                <a:gd name="T5" fmla="*/ 151 h 243"/>
                <a:gd name="T6" fmla="*/ 100 w 154"/>
                <a:gd name="T7" fmla="*/ 115 h 243"/>
                <a:gd name="T8" fmla="*/ 109 w 154"/>
                <a:gd name="T9" fmla="*/ 103 h 243"/>
                <a:gd name="T10" fmla="*/ 126 w 154"/>
                <a:gd name="T11" fmla="*/ 48 h 243"/>
                <a:gd name="T12" fmla="*/ 98 w 154"/>
                <a:gd name="T13" fmla="*/ 19 h 243"/>
                <a:gd name="T14" fmla="*/ 35 w 154"/>
                <a:gd name="T15" fmla="*/ 54 h 243"/>
                <a:gd name="T16" fmla="*/ 0 w 154"/>
                <a:gd name="T17" fmla="*/ 96 h 243"/>
                <a:gd name="T18" fmla="*/ 16 w 154"/>
                <a:gd name="T19" fmla="*/ 134 h 243"/>
                <a:gd name="T20" fmla="*/ 36 w 154"/>
                <a:gd name="T21" fmla="*/ 191 h 243"/>
                <a:gd name="T22" fmla="*/ 75 w 154"/>
                <a:gd name="T23" fmla="*/ 218 h 243"/>
                <a:gd name="T24" fmla="*/ 84 w 154"/>
                <a:gd name="T25" fmla="*/ 243 h 243"/>
                <a:gd name="T26" fmla="*/ 97 w 154"/>
                <a:gd name="T27" fmla="*/ 213 h 243"/>
                <a:gd name="T28" fmla="*/ 86 w 154"/>
                <a:gd name="T29" fmla="*/ 13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243">
                  <a:moveTo>
                    <a:pt x="86" y="139"/>
                  </a:moveTo>
                  <a:cubicBezTo>
                    <a:pt x="86" y="139"/>
                    <a:pt x="97" y="147"/>
                    <a:pt x="101" y="149"/>
                  </a:cubicBezTo>
                  <a:cubicBezTo>
                    <a:pt x="103" y="150"/>
                    <a:pt x="112" y="151"/>
                    <a:pt x="112" y="151"/>
                  </a:cubicBezTo>
                  <a:cubicBezTo>
                    <a:pt x="112" y="151"/>
                    <a:pt x="98" y="125"/>
                    <a:pt x="100" y="115"/>
                  </a:cubicBezTo>
                  <a:cubicBezTo>
                    <a:pt x="101" y="113"/>
                    <a:pt x="109" y="103"/>
                    <a:pt x="109" y="103"/>
                  </a:cubicBezTo>
                  <a:cubicBezTo>
                    <a:pt x="109" y="103"/>
                    <a:pt x="91" y="68"/>
                    <a:pt x="126" y="48"/>
                  </a:cubicBezTo>
                  <a:cubicBezTo>
                    <a:pt x="154" y="33"/>
                    <a:pt x="150" y="0"/>
                    <a:pt x="98" y="19"/>
                  </a:cubicBezTo>
                  <a:cubicBezTo>
                    <a:pt x="79" y="26"/>
                    <a:pt x="45" y="37"/>
                    <a:pt x="35" y="54"/>
                  </a:cubicBezTo>
                  <a:cubicBezTo>
                    <a:pt x="17" y="83"/>
                    <a:pt x="0" y="96"/>
                    <a:pt x="0" y="96"/>
                  </a:cubicBezTo>
                  <a:cubicBezTo>
                    <a:pt x="0" y="96"/>
                    <a:pt x="6" y="107"/>
                    <a:pt x="16" y="134"/>
                  </a:cubicBezTo>
                  <a:cubicBezTo>
                    <a:pt x="23" y="154"/>
                    <a:pt x="15" y="184"/>
                    <a:pt x="36" y="191"/>
                  </a:cubicBezTo>
                  <a:cubicBezTo>
                    <a:pt x="53" y="198"/>
                    <a:pt x="68" y="209"/>
                    <a:pt x="75" y="218"/>
                  </a:cubicBezTo>
                  <a:cubicBezTo>
                    <a:pt x="85" y="230"/>
                    <a:pt x="84" y="243"/>
                    <a:pt x="84" y="243"/>
                  </a:cubicBezTo>
                  <a:cubicBezTo>
                    <a:pt x="84" y="243"/>
                    <a:pt x="93" y="230"/>
                    <a:pt x="97" y="213"/>
                  </a:cubicBezTo>
                  <a:cubicBezTo>
                    <a:pt x="103" y="185"/>
                    <a:pt x="86" y="139"/>
                    <a:pt x="86" y="139"/>
                  </a:cubicBezTo>
                </a:path>
              </a:pathLst>
            </a:custGeom>
            <a:solidFill>
              <a:srgbClr val="A94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í$ḻiḋé">
              <a:extLst>
                <a:ext uri="{FF2B5EF4-FFF2-40B4-BE49-F238E27FC236}">
                  <a16:creationId xmlns="" xmlns:a16="http://schemas.microsoft.com/office/drawing/2014/main" id="{01FC5CF1-1BD1-43C8-8C3B-99C22EA9B010}"/>
                </a:ext>
              </a:extLst>
            </p:cNvPr>
            <p:cNvSpPr/>
            <p:nvPr/>
          </p:nvSpPr>
          <p:spPr bwMode="auto">
            <a:xfrm>
              <a:off x="10949225" y="2409993"/>
              <a:ext cx="68203" cy="91996"/>
            </a:xfrm>
            <a:custGeom>
              <a:avLst/>
              <a:gdLst>
                <a:gd name="T0" fmla="*/ 3 w 49"/>
                <a:gd name="T1" fmla="*/ 50 h 67"/>
                <a:gd name="T2" fmla="*/ 7 w 49"/>
                <a:gd name="T3" fmla="*/ 29 h 67"/>
                <a:gd name="T4" fmla="*/ 30 w 49"/>
                <a:gd name="T5" fmla="*/ 2 h 67"/>
                <a:gd name="T6" fmla="*/ 45 w 49"/>
                <a:gd name="T7" fmla="*/ 28 h 67"/>
                <a:gd name="T8" fmla="*/ 23 w 49"/>
                <a:gd name="T9" fmla="*/ 55 h 67"/>
                <a:gd name="T10" fmla="*/ 3 w 49"/>
                <a:gd name="T11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7">
                  <a:moveTo>
                    <a:pt x="3" y="50"/>
                  </a:moveTo>
                  <a:cubicBezTo>
                    <a:pt x="0" y="44"/>
                    <a:pt x="6" y="35"/>
                    <a:pt x="7" y="29"/>
                  </a:cubicBezTo>
                  <a:cubicBezTo>
                    <a:pt x="10" y="16"/>
                    <a:pt x="21" y="8"/>
                    <a:pt x="30" y="2"/>
                  </a:cubicBezTo>
                  <a:cubicBezTo>
                    <a:pt x="32" y="0"/>
                    <a:pt x="49" y="25"/>
                    <a:pt x="45" y="28"/>
                  </a:cubicBezTo>
                  <a:cubicBezTo>
                    <a:pt x="33" y="36"/>
                    <a:pt x="27" y="49"/>
                    <a:pt x="23" y="55"/>
                  </a:cubicBezTo>
                  <a:cubicBezTo>
                    <a:pt x="21" y="58"/>
                    <a:pt x="9" y="67"/>
                    <a:pt x="3" y="50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í$ḻíďè">
              <a:extLst>
                <a:ext uri="{FF2B5EF4-FFF2-40B4-BE49-F238E27FC236}">
                  <a16:creationId xmlns="" xmlns:a16="http://schemas.microsoft.com/office/drawing/2014/main" id="{C2883ED4-7AF3-48DC-916F-A547DEA03302}"/>
                </a:ext>
              </a:extLst>
            </p:cNvPr>
            <p:cNvSpPr/>
            <p:nvPr/>
          </p:nvSpPr>
          <p:spPr bwMode="auto">
            <a:xfrm>
              <a:off x="10984122" y="2454405"/>
              <a:ext cx="36481" cy="33308"/>
            </a:xfrm>
            <a:custGeom>
              <a:avLst/>
              <a:gdLst>
                <a:gd name="T0" fmla="*/ 14 w 26"/>
                <a:gd name="T1" fmla="*/ 1 h 25"/>
                <a:gd name="T2" fmla="*/ 1 w 26"/>
                <a:gd name="T3" fmla="*/ 23 h 25"/>
                <a:gd name="T4" fmla="*/ 23 w 26"/>
                <a:gd name="T5" fmla="*/ 15 h 25"/>
                <a:gd name="T6" fmla="*/ 21 w 26"/>
                <a:gd name="T7" fmla="*/ 4 h 25"/>
                <a:gd name="T8" fmla="*/ 14 w 26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4" y="1"/>
                  </a:moveTo>
                  <a:cubicBezTo>
                    <a:pt x="9" y="0"/>
                    <a:pt x="4" y="11"/>
                    <a:pt x="1" y="23"/>
                  </a:cubicBezTo>
                  <a:cubicBezTo>
                    <a:pt x="0" y="25"/>
                    <a:pt x="13" y="24"/>
                    <a:pt x="23" y="15"/>
                  </a:cubicBezTo>
                  <a:cubicBezTo>
                    <a:pt x="26" y="11"/>
                    <a:pt x="24" y="7"/>
                    <a:pt x="21" y="4"/>
                  </a:cubicBezTo>
                  <a:cubicBezTo>
                    <a:pt x="19" y="2"/>
                    <a:pt x="19" y="1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îśḷïḑê">
              <a:extLst>
                <a:ext uri="{FF2B5EF4-FFF2-40B4-BE49-F238E27FC236}">
                  <a16:creationId xmlns="" xmlns:a16="http://schemas.microsoft.com/office/drawing/2014/main" id="{C9087A9D-B21D-4DDE-8616-F559078055D8}"/>
                </a:ext>
              </a:extLst>
            </p:cNvPr>
            <p:cNvSpPr/>
            <p:nvPr/>
          </p:nvSpPr>
          <p:spPr bwMode="auto">
            <a:xfrm>
              <a:off x="10953985" y="2443301"/>
              <a:ext cx="63445" cy="57101"/>
            </a:xfrm>
            <a:custGeom>
              <a:avLst/>
              <a:gdLst>
                <a:gd name="T0" fmla="*/ 38 w 46"/>
                <a:gd name="T1" fmla="*/ 7 h 42"/>
                <a:gd name="T2" fmla="*/ 46 w 46"/>
                <a:gd name="T3" fmla="*/ 7 h 42"/>
                <a:gd name="T4" fmla="*/ 29 w 46"/>
                <a:gd name="T5" fmla="*/ 2 h 42"/>
                <a:gd name="T6" fmla="*/ 1 w 46"/>
                <a:gd name="T7" fmla="*/ 39 h 42"/>
                <a:gd name="T8" fmla="*/ 18 w 46"/>
                <a:gd name="T9" fmla="*/ 42 h 42"/>
                <a:gd name="T10" fmla="*/ 38 w 46"/>
                <a:gd name="T11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2">
                  <a:moveTo>
                    <a:pt x="38" y="7"/>
                  </a:moveTo>
                  <a:cubicBezTo>
                    <a:pt x="42" y="5"/>
                    <a:pt x="44" y="6"/>
                    <a:pt x="46" y="7"/>
                  </a:cubicBezTo>
                  <a:cubicBezTo>
                    <a:pt x="46" y="2"/>
                    <a:pt x="36" y="0"/>
                    <a:pt x="29" y="2"/>
                  </a:cubicBezTo>
                  <a:cubicBezTo>
                    <a:pt x="15" y="5"/>
                    <a:pt x="0" y="33"/>
                    <a:pt x="1" y="39"/>
                  </a:cubicBezTo>
                  <a:cubicBezTo>
                    <a:pt x="2" y="42"/>
                    <a:pt x="15" y="41"/>
                    <a:pt x="18" y="42"/>
                  </a:cubicBezTo>
                  <a:cubicBezTo>
                    <a:pt x="18" y="34"/>
                    <a:pt x="21" y="13"/>
                    <a:pt x="38" y="7"/>
                  </a:cubicBezTo>
                  <a:close/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îś1ïďè">
              <a:extLst>
                <a:ext uri="{FF2B5EF4-FFF2-40B4-BE49-F238E27FC236}">
                  <a16:creationId xmlns="" xmlns:a16="http://schemas.microsoft.com/office/drawing/2014/main" id="{65EB6B75-2D4F-4413-BEFB-4DFBE99083C3}"/>
                </a:ext>
              </a:extLst>
            </p:cNvPr>
            <p:cNvSpPr/>
            <p:nvPr/>
          </p:nvSpPr>
          <p:spPr bwMode="auto">
            <a:xfrm>
              <a:off x="10999982" y="2452818"/>
              <a:ext cx="20620" cy="23793"/>
            </a:xfrm>
            <a:custGeom>
              <a:avLst/>
              <a:gdLst>
                <a:gd name="T0" fmla="*/ 12 w 15"/>
                <a:gd name="T1" fmla="*/ 5 h 17"/>
                <a:gd name="T2" fmla="*/ 12 w 15"/>
                <a:gd name="T3" fmla="*/ 15 h 17"/>
                <a:gd name="T4" fmla="*/ 2 w 15"/>
                <a:gd name="T5" fmla="*/ 12 h 17"/>
                <a:gd name="T6" fmla="*/ 2 w 15"/>
                <a:gd name="T7" fmla="*/ 2 h 17"/>
                <a:gd name="T8" fmla="*/ 12 w 15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2" y="5"/>
                  </a:moveTo>
                  <a:cubicBezTo>
                    <a:pt x="15" y="9"/>
                    <a:pt x="15" y="13"/>
                    <a:pt x="12" y="15"/>
                  </a:cubicBezTo>
                  <a:cubicBezTo>
                    <a:pt x="10" y="17"/>
                    <a:pt x="5" y="16"/>
                    <a:pt x="2" y="12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9" y="1"/>
                    <a:pt x="12" y="5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í$ḻîďé">
              <a:extLst>
                <a:ext uri="{FF2B5EF4-FFF2-40B4-BE49-F238E27FC236}">
                  <a16:creationId xmlns="" xmlns:a16="http://schemas.microsoft.com/office/drawing/2014/main" id="{C22E357A-F256-46D6-A949-77CA8F00AB45}"/>
                </a:ext>
              </a:extLst>
            </p:cNvPr>
            <p:cNvSpPr/>
            <p:nvPr/>
          </p:nvSpPr>
          <p:spPr bwMode="auto">
            <a:xfrm>
              <a:off x="11004741" y="2459163"/>
              <a:ext cx="7931" cy="9517"/>
            </a:xfrm>
            <a:custGeom>
              <a:avLst/>
              <a:gdLst>
                <a:gd name="T0" fmla="*/ 5 w 6"/>
                <a:gd name="T1" fmla="*/ 2 h 7"/>
                <a:gd name="T2" fmla="*/ 5 w 6"/>
                <a:gd name="T3" fmla="*/ 6 h 7"/>
                <a:gd name="T4" fmla="*/ 1 w 6"/>
                <a:gd name="T5" fmla="*/ 5 h 7"/>
                <a:gd name="T6" fmla="*/ 1 w 6"/>
                <a:gd name="T7" fmla="*/ 1 h 7"/>
                <a:gd name="T8" fmla="*/ 5 w 6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2"/>
                  </a:moveTo>
                  <a:cubicBezTo>
                    <a:pt x="6" y="4"/>
                    <a:pt x="6" y="6"/>
                    <a:pt x="5" y="6"/>
                  </a:cubicBezTo>
                  <a:cubicBezTo>
                    <a:pt x="4" y="7"/>
                    <a:pt x="2" y="7"/>
                    <a:pt x="1" y="5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21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ísļiďè">
              <a:extLst>
                <a:ext uri="{FF2B5EF4-FFF2-40B4-BE49-F238E27FC236}">
                  <a16:creationId xmlns="" xmlns:a16="http://schemas.microsoft.com/office/drawing/2014/main" id="{EBEAEB9C-1805-40FB-9367-1C165E071435}"/>
                </a:ext>
              </a:extLst>
            </p:cNvPr>
            <p:cNvSpPr/>
            <p:nvPr/>
          </p:nvSpPr>
          <p:spPr bwMode="auto">
            <a:xfrm>
              <a:off x="10979362" y="2448059"/>
              <a:ext cx="30137" cy="42826"/>
            </a:xfrm>
            <a:custGeom>
              <a:avLst/>
              <a:gdLst>
                <a:gd name="T0" fmla="*/ 21 w 21"/>
                <a:gd name="T1" fmla="*/ 3 h 31"/>
                <a:gd name="T2" fmla="*/ 20 w 21"/>
                <a:gd name="T3" fmla="*/ 0 h 31"/>
                <a:gd name="T4" fmla="*/ 0 w 21"/>
                <a:gd name="T5" fmla="*/ 29 h 31"/>
                <a:gd name="T6" fmla="*/ 1 w 21"/>
                <a:gd name="T7" fmla="*/ 31 h 31"/>
                <a:gd name="T8" fmla="*/ 3 w 21"/>
                <a:gd name="T9" fmla="*/ 30 h 31"/>
                <a:gd name="T10" fmla="*/ 21 w 21"/>
                <a:gd name="T11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21" y="3"/>
                  </a:moveTo>
                  <a:cubicBezTo>
                    <a:pt x="21" y="2"/>
                    <a:pt x="20" y="1"/>
                    <a:pt x="20" y="0"/>
                  </a:cubicBezTo>
                  <a:cubicBezTo>
                    <a:pt x="5" y="2"/>
                    <a:pt x="0" y="29"/>
                    <a:pt x="0" y="29"/>
                  </a:cubicBezTo>
                  <a:cubicBezTo>
                    <a:pt x="0" y="30"/>
                    <a:pt x="0" y="31"/>
                    <a:pt x="1" y="31"/>
                  </a:cubicBezTo>
                  <a:cubicBezTo>
                    <a:pt x="2" y="31"/>
                    <a:pt x="3" y="31"/>
                    <a:pt x="3" y="30"/>
                  </a:cubicBezTo>
                  <a:cubicBezTo>
                    <a:pt x="3" y="29"/>
                    <a:pt x="8" y="6"/>
                    <a:pt x="21" y="3"/>
                  </a:cubicBezTo>
                  <a:close/>
                </a:path>
              </a:pathLst>
            </a:custGeom>
            <a:solidFill>
              <a:srgbClr val="CE6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šḻïḍê">
              <a:extLst>
                <a:ext uri="{FF2B5EF4-FFF2-40B4-BE49-F238E27FC236}">
                  <a16:creationId xmlns="" xmlns:a16="http://schemas.microsoft.com/office/drawing/2014/main" id="{331C80F4-D8F9-4F86-820E-6CA609370121}"/>
                </a:ext>
              </a:extLst>
            </p:cNvPr>
            <p:cNvSpPr/>
            <p:nvPr/>
          </p:nvSpPr>
          <p:spPr bwMode="auto">
            <a:xfrm>
              <a:off x="10946054" y="2405235"/>
              <a:ext cx="53928" cy="77721"/>
            </a:xfrm>
            <a:custGeom>
              <a:avLst/>
              <a:gdLst>
                <a:gd name="T0" fmla="*/ 6 w 39"/>
                <a:gd name="T1" fmla="*/ 54 h 56"/>
                <a:gd name="T2" fmla="*/ 3 w 39"/>
                <a:gd name="T3" fmla="*/ 52 h 56"/>
                <a:gd name="T4" fmla="*/ 35 w 39"/>
                <a:gd name="T5" fmla="*/ 2 h 56"/>
                <a:gd name="T6" fmla="*/ 39 w 39"/>
                <a:gd name="T7" fmla="*/ 10 h 56"/>
                <a:gd name="T8" fmla="*/ 6 w 39"/>
                <a:gd name="T9" fmla="*/ 5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6">
                  <a:moveTo>
                    <a:pt x="6" y="54"/>
                  </a:moveTo>
                  <a:cubicBezTo>
                    <a:pt x="6" y="56"/>
                    <a:pt x="3" y="53"/>
                    <a:pt x="3" y="52"/>
                  </a:cubicBezTo>
                  <a:cubicBezTo>
                    <a:pt x="0" y="29"/>
                    <a:pt x="30" y="0"/>
                    <a:pt x="35" y="2"/>
                  </a:cubicBezTo>
                  <a:cubicBezTo>
                    <a:pt x="37" y="3"/>
                    <a:pt x="38" y="8"/>
                    <a:pt x="39" y="10"/>
                  </a:cubicBezTo>
                  <a:cubicBezTo>
                    <a:pt x="39" y="16"/>
                    <a:pt x="8" y="34"/>
                    <a:pt x="6" y="54"/>
                  </a:cubicBezTo>
                  <a:close/>
                </a:path>
              </a:pathLst>
            </a:custGeom>
            <a:solidFill>
              <a:srgbClr val="A94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ṡlíḑé">
              <a:extLst>
                <a:ext uri="{FF2B5EF4-FFF2-40B4-BE49-F238E27FC236}">
                  <a16:creationId xmlns="" xmlns:a16="http://schemas.microsoft.com/office/drawing/2014/main" id="{5DC83A48-B6ED-4CFF-9D71-7939887DB038}"/>
                </a:ext>
              </a:extLst>
            </p:cNvPr>
            <p:cNvSpPr/>
            <p:nvPr/>
          </p:nvSpPr>
          <p:spPr bwMode="auto">
            <a:xfrm>
              <a:off x="10815990" y="2463921"/>
              <a:ext cx="104685" cy="111029"/>
            </a:xfrm>
            <a:custGeom>
              <a:avLst/>
              <a:gdLst>
                <a:gd name="T0" fmla="*/ 22 w 75"/>
                <a:gd name="T1" fmla="*/ 66 h 80"/>
                <a:gd name="T2" fmla="*/ 66 w 75"/>
                <a:gd name="T3" fmla="*/ 70 h 80"/>
                <a:gd name="T4" fmla="*/ 45 w 75"/>
                <a:gd name="T5" fmla="*/ 37 h 80"/>
                <a:gd name="T6" fmla="*/ 8 w 75"/>
                <a:gd name="T7" fmla="*/ 24 h 80"/>
                <a:gd name="T8" fmla="*/ 22 w 75"/>
                <a:gd name="T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80">
                  <a:moveTo>
                    <a:pt x="22" y="66"/>
                  </a:moveTo>
                  <a:cubicBezTo>
                    <a:pt x="38" y="79"/>
                    <a:pt x="58" y="80"/>
                    <a:pt x="66" y="70"/>
                  </a:cubicBezTo>
                  <a:cubicBezTo>
                    <a:pt x="75" y="59"/>
                    <a:pt x="48" y="58"/>
                    <a:pt x="45" y="37"/>
                  </a:cubicBezTo>
                  <a:cubicBezTo>
                    <a:pt x="40" y="0"/>
                    <a:pt x="16" y="13"/>
                    <a:pt x="8" y="24"/>
                  </a:cubicBezTo>
                  <a:cubicBezTo>
                    <a:pt x="0" y="35"/>
                    <a:pt x="6" y="54"/>
                    <a:pt x="22" y="66"/>
                  </a:cubicBezTo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ïśḷîḍè">
              <a:extLst>
                <a:ext uri="{FF2B5EF4-FFF2-40B4-BE49-F238E27FC236}">
                  <a16:creationId xmlns="" xmlns:a16="http://schemas.microsoft.com/office/drawing/2014/main" id="{E0E3C3CB-9EEC-4CEA-BC1A-5F1FE0CCCDF6}"/>
                </a:ext>
              </a:extLst>
            </p:cNvPr>
            <p:cNvSpPr/>
            <p:nvPr/>
          </p:nvSpPr>
          <p:spPr bwMode="auto">
            <a:xfrm>
              <a:off x="10850885" y="2501988"/>
              <a:ext cx="34895" cy="44412"/>
            </a:xfrm>
            <a:custGeom>
              <a:avLst/>
              <a:gdLst>
                <a:gd name="T0" fmla="*/ 4 w 25"/>
                <a:gd name="T1" fmla="*/ 21 h 32"/>
                <a:gd name="T2" fmla="*/ 20 w 25"/>
                <a:gd name="T3" fmla="*/ 29 h 32"/>
                <a:gd name="T4" fmla="*/ 15 w 25"/>
                <a:gd name="T5" fmla="*/ 13 h 32"/>
                <a:gd name="T6" fmla="*/ 5 w 25"/>
                <a:gd name="T7" fmla="*/ 3 h 32"/>
                <a:gd name="T8" fmla="*/ 4 w 25"/>
                <a:gd name="T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2">
                  <a:moveTo>
                    <a:pt x="4" y="21"/>
                  </a:moveTo>
                  <a:cubicBezTo>
                    <a:pt x="8" y="28"/>
                    <a:pt x="15" y="32"/>
                    <a:pt x="20" y="29"/>
                  </a:cubicBezTo>
                  <a:cubicBezTo>
                    <a:pt x="25" y="27"/>
                    <a:pt x="19" y="21"/>
                    <a:pt x="15" y="13"/>
                  </a:cubicBezTo>
                  <a:cubicBezTo>
                    <a:pt x="11" y="6"/>
                    <a:pt x="10" y="0"/>
                    <a:pt x="5" y="3"/>
                  </a:cubicBezTo>
                  <a:cubicBezTo>
                    <a:pt x="1" y="6"/>
                    <a:pt x="0" y="14"/>
                    <a:pt x="4" y="21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îṡľîḓê">
              <a:extLst>
                <a:ext uri="{FF2B5EF4-FFF2-40B4-BE49-F238E27FC236}">
                  <a16:creationId xmlns="" xmlns:a16="http://schemas.microsoft.com/office/drawing/2014/main" id="{B58DA1AE-4278-4D18-8136-1CC78DDC7489}"/>
                </a:ext>
              </a:extLst>
            </p:cNvPr>
            <p:cNvSpPr/>
            <p:nvPr/>
          </p:nvSpPr>
          <p:spPr bwMode="auto">
            <a:xfrm>
              <a:off x="10682755" y="2262482"/>
              <a:ext cx="321985" cy="320401"/>
            </a:xfrm>
            <a:custGeom>
              <a:avLst/>
              <a:gdLst>
                <a:gd name="T0" fmla="*/ 73 w 203"/>
                <a:gd name="T1" fmla="*/ 202 h 202"/>
                <a:gd name="T2" fmla="*/ 203 w 203"/>
                <a:gd name="T3" fmla="*/ 74 h 202"/>
                <a:gd name="T4" fmla="*/ 130 w 203"/>
                <a:gd name="T5" fmla="*/ 0 h 202"/>
                <a:gd name="T6" fmla="*/ 0 w 203"/>
                <a:gd name="T7" fmla="*/ 128 h 202"/>
                <a:gd name="T8" fmla="*/ 73 w 203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2">
                  <a:moveTo>
                    <a:pt x="73" y="202"/>
                  </a:moveTo>
                  <a:lnTo>
                    <a:pt x="203" y="74"/>
                  </a:lnTo>
                  <a:lnTo>
                    <a:pt x="130" y="0"/>
                  </a:lnTo>
                  <a:lnTo>
                    <a:pt x="0" y="128"/>
                  </a:lnTo>
                  <a:lnTo>
                    <a:pt x="73" y="202"/>
                  </a:lnTo>
                  <a:close/>
                </a:path>
              </a:pathLst>
            </a:custGeom>
            <a:solidFill>
              <a:srgbClr val="091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ṣliḋê">
              <a:extLst>
                <a:ext uri="{FF2B5EF4-FFF2-40B4-BE49-F238E27FC236}">
                  <a16:creationId xmlns="" xmlns:a16="http://schemas.microsoft.com/office/drawing/2014/main" id="{B6FACC39-832A-4DB3-AB65-0BB266FB5135}"/>
                </a:ext>
              </a:extLst>
            </p:cNvPr>
            <p:cNvSpPr/>
            <p:nvPr/>
          </p:nvSpPr>
          <p:spPr bwMode="auto">
            <a:xfrm>
              <a:off x="10682755" y="2262482"/>
              <a:ext cx="321985" cy="320401"/>
            </a:xfrm>
            <a:custGeom>
              <a:avLst/>
              <a:gdLst>
                <a:gd name="T0" fmla="*/ 73 w 203"/>
                <a:gd name="T1" fmla="*/ 202 h 202"/>
                <a:gd name="T2" fmla="*/ 203 w 203"/>
                <a:gd name="T3" fmla="*/ 74 h 202"/>
                <a:gd name="T4" fmla="*/ 130 w 203"/>
                <a:gd name="T5" fmla="*/ 0 h 202"/>
                <a:gd name="T6" fmla="*/ 0 w 203"/>
                <a:gd name="T7" fmla="*/ 128 h 202"/>
                <a:gd name="T8" fmla="*/ 73 w 203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2">
                  <a:moveTo>
                    <a:pt x="73" y="202"/>
                  </a:moveTo>
                  <a:lnTo>
                    <a:pt x="203" y="74"/>
                  </a:lnTo>
                  <a:lnTo>
                    <a:pt x="130" y="0"/>
                  </a:lnTo>
                  <a:lnTo>
                    <a:pt x="0" y="128"/>
                  </a:lnTo>
                  <a:lnTo>
                    <a:pt x="73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ïṩliďé">
              <a:extLst>
                <a:ext uri="{FF2B5EF4-FFF2-40B4-BE49-F238E27FC236}">
                  <a16:creationId xmlns="" xmlns:a16="http://schemas.microsoft.com/office/drawing/2014/main" id="{81A982D9-0019-4183-ADA4-CD94BF42D1CF}"/>
                </a:ext>
              </a:extLst>
            </p:cNvPr>
            <p:cNvSpPr/>
            <p:nvPr/>
          </p:nvSpPr>
          <p:spPr bwMode="auto">
            <a:xfrm>
              <a:off x="10616138" y="2192692"/>
              <a:ext cx="361640" cy="355295"/>
            </a:xfrm>
            <a:custGeom>
              <a:avLst/>
              <a:gdLst>
                <a:gd name="T0" fmla="*/ 14 w 228"/>
                <a:gd name="T1" fmla="*/ 224 h 224"/>
                <a:gd name="T2" fmla="*/ 228 w 228"/>
                <a:gd name="T3" fmla="*/ 14 h 224"/>
                <a:gd name="T4" fmla="*/ 214 w 228"/>
                <a:gd name="T5" fmla="*/ 0 h 224"/>
                <a:gd name="T6" fmla="*/ 0 w 228"/>
                <a:gd name="T7" fmla="*/ 210 h 224"/>
                <a:gd name="T8" fmla="*/ 14 w 228"/>
                <a:gd name="T9" fmla="*/ 224 h 224"/>
                <a:gd name="T10" fmla="*/ 14 w 228"/>
                <a:gd name="T11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24">
                  <a:moveTo>
                    <a:pt x="14" y="224"/>
                  </a:moveTo>
                  <a:lnTo>
                    <a:pt x="228" y="14"/>
                  </a:lnTo>
                  <a:lnTo>
                    <a:pt x="214" y="0"/>
                  </a:lnTo>
                  <a:lnTo>
                    <a:pt x="0" y="210"/>
                  </a:lnTo>
                  <a:lnTo>
                    <a:pt x="14" y="224"/>
                  </a:lnTo>
                  <a:lnTo>
                    <a:pt x="14" y="224"/>
                  </a:lnTo>
                  <a:close/>
                </a:path>
              </a:pathLst>
            </a:custGeom>
            <a:solidFill>
              <a:srgbClr val="4D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iṣḻíďè">
              <a:extLst>
                <a:ext uri="{FF2B5EF4-FFF2-40B4-BE49-F238E27FC236}">
                  <a16:creationId xmlns="" xmlns:a16="http://schemas.microsoft.com/office/drawing/2014/main" id="{20B98CB2-0847-4262-B29D-9D8E35E6731B}"/>
                </a:ext>
              </a:extLst>
            </p:cNvPr>
            <p:cNvSpPr/>
            <p:nvPr/>
          </p:nvSpPr>
          <p:spPr bwMode="auto">
            <a:xfrm>
              <a:off x="10701787" y="2487713"/>
              <a:ext cx="34895" cy="33308"/>
            </a:xfrm>
            <a:prstGeom prst="ellipse">
              <a:avLst/>
            </a:pr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iSļíďé">
              <a:extLst>
                <a:ext uri="{FF2B5EF4-FFF2-40B4-BE49-F238E27FC236}">
                  <a16:creationId xmlns="" xmlns:a16="http://schemas.microsoft.com/office/drawing/2014/main" id="{33D08ACA-167B-4C2C-AC19-BFFDC8E945A6}"/>
                </a:ext>
              </a:extLst>
            </p:cNvPr>
            <p:cNvSpPr/>
            <p:nvPr/>
          </p:nvSpPr>
          <p:spPr bwMode="auto">
            <a:xfrm>
              <a:off x="10689099" y="2540055"/>
              <a:ext cx="61859" cy="98340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22 h 71"/>
                <a:gd name="T4" fmla="*/ 22 w 44"/>
                <a:gd name="T5" fmla="*/ 0 h 71"/>
                <a:gd name="T6" fmla="*/ 44 w 44"/>
                <a:gd name="T7" fmla="*/ 22 h 71"/>
                <a:gd name="T8" fmla="*/ 44 w 44"/>
                <a:gd name="T9" fmla="*/ 71 h 71"/>
                <a:gd name="T10" fmla="*/ 0 w 44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0" y="71"/>
                    <a:pt x="0" y="71"/>
                    <a:pt x="0" y="71"/>
                  </a:cubicBez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ïṣḷiḍé">
              <a:extLst>
                <a:ext uri="{FF2B5EF4-FFF2-40B4-BE49-F238E27FC236}">
                  <a16:creationId xmlns="" xmlns:a16="http://schemas.microsoft.com/office/drawing/2014/main" id="{ABCA306B-A1C8-4625-927B-03B32D3FC490}"/>
                </a:ext>
              </a:extLst>
            </p:cNvPr>
            <p:cNvSpPr/>
            <p:nvPr/>
          </p:nvSpPr>
          <p:spPr bwMode="auto">
            <a:xfrm>
              <a:off x="10708134" y="2411579"/>
              <a:ext cx="19033" cy="142752"/>
            </a:xfrm>
            <a:custGeom>
              <a:avLst/>
              <a:gdLst>
                <a:gd name="T0" fmla="*/ 2 w 12"/>
                <a:gd name="T1" fmla="*/ 90 h 90"/>
                <a:gd name="T2" fmla="*/ 12 w 12"/>
                <a:gd name="T3" fmla="*/ 90 h 90"/>
                <a:gd name="T4" fmla="*/ 9 w 12"/>
                <a:gd name="T5" fmla="*/ 0 h 90"/>
                <a:gd name="T6" fmla="*/ 0 w 12"/>
                <a:gd name="T7" fmla="*/ 5 h 90"/>
                <a:gd name="T8" fmla="*/ 2 w 12"/>
                <a:gd name="T9" fmla="*/ 90 h 90"/>
                <a:gd name="T10" fmla="*/ 2 w 12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0">
                  <a:moveTo>
                    <a:pt x="2" y="90"/>
                  </a:moveTo>
                  <a:lnTo>
                    <a:pt x="12" y="90"/>
                  </a:lnTo>
                  <a:lnTo>
                    <a:pt x="9" y="0"/>
                  </a:lnTo>
                  <a:lnTo>
                    <a:pt x="0" y="5"/>
                  </a:lnTo>
                  <a:lnTo>
                    <a:pt x="2" y="90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iṡlïdé">
              <a:extLst>
                <a:ext uri="{FF2B5EF4-FFF2-40B4-BE49-F238E27FC236}">
                  <a16:creationId xmlns="" xmlns:a16="http://schemas.microsoft.com/office/drawing/2014/main" id="{C3E09BEC-17AA-4C1E-98C5-B3010CFEF0FE}"/>
                </a:ext>
              </a:extLst>
            </p:cNvPr>
            <p:cNvSpPr/>
            <p:nvPr/>
          </p:nvSpPr>
          <p:spPr bwMode="auto">
            <a:xfrm>
              <a:off x="10708134" y="2356063"/>
              <a:ext cx="71376" cy="71376"/>
            </a:xfrm>
            <a:custGeom>
              <a:avLst/>
              <a:gdLst>
                <a:gd name="T0" fmla="*/ 45 w 45"/>
                <a:gd name="T1" fmla="*/ 6 h 45"/>
                <a:gd name="T2" fmla="*/ 5 w 45"/>
                <a:gd name="T3" fmla="*/ 45 h 45"/>
                <a:gd name="T4" fmla="*/ 0 w 45"/>
                <a:gd name="T5" fmla="*/ 40 h 45"/>
                <a:gd name="T6" fmla="*/ 41 w 45"/>
                <a:gd name="T7" fmla="*/ 0 h 45"/>
                <a:gd name="T8" fmla="*/ 45 w 45"/>
                <a:gd name="T9" fmla="*/ 6 h 45"/>
                <a:gd name="T10" fmla="*/ 45 w 45"/>
                <a:gd name="T11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5">
                  <a:moveTo>
                    <a:pt x="45" y="6"/>
                  </a:moveTo>
                  <a:lnTo>
                    <a:pt x="5" y="45"/>
                  </a:lnTo>
                  <a:lnTo>
                    <a:pt x="0" y="40"/>
                  </a:lnTo>
                  <a:lnTo>
                    <a:pt x="41" y="0"/>
                  </a:lnTo>
                  <a:lnTo>
                    <a:pt x="45" y="6"/>
                  </a:lnTo>
                  <a:lnTo>
                    <a:pt x="45" y="6"/>
                  </a:ln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îṧlíḍe">
              <a:extLst>
                <a:ext uri="{FF2B5EF4-FFF2-40B4-BE49-F238E27FC236}">
                  <a16:creationId xmlns="" xmlns:a16="http://schemas.microsoft.com/office/drawing/2014/main" id="{C5E889AD-A1DF-4C5B-82A7-4C20CBEDF8D4}"/>
                </a:ext>
              </a:extLst>
            </p:cNvPr>
            <p:cNvSpPr/>
            <p:nvPr/>
          </p:nvSpPr>
          <p:spPr bwMode="auto">
            <a:xfrm>
              <a:off x="10855644" y="3098377"/>
              <a:ext cx="42826" cy="34895"/>
            </a:xfrm>
            <a:custGeom>
              <a:avLst/>
              <a:gdLst>
                <a:gd name="T0" fmla="*/ 30 w 30"/>
                <a:gd name="T1" fmla="*/ 21 h 25"/>
                <a:gd name="T2" fmla="*/ 17 w 30"/>
                <a:gd name="T3" fmla="*/ 10 h 25"/>
                <a:gd name="T4" fmla="*/ 13 w 30"/>
                <a:gd name="T5" fmla="*/ 0 h 25"/>
                <a:gd name="T6" fmla="*/ 0 w 30"/>
                <a:gd name="T7" fmla="*/ 0 h 25"/>
                <a:gd name="T8" fmla="*/ 13 w 30"/>
                <a:gd name="T9" fmla="*/ 3 h 25"/>
                <a:gd name="T10" fmla="*/ 17 w 30"/>
                <a:gd name="T11" fmla="*/ 23 h 25"/>
                <a:gd name="T12" fmla="*/ 30 w 30"/>
                <a:gd name="T13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5">
                  <a:moveTo>
                    <a:pt x="30" y="21"/>
                  </a:moveTo>
                  <a:cubicBezTo>
                    <a:pt x="23" y="25"/>
                    <a:pt x="19" y="15"/>
                    <a:pt x="17" y="10"/>
                  </a:cubicBezTo>
                  <a:cubicBezTo>
                    <a:pt x="16" y="5"/>
                    <a:pt x="16" y="0"/>
                    <a:pt x="13" y="0"/>
                  </a:cubicBezTo>
                  <a:cubicBezTo>
                    <a:pt x="10" y="0"/>
                    <a:pt x="0" y="0"/>
                    <a:pt x="0" y="0"/>
                  </a:cubicBezTo>
                  <a:cubicBezTo>
                    <a:pt x="0" y="0"/>
                    <a:pt x="10" y="2"/>
                    <a:pt x="13" y="3"/>
                  </a:cubicBezTo>
                  <a:cubicBezTo>
                    <a:pt x="15" y="4"/>
                    <a:pt x="16" y="20"/>
                    <a:pt x="17" y="23"/>
                  </a:cubicBezTo>
                  <a:cubicBezTo>
                    <a:pt x="17" y="23"/>
                    <a:pt x="24" y="25"/>
                    <a:pt x="30" y="21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íṥľiḑé">
              <a:extLst>
                <a:ext uri="{FF2B5EF4-FFF2-40B4-BE49-F238E27FC236}">
                  <a16:creationId xmlns="" xmlns:a16="http://schemas.microsoft.com/office/drawing/2014/main" id="{88367F51-10EC-4787-8393-16A4E07A4FA1}"/>
                </a:ext>
              </a:extLst>
            </p:cNvPr>
            <p:cNvSpPr/>
            <p:nvPr/>
          </p:nvSpPr>
          <p:spPr bwMode="auto">
            <a:xfrm>
              <a:off x="10901642" y="3115823"/>
              <a:ext cx="1586" cy="1586"/>
            </a:xfrm>
            <a:prstGeom prst="rect">
              <a:avLst/>
            </a:pr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íśļïḍé">
              <a:extLst>
                <a:ext uri="{FF2B5EF4-FFF2-40B4-BE49-F238E27FC236}">
                  <a16:creationId xmlns="" xmlns:a16="http://schemas.microsoft.com/office/drawing/2014/main" id="{018D3796-777C-4D45-81AB-37DF2350A67A}"/>
                </a:ext>
              </a:extLst>
            </p:cNvPr>
            <p:cNvSpPr/>
            <p:nvPr/>
          </p:nvSpPr>
          <p:spPr bwMode="auto">
            <a:xfrm>
              <a:off x="10857229" y="3077755"/>
              <a:ext cx="53928" cy="38068"/>
            </a:xfrm>
            <a:custGeom>
              <a:avLst/>
              <a:gdLst>
                <a:gd name="T0" fmla="*/ 38 w 38"/>
                <a:gd name="T1" fmla="*/ 23 h 27"/>
                <a:gd name="T2" fmla="*/ 31 w 38"/>
                <a:gd name="T3" fmla="*/ 15 h 27"/>
                <a:gd name="T4" fmla="*/ 19 w 38"/>
                <a:gd name="T5" fmla="*/ 2 h 27"/>
                <a:gd name="T6" fmla="*/ 0 w 38"/>
                <a:gd name="T7" fmla="*/ 0 h 27"/>
                <a:gd name="T8" fmla="*/ 24 w 38"/>
                <a:gd name="T9" fmla="*/ 7 h 27"/>
                <a:gd name="T10" fmla="*/ 32 w 38"/>
                <a:gd name="T11" fmla="*/ 27 h 27"/>
                <a:gd name="T12" fmla="*/ 38 w 38"/>
                <a:gd name="T13" fmla="*/ 23 h 27"/>
                <a:gd name="T14" fmla="*/ 38 w 38"/>
                <a:gd name="T1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7">
                  <a:moveTo>
                    <a:pt x="38" y="23"/>
                  </a:moveTo>
                  <a:cubicBezTo>
                    <a:pt x="35" y="26"/>
                    <a:pt x="32" y="19"/>
                    <a:pt x="31" y="15"/>
                  </a:cubicBezTo>
                  <a:cubicBezTo>
                    <a:pt x="28" y="9"/>
                    <a:pt x="29" y="3"/>
                    <a:pt x="19" y="2"/>
                  </a:cubicBez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22" y="3"/>
                    <a:pt x="24" y="7"/>
                  </a:cubicBezTo>
                  <a:cubicBezTo>
                    <a:pt x="27" y="11"/>
                    <a:pt x="31" y="21"/>
                    <a:pt x="32" y="27"/>
                  </a:cubicBezTo>
                  <a:cubicBezTo>
                    <a:pt x="32" y="27"/>
                    <a:pt x="36" y="26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íṥļîḋé">
              <a:extLst>
                <a:ext uri="{FF2B5EF4-FFF2-40B4-BE49-F238E27FC236}">
                  <a16:creationId xmlns="" xmlns:a16="http://schemas.microsoft.com/office/drawing/2014/main" id="{A0F3FF2F-E84C-4FE0-BFDD-168F31764F44}"/>
                </a:ext>
              </a:extLst>
            </p:cNvPr>
            <p:cNvSpPr/>
            <p:nvPr/>
          </p:nvSpPr>
          <p:spPr bwMode="auto">
            <a:xfrm>
              <a:off x="10865160" y="3066653"/>
              <a:ext cx="47584" cy="20620"/>
            </a:xfrm>
            <a:custGeom>
              <a:avLst/>
              <a:gdLst>
                <a:gd name="T0" fmla="*/ 35 w 35"/>
                <a:gd name="T1" fmla="*/ 9 h 15"/>
                <a:gd name="T2" fmla="*/ 34 w 35"/>
                <a:gd name="T3" fmla="*/ 9 h 15"/>
                <a:gd name="T4" fmla="*/ 29 w 35"/>
                <a:gd name="T5" fmla="*/ 8 h 15"/>
                <a:gd name="T6" fmla="*/ 21 w 35"/>
                <a:gd name="T7" fmla="*/ 1 h 15"/>
                <a:gd name="T8" fmla="*/ 0 w 35"/>
                <a:gd name="T9" fmla="*/ 0 h 15"/>
                <a:gd name="T10" fmla="*/ 20 w 35"/>
                <a:gd name="T11" fmla="*/ 4 h 15"/>
                <a:gd name="T12" fmla="*/ 30 w 35"/>
                <a:gd name="T13" fmla="*/ 15 h 15"/>
                <a:gd name="T14" fmla="*/ 35 w 35"/>
                <a:gd name="T1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5">
                  <a:moveTo>
                    <a:pt x="35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3" y="12"/>
                    <a:pt x="30" y="9"/>
                    <a:pt x="29" y="8"/>
                  </a:cubicBezTo>
                  <a:cubicBezTo>
                    <a:pt x="29" y="6"/>
                    <a:pt x="26" y="2"/>
                    <a:pt x="21" y="1"/>
                  </a:cubicBezTo>
                  <a:cubicBezTo>
                    <a:pt x="15" y="1"/>
                    <a:pt x="0" y="0"/>
                    <a:pt x="0" y="0"/>
                  </a:cubicBezTo>
                  <a:cubicBezTo>
                    <a:pt x="0" y="0"/>
                    <a:pt x="14" y="3"/>
                    <a:pt x="20" y="4"/>
                  </a:cubicBezTo>
                  <a:cubicBezTo>
                    <a:pt x="26" y="4"/>
                    <a:pt x="28" y="10"/>
                    <a:pt x="30" y="15"/>
                  </a:cubicBezTo>
                  <a:cubicBezTo>
                    <a:pt x="30" y="15"/>
                    <a:pt x="34" y="13"/>
                    <a:pt x="35" y="9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iṧ1îdè">
              <a:extLst>
                <a:ext uri="{FF2B5EF4-FFF2-40B4-BE49-F238E27FC236}">
                  <a16:creationId xmlns="" xmlns:a16="http://schemas.microsoft.com/office/drawing/2014/main" id="{F825EBC7-2C36-4E42-85BD-2316F5C7D689}"/>
                </a:ext>
              </a:extLst>
            </p:cNvPr>
            <p:cNvSpPr/>
            <p:nvPr/>
          </p:nvSpPr>
          <p:spPr bwMode="auto">
            <a:xfrm>
              <a:off x="10944467" y="2319583"/>
              <a:ext cx="60272" cy="60272"/>
            </a:xfrm>
            <a:custGeom>
              <a:avLst/>
              <a:gdLst>
                <a:gd name="T0" fmla="*/ 38 w 38"/>
                <a:gd name="T1" fmla="*/ 38 h 38"/>
                <a:gd name="T2" fmla="*/ 0 w 38"/>
                <a:gd name="T3" fmla="*/ 0 h 38"/>
                <a:gd name="T4" fmla="*/ 38 w 38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8">
                  <a:moveTo>
                    <a:pt x="38" y="38"/>
                  </a:moveTo>
                  <a:lnTo>
                    <a:pt x="0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C2C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í$ļiḓe">
              <a:extLst>
                <a:ext uri="{FF2B5EF4-FFF2-40B4-BE49-F238E27FC236}">
                  <a16:creationId xmlns="" xmlns:a16="http://schemas.microsoft.com/office/drawing/2014/main" id="{1A61A01F-6184-4666-9A19-939B8B764343}"/>
                </a:ext>
              </a:extLst>
            </p:cNvPr>
            <p:cNvSpPr/>
            <p:nvPr/>
          </p:nvSpPr>
          <p:spPr bwMode="auto">
            <a:xfrm>
              <a:off x="10944467" y="2319583"/>
              <a:ext cx="60272" cy="60272"/>
            </a:xfrm>
            <a:custGeom>
              <a:avLst/>
              <a:gdLst>
                <a:gd name="T0" fmla="*/ 38 w 38"/>
                <a:gd name="T1" fmla="*/ 38 h 38"/>
                <a:gd name="T2" fmla="*/ 0 w 38"/>
                <a:gd name="T3" fmla="*/ 0 h 38"/>
                <a:gd name="T4" fmla="*/ 38 w 38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8">
                  <a:moveTo>
                    <a:pt x="38" y="38"/>
                  </a:moveTo>
                  <a:lnTo>
                    <a:pt x="0" y="0"/>
                  </a:lnTo>
                  <a:lnTo>
                    <a:pt x="38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íŝļîdè">
              <a:extLst>
                <a:ext uri="{FF2B5EF4-FFF2-40B4-BE49-F238E27FC236}">
                  <a16:creationId xmlns="" xmlns:a16="http://schemas.microsoft.com/office/drawing/2014/main" id="{A1A6B0BC-E290-4DC7-B9A5-958B8831090C}"/>
                </a:ext>
              </a:extLst>
            </p:cNvPr>
            <p:cNvSpPr/>
            <p:nvPr/>
          </p:nvSpPr>
          <p:spPr bwMode="auto">
            <a:xfrm>
              <a:off x="10888953" y="2451232"/>
              <a:ext cx="44412" cy="44412"/>
            </a:xfrm>
            <a:custGeom>
              <a:avLst/>
              <a:gdLst>
                <a:gd name="T0" fmla="*/ 0 w 28"/>
                <a:gd name="T1" fmla="*/ 28 h 28"/>
                <a:gd name="T2" fmla="*/ 0 w 28"/>
                <a:gd name="T3" fmla="*/ 28 h 28"/>
                <a:gd name="T4" fmla="*/ 28 w 28"/>
                <a:gd name="T5" fmla="*/ 0 h 28"/>
                <a:gd name="T6" fmla="*/ 0 w 28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09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íŝ1iďe">
              <a:extLst>
                <a:ext uri="{FF2B5EF4-FFF2-40B4-BE49-F238E27FC236}">
                  <a16:creationId xmlns="" xmlns:a16="http://schemas.microsoft.com/office/drawing/2014/main" id="{53FEBAA6-5C0B-4BFB-B35B-110E8F2C1C29}"/>
                </a:ext>
              </a:extLst>
            </p:cNvPr>
            <p:cNvSpPr/>
            <p:nvPr/>
          </p:nvSpPr>
          <p:spPr bwMode="auto">
            <a:xfrm>
              <a:off x="10888953" y="2451232"/>
              <a:ext cx="44412" cy="44412"/>
            </a:xfrm>
            <a:custGeom>
              <a:avLst/>
              <a:gdLst>
                <a:gd name="T0" fmla="*/ 0 w 28"/>
                <a:gd name="T1" fmla="*/ 28 h 28"/>
                <a:gd name="T2" fmla="*/ 0 w 28"/>
                <a:gd name="T3" fmla="*/ 28 h 28"/>
                <a:gd name="T4" fmla="*/ 28 w 28"/>
                <a:gd name="T5" fmla="*/ 0 h 28"/>
                <a:gd name="T6" fmla="*/ 0 w 28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iśḻîḑé">
              <a:extLst>
                <a:ext uri="{FF2B5EF4-FFF2-40B4-BE49-F238E27FC236}">
                  <a16:creationId xmlns="" xmlns:a16="http://schemas.microsoft.com/office/drawing/2014/main" id="{FBBF57AC-1055-4886-B04A-542E7DFB99DE}"/>
                </a:ext>
              </a:extLst>
            </p:cNvPr>
            <p:cNvSpPr/>
            <p:nvPr/>
          </p:nvSpPr>
          <p:spPr bwMode="auto">
            <a:xfrm>
              <a:off x="10881022" y="2495644"/>
              <a:ext cx="7931" cy="4758"/>
            </a:xfrm>
            <a:custGeom>
              <a:avLst/>
              <a:gdLst>
                <a:gd name="T0" fmla="*/ 0 w 5"/>
                <a:gd name="T1" fmla="*/ 3 h 3"/>
                <a:gd name="T2" fmla="*/ 0 w 5"/>
                <a:gd name="T3" fmla="*/ 3 h 3"/>
                <a:gd name="T4" fmla="*/ 5 w 5"/>
                <a:gd name="T5" fmla="*/ 0 h 3"/>
                <a:gd name="T6" fmla="*/ 5 w 5"/>
                <a:gd name="T7" fmla="*/ 0 h 3"/>
                <a:gd name="T8" fmla="*/ 0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95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işľîḋé">
              <a:extLst>
                <a:ext uri="{FF2B5EF4-FFF2-40B4-BE49-F238E27FC236}">
                  <a16:creationId xmlns="" xmlns:a16="http://schemas.microsoft.com/office/drawing/2014/main" id="{CD578C2D-9AFC-4C60-B7C9-F3C1322CDD9C}"/>
                </a:ext>
              </a:extLst>
            </p:cNvPr>
            <p:cNvSpPr/>
            <p:nvPr/>
          </p:nvSpPr>
          <p:spPr bwMode="auto">
            <a:xfrm>
              <a:off x="10881022" y="2495644"/>
              <a:ext cx="7931" cy="4758"/>
            </a:xfrm>
            <a:custGeom>
              <a:avLst/>
              <a:gdLst>
                <a:gd name="T0" fmla="*/ 0 w 5"/>
                <a:gd name="T1" fmla="*/ 3 h 3"/>
                <a:gd name="T2" fmla="*/ 0 w 5"/>
                <a:gd name="T3" fmla="*/ 3 h 3"/>
                <a:gd name="T4" fmla="*/ 5 w 5"/>
                <a:gd name="T5" fmla="*/ 0 h 3"/>
                <a:gd name="T6" fmla="*/ 5 w 5"/>
                <a:gd name="T7" fmla="*/ 0 h 3"/>
                <a:gd name="T8" fmla="*/ 0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iṥľïḓè">
              <a:extLst>
                <a:ext uri="{FF2B5EF4-FFF2-40B4-BE49-F238E27FC236}">
                  <a16:creationId xmlns="" xmlns:a16="http://schemas.microsoft.com/office/drawing/2014/main" id="{DDE39E23-C682-402F-A6E8-5AB5888F6F28}"/>
                </a:ext>
              </a:extLst>
            </p:cNvPr>
            <p:cNvSpPr/>
            <p:nvPr/>
          </p:nvSpPr>
          <p:spPr bwMode="auto">
            <a:xfrm>
              <a:off x="10830265" y="2295791"/>
              <a:ext cx="174474" cy="204611"/>
            </a:xfrm>
            <a:custGeom>
              <a:avLst/>
              <a:gdLst>
                <a:gd name="T0" fmla="*/ 37 w 126"/>
                <a:gd name="T1" fmla="*/ 148 h 148"/>
                <a:gd name="T2" fmla="*/ 36 w 126"/>
                <a:gd name="T3" fmla="*/ 147 h 148"/>
                <a:gd name="T4" fmla="*/ 12 w 126"/>
                <a:gd name="T5" fmla="*/ 82 h 148"/>
                <a:gd name="T6" fmla="*/ 66 w 126"/>
                <a:gd name="T7" fmla="*/ 0 h 148"/>
                <a:gd name="T8" fmla="*/ 83 w 126"/>
                <a:gd name="T9" fmla="*/ 17 h 148"/>
                <a:gd name="T10" fmla="*/ 126 w 126"/>
                <a:gd name="T11" fmla="*/ 61 h 148"/>
                <a:gd name="T12" fmla="*/ 75 w 126"/>
                <a:gd name="T13" fmla="*/ 112 h 148"/>
                <a:gd name="T14" fmla="*/ 42 w 126"/>
                <a:gd name="T15" fmla="*/ 144 h 148"/>
                <a:gd name="T16" fmla="*/ 37 w 126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148">
                  <a:moveTo>
                    <a:pt x="37" y="148"/>
                  </a:moveTo>
                  <a:cubicBezTo>
                    <a:pt x="37" y="148"/>
                    <a:pt x="36" y="148"/>
                    <a:pt x="36" y="147"/>
                  </a:cubicBezTo>
                  <a:cubicBezTo>
                    <a:pt x="17" y="126"/>
                    <a:pt x="0" y="101"/>
                    <a:pt x="12" y="82"/>
                  </a:cubicBezTo>
                  <a:cubicBezTo>
                    <a:pt x="21" y="67"/>
                    <a:pt x="55" y="17"/>
                    <a:pt x="66" y="0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37" y="148"/>
                    <a:pt x="37" y="148"/>
                    <a:pt x="37" y="148"/>
                  </a:cubicBezTo>
                </a:path>
              </a:pathLst>
            </a:custGeom>
            <a:solidFill>
              <a:srgbClr val="203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sľíḑê">
              <a:extLst>
                <a:ext uri="{FF2B5EF4-FFF2-40B4-BE49-F238E27FC236}">
                  <a16:creationId xmlns="" xmlns:a16="http://schemas.microsoft.com/office/drawing/2014/main" id="{F8F25ADA-3608-4EE2-9789-98E08A7DDA61}"/>
                </a:ext>
              </a:extLst>
            </p:cNvPr>
            <p:cNvSpPr/>
            <p:nvPr/>
          </p:nvSpPr>
          <p:spPr bwMode="auto">
            <a:xfrm>
              <a:off x="8043421" y="5246007"/>
              <a:ext cx="583698" cy="141166"/>
            </a:xfrm>
            <a:custGeom>
              <a:avLst/>
              <a:gdLst>
                <a:gd name="T0" fmla="*/ 46 w 420"/>
                <a:gd name="T1" fmla="*/ 0 h 102"/>
                <a:gd name="T2" fmla="*/ 420 w 420"/>
                <a:gd name="T3" fmla="*/ 0 h 102"/>
                <a:gd name="T4" fmla="*/ 420 w 420"/>
                <a:gd name="T5" fmla="*/ 17 h 102"/>
                <a:gd name="T6" fmla="*/ 269 w 420"/>
                <a:gd name="T7" fmla="*/ 17 h 102"/>
                <a:gd name="T8" fmla="*/ 240 w 420"/>
                <a:gd name="T9" fmla="*/ 46 h 102"/>
                <a:gd name="T10" fmla="*/ 240 w 420"/>
                <a:gd name="T11" fmla="*/ 56 h 102"/>
                <a:gd name="T12" fmla="*/ 269 w 420"/>
                <a:gd name="T13" fmla="*/ 84 h 102"/>
                <a:gd name="T14" fmla="*/ 420 w 420"/>
                <a:gd name="T15" fmla="*/ 84 h 102"/>
                <a:gd name="T16" fmla="*/ 420 w 420"/>
                <a:gd name="T17" fmla="*/ 102 h 102"/>
                <a:gd name="T18" fmla="*/ 46 w 420"/>
                <a:gd name="T19" fmla="*/ 102 h 102"/>
                <a:gd name="T20" fmla="*/ 0 w 420"/>
                <a:gd name="T21" fmla="*/ 56 h 102"/>
                <a:gd name="T22" fmla="*/ 0 w 420"/>
                <a:gd name="T23" fmla="*/ 46 h 102"/>
                <a:gd name="T24" fmla="*/ 46 w 420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102">
                  <a:moveTo>
                    <a:pt x="46" y="0"/>
                  </a:moveTo>
                  <a:cubicBezTo>
                    <a:pt x="420" y="0"/>
                    <a:pt x="420" y="0"/>
                    <a:pt x="420" y="0"/>
                  </a:cubicBezTo>
                  <a:cubicBezTo>
                    <a:pt x="420" y="17"/>
                    <a:pt x="420" y="17"/>
                    <a:pt x="420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53" y="17"/>
                    <a:pt x="240" y="30"/>
                    <a:pt x="240" y="46"/>
                  </a:cubicBezTo>
                  <a:cubicBezTo>
                    <a:pt x="240" y="56"/>
                    <a:pt x="240" y="56"/>
                    <a:pt x="240" y="56"/>
                  </a:cubicBezTo>
                  <a:cubicBezTo>
                    <a:pt x="240" y="71"/>
                    <a:pt x="253" y="84"/>
                    <a:pt x="269" y="84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0" y="102"/>
                    <a:pt x="420" y="102"/>
                    <a:pt x="420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20" y="102"/>
                    <a:pt x="0" y="81"/>
                    <a:pt x="0" y="5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0" y="0"/>
                    <a:pt x="46" y="0"/>
                  </a:cubicBezTo>
                </a:path>
              </a:pathLst>
            </a:custGeom>
            <a:solidFill>
              <a:srgbClr val="00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ṧľiḋé">
              <a:extLst>
                <a:ext uri="{FF2B5EF4-FFF2-40B4-BE49-F238E27FC236}">
                  <a16:creationId xmlns="" xmlns:a16="http://schemas.microsoft.com/office/drawing/2014/main" id="{79D9E374-264F-440C-922D-E3A76459765F}"/>
                </a:ext>
              </a:extLst>
            </p:cNvPr>
            <p:cNvSpPr/>
            <p:nvPr/>
          </p:nvSpPr>
          <p:spPr bwMode="auto">
            <a:xfrm>
              <a:off x="8376510" y="5269800"/>
              <a:ext cx="222060" cy="93582"/>
            </a:xfrm>
            <a:custGeom>
              <a:avLst/>
              <a:gdLst>
                <a:gd name="T0" fmla="*/ 29 w 160"/>
                <a:gd name="T1" fmla="*/ 67 h 67"/>
                <a:gd name="T2" fmla="*/ 0 w 160"/>
                <a:gd name="T3" fmla="*/ 39 h 67"/>
                <a:gd name="T4" fmla="*/ 0 w 160"/>
                <a:gd name="T5" fmla="*/ 29 h 67"/>
                <a:gd name="T6" fmla="*/ 29 w 160"/>
                <a:gd name="T7" fmla="*/ 0 h 67"/>
                <a:gd name="T8" fmla="*/ 160 w 160"/>
                <a:gd name="T9" fmla="*/ 0 h 67"/>
                <a:gd name="T10" fmla="*/ 148 w 160"/>
                <a:gd name="T11" fmla="*/ 32 h 67"/>
                <a:gd name="T12" fmla="*/ 160 w 160"/>
                <a:gd name="T13" fmla="*/ 67 h 67"/>
                <a:gd name="T14" fmla="*/ 29 w 160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7">
                  <a:moveTo>
                    <a:pt x="29" y="67"/>
                  </a:moveTo>
                  <a:cubicBezTo>
                    <a:pt x="13" y="67"/>
                    <a:pt x="0" y="54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48" y="7"/>
                    <a:pt x="148" y="32"/>
                  </a:cubicBezTo>
                  <a:cubicBezTo>
                    <a:pt x="148" y="60"/>
                    <a:pt x="160" y="67"/>
                    <a:pt x="160" y="67"/>
                  </a:cubicBezTo>
                  <a:cubicBezTo>
                    <a:pt x="29" y="67"/>
                    <a:pt x="29" y="67"/>
                    <a:pt x="29" y="67"/>
                  </a:cubicBezTo>
                </a:path>
              </a:pathLst>
            </a:custGeom>
            <a:solidFill>
              <a:srgbClr val="D3E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ḻïḑê">
              <a:extLst>
                <a:ext uri="{FF2B5EF4-FFF2-40B4-BE49-F238E27FC236}">
                  <a16:creationId xmlns="" xmlns:a16="http://schemas.microsoft.com/office/drawing/2014/main" id="{3D6C6369-0A9A-4D79-8EB5-599BA052AB5D}"/>
                </a:ext>
              </a:extLst>
            </p:cNvPr>
            <p:cNvSpPr/>
            <p:nvPr/>
          </p:nvSpPr>
          <p:spPr bwMode="auto">
            <a:xfrm>
              <a:off x="8121141" y="5575923"/>
              <a:ext cx="743899" cy="115788"/>
            </a:xfrm>
            <a:custGeom>
              <a:avLst/>
              <a:gdLst>
                <a:gd name="T0" fmla="*/ 507 w 536"/>
                <a:gd name="T1" fmla="*/ 83 h 83"/>
                <a:gd name="T2" fmla="*/ 536 w 536"/>
                <a:gd name="T3" fmla="*/ 54 h 83"/>
                <a:gd name="T4" fmla="*/ 536 w 536"/>
                <a:gd name="T5" fmla="*/ 29 h 83"/>
                <a:gd name="T6" fmla="*/ 507 w 536"/>
                <a:gd name="T7" fmla="*/ 0 h 83"/>
                <a:gd name="T8" fmla="*/ 0 w 536"/>
                <a:gd name="T9" fmla="*/ 0 h 83"/>
                <a:gd name="T10" fmla="*/ 12 w 536"/>
                <a:gd name="T11" fmla="*/ 39 h 83"/>
                <a:gd name="T12" fmla="*/ 0 w 536"/>
                <a:gd name="T13" fmla="*/ 83 h 83"/>
                <a:gd name="T14" fmla="*/ 507 w 536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6" h="83">
                  <a:moveTo>
                    <a:pt x="507" y="83"/>
                  </a:moveTo>
                  <a:cubicBezTo>
                    <a:pt x="523" y="83"/>
                    <a:pt x="536" y="70"/>
                    <a:pt x="536" y="54"/>
                  </a:cubicBezTo>
                  <a:cubicBezTo>
                    <a:pt x="536" y="29"/>
                    <a:pt x="536" y="29"/>
                    <a:pt x="536" y="29"/>
                  </a:cubicBezTo>
                  <a:cubicBezTo>
                    <a:pt x="536" y="13"/>
                    <a:pt x="523" y="0"/>
                    <a:pt x="50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15"/>
                    <a:pt x="12" y="39"/>
                  </a:cubicBezTo>
                  <a:cubicBezTo>
                    <a:pt x="12" y="68"/>
                    <a:pt x="0" y="83"/>
                    <a:pt x="0" y="83"/>
                  </a:cubicBezTo>
                  <a:cubicBezTo>
                    <a:pt x="507" y="83"/>
                    <a:pt x="507" y="83"/>
                    <a:pt x="507" y="83"/>
                  </a:cubicBezTo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şļidê">
              <a:extLst>
                <a:ext uri="{FF2B5EF4-FFF2-40B4-BE49-F238E27FC236}">
                  <a16:creationId xmlns="" xmlns:a16="http://schemas.microsoft.com/office/drawing/2014/main" id="{B79782BD-D43F-4B80-87EE-CABA7294E09B}"/>
                </a:ext>
              </a:extLst>
            </p:cNvPr>
            <p:cNvSpPr/>
            <p:nvPr/>
          </p:nvSpPr>
          <p:spPr bwMode="auto">
            <a:xfrm>
              <a:off x="8585881" y="5575923"/>
              <a:ext cx="88823" cy="115788"/>
            </a:xfrm>
            <a:custGeom>
              <a:avLst/>
              <a:gdLst>
                <a:gd name="T0" fmla="*/ 63 w 63"/>
                <a:gd name="T1" fmla="*/ 0 h 83"/>
                <a:gd name="T2" fmla="*/ 0 w 63"/>
                <a:gd name="T3" fmla="*/ 0 h 83"/>
                <a:gd name="T4" fmla="*/ 6 w 63"/>
                <a:gd name="T5" fmla="*/ 41 h 83"/>
                <a:gd name="T6" fmla="*/ 0 w 63"/>
                <a:gd name="T7" fmla="*/ 83 h 83"/>
                <a:gd name="T8" fmla="*/ 63 w 63"/>
                <a:gd name="T9" fmla="*/ 83 h 83"/>
                <a:gd name="T10" fmla="*/ 63 w 63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3">
                  <a:moveTo>
                    <a:pt x="6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13"/>
                    <a:pt x="6" y="41"/>
                  </a:cubicBezTo>
                  <a:cubicBezTo>
                    <a:pt x="6" y="69"/>
                    <a:pt x="0" y="83"/>
                    <a:pt x="0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0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îṣľiḍé">
              <a:extLst>
                <a:ext uri="{FF2B5EF4-FFF2-40B4-BE49-F238E27FC236}">
                  <a16:creationId xmlns="" xmlns:a16="http://schemas.microsoft.com/office/drawing/2014/main" id="{7E0BA266-A340-42F5-B245-409F23F6133B}"/>
                </a:ext>
              </a:extLst>
            </p:cNvPr>
            <p:cNvSpPr/>
            <p:nvPr/>
          </p:nvSpPr>
          <p:spPr bwMode="auto">
            <a:xfrm>
              <a:off x="8581121" y="5571166"/>
              <a:ext cx="19033" cy="125304"/>
            </a:xfrm>
            <a:custGeom>
              <a:avLst/>
              <a:gdLst>
                <a:gd name="T0" fmla="*/ 4 w 14"/>
                <a:gd name="T1" fmla="*/ 91 h 91"/>
                <a:gd name="T2" fmla="*/ 3 w 14"/>
                <a:gd name="T3" fmla="*/ 91 h 91"/>
                <a:gd name="T4" fmla="*/ 1 w 14"/>
                <a:gd name="T5" fmla="*/ 86 h 91"/>
                <a:gd name="T6" fmla="*/ 7 w 14"/>
                <a:gd name="T7" fmla="*/ 45 h 91"/>
                <a:gd name="T8" fmla="*/ 1 w 14"/>
                <a:gd name="T9" fmla="*/ 5 h 91"/>
                <a:gd name="T10" fmla="*/ 3 w 14"/>
                <a:gd name="T11" fmla="*/ 0 h 91"/>
                <a:gd name="T12" fmla="*/ 8 w 14"/>
                <a:gd name="T13" fmla="*/ 2 h 91"/>
                <a:gd name="T14" fmla="*/ 14 w 14"/>
                <a:gd name="T15" fmla="*/ 45 h 91"/>
                <a:gd name="T16" fmla="*/ 8 w 14"/>
                <a:gd name="T17" fmla="*/ 89 h 91"/>
                <a:gd name="T18" fmla="*/ 4 w 14"/>
                <a:gd name="T1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1">
                  <a:moveTo>
                    <a:pt x="4" y="91"/>
                  </a:moveTo>
                  <a:cubicBezTo>
                    <a:pt x="4" y="91"/>
                    <a:pt x="3" y="91"/>
                    <a:pt x="3" y="91"/>
                  </a:cubicBezTo>
                  <a:cubicBezTo>
                    <a:pt x="1" y="90"/>
                    <a:pt x="0" y="88"/>
                    <a:pt x="1" y="86"/>
                  </a:cubicBezTo>
                  <a:cubicBezTo>
                    <a:pt x="1" y="86"/>
                    <a:pt x="7" y="72"/>
                    <a:pt x="7" y="45"/>
                  </a:cubicBezTo>
                  <a:cubicBezTo>
                    <a:pt x="7" y="18"/>
                    <a:pt x="1" y="5"/>
                    <a:pt x="1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5" y="0"/>
                    <a:pt x="7" y="0"/>
                    <a:pt x="8" y="2"/>
                  </a:cubicBezTo>
                  <a:cubicBezTo>
                    <a:pt x="8" y="3"/>
                    <a:pt x="14" y="16"/>
                    <a:pt x="14" y="45"/>
                  </a:cubicBezTo>
                  <a:cubicBezTo>
                    <a:pt x="14" y="73"/>
                    <a:pt x="8" y="88"/>
                    <a:pt x="8" y="89"/>
                  </a:cubicBezTo>
                  <a:cubicBezTo>
                    <a:pt x="7" y="90"/>
                    <a:pt x="6" y="91"/>
                    <a:pt x="4" y="91"/>
                  </a:cubicBezTo>
                  <a:close/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ṡḻîďé">
              <a:extLst>
                <a:ext uri="{FF2B5EF4-FFF2-40B4-BE49-F238E27FC236}">
                  <a16:creationId xmlns="" xmlns:a16="http://schemas.microsoft.com/office/drawing/2014/main" id="{223EA9E2-D625-4922-B8A3-06C97BA11D88}"/>
                </a:ext>
              </a:extLst>
            </p:cNvPr>
            <p:cNvSpPr/>
            <p:nvPr/>
          </p:nvSpPr>
          <p:spPr bwMode="auto">
            <a:xfrm>
              <a:off x="8098935" y="5550546"/>
              <a:ext cx="732795" cy="164959"/>
            </a:xfrm>
            <a:custGeom>
              <a:avLst/>
              <a:gdLst>
                <a:gd name="T0" fmla="*/ 481 w 527"/>
                <a:gd name="T1" fmla="*/ 0 h 119"/>
                <a:gd name="T2" fmla="*/ 0 w 527"/>
                <a:gd name="T3" fmla="*/ 0 h 119"/>
                <a:gd name="T4" fmla="*/ 0 w 527"/>
                <a:gd name="T5" fmla="*/ 18 h 119"/>
                <a:gd name="T6" fmla="*/ 347 w 527"/>
                <a:gd name="T7" fmla="*/ 18 h 119"/>
                <a:gd name="T8" fmla="*/ 376 w 527"/>
                <a:gd name="T9" fmla="*/ 47 h 119"/>
                <a:gd name="T10" fmla="*/ 376 w 527"/>
                <a:gd name="T11" fmla="*/ 72 h 119"/>
                <a:gd name="T12" fmla="*/ 347 w 527"/>
                <a:gd name="T13" fmla="*/ 101 h 119"/>
                <a:gd name="T14" fmla="*/ 0 w 527"/>
                <a:gd name="T15" fmla="*/ 101 h 119"/>
                <a:gd name="T16" fmla="*/ 0 w 527"/>
                <a:gd name="T17" fmla="*/ 119 h 119"/>
                <a:gd name="T18" fmla="*/ 481 w 527"/>
                <a:gd name="T19" fmla="*/ 119 h 119"/>
                <a:gd name="T20" fmla="*/ 527 w 527"/>
                <a:gd name="T21" fmla="*/ 72 h 119"/>
                <a:gd name="T22" fmla="*/ 527 w 527"/>
                <a:gd name="T23" fmla="*/ 47 h 119"/>
                <a:gd name="T24" fmla="*/ 481 w 527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7" h="119">
                  <a:moveTo>
                    <a:pt x="48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47" y="18"/>
                    <a:pt x="347" y="18"/>
                    <a:pt x="347" y="18"/>
                  </a:cubicBezTo>
                  <a:cubicBezTo>
                    <a:pt x="363" y="18"/>
                    <a:pt x="376" y="31"/>
                    <a:pt x="376" y="47"/>
                  </a:cubicBezTo>
                  <a:cubicBezTo>
                    <a:pt x="376" y="72"/>
                    <a:pt x="376" y="72"/>
                    <a:pt x="376" y="72"/>
                  </a:cubicBezTo>
                  <a:cubicBezTo>
                    <a:pt x="376" y="88"/>
                    <a:pt x="363" y="101"/>
                    <a:pt x="347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81" y="119"/>
                    <a:pt x="481" y="119"/>
                    <a:pt x="481" y="119"/>
                  </a:cubicBezTo>
                  <a:cubicBezTo>
                    <a:pt x="506" y="119"/>
                    <a:pt x="527" y="98"/>
                    <a:pt x="527" y="72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21"/>
                    <a:pt x="506" y="0"/>
                    <a:pt x="481" y="0"/>
                  </a:cubicBezTo>
                </a:path>
              </a:pathLst>
            </a:custGeom>
            <a:solidFill>
              <a:srgbClr val="4D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ŝḷiḍê">
              <a:extLst>
                <a:ext uri="{FF2B5EF4-FFF2-40B4-BE49-F238E27FC236}">
                  <a16:creationId xmlns="" xmlns:a16="http://schemas.microsoft.com/office/drawing/2014/main" id="{C19A54EA-370A-4E7C-BE3E-4CF5B595C61F}"/>
                </a:ext>
              </a:extLst>
            </p:cNvPr>
            <p:cNvSpPr/>
            <p:nvPr/>
          </p:nvSpPr>
          <p:spPr bwMode="auto">
            <a:xfrm>
              <a:off x="8584294" y="5550546"/>
              <a:ext cx="306125" cy="164959"/>
            </a:xfrm>
            <a:custGeom>
              <a:avLst/>
              <a:gdLst>
                <a:gd name="T0" fmla="*/ 173 w 220"/>
                <a:gd name="T1" fmla="*/ 0 h 119"/>
                <a:gd name="T2" fmla="*/ 0 w 220"/>
                <a:gd name="T3" fmla="*/ 0 h 119"/>
                <a:gd name="T4" fmla="*/ 46 w 220"/>
                <a:gd name="T5" fmla="*/ 47 h 119"/>
                <a:gd name="T6" fmla="*/ 46 w 220"/>
                <a:gd name="T7" fmla="*/ 72 h 119"/>
                <a:gd name="T8" fmla="*/ 0 w 220"/>
                <a:gd name="T9" fmla="*/ 119 h 119"/>
                <a:gd name="T10" fmla="*/ 173 w 220"/>
                <a:gd name="T11" fmla="*/ 119 h 119"/>
                <a:gd name="T12" fmla="*/ 220 w 220"/>
                <a:gd name="T13" fmla="*/ 72 h 119"/>
                <a:gd name="T14" fmla="*/ 220 w 220"/>
                <a:gd name="T15" fmla="*/ 47 h 119"/>
                <a:gd name="T16" fmla="*/ 173 w 220"/>
                <a:gd name="T1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119">
                  <a:moveTo>
                    <a:pt x="17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46" y="21"/>
                    <a:pt x="46" y="47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98"/>
                    <a:pt x="26" y="119"/>
                    <a:pt x="0" y="119"/>
                  </a:cubicBezTo>
                  <a:cubicBezTo>
                    <a:pt x="173" y="119"/>
                    <a:pt x="173" y="119"/>
                    <a:pt x="173" y="119"/>
                  </a:cubicBezTo>
                  <a:cubicBezTo>
                    <a:pt x="199" y="119"/>
                    <a:pt x="220" y="98"/>
                    <a:pt x="220" y="72"/>
                  </a:cubicBezTo>
                  <a:cubicBezTo>
                    <a:pt x="220" y="47"/>
                    <a:pt x="220" y="47"/>
                    <a:pt x="220" y="47"/>
                  </a:cubicBezTo>
                  <a:cubicBezTo>
                    <a:pt x="220" y="21"/>
                    <a:pt x="199" y="0"/>
                    <a:pt x="173" y="0"/>
                  </a:cubicBezTo>
                  <a:close/>
                </a:path>
              </a:pathLst>
            </a:custGeom>
            <a:solidFill>
              <a:srgbClr val="698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šļïḋè">
              <a:extLst>
                <a:ext uri="{FF2B5EF4-FFF2-40B4-BE49-F238E27FC236}">
                  <a16:creationId xmlns="" xmlns:a16="http://schemas.microsoft.com/office/drawing/2014/main" id="{F060D167-33AB-4FB3-AF91-043E4C5B965A}"/>
                </a:ext>
              </a:extLst>
            </p:cNvPr>
            <p:cNvSpPr/>
            <p:nvPr/>
          </p:nvSpPr>
          <p:spPr bwMode="auto">
            <a:xfrm>
              <a:off x="8160796" y="5387173"/>
              <a:ext cx="585284" cy="163372"/>
            </a:xfrm>
            <a:custGeom>
              <a:avLst/>
              <a:gdLst>
                <a:gd name="T0" fmla="*/ 375 w 421"/>
                <a:gd name="T1" fmla="*/ 0 h 118"/>
                <a:gd name="T2" fmla="*/ 0 w 421"/>
                <a:gd name="T3" fmla="*/ 0 h 118"/>
                <a:gd name="T4" fmla="*/ 0 w 421"/>
                <a:gd name="T5" fmla="*/ 17 h 118"/>
                <a:gd name="T6" fmla="*/ 375 w 421"/>
                <a:gd name="T7" fmla="*/ 17 h 118"/>
                <a:gd name="T8" fmla="*/ 404 w 421"/>
                <a:gd name="T9" fmla="*/ 46 h 118"/>
                <a:gd name="T10" fmla="*/ 404 w 421"/>
                <a:gd name="T11" fmla="*/ 72 h 118"/>
                <a:gd name="T12" fmla="*/ 375 w 421"/>
                <a:gd name="T13" fmla="*/ 101 h 118"/>
                <a:gd name="T14" fmla="*/ 0 w 421"/>
                <a:gd name="T15" fmla="*/ 101 h 118"/>
                <a:gd name="T16" fmla="*/ 0 w 421"/>
                <a:gd name="T17" fmla="*/ 118 h 118"/>
                <a:gd name="T18" fmla="*/ 375 w 421"/>
                <a:gd name="T19" fmla="*/ 118 h 118"/>
                <a:gd name="T20" fmla="*/ 421 w 421"/>
                <a:gd name="T21" fmla="*/ 72 h 118"/>
                <a:gd name="T22" fmla="*/ 421 w 421"/>
                <a:gd name="T23" fmla="*/ 46 h 118"/>
                <a:gd name="T24" fmla="*/ 375 w 42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1" h="118">
                  <a:moveTo>
                    <a:pt x="37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75" y="17"/>
                    <a:pt x="375" y="17"/>
                    <a:pt x="375" y="17"/>
                  </a:cubicBezTo>
                  <a:cubicBezTo>
                    <a:pt x="391" y="17"/>
                    <a:pt x="404" y="30"/>
                    <a:pt x="404" y="46"/>
                  </a:cubicBezTo>
                  <a:cubicBezTo>
                    <a:pt x="404" y="72"/>
                    <a:pt x="404" y="72"/>
                    <a:pt x="404" y="72"/>
                  </a:cubicBezTo>
                  <a:cubicBezTo>
                    <a:pt x="404" y="88"/>
                    <a:pt x="391" y="101"/>
                    <a:pt x="375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75" y="118"/>
                    <a:pt x="375" y="118"/>
                    <a:pt x="375" y="118"/>
                  </a:cubicBezTo>
                  <a:cubicBezTo>
                    <a:pt x="400" y="118"/>
                    <a:pt x="421" y="98"/>
                    <a:pt x="421" y="72"/>
                  </a:cubicBezTo>
                  <a:cubicBezTo>
                    <a:pt x="421" y="46"/>
                    <a:pt x="421" y="46"/>
                    <a:pt x="421" y="46"/>
                  </a:cubicBezTo>
                  <a:cubicBezTo>
                    <a:pt x="421" y="21"/>
                    <a:pt x="400" y="0"/>
                    <a:pt x="375" y="0"/>
                  </a:cubicBezTo>
                </a:path>
              </a:pathLst>
            </a:custGeom>
            <a:solidFill>
              <a:srgbClr val="E147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ḻîḋê">
              <a:extLst>
                <a:ext uri="{FF2B5EF4-FFF2-40B4-BE49-F238E27FC236}">
                  <a16:creationId xmlns="" xmlns:a16="http://schemas.microsoft.com/office/drawing/2014/main" id="{9D212B84-88FA-4E3B-8293-068BE7FFF490}"/>
                </a:ext>
              </a:extLst>
            </p:cNvPr>
            <p:cNvSpPr/>
            <p:nvPr/>
          </p:nvSpPr>
          <p:spPr bwMode="auto">
            <a:xfrm>
              <a:off x="8190931" y="5410966"/>
              <a:ext cx="521839" cy="117373"/>
            </a:xfrm>
            <a:custGeom>
              <a:avLst/>
              <a:gdLst>
                <a:gd name="T0" fmla="*/ 354 w 376"/>
                <a:gd name="T1" fmla="*/ 84 h 84"/>
                <a:gd name="T2" fmla="*/ 376 w 376"/>
                <a:gd name="T3" fmla="*/ 55 h 84"/>
                <a:gd name="T4" fmla="*/ 376 w 376"/>
                <a:gd name="T5" fmla="*/ 29 h 84"/>
                <a:gd name="T6" fmla="*/ 354 w 376"/>
                <a:gd name="T7" fmla="*/ 0 h 84"/>
                <a:gd name="T8" fmla="*/ 0 w 376"/>
                <a:gd name="T9" fmla="*/ 0 h 84"/>
                <a:gd name="T10" fmla="*/ 12 w 376"/>
                <a:gd name="T11" fmla="*/ 40 h 84"/>
                <a:gd name="T12" fmla="*/ 0 w 376"/>
                <a:gd name="T13" fmla="*/ 84 h 84"/>
                <a:gd name="T14" fmla="*/ 354 w 376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84">
                  <a:moveTo>
                    <a:pt x="354" y="84"/>
                  </a:moveTo>
                  <a:cubicBezTo>
                    <a:pt x="370" y="84"/>
                    <a:pt x="376" y="71"/>
                    <a:pt x="376" y="55"/>
                  </a:cubicBezTo>
                  <a:cubicBezTo>
                    <a:pt x="376" y="29"/>
                    <a:pt x="376" y="29"/>
                    <a:pt x="376" y="29"/>
                  </a:cubicBezTo>
                  <a:cubicBezTo>
                    <a:pt x="376" y="13"/>
                    <a:pt x="370" y="0"/>
                    <a:pt x="3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16"/>
                    <a:pt x="12" y="40"/>
                  </a:cubicBezTo>
                  <a:cubicBezTo>
                    <a:pt x="12" y="69"/>
                    <a:pt x="0" y="84"/>
                    <a:pt x="0" y="84"/>
                  </a:cubicBezTo>
                  <a:cubicBezTo>
                    <a:pt x="354" y="84"/>
                    <a:pt x="354" y="84"/>
                    <a:pt x="354" y="84"/>
                  </a:cubicBezTo>
                </a:path>
              </a:pathLst>
            </a:custGeom>
            <a:solidFill>
              <a:srgbClr val="EDF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îş1îḓê">
              <a:extLst>
                <a:ext uri="{FF2B5EF4-FFF2-40B4-BE49-F238E27FC236}">
                  <a16:creationId xmlns="" xmlns:a16="http://schemas.microsoft.com/office/drawing/2014/main" id="{32ACCAF5-6EE4-4B87-A0D2-30B95812632F}"/>
                </a:ext>
              </a:extLst>
            </p:cNvPr>
            <p:cNvSpPr/>
            <p:nvPr/>
          </p:nvSpPr>
          <p:spPr bwMode="auto">
            <a:xfrm>
              <a:off x="8405060" y="5458549"/>
              <a:ext cx="122133" cy="9517"/>
            </a:xfrm>
            <a:custGeom>
              <a:avLst/>
              <a:gdLst>
                <a:gd name="T0" fmla="*/ 83 w 87"/>
                <a:gd name="T1" fmla="*/ 7 h 7"/>
                <a:gd name="T2" fmla="*/ 77 w 87"/>
                <a:gd name="T3" fmla="*/ 7 h 7"/>
                <a:gd name="T4" fmla="*/ 76 w 87"/>
                <a:gd name="T5" fmla="*/ 3 h 7"/>
                <a:gd name="T6" fmla="*/ 10 w 87"/>
                <a:gd name="T7" fmla="*/ 3 h 7"/>
                <a:gd name="T8" fmla="*/ 10 w 87"/>
                <a:gd name="T9" fmla="*/ 7 h 7"/>
                <a:gd name="T10" fmla="*/ 3 w 87"/>
                <a:gd name="T11" fmla="*/ 7 h 7"/>
                <a:gd name="T12" fmla="*/ 0 w 87"/>
                <a:gd name="T13" fmla="*/ 3 h 7"/>
                <a:gd name="T14" fmla="*/ 3 w 87"/>
                <a:gd name="T15" fmla="*/ 0 h 7"/>
                <a:gd name="T16" fmla="*/ 83 w 87"/>
                <a:gd name="T17" fmla="*/ 0 h 7"/>
                <a:gd name="T18" fmla="*/ 87 w 87"/>
                <a:gd name="T19" fmla="*/ 3 h 7"/>
                <a:gd name="T20" fmla="*/ 83 w 87"/>
                <a:gd name="T2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7">
                  <a:moveTo>
                    <a:pt x="83" y="7"/>
                  </a:moveTo>
                  <a:cubicBezTo>
                    <a:pt x="77" y="7"/>
                    <a:pt x="77" y="7"/>
                    <a:pt x="77" y="7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5" y="0"/>
                    <a:pt x="87" y="1"/>
                    <a:pt x="87" y="3"/>
                  </a:cubicBezTo>
                  <a:cubicBezTo>
                    <a:pt x="87" y="5"/>
                    <a:pt x="85" y="7"/>
                    <a:pt x="83" y="7"/>
                  </a:cubicBezTo>
                </a:path>
              </a:pathLst>
            </a:custGeom>
            <a:solidFill>
              <a:srgbClr val="B7C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Sľïḋê">
              <a:extLst>
                <a:ext uri="{FF2B5EF4-FFF2-40B4-BE49-F238E27FC236}">
                  <a16:creationId xmlns="" xmlns:a16="http://schemas.microsoft.com/office/drawing/2014/main" id="{D315FFD5-82D3-454F-9BC3-6BB9466E7792}"/>
                </a:ext>
              </a:extLst>
            </p:cNvPr>
            <p:cNvSpPr/>
            <p:nvPr/>
          </p:nvSpPr>
          <p:spPr bwMode="auto">
            <a:xfrm>
              <a:off x="8511332" y="5528340"/>
              <a:ext cx="19033" cy="22206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12 w 12"/>
                <a:gd name="T5" fmla="*/ 14 h 14"/>
                <a:gd name="T6" fmla="*/ 9 w 12"/>
                <a:gd name="T7" fmla="*/ 0 h 14"/>
                <a:gd name="T8" fmla="*/ 0 w 12"/>
                <a:gd name="T9" fmla="*/ 0 h 14"/>
                <a:gd name="T10" fmla="*/ 9 w 12"/>
                <a:gd name="T11" fmla="*/ 0 h 14"/>
                <a:gd name="T12" fmla="*/ 9 w 1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12" y="14"/>
                  </a:lnTo>
                  <a:close/>
                  <a:moveTo>
                    <a:pt x="9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F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îŝ1iḋê">
              <a:extLst>
                <a:ext uri="{FF2B5EF4-FFF2-40B4-BE49-F238E27FC236}">
                  <a16:creationId xmlns="" xmlns:a16="http://schemas.microsoft.com/office/drawing/2014/main" id="{C7129EE5-764D-48D5-8B5E-7C0B9AFA9A6E}"/>
                </a:ext>
              </a:extLst>
            </p:cNvPr>
            <p:cNvSpPr/>
            <p:nvPr/>
          </p:nvSpPr>
          <p:spPr bwMode="auto">
            <a:xfrm>
              <a:off x="8511332" y="5528340"/>
              <a:ext cx="19033" cy="22206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12 w 12"/>
                <a:gd name="T5" fmla="*/ 14 h 14"/>
                <a:gd name="T6" fmla="*/ 9 w 12"/>
                <a:gd name="T7" fmla="*/ 0 h 14"/>
                <a:gd name="T8" fmla="*/ 0 w 12"/>
                <a:gd name="T9" fmla="*/ 0 h 14"/>
                <a:gd name="T10" fmla="*/ 9 w 12"/>
                <a:gd name="T11" fmla="*/ 0 h 14"/>
                <a:gd name="T12" fmla="*/ 9 w 1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12" y="14"/>
                  </a:lnTo>
                  <a:moveTo>
                    <a:pt x="9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ṡľïde">
              <a:extLst>
                <a:ext uri="{FF2B5EF4-FFF2-40B4-BE49-F238E27FC236}">
                  <a16:creationId xmlns="" xmlns:a16="http://schemas.microsoft.com/office/drawing/2014/main" id="{CA69678A-DB3A-4224-AA7D-837B4F9A1C19}"/>
                </a:ext>
              </a:extLst>
            </p:cNvPr>
            <p:cNvSpPr/>
            <p:nvPr/>
          </p:nvSpPr>
          <p:spPr bwMode="auto">
            <a:xfrm>
              <a:off x="8511332" y="5550546"/>
              <a:ext cx="19033" cy="1586"/>
            </a:xfrm>
            <a:custGeom>
              <a:avLst/>
              <a:gdLst>
                <a:gd name="T0" fmla="*/ 12 w 12"/>
                <a:gd name="T1" fmla="*/ 1 h 1"/>
                <a:gd name="T2" fmla="*/ 3 w 12"/>
                <a:gd name="T3" fmla="*/ 1 h 1"/>
                <a:gd name="T4" fmla="*/ 3 w 12"/>
                <a:gd name="T5" fmla="*/ 0 h 1"/>
                <a:gd name="T6" fmla="*/ 0 w 12"/>
                <a:gd name="T7" fmla="*/ 0 h 1"/>
                <a:gd name="T8" fmla="*/ 0 w 12"/>
                <a:gd name="T9" fmla="*/ 0 h 1"/>
                <a:gd name="T10" fmla="*/ 12 w 12"/>
                <a:gd name="T11" fmla="*/ 0 h 1"/>
                <a:gd name="T12" fmla="*/ 12 w 1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">
                  <a:moveTo>
                    <a:pt x="12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35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ṧľiḋè">
              <a:extLst>
                <a:ext uri="{FF2B5EF4-FFF2-40B4-BE49-F238E27FC236}">
                  <a16:creationId xmlns="" xmlns:a16="http://schemas.microsoft.com/office/drawing/2014/main" id="{91B710D2-3751-449C-B6C0-7758903675CA}"/>
                </a:ext>
              </a:extLst>
            </p:cNvPr>
            <p:cNvSpPr/>
            <p:nvPr/>
          </p:nvSpPr>
          <p:spPr bwMode="auto">
            <a:xfrm>
              <a:off x="8511332" y="5550546"/>
              <a:ext cx="19033" cy="1586"/>
            </a:xfrm>
            <a:custGeom>
              <a:avLst/>
              <a:gdLst>
                <a:gd name="T0" fmla="*/ 12 w 12"/>
                <a:gd name="T1" fmla="*/ 1 h 1"/>
                <a:gd name="T2" fmla="*/ 3 w 12"/>
                <a:gd name="T3" fmla="*/ 1 h 1"/>
                <a:gd name="T4" fmla="*/ 3 w 12"/>
                <a:gd name="T5" fmla="*/ 0 h 1"/>
                <a:gd name="T6" fmla="*/ 0 w 12"/>
                <a:gd name="T7" fmla="*/ 0 h 1"/>
                <a:gd name="T8" fmla="*/ 0 w 12"/>
                <a:gd name="T9" fmla="*/ 0 h 1"/>
                <a:gd name="T10" fmla="*/ 12 w 12"/>
                <a:gd name="T11" fmla="*/ 0 h 1"/>
                <a:gd name="T12" fmla="*/ 12 w 1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">
                  <a:moveTo>
                    <a:pt x="12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îṡ1iďê">
              <a:extLst>
                <a:ext uri="{FF2B5EF4-FFF2-40B4-BE49-F238E27FC236}">
                  <a16:creationId xmlns="" xmlns:a16="http://schemas.microsoft.com/office/drawing/2014/main" id="{245D2BA2-C30A-4D4B-B8CD-B8A1D1FECAA6}"/>
                </a:ext>
              </a:extLst>
            </p:cNvPr>
            <p:cNvSpPr/>
            <p:nvPr/>
          </p:nvSpPr>
          <p:spPr bwMode="auto">
            <a:xfrm>
              <a:off x="8511332" y="5528340"/>
              <a:ext cx="19033" cy="22206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0 w 12"/>
                <a:gd name="T5" fmla="*/ 14 h 14"/>
                <a:gd name="T6" fmla="*/ 0 w 12"/>
                <a:gd name="T7" fmla="*/ 0 h 14"/>
                <a:gd name="T8" fmla="*/ 9 w 12"/>
                <a:gd name="T9" fmla="*/ 0 h 14"/>
                <a:gd name="T10" fmla="*/ 12 w 1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" y="0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AA3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îsḻïḓè">
              <a:extLst>
                <a:ext uri="{FF2B5EF4-FFF2-40B4-BE49-F238E27FC236}">
                  <a16:creationId xmlns="" xmlns:a16="http://schemas.microsoft.com/office/drawing/2014/main" id="{93A1D368-33BC-4838-913F-0757730A8A54}"/>
                </a:ext>
              </a:extLst>
            </p:cNvPr>
            <p:cNvSpPr/>
            <p:nvPr/>
          </p:nvSpPr>
          <p:spPr bwMode="auto">
            <a:xfrm>
              <a:off x="8511332" y="5528340"/>
              <a:ext cx="19033" cy="22206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0 w 12"/>
                <a:gd name="T5" fmla="*/ 14 h 14"/>
                <a:gd name="T6" fmla="*/ 0 w 12"/>
                <a:gd name="T7" fmla="*/ 0 h 14"/>
                <a:gd name="T8" fmla="*/ 9 w 12"/>
                <a:gd name="T9" fmla="*/ 0 h 14"/>
                <a:gd name="T10" fmla="*/ 12 w 1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" y="0"/>
                  </a:lnTo>
                  <a:lnTo>
                    <a:pt x="12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ísḷîḋè">
              <a:extLst>
                <a:ext uri="{FF2B5EF4-FFF2-40B4-BE49-F238E27FC236}">
                  <a16:creationId xmlns="" xmlns:a16="http://schemas.microsoft.com/office/drawing/2014/main" id="{62F97ECB-C3CA-443F-AA9F-C78E695A619C}"/>
                </a:ext>
              </a:extLst>
            </p:cNvPr>
            <p:cNvSpPr/>
            <p:nvPr/>
          </p:nvSpPr>
          <p:spPr bwMode="auto">
            <a:xfrm>
              <a:off x="8511332" y="5468067"/>
              <a:ext cx="14275" cy="60272"/>
            </a:xfrm>
            <a:custGeom>
              <a:avLst/>
              <a:gdLst>
                <a:gd name="T0" fmla="*/ 9 w 9"/>
                <a:gd name="T1" fmla="*/ 38 h 38"/>
                <a:gd name="T2" fmla="*/ 0 w 9"/>
                <a:gd name="T3" fmla="*/ 38 h 38"/>
                <a:gd name="T4" fmla="*/ 0 w 9"/>
                <a:gd name="T5" fmla="*/ 0 h 38"/>
                <a:gd name="T6" fmla="*/ 1 w 9"/>
                <a:gd name="T7" fmla="*/ 0 h 38"/>
                <a:gd name="T8" fmla="*/ 9 w 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8">
                  <a:moveTo>
                    <a:pt x="9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38"/>
                  </a:lnTo>
                  <a:close/>
                </a:path>
              </a:pathLst>
            </a:custGeom>
            <a:solidFill>
              <a:srgbClr val="AB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ṣḻïḍê">
              <a:extLst>
                <a:ext uri="{FF2B5EF4-FFF2-40B4-BE49-F238E27FC236}">
                  <a16:creationId xmlns="" xmlns:a16="http://schemas.microsoft.com/office/drawing/2014/main" id="{09E95D9D-B774-494E-9F8D-41AC167CB2F6}"/>
                </a:ext>
              </a:extLst>
            </p:cNvPr>
            <p:cNvSpPr/>
            <p:nvPr/>
          </p:nvSpPr>
          <p:spPr bwMode="auto">
            <a:xfrm>
              <a:off x="8511332" y="5468067"/>
              <a:ext cx="14275" cy="60272"/>
            </a:xfrm>
            <a:custGeom>
              <a:avLst/>
              <a:gdLst>
                <a:gd name="T0" fmla="*/ 9 w 9"/>
                <a:gd name="T1" fmla="*/ 38 h 38"/>
                <a:gd name="T2" fmla="*/ 0 w 9"/>
                <a:gd name="T3" fmla="*/ 38 h 38"/>
                <a:gd name="T4" fmla="*/ 0 w 9"/>
                <a:gd name="T5" fmla="*/ 0 h 38"/>
                <a:gd name="T6" fmla="*/ 1 w 9"/>
                <a:gd name="T7" fmla="*/ 0 h 38"/>
                <a:gd name="T8" fmla="*/ 9 w 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8">
                  <a:moveTo>
                    <a:pt x="9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íšḻïḋê">
              <a:extLst>
                <a:ext uri="{FF2B5EF4-FFF2-40B4-BE49-F238E27FC236}">
                  <a16:creationId xmlns="" xmlns:a16="http://schemas.microsoft.com/office/drawing/2014/main" id="{BA5A832A-74CA-4EC1-B763-196D7B182F4B}"/>
                </a:ext>
              </a:extLst>
            </p:cNvPr>
            <p:cNvSpPr/>
            <p:nvPr/>
          </p:nvSpPr>
          <p:spPr bwMode="auto">
            <a:xfrm>
              <a:off x="8419336" y="5463307"/>
              <a:ext cx="93582" cy="4758"/>
            </a:xfrm>
            <a:custGeom>
              <a:avLst/>
              <a:gdLst>
                <a:gd name="T0" fmla="*/ 59 w 59"/>
                <a:gd name="T1" fmla="*/ 3 h 3"/>
                <a:gd name="T2" fmla="*/ 58 w 59"/>
                <a:gd name="T3" fmla="*/ 3 h 3"/>
                <a:gd name="T4" fmla="*/ 58 w 59"/>
                <a:gd name="T5" fmla="*/ 0 h 3"/>
                <a:gd name="T6" fmla="*/ 0 w 59"/>
                <a:gd name="T7" fmla="*/ 0 h 3"/>
                <a:gd name="T8" fmla="*/ 58 w 59"/>
                <a:gd name="T9" fmla="*/ 0 h 3"/>
                <a:gd name="T10" fmla="*/ 59 w 59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">
                  <a:moveTo>
                    <a:pt x="59" y="3"/>
                  </a:moveTo>
                  <a:lnTo>
                    <a:pt x="58" y="3"/>
                  </a:lnTo>
                  <a:lnTo>
                    <a:pt x="58" y="0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9" y="3"/>
                  </a:lnTo>
                  <a:close/>
                </a:path>
              </a:pathLst>
            </a:custGeom>
            <a:solidFill>
              <a:srgbClr val="7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íśḷiḍê">
              <a:extLst>
                <a:ext uri="{FF2B5EF4-FFF2-40B4-BE49-F238E27FC236}">
                  <a16:creationId xmlns="" xmlns:a16="http://schemas.microsoft.com/office/drawing/2014/main" id="{44ABCE4C-F9FE-4CDA-9AE3-1488C1A55EE3}"/>
                </a:ext>
              </a:extLst>
            </p:cNvPr>
            <p:cNvSpPr/>
            <p:nvPr/>
          </p:nvSpPr>
          <p:spPr bwMode="auto">
            <a:xfrm>
              <a:off x="8419336" y="5463307"/>
              <a:ext cx="93582" cy="4758"/>
            </a:xfrm>
            <a:custGeom>
              <a:avLst/>
              <a:gdLst>
                <a:gd name="T0" fmla="*/ 59 w 59"/>
                <a:gd name="T1" fmla="*/ 3 h 3"/>
                <a:gd name="T2" fmla="*/ 58 w 59"/>
                <a:gd name="T3" fmla="*/ 3 h 3"/>
                <a:gd name="T4" fmla="*/ 58 w 59"/>
                <a:gd name="T5" fmla="*/ 0 h 3"/>
                <a:gd name="T6" fmla="*/ 0 w 59"/>
                <a:gd name="T7" fmla="*/ 0 h 3"/>
                <a:gd name="T8" fmla="*/ 58 w 59"/>
                <a:gd name="T9" fmla="*/ 0 h 3"/>
                <a:gd name="T10" fmla="*/ 59 w 59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">
                  <a:moveTo>
                    <a:pt x="59" y="3"/>
                  </a:moveTo>
                  <a:lnTo>
                    <a:pt x="58" y="3"/>
                  </a:lnTo>
                  <a:lnTo>
                    <a:pt x="58" y="0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9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ṡḷiḍe">
              <a:extLst>
                <a:ext uri="{FF2B5EF4-FFF2-40B4-BE49-F238E27FC236}">
                  <a16:creationId xmlns="" xmlns:a16="http://schemas.microsoft.com/office/drawing/2014/main" id="{4F6CED12-0320-4737-9934-1EB27B26A51E}"/>
                </a:ext>
              </a:extLst>
            </p:cNvPr>
            <p:cNvSpPr/>
            <p:nvPr/>
          </p:nvSpPr>
          <p:spPr bwMode="auto">
            <a:xfrm>
              <a:off x="8432024" y="5575923"/>
              <a:ext cx="84065" cy="42826"/>
            </a:xfrm>
            <a:custGeom>
              <a:avLst/>
              <a:gdLst>
                <a:gd name="T0" fmla="*/ 53 w 53"/>
                <a:gd name="T1" fmla="*/ 27 h 27"/>
                <a:gd name="T2" fmla="*/ 26 w 53"/>
                <a:gd name="T3" fmla="*/ 19 h 27"/>
                <a:gd name="T4" fmla="*/ 0 w 53"/>
                <a:gd name="T5" fmla="*/ 27 h 27"/>
                <a:gd name="T6" fmla="*/ 0 w 53"/>
                <a:gd name="T7" fmla="*/ 19 h 27"/>
                <a:gd name="T8" fmla="*/ 21 w 53"/>
                <a:gd name="T9" fmla="*/ 12 h 27"/>
                <a:gd name="T10" fmla="*/ 50 w 53"/>
                <a:gd name="T11" fmla="*/ 21 h 27"/>
                <a:gd name="T12" fmla="*/ 50 w 53"/>
                <a:gd name="T13" fmla="*/ 0 h 27"/>
                <a:gd name="T14" fmla="*/ 53 w 53"/>
                <a:gd name="T15" fmla="*/ 0 h 27"/>
                <a:gd name="T16" fmla="*/ 53 w 53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53" y="27"/>
                  </a:moveTo>
                  <a:lnTo>
                    <a:pt x="26" y="19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21" y="12"/>
                  </a:lnTo>
                  <a:lnTo>
                    <a:pt x="50" y="21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A9AC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ṡļiḍê">
              <a:extLst>
                <a:ext uri="{FF2B5EF4-FFF2-40B4-BE49-F238E27FC236}">
                  <a16:creationId xmlns="" xmlns:a16="http://schemas.microsoft.com/office/drawing/2014/main" id="{563A4D89-2A06-4CA3-99C8-16F50EF84F87}"/>
                </a:ext>
              </a:extLst>
            </p:cNvPr>
            <p:cNvSpPr/>
            <p:nvPr/>
          </p:nvSpPr>
          <p:spPr bwMode="auto">
            <a:xfrm>
              <a:off x="8432024" y="5575923"/>
              <a:ext cx="84065" cy="42826"/>
            </a:xfrm>
            <a:custGeom>
              <a:avLst/>
              <a:gdLst>
                <a:gd name="T0" fmla="*/ 53 w 53"/>
                <a:gd name="T1" fmla="*/ 27 h 27"/>
                <a:gd name="T2" fmla="*/ 26 w 53"/>
                <a:gd name="T3" fmla="*/ 19 h 27"/>
                <a:gd name="T4" fmla="*/ 0 w 53"/>
                <a:gd name="T5" fmla="*/ 27 h 27"/>
                <a:gd name="T6" fmla="*/ 0 w 53"/>
                <a:gd name="T7" fmla="*/ 19 h 27"/>
                <a:gd name="T8" fmla="*/ 21 w 53"/>
                <a:gd name="T9" fmla="*/ 12 h 27"/>
                <a:gd name="T10" fmla="*/ 50 w 53"/>
                <a:gd name="T11" fmla="*/ 21 h 27"/>
                <a:gd name="T12" fmla="*/ 50 w 53"/>
                <a:gd name="T13" fmla="*/ 0 h 27"/>
                <a:gd name="T14" fmla="*/ 53 w 53"/>
                <a:gd name="T15" fmla="*/ 0 h 27"/>
                <a:gd name="T16" fmla="*/ 53 w 53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53" y="27"/>
                  </a:moveTo>
                  <a:lnTo>
                    <a:pt x="26" y="19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21" y="12"/>
                  </a:lnTo>
                  <a:lnTo>
                    <a:pt x="50" y="21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îṣľïďé">
              <a:extLst>
                <a:ext uri="{FF2B5EF4-FFF2-40B4-BE49-F238E27FC236}">
                  <a16:creationId xmlns="" xmlns:a16="http://schemas.microsoft.com/office/drawing/2014/main" id="{E965659E-E326-4913-B8E2-651E7B8B7608}"/>
                </a:ext>
              </a:extLst>
            </p:cNvPr>
            <p:cNvSpPr/>
            <p:nvPr/>
          </p:nvSpPr>
          <p:spPr bwMode="auto">
            <a:xfrm>
              <a:off x="8511332" y="5552132"/>
              <a:ext cx="4758" cy="23793"/>
            </a:xfrm>
            <a:prstGeom prst="rect">
              <a:avLst/>
            </a:prstGeom>
            <a:solidFill>
              <a:srgbClr val="35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íṣḻiďe">
              <a:extLst>
                <a:ext uri="{FF2B5EF4-FFF2-40B4-BE49-F238E27FC236}">
                  <a16:creationId xmlns="" xmlns:a16="http://schemas.microsoft.com/office/drawing/2014/main" id="{E6E20B95-6C45-49F0-85EC-1FCF63B28815}"/>
                </a:ext>
              </a:extLst>
            </p:cNvPr>
            <p:cNvSpPr/>
            <p:nvPr/>
          </p:nvSpPr>
          <p:spPr bwMode="auto">
            <a:xfrm>
              <a:off x="8511332" y="5552132"/>
              <a:ext cx="4758" cy="23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iṧḷïḋè">
              <a:extLst>
                <a:ext uri="{FF2B5EF4-FFF2-40B4-BE49-F238E27FC236}">
                  <a16:creationId xmlns="" xmlns:a16="http://schemas.microsoft.com/office/drawing/2014/main" id="{53652305-B21C-4C2E-970B-579389C8BA01}"/>
                </a:ext>
              </a:extLst>
            </p:cNvPr>
            <p:cNvSpPr/>
            <p:nvPr/>
          </p:nvSpPr>
          <p:spPr bwMode="auto">
            <a:xfrm>
              <a:off x="8511332" y="5550546"/>
              <a:ext cx="4758" cy="1586"/>
            </a:xfrm>
            <a:prstGeom prst="rect">
              <a:avLst/>
            </a:prstGeom>
            <a:solidFill>
              <a:srgbClr val="243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îṡḷïḓê">
              <a:extLst>
                <a:ext uri="{FF2B5EF4-FFF2-40B4-BE49-F238E27FC236}">
                  <a16:creationId xmlns="" xmlns:a16="http://schemas.microsoft.com/office/drawing/2014/main" id="{1F77E19E-8DD4-4A86-9173-CE5C5F25443A}"/>
                </a:ext>
              </a:extLst>
            </p:cNvPr>
            <p:cNvSpPr/>
            <p:nvPr/>
          </p:nvSpPr>
          <p:spPr bwMode="auto">
            <a:xfrm>
              <a:off x="8511332" y="5550546"/>
              <a:ext cx="4758" cy="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îs1ïďe">
              <a:extLst>
                <a:ext uri="{FF2B5EF4-FFF2-40B4-BE49-F238E27FC236}">
                  <a16:creationId xmlns="" xmlns:a16="http://schemas.microsoft.com/office/drawing/2014/main" id="{4EFF2DB5-BA1A-49F0-B1D7-E40EA677EEA0}"/>
                </a:ext>
              </a:extLst>
            </p:cNvPr>
            <p:cNvSpPr/>
            <p:nvPr/>
          </p:nvSpPr>
          <p:spPr bwMode="auto">
            <a:xfrm>
              <a:off x="8043421" y="5246007"/>
              <a:ext cx="583698" cy="141166"/>
            </a:xfrm>
            <a:custGeom>
              <a:avLst/>
              <a:gdLst>
                <a:gd name="T0" fmla="*/ 46 w 420"/>
                <a:gd name="T1" fmla="*/ 0 h 102"/>
                <a:gd name="T2" fmla="*/ 420 w 420"/>
                <a:gd name="T3" fmla="*/ 0 h 102"/>
                <a:gd name="T4" fmla="*/ 420 w 420"/>
                <a:gd name="T5" fmla="*/ 17 h 102"/>
                <a:gd name="T6" fmla="*/ 269 w 420"/>
                <a:gd name="T7" fmla="*/ 17 h 102"/>
                <a:gd name="T8" fmla="*/ 240 w 420"/>
                <a:gd name="T9" fmla="*/ 46 h 102"/>
                <a:gd name="T10" fmla="*/ 240 w 420"/>
                <a:gd name="T11" fmla="*/ 56 h 102"/>
                <a:gd name="T12" fmla="*/ 269 w 420"/>
                <a:gd name="T13" fmla="*/ 84 h 102"/>
                <a:gd name="T14" fmla="*/ 420 w 420"/>
                <a:gd name="T15" fmla="*/ 84 h 102"/>
                <a:gd name="T16" fmla="*/ 420 w 420"/>
                <a:gd name="T17" fmla="*/ 102 h 102"/>
                <a:gd name="T18" fmla="*/ 46 w 420"/>
                <a:gd name="T19" fmla="*/ 102 h 102"/>
                <a:gd name="T20" fmla="*/ 0 w 420"/>
                <a:gd name="T21" fmla="*/ 56 h 102"/>
                <a:gd name="T22" fmla="*/ 0 w 420"/>
                <a:gd name="T23" fmla="*/ 46 h 102"/>
                <a:gd name="T24" fmla="*/ 46 w 420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102">
                  <a:moveTo>
                    <a:pt x="46" y="0"/>
                  </a:moveTo>
                  <a:cubicBezTo>
                    <a:pt x="420" y="0"/>
                    <a:pt x="420" y="0"/>
                    <a:pt x="420" y="0"/>
                  </a:cubicBezTo>
                  <a:cubicBezTo>
                    <a:pt x="420" y="17"/>
                    <a:pt x="420" y="17"/>
                    <a:pt x="420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53" y="17"/>
                    <a:pt x="240" y="30"/>
                    <a:pt x="240" y="46"/>
                  </a:cubicBezTo>
                  <a:cubicBezTo>
                    <a:pt x="240" y="56"/>
                    <a:pt x="240" y="56"/>
                    <a:pt x="240" y="56"/>
                  </a:cubicBezTo>
                  <a:cubicBezTo>
                    <a:pt x="240" y="71"/>
                    <a:pt x="253" y="84"/>
                    <a:pt x="269" y="84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0" y="102"/>
                    <a:pt x="420" y="102"/>
                    <a:pt x="420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20" y="102"/>
                    <a:pt x="0" y="81"/>
                    <a:pt x="0" y="5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0" y="0"/>
                    <a:pt x="46" y="0"/>
                  </a:cubicBezTo>
                </a:path>
              </a:pathLst>
            </a:custGeom>
            <a:solidFill>
              <a:srgbClr val="10A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íśľiḋé">
              <a:extLst>
                <a:ext uri="{FF2B5EF4-FFF2-40B4-BE49-F238E27FC236}">
                  <a16:creationId xmlns="" xmlns:a16="http://schemas.microsoft.com/office/drawing/2014/main" id="{E63C855D-19C1-40FE-9695-5661C682A3ED}"/>
                </a:ext>
              </a:extLst>
            </p:cNvPr>
            <p:cNvSpPr/>
            <p:nvPr/>
          </p:nvSpPr>
          <p:spPr bwMode="auto">
            <a:xfrm>
              <a:off x="8406647" y="5246007"/>
              <a:ext cx="220473" cy="23793"/>
            </a:xfrm>
            <a:custGeom>
              <a:avLst/>
              <a:gdLst>
                <a:gd name="T0" fmla="*/ 158 w 158"/>
                <a:gd name="T1" fmla="*/ 17 h 17"/>
                <a:gd name="T2" fmla="*/ 138 w 158"/>
                <a:gd name="T3" fmla="*/ 17 h 17"/>
                <a:gd name="T4" fmla="*/ 138 w 158"/>
                <a:gd name="T5" fmla="*/ 17 h 17"/>
                <a:gd name="T6" fmla="*/ 7 w 158"/>
                <a:gd name="T7" fmla="*/ 17 h 17"/>
                <a:gd name="T8" fmla="*/ 158 w 158"/>
                <a:gd name="T9" fmla="*/ 17 h 17"/>
                <a:gd name="T10" fmla="*/ 158 w 158"/>
                <a:gd name="T11" fmla="*/ 0 h 17"/>
                <a:gd name="T12" fmla="*/ 158 w 158"/>
                <a:gd name="T13" fmla="*/ 17 h 17"/>
                <a:gd name="T14" fmla="*/ 158 w 158"/>
                <a:gd name="T15" fmla="*/ 0 h 17"/>
                <a:gd name="T16" fmla="*/ 0 w 158"/>
                <a:gd name="T17" fmla="*/ 0 h 17"/>
                <a:gd name="T18" fmla="*/ 0 w 158"/>
                <a:gd name="T19" fmla="*/ 0 h 17"/>
                <a:gd name="T20" fmla="*/ 158 w 158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" h="17">
                  <a:moveTo>
                    <a:pt x="158" y="17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17"/>
                    <a:pt x="158" y="17"/>
                    <a:pt x="158" y="17"/>
                  </a:cubicBezTo>
                  <a:moveTo>
                    <a:pt x="1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8" y="0"/>
                    <a:pt x="158" y="0"/>
                    <a:pt x="158" y="0"/>
                  </a:cubicBezTo>
                </a:path>
              </a:pathLst>
            </a:custGeom>
            <a:solidFill>
              <a:srgbClr val="B8B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íṩľiḑé">
              <a:extLst>
                <a:ext uri="{FF2B5EF4-FFF2-40B4-BE49-F238E27FC236}">
                  <a16:creationId xmlns="" xmlns:a16="http://schemas.microsoft.com/office/drawing/2014/main" id="{37B7CF82-45E2-4E20-9A6E-397C69A493A5}"/>
                </a:ext>
              </a:extLst>
            </p:cNvPr>
            <p:cNvSpPr/>
            <p:nvPr/>
          </p:nvSpPr>
          <p:spPr bwMode="auto">
            <a:xfrm>
              <a:off x="8376510" y="5269800"/>
              <a:ext cx="222060" cy="53928"/>
            </a:xfrm>
            <a:custGeom>
              <a:avLst/>
              <a:gdLst>
                <a:gd name="T0" fmla="*/ 0 w 160"/>
                <a:gd name="T1" fmla="*/ 39 h 39"/>
                <a:gd name="T2" fmla="*/ 0 w 160"/>
                <a:gd name="T3" fmla="*/ 39 h 39"/>
                <a:gd name="T4" fmla="*/ 0 w 160"/>
                <a:gd name="T5" fmla="*/ 29 h 39"/>
                <a:gd name="T6" fmla="*/ 29 w 160"/>
                <a:gd name="T7" fmla="*/ 0 h 39"/>
                <a:gd name="T8" fmla="*/ 29 w 160"/>
                <a:gd name="T9" fmla="*/ 0 h 39"/>
                <a:gd name="T10" fmla="*/ 160 w 160"/>
                <a:gd name="T11" fmla="*/ 0 h 39"/>
                <a:gd name="T12" fmla="*/ 160 w 160"/>
                <a:gd name="T13" fmla="*/ 0 h 39"/>
                <a:gd name="T14" fmla="*/ 29 w 160"/>
                <a:gd name="T15" fmla="*/ 0 h 39"/>
                <a:gd name="T16" fmla="*/ 0 w 160"/>
                <a:gd name="T17" fmla="*/ 29 h 39"/>
                <a:gd name="T18" fmla="*/ 0 w 160"/>
                <a:gd name="T1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39"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8F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ŝļîdé">
              <a:extLst>
                <a:ext uri="{FF2B5EF4-FFF2-40B4-BE49-F238E27FC236}">
                  <a16:creationId xmlns="" xmlns:a16="http://schemas.microsoft.com/office/drawing/2014/main" id="{0B56809B-F880-4AC2-9391-818A0D0169F0}"/>
                </a:ext>
              </a:extLst>
            </p:cNvPr>
            <p:cNvSpPr/>
            <p:nvPr/>
          </p:nvSpPr>
          <p:spPr bwMode="auto">
            <a:xfrm>
              <a:off x="8343202" y="5246007"/>
              <a:ext cx="283919" cy="141166"/>
            </a:xfrm>
            <a:custGeom>
              <a:avLst/>
              <a:gdLst>
                <a:gd name="T0" fmla="*/ 204 w 204"/>
                <a:gd name="T1" fmla="*/ 102 h 102"/>
                <a:gd name="T2" fmla="*/ 204 w 204"/>
                <a:gd name="T3" fmla="*/ 102 h 102"/>
                <a:gd name="T4" fmla="*/ 46 w 204"/>
                <a:gd name="T5" fmla="*/ 102 h 102"/>
                <a:gd name="T6" fmla="*/ 0 w 204"/>
                <a:gd name="T7" fmla="*/ 56 h 102"/>
                <a:gd name="T8" fmla="*/ 0 w 204"/>
                <a:gd name="T9" fmla="*/ 46 h 102"/>
                <a:gd name="T10" fmla="*/ 46 w 204"/>
                <a:gd name="T11" fmla="*/ 0 h 102"/>
                <a:gd name="T12" fmla="*/ 204 w 204"/>
                <a:gd name="T13" fmla="*/ 0 h 102"/>
                <a:gd name="T14" fmla="*/ 204 w 204"/>
                <a:gd name="T15" fmla="*/ 17 h 102"/>
                <a:gd name="T16" fmla="*/ 53 w 204"/>
                <a:gd name="T17" fmla="*/ 17 h 102"/>
                <a:gd name="T18" fmla="*/ 24 w 204"/>
                <a:gd name="T19" fmla="*/ 46 h 102"/>
                <a:gd name="T20" fmla="*/ 24 w 204"/>
                <a:gd name="T21" fmla="*/ 56 h 102"/>
                <a:gd name="T22" fmla="*/ 24 w 204"/>
                <a:gd name="T23" fmla="*/ 56 h 102"/>
                <a:gd name="T24" fmla="*/ 53 w 204"/>
                <a:gd name="T25" fmla="*/ 84 h 102"/>
                <a:gd name="T26" fmla="*/ 204 w 204"/>
                <a:gd name="T27" fmla="*/ 84 h 102"/>
                <a:gd name="T28" fmla="*/ 204 w 204"/>
                <a:gd name="T2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102">
                  <a:moveTo>
                    <a:pt x="204" y="102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20" y="102"/>
                    <a:pt x="0" y="81"/>
                    <a:pt x="0" y="5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0" y="0"/>
                    <a:pt x="46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4" y="17"/>
                    <a:pt x="204" y="17"/>
                    <a:pt x="204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37" y="17"/>
                    <a:pt x="24" y="30"/>
                    <a:pt x="24" y="4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71"/>
                    <a:pt x="37" y="84"/>
                    <a:pt x="53" y="84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4" y="102"/>
                    <a:pt x="204" y="102"/>
                    <a:pt x="204" y="102"/>
                  </a:cubicBezTo>
                </a:path>
              </a:pathLst>
            </a:custGeom>
            <a:solidFill>
              <a:srgbClr val="007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íS1iḍe">
              <a:extLst>
                <a:ext uri="{FF2B5EF4-FFF2-40B4-BE49-F238E27FC236}">
                  <a16:creationId xmlns="" xmlns:a16="http://schemas.microsoft.com/office/drawing/2014/main" id="{7A6A62F7-E416-41F5-B81F-8105A6E29CC3}"/>
                </a:ext>
              </a:extLst>
            </p:cNvPr>
            <p:cNvSpPr/>
            <p:nvPr/>
          </p:nvSpPr>
          <p:spPr bwMode="auto">
            <a:xfrm>
              <a:off x="8419336" y="5463307"/>
              <a:ext cx="91996" cy="145924"/>
            </a:xfrm>
            <a:custGeom>
              <a:avLst/>
              <a:gdLst>
                <a:gd name="T0" fmla="*/ 58 w 58"/>
                <a:gd name="T1" fmla="*/ 92 h 92"/>
                <a:gd name="T2" fmla="*/ 29 w 58"/>
                <a:gd name="T3" fmla="*/ 83 h 92"/>
                <a:gd name="T4" fmla="*/ 0 w 58"/>
                <a:gd name="T5" fmla="*/ 92 h 92"/>
                <a:gd name="T6" fmla="*/ 0 w 58"/>
                <a:gd name="T7" fmla="*/ 0 h 92"/>
                <a:gd name="T8" fmla="*/ 58 w 58"/>
                <a:gd name="T9" fmla="*/ 0 h 92"/>
                <a:gd name="T10" fmla="*/ 58 w 58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92">
                  <a:moveTo>
                    <a:pt x="58" y="92"/>
                  </a:moveTo>
                  <a:lnTo>
                    <a:pt x="29" y="83"/>
                  </a:lnTo>
                  <a:lnTo>
                    <a:pt x="0" y="92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92"/>
                  </a:ln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iṣḷîḋé">
              <a:extLst>
                <a:ext uri="{FF2B5EF4-FFF2-40B4-BE49-F238E27FC236}">
                  <a16:creationId xmlns="" xmlns:a16="http://schemas.microsoft.com/office/drawing/2014/main" id="{8BFCAC28-6E3A-43D6-857C-6F1F55CDA6DB}"/>
                </a:ext>
              </a:extLst>
            </p:cNvPr>
            <p:cNvSpPr/>
            <p:nvPr/>
          </p:nvSpPr>
          <p:spPr bwMode="auto">
            <a:xfrm>
              <a:off x="8419336" y="5463307"/>
              <a:ext cx="91996" cy="145924"/>
            </a:xfrm>
            <a:custGeom>
              <a:avLst/>
              <a:gdLst>
                <a:gd name="T0" fmla="*/ 58 w 58"/>
                <a:gd name="T1" fmla="*/ 92 h 92"/>
                <a:gd name="T2" fmla="*/ 29 w 58"/>
                <a:gd name="T3" fmla="*/ 83 h 92"/>
                <a:gd name="T4" fmla="*/ 0 w 58"/>
                <a:gd name="T5" fmla="*/ 92 h 92"/>
                <a:gd name="T6" fmla="*/ 0 w 58"/>
                <a:gd name="T7" fmla="*/ 0 h 92"/>
                <a:gd name="T8" fmla="*/ 58 w 58"/>
                <a:gd name="T9" fmla="*/ 0 h 92"/>
                <a:gd name="T10" fmla="*/ 58 w 58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92">
                  <a:moveTo>
                    <a:pt x="58" y="92"/>
                  </a:moveTo>
                  <a:lnTo>
                    <a:pt x="29" y="83"/>
                  </a:lnTo>
                  <a:lnTo>
                    <a:pt x="0" y="92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ṣḷïďé">
              <a:extLst>
                <a:ext uri="{FF2B5EF4-FFF2-40B4-BE49-F238E27FC236}">
                  <a16:creationId xmlns="" xmlns:a16="http://schemas.microsoft.com/office/drawing/2014/main" id="{6D9E4A7C-923F-4EB9-8824-749B1536FB7B}"/>
                </a:ext>
              </a:extLst>
            </p:cNvPr>
            <p:cNvSpPr/>
            <p:nvPr/>
          </p:nvSpPr>
          <p:spPr bwMode="auto">
            <a:xfrm>
              <a:off x="8419336" y="5463307"/>
              <a:ext cx="91996" cy="87238"/>
            </a:xfrm>
            <a:custGeom>
              <a:avLst/>
              <a:gdLst>
                <a:gd name="T0" fmla="*/ 58 w 58"/>
                <a:gd name="T1" fmla="*/ 55 h 55"/>
                <a:gd name="T2" fmla="*/ 0 w 58"/>
                <a:gd name="T3" fmla="*/ 55 h 55"/>
                <a:gd name="T4" fmla="*/ 0 w 58"/>
                <a:gd name="T5" fmla="*/ 0 h 55"/>
                <a:gd name="T6" fmla="*/ 58 w 58"/>
                <a:gd name="T7" fmla="*/ 0 h 55"/>
                <a:gd name="T8" fmla="*/ 58 w 58"/>
                <a:gd name="T9" fmla="*/ 3 h 55"/>
                <a:gd name="T10" fmla="*/ 58 w 58"/>
                <a:gd name="T11" fmla="*/ 41 h 55"/>
                <a:gd name="T12" fmla="*/ 58 w 58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8" y="55"/>
                  </a:moveTo>
                  <a:lnTo>
                    <a:pt x="0" y="55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3"/>
                  </a:lnTo>
                  <a:lnTo>
                    <a:pt x="58" y="41"/>
                  </a:lnTo>
                  <a:lnTo>
                    <a:pt x="58" y="55"/>
                  </a:lnTo>
                  <a:close/>
                </a:path>
              </a:pathLst>
            </a:custGeom>
            <a:solidFill>
              <a:srgbClr val="FCD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Sļiḑê">
              <a:extLst>
                <a:ext uri="{FF2B5EF4-FFF2-40B4-BE49-F238E27FC236}">
                  <a16:creationId xmlns="" xmlns:a16="http://schemas.microsoft.com/office/drawing/2014/main" id="{FD5CCF36-F50D-4FFF-85B5-712B2472CA9E}"/>
                </a:ext>
              </a:extLst>
            </p:cNvPr>
            <p:cNvSpPr/>
            <p:nvPr/>
          </p:nvSpPr>
          <p:spPr bwMode="auto">
            <a:xfrm>
              <a:off x="8419336" y="5463307"/>
              <a:ext cx="91996" cy="87238"/>
            </a:xfrm>
            <a:custGeom>
              <a:avLst/>
              <a:gdLst>
                <a:gd name="T0" fmla="*/ 58 w 58"/>
                <a:gd name="T1" fmla="*/ 55 h 55"/>
                <a:gd name="T2" fmla="*/ 0 w 58"/>
                <a:gd name="T3" fmla="*/ 55 h 55"/>
                <a:gd name="T4" fmla="*/ 0 w 58"/>
                <a:gd name="T5" fmla="*/ 0 h 55"/>
                <a:gd name="T6" fmla="*/ 58 w 58"/>
                <a:gd name="T7" fmla="*/ 0 h 55"/>
                <a:gd name="T8" fmla="*/ 58 w 58"/>
                <a:gd name="T9" fmla="*/ 3 h 55"/>
                <a:gd name="T10" fmla="*/ 58 w 58"/>
                <a:gd name="T11" fmla="*/ 41 h 55"/>
                <a:gd name="T12" fmla="*/ 58 w 58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8" y="55"/>
                  </a:moveTo>
                  <a:lnTo>
                    <a:pt x="0" y="55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3"/>
                  </a:lnTo>
                  <a:lnTo>
                    <a:pt x="58" y="41"/>
                  </a:lnTo>
                  <a:lnTo>
                    <a:pt x="58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iṩḷide">
              <a:extLst>
                <a:ext uri="{FF2B5EF4-FFF2-40B4-BE49-F238E27FC236}">
                  <a16:creationId xmlns="" xmlns:a16="http://schemas.microsoft.com/office/drawing/2014/main" id="{3594C8ED-8D0E-468E-A5ED-F15C38F93057}"/>
                </a:ext>
              </a:extLst>
            </p:cNvPr>
            <p:cNvSpPr/>
            <p:nvPr/>
          </p:nvSpPr>
          <p:spPr bwMode="auto">
            <a:xfrm>
              <a:off x="8687392" y="5412551"/>
              <a:ext cx="34895" cy="115788"/>
            </a:xfrm>
            <a:custGeom>
              <a:avLst/>
              <a:gdLst>
                <a:gd name="T0" fmla="*/ 0 w 25"/>
                <a:gd name="T1" fmla="*/ 0 h 83"/>
                <a:gd name="T2" fmla="*/ 5 w 25"/>
                <a:gd name="T3" fmla="*/ 40 h 83"/>
                <a:gd name="T4" fmla="*/ 0 w 25"/>
                <a:gd name="T5" fmla="*/ 83 h 83"/>
                <a:gd name="T6" fmla="*/ 25 w 25"/>
                <a:gd name="T7" fmla="*/ 54 h 83"/>
                <a:gd name="T8" fmla="*/ 25 w 25"/>
                <a:gd name="T9" fmla="*/ 28 h 83"/>
                <a:gd name="T10" fmla="*/ 0 w 25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3">
                  <a:moveTo>
                    <a:pt x="0" y="0"/>
                  </a:moveTo>
                  <a:cubicBezTo>
                    <a:pt x="0" y="0"/>
                    <a:pt x="5" y="11"/>
                    <a:pt x="5" y="40"/>
                  </a:cubicBezTo>
                  <a:cubicBezTo>
                    <a:pt x="5" y="69"/>
                    <a:pt x="0" y="83"/>
                    <a:pt x="0" y="83"/>
                  </a:cubicBezTo>
                  <a:cubicBezTo>
                    <a:pt x="14" y="81"/>
                    <a:pt x="25" y="69"/>
                    <a:pt x="25" y="54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14"/>
                    <a:pt x="14" y="1"/>
                    <a:pt x="0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ís1íḑê">
              <a:extLst>
                <a:ext uri="{FF2B5EF4-FFF2-40B4-BE49-F238E27FC236}">
                  <a16:creationId xmlns="" xmlns:a16="http://schemas.microsoft.com/office/drawing/2014/main" id="{51678881-AEF9-453C-943E-2A84E6777776}"/>
                </a:ext>
              </a:extLst>
            </p:cNvPr>
            <p:cNvSpPr/>
            <p:nvPr/>
          </p:nvSpPr>
          <p:spPr bwMode="auto">
            <a:xfrm>
              <a:off x="8376510" y="5269800"/>
              <a:ext cx="38068" cy="93582"/>
            </a:xfrm>
            <a:custGeom>
              <a:avLst/>
              <a:gdLst>
                <a:gd name="T0" fmla="*/ 27 w 27"/>
                <a:gd name="T1" fmla="*/ 0 h 67"/>
                <a:gd name="T2" fmla="*/ 0 w 27"/>
                <a:gd name="T3" fmla="*/ 29 h 67"/>
                <a:gd name="T4" fmla="*/ 0 w 27"/>
                <a:gd name="T5" fmla="*/ 39 h 67"/>
                <a:gd name="T6" fmla="*/ 27 w 27"/>
                <a:gd name="T7" fmla="*/ 67 h 67"/>
                <a:gd name="T8" fmla="*/ 22 w 27"/>
                <a:gd name="T9" fmla="*/ 33 h 67"/>
                <a:gd name="T10" fmla="*/ 27 w 2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7">
                  <a:moveTo>
                    <a:pt x="27" y="0"/>
                  </a:moveTo>
                  <a:cubicBezTo>
                    <a:pt x="12" y="1"/>
                    <a:pt x="0" y="14"/>
                    <a:pt x="0" y="2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4"/>
                    <a:pt x="12" y="66"/>
                    <a:pt x="27" y="67"/>
                  </a:cubicBezTo>
                  <a:cubicBezTo>
                    <a:pt x="27" y="67"/>
                    <a:pt x="22" y="55"/>
                    <a:pt x="22" y="33"/>
                  </a:cubicBezTo>
                  <a:cubicBezTo>
                    <a:pt x="22" y="12"/>
                    <a:pt x="27" y="0"/>
                    <a:pt x="27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iSḷíḓé">
              <a:extLst>
                <a:ext uri="{FF2B5EF4-FFF2-40B4-BE49-F238E27FC236}">
                  <a16:creationId xmlns="" xmlns:a16="http://schemas.microsoft.com/office/drawing/2014/main" id="{6A07AED7-E078-4E76-B28D-6BF45EEC3A30}"/>
                </a:ext>
              </a:extLst>
            </p:cNvPr>
            <p:cNvSpPr/>
            <p:nvPr/>
          </p:nvSpPr>
          <p:spPr bwMode="auto">
            <a:xfrm>
              <a:off x="8682635" y="5410966"/>
              <a:ext cx="17448" cy="117373"/>
            </a:xfrm>
            <a:custGeom>
              <a:avLst/>
              <a:gdLst>
                <a:gd name="T0" fmla="*/ 0 w 13"/>
                <a:gd name="T1" fmla="*/ 2 h 84"/>
                <a:gd name="T2" fmla="*/ 6 w 13"/>
                <a:gd name="T3" fmla="*/ 41 h 84"/>
                <a:gd name="T4" fmla="*/ 0 w 13"/>
                <a:gd name="T5" fmla="*/ 82 h 84"/>
                <a:gd name="T6" fmla="*/ 0 w 13"/>
                <a:gd name="T7" fmla="*/ 84 h 84"/>
                <a:gd name="T8" fmla="*/ 8 w 13"/>
                <a:gd name="T9" fmla="*/ 83 h 84"/>
                <a:gd name="T10" fmla="*/ 13 w 13"/>
                <a:gd name="T11" fmla="*/ 41 h 84"/>
                <a:gd name="T12" fmla="*/ 8 w 13"/>
                <a:gd name="T13" fmla="*/ 2 h 84"/>
                <a:gd name="T14" fmla="*/ 0 w 13"/>
                <a:gd name="T15" fmla="*/ 0 h 84"/>
                <a:gd name="T16" fmla="*/ 0 w 13"/>
                <a:gd name="T1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4">
                  <a:moveTo>
                    <a:pt x="0" y="2"/>
                  </a:moveTo>
                  <a:cubicBezTo>
                    <a:pt x="1" y="2"/>
                    <a:pt x="6" y="13"/>
                    <a:pt x="6" y="41"/>
                  </a:cubicBezTo>
                  <a:cubicBezTo>
                    <a:pt x="6" y="69"/>
                    <a:pt x="0" y="82"/>
                    <a:pt x="0" y="82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3" y="84"/>
                    <a:pt x="6" y="83"/>
                    <a:pt x="8" y="83"/>
                  </a:cubicBezTo>
                  <a:cubicBezTo>
                    <a:pt x="9" y="77"/>
                    <a:pt x="13" y="64"/>
                    <a:pt x="13" y="41"/>
                  </a:cubicBezTo>
                  <a:cubicBezTo>
                    <a:pt x="13" y="19"/>
                    <a:pt x="10" y="7"/>
                    <a:pt x="8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9AD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šlîḑe">
              <a:extLst>
                <a:ext uri="{FF2B5EF4-FFF2-40B4-BE49-F238E27FC236}">
                  <a16:creationId xmlns="" xmlns:a16="http://schemas.microsoft.com/office/drawing/2014/main" id="{303BA1BD-785B-4FC3-9EDA-577C809DBB1E}"/>
                </a:ext>
              </a:extLst>
            </p:cNvPr>
            <p:cNvSpPr/>
            <p:nvPr/>
          </p:nvSpPr>
          <p:spPr bwMode="auto">
            <a:xfrm>
              <a:off x="10018163" y="5572752"/>
              <a:ext cx="686798" cy="117373"/>
            </a:xfrm>
            <a:custGeom>
              <a:avLst/>
              <a:gdLst>
                <a:gd name="T0" fmla="*/ 465 w 494"/>
                <a:gd name="T1" fmla="*/ 84 h 84"/>
                <a:gd name="T2" fmla="*/ 494 w 494"/>
                <a:gd name="T3" fmla="*/ 55 h 84"/>
                <a:gd name="T4" fmla="*/ 494 w 494"/>
                <a:gd name="T5" fmla="*/ 29 h 84"/>
                <a:gd name="T6" fmla="*/ 465 w 494"/>
                <a:gd name="T7" fmla="*/ 0 h 84"/>
                <a:gd name="T8" fmla="*/ 0 w 494"/>
                <a:gd name="T9" fmla="*/ 0 h 84"/>
                <a:gd name="T10" fmla="*/ 12 w 494"/>
                <a:gd name="T11" fmla="*/ 40 h 84"/>
                <a:gd name="T12" fmla="*/ 0 w 494"/>
                <a:gd name="T13" fmla="*/ 84 h 84"/>
                <a:gd name="T14" fmla="*/ 465 w 494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4" h="84">
                  <a:moveTo>
                    <a:pt x="465" y="84"/>
                  </a:moveTo>
                  <a:cubicBezTo>
                    <a:pt x="481" y="84"/>
                    <a:pt x="494" y="71"/>
                    <a:pt x="494" y="55"/>
                  </a:cubicBezTo>
                  <a:cubicBezTo>
                    <a:pt x="494" y="29"/>
                    <a:pt x="494" y="29"/>
                    <a:pt x="494" y="29"/>
                  </a:cubicBezTo>
                  <a:cubicBezTo>
                    <a:pt x="494" y="13"/>
                    <a:pt x="481" y="0"/>
                    <a:pt x="4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16"/>
                    <a:pt x="12" y="40"/>
                  </a:cubicBezTo>
                  <a:cubicBezTo>
                    <a:pt x="12" y="69"/>
                    <a:pt x="0" y="84"/>
                    <a:pt x="0" y="84"/>
                  </a:cubicBezTo>
                  <a:cubicBezTo>
                    <a:pt x="465" y="84"/>
                    <a:pt x="465" y="84"/>
                    <a:pt x="465" y="84"/>
                  </a:cubicBezTo>
                  <a:close/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ïSḻïde">
              <a:extLst>
                <a:ext uri="{FF2B5EF4-FFF2-40B4-BE49-F238E27FC236}">
                  <a16:creationId xmlns="" xmlns:a16="http://schemas.microsoft.com/office/drawing/2014/main" id="{277A2637-8F58-4B3C-B435-545BCC645EB7}"/>
                </a:ext>
              </a:extLst>
            </p:cNvPr>
            <p:cNvSpPr/>
            <p:nvPr/>
          </p:nvSpPr>
          <p:spPr bwMode="auto">
            <a:xfrm>
              <a:off x="10484487" y="5572752"/>
              <a:ext cx="87238" cy="117373"/>
            </a:xfrm>
            <a:custGeom>
              <a:avLst/>
              <a:gdLst>
                <a:gd name="T0" fmla="*/ 62 w 62"/>
                <a:gd name="T1" fmla="*/ 0 h 84"/>
                <a:gd name="T2" fmla="*/ 0 w 62"/>
                <a:gd name="T3" fmla="*/ 0 h 84"/>
                <a:gd name="T4" fmla="*/ 6 w 62"/>
                <a:gd name="T5" fmla="*/ 41 h 84"/>
                <a:gd name="T6" fmla="*/ 0 w 62"/>
                <a:gd name="T7" fmla="*/ 84 h 84"/>
                <a:gd name="T8" fmla="*/ 62 w 62"/>
                <a:gd name="T9" fmla="*/ 84 h 84"/>
                <a:gd name="T10" fmla="*/ 62 w 62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84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13"/>
                    <a:pt x="6" y="41"/>
                  </a:cubicBezTo>
                  <a:cubicBezTo>
                    <a:pt x="6" y="69"/>
                    <a:pt x="0" y="84"/>
                    <a:pt x="0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2" y="0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isļíḋe">
              <a:extLst>
                <a:ext uri="{FF2B5EF4-FFF2-40B4-BE49-F238E27FC236}">
                  <a16:creationId xmlns="" xmlns:a16="http://schemas.microsoft.com/office/drawing/2014/main" id="{918B535A-D61D-486C-ADAE-96D1DE7EDD79}"/>
                </a:ext>
              </a:extLst>
            </p:cNvPr>
            <p:cNvSpPr/>
            <p:nvPr/>
          </p:nvSpPr>
          <p:spPr bwMode="auto">
            <a:xfrm>
              <a:off x="10479729" y="5567992"/>
              <a:ext cx="19033" cy="126891"/>
            </a:xfrm>
            <a:custGeom>
              <a:avLst/>
              <a:gdLst>
                <a:gd name="T0" fmla="*/ 4 w 14"/>
                <a:gd name="T1" fmla="*/ 92 h 92"/>
                <a:gd name="T2" fmla="*/ 2 w 14"/>
                <a:gd name="T3" fmla="*/ 91 h 92"/>
                <a:gd name="T4" fmla="*/ 1 w 14"/>
                <a:gd name="T5" fmla="*/ 87 h 92"/>
                <a:gd name="T6" fmla="*/ 6 w 14"/>
                <a:gd name="T7" fmla="*/ 45 h 92"/>
                <a:gd name="T8" fmla="*/ 1 w 14"/>
                <a:gd name="T9" fmla="*/ 6 h 92"/>
                <a:gd name="T10" fmla="*/ 2 w 14"/>
                <a:gd name="T11" fmla="*/ 1 h 92"/>
                <a:gd name="T12" fmla="*/ 7 w 14"/>
                <a:gd name="T13" fmla="*/ 3 h 92"/>
                <a:gd name="T14" fmla="*/ 14 w 14"/>
                <a:gd name="T15" fmla="*/ 45 h 92"/>
                <a:gd name="T16" fmla="*/ 7 w 14"/>
                <a:gd name="T17" fmla="*/ 89 h 92"/>
                <a:gd name="T18" fmla="*/ 4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4" y="92"/>
                  </a:moveTo>
                  <a:cubicBezTo>
                    <a:pt x="3" y="92"/>
                    <a:pt x="3" y="92"/>
                    <a:pt x="2" y="91"/>
                  </a:cubicBezTo>
                  <a:cubicBezTo>
                    <a:pt x="1" y="91"/>
                    <a:pt x="0" y="88"/>
                    <a:pt x="1" y="87"/>
                  </a:cubicBezTo>
                  <a:cubicBezTo>
                    <a:pt x="1" y="87"/>
                    <a:pt x="6" y="72"/>
                    <a:pt x="6" y="45"/>
                  </a:cubicBezTo>
                  <a:cubicBezTo>
                    <a:pt x="6" y="18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7" y="3"/>
                    <a:pt x="14" y="17"/>
                    <a:pt x="14" y="45"/>
                  </a:cubicBezTo>
                  <a:cubicBezTo>
                    <a:pt x="14" y="74"/>
                    <a:pt x="7" y="89"/>
                    <a:pt x="7" y="89"/>
                  </a:cubicBezTo>
                  <a:cubicBezTo>
                    <a:pt x="7" y="91"/>
                    <a:pt x="5" y="92"/>
                    <a:pt x="4" y="92"/>
                  </a:cubicBezTo>
                  <a:close/>
                </a:path>
              </a:pathLst>
            </a:custGeom>
            <a:solidFill>
              <a:srgbClr val="8A4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$ļîḋe">
              <a:extLst>
                <a:ext uri="{FF2B5EF4-FFF2-40B4-BE49-F238E27FC236}">
                  <a16:creationId xmlns="" xmlns:a16="http://schemas.microsoft.com/office/drawing/2014/main" id="{F109DD72-7042-4D74-90F4-F6F367D2A2FE}"/>
                </a:ext>
              </a:extLst>
            </p:cNvPr>
            <p:cNvSpPr/>
            <p:nvPr/>
          </p:nvSpPr>
          <p:spPr bwMode="auto">
            <a:xfrm>
              <a:off x="9995957" y="5550546"/>
              <a:ext cx="674109" cy="163372"/>
            </a:xfrm>
            <a:custGeom>
              <a:avLst/>
              <a:gdLst>
                <a:gd name="T0" fmla="*/ 439 w 485"/>
                <a:gd name="T1" fmla="*/ 0 h 118"/>
                <a:gd name="T2" fmla="*/ 0 w 485"/>
                <a:gd name="T3" fmla="*/ 0 h 118"/>
                <a:gd name="T4" fmla="*/ 0 w 485"/>
                <a:gd name="T5" fmla="*/ 17 h 118"/>
                <a:gd name="T6" fmla="*/ 348 w 485"/>
                <a:gd name="T7" fmla="*/ 17 h 118"/>
                <a:gd name="T8" fmla="*/ 377 w 485"/>
                <a:gd name="T9" fmla="*/ 46 h 118"/>
                <a:gd name="T10" fmla="*/ 377 w 485"/>
                <a:gd name="T11" fmla="*/ 72 h 118"/>
                <a:gd name="T12" fmla="*/ 348 w 485"/>
                <a:gd name="T13" fmla="*/ 101 h 118"/>
                <a:gd name="T14" fmla="*/ 0 w 485"/>
                <a:gd name="T15" fmla="*/ 101 h 118"/>
                <a:gd name="T16" fmla="*/ 0 w 485"/>
                <a:gd name="T17" fmla="*/ 118 h 118"/>
                <a:gd name="T18" fmla="*/ 439 w 485"/>
                <a:gd name="T19" fmla="*/ 118 h 118"/>
                <a:gd name="T20" fmla="*/ 485 w 485"/>
                <a:gd name="T21" fmla="*/ 72 h 118"/>
                <a:gd name="T22" fmla="*/ 485 w 485"/>
                <a:gd name="T23" fmla="*/ 46 h 118"/>
                <a:gd name="T24" fmla="*/ 439 w 485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5" h="118">
                  <a:moveTo>
                    <a:pt x="4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48" y="17"/>
                    <a:pt x="348" y="17"/>
                    <a:pt x="348" y="17"/>
                  </a:cubicBezTo>
                  <a:cubicBezTo>
                    <a:pt x="364" y="17"/>
                    <a:pt x="377" y="30"/>
                    <a:pt x="377" y="46"/>
                  </a:cubicBezTo>
                  <a:cubicBezTo>
                    <a:pt x="377" y="72"/>
                    <a:pt x="377" y="72"/>
                    <a:pt x="377" y="72"/>
                  </a:cubicBezTo>
                  <a:cubicBezTo>
                    <a:pt x="377" y="88"/>
                    <a:pt x="364" y="101"/>
                    <a:pt x="34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439" y="118"/>
                    <a:pt x="439" y="118"/>
                    <a:pt x="439" y="118"/>
                  </a:cubicBezTo>
                  <a:cubicBezTo>
                    <a:pt x="464" y="118"/>
                    <a:pt x="485" y="98"/>
                    <a:pt x="485" y="72"/>
                  </a:cubicBezTo>
                  <a:cubicBezTo>
                    <a:pt x="485" y="46"/>
                    <a:pt x="485" y="46"/>
                    <a:pt x="485" y="46"/>
                  </a:cubicBezTo>
                  <a:cubicBezTo>
                    <a:pt x="485" y="21"/>
                    <a:pt x="464" y="0"/>
                    <a:pt x="439" y="0"/>
                  </a:cubicBezTo>
                  <a:close/>
                </a:path>
              </a:pathLst>
            </a:custGeom>
            <a:solidFill>
              <a:srgbClr val="CC2D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îS1ïḓê">
              <a:extLst>
                <a:ext uri="{FF2B5EF4-FFF2-40B4-BE49-F238E27FC236}">
                  <a16:creationId xmlns="" xmlns:a16="http://schemas.microsoft.com/office/drawing/2014/main" id="{4A3E45CF-754B-4336-B56A-339D72835FD7}"/>
                </a:ext>
              </a:extLst>
            </p:cNvPr>
            <p:cNvSpPr/>
            <p:nvPr/>
          </p:nvSpPr>
          <p:spPr bwMode="auto">
            <a:xfrm>
              <a:off x="10482901" y="5550546"/>
              <a:ext cx="247437" cy="163372"/>
            </a:xfrm>
            <a:custGeom>
              <a:avLst/>
              <a:gdLst>
                <a:gd name="T0" fmla="*/ 131 w 178"/>
                <a:gd name="T1" fmla="*/ 0 h 118"/>
                <a:gd name="T2" fmla="*/ 0 w 178"/>
                <a:gd name="T3" fmla="*/ 0 h 118"/>
                <a:gd name="T4" fmla="*/ 47 w 178"/>
                <a:gd name="T5" fmla="*/ 46 h 118"/>
                <a:gd name="T6" fmla="*/ 47 w 178"/>
                <a:gd name="T7" fmla="*/ 72 h 118"/>
                <a:gd name="T8" fmla="*/ 0 w 178"/>
                <a:gd name="T9" fmla="*/ 118 h 118"/>
                <a:gd name="T10" fmla="*/ 131 w 178"/>
                <a:gd name="T11" fmla="*/ 118 h 118"/>
                <a:gd name="T12" fmla="*/ 178 w 178"/>
                <a:gd name="T13" fmla="*/ 72 h 118"/>
                <a:gd name="T14" fmla="*/ 178 w 178"/>
                <a:gd name="T15" fmla="*/ 46 h 118"/>
                <a:gd name="T16" fmla="*/ 131 w 178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118">
                  <a:moveTo>
                    <a:pt x="1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47" y="21"/>
                    <a:pt x="47" y="46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7" y="98"/>
                    <a:pt x="26" y="118"/>
                    <a:pt x="0" y="118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57" y="118"/>
                    <a:pt x="178" y="98"/>
                    <a:pt x="178" y="72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8" y="21"/>
                    <a:pt x="157" y="0"/>
                    <a:pt x="131" y="0"/>
                  </a:cubicBezTo>
                  <a:close/>
                </a:path>
              </a:pathLst>
            </a:custGeom>
            <a:solidFill>
              <a:srgbClr val="E83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ïslïḋé">
              <a:extLst>
                <a:ext uri="{FF2B5EF4-FFF2-40B4-BE49-F238E27FC236}">
                  <a16:creationId xmlns="" xmlns:a16="http://schemas.microsoft.com/office/drawing/2014/main" id="{87E9A5D9-83C7-41BB-B148-2CE20A981838}"/>
                </a:ext>
              </a:extLst>
            </p:cNvPr>
            <p:cNvSpPr/>
            <p:nvPr/>
          </p:nvSpPr>
          <p:spPr bwMode="auto">
            <a:xfrm>
              <a:off x="10068919" y="4763821"/>
              <a:ext cx="594802" cy="166544"/>
            </a:xfrm>
            <a:custGeom>
              <a:avLst/>
              <a:gdLst>
                <a:gd name="T0" fmla="*/ 381 w 428"/>
                <a:gd name="T1" fmla="*/ 120 h 120"/>
                <a:gd name="T2" fmla="*/ 0 w 428"/>
                <a:gd name="T3" fmla="*/ 120 h 120"/>
                <a:gd name="T4" fmla="*/ 0 w 428"/>
                <a:gd name="T5" fmla="*/ 102 h 120"/>
                <a:gd name="T6" fmla="*/ 381 w 428"/>
                <a:gd name="T7" fmla="*/ 102 h 120"/>
                <a:gd name="T8" fmla="*/ 410 w 428"/>
                <a:gd name="T9" fmla="*/ 73 h 120"/>
                <a:gd name="T10" fmla="*/ 410 w 428"/>
                <a:gd name="T11" fmla="*/ 47 h 120"/>
                <a:gd name="T12" fmla="*/ 381 w 428"/>
                <a:gd name="T13" fmla="*/ 17 h 120"/>
                <a:gd name="T14" fmla="*/ 0 w 428"/>
                <a:gd name="T15" fmla="*/ 17 h 120"/>
                <a:gd name="T16" fmla="*/ 0 w 428"/>
                <a:gd name="T17" fmla="*/ 0 h 120"/>
                <a:gd name="T18" fmla="*/ 381 w 428"/>
                <a:gd name="T19" fmla="*/ 0 h 120"/>
                <a:gd name="T20" fmla="*/ 428 w 428"/>
                <a:gd name="T21" fmla="*/ 47 h 120"/>
                <a:gd name="T22" fmla="*/ 428 w 428"/>
                <a:gd name="T23" fmla="*/ 73 h 120"/>
                <a:gd name="T24" fmla="*/ 381 w 428"/>
                <a:gd name="T2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8" h="120">
                  <a:moveTo>
                    <a:pt x="381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381" y="102"/>
                    <a:pt x="381" y="102"/>
                    <a:pt x="381" y="102"/>
                  </a:cubicBezTo>
                  <a:cubicBezTo>
                    <a:pt x="397" y="102"/>
                    <a:pt x="410" y="89"/>
                    <a:pt x="410" y="73"/>
                  </a:cubicBezTo>
                  <a:cubicBezTo>
                    <a:pt x="410" y="47"/>
                    <a:pt x="410" y="47"/>
                    <a:pt x="410" y="47"/>
                  </a:cubicBezTo>
                  <a:cubicBezTo>
                    <a:pt x="410" y="30"/>
                    <a:pt x="397" y="17"/>
                    <a:pt x="38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407" y="0"/>
                    <a:pt x="428" y="21"/>
                    <a:pt x="428" y="47"/>
                  </a:cubicBezTo>
                  <a:cubicBezTo>
                    <a:pt x="428" y="73"/>
                    <a:pt x="428" y="73"/>
                    <a:pt x="428" y="73"/>
                  </a:cubicBezTo>
                  <a:cubicBezTo>
                    <a:pt x="428" y="99"/>
                    <a:pt x="407" y="120"/>
                    <a:pt x="381" y="120"/>
                  </a:cubicBezTo>
                </a:path>
              </a:pathLst>
            </a:custGeom>
            <a:solidFill>
              <a:srgbClr val="E83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îśḷîde">
              <a:extLst>
                <a:ext uri="{FF2B5EF4-FFF2-40B4-BE49-F238E27FC236}">
                  <a16:creationId xmlns="" xmlns:a16="http://schemas.microsoft.com/office/drawing/2014/main" id="{589C9182-3D7F-4114-B2DA-91B3CA9BA68C}"/>
                </a:ext>
              </a:extLst>
            </p:cNvPr>
            <p:cNvSpPr/>
            <p:nvPr/>
          </p:nvSpPr>
          <p:spPr bwMode="auto">
            <a:xfrm>
              <a:off x="10099056" y="4787613"/>
              <a:ext cx="531356" cy="117373"/>
            </a:xfrm>
            <a:custGeom>
              <a:avLst/>
              <a:gdLst>
                <a:gd name="T0" fmla="*/ 360 w 382"/>
                <a:gd name="T1" fmla="*/ 0 h 85"/>
                <a:gd name="T2" fmla="*/ 382 w 382"/>
                <a:gd name="T3" fmla="*/ 30 h 85"/>
                <a:gd name="T4" fmla="*/ 382 w 382"/>
                <a:gd name="T5" fmla="*/ 56 h 85"/>
                <a:gd name="T6" fmla="*/ 360 w 382"/>
                <a:gd name="T7" fmla="*/ 85 h 85"/>
                <a:gd name="T8" fmla="*/ 0 w 382"/>
                <a:gd name="T9" fmla="*/ 85 h 85"/>
                <a:gd name="T10" fmla="*/ 12 w 382"/>
                <a:gd name="T11" fmla="*/ 45 h 85"/>
                <a:gd name="T12" fmla="*/ 0 w 382"/>
                <a:gd name="T13" fmla="*/ 0 h 85"/>
                <a:gd name="T14" fmla="*/ 360 w 382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2" h="85">
                  <a:moveTo>
                    <a:pt x="360" y="0"/>
                  </a:moveTo>
                  <a:cubicBezTo>
                    <a:pt x="376" y="0"/>
                    <a:pt x="382" y="13"/>
                    <a:pt x="382" y="30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72"/>
                    <a:pt x="376" y="85"/>
                    <a:pt x="36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12" y="70"/>
                    <a:pt x="12" y="45"/>
                  </a:cubicBezTo>
                  <a:cubicBezTo>
                    <a:pt x="12" y="16"/>
                    <a:pt x="0" y="0"/>
                    <a:pt x="0" y="0"/>
                  </a:cubicBezTo>
                  <a:cubicBezTo>
                    <a:pt x="360" y="0"/>
                    <a:pt x="360" y="0"/>
                    <a:pt x="360" y="0"/>
                  </a:cubicBezTo>
                  <a:close/>
                </a:path>
              </a:pathLst>
            </a:custGeom>
            <a:solidFill>
              <a:srgbClr val="E3F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íṡ1ïḋè">
              <a:extLst>
                <a:ext uri="{FF2B5EF4-FFF2-40B4-BE49-F238E27FC236}">
                  <a16:creationId xmlns="" xmlns:a16="http://schemas.microsoft.com/office/drawing/2014/main" id="{F08D1EB1-F6EF-46C1-BB29-947B1834B134}"/>
                </a:ext>
              </a:extLst>
            </p:cNvPr>
            <p:cNvSpPr/>
            <p:nvPr/>
          </p:nvSpPr>
          <p:spPr bwMode="auto">
            <a:xfrm>
              <a:off x="10605034" y="4789200"/>
              <a:ext cx="34895" cy="115788"/>
            </a:xfrm>
            <a:custGeom>
              <a:avLst/>
              <a:gdLst>
                <a:gd name="T0" fmla="*/ 0 w 25"/>
                <a:gd name="T1" fmla="*/ 84 h 84"/>
                <a:gd name="T2" fmla="*/ 5 w 25"/>
                <a:gd name="T3" fmla="*/ 43 h 84"/>
                <a:gd name="T4" fmla="*/ 0 w 25"/>
                <a:gd name="T5" fmla="*/ 0 h 84"/>
                <a:gd name="T6" fmla="*/ 25 w 25"/>
                <a:gd name="T7" fmla="*/ 29 h 84"/>
                <a:gd name="T8" fmla="*/ 25 w 25"/>
                <a:gd name="T9" fmla="*/ 55 h 84"/>
                <a:gd name="T10" fmla="*/ 0 w 25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4">
                  <a:moveTo>
                    <a:pt x="0" y="84"/>
                  </a:moveTo>
                  <a:cubicBezTo>
                    <a:pt x="0" y="84"/>
                    <a:pt x="5" y="72"/>
                    <a:pt x="5" y="43"/>
                  </a:cubicBezTo>
                  <a:cubicBezTo>
                    <a:pt x="5" y="14"/>
                    <a:pt x="0" y="0"/>
                    <a:pt x="0" y="0"/>
                  </a:cubicBezTo>
                  <a:cubicBezTo>
                    <a:pt x="14" y="2"/>
                    <a:pt x="25" y="14"/>
                    <a:pt x="25" y="29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70"/>
                    <a:pt x="14" y="82"/>
                    <a:pt x="0" y="84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íŝḻïdé">
              <a:extLst>
                <a:ext uri="{FF2B5EF4-FFF2-40B4-BE49-F238E27FC236}">
                  <a16:creationId xmlns="" xmlns:a16="http://schemas.microsoft.com/office/drawing/2014/main" id="{1DBBC5CD-3A37-40E8-A1BB-1B7E96D81219}"/>
                </a:ext>
              </a:extLst>
            </p:cNvPr>
            <p:cNvSpPr/>
            <p:nvPr/>
          </p:nvSpPr>
          <p:spPr bwMode="auto">
            <a:xfrm>
              <a:off x="10598689" y="4787613"/>
              <a:ext cx="19033" cy="117373"/>
            </a:xfrm>
            <a:custGeom>
              <a:avLst/>
              <a:gdLst>
                <a:gd name="T0" fmla="*/ 0 w 13"/>
                <a:gd name="T1" fmla="*/ 84 h 85"/>
                <a:gd name="T2" fmla="*/ 6 w 13"/>
                <a:gd name="T3" fmla="*/ 44 h 85"/>
                <a:gd name="T4" fmla="*/ 0 w 13"/>
                <a:gd name="T5" fmla="*/ 2 h 85"/>
                <a:gd name="T6" fmla="*/ 0 w 13"/>
                <a:gd name="T7" fmla="*/ 0 h 85"/>
                <a:gd name="T8" fmla="*/ 8 w 13"/>
                <a:gd name="T9" fmla="*/ 2 h 85"/>
                <a:gd name="T10" fmla="*/ 13 w 13"/>
                <a:gd name="T11" fmla="*/ 44 h 85"/>
                <a:gd name="T12" fmla="*/ 8 w 13"/>
                <a:gd name="T13" fmla="*/ 84 h 85"/>
                <a:gd name="T14" fmla="*/ 0 w 13"/>
                <a:gd name="T15" fmla="*/ 85 h 85"/>
                <a:gd name="T16" fmla="*/ 0 w 13"/>
                <a:gd name="T17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5">
                  <a:moveTo>
                    <a:pt x="0" y="84"/>
                  </a:moveTo>
                  <a:cubicBezTo>
                    <a:pt x="1" y="83"/>
                    <a:pt x="6" y="72"/>
                    <a:pt x="6" y="44"/>
                  </a:cubicBezTo>
                  <a:cubicBezTo>
                    <a:pt x="6" y="16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3" y="0"/>
                    <a:pt x="6" y="1"/>
                    <a:pt x="8" y="2"/>
                  </a:cubicBezTo>
                  <a:cubicBezTo>
                    <a:pt x="9" y="7"/>
                    <a:pt x="13" y="21"/>
                    <a:pt x="13" y="44"/>
                  </a:cubicBezTo>
                  <a:cubicBezTo>
                    <a:pt x="13" y="66"/>
                    <a:pt x="10" y="79"/>
                    <a:pt x="8" y="84"/>
                  </a:cubicBezTo>
                  <a:cubicBezTo>
                    <a:pt x="6" y="85"/>
                    <a:pt x="3" y="85"/>
                    <a:pt x="0" y="85"/>
                  </a:cubicBezTo>
                  <a:cubicBezTo>
                    <a:pt x="0" y="85"/>
                    <a:pt x="0" y="84"/>
                    <a:pt x="0" y="84"/>
                  </a:cubicBezTo>
                  <a:close/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iśļidé">
              <a:extLst>
                <a:ext uri="{FF2B5EF4-FFF2-40B4-BE49-F238E27FC236}">
                  <a16:creationId xmlns="" xmlns:a16="http://schemas.microsoft.com/office/drawing/2014/main" id="{BA55F53D-5343-4FF7-AECF-371F9D71191D}"/>
                </a:ext>
              </a:extLst>
            </p:cNvPr>
            <p:cNvSpPr/>
            <p:nvPr/>
          </p:nvSpPr>
          <p:spPr bwMode="auto">
            <a:xfrm>
              <a:off x="10121263" y="4503694"/>
              <a:ext cx="222060" cy="93582"/>
            </a:xfrm>
            <a:custGeom>
              <a:avLst/>
              <a:gdLst>
                <a:gd name="T0" fmla="*/ 131 w 160"/>
                <a:gd name="T1" fmla="*/ 67 h 67"/>
                <a:gd name="T2" fmla="*/ 160 w 160"/>
                <a:gd name="T3" fmla="*/ 38 h 67"/>
                <a:gd name="T4" fmla="*/ 160 w 160"/>
                <a:gd name="T5" fmla="*/ 29 h 67"/>
                <a:gd name="T6" fmla="*/ 131 w 160"/>
                <a:gd name="T7" fmla="*/ 0 h 67"/>
                <a:gd name="T8" fmla="*/ 0 w 160"/>
                <a:gd name="T9" fmla="*/ 0 h 67"/>
                <a:gd name="T10" fmla="*/ 12 w 160"/>
                <a:gd name="T11" fmla="*/ 32 h 67"/>
                <a:gd name="T12" fmla="*/ 0 w 160"/>
                <a:gd name="T13" fmla="*/ 67 h 67"/>
                <a:gd name="T14" fmla="*/ 131 w 160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7">
                  <a:moveTo>
                    <a:pt x="131" y="67"/>
                  </a:moveTo>
                  <a:cubicBezTo>
                    <a:pt x="147" y="67"/>
                    <a:pt x="160" y="54"/>
                    <a:pt x="160" y="38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0" y="13"/>
                    <a:pt x="147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7"/>
                    <a:pt x="12" y="32"/>
                  </a:cubicBezTo>
                  <a:cubicBezTo>
                    <a:pt x="12" y="60"/>
                    <a:pt x="0" y="67"/>
                    <a:pt x="0" y="67"/>
                  </a:cubicBezTo>
                  <a:cubicBezTo>
                    <a:pt x="131" y="67"/>
                    <a:pt x="131" y="67"/>
                    <a:pt x="131" y="67"/>
                  </a:cubicBezTo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ïslidê">
              <a:extLst>
                <a:ext uri="{FF2B5EF4-FFF2-40B4-BE49-F238E27FC236}">
                  <a16:creationId xmlns="" xmlns:a16="http://schemas.microsoft.com/office/drawing/2014/main" id="{2684E1CD-3FAD-4447-B309-0F3F1A1035BF}"/>
                </a:ext>
              </a:extLst>
            </p:cNvPr>
            <p:cNvSpPr/>
            <p:nvPr/>
          </p:nvSpPr>
          <p:spPr bwMode="auto">
            <a:xfrm>
              <a:off x="10092713" y="4481488"/>
              <a:ext cx="525012" cy="141166"/>
            </a:xfrm>
            <a:custGeom>
              <a:avLst/>
              <a:gdLst>
                <a:gd name="T0" fmla="*/ 332 w 378"/>
                <a:gd name="T1" fmla="*/ 0 h 102"/>
                <a:gd name="T2" fmla="*/ 0 w 378"/>
                <a:gd name="T3" fmla="*/ 0 h 102"/>
                <a:gd name="T4" fmla="*/ 0 w 378"/>
                <a:gd name="T5" fmla="*/ 17 h 102"/>
                <a:gd name="T6" fmla="*/ 151 w 378"/>
                <a:gd name="T7" fmla="*/ 17 h 102"/>
                <a:gd name="T8" fmla="*/ 180 w 378"/>
                <a:gd name="T9" fmla="*/ 46 h 102"/>
                <a:gd name="T10" fmla="*/ 180 w 378"/>
                <a:gd name="T11" fmla="*/ 55 h 102"/>
                <a:gd name="T12" fmla="*/ 151 w 378"/>
                <a:gd name="T13" fmla="*/ 84 h 102"/>
                <a:gd name="T14" fmla="*/ 0 w 378"/>
                <a:gd name="T15" fmla="*/ 84 h 102"/>
                <a:gd name="T16" fmla="*/ 0 w 378"/>
                <a:gd name="T17" fmla="*/ 102 h 102"/>
                <a:gd name="T18" fmla="*/ 332 w 378"/>
                <a:gd name="T19" fmla="*/ 102 h 102"/>
                <a:gd name="T20" fmla="*/ 378 w 378"/>
                <a:gd name="T21" fmla="*/ 55 h 102"/>
                <a:gd name="T22" fmla="*/ 378 w 378"/>
                <a:gd name="T23" fmla="*/ 46 h 102"/>
                <a:gd name="T24" fmla="*/ 332 w 378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8" h="102">
                  <a:moveTo>
                    <a:pt x="3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51" y="17"/>
                    <a:pt x="151" y="17"/>
                    <a:pt x="151" y="17"/>
                  </a:cubicBezTo>
                  <a:cubicBezTo>
                    <a:pt x="167" y="17"/>
                    <a:pt x="180" y="30"/>
                    <a:pt x="180" y="46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0" y="71"/>
                    <a:pt x="167" y="84"/>
                    <a:pt x="15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332" y="102"/>
                    <a:pt x="332" y="102"/>
                    <a:pt x="332" y="102"/>
                  </a:cubicBezTo>
                  <a:cubicBezTo>
                    <a:pt x="357" y="102"/>
                    <a:pt x="378" y="81"/>
                    <a:pt x="378" y="55"/>
                  </a:cubicBezTo>
                  <a:cubicBezTo>
                    <a:pt x="378" y="46"/>
                    <a:pt x="378" y="46"/>
                    <a:pt x="378" y="46"/>
                  </a:cubicBezTo>
                  <a:cubicBezTo>
                    <a:pt x="378" y="20"/>
                    <a:pt x="357" y="0"/>
                    <a:pt x="332" y="0"/>
                  </a:cubicBezTo>
                </a:path>
              </a:pathLst>
            </a:custGeom>
            <a:solidFill>
              <a:srgbClr val="EB5B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ïṡḻïḓê">
              <a:extLst>
                <a:ext uri="{FF2B5EF4-FFF2-40B4-BE49-F238E27FC236}">
                  <a16:creationId xmlns="" xmlns:a16="http://schemas.microsoft.com/office/drawing/2014/main" id="{032D05E6-CA3F-4EC0-A39E-A8175622881F}"/>
                </a:ext>
              </a:extLst>
            </p:cNvPr>
            <p:cNvSpPr/>
            <p:nvPr/>
          </p:nvSpPr>
          <p:spPr bwMode="auto">
            <a:xfrm>
              <a:off x="10092713" y="4481488"/>
              <a:ext cx="283919" cy="141166"/>
            </a:xfrm>
            <a:custGeom>
              <a:avLst/>
              <a:gdLst>
                <a:gd name="T0" fmla="*/ 151 w 204"/>
                <a:gd name="T1" fmla="*/ 84 h 102"/>
                <a:gd name="T2" fmla="*/ 180 w 204"/>
                <a:gd name="T3" fmla="*/ 55 h 102"/>
                <a:gd name="T4" fmla="*/ 180 w 204"/>
                <a:gd name="T5" fmla="*/ 46 h 102"/>
                <a:gd name="T6" fmla="*/ 151 w 204"/>
                <a:gd name="T7" fmla="*/ 17 h 102"/>
                <a:gd name="T8" fmla="*/ 0 w 204"/>
                <a:gd name="T9" fmla="*/ 17 h 102"/>
                <a:gd name="T10" fmla="*/ 0 w 204"/>
                <a:gd name="T11" fmla="*/ 0 h 102"/>
                <a:gd name="T12" fmla="*/ 158 w 204"/>
                <a:gd name="T13" fmla="*/ 0 h 102"/>
                <a:gd name="T14" fmla="*/ 204 w 204"/>
                <a:gd name="T15" fmla="*/ 46 h 102"/>
                <a:gd name="T16" fmla="*/ 204 w 204"/>
                <a:gd name="T17" fmla="*/ 55 h 102"/>
                <a:gd name="T18" fmla="*/ 158 w 204"/>
                <a:gd name="T19" fmla="*/ 102 h 102"/>
                <a:gd name="T20" fmla="*/ 0 w 204"/>
                <a:gd name="T21" fmla="*/ 102 h 102"/>
                <a:gd name="T22" fmla="*/ 0 w 204"/>
                <a:gd name="T23" fmla="*/ 84 h 102"/>
                <a:gd name="T24" fmla="*/ 151 w 204"/>
                <a:gd name="T25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102">
                  <a:moveTo>
                    <a:pt x="151" y="84"/>
                  </a:moveTo>
                  <a:cubicBezTo>
                    <a:pt x="167" y="84"/>
                    <a:pt x="180" y="71"/>
                    <a:pt x="180" y="55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30"/>
                    <a:pt x="167" y="17"/>
                    <a:pt x="15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4" y="0"/>
                    <a:pt x="204" y="20"/>
                    <a:pt x="204" y="46"/>
                  </a:cubicBezTo>
                  <a:cubicBezTo>
                    <a:pt x="204" y="55"/>
                    <a:pt x="204" y="55"/>
                    <a:pt x="204" y="55"/>
                  </a:cubicBezTo>
                  <a:cubicBezTo>
                    <a:pt x="204" y="81"/>
                    <a:pt x="184" y="102"/>
                    <a:pt x="158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51" y="84"/>
                    <a:pt x="151" y="84"/>
                    <a:pt x="151" y="84"/>
                  </a:cubicBezTo>
                </a:path>
              </a:pathLst>
            </a:custGeom>
            <a:solidFill>
              <a:srgbClr val="D43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iṣ1îḍê">
              <a:extLst>
                <a:ext uri="{FF2B5EF4-FFF2-40B4-BE49-F238E27FC236}">
                  <a16:creationId xmlns="" xmlns:a16="http://schemas.microsoft.com/office/drawing/2014/main" id="{6A513BC4-6A06-4E56-8195-5DD7FEA3F565}"/>
                </a:ext>
              </a:extLst>
            </p:cNvPr>
            <p:cNvSpPr/>
            <p:nvPr/>
          </p:nvSpPr>
          <p:spPr bwMode="auto">
            <a:xfrm>
              <a:off x="10305255" y="4503694"/>
              <a:ext cx="38068" cy="93582"/>
            </a:xfrm>
            <a:custGeom>
              <a:avLst/>
              <a:gdLst>
                <a:gd name="T0" fmla="*/ 0 w 27"/>
                <a:gd name="T1" fmla="*/ 0 h 67"/>
                <a:gd name="T2" fmla="*/ 27 w 27"/>
                <a:gd name="T3" fmla="*/ 29 h 67"/>
                <a:gd name="T4" fmla="*/ 27 w 27"/>
                <a:gd name="T5" fmla="*/ 38 h 67"/>
                <a:gd name="T6" fmla="*/ 0 w 27"/>
                <a:gd name="T7" fmla="*/ 67 h 67"/>
                <a:gd name="T8" fmla="*/ 5 w 27"/>
                <a:gd name="T9" fmla="*/ 33 h 67"/>
                <a:gd name="T10" fmla="*/ 0 w 2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7">
                  <a:moveTo>
                    <a:pt x="0" y="0"/>
                  </a:moveTo>
                  <a:cubicBezTo>
                    <a:pt x="15" y="1"/>
                    <a:pt x="27" y="14"/>
                    <a:pt x="27" y="2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54"/>
                    <a:pt x="15" y="66"/>
                    <a:pt x="0" y="67"/>
                  </a:cubicBezTo>
                  <a:cubicBezTo>
                    <a:pt x="0" y="67"/>
                    <a:pt x="5" y="55"/>
                    <a:pt x="5" y="33"/>
                  </a:cubicBezTo>
                  <a:cubicBezTo>
                    <a:pt x="5" y="12"/>
                    <a:pt x="0" y="0"/>
                    <a:pt x="0" y="0"/>
                  </a:cubicBezTo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iŝḷîḑe">
              <a:extLst>
                <a:ext uri="{FF2B5EF4-FFF2-40B4-BE49-F238E27FC236}">
                  <a16:creationId xmlns="" xmlns:a16="http://schemas.microsoft.com/office/drawing/2014/main" id="{3EFFBAE5-816B-46B8-A3C7-4A4E29D19987}"/>
                </a:ext>
              </a:extLst>
            </p:cNvPr>
            <p:cNvSpPr/>
            <p:nvPr/>
          </p:nvSpPr>
          <p:spPr bwMode="auto">
            <a:xfrm>
              <a:off x="10113332" y="4954157"/>
              <a:ext cx="501219" cy="115788"/>
            </a:xfrm>
            <a:custGeom>
              <a:avLst/>
              <a:gdLst>
                <a:gd name="T0" fmla="*/ 332 w 361"/>
                <a:gd name="T1" fmla="*/ 84 h 84"/>
                <a:gd name="T2" fmla="*/ 361 w 361"/>
                <a:gd name="T3" fmla="*/ 55 h 84"/>
                <a:gd name="T4" fmla="*/ 361 w 361"/>
                <a:gd name="T5" fmla="*/ 29 h 84"/>
                <a:gd name="T6" fmla="*/ 332 w 361"/>
                <a:gd name="T7" fmla="*/ 0 h 84"/>
                <a:gd name="T8" fmla="*/ 0 w 361"/>
                <a:gd name="T9" fmla="*/ 0 h 84"/>
                <a:gd name="T10" fmla="*/ 13 w 361"/>
                <a:gd name="T11" fmla="*/ 40 h 84"/>
                <a:gd name="T12" fmla="*/ 0 w 361"/>
                <a:gd name="T13" fmla="*/ 84 h 84"/>
                <a:gd name="T14" fmla="*/ 332 w 361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1" h="84">
                  <a:moveTo>
                    <a:pt x="332" y="84"/>
                  </a:moveTo>
                  <a:cubicBezTo>
                    <a:pt x="348" y="84"/>
                    <a:pt x="361" y="71"/>
                    <a:pt x="361" y="55"/>
                  </a:cubicBezTo>
                  <a:cubicBezTo>
                    <a:pt x="361" y="29"/>
                    <a:pt x="361" y="29"/>
                    <a:pt x="361" y="29"/>
                  </a:cubicBezTo>
                  <a:cubicBezTo>
                    <a:pt x="361" y="13"/>
                    <a:pt x="348" y="0"/>
                    <a:pt x="3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3" y="16"/>
                    <a:pt x="13" y="40"/>
                  </a:cubicBezTo>
                  <a:cubicBezTo>
                    <a:pt x="13" y="69"/>
                    <a:pt x="0" y="84"/>
                    <a:pt x="0" y="84"/>
                  </a:cubicBezTo>
                  <a:cubicBezTo>
                    <a:pt x="332" y="84"/>
                    <a:pt x="332" y="84"/>
                    <a:pt x="332" y="84"/>
                  </a:cubicBezTo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ïş1îḑê">
              <a:extLst>
                <a:ext uri="{FF2B5EF4-FFF2-40B4-BE49-F238E27FC236}">
                  <a16:creationId xmlns="" xmlns:a16="http://schemas.microsoft.com/office/drawing/2014/main" id="{9AC20958-D65E-4999-A072-E5B99F2C7D22}"/>
                </a:ext>
              </a:extLst>
            </p:cNvPr>
            <p:cNvSpPr/>
            <p:nvPr/>
          </p:nvSpPr>
          <p:spPr bwMode="auto">
            <a:xfrm>
              <a:off x="10444834" y="4954157"/>
              <a:ext cx="87238" cy="115788"/>
            </a:xfrm>
            <a:custGeom>
              <a:avLst/>
              <a:gdLst>
                <a:gd name="T0" fmla="*/ 63 w 63"/>
                <a:gd name="T1" fmla="*/ 0 h 84"/>
                <a:gd name="T2" fmla="*/ 0 w 63"/>
                <a:gd name="T3" fmla="*/ 0 h 84"/>
                <a:gd name="T4" fmla="*/ 6 w 63"/>
                <a:gd name="T5" fmla="*/ 41 h 84"/>
                <a:gd name="T6" fmla="*/ 0 w 63"/>
                <a:gd name="T7" fmla="*/ 84 h 84"/>
                <a:gd name="T8" fmla="*/ 63 w 63"/>
                <a:gd name="T9" fmla="*/ 84 h 84"/>
                <a:gd name="T10" fmla="*/ 63 w 63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4">
                  <a:moveTo>
                    <a:pt x="6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13"/>
                    <a:pt x="6" y="41"/>
                  </a:cubicBezTo>
                  <a:cubicBezTo>
                    <a:pt x="6" y="70"/>
                    <a:pt x="0" y="84"/>
                    <a:pt x="0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iṥliḓê">
              <a:extLst>
                <a:ext uri="{FF2B5EF4-FFF2-40B4-BE49-F238E27FC236}">
                  <a16:creationId xmlns="" xmlns:a16="http://schemas.microsoft.com/office/drawing/2014/main" id="{5E1DCC72-93A3-4D8E-B35E-9862D494623B}"/>
                </a:ext>
              </a:extLst>
            </p:cNvPr>
            <p:cNvSpPr/>
            <p:nvPr/>
          </p:nvSpPr>
          <p:spPr bwMode="auto">
            <a:xfrm>
              <a:off x="10438490" y="4947813"/>
              <a:ext cx="20620" cy="128477"/>
            </a:xfrm>
            <a:custGeom>
              <a:avLst/>
              <a:gdLst>
                <a:gd name="T0" fmla="*/ 4 w 14"/>
                <a:gd name="T1" fmla="*/ 92 h 92"/>
                <a:gd name="T2" fmla="*/ 3 w 14"/>
                <a:gd name="T3" fmla="*/ 92 h 92"/>
                <a:gd name="T4" fmla="*/ 1 w 14"/>
                <a:gd name="T5" fmla="*/ 87 h 92"/>
                <a:gd name="T6" fmla="*/ 7 w 14"/>
                <a:gd name="T7" fmla="*/ 45 h 92"/>
                <a:gd name="T8" fmla="*/ 1 w 14"/>
                <a:gd name="T9" fmla="*/ 6 h 92"/>
                <a:gd name="T10" fmla="*/ 3 w 14"/>
                <a:gd name="T11" fmla="*/ 1 h 92"/>
                <a:gd name="T12" fmla="*/ 7 w 14"/>
                <a:gd name="T13" fmla="*/ 3 h 92"/>
                <a:gd name="T14" fmla="*/ 14 w 14"/>
                <a:gd name="T15" fmla="*/ 45 h 92"/>
                <a:gd name="T16" fmla="*/ 7 w 14"/>
                <a:gd name="T17" fmla="*/ 90 h 92"/>
                <a:gd name="T18" fmla="*/ 4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4" y="92"/>
                  </a:moveTo>
                  <a:cubicBezTo>
                    <a:pt x="4" y="92"/>
                    <a:pt x="3" y="92"/>
                    <a:pt x="3" y="92"/>
                  </a:cubicBezTo>
                  <a:cubicBezTo>
                    <a:pt x="1" y="91"/>
                    <a:pt x="0" y="89"/>
                    <a:pt x="1" y="87"/>
                  </a:cubicBezTo>
                  <a:cubicBezTo>
                    <a:pt x="1" y="87"/>
                    <a:pt x="7" y="72"/>
                    <a:pt x="7" y="45"/>
                  </a:cubicBezTo>
                  <a:cubicBezTo>
                    <a:pt x="7" y="19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1"/>
                    <a:pt x="7" y="3"/>
                  </a:cubicBezTo>
                  <a:cubicBezTo>
                    <a:pt x="8" y="3"/>
                    <a:pt x="14" y="17"/>
                    <a:pt x="14" y="45"/>
                  </a:cubicBezTo>
                  <a:cubicBezTo>
                    <a:pt x="14" y="74"/>
                    <a:pt x="8" y="89"/>
                    <a:pt x="7" y="90"/>
                  </a:cubicBezTo>
                  <a:cubicBezTo>
                    <a:pt x="7" y="91"/>
                    <a:pt x="6" y="92"/>
                    <a:pt x="4" y="92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ï$lidê">
              <a:extLst>
                <a:ext uri="{FF2B5EF4-FFF2-40B4-BE49-F238E27FC236}">
                  <a16:creationId xmlns="" xmlns:a16="http://schemas.microsoft.com/office/drawing/2014/main" id="{D93977BF-B526-45B5-9563-04FBCFFDD182}"/>
                </a:ext>
              </a:extLst>
            </p:cNvPr>
            <p:cNvSpPr/>
            <p:nvPr/>
          </p:nvSpPr>
          <p:spPr bwMode="auto">
            <a:xfrm>
              <a:off x="10091125" y="4930366"/>
              <a:ext cx="548803" cy="164959"/>
            </a:xfrm>
            <a:custGeom>
              <a:avLst/>
              <a:gdLst>
                <a:gd name="T0" fmla="*/ 348 w 395"/>
                <a:gd name="T1" fmla="*/ 0 h 119"/>
                <a:gd name="T2" fmla="*/ 0 w 395"/>
                <a:gd name="T3" fmla="*/ 0 h 119"/>
                <a:gd name="T4" fmla="*/ 0 w 395"/>
                <a:gd name="T5" fmla="*/ 17 h 119"/>
                <a:gd name="T6" fmla="*/ 251 w 395"/>
                <a:gd name="T7" fmla="*/ 17 h 119"/>
                <a:gd name="T8" fmla="*/ 280 w 395"/>
                <a:gd name="T9" fmla="*/ 46 h 119"/>
                <a:gd name="T10" fmla="*/ 280 w 395"/>
                <a:gd name="T11" fmla="*/ 72 h 119"/>
                <a:gd name="T12" fmla="*/ 251 w 395"/>
                <a:gd name="T13" fmla="*/ 101 h 119"/>
                <a:gd name="T14" fmla="*/ 0 w 395"/>
                <a:gd name="T15" fmla="*/ 101 h 119"/>
                <a:gd name="T16" fmla="*/ 0 w 395"/>
                <a:gd name="T17" fmla="*/ 119 h 119"/>
                <a:gd name="T18" fmla="*/ 348 w 395"/>
                <a:gd name="T19" fmla="*/ 119 h 119"/>
                <a:gd name="T20" fmla="*/ 395 w 395"/>
                <a:gd name="T21" fmla="*/ 72 h 119"/>
                <a:gd name="T22" fmla="*/ 395 w 395"/>
                <a:gd name="T23" fmla="*/ 46 h 119"/>
                <a:gd name="T24" fmla="*/ 348 w 395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119">
                  <a:moveTo>
                    <a:pt x="3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51" y="17"/>
                    <a:pt x="251" y="17"/>
                    <a:pt x="251" y="17"/>
                  </a:cubicBezTo>
                  <a:cubicBezTo>
                    <a:pt x="267" y="17"/>
                    <a:pt x="280" y="30"/>
                    <a:pt x="280" y="46"/>
                  </a:cubicBezTo>
                  <a:cubicBezTo>
                    <a:pt x="280" y="72"/>
                    <a:pt x="280" y="72"/>
                    <a:pt x="280" y="72"/>
                  </a:cubicBezTo>
                  <a:cubicBezTo>
                    <a:pt x="280" y="88"/>
                    <a:pt x="267" y="101"/>
                    <a:pt x="251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48" y="119"/>
                    <a:pt x="348" y="119"/>
                    <a:pt x="348" y="119"/>
                  </a:cubicBezTo>
                  <a:cubicBezTo>
                    <a:pt x="374" y="119"/>
                    <a:pt x="395" y="98"/>
                    <a:pt x="395" y="72"/>
                  </a:cubicBezTo>
                  <a:cubicBezTo>
                    <a:pt x="395" y="46"/>
                    <a:pt x="395" y="46"/>
                    <a:pt x="395" y="46"/>
                  </a:cubicBezTo>
                  <a:cubicBezTo>
                    <a:pt x="395" y="21"/>
                    <a:pt x="374" y="0"/>
                    <a:pt x="348" y="0"/>
                  </a:cubicBezTo>
                </a:path>
              </a:pathLst>
            </a:custGeom>
            <a:solidFill>
              <a:srgbClr val="004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ṩ1ïḑè">
              <a:extLst>
                <a:ext uri="{FF2B5EF4-FFF2-40B4-BE49-F238E27FC236}">
                  <a16:creationId xmlns="" xmlns:a16="http://schemas.microsoft.com/office/drawing/2014/main" id="{125B82AE-9908-4A77-9AA5-5B0E97B128D6}"/>
                </a:ext>
              </a:extLst>
            </p:cNvPr>
            <p:cNvSpPr/>
            <p:nvPr/>
          </p:nvSpPr>
          <p:spPr bwMode="auto">
            <a:xfrm>
              <a:off x="10443248" y="4930366"/>
              <a:ext cx="253782" cy="164959"/>
            </a:xfrm>
            <a:custGeom>
              <a:avLst/>
              <a:gdLst>
                <a:gd name="T0" fmla="*/ 137 w 183"/>
                <a:gd name="T1" fmla="*/ 0 h 119"/>
                <a:gd name="T2" fmla="*/ 0 w 183"/>
                <a:gd name="T3" fmla="*/ 0 h 119"/>
                <a:gd name="T4" fmla="*/ 46 w 183"/>
                <a:gd name="T5" fmla="*/ 46 h 119"/>
                <a:gd name="T6" fmla="*/ 46 w 183"/>
                <a:gd name="T7" fmla="*/ 72 h 119"/>
                <a:gd name="T8" fmla="*/ 0 w 183"/>
                <a:gd name="T9" fmla="*/ 119 h 119"/>
                <a:gd name="T10" fmla="*/ 137 w 183"/>
                <a:gd name="T11" fmla="*/ 119 h 119"/>
                <a:gd name="T12" fmla="*/ 183 w 183"/>
                <a:gd name="T13" fmla="*/ 72 h 119"/>
                <a:gd name="T14" fmla="*/ 183 w 183"/>
                <a:gd name="T15" fmla="*/ 46 h 119"/>
                <a:gd name="T16" fmla="*/ 137 w 183"/>
                <a:gd name="T1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19">
                  <a:moveTo>
                    <a:pt x="1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46" y="21"/>
                    <a:pt x="46" y="46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98"/>
                    <a:pt x="25" y="119"/>
                    <a:pt x="0" y="119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62" y="119"/>
                    <a:pt x="183" y="98"/>
                    <a:pt x="183" y="72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83" y="21"/>
                    <a:pt x="162" y="0"/>
                    <a:pt x="137" y="0"/>
                  </a:cubicBezTo>
                </a:path>
              </a:pathLst>
            </a:custGeom>
            <a:solidFill>
              <a:srgbClr val="0D7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îṣḻîďè">
              <a:extLst>
                <a:ext uri="{FF2B5EF4-FFF2-40B4-BE49-F238E27FC236}">
                  <a16:creationId xmlns="" xmlns:a16="http://schemas.microsoft.com/office/drawing/2014/main" id="{3CB1DA99-40EF-4011-90E7-68146E2C7382}"/>
                </a:ext>
              </a:extLst>
            </p:cNvPr>
            <p:cNvSpPr/>
            <p:nvPr/>
          </p:nvSpPr>
          <p:spPr bwMode="auto">
            <a:xfrm>
              <a:off x="10443248" y="5071533"/>
              <a:ext cx="50757" cy="23793"/>
            </a:xfrm>
            <a:custGeom>
              <a:avLst/>
              <a:gdLst>
                <a:gd name="T0" fmla="*/ 0 w 36"/>
                <a:gd name="T1" fmla="*/ 17 h 17"/>
                <a:gd name="T2" fmla="*/ 0 w 36"/>
                <a:gd name="T3" fmla="*/ 17 h 17"/>
                <a:gd name="T4" fmla="*/ 36 w 36"/>
                <a:gd name="T5" fmla="*/ 0 h 17"/>
                <a:gd name="T6" fmla="*/ 36 w 36"/>
                <a:gd name="T7" fmla="*/ 0 h 17"/>
                <a:gd name="T8" fmla="*/ 0 w 3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27" y="1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7" y="10"/>
                    <a:pt x="14" y="17"/>
                    <a:pt x="0" y="17"/>
                  </a:cubicBezTo>
                </a:path>
              </a:pathLst>
            </a:custGeom>
            <a:solidFill>
              <a:srgbClr val="004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ļide">
              <a:extLst>
                <a:ext uri="{FF2B5EF4-FFF2-40B4-BE49-F238E27FC236}">
                  <a16:creationId xmlns="" xmlns:a16="http://schemas.microsoft.com/office/drawing/2014/main" id="{ADA76F8C-8605-4B45-81EC-9C49F3737387}"/>
                </a:ext>
              </a:extLst>
            </p:cNvPr>
            <p:cNvSpPr/>
            <p:nvPr/>
          </p:nvSpPr>
          <p:spPr bwMode="auto">
            <a:xfrm>
              <a:off x="10443248" y="5071533"/>
              <a:ext cx="241093" cy="23793"/>
            </a:xfrm>
            <a:custGeom>
              <a:avLst/>
              <a:gdLst>
                <a:gd name="T0" fmla="*/ 137 w 173"/>
                <a:gd name="T1" fmla="*/ 17 h 17"/>
                <a:gd name="T2" fmla="*/ 0 w 173"/>
                <a:gd name="T3" fmla="*/ 17 h 17"/>
                <a:gd name="T4" fmla="*/ 36 w 173"/>
                <a:gd name="T5" fmla="*/ 0 h 17"/>
                <a:gd name="T6" fmla="*/ 173 w 173"/>
                <a:gd name="T7" fmla="*/ 0 h 17"/>
                <a:gd name="T8" fmla="*/ 137 w 173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">
                  <a:moveTo>
                    <a:pt x="137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27" y="10"/>
                    <a:pt x="36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64" y="10"/>
                    <a:pt x="151" y="17"/>
                    <a:pt x="137" y="17"/>
                  </a:cubicBezTo>
                </a:path>
              </a:pathLst>
            </a:custGeom>
            <a:solidFill>
              <a:srgbClr val="006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ïśḷiḓe">
              <a:extLst>
                <a:ext uri="{FF2B5EF4-FFF2-40B4-BE49-F238E27FC236}">
                  <a16:creationId xmlns="" xmlns:a16="http://schemas.microsoft.com/office/drawing/2014/main" id="{0198732E-5F10-4B05-AB0B-68ECA821EFEF}"/>
                </a:ext>
              </a:extLst>
            </p:cNvPr>
            <p:cNvSpPr/>
            <p:nvPr/>
          </p:nvSpPr>
          <p:spPr bwMode="auto">
            <a:xfrm>
              <a:off x="10443248" y="4930366"/>
              <a:ext cx="249024" cy="36481"/>
            </a:xfrm>
            <a:custGeom>
              <a:avLst/>
              <a:gdLst>
                <a:gd name="T0" fmla="*/ 137 w 179"/>
                <a:gd name="T1" fmla="*/ 0 h 27"/>
                <a:gd name="T2" fmla="*/ 0 w 179"/>
                <a:gd name="T3" fmla="*/ 0 h 27"/>
                <a:gd name="T4" fmla="*/ 42 w 179"/>
                <a:gd name="T5" fmla="*/ 27 h 27"/>
                <a:gd name="T6" fmla="*/ 179 w 179"/>
                <a:gd name="T7" fmla="*/ 27 h 27"/>
                <a:gd name="T8" fmla="*/ 137 w 179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7">
                  <a:moveTo>
                    <a:pt x="1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35" y="11"/>
                    <a:pt x="42" y="27"/>
                  </a:cubicBezTo>
                  <a:cubicBezTo>
                    <a:pt x="179" y="27"/>
                    <a:pt x="179" y="27"/>
                    <a:pt x="179" y="27"/>
                  </a:cubicBezTo>
                  <a:cubicBezTo>
                    <a:pt x="172" y="11"/>
                    <a:pt x="155" y="0"/>
                    <a:pt x="137" y="0"/>
                  </a:cubicBezTo>
                  <a:close/>
                </a:path>
              </a:pathLst>
            </a:custGeom>
            <a:solidFill>
              <a:srgbClr val="10A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îşḻiḓe">
              <a:extLst>
                <a:ext uri="{FF2B5EF4-FFF2-40B4-BE49-F238E27FC236}">
                  <a16:creationId xmlns="" xmlns:a16="http://schemas.microsoft.com/office/drawing/2014/main" id="{51DDAE1B-2D74-47ED-9E59-1C23F6A3F090}"/>
                </a:ext>
              </a:extLst>
            </p:cNvPr>
            <p:cNvSpPr/>
            <p:nvPr/>
          </p:nvSpPr>
          <p:spPr bwMode="auto">
            <a:xfrm>
              <a:off x="10300495" y="5431585"/>
              <a:ext cx="282333" cy="93582"/>
            </a:xfrm>
            <a:custGeom>
              <a:avLst/>
              <a:gdLst>
                <a:gd name="T0" fmla="*/ 29 w 203"/>
                <a:gd name="T1" fmla="*/ 0 h 67"/>
                <a:gd name="T2" fmla="*/ 0 w 203"/>
                <a:gd name="T3" fmla="*/ 29 h 67"/>
                <a:gd name="T4" fmla="*/ 0 w 203"/>
                <a:gd name="T5" fmla="*/ 38 h 67"/>
                <a:gd name="T6" fmla="*/ 29 w 203"/>
                <a:gd name="T7" fmla="*/ 67 h 67"/>
                <a:gd name="T8" fmla="*/ 203 w 203"/>
                <a:gd name="T9" fmla="*/ 67 h 67"/>
                <a:gd name="T10" fmla="*/ 190 w 203"/>
                <a:gd name="T11" fmla="*/ 36 h 67"/>
                <a:gd name="T12" fmla="*/ 203 w 203"/>
                <a:gd name="T13" fmla="*/ 0 h 67"/>
                <a:gd name="T14" fmla="*/ 29 w 203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3" h="67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4"/>
                    <a:pt x="13" y="67"/>
                    <a:pt x="29" y="67"/>
                  </a:cubicBezTo>
                  <a:cubicBezTo>
                    <a:pt x="203" y="67"/>
                    <a:pt x="203" y="67"/>
                    <a:pt x="203" y="67"/>
                  </a:cubicBezTo>
                  <a:cubicBezTo>
                    <a:pt x="203" y="67"/>
                    <a:pt x="190" y="60"/>
                    <a:pt x="190" y="36"/>
                  </a:cubicBezTo>
                  <a:cubicBezTo>
                    <a:pt x="190" y="7"/>
                    <a:pt x="203" y="0"/>
                    <a:pt x="203" y="0"/>
                  </a:cubicBezTo>
                  <a:cubicBezTo>
                    <a:pt x="29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3E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îSļïḋe">
              <a:extLst>
                <a:ext uri="{FF2B5EF4-FFF2-40B4-BE49-F238E27FC236}">
                  <a16:creationId xmlns="" xmlns:a16="http://schemas.microsoft.com/office/drawing/2014/main" id="{9409CD63-A12C-420E-8308-2F54C8547354}"/>
                </a:ext>
              </a:extLst>
            </p:cNvPr>
            <p:cNvSpPr/>
            <p:nvPr/>
          </p:nvSpPr>
          <p:spPr bwMode="auto">
            <a:xfrm>
              <a:off x="10084781" y="5407793"/>
              <a:ext cx="525012" cy="142752"/>
            </a:xfrm>
            <a:custGeom>
              <a:avLst/>
              <a:gdLst>
                <a:gd name="T0" fmla="*/ 46 w 378"/>
                <a:gd name="T1" fmla="*/ 102 h 102"/>
                <a:gd name="T2" fmla="*/ 378 w 378"/>
                <a:gd name="T3" fmla="*/ 102 h 102"/>
                <a:gd name="T4" fmla="*/ 378 w 378"/>
                <a:gd name="T5" fmla="*/ 84 h 102"/>
                <a:gd name="T6" fmla="*/ 184 w 378"/>
                <a:gd name="T7" fmla="*/ 84 h 102"/>
                <a:gd name="T8" fmla="*/ 155 w 378"/>
                <a:gd name="T9" fmla="*/ 55 h 102"/>
                <a:gd name="T10" fmla="*/ 155 w 378"/>
                <a:gd name="T11" fmla="*/ 46 h 102"/>
                <a:gd name="T12" fmla="*/ 184 w 378"/>
                <a:gd name="T13" fmla="*/ 17 h 102"/>
                <a:gd name="T14" fmla="*/ 378 w 378"/>
                <a:gd name="T15" fmla="*/ 17 h 102"/>
                <a:gd name="T16" fmla="*/ 378 w 378"/>
                <a:gd name="T17" fmla="*/ 0 h 102"/>
                <a:gd name="T18" fmla="*/ 46 w 378"/>
                <a:gd name="T19" fmla="*/ 0 h 102"/>
                <a:gd name="T20" fmla="*/ 0 w 378"/>
                <a:gd name="T21" fmla="*/ 46 h 102"/>
                <a:gd name="T22" fmla="*/ 0 w 378"/>
                <a:gd name="T23" fmla="*/ 55 h 102"/>
                <a:gd name="T24" fmla="*/ 46 w 378"/>
                <a:gd name="T2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8" h="102">
                  <a:moveTo>
                    <a:pt x="46" y="102"/>
                  </a:moveTo>
                  <a:cubicBezTo>
                    <a:pt x="378" y="102"/>
                    <a:pt x="378" y="102"/>
                    <a:pt x="378" y="102"/>
                  </a:cubicBezTo>
                  <a:cubicBezTo>
                    <a:pt x="378" y="84"/>
                    <a:pt x="378" y="84"/>
                    <a:pt x="378" y="84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68" y="84"/>
                    <a:pt x="155" y="71"/>
                    <a:pt x="155" y="55"/>
                  </a:cubicBezTo>
                  <a:cubicBezTo>
                    <a:pt x="155" y="46"/>
                    <a:pt x="155" y="46"/>
                    <a:pt x="155" y="46"/>
                  </a:cubicBezTo>
                  <a:cubicBezTo>
                    <a:pt x="155" y="30"/>
                    <a:pt x="168" y="17"/>
                    <a:pt x="184" y="17"/>
                  </a:cubicBezTo>
                  <a:cubicBezTo>
                    <a:pt x="378" y="17"/>
                    <a:pt x="378" y="17"/>
                    <a:pt x="378" y="17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0"/>
                    <a:pt x="0" y="4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1"/>
                    <a:pt x="21" y="102"/>
                    <a:pt x="46" y="102"/>
                  </a:cubicBezTo>
                  <a:close/>
                </a:path>
              </a:pathLst>
            </a:custGeom>
            <a:solidFill>
              <a:srgbClr val="008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işľîdê">
              <a:extLst>
                <a:ext uri="{FF2B5EF4-FFF2-40B4-BE49-F238E27FC236}">
                  <a16:creationId xmlns="" xmlns:a16="http://schemas.microsoft.com/office/drawing/2014/main" id="{6BC1D661-1CF1-4ED8-9522-6B507EF6EF5D}"/>
                </a:ext>
              </a:extLst>
            </p:cNvPr>
            <p:cNvSpPr/>
            <p:nvPr/>
          </p:nvSpPr>
          <p:spPr bwMode="auto">
            <a:xfrm>
              <a:off x="10267187" y="5407793"/>
              <a:ext cx="342607" cy="142752"/>
            </a:xfrm>
            <a:custGeom>
              <a:avLst/>
              <a:gdLst>
                <a:gd name="T0" fmla="*/ 53 w 247"/>
                <a:gd name="T1" fmla="*/ 17 h 102"/>
                <a:gd name="T2" fmla="*/ 24 w 247"/>
                <a:gd name="T3" fmla="*/ 46 h 102"/>
                <a:gd name="T4" fmla="*/ 24 w 247"/>
                <a:gd name="T5" fmla="*/ 55 h 102"/>
                <a:gd name="T6" fmla="*/ 53 w 247"/>
                <a:gd name="T7" fmla="*/ 84 h 102"/>
                <a:gd name="T8" fmla="*/ 247 w 247"/>
                <a:gd name="T9" fmla="*/ 84 h 102"/>
                <a:gd name="T10" fmla="*/ 247 w 247"/>
                <a:gd name="T11" fmla="*/ 102 h 102"/>
                <a:gd name="T12" fmla="*/ 46 w 247"/>
                <a:gd name="T13" fmla="*/ 102 h 102"/>
                <a:gd name="T14" fmla="*/ 0 w 247"/>
                <a:gd name="T15" fmla="*/ 55 h 102"/>
                <a:gd name="T16" fmla="*/ 0 w 247"/>
                <a:gd name="T17" fmla="*/ 46 h 102"/>
                <a:gd name="T18" fmla="*/ 46 w 247"/>
                <a:gd name="T19" fmla="*/ 0 h 102"/>
                <a:gd name="T20" fmla="*/ 247 w 247"/>
                <a:gd name="T21" fmla="*/ 0 h 102"/>
                <a:gd name="T22" fmla="*/ 247 w 247"/>
                <a:gd name="T23" fmla="*/ 17 h 102"/>
                <a:gd name="T24" fmla="*/ 53 w 247"/>
                <a:gd name="T25" fmla="*/ 1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102">
                  <a:moveTo>
                    <a:pt x="53" y="17"/>
                  </a:moveTo>
                  <a:cubicBezTo>
                    <a:pt x="37" y="17"/>
                    <a:pt x="24" y="30"/>
                    <a:pt x="24" y="46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71"/>
                    <a:pt x="37" y="84"/>
                    <a:pt x="53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7" y="102"/>
                    <a:pt x="247" y="102"/>
                    <a:pt x="247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21" y="102"/>
                    <a:pt x="0" y="81"/>
                    <a:pt x="0" y="5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17"/>
                    <a:pt x="247" y="17"/>
                    <a:pt x="247" y="17"/>
                  </a:cubicBezTo>
                  <a:cubicBezTo>
                    <a:pt x="53" y="17"/>
                    <a:pt x="53" y="17"/>
                    <a:pt x="53" y="17"/>
                  </a:cubicBezTo>
                  <a:close/>
                </a:path>
              </a:pathLst>
            </a:custGeom>
            <a:solidFill>
              <a:srgbClr val="00A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iṡļïḍè">
              <a:extLst>
                <a:ext uri="{FF2B5EF4-FFF2-40B4-BE49-F238E27FC236}">
                  <a16:creationId xmlns="" xmlns:a16="http://schemas.microsoft.com/office/drawing/2014/main" id="{169254D0-782A-4F93-98F0-7170C4D3D3D9}"/>
                </a:ext>
              </a:extLst>
            </p:cNvPr>
            <p:cNvSpPr/>
            <p:nvPr/>
          </p:nvSpPr>
          <p:spPr bwMode="auto">
            <a:xfrm>
              <a:off x="10300495" y="5431585"/>
              <a:ext cx="36481" cy="93582"/>
            </a:xfrm>
            <a:custGeom>
              <a:avLst/>
              <a:gdLst>
                <a:gd name="T0" fmla="*/ 27 w 27"/>
                <a:gd name="T1" fmla="*/ 67 h 67"/>
                <a:gd name="T2" fmla="*/ 0 w 27"/>
                <a:gd name="T3" fmla="*/ 38 h 67"/>
                <a:gd name="T4" fmla="*/ 0 w 27"/>
                <a:gd name="T5" fmla="*/ 29 h 67"/>
                <a:gd name="T6" fmla="*/ 27 w 27"/>
                <a:gd name="T7" fmla="*/ 0 h 67"/>
                <a:gd name="T8" fmla="*/ 22 w 27"/>
                <a:gd name="T9" fmla="*/ 34 h 67"/>
                <a:gd name="T10" fmla="*/ 27 w 27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7">
                  <a:moveTo>
                    <a:pt x="27" y="67"/>
                  </a:moveTo>
                  <a:cubicBezTo>
                    <a:pt x="12" y="66"/>
                    <a:pt x="0" y="54"/>
                    <a:pt x="0" y="3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4"/>
                    <a:pt x="12" y="1"/>
                    <a:pt x="27" y="0"/>
                  </a:cubicBezTo>
                  <a:cubicBezTo>
                    <a:pt x="27" y="0"/>
                    <a:pt x="22" y="13"/>
                    <a:pt x="22" y="34"/>
                  </a:cubicBezTo>
                  <a:cubicBezTo>
                    <a:pt x="22" y="56"/>
                    <a:pt x="27" y="67"/>
                    <a:pt x="27" y="67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íŝ1iḋê">
              <a:extLst>
                <a:ext uri="{FF2B5EF4-FFF2-40B4-BE49-F238E27FC236}">
                  <a16:creationId xmlns="" xmlns:a16="http://schemas.microsoft.com/office/drawing/2014/main" id="{B580FC33-096C-4147-A46B-48D6A9724B00}"/>
                </a:ext>
              </a:extLst>
            </p:cNvPr>
            <p:cNvSpPr/>
            <p:nvPr/>
          </p:nvSpPr>
          <p:spPr bwMode="auto">
            <a:xfrm>
              <a:off x="10051471" y="5115943"/>
              <a:ext cx="613835" cy="104685"/>
            </a:xfrm>
            <a:custGeom>
              <a:avLst/>
              <a:gdLst>
                <a:gd name="T0" fmla="*/ 26 w 442"/>
                <a:gd name="T1" fmla="*/ 0 h 76"/>
                <a:gd name="T2" fmla="*/ 0 w 442"/>
                <a:gd name="T3" fmla="*/ 26 h 76"/>
                <a:gd name="T4" fmla="*/ 0 w 442"/>
                <a:gd name="T5" fmla="*/ 50 h 76"/>
                <a:gd name="T6" fmla="*/ 26 w 442"/>
                <a:gd name="T7" fmla="*/ 76 h 76"/>
                <a:gd name="T8" fmla="*/ 442 w 442"/>
                <a:gd name="T9" fmla="*/ 76 h 76"/>
                <a:gd name="T10" fmla="*/ 431 w 442"/>
                <a:gd name="T11" fmla="*/ 40 h 76"/>
                <a:gd name="T12" fmla="*/ 442 w 442"/>
                <a:gd name="T13" fmla="*/ 0 h 76"/>
                <a:gd name="T14" fmla="*/ 26 w 442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76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4"/>
                    <a:pt x="12" y="76"/>
                    <a:pt x="26" y="76"/>
                  </a:cubicBezTo>
                  <a:cubicBezTo>
                    <a:pt x="442" y="76"/>
                    <a:pt x="442" y="76"/>
                    <a:pt x="442" y="76"/>
                  </a:cubicBezTo>
                  <a:cubicBezTo>
                    <a:pt x="442" y="76"/>
                    <a:pt x="431" y="62"/>
                    <a:pt x="431" y="40"/>
                  </a:cubicBezTo>
                  <a:cubicBezTo>
                    <a:pt x="431" y="14"/>
                    <a:pt x="442" y="0"/>
                    <a:pt x="442" y="0"/>
                  </a:cubicBezTo>
                  <a:cubicBezTo>
                    <a:pt x="26" y="0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E3F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iṡḷïḍé">
              <a:extLst>
                <a:ext uri="{FF2B5EF4-FFF2-40B4-BE49-F238E27FC236}">
                  <a16:creationId xmlns="" xmlns:a16="http://schemas.microsoft.com/office/drawing/2014/main" id="{BE100713-C594-49B1-ACBE-20DB3714A0AB}"/>
                </a:ext>
              </a:extLst>
            </p:cNvPr>
            <p:cNvSpPr/>
            <p:nvPr/>
          </p:nvSpPr>
          <p:spPr bwMode="auto">
            <a:xfrm>
              <a:off x="10286220" y="5115943"/>
              <a:ext cx="77721" cy="104685"/>
            </a:xfrm>
            <a:custGeom>
              <a:avLst/>
              <a:gdLst>
                <a:gd name="T0" fmla="*/ 0 w 56"/>
                <a:gd name="T1" fmla="*/ 76 h 76"/>
                <a:gd name="T2" fmla="*/ 56 w 56"/>
                <a:gd name="T3" fmla="*/ 76 h 76"/>
                <a:gd name="T4" fmla="*/ 51 w 56"/>
                <a:gd name="T5" fmla="*/ 39 h 76"/>
                <a:gd name="T6" fmla="*/ 56 w 56"/>
                <a:gd name="T7" fmla="*/ 0 h 76"/>
                <a:gd name="T8" fmla="*/ 0 w 56"/>
                <a:gd name="T9" fmla="*/ 0 h 76"/>
                <a:gd name="T10" fmla="*/ 0 w 56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76">
                  <a:moveTo>
                    <a:pt x="0" y="76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6" y="76"/>
                    <a:pt x="51" y="65"/>
                    <a:pt x="51" y="39"/>
                  </a:cubicBezTo>
                  <a:cubicBezTo>
                    <a:pt x="51" y="13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6"/>
                    <a:pt x="0" y="76"/>
                    <a:pt x="0" y="76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îṩḻîdê">
              <a:extLst>
                <a:ext uri="{FF2B5EF4-FFF2-40B4-BE49-F238E27FC236}">
                  <a16:creationId xmlns="" xmlns:a16="http://schemas.microsoft.com/office/drawing/2014/main" id="{9CF8C0E4-7B80-4E22-84E2-95AC34A26B4D}"/>
                </a:ext>
              </a:extLst>
            </p:cNvPr>
            <p:cNvSpPr/>
            <p:nvPr/>
          </p:nvSpPr>
          <p:spPr bwMode="auto">
            <a:xfrm>
              <a:off x="10351252" y="5111185"/>
              <a:ext cx="19033" cy="115788"/>
            </a:xfrm>
            <a:custGeom>
              <a:avLst/>
              <a:gdLst>
                <a:gd name="T0" fmla="*/ 9 w 13"/>
                <a:gd name="T1" fmla="*/ 0 h 83"/>
                <a:gd name="T2" fmla="*/ 11 w 13"/>
                <a:gd name="T3" fmla="*/ 0 h 83"/>
                <a:gd name="T4" fmla="*/ 12 w 13"/>
                <a:gd name="T5" fmla="*/ 4 h 83"/>
                <a:gd name="T6" fmla="*/ 7 w 13"/>
                <a:gd name="T7" fmla="*/ 42 h 83"/>
                <a:gd name="T8" fmla="*/ 12 w 13"/>
                <a:gd name="T9" fmla="*/ 78 h 83"/>
                <a:gd name="T10" fmla="*/ 11 w 13"/>
                <a:gd name="T11" fmla="*/ 82 h 83"/>
                <a:gd name="T12" fmla="*/ 6 w 13"/>
                <a:gd name="T13" fmla="*/ 81 h 83"/>
                <a:gd name="T14" fmla="*/ 0 w 13"/>
                <a:gd name="T15" fmla="*/ 42 h 83"/>
                <a:gd name="T16" fmla="*/ 6 w 13"/>
                <a:gd name="T17" fmla="*/ 2 h 83"/>
                <a:gd name="T18" fmla="*/ 9 w 13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3">
                  <a:moveTo>
                    <a:pt x="9" y="0"/>
                  </a:moveTo>
                  <a:cubicBezTo>
                    <a:pt x="10" y="0"/>
                    <a:pt x="10" y="0"/>
                    <a:pt x="11" y="0"/>
                  </a:cubicBezTo>
                  <a:cubicBezTo>
                    <a:pt x="12" y="1"/>
                    <a:pt x="13" y="3"/>
                    <a:pt x="12" y="4"/>
                  </a:cubicBezTo>
                  <a:cubicBezTo>
                    <a:pt x="12" y="5"/>
                    <a:pt x="7" y="18"/>
                    <a:pt x="7" y="42"/>
                  </a:cubicBezTo>
                  <a:cubicBezTo>
                    <a:pt x="7" y="66"/>
                    <a:pt x="12" y="78"/>
                    <a:pt x="12" y="78"/>
                  </a:cubicBezTo>
                  <a:cubicBezTo>
                    <a:pt x="13" y="79"/>
                    <a:pt x="12" y="81"/>
                    <a:pt x="11" y="82"/>
                  </a:cubicBezTo>
                  <a:cubicBezTo>
                    <a:pt x="9" y="83"/>
                    <a:pt x="7" y="82"/>
                    <a:pt x="6" y="81"/>
                  </a:cubicBezTo>
                  <a:cubicBezTo>
                    <a:pt x="6" y="80"/>
                    <a:pt x="0" y="68"/>
                    <a:pt x="0" y="42"/>
                  </a:cubicBezTo>
                  <a:cubicBezTo>
                    <a:pt x="0" y="16"/>
                    <a:pt x="6" y="2"/>
                    <a:pt x="6" y="2"/>
                  </a:cubicBezTo>
                  <a:cubicBezTo>
                    <a:pt x="7" y="1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9AD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ïš1íde">
              <a:extLst>
                <a:ext uri="{FF2B5EF4-FFF2-40B4-BE49-F238E27FC236}">
                  <a16:creationId xmlns="" xmlns:a16="http://schemas.microsoft.com/office/drawing/2014/main" id="{26737412-FA40-4B3C-B332-3A552DD5F464}"/>
                </a:ext>
              </a:extLst>
            </p:cNvPr>
            <p:cNvSpPr/>
            <p:nvPr/>
          </p:nvSpPr>
          <p:spPr bwMode="auto">
            <a:xfrm>
              <a:off x="10089539" y="5093737"/>
              <a:ext cx="596388" cy="149097"/>
            </a:xfrm>
            <a:custGeom>
              <a:avLst/>
              <a:gdLst>
                <a:gd name="T0" fmla="*/ 42 w 430"/>
                <a:gd name="T1" fmla="*/ 108 h 108"/>
                <a:gd name="T2" fmla="*/ 430 w 430"/>
                <a:gd name="T3" fmla="*/ 108 h 108"/>
                <a:gd name="T4" fmla="*/ 430 w 430"/>
                <a:gd name="T5" fmla="*/ 92 h 108"/>
                <a:gd name="T6" fmla="*/ 202 w 430"/>
                <a:gd name="T7" fmla="*/ 92 h 108"/>
                <a:gd name="T8" fmla="*/ 176 w 430"/>
                <a:gd name="T9" fmla="*/ 66 h 108"/>
                <a:gd name="T10" fmla="*/ 176 w 430"/>
                <a:gd name="T11" fmla="*/ 42 h 108"/>
                <a:gd name="T12" fmla="*/ 202 w 430"/>
                <a:gd name="T13" fmla="*/ 16 h 108"/>
                <a:gd name="T14" fmla="*/ 430 w 430"/>
                <a:gd name="T15" fmla="*/ 16 h 108"/>
                <a:gd name="T16" fmla="*/ 430 w 430"/>
                <a:gd name="T17" fmla="*/ 0 h 108"/>
                <a:gd name="T18" fmla="*/ 42 w 430"/>
                <a:gd name="T19" fmla="*/ 0 h 108"/>
                <a:gd name="T20" fmla="*/ 0 w 430"/>
                <a:gd name="T21" fmla="*/ 42 h 108"/>
                <a:gd name="T22" fmla="*/ 0 w 430"/>
                <a:gd name="T23" fmla="*/ 66 h 108"/>
                <a:gd name="T24" fmla="*/ 42 w 430"/>
                <a:gd name="T2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" h="108">
                  <a:moveTo>
                    <a:pt x="42" y="108"/>
                  </a:moveTo>
                  <a:cubicBezTo>
                    <a:pt x="430" y="108"/>
                    <a:pt x="430" y="108"/>
                    <a:pt x="430" y="108"/>
                  </a:cubicBezTo>
                  <a:cubicBezTo>
                    <a:pt x="430" y="92"/>
                    <a:pt x="430" y="92"/>
                    <a:pt x="430" y="92"/>
                  </a:cubicBezTo>
                  <a:cubicBezTo>
                    <a:pt x="202" y="92"/>
                    <a:pt x="202" y="92"/>
                    <a:pt x="202" y="92"/>
                  </a:cubicBezTo>
                  <a:cubicBezTo>
                    <a:pt x="188" y="92"/>
                    <a:pt x="176" y="80"/>
                    <a:pt x="176" y="66"/>
                  </a:cubicBezTo>
                  <a:cubicBezTo>
                    <a:pt x="176" y="42"/>
                    <a:pt x="176" y="42"/>
                    <a:pt x="176" y="42"/>
                  </a:cubicBezTo>
                  <a:cubicBezTo>
                    <a:pt x="176" y="28"/>
                    <a:pt x="188" y="16"/>
                    <a:pt x="202" y="16"/>
                  </a:cubicBezTo>
                  <a:cubicBezTo>
                    <a:pt x="430" y="16"/>
                    <a:pt x="430" y="16"/>
                    <a:pt x="430" y="16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9"/>
                    <a:pt x="19" y="108"/>
                    <a:pt x="42" y="108"/>
                  </a:cubicBezTo>
                  <a:close/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îślïďè">
              <a:extLst>
                <a:ext uri="{FF2B5EF4-FFF2-40B4-BE49-F238E27FC236}">
                  <a16:creationId xmlns="" xmlns:a16="http://schemas.microsoft.com/office/drawing/2014/main" id="{774D3DEE-3595-4534-9DE1-C3142B1D3617}"/>
                </a:ext>
              </a:extLst>
            </p:cNvPr>
            <p:cNvSpPr/>
            <p:nvPr/>
          </p:nvSpPr>
          <p:spPr bwMode="auto">
            <a:xfrm>
              <a:off x="10029266" y="5093737"/>
              <a:ext cx="337847" cy="149097"/>
            </a:xfrm>
            <a:custGeom>
              <a:avLst/>
              <a:gdLst>
                <a:gd name="T0" fmla="*/ 42 w 243"/>
                <a:gd name="T1" fmla="*/ 108 h 108"/>
                <a:gd name="T2" fmla="*/ 243 w 243"/>
                <a:gd name="T3" fmla="*/ 108 h 108"/>
                <a:gd name="T4" fmla="*/ 200 w 243"/>
                <a:gd name="T5" fmla="*/ 66 h 108"/>
                <a:gd name="T6" fmla="*/ 200 w 243"/>
                <a:gd name="T7" fmla="*/ 42 h 108"/>
                <a:gd name="T8" fmla="*/ 243 w 243"/>
                <a:gd name="T9" fmla="*/ 0 h 108"/>
                <a:gd name="T10" fmla="*/ 42 w 243"/>
                <a:gd name="T11" fmla="*/ 0 h 108"/>
                <a:gd name="T12" fmla="*/ 0 w 243"/>
                <a:gd name="T13" fmla="*/ 42 h 108"/>
                <a:gd name="T14" fmla="*/ 0 w 243"/>
                <a:gd name="T15" fmla="*/ 66 h 108"/>
                <a:gd name="T16" fmla="*/ 42 w 243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108">
                  <a:moveTo>
                    <a:pt x="42" y="108"/>
                  </a:moveTo>
                  <a:cubicBezTo>
                    <a:pt x="243" y="108"/>
                    <a:pt x="243" y="108"/>
                    <a:pt x="243" y="108"/>
                  </a:cubicBezTo>
                  <a:cubicBezTo>
                    <a:pt x="219" y="108"/>
                    <a:pt x="200" y="89"/>
                    <a:pt x="200" y="66"/>
                  </a:cubicBezTo>
                  <a:cubicBezTo>
                    <a:pt x="200" y="42"/>
                    <a:pt x="200" y="42"/>
                    <a:pt x="200" y="42"/>
                  </a:cubicBezTo>
                  <a:cubicBezTo>
                    <a:pt x="200" y="19"/>
                    <a:pt x="219" y="0"/>
                    <a:pt x="2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9"/>
                    <a:pt x="19" y="108"/>
                    <a:pt x="42" y="108"/>
                  </a:cubicBezTo>
                  <a:close/>
                </a:path>
              </a:pathLst>
            </a:custGeom>
            <a:solidFill>
              <a:srgbClr val="934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îṧľîḓê">
              <a:extLst>
                <a:ext uri="{FF2B5EF4-FFF2-40B4-BE49-F238E27FC236}">
                  <a16:creationId xmlns="" xmlns:a16="http://schemas.microsoft.com/office/drawing/2014/main" id="{6DDF5657-FAD9-4A35-AB5C-9231D6074FE3}"/>
                </a:ext>
              </a:extLst>
            </p:cNvPr>
            <p:cNvSpPr/>
            <p:nvPr/>
          </p:nvSpPr>
          <p:spPr bwMode="auto">
            <a:xfrm>
              <a:off x="10164087" y="5269800"/>
              <a:ext cx="382259" cy="109444"/>
            </a:xfrm>
            <a:custGeom>
              <a:avLst/>
              <a:gdLst>
                <a:gd name="T0" fmla="*/ 241 w 275"/>
                <a:gd name="T1" fmla="*/ 79 h 79"/>
                <a:gd name="T2" fmla="*/ 275 w 275"/>
                <a:gd name="T3" fmla="*/ 45 h 79"/>
                <a:gd name="T4" fmla="*/ 275 w 275"/>
                <a:gd name="T5" fmla="*/ 34 h 79"/>
                <a:gd name="T6" fmla="*/ 241 w 275"/>
                <a:gd name="T7" fmla="*/ 0 h 79"/>
                <a:gd name="T8" fmla="*/ 0 w 275"/>
                <a:gd name="T9" fmla="*/ 0 h 79"/>
                <a:gd name="T10" fmla="*/ 14 w 275"/>
                <a:gd name="T11" fmla="*/ 37 h 79"/>
                <a:gd name="T12" fmla="*/ 0 w 275"/>
                <a:gd name="T13" fmla="*/ 79 h 79"/>
                <a:gd name="T14" fmla="*/ 241 w 275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5" h="79">
                  <a:moveTo>
                    <a:pt x="241" y="79"/>
                  </a:moveTo>
                  <a:cubicBezTo>
                    <a:pt x="260" y="79"/>
                    <a:pt x="275" y="64"/>
                    <a:pt x="275" y="45"/>
                  </a:cubicBezTo>
                  <a:cubicBezTo>
                    <a:pt x="275" y="34"/>
                    <a:pt x="275" y="34"/>
                    <a:pt x="275" y="34"/>
                  </a:cubicBezTo>
                  <a:cubicBezTo>
                    <a:pt x="275" y="15"/>
                    <a:pt x="260" y="0"/>
                    <a:pt x="2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8"/>
                    <a:pt x="14" y="37"/>
                  </a:cubicBezTo>
                  <a:cubicBezTo>
                    <a:pt x="14" y="71"/>
                    <a:pt x="0" y="79"/>
                    <a:pt x="0" y="79"/>
                  </a:cubicBezTo>
                  <a:cubicBezTo>
                    <a:pt x="241" y="79"/>
                    <a:pt x="241" y="79"/>
                    <a:pt x="241" y="79"/>
                  </a:cubicBezTo>
                  <a:close/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iṩḷîḓê">
              <a:extLst>
                <a:ext uri="{FF2B5EF4-FFF2-40B4-BE49-F238E27FC236}">
                  <a16:creationId xmlns="" xmlns:a16="http://schemas.microsoft.com/office/drawing/2014/main" id="{3D44DD03-C663-4E49-9D98-8CE94D135730}"/>
                </a:ext>
              </a:extLst>
            </p:cNvPr>
            <p:cNvSpPr/>
            <p:nvPr/>
          </p:nvSpPr>
          <p:spPr bwMode="auto">
            <a:xfrm>
              <a:off x="10130778" y="5242834"/>
              <a:ext cx="566251" cy="164959"/>
            </a:xfrm>
            <a:custGeom>
              <a:avLst/>
              <a:gdLst>
                <a:gd name="T0" fmla="*/ 353 w 407"/>
                <a:gd name="T1" fmla="*/ 0 h 119"/>
                <a:gd name="T2" fmla="*/ 0 w 407"/>
                <a:gd name="T3" fmla="*/ 0 h 119"/>
                <a:gd name="T4" fmla="*/ 0 w 407"/>
                <a:gd name="T5" fmla="*/ 20 h 119"/>
                <a:gd name="T6" fmla="*/ 265 w 407"/>
                <a:gd name="T7" fmla="*/ 20 h 119"/>
                <a:gd name="T8" fmla="*/ 299 w 407"/>
                <a:gd name="T9" fmla="*/ 54 h 119"/>
                <a:gd name="T10" fmla="*/ 299 w 407"/>
                <a:gd name="T11" fmla="*/ 65 h 119"/>
                <a:gd name="T12" fmla="*/ 265 w 407"/>
                <a:gd name="T13" fmla="*/ 99 h 119"/>
                <a:gd name="T14" fmla="*/ 0 w 407"/>
                <a:gd name="T15" fmla="*/ 99 h 119"/>
                <a:gd name="T16" fmla="*/ 0 w 407"/>
                <a:gd name="T17" fmla="*/ 119 h 119"/>
                <a:gd name="T18" fmla="*/ 353 w 407"/>
                <a:gd name="T19" fmla="*/ 119 h 119"/>
                <a:gd name="T20" fmla="*/ 407 w 407"/>
                <a:gd name="T21" fmla="*/ 65 h 119"/>
                <a:gd name="T22" fmla="*/ 407 w 407"/>
                <a:gd name="T23" fmla="*/ 54 h 119"/>
                <a:gd name="T24" fmla="*/ 353 w 407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7" h="119">
                  <a:moveTo>
                    <a:pt x="3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65" y="20"/>
                    <a:pt x="265" y="20"/>
                    <a:pt x="265" y="20"/>
                  </a:cubicBezTo>
                  <a:cubicBezTo>
                    <a:pt x="284" y="20"/>
                    <a:pt x="299" y="35"/>
                    <a:pt x="299" y="54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99" y="84"/>
                    <a:pt x="284" y="99"/>
                    <a:pt x="265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53" y="119"/>
                    <a:pt x="353" y="119"/>
                    <a:pt x="353" y="119"/>
                  </a:cubicBezTo>
                  <a:cubicBezTo>
                    <a:pt x="383" y="119"/>
                    <a:pt x="407" y="95"/>
                    <a:pt x="407" y="65"/>
                  </a:cubicBezTo>
                  <a:cubicBezTo>
                    <a:pt x="407" y="54"/>
                    <a:pt x="407" y="54"/>
                    <a:pt x="407" y="54"/>
                  </a:cubicBezTo>
                  <a:cubicBezTo>
                    <a:pt x="407" y="24"/>
                    <a:pt x="383" y="0"/>
                    <a:pt x="353" y="0"/>
                  </a:cubicBez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ísļïdé">
              <a:extLst>
                <a:ext uri="{FF2B5EF4-FFF2-40B4-BE49-F238E27FC236}">
                  <a16:creationId xmlns="" xmlns:a16="http://schemas.microsoft.com/office/drawing/2014/main" id="{D8C4EE9F-4100-4EE2-B978-CBCA102652FF}"/>
                </a:ext>
              </a:extLst>
            </p:cNvPr>
            <p:cNvSpPr/>
            <p:nvPr/>
          </p:nvSpPr>
          <p:spPr bwMode="auto">
            <a:xfrm>
              <a:off x="10130778" y="5242834"/>
              <a:ext cx="455222" cy="164959"/>
            </a:xfrm>
            <a:custGeom>
              <a:avLst/>
              <a:gdLst>
                <a:gd name="T0" fmla="*/ 265 w 328"/>
                <a:gd name="T1" fmla="*/ 99 h 119"/>
                <a:gd name="T2" fmla="*/ 299 w 328"/>
                <a:gd name="T3" fmla="*/ 65 h 119"/>
                <a:gd name="T4" fmla="*/ 299 w 328"/>
                <a:gd name="T5" fmla="*/ 54 h 119"/>
                <a:gd name="T6" fmla="*/ 265 w 328"/>
                <a:gd name="T7" fmla="*/ 20 h 119"/>
                <a:gd name="T8" fmla="*/ 0 w 328"/>
                <a:gd name="T9" fmla="*/ 20 h 119"/>
                <a:gd name="T10" fmla="*/ 0 w 328"/>
                <a:gd name="T11" fmla="*/ 0 h 119"/>
                <a:gd name="T12" fmla="*/ 274 w 328"/>
                <a:gd name="T13" fmla="*/ 0 h 119"/>
                <a:gd name="T14" fmla="*/ 328 w 328"/>
                <a:gd name="T15" fmla="*/ 54 h 119"/>
                <a:gd name="T16" fmla="*/ 328 w 328"/>
                <a:gd name="T17" fmla="*/ 65 h 119"/>
                <a:gd name="T18" fmla="*/ 274 w 328"/>
                <a:gd name="T19" fmla="*/ 119 h 119"/>
                <a:gd name="T20" fmla="*/ 0 w 328"/>
                <a:gd name="T21" fmla="*/ 119 h 119"/>
                <a:gd name="T22" fmla="*/ 0 w 328"/>
                <a:gd name="T23" fmla="*/ 99 h 119"/>
                <a:gd name="T24" fmla="*/ 265 w 328"/>
                <a:gd name="T25" fmla="*/ 9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8" h="119">
                  <a:moveTo>
                    <a:pt x="265" y="99"/>
                  </a:moveTo>
                  <a:cubicBezTo>
                    <a:pt x="284" y="99"/>
                    <a:pt x="299" y="84"/>
                    <a:pt x="299" y="65"/>
                  </a:cubicBezTo>
                  <a:cubicBezTo>
                    <a:pt x="299" y="54"/>
                    <a:pt x="299" y="54"/>
                    <a:pt x="299" y="54"/>
                  </a:cubicBezTo>
                  <a:cubicBezTo>
                    <a:pt x="299" y="35"/>
                    <a:pt x="284" y="20"/>
                    <a:pt x="26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304" y="0"/>
                    <a:pt x="328" y="24"/>
                    <a:pt x="328" y="54"/>
                  </a:cubicBezTo>
                  <a:cubicBezTo>
                    <a:pt x="328" y="65"/>
                    <a:pt x="328" y="65"/>
                    <a:pt x="328" y="65"/>
                  </a:cubicBezTo>
                  <a:cubicBezTo>
                    <a:pt x="328" y="95"/>
                    <a:pt x="304" y="119"/>
                    <a:pt x="274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265" y="99"/>
                    <a:pt x="265" y="99"/>
                    <a:pt x="265" y="99"/>
                  </a:cubicBezTo>
                  <a:close/>
                </a:path>
              </a:pathLst>
            </a:custGeom>
            <a:solidFill>
              <a:srgbClr val="E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iṩlîdé">
              <a:extLst>
                <a:ext uri="{FF2B5EF4-FFF2-40B4-BE49-F238E27FC236}">
                  <a16:creationId xmlns="" xmlns:a16="http://schemas.microsoft.com/office/drawing/2014/main" id="{C4FF68CA-77DF-47AD-8048-7FEB9B90D776}"/>
                </a:ext>
              </a:extLst>
            </p:cNvPr>
            <p:cNvSpPr/>
            <p:nvPr/>
          </p:nvSpPr>
          <p:spPr bwMode="auto">
            <a:xfrm>
              <a:off x="10503520" y="5269800"/>
              <a:ext cx="42826" cy="109444"/>
            </a:xfrm>
            <a:custGeom>
              <a:avLst/>
              <a:gdLst>
                <a:gd name="T0" fmla="*/ 0 w 31"/>
                <a:gd name="T1" fmla="*/ 0 h 79"/>
                <a:gd name="T2" fmla="*/ 31 w 31"/>
                <a:gd name="T3" fmla="*/ 34 h 79"/>
                <a:gd name="T4" fmla="*/ 31 w 31"/>
                <a:gd name="T5" fmla="*/ 45 h 79"/>
                <a:gd name="T6" fmla="*/ 0 w 31"/>
                <a:gd name="T7" fmla="*/ 79 h 79"/>
                <a:gd name="T8" fmla="*/ 6 w 31"/>
                <a:gd name="T9" fmla="*/ 39 h 79"/>
                <a:gd name="T10" fmla="*/ 0 w 31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9">
                  <a:moveTo>
                    <a:pt x="0" y="0"/>
                  </a:moveTo>
                  <a:cubicBezTo>
                    <a:pt x="18" y="2"/>
                    <a:pt x="31" y="16"/>
                    <a:pt x="31" y="3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63"/>
                    <a:pt x="18" y="77"/>
                    <a:pt x="0" y="79"/>
                  </a:cubicBezTo>
                  <a:cubicBezTo>
                    <a:pt x="0" y="79"/>
                    <a:pt x="6" y="64"/>
                    <a:pt x="6" y="39"/>
                  </a:cubicBezTo>
                  <a:cubicBezTo>
                    <a:pt x="6" y="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íşḷiḍê">
              <a:extLst>
                <a:ext uri="{FF2B5EF4-FFF2-40B4-BE49-F238E27FC236}">
                  <a16:creationId xmlns="" xmlns:a16="http://schemas.microsoft.com/office/drawing/2014/main" id="{2CE3A58C-927C-47A1-B410-A0EDA60567CE}"/>
                </a:ext>
              </a:extLst>
            </p:cNvPr>
            <p:cNvSpPr/>
            <p:nvPr/>
          </p:nvSpPr>
          <p:spPr bwMode="auto">
            <a:xfrm>
              <a:off x="10076850" y="4643275"/>
              <a:ext cx="452049" cy="101513"/>
            </a:xfrm>
            <a:custGeom>
              <a:avLst/>
              <a:gdLst>
                <a:gd name="T0" fmla="*/ 25 w 326"/>
                <a:gd name="T1" fmla="*/ 0 h 73"/>
                <a:gd name="T2" fmla="*/ 0 w 326"/>
                <a:gd name="T3" fmla="*/ 25 h 73"/>
                <a:gd name="T4" fmla="*/ 0 w 326"/>
                <a:gd name="T5" fmla="*/ 48 h 73"/>
                <a:gd name="T6" fmla="*/ 25 w 326"/>
                <a:gd name="T7" fmla="*/ 73 h 73"/>
                <a:gd name="T8" fmla="*/ 326 w 326"/>
                <a:gd name="T9" fmla="*/ 73 h 73"/>
                <a:gd name="T10" fmla="*/ 316 w 326"/>
                <a:gd name="T11" fmla="*/ 38 h 73"/>
                <a:gd name="T12" fmla="*/ 326 w 326"/>
                <a:gd name="T13" fmla="*/ 0 h 73"/>
                <a:gd name="T14" fmla="*/ 25 w 326"/>
                <a:gd name="T1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73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2"/>
                    <a:pt x="11" y="73"/>
                    <a:pt x="25" y="73"/>
                  </a:cubicBezTo>
                  <a:cubicBezTo>
                    <a:pt x="326" y="73"/>
                    <a:pt x="326" y="73"/>
                    <a:pt x="326" y="73"/>
                  </a:cubicBezTo>
                  <a:cubicBezTo>
                    <a:pt x="326" y="73"/>
                    <a:pt x="316" y="60"/>
                    <a:pt x="316" y="38"/>
                  </a:cubicBezTo>
                  <a:cubicBezTo>
                    <a:pt x="316" y="13"/>
                    <a:pt x="326" y="0"/>
                    <a:pt x="326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DF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îśľíḍé">
              <a:extLst>
                <a:ext uri="{FF2B5EF4-FFF2-40B4-BE49-F238E27FC236}">
                  <a16:creationId xmlns="" xmlns:a16="http://schemas.microsoft.com/office/drawing/2014/main" id="{64044751-7610-4F04-A050-A85F82C32FA7}"/>
                </a:ext>
              </a:extLst>
            </p:cNvPr>
            <p:cNvSpPr/>
            <p:nvPr/>
          </p:nvSpPr>
          <p:spPr bwMode="auto">
            <a:xfrm>
              <a:off x="10178362" y="4643275"/>
              <a:ext cx="74548" cy="101513"/>
            </a:xfrm>
            <a:custGeom>
              <a:avLst/>
              <a:gdLst>
                <a:gd name="T0" fmla="*/ 0 w 54"/>
                <a:gd name="T1" fmla="*/ 73 h 73"/>
                <a:gd name="T2" fmla="*/ 54 w 54"/>
                <a:gd name="T3" fmla="*/ 73 h 73"/>
                <a:gd name="T4" fmla="*/ 49 w 54"/>
                <a:gd name="T5" fmla="*/ 37 h 73"/>
                <a:gd name="T6" fmla="*/ 54 w 54"/>
                <a:gd name="T7" fmla="*/ 0 h 73"/>
                <a:gd name="T8" fmla="*/ 0 w 54"/>
                <a:gd name="T9" fmla="*/ 0 h 73"/>
                <a:gd name="T10" fmla="*/ 0 w 54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73">
                  <a:moveTo>
                    <a:pt x="0" y="73"/>
                  </a:move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49" y="62"/>
                    <a:pt x="49" y="37"/>
                  </a:cubicBezTo>
                  <a:cubicBezTo>
                    <a:pt x="49" y="13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3"/>
                    <a:pt x="0" y="73"/>
                    <a:pt x="0" y="73"/>
                  </a:cubicBezTo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işḷïḑé">
              <a:extLst>
                <a:ext uri="{FF2B5EF4-FFF2-40B4-BE49-F238E27FC236}">
                  <a16:creationId xmlns="" xmlns:a16="http://schemas.microsoft.com/office/drawing/2014/main" id="{CF17B5B1-3854-4260-BAAE-1609BCF2C0A1}"/>
                </a:ext>
              </a:extLst>
            </p:cNvPr>
            <p:cNvSpPr/>
            <p:nvPr/>
          </p:nvSpPr>
          <p:spPr bwMode="auto">
            <a:xfrm>
              <a:off x="10241808" y="4638517"/>
              <a:ext cx="17448" cy="111029"/>
            </a:xfrm>
            <a:custGeom>
              <a:avLst/>
              <a:gdLst>
                <a:gd name="T0" fmla="*/ 8 w 12"/>
                <a:gd name="T1" fmla="*/ 0 h 80"/>
                <a:gd name="T2" fmla="*/ 10 w 12"/>
                <a:gd name="T3" fmla="*/ 0 h 80"/>
                <a:gd name="T4" fmla="*/ 11 w 12"/>
                <a:gd name="T5" fmla="*/ 4 h 80"/>
                <a:gd name="T6" fmla="*/ 6 w 12"/>
                <a:gd name="T7" fmla="*/ 40 h 80"/>
                <a:gd name="T8" fmla="*/ 11 w 12"/>
                <a:gd name="T9" fmla="*/ 75 h 80"/>
                <a:gd name="T10" fmla="*/ 10 w 12"/>
                <a:gd name="T11" fmla="*/ 79 h 80"/>
                <a:gd name="T12" fmla="*/ 6 w 12"/>
                <a:gd name="T13" fmla="*/ 78 h 80"/>
                <a:gd name="T14" fmla="*/ 0 w 12"/>
                <a:gd name="T15" fmla="*/ 40 h 80"/>
                <a:gd name="T16" fmla="*/ 6 w 12"/>
                <a:gd name="T17" fmla="*/ 2 h 80"/>
                <a:gd name="T18" fmla="*/ 8 w 12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80">
                  <a:moveTo>
                    <a:pt x="8" y="0"/>
                  </a:moveTo>
                  <a:cubicBezTo>
                    <a:pt x="9" y="0"/>
                    <a:pt x="9" y="0"/>
                    <a:pt x="10" y="0"/>
                  </a:cubicBezTo>
                  <a:cubicBezTo>
                    <a:pt x="11" y="1"/>
                    <a:pt x="12" y="3"/>
                    <a:pt x="11" y="4"/>
                  </a:cubicBezTo>
                  <a:cubicBezTo>
                    <a:pt x="11" y="4"/>
                    <a:pt x="6" y="17"/>
                    <a:pt x="6" y="40"/>
                  </a:cubicBezTo>
                  <a:cubicBezTo>
                    <a:pt x="6" y="64"/>
                    <a:pt x="11" y="75"/>
                    <a:pt x="11" y="75"/>
                  </a:cubicBezTo>
                  <a:cubicBezTo>
                    <a:pt x="12" y="77"/>
                    <a:pt x="11" y="79"/>
                    <a:pt x="10" y="79"/>
                  </a:cubicBezTo>
                  <a:cubicBezTo>
                    <a:pt x="8" y="80"/>
                    <a:pt x="6" y="79"/>
                    <a:pt x="6" y="78"/>
                  </a:cubicBezTo>
                  <a:cubicBezTo>
                    <a:pt x="5" y="77"/>
                    <a:pt x="0" y="66"/>
                    <a:pt x="0" y="40"/>
                  </a:cubicBezTo>
                  <a:cubicBezTo>
                    <a:pt x="0" y="15"/>
                    <a:pt x="5" y="2"/>
                    <a:pt x="6" y="2"/>
                  </a:cubicBezTo>
                  <a:cubicBezTo>
                    <a:pt x="6" y="0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9AD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is1idê">
              <a:extLst>
                <a:ext uri="{FF2B5EF4-FFF2-40B4-BE49-F238E27FC236}">
                  <a16:creationId xmlns="" xmlns:a16="http://schemas.microsoft.com/office/drawing/2014/main" id="{4363DA21-1279-4DEB-8DB1-2CC273A90E1D}"/>
                </a:ext>
              </a:extLst>
            </p:cNvPr>
            <p:cNvSpPr/>
            <p:nvPr/>
          </p:nvSpPr>
          <p:spPr bwMode="auto">
            <a:xfrm>
              <a:off x="9988026" y="4622655"/>
              <a:ext cx="551976" cy="144339"/>
            </a:xfrm>
            <a:custGeom>
              <a:avLst/>
              <a:gdLst>
                <a:gd name="T0" fmla="*/ 40 w 398"/>
                <a:gd name="T1" fmla="*/ 104 h 104"/>
                <a:gd name="T2" fmla="*/ 398 w 398"/>
                <a:gd name="T3" fmla="*/ 104 h 104"/>
                <a:gd name="T4" fmla="*/ 398 w 398"/>
                <a:gd name="T5" fmla="*/ 88 h 104"/>
                <a:gd name="T6" fmla="*/ 195 w 398"/>
                <a:gd name="T7" fmla="*/ 88 h 104"/>
                <a:gd name="T8" fmla="*/ 170 w 398"/>
                <a:gd name="T9" fmla="*/ 63 h 104"/>
                <a:gd name="T10" fmla="*/ 170 w 398"/>
                <a:gd name="T11" fmla="*/ 40 h 104"/>
                <a:gd name="T12" fmla="*/ 195 w 398"/>
                <a:gd name="T13" fmla="*/ 15 h 104"/>
                <a:gd name="T14" fmla="*/ 398 w 398"/>
                <a:gd name="T15" fmla="*/ 15 h 104"/>
                <a:gd name="T16" fmla="*/ 398 w 398"/>
                <a:gd name="T17" fmla="*/ 0 h 104"/>
                <a:gd name="T18" fmla="*/ 40 w 398"/>
                <a:gd name="T19" fmla="*/ 0 h 104"/>
                <a:gd name="T20" fmla="*/ 0 w 398"/>
                <a:gd name="T21" fmla="*/ 40 h 104"/>
                <a:gd name="T22" fmla="*/ 0 w 398"/>
                <a:gd name="T23" fmla="*/ 63 h 104"/>
                <a:gd name="T24" fmla="*/ 40 w 398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8" h="104">
                  <a:moveTo>
                    <a:pt x="40" y="104"/>
                  </a:moveTo>
                  <a:cubicBezTo>
                    <a:pt x="398" y="104"/>
                    <a:pt x="398" y="104"/>
                    <a:pt x="398" y="104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195" y="88"/>
                    <a:pt x="195" y="88"/>
                    <a:pt x="195" y="88"/>
                  </a:cubicBezTo>
                  <a:cubicBezTo>
                    <a:pt x="181" y="88"/>
                    <a:pt x="170" y="77"/>
                    <a:pt x="170" y="63"/>
                  </a:cubicBezTo>
                  <a:cubicBezTo>
                    <a:pt x="170" y="40"/>
                    <a:pt x="170" y="40"/>
                    <a:pt x="170" y="40"/>
                  </a:cubicBezTo>
                  <a:cubicBezTo>
                    <a:pt x="170" y="26"/>
                    <a:pt x="181" y="15"/>
                    <a:pt x="195" y="15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86"/>
                    <a:pt x="18" y="104"/>
                    <a:pt x="40" y="104"/>
                  </a:cubicBezTo>
                </a:path>
              </a:pathLst>
            </a:custGeom>
            <a:solidFill>
              <a:srgbClr val="00A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îşlîḓé">
              <a:extLst>
                <a:ext uri="{FF2B5EF4-FFF2-40B4-BE49-F238E27FC236}">
                  <a16:creationId xmlns="" xmlns:a16="http://schemas.microsoft.com/office/drawing/2014/main" id="{3B4892AC-5463-4D7D-A63F-7308ECBF0034}"/>
                </a:ext>
              </a:extLst>
            </p:cNvPr>
            <p:cNvSpPr/>
            <p:nvPr/>
          </p:nvSpPr>
          <p:spPr bwMode="auto">
            <a:xfrm>
              <a:off x="9988026" y="4709893"/>
              <a:ext cx="80894" cy="57101"/>
            </a:xfrm>
            <a:custGeom>
              <a:avLst/>
              <a:gdLst>
                <a:gd name="T0" fmla="*/ 59 w 59"/>
                <a:gd name="T1" fmla="*/ 41 h 41"/>
                <a:gd name="T2" fmla="*/ 40 w 59"/>
                <a:gd name="T3" fmla="*/ 41 h 41"/>
                <a:gd name="T4" fmla="*/ 0 w 59"/>
                <a:gd name="T5" fmla="*/ 0 h 41"/>
                <a:gd name="T6" fmla="*/ 0 w 59"/>
                <a:gd name="T7" fmla="*/ 0 h 41"/>
                <a:gd name="T8" fmla="*/ 40 w 59"/>
                <a:gd name="T9" fmla="*/ 41 h 41"/>
                <a:gd name="T10" fmla="*/ 59 w 59"/>
                <a:gd name="T11" fmla="*/ 41 h 41"/>
                <a:gd name="T12" fmla="*/ 59 w 5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41">
                  <a:moveTo>
                    <a:pt x="59" y="41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18" y="41"/>
                    <a:pt x="0" y="2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</a:path>
              </a:pathLst>
            </a:custGeom>
            <a:solidFill>
              <a:srgbClr val="B8B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išḷïḋé">
              <a:extLst>
                <a:ext uri="{FF2B5EF4-FFF2-40B4-BE49-F238E27FC236}">
                  <a16:creationId xmlns="" xmlns:a16="http://schemas.microsoft.com/office/drawing/2014/main" id="{3804E3D7-7CCB-45B4-9D15-84E29A51A2E0}"/>
                </a:ext>
              </a:extLst>
            </p:cNvPr>
            <p:cNvSpPr/>
            <p:nvPr/>
          </p:nvSpPr>
          <p:spPr bwMode="auto">
            <a:xfrm>
              <a:off x="10068919" y="4766994"/>
              <a:ext cx="187165" cy="0"/>
            </a:xfrm>
            <a:custGeom>
              <a:avLst/>
              <a:gdLst>
                <a:gd name="T0" fmla="*/ 134 w 134"/>
                <a:gd name="T1" fmla="*/ 0 w 134"/>
                <a:gd name="T2" fmla="*/ 0 w 134"/>
                <a:gd name="T3" fmla="*/ 134 w 134"/>
                <a:gd name="T4" fmla="*/ 134 w 13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34">
                  <a:moveTo>
                    <a:pt x="1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</a:path>
              </a:pathLst>
            </a:custGeom>
            <a:solidFill>
              <a:srgbClr val="AA2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íş1ïdè">
              <a:extLst>
                <a:ext uri="{FF2B5EF4-FFF2-40B4-BE49-F238E27FC236}">
                  <a16:creationId xmlns="" xmlns:a16="http://schemas.microsoft.com/office/drawing/2014/main" id="{82550CD1-2E42-40F4-B6BC-9A25ADC4ED74}"/>
                </a:ext>
              </a:extLst>
            </p:cNvPr>
            <p:cNvSpPr/>
            <p:nvPr/>
          </p:nvSpPr>
          <p:spPr bwMode="auto">
            <a:xfrm>
              <a:off x="9988026" y="4622655"/>
              <a:ext cx="268058" cy="144339"/>
            </a:xfrm>
            <a:custGeom>
              <a:avLst/>
              <a:gdLst>
                <a:gd name="T0" fmla="*/ 193 w 193"/>
                <a:gd name="T1" fmla="*/ 104 h 104"/>
                <a:gd name="T2" fmla="*/ 59 w 193"/>
                <a:gd name="T3" fmla="*/ 104 h 104"/>
                <a:gd name="T4" fmla="*/ 40 w 193"/>
                <a:gd name="T5" fmla="*/ 104 h 104"/>
                <a:gd name="T6" fmla="*/ 0 w 193"/>
                <a:gd name="T7" fmla="*/ 63 h 104"/>
                <a:gd name="T8" fmla="*/ 0 w 193"/>
                <a:gd name="T9" fmla="*/ 40 h 104"/>
                <a:gd name="T10" fmla="*/ 40 w 193"/>
                <a:gd name="T11" fmla="*/ 0 h 104"/>
                <a:gd name="T12" fmla="*/ 193 w 193"/>
                <a:gd name="T13" fmla="*/ 0 h 104"/>
                <a:gd name="T14" fmla="*/ 193 w 193"/>
                <a:gd name="T15" fmla="*/ 0 h 104"/>
                <a:gd name="T16" fmla="*/ 152 w 193"/>
                <a:gd name="T17" fmla="*/ 40 h 104"/>
                <a:gd name="T18" fmla="*/ 152 w 193"/>
                <a:gd name="T19" fmla="*/ 63 h 104"/>
                <a:gd name="T20" fmla="*/ 193 w 193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104">
                  <a:moveTo>
                    <a:pt x="193" y="104"/>
                  </a:moveTo>
                  <a:cubicBezTo>
                    <a:pt x="59" y="104"/>
                    <a:pt x="59" y="104"/>
                    <a:pt x="59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18" y="104"/>
                    <a:pt x="0" y="86"/>
                    <a:pt x="0" y="6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70" y="0"/>
                    <a:pt x="152" y="18"/>
                    <a:pt x="152" y="40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85"/>
                    <a:pt x="170" y="104"/>
                    <a:pt x="193" y="104"/>
                  </a:cubicBezTo>
                </a:path>
              </a:pathLst>
            </a:custGeom>
            <a:solidFill>
              <a:srgbClr val="007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îSḷiḑe">
              <a:extLst>
                <a:ext uri="{FF2B5EF4-FFF2-40B4-BE49-F238E27FC236}">
                  <a16:creationId xmlns="" xmlns:a16="http://schemas.microsoft.com/office/drawing/2014/main" id="{3DA98763-0CF8-4E8F-B372-F49EADDBBFB0}"/>
                </a:ext>
              </a:extLst>
            </p:cNvPr>
            <p:cNvSpPr/>
            <p:nvPr/>
          </p:nvSpPr>
          <p:spPr bwMode="auto">
            <a:xfrm>
              <a:off x="10303668" y="4597277"/>
              <a:ext cx="1586" cy="1586"/>
            </a:xfrm>
            <a:prstGeom prst="rect">
              <a:avLst/>
            </a:prstGeom>
            <a:solidFill>
              <a:srgbClr val="C6C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ïSḷîḑê">
              <a:extLst>
                <a:ext uri="{FF2B5EF4-FFF2-40B4-BE49-F238E27FC236}">
                  <a16:creationId xmlns="" xmlns:a16="http://schemas.microsoft.com/office/drawing/2014/main" id="{B7D9E876-5B7F-496D-9D5B-74B1C194E418}"/>
                </a:ext>
              </a:extLst>
            </p:cNvPr>
            <p:cNvSpPr/>
            <p:nvPr/>
          </p:nvSpPr>
          <p:spPr bwMode="auto">
            <a:xfrm>
              <a:off x="10303668" y="459727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îsḷïḑè">
              <a:extLst>
                <a:ext uri="{FF2B5EF4-FFF2-40B4-BE49-F238E27FC236}">
                  <a16:creationId xmlns="" xmlns:a16="http://schemas.microsoft.com/office/drawing/2014/main" id="{E4DA42DC-04A2-47C1-836D-C1E8A3F00C32}"/>
                </a:ext>
              </a:extLst>
            </p:cNvPr>
            <p:cNvSpPr/>
            <p:nvPr/>
          </p:nvSpPr>
          <p:spPr bwMode="auto">
            <a:xfrm>
              <a:off x="10157742" y="4597277"/>
              <a:ext cx="145924" cy="1586"/>
            </a:xfrm>
            <a:prstGeom prst="rect">
              <a:avLst/>
            </a:prstGeom>
            <a:solidFill>
              <a:srgbClr val="B8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îşļïḋè">
              <a:extLst>
                <a:ext uri="{FF2B5EF4-FFF2-40B4-BE49-F238E27FC236}">
                  <a16:creationId xmlns="" xmlns:a16="http://schemas.microsoft.com/office/drawing/2014/main" id="{371031A6-8FA3-4740-8F13-962FD5E3A7C7}"/>
                </a:ext>
              </a:extLst>
            </p:cNvPr>
            <p:cNvSpPr/>
            <p:nvPr/>
          </p:nvSpPr>
          <p:spPr bwMode="auto">
            <a:xfrm>
              <a:off x="10157742" y="4597277"/>
              <a:ext cx="145924" cy="0"/>
            </a:xfrm>
            <a:custGeom>
              <a:avLst/>
              <a:gdLst>
                <a:gd name="T0" fmla="*/ 0 w 92"/>
                <a:gd name="T1" fmla="*/ 92 w 92"/>
                <a:gd name="T2" fmla="*/ 92 w 92"/>
                <a:gd name="T3" fmla="*/ 0 w 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2">
                  <a:moveTo>
                    <a:pt x="0" y="0"/>
                  </a:moveTo>
                  <a:lnTo>
                    <a:pt x="92" y="0"/>
                  </a:lnTo>
                  <a:lnTo>
                    <a:pt x="9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ïśļiḓé">
              <a:extLst>
                <a:ext uri="{FF2B5EF4-FFF2-40B4-BE49-F238E27FC236}">
                  <a16:creationId xmlns="" xmlns:a16="http://schemas.microsoft.com/office/drawing/2014/main" id="{F6FE45C8-FA82-4F52-AD09-86C9350D4654}"/>
                </a:ext>
              </a:extLst>
            </p:cNvPr>
            <p:cNvSpPr/>
            <p:nvPr/>
          </p:nvSpPr>
          <p:spPr bwMode="auto">
            <a:xfrm>
              <a:off x="10314771" y="4594104"/>
              <a:ext cx="1586" cy="1586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2" y="1"/>
                    <a:pt x="1" y="1"/>
                    <a:pt x="0" y="1"/>
                  </a:cubicBezTo>
                </a:path>
              </a:pathLst>
            </a:custGeom>
            <a:solidFill>
              <a:srgbClr val="29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îṡḻîḑe">
              <a:extLst>
                <a:ext uri="{FF2B5EF4-FFF2-40B4-BE49-F238E27FC236}">
                  <a16:creationId xmlns="" xmlns:a16="http://schemas.microsoft.com/office/drawing/2014/main" id="{A71DD5B7-5A7C-422E-8E5D-3C63B7B77669}"/>
                </a:ext>
              </a:extLst>
            </p:cNvPr>
            <p:cNvSpPr/>
            <p:nvPr/>
          </p:nvSpPr>
          <p:spPr bwMode="auto">
            <a:xfrm>
              <a:off x="10554277" y="4622655"/>
              <a:ext cx="1586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1 w 1"/>
                <a:gd name="T13" fmla="*/ 1 w 1"/>
                <a:gd name="T14" fmla="*/ 1 w 1"/>
                <a:gd name="T15" fmla="*/ 1 w 1"/>
                <a:gd name="T16" fmla="*/ 1 w 1"/>
                <a:gd name="T17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0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iṩliḓé">
              <a:extLst>
                <a:ext uri="{FF2B5EF4-FFF2-40B4-BE49-F238E27FC236}">
                  <a16:creationId xmlns="" xmlns:a16="http://schemas.microsoft.com/office/drawing/2014/main" id="{C74E8336-EE9B-4F74-99F1-B14CA471D1B7}"/>
                </a:ext>
              </a:extLst>
            </p:cNvPr>
            <p:cNvSpPr/>
            <p:nvPr/>
          </p:nvSpPr>
          <p:spPr bwMode="auto">
            <a:xfrm>
              <a:off x="10317944" y="4594104"/>
              <a:ext cx="288677" cy="28550"/>
            </a:xfrm>
            <a:custGeom>
              <a:avLst/>
              <a:gdLst>
                <a:gd name="T0" fmla="*/ 160 w 207"/>
                <a:gd name="T1" fmla="*/ 20 h 20"/>
                <a:gd name="T2" fmla="*/ 160 w 207"/>
                <a:gd name="T3" fmla="*/ 20 h 20"/>
                <a:gd name="T4" fmla="*/ 0 w 207"/>
                <a:gd name="T5" fmla="*/ 20 h 20"/>
                <a:gd name="T6" fmla="*/ 34 w 207"/>
                <a:gd name="T7" fmla="*/ 0 h 20"/>
                <a:gd name="T8" fmla="*/ 207 w 207"/>
                <a:gd name="T9" fmla="*/ 0 h 20"/>
                <a:gd name="T10" fmla="*/ 171 w 207"/>
                <a:gd name="T11" fmla="*/ 20 h 20"/>
                <a:gd name="T12" fmla="*/ 171 w 207"/>
                <a:gd name="T13" fmla="*/ 20 h 20"/>
                <a:gd name="T14" fmla="*/ 171 w 207"/>
                <a:gd name="T15" fmla="*/ 20 h 20"/>
                <a:gd name="T16" fmla="*/ 171 w 207"/>
                <a:gd name="T17" fmla="*/ 20 h 20"/>
                <a:gd name="T18" fmla="*/ 170 w 207"/>
                <a:gd name="T19" fmla="*/ 20 h 20"/>
                <a:gd name="T20" fmla="*/ 170 w 207"/>
                <a:gd name="T21" fmla="*/ 20 h 20"/>
                <a:gd name="T22" fmla="*/ 170 w 207"/>
                <a:gd name="T23" fmla="*/ 20 h 20"/>
                <a:gd name="T24" fmla="*/ 170 w 207"/>
                <a:gd name="T25" fmla="*/ 20 h 20"/>
                <a:gd name="T26" fmla="*/ 170 w 207"/>
                <a:gd name="T27" fmla="*/ 20 h 20"/>
                <a:gd name="T28" fmla="*/ 170 w 207"/>
                <a:gd name="T29" fmla="*/ 20 h 20"/>
                <a:gd name="T30" fmla="*/ 170 w 207"/>
                <a:gd name="T31" fmla="*/ 20 h 20"/>
                <a:gd name="T32" fmla="*/ 170 w 207"/>
                <a:gd name="T33" fmla="*/ 20 h 20"/>
                <a:gd name="T34" fmla="*/ 170 w 207"/>
                <a:gd name="T35" fmla="*/ 20 h 20"/>
                <a:gd name="T36" fmla="*/ 170 w 207"/>
                <a:gd name="T37" fmla="*/ 20 h 20"/>
                <a:gd name="T38" fmla="*/ 160 w 207"/>
                <a:gd name="T3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7" h="20">
                  <a:moveTo>
                    <a:pt x="160" y="20"/>
                  </a:moveTo>
                  <a:cubicBezTo>
                    <a:pt x="160" y="20"/>
                    <a:pt x="160" y="20"/>
                    <a:pt x="16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" y="19"/>
                    <a:pt x="26" y="11"/>
                    <a:pt x="34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199" y="12"/>
                    <a:pt x="186" y="19"/>
                    <a:pt x="171" y="20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1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60" y="20"/>
                    <a:pt x="160" y="20"/>
                    <a:pt x="160" y="20"/>
                  </a:cubicBezTo>
                </a:path>
              </a:pathLst>
            </a:custGeom>
            <a:solidFill>
              <a:srgbClr val="D04E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îṩľîḋe">
              <a:extLst>
                <a:ext uri="{FF2B5EF4-FFF2-40B4-BE49-F238E27FC236}">
                  <a16:creationId xmlns="" xmlns:a16="http://schemas.microsoft.com/office/drawing/2014/main" id="{A29BD85F-D9E1-41E4-AA1B-F30104C4595C}"/>
                </a:ext>
              </a:extLst>
            </p:cNvPr>
            <p:cNvSpPr/>
            <p:nvPr/>
          </p:nvSpPr>
          <p:spPr bwMode="auto">
            <a:xfrm>
              <a:off x="10317944" y="4594104"/>
              <a:ext cx="47584" cy="28550"/>
            </a:xfrm>
            <a:custGeom>
              <a:avLst/>
              <a:gdLst>
                <a:gd name="T0" fmla="*/ 0 w 34"/>
                <a:gd name="T1" fmla="*/ 20 h 20"/>
                <a:gd name="T2" fmla="*/ 0 w 34"/>
                <a:gd name="T3" fmla="*/ 20 h 20"/>
                <a:gd name="T4" fmla="*/ 34 w 34"/>
                <a:gd name="T5" fmla="*/ 0 h 20"/>
                <a:gd name="T6" fmla="*/ 34 w 34"/>
                <a:gd name="T7" fmla="*/ 0 h 20"/>
                <a:gd name="T8" fmla="*/ 0 w 3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4" y="19"/>
                    <a:pt x="26" y="11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1"/>
                    <a:pt x="14" y="19"/>
                    <a:pt x="0" y="20"/>
                  </a:cubicBezTo>
                </a:path>
              </a:pathLst>
            </a:custGeom>
            <a:solidFill>
              <a:srgbClr val="B8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ïṩľîḋe">
              <a:extLst>
                <a:ext uri="{FF2B5EF4-FFF2-40B4-BE49-F238E27FC236}">
                  <a16:creationId xmlns="" xmlns:a16="http://schemas.microsoft.com/office/drawing/2014/main" id="{743FCDDB-37C2-42EB-8990-5F326A3E6E49}"/>
                </a:ext>
              </a:extLst>
            </p:cNvPr>
            <p:cNvSpPr/>
            <p:nvPr/>
          </p:nvSpPr>
          <p:spPr bwMode="auto">
            <a:xfrm>
              <a:off x="10313184" y="4622655"/>
              <a:ext cx="226817" cy="0"/>
            </a:xfrm>
            <a:custGeom>
              <a:avLst/>
              <a:gdLst>
                <a:gd name="T0" fmla="*/ 0 w 164"/>
                <a:gd name="T1" fmla="*/ 4 w 164"/>
                <a:gd name="T2" fmla="*/ 4 w 164"/>
                <a:gd name="T3" fmla="*/ 164 w 164"/>
                <a:gd name="T4" fmla="*/ 164 w 164"/>
                <a:gd name="T5" fmla="*/ 0 w 16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64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8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ïṣḻídè">
              <a:extLst>
                <a:ext uri="{FF2B5EF4-FFF2-40B4-BE49-F238E27FC236}">
                  <a16:creationId xmlns="" xmlns:a16="http://schemas.microsoft.com/office/drawing/2014/main" id="{A8087DCB-3AD4-4167-8C53-FDDF51630441}"/>
                </a:ext>
              </a:extLst>
            </p:cNvPr>
            <p:cNvSpPr/>
            <p:nvPr/>
          </p:nvSpPr>
          <p:spPr bwMode="auto">
            <a:xfrm>
              <a:off x="10310013" y="4597277"/>
              <a:ext cx="1586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C6C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íšľide">
              <a:extLst>
                <a:ext uri="{FF2B5EF4-FFF2-40B4-BE49-F238E27FC236}">
                  <a16:creationId xmlns="" xmlns:a16="http://schemas.microsoft.com/office/drawing/2014/main" id="{035F4A7A-8BD7-438E-9852-38919C00D120}"/>
                </a:ext>
              </a:extLst>
            </p:cNvPr>
            <p:cNvSpPr/>
            <p:nvPr/>
          </p:nvSpPr>
          <p:spPr bwMode="auto">
            <a:xfrm>
              <a:off x="10311599" y="4595691"/>
              <a:ext cx="3173" cy="1586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1 h 1"/>
                <a:gd name="T10" fmla="*/ 2 w 2"/>
                <a:gd name="T11" fmla="*/ 0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solidFill>
              <a:srgbClr val="29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išľîḓe">
              <a:extLst>
                <a:ext uri="{FF2B5EF4-FFF2-40B4-BE49-F238E27FC236}">
                  <a16:creationId xmlns="" xmlns:a16="http://schemas.microsoft.com/office/drawing/2014/main" id="{C1CA57E1-0165-4628-B40D-54B6406A008D}"/>
                </a:ext>
              </a:extLst>
            </p:cNvPr>
            <p:cNvSpPr/>
            <p:nvPr/>
          </p:nvSpPr>
          <p:spPr bwMode="auto">
            <a:xfrm>
              <a:off x="10306840" y="4597277"/>
              <a:ext cx="1586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6C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iṡlïdé">
              <a:extLst>
                <a:ext uri="{FF2B5EF4-FFF2-40B4-BE49-F238E27FC236}">
                  <a16:creationId xmlns="" xmlns:a16="http://schemas.microsoft.com/office/drawing/2014/main" id="{73ECCC30-85A1-43F6-B3EB-01F95D5F0C6F}"/>
                </a:ext>
              </a:extLst>
            </p:cNvPr>
            <p:cNvSpPr/>
            <p:nvPr/>
          </p:nvSpPr>
          <p:spPr bwMode="auto">
            <a:xfrm>
              <a:off x="10308426" y="4597277"/>
              <a:ext cx="1586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9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i$ḻíde">
              <a:extLst>
                <a:ext uri="{FF2B5EF4-FFF2-40B4-BE49-F238E27FC236}">
                  <a16:creationId xmlns="" xmlns:a16="http://schemas.microsoft.com/office/drawing/2014/main" id="{CEBD16B6-8D08-4A3B-8D86-53E635FB591E}"/>
                </a:ext>
              </a:extLst>
            </p:cNvPr>
            <p:cNvSpPr/>
            <p:nvPr/>
          </p:nvSpPr>
          <p:spPr bwMode="auto">
            <a:xfrm>
              <a:off x="10482901" y="5550546"/>
              <a:ext cx="239506" cy="34895"/>
            </a:xfrm>
            <a:custGeom>
              <a:avLst/>
              <a:gdLst>
                <a:gd name="T0" fmla="*/ 131 w 173"/>
                <a:gd name="T1" fmla="*/ 0 h 26"/>
                <a:gd name="T2" fmla="*/ 0 w 173"/>
                <a:gd name="T3" fmla="*/ 0 h 26"/>
                <a:gd name="T4" fmla="*/ 42 w 173"/>
                <a:gd name="T5" fmla="*/ 26 h 26"/>
                <a:gd name="T6" fmla="*/ 173 w 173"/>
                <a:gd name="T7" fmla="*/ 26 h 26"/>
                <a:gd name="T8" fmla="*/ 131 w 17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6">
                  <a:moveTo>
                    <a:pt x="1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35" y="10"/>
                    <a:pt x="42" y="26"/>
                  </a:cubicBezTo>
                  <a:cubicBezTo>
                    <a:pt x="173" y="26"/>
                    <a:pt x="173" y="26"/>
                    <a:pt x="173" y="26"/>
                  </a:cubicBezTo>
                  <a:cubicBezTo>
                    <a:pt x="165" y="10"/>
                    <a:pt x="150" y="0"/>
                    <a:pt x="131" y="0"/>
                  </a:cubicBezTo>
                  <a:close/>
                </a:path>
              </a:pathLst>
            </a:custGeom>
            <a:solidFill>
              <a:srgbClr val="EC6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işlîḓê">
              <a:extLst>
                <a:ext uri="{FF2B5EF4-FFF2-40B4-BE49-F238E27FC236}">
                  <a16:creationId xmlns="" xmlns:a16="http://schemas.microsoft.com/office/drawing/2014/main" id="{C6DE18C2-3F46-4450-A3D3-EF3D17C4F11A}"/>
                </a:ext>
              </a:extLst>
            </p:cNvPr>
            <p:cNvSpPr/>
            <p:nvPr/>
          </p:nvSpPr>
          <p:spPr bwMode="auto">
            <a:xfrm>
              <a:off x="10037196" y="5093737"/>
              <a:ext cx="329916" cy="30137"/>
            </a:xfrm>
            <a:custGeom>
              <a:avLst/>
              <a:gdLst>
                <a:gd name="T0" fmla="*/ 0 w 237"/>
                <a:gd name="T1" fmla="*/ 22 h 22"/>
                <a:gd name="T2" fmla="*/ 200 w 237"/>
                <a:gd name="T3" fmla="*/ 22 h 22"/>
                <a:gd name="T4" fmla="*/ 237 w 237"/>
                <a:gd name="T5" fmla="*/ 0 h 22"/>
                <a:gd name="T6" fmla="*/ 36 w 237"/>
                <a:gd name="T7" fmla="*/ 0 h 22"/>
                <a:gd name="T8" fmla="*/ 0 w 237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2">
                  <a:moveTo>
                    <a:pt x="0" y="22"/>
                  </a:moveTo>
                  <a:cubicBezTo>
                    <a:pt x="200" y="22"/>
                    <a:pt x="200" y="22"/>
                    <a:pt x="200" y="22"/>
                  </a:cubicBezTo>
                  <a:cubicBezTo>
                    <a:pt x="207" y="9"/>
                    <a:pt x="221" y="0"/>
                    <a:pt x="2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1" y="0"/>
                    <a:pt x="7" y="9"/>
                    <a:pt x="0" y="22"/>
                  </a:cubicBezTo>
                  <a:close/>
                </a:path>
              </a:pathLst>
            </a:custGeom>
            <a:solidFill>
              <a:srgbClr val="A75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iṧľïḓê">
              <a:extLst>
                <a:ext uri="{FF2B5EF4-FFF2-40B4-BE49-F238E27FC236}">
                  <a16:creationId xmlns="" xmlns:a16="http://schemas.microsoft.com/office/drawing/2014/main" id="{C641562C-60D1-4236-99D7-C69A67AE927F}"/>
                </a:ext>
              </a:extLst>
            </p:cNvPr>
            <p:cNvSpPr/>
            <p:nvPr/>
          </p:nvSpPr>
          <p:spPr bwMode="auto">
            <a:xfrm>
              <a:off x="9198130" y="4955743"/>
              <a:ext cx="222060" cy="93582"/>
            </a:xfrm>
            <a:custGeom>
              <a:avLst/>
              <a:gdLst>
                <a:gd name="T0" fmla="*/ 131 w 160"/>
                <a:gd name="T1" fmla="*/ 67 h 67"/>
                <a:gd name="T2" fmla="*/ 160 w 160"/>
                <a:gd name="T3" fmla="*/ 38 h 67"/>
                <a:gd name="T4" fmla="*/ 160 w 160"/>
                <a:gd name="T5" fmla="*/ 29 h 67"/>
                <a:gd name="T6" fmla="*/ 131 w 160"/>
                <a:gd name="T7" fmla="*/ 0 h 67"/>
                <a:gd name="T8" fmla="*/ 0 w 160"/>
                <a:gd name="T9" fmla="*/ 0 h 67"/>
                <a:gd name="T10" fmla="*/ 12 w 160"/>
                <a:gd name="T11" fmla="*/ 31 h 67"/>
                <a:gd name="T12" fmla="*/ 0 w 160"/>
                <a:gd name="T13" fmla="*/ 67 h 67"/>
                <a:gd name="T14" fmla="*/ 131 w 160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7">
                  <a:moveTo>
                    <a:pt x="131" y="67"/>
                  </a:moveTo>
                  <a:cubicBezTo>
                    <a:pt x="147" y="67"/>
                    <a:pt x="160" y="54"/>
                    <a:pt x="160" y="38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0" y="13"/>
                    <a:pt x="147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7"/>
                    <a:pt x="12" y="31"/>
                  </a:cubicBezTo>
                  <a:cubicBezTo>
                    <a:pt x="12" y="60"/>
                    <a:pt x="0" y="67"/>
                    <a:pt x="0" y="67"/>
                  </a:cubicBezTo>
                  <a:cubicBezTo>
                    <a:pt x="131" y="67"/>
                    <a:pt x="131" y="67"/>
                    <a:pt x="131" y="67"/>
                  </a:cubicBezTo>
                  <a:close/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íṥľiḑè">
              <a:extLst>
                <a:ext uri="{FF2B5EF4-FFF2-40B4-BE49-F238E27FC236}">
                  <a16:creationId xmlns="" xmlns:a16="http://schemas.microsoft.com/office/drawing/2014/main" id="{B0A5CC81-9FAC-42E5-B597-1D03558158C5}"/>
                </a:ext>
              </a:extLst>
            </p:cNvPr>
            <p:cNvSpPr/>
            <p:nvPr/>
          </p:nvSpPr>
          <p:spPr bwMode="auto">
            <a:xfrm>
              <a:off x="9169579" y="4931951"/>
              <a:ext cx="466325" cy="141166"/>
            </a:xfrm>
            <a:custGeom>
              <a:avLst/>
              <a:gdLst>
                <a:gd name="T0" fmla="*/ 289 w 335"/>
                <a:gd name="T1" fmla="*/ 0 h 102"/>
                <a:gd name="T2" fmla="*/ 0 w 335"/>
                <a:gd name="T3" fmla="*/ 0 h 102"/>
                <a:gd name="T4" fmla="*/ 0 w 335"/>
                <a:gd name="T5" fmla="*/ 18 h 102"/>
                <a:gd name="T6" fmla="*/ 151 w 335"/>
                <a:gd name="T7" fmla="*/ 18 h 102"/>
                <a:gd name="T8" fmla="*/ 180 w 335"/>
                <a:gd name="T9" fmla="*/ 47 h 102"/>
                <a:gd name="T10" fmla="*/ 180 w 335"/>
                <a:gd name="T11" fmla="*/ 56 h 102"/>
                <a:gd name="T12" fmla="*/ 151 w 335"/>
                <a:gd name="T13" fmla="*/ 85 h 102"/>
                <a:gd name="T14" fmla="*/ 0 w 335"/>
                <a:gd name="T15" fmla="*/ 85 h 102"/>
                <a:gd name="T16" fmla="*/ 0 w 335"/>
                <a:gd name="T17" fmla="*/ 102 h 102"/>
                <a:gd name="T18" fmla="*/ 289 w 335"/>
                <a:gd name="T19" fmla="*/ 102 h 102"/>
                <a:gd name="T20" fmla="*/ 335 w 335"/>
                <a:gd name="T21" fmla="*/ 56 h 102"/>
                <a:gd name="T22" fmla="*/ 335 w 335"/>
                <a:gd name="T23" fmla="*/ 47 h 102"/>
                <a:gd name="T24" fmla="*/ 289 w 335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5" h="102">
                  <a:moveTo>
                    <a:pt x="2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1" y="18"/>
                    <a:pt x="151" y="18"/>
                    <a:pt x="151" y="18"/>
                  </a:cubicBezTo>
                  <a:cubicBezTo>
                    <a:pt x="167" y="18"/>
                    <a:pt x="180" y="31"/>
                    <a:pt x="180" y="47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72"/>
                    <a:pt x="167" y="85"/>
                    <a:pt x="151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89" y="102"/>
                    <a:pt x="289" y="102"/>
                    <a:pt x="289" y="102"/>
                  </a:cubicBezTo>
                  <a:cubicBezTo>
                    <a:pt x="314" y="102"/>
                    <a:pt x="335" y="82"/>
                    <a:pt x="335" y="56"/>
                  </a:cubicBezTo>
                  <a:cubicBezTo>
                    <a:pt x="335" y="47"/>
                    <a:pt x="335" y="47"/>
                    <a:pt x="335" y="47"/>
                  </a:cubicBezTo>
                  <a:cubicBezTo>
                    <a:pt x="335" y="21"/>
                    <a:pt x="314" y="0"/>
                    <a:pt x="289" y="0"/>
                  </a:cubicBez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î$ḷíḍê">
              <a:extLst>
                <a:ext uri="{FF2B5EF4-FFF2-40B4-BE49-F238E27FC236}">
                  <a16:creationId xmlns="" xmlns:a16="http://schemas.microsoft.com/office/drawing/2014/main" id="{0ABF6598-3D9D-4D53-99A2-59154DCF64DB}"/>
                </a:ext>
              </a:extLst>
            </p:cNvPr>
            <p:cNvSpPr/>
            <p:nvPr/>
          </p:nvSpPr>
          <p:spPr bwMode="auto">
            <a:xfrm>
              <a:off x="9190199" y="5039808"/>
              <a:ext cx="439360" cy="33308"/>
            </a:xfrm>
            <a:custGeom>
              <a:avLst/>
              <a:gdLst>
                <a:gd name="T0" fmla="*/ 156 w 316"/>
                <a:gd name="T1" fmla="*/ 0 h 24"/>
                <a:gd name="T2" fmla="*/ 137 w 316"/>
                <a:gd name="T3" fmla="*/ 7 h 24"/>
                <a:gd name="T4" fmla="*/ 0 w 316"/>
                <a:gd name="T5" fmla="*/ 7 h 24"/>
                <a:gd name="T6" fmla="*/ 0 w 316"/>
                <a:gd name="T7" fmla="*/ 24 h 24"/>
                <a:gd name="T8" fmla="*/ 275 w 316"/>
                <a:gd name="T9" fmla="*/ 24 h 24"/>
                <a:gd name="T10" fmla="*/ 316 w 316"/>
                <a:gd name="T11" fmla="*/ 0 h 24"/>
                <a:gd name="T12" fmla="*/ 156 w 31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" h="24">
                  <a:moveTo>
                    <a:pt x="156" y="0"/>
                  </a:moveTo>
                  <a:cubicBezTo>
                    <a:pt x="151" y="4"/>
                    <a:pt x="144" y="7"/>
                    <a:pt x="137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75" y="24"/>
                    <a:pt x="275" y="24"/>
                    <a:pt x="275" y="24"/>
                  </a:cubicBezTo>
                  <a:cubicBezTo>
                    <a:pt x="292" y="24"/>
                    <a:pt x="308" y="15"/>
                    <a:pt x="316" y="0"/>
                  </a:cubicBezTo>
                  <a:cubicBezTo>
                    <a:pt x="156" y="0"/>
                    <a:pt x="156" y="0"/>
                    <a:pt x="156" y="0"/>
                  </a:cubicBezTo>
                  <a:close/>
                </a:path>
              </a:pathLst>
            </a:custGeom>
            <a:solidFill>
              <a:srgbClr val="E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i$ļidê">
              <a:extLst>
                <a:ext uri="{FF2B5EF4-FFF2-40B4-BE49-F238E27FC236}">
                  <a16:creationId xmlns="" xmlns:a16="http://schemas.microsoft.com/office/drawing/2014/main" id="{DEC538C8-7FD4-4A9C-987A-99434B7F7F91}"/>
                </a:ext>
              </a:extLst>
            </p:cNvPr>
            <p:cNvSpPr/>
            <p:nvPr/>
          </p:nvSpPr>
          <p:spPr bwMode="auto">
            <a:xfrm>
              <a:off x="9169579" y="4931951"/>
              <a:ext cx="283919" cy="141166"/>
            </a:xfrm>
            <a:custGeom>
              <a:avLst/>
              <a:gdLst>
                <a:gd name="T0" fmla="*/ 151 w 204"/>
                <a:gd name="T1" fmla="*/ 85 h 102"/>
                <a:gd name="T2" fmla="*/ 180 w 204"/>
                <a:gd name="T3" fmla="*/ 56 h 102"/>
                <a:gd name="T4" fmla="*/ 180 w 204"/>
                <a:gd name="T5" fmla="*/ 47 h 102"/>
                <a:gd name="T6" fmla="*/ 151 w 204"/>
                <a:gd name="T7" fmla="*/ 18 h 102"/>
                <a:gd name="T8" fmla="*/ 0 w 204"/>
                <a:gd name="T9" fmla="*/ 18 h 102"/>
                <a:gd name="T10" fmla="*/ 0 w 204"/>
                <a:gd name="T11" fmla="*/ 0 h 102"/>
                <a:gd name="T12" fmla="*/ 158 w 204"/>
                <a:gd name="T13" fmla="*/ 0 h 102"/>
                <a:gd name="T14" fmla="*/ 204 w 204"/>
                <a:gd name="T15" fmla="*/ 47 h 102"/>
                <a:gd name="T16" fmla="*/ 204 w 204"/>
                <a:gd name="T17" fmla="*/ 56 h 102"/>
                <a:gd name="T18" fmla="*/ 158 w 204"/>
                <a:gd name="T19" fmla="*/ 102 h 102"/>
                <a:gd name="T20" fmla="*/ 0 w 204"/>
                <a:gd name="T21" fmla="*/ 102 h 102"/>
                <a:gd name="T22" fmla="*/ 0 w 204"/>
                <a:gd name="T23" fmla="*/ 85 h 102"/>
                <a:gd name="T24" fmla="*/ 151 w 204"/>
                <a:gd name="T25" fmla="*/ 8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102">
                  <a:moveTo>
                    <a:pt x="151" y="85"/>
                  </a:moveTo>
                  <a:cubicBezTo>
                    <a:pt x="167" y="85"/>
                    <a:pt x="180" y="72"/>
                    <a:pt x="180" y="56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0" y="31"/>
                    <a:pt x="167" y="18"/>
                    <a:pt x="15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4" y="0"/>
                    <a:pt x="204" y="21"/>
                    <a:pt x="204" y="47"/>
                  </a:cubicBezTo>
                  <a:cubicBezTo>
                    <a:pt x="204" y="56"/>
                    <a:pt x="204" y="56"/>
                    <a:pt x="204" y="56"/>
                  </a:cubicBezTo>
                  <a:cubicBezTo>
                    <a:pt x="204" y="82"/>
                    <a:pt x="184" y="102"/>
                    <a:pt x="158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51" y="85"/>
                    <a:pt x="151" y="85"/>
                    <a:pt x="151" y="85"/>
                  </a:cubicBezTo>
                  <a:close/>
                </a:path>
              </a:pathLst>
            </a:custGeom>
            <a:solidFill>
              <a:srgbClr val="E9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" name="íSḷide">
              <a:extLst>
                <a:ext uri="{FF2B5EF4-FFF2-40B4-BE49-F238E27FC236}">
                  <a16:creationId xmlns="" xmlns:a16="http://schemas.microsoft.com/office/drawing/2014/main" id="{8B8E314C-6F19-4B87-8AF4-9E4E028929D7}"/>
                </a:ext>
              </a:extLst>
            </p:cNvPr>
            <p:cNvSpPr/>
            <p:nvPr/>
          </p:nvSpPr>
          <p:spPr bwMode="auto">
            <a:xfrm>
              <a:off x="9382122" y="4955743"/>
              <a:ext cx="38068" cy="93582"/>
            </a:xfrm>
            <a:custGeom>
              <a:avLst/>
              <a:gdLst>
                <a:gd name="T0" fmla="*/ 0 w 27"/>
                <a:gd name="T1" fmla="*/ 0 h 67"/>
                <a:gd name="T2" fmla="*/ 27 w 27"/>
                <a:gd name="T3" fmla="*/ 29 h 67"/>
                <a:gd name="T4" fmla="*/ 27 w 27"/>
                <a:gd name="T5" fmla="*/ 38 h 67"/>
                <a:gd name="T6" fmla="*/ 0 w 27"/>
                <a:gd name="T7" fmla="*/ 67 h 67"/>
                <a:gd name="T8" fmla="*/ 5 w 27"/>
                <a:gd name="T9" fmla="*/ 33 h 67"/>
                <a:gd name="T10" fmla="*/ 0 w 2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7">
                  <a:moveTo>
                    <a:pt x="0" y="0"/>
                  </a:moveTo>
                  <a:cubicBezTo>
                    <a:pt x="15" y="1"/>
                    <a:pt x="27" y="14"/>
                    <a:pt x="27" y="2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53"/>
                    <a:pt x="15" y="66"/>
                    <a:pt x="0" y="67"/>
                  </a:cubicBezTo>
                  <a:cubicBezTo>
                    <a:pt x="0" y="67"/>
                    <a:pt x="5" y="54"/>
                    <a:pt x="5" y="33"/>
                  </a:cubicBezTo>
                  <a:cubicBezTo>
                    <a:pt x="5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" name="ïṡlíḑê">
              <a:extLst>
                <a:ext uri="{FF2B5EF4-FFF2-40B4-BE49-F238E27FC236}">
                  <a16:creationId xmlns="" xmlns:a16="http://schemas.microsoft.com/office/drawing/2014/main" id="{E16416FB-40C0-4D55-94D2-7E5CBAB403CF}"/>
                </a:ext>
              </a:extLst>
            </p:cNvPr>
            <p:cNvSpPr/>
            <p:nvPr/>
          </p:nvSpPr>
          <p:spPr bwMode="auto">
            <a:xfrm>
              <a:off x="9123582" y="5577510"/>
              <a:ext cx="440947" cy="109444"/>
            </a:xfrm>
            <a:custGeom>
              <a:avLst/>
              <a:gdLst>
                <a:gd name="T0" fmla="*/ 284 w 318"/>
                <a:gd name="T1" fmla="*/ 79 h 79"/>
                <a:gd name="T2" fmla="*/ 318 w 318"/>
                <a:gd name="T3" fmla="*/ 45 h 79"/>
                <a:gd name="T4" fmla="*/ 318 w 318"/>
                <a:gd name="T5" fmla="*/ 34 h 79"/>
                <a:gd name="T6" fmla="*/ 284 w 318"/>
                <a:gd name="T7" fmla="*/ 0 h 79"/>
                <a:gd name="T8" fmla="*/ 0 w 318"/>
                <a:gd name="T9" fmla="*/ 0 h 79"/>
                <a:gd name="T10" fmla="*/ 14 w 318"/>
                <a:gd name="T11" fmla="*/ 37 h 79"/>
                <a:gd name="T12" fmla="*/ 0 w 318"/>
                <a:gd name="T13" fmla="*/ 79 h 79"/>
                <a:gd name="T14" fmla="*/ 284 w 318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79">
                  <a:moveTo>
                    <a:pt x="284" y="79"/>
                  </a:moveTo>
                  <a:cubicBezTo>
                    <a:pt x="303" y="79"/>
                    <a:pt x="318" y="64"/>
                    <a:pt x="318" y="45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318" y="16"/>
                    <a:pt x="303" y="0"/>
                    <a:pt x="2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9"/>
                    <a:pt x="14" y="37"/>
                  </a:cubicBezTo>
                  <a:cubicBezTo>
                    <a:pt x="14" y="71"/>
                    <a:pt x="0" y="79"/>
                    <a:pt x="0" y="79"/>
                  </a:cubicBezTo>
                  <a:cubicBezTo>
                    <a:pt x="284" y="79"/>
                    <a:pt x="284" y="79"/>
                    <a:pt x="284" y="79"/>
                  </a:cubicBezTo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" name="î$ļíḍé">
              <a:extLst>
                <a:ext uri="{FF2B5EF4-FFF2-40B4-BE49-F238E27FC236}">
                  <a16:creationId xmlns="" xmlns:a16="http://schemas.microsoft.com/office/drawing/2014/main" id="{0EC7BFD4-7716-4A21-8B2D-BFD0DBC87EA8}"/>
                </a:ext>
              </a:extLst>
            </p:cNvPr>
            <p:cNvSpPr/>
            <p:nvPr/>
          </p:nvSpPr>
          <p:spPr bwMode="auto">
            <a:xfrm>
              <a:off x="9090272" y="5550546"/>
              <a:ext cx="623352" cy="164959"/>
            </a:xfrm>
            <a:custGeom>
              <a:avLst/>
              <a:gdLst>
                <a:gd name="T0" fmla="*/ 395 w 449"/>
                <a:gd name="T1" fmla="*/ 0 h 120"/>
                <a:gd name="T2" fmla="*/ 0 w 449"/>
                <a:gd name="T3" fmla="*/ 0 h 120"/>
                <a:gd name="T4" fmla="*/ 0 w 449"/>
                <a:gd name="T5" fmla="*/ 20 h 120"/>
                <a:gd name="T6" fmla="*/ 308 w 449"/>
                <a:gd name="T7" fmla="*/ 20 h 120"/>
                <a:gd name="T8" fmla="*/ 342 w 449"/>
                <a:gd name="T9" fmla="*/ 54 h 120"/>
                <a:gd name="T10" fmla="*/ 342 w 449"/>
                <a:gd name="T11" fmla="*/ 65 h 120"/>
                <a:gd name="T12" fmla="*/ 308 w 449"/>
                <a:gd name="T13" fmla="*/ 99 h 120"/>
                <a:gd name="T14" fmla="*/ 0 w 449"/>
                <a:gd name="T15" fmla="*/ 99 h 120"/>
                <a:gd name="T16" fmla="*/ 0 w 449"/>
                <a:gd name="T17" fmla="*/ 120 h 120"/>
                <a:gd name="T18" fmla="*/ 395 w 449"/>
                <a:gd name="T19" fmla="*/ 120 h 120"/>
                <a:gd name="T20" fmla="*/ 449 w 449"/>
                <a:gd name="T21" fmla="*/ 65 h 120"/>
                <a:gd name="T22" fmla="*/ 449 w 449"/>
                <a:gd name="T23" fmla="*/ 54 h 120"/>
                <a:gd name="T24" fmla="*/ 395 w 449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120">
                  <a:moveTo>
                    <a:pt x="3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08" y="20"/>
                    <a:pt x="308" y="20"/>
                    <a:pt x="308" y="20"/>
                  </a:cubicBezTo>
                  <a:cubicBezTo>
                    <a:pt x="327" y="20"/>
                    <a:pt x="342" y="36"/>
                    <a:pt x="342" y="54"/>
                  </a:cubicBezTo>
                  <a:cubicBezTo>
                    <a:pt x="342" y="65"/>
                    <a:pt x="342" y="65"/>
                    <a:pt x="342" y="65"/>
                  </a:cubicBezTo>
                  <a:cubicBezTo>
                    <a:pt x="342" y="84"/>
                    <a:pt x="327" y="99"/>
                    <a:pt x="308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95" y="120"/>
                    <a:pt x="395" y="120"/>
                    <a:pt x="395" y="120"/>
                  </a:cubicBezTo>
                  <a:cubicBezTo>
                    <a:pt x="425" y="120"/>
                    <a:pt x="449" y="95"/>
                    <a:pt x="449" y="65"/>
                  </a:cubicBezTo>
                  <a:cubicBezTo>
                    <a:pt x="449" y="54"/>
                    <a:pt x="449" y="54"/>
                    <a:pt x="449" y="54"/>
                  </a:cubicBezTo>
                  <a:cubicBezTo>
                    <a:pt x="449" y="24"/>
                    <a:pt x="425" y="0"/>
                    <a:pt x="395" y="0"/>
                  </a:cubicBezTo>
                </a:path>
              </a:pathLst>
            </a:custGeom>
            <a:solidFill>
              <a:srgbClr val="10A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" name="íşļîḓê">
              <a:extLst>
                <a:ext uri="{FF2B5EF4-FFF2-40B4-BE49-F238E27FC236}">
                  <a16:creationId xmlns="" xmlns:a16="http://schemas.microsoft.com/office/drawing/2014/main" id="{4026582C-F989-4B3D-8165-FA8774E507D1}"/>
                </a:ext>
              </a:extLst>
            </p:cNvPr>
            <p:cNvSpPr/>
            <p:nvPr/>
          </p:nvSpPr>
          <p:spPr bwMode="auto">
            <a:xfrm>
              <a:off x="9090272" y="5715504"/>
              <a:ext cx="439360" cy="0"/>
            </a:xfrm>
            <a:custGeom>
              <a:avLst/>
              <a:gdLst>
                <a:gd name="T0" fmla="*/ 0 w 317"/>
                <a:gd name="T1" fmla="*/ 0 w 317"/>
                <a:gd name="T2" fmla="*/ 317 w 317"/>
                <a:gd name="T3" fmla="*/ 316 w 317"/>
                <a:gd name="T4" fmla="*/ 0 w 3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1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0"/>
                    <a:pt x="317" y="0"/>
                    <a:pt x="31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9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" name="íṧľíḓé">
              <a:extLst>
                <a:ext uri="{FF2B5EF4-FFF2-40B4-BE49-F238E27FC236}">
                  <a16:creationId xmlns="" xmlns:a16="http://schemas.microsoft.com/office/drawing/2014/main" id="{CC47C9E0-BAD0-444A-9595-421B6447C1DA}"/>
                </a:ext>
              </a:extLst>
            </p:cNvPr>
            <p:cNvSpPr/>
            <p:nvPr/>
          </p:nvSpPr>
          <p:spPr bwMode="auto">
            <a:xfrm>
              <a:off x="9090272" y="5550546"/>
              <a:ext cx="515495" cy="164959"/>
            </a:xfrm>
            <a:custGeom>
              <a:avLst/>
              <a:gdLst>
                <a:gd name="T0" fmla="*/ 0 w 371"/>
                <a:gd name="T1" fmla="*/ 120 h 120"/>
                <a:gd name="T2" fmla="*/ 0 w 371"/>
                <a:gd name="T3" fmla="*/ 99 h 120"/>
                <a:gd name="T4" fmla="*/ 308 w 371"/>
                <a:gd name="T5" fmla="*/ 99 h 120"/>
                <a:gd name="T6" fmla="*/ 342 w 371"/>
                <a:gd name="T7" fmla="*/ 65 h 120"/>
                <a:gd name="T8" fmla="*/ 342 w 371"/>
                <a:gd name="T9" fmla="*/ 54 h 120"/>
                <a:gd name="T10" fmla="*/ 342 w 371"/>
                <a:gd name="T11" fmla="*/ 54 h 120"/>
                <a:gd name="T12" fmla="*/ 342 w 371"/>
                <a:gd name="T13" fmla="*/ 54 h 120"/>
                <a:gd name="T14" fmla="*/ 342 w 371"/>
                <a:gd name="T15" fmla="*/ 54 h 120"/>
                <a:gd name="T16" fmla="*/ 308 w 371"/>
                <a:gd name="T17" fmla="*/ 20 h 120"/>
                <a:gd name="T18" fmla="*/ 308 w 371"/>
                <a:gd name="T19" fmla="*/ 20 h 120"/>
                <a:gd name="T20" fmla="*/ 0 w 371"/>
                <a:gd name="T21" fmla="*/ 20 h 120"/>
                <a:gd name="T22" fmla="*/ 0 w 371"/>
                <a:gd name="T23" fmla="*/ 0 h 120"/>
                <a:gd name="T24" fmla="*/ 316 w 371"/>
                <a:gd name="T25" fmla="*/ 0 h 120"/>
                <a:gd name="T26" fmla="*/ 371 w 371"/>
                <a:gd name="T27" fmla="*/ 54 h 120"/>
                <a:gd name="T28" fmla="*/ 371 w 371"/>
                <a:gd name="T29" fmla="*/ 65 h 120"/>
                <a:gd name="T30" fmla="*/ 317 w 371"/>
                <a:gd name="T31" fmla="*/ 120 h 120"/>
                <a:gd name="T32" fmla="*/ 0 w 371"/>
                <a:gd name="T3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120">
                  <a:moveTo>
                    <a:pt x="0" y="12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308" y="99"/>
                    <a:pt x="308" y="99"/>
                    <a:pt x="308" y="99"/>
                  </a:cubicBezTo>
                  <a:cubicBezTo>
                    <a:pt x="327" y="99"/>
                    <a:pt x="342" y="84"/>
                    <a:pt x="342" y="65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36"/>
                    <a:pt x="327" y="21"/>
                    <a:pt x="308" y="20"/>
                  </a:cubicBezTo>
                  <a:cubicBezTo>
                    <a:pt x="308" y="20"/>
                    <a:pt x="308" y="20"/>
                    <a:pt x="308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46" y="0"/>
                    <a:pt x="371" y="24"/>
                    <a:pt x="371" y="54"/>
                  </a:cubicBezTo>
                  <a:cubicBezTo>
                    <a:pt x="371" y="65"/>
                    <a:pt x="371" y="65"/>
                    <a:pt x="371" y="65"/>
                  </a:cubicBezTo>
                  <a:cubicBezTo>
                    <a:pt x="371" y="95"/>
                    <a:pt x="347" y="120"/>
                    <a:pt x="317" y="120"/>
                  </a:cubicBezTo>
                  <a:cubicBezTo>
                    <a:pt x="0" y="120"/>
                    <a:pt x="0" y="120"/>
                    <a:pt x="0" y="120"/>
                  </a:cubicBezTo>
                </a:path>
              </a:pathLst>
            </a:custGeom>
            <a:solidFill>
              <a:srgbClr val="007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íşļîḑê">
              <a:extLst>
                <a:ext uri="{FF2B5EF4-FFF2-40B4-BE49-F238E27FC236}">
                  <a16:creationId xmlns="" xmlns:a16="http://schemas.microsoft.com/office/drawing/2014/main" id="{4FD7382A-114C-42EF-9B39-31A09084E2C3}"/>
                </a:ext>
              </a:extLst>
            </p:cNvPr>
            <p:cNvSpPr/>
            <p:nvPr/>
          </p:nvSpPr>
          <p:spPr bwMode="auto">
            <a:xfrm>
              <a:off x="9521701" y="5579096"/>
              <a:ext cx="42826" cy="107858"/>
            </a:xfrm>
            <a:custGeom>
              <a:avLst/>
              <a:gdLst>
                <a:gd name="T0" fmla="*/ 0 w 31"/>
                <a:gd name="T1" fmla="*/ 0 h 78"/>
                <a:gd name="T2" fmla="*/ 31 w 31"/>
                <a:gd name="T3" fmla="*/ 33 h 78"/>
                <a:gd name="T4" fmla="*/ 31 w 31"/>
                <a:gd name="T5" fmla="*/ 44 h 78"/>
                <a:gd name="T6" fmla="*/ 0 w 31"/>
                <a:gd name="T7" fmla="*/ 78 h 78"/>
                <a:gd name="T8" fmla="*/ 5 w 31"/>
                <a:gd name="T9" fmla="*/ 38 h 78"/>
                <a:gd name="T10" fmla="*/ 0 w 31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8">
                  <a:moveTo>
                    <a:pt x="0" y="0"/>
                  </a:moveTo>
                  <a:cubicBezTo>
                    <a:pt x="17" y="1"/>
                    <a:pt x="31" y="16"/>
                    <a:pt x="31" y="3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62"/>
                    <a:pt x="17" y="77"/>
                    <a:pt x="0" y="78"/>
                  </a:cubicBezTo>
                  <a:cubicBezTo>
                    <a:pt x="0" y="78"/>
                    <a:pt x="5" y="63"/>
                    <a:pt x="5" y="38"/>
                  </a:cubicBezTo>
                  <a:cubicBezTo>
                    <a:pt x="5" y="1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i$ļiḋè">
              <a:extLst>
                <a:ext uri="{FF2B5EF4-FFF2-40B4-BE49-F238E27FC236}">
                  <a16:creationId xmlns="" xmlns:a16="http://schemas.microsoft.com/office/drawing/2014/main" id="{15CCDE80-D37A-4F31-AFEB-9CBF0F275B63}"/>
                </a:ext>
              </a:extLst>
            </p:cNvPr>
            <p:cNvSpPr/>
            <p:nvPr/>
          </p:nvSpPr>
          <p:spPr bwMode="auto">
            <a:xfrm>
              <a:off x="9029999" y="5239663"/>
              <a:ext cx="685211" cy="164959"/>
            </a:xfrm>
            <a:custGeom>
              <a:avLst/>
              <a:gdLst>
                <a:gd name="T0" fmla="*/ 55 w 493"/>
                <a:gd name="T1" fmla="*/ 0 h 119"/>
                <a:gd name="T2" fmla="*/ 493 w 493"/>
                <a:gd name="T3" fmla="*/ 0 h 119"/>
                <a:gd name="T4" fmla="*/ 493 w 493"/>
                <a:gd name="T5" fmla="*/ 20 h 119"/>
                <a:gd name="T6" fmla="*/ 185 w 493"/>
                <a:gd name="T7" fmla="*/ 20 h 119"/>
                <a:gd name="T8" fmla="*/ 151 w 493"/>
                <a:gd name="T9" fmla="*/ 54 h 119"/>
                <a:gd name="T10" fmla="*/ 151 w 493"/>
                <a:gd name="T11" fmla="*/ 65 h 119"/>
                <a:gd name="T12" fmla="*/ 185 w 493"/>
                <a:gd name="T13" fmla="*/ 99 h 119"/>
                <a:gd name="T14" fmla="*/ 493 w 493"/>
                <a:gd name="T15" fmla="*/ 99 h 119"/>
                <a:gd name="T16" fmla="*/ 493 w 493"/>
                <a:gd name="T17" fmla="*/ 119 h 119"/>
                <a:gd name="T18" fmla="*/ 55 w 493"/>
                <a:gd name="T19" fmla="*/ 119 h 119"/>
                <a:gd name="T20" fmla="*/ 0 w 493"/>
                <a:gd name="T21" fmla="*/ 65 h 119"/>
                <a:gd name="T22" fmla="*/ 0 w 493"/>
                <a:gd name="T23" fmla="*/ 54 h 119"/>
                <a:gd name="T24" fmla="*/ 55 w 4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3" h="119">
                  <a:moveTo>
                    <a:pt x="55" y="0"/>
                  </a:moveTo>
                  <a:cubicBezTo>
                    <a:pt x="493" y="0"/>
                    <a:pt x="493" y="0"/>
                    <a:pt x="493" y="0"/>
                  </a:cubicBezTo>
                  <a:cubicBezTo>
                    <a:pt x="493" y="20"/>
                    <a:pt x="493" y="20"/>
                    <a:pt x="493" y="20"/>
                  </a:cubicBezTo>
                  <a:cubicBezTo>
                    <a:pt x="185" y="20"/>
                    <a:pt x="185" y="20"/>
                    <a:pt x="185" y="20"/>
                  </a:cubicBezTo>
                  <a:cubicBezTo>
                    <a:pt x="167" y="20"/>
                    <a:pt x="151" y="35"/>
                    <a:pt x="151" y="54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84"/>
                    <a:pt x="167" y="99"/>
                    <a:pt x="185" y="99"/>
                  </a:cubicBezTo>
                  <a:cubicBezTo>
                    <a:pt x="493" y="99"/>
                    <a:pt x="493" y="99"/>
                    <a:pt x="493" y="99"/>
                  </a:cubicBezTo>
                  <a:cubicBezTo>
                    <a:pt x="493" y="119"/>
                    <a:pt x="493" y="119"/>
                    <a:pt x="493" y="119"/>
                  </a:cubicBezTo>
                  <a:cubicBezTo>
                    <a:pt x="55" y="119"/>
                    <a:pt x="55" y="119"/>
                    <a:pt x="55" y="119"/>
                  </a:cubicBezTo>
                  <a:cubicBezTo>
                    <a:pt x="25" y="119"/>
                    <a:pt x="0" y="95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4"/>
                    <a:pt x="25" y="0"/>
                    <a:pt x="55" y="0"/>
                  </a:cubicBezTo>
                </a:path>
              </a:pathLst>
            </a:custGeom>
            <a:solidFill>
              <a:srgbClr val="934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i$ļïḓe">
              <a:extLst>
                <a:ext uri="{FF2B5EF4-FFF2-40B4-BE49-F238E27FC236}">
                  <a16:creationId xmlns="" xmlns:a16="http://schemas.microsoft.com/office/drawing/2014/main" id="{88BFBE42-E97A-4A5E-A479-78B57E8C8757}"/>
                </a:ext>
              </a:extLst>
            </p:cNvPr>
            <p:cNvSpPr/>
            <p:nvPr/>
          </p:nvSpPr>
          <p:spPr bwMode="auto">
            <a:xfrm>
              <a:off x="9239369" y="5266627"/>
              <a:ext cx="442532" cy="109444"/>
            </a:xfrm>
            <a:custGeom>
              <a:avLst/>
              <a:gdLst>
                <a:gd name="T0" fmla="*/ 34 w 318"/>
                <a:gd name="T1" fmla="*/ 79 h 79"/>
                <a:gd name="T2" fmla="*/ 0 w 318"/>
                <a:gd name="T3" fmla="*/ 45 h 79"/>
                <a:gd name="T4" fmla="*/ 0 w 318"/>
                <a:gd name="T5" fmla="*/ 34 h 79"/>
                <a:gd name="T6" fmla="*/ 34 w 318"/>
                <a:gd name="T7" fmla="*/ 0 h 79"/>
                <a:gd name="T8" fmla="*/ 318 w 318"/>
                <a:gd name="T9" fmla="*/ 0 h 79"/>
                <a:gd name="T10" fmla="*/ 303 w 318"/>
                <a:gd name="T11" fmla="*/ 37 h 79"/>
                <a:gd name="T12" fmla="*/ 318 w 318"/>
                <a:gd name="T13" fmla="*/ 79 h 79"/>
                <a:gd name="T14" fmla="*/ 34 w 318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79">
                  <a:moveTo>
                    <a:pt x="34" y="79"/>
                  </a:moveTo>
                  <a:cubicBezTo>
                    <a:pt x="16" y="79"/>
                    <a:pt x="0" y="64"/>
                    <a:pt x="0" y="4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318" y="0"/>
                    <a:pt x="303" y="8"/>
                    <a:pt x="303" y="37"/>
                  </a:cubicBezTo>
                  <a:cubicBezTo>
                    <a:pt x="303" y="71"/>
                    <a:pt x="318" y="79"/>
                    <a:pt x="318" y="79"/>
                  </a:cubicBezTo>
                  <a:cubicBezTo>
                    <a:pt x="34" y="79"/>
                    <a:pt x="34" y="79"/>
                    <a:pt x="34" y="79"/>
                  </a:cubicBezTo>
                  <a:close/>
                </a:path>
              </a:pathLst>
            </a:custGeom>
            <a:solidFill>
              <a:srgbClr val="EDF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iṧḷïďe">
              <a:extLst>
                <a:ext uri="{FF2B5EF4-FFF2-40B4-BE49-F238E27FC236}">
                  <a16:creationId xmlns="" xmlns:a16="http://schemas.microsoft.com/office/drawing/2014/main" id="{5A75D089-1B3B-467B-822A-B9489784BCFC}"/>
                </a:ext>
              </a:extLst>
            </p:cNvPr>
            <p:cNvSpPr/>
            <p:nvPr/>
          </p:nvSpPr>
          <p:spPr bwMode="auto">
            <a:xfrm>
              <a:off x="9201303" y="5239663"/>
              <a:ext cx="513908" cy="164959"/>
            </a:xfrm>
            <a:custGeom>
              <a:avLst/>
              <a:gdLst>
                <a:gd name="T0" fmla="*/ 62 w 370"/>
                <a:gd name="T1" fmla="*/ 99 h 119"/>
                <a:gd name="T2" fmla="*/ 28 w 370"/>
                <a:gd name="T3" fmla="*/ 65 h 119"/>
                <a:gd name="T4" fmla="*/ 28 w 370"/>
                <a:gd name="T5" fmla="*/ 54 h 119"/>
                <a:gd name="T6" fmla="*/ 62 w 370"/>
                <a:gd name="T7" fmla="*/ 20 h 119"/>
                <a:gd name="T8" fmla="*/ 370 w 370"/>
                <a:gd name="T9" fmla="*/ 20 h 119"/>
                <a:gd name="T10" fmla="*/ 370 w 370"/>
                <a:gd name="T11" fmla="*/ 0 h 119"/>
                <a:gd name="T12" fmla="*/ 54 w 370"/>
                <a:gd name="T13" fmla="*/ 0 h 119"/>
                <a:gd name="T14" fmla="*/ 0 w 370"/>
                <a:gd name="T15" fmla="*/ 54 h 119"/>
                <a:gd name="T16" fmla="*/ 0 w 370"/>
                <a:gd name="T17" fmla="*/ 65 h 119"/>
                <a:gd name="T18" fmla="*/ 54 w 370"/>
                <a:gd name="T19" fmla="*/ 119 h 119"/>
                <a:gd name="T20" fmla="*/ 370 w 370"/>
                <a:gd name="T21" fmla="*/ 119 h 119"/>
                <a:gd name="T22" fmla="*/ 370 w 370"/>
                <a:gd name="T23" fmla="*/ 99 h 119"/>
                <a:gd name="T24" fmla="*/ 62 w 370"/>
                <a:gd name="T25" fmla="*/ 9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0" h="119">
                  <a:moveTo>
                    <a:pt x="62" y="99"/>
                  </a:moveTo>
                  <a:cubicBezTo>
                    <a:pt x="44" y="99"/>
                    <a:pt x="28" y="84"/>
                    <a:pt x="28" y="65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35"/>
                    <a:pt x="44" y="20"/>
                    <a:pt x="62" y="20"/>
                  </a:cubicBezTo>
                  <a:cubicBezTo>
                    <a:pt x="370" y="20"/>
                    <a:pt x="370" y="20"/>
                    <a:pt x="370" y="2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95"/>
                    <a:pt x="24" y="119"/>
                    <a:pt x="54" y="119"/>
                  </a:cubicBezTo>
                  <a:cubicBezTo>
                    <a:pt x="370" y="119"/>
                    <a:pt x="370" y="119"/>
                    <a:pt x="370" y="119"/>
                  </a:cubicBezTo>
                  <a:cubicBezTo>
                    <a:pt x="370" y="99"/>
                    <a:pt x="370" y="99"/>
                    <a:pt x="370" y="99"/>
                  </a:cubicBezTo>
                  <a:cubicBezTo>
                    <a:pt x="62" y="99"/>
                    <a:pt x="62" y="99"/>
                    <a:pt x="62" y="99"/>
                  </a:cubicBezTo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íṧlïḓe">
              <a:extLst>
                <a:ext uri="{FF2B5EF4-FFF2-40B4-BE49-F238E27FC236}">
                  <a16:creationId xmlns="" xmlns:a16="http://schemas.microsoft.com/office/drawing/2014/main" id="{A1BDBA9B-C0E2-4112-94AD-4CB9887842BB}"/>
                </a:ext>
              </a:extLst>
            </p:cNvPr>
            <p:cNvSpPr/>
            <p:nvPr/>
          </p:nvSpPr>
          <p:spPr bwMode="auto">
            <a:xfrm>
              <a:off x="9239369" y="5266627"/>
              <a:ext cx="42826" cy="109444"/>
            </a:xfrm>
            <a:custGeom>
              <a:avLst/>
              <a:gdLst>
                <a:gd name="T0" fmla="*/ 31 w 31"/>
                <a:gd name="T1" fmla="*/ 0 h 79"/>
                <a:gd name="T2" fmla="*/ 0 w 31"/>
                <a:gd name="T3" fmla="*/ 34 h 79"/>
                <a:gd name="T4" fmla="*/ 0 w 31"/>
                <a:gd name="T5" fmla="*/ 45 h 79"/>
                <a:gd name="T6" fmla="*/ 31 w 31"/>
                <a:gd name="T7" fmla="*/ 79 h 79"/>
                <a:gd name="T8" fmla="*/ 26 w 31"/>
                <a:gd name="T9" fmla="*/ 39 h 79"/>
                <a:gd name="T10" fmla="*/ 31 w 31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9">
                  <a:moveTo>
                    <a:pt x="31" y="0"/>
                  </a:moveTo>
                  <a:cubicBezTo>
                    <a:pt x="14" y="2"/>
                    <a:pt x="0" y="16"/>
                    <a:pt x="0" y="3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63"/>
                    <a:pt x="14" y="77"/>
                    <a:pt x="31" y="79"/>
                  </a:cubicBezTo>
                  <a:cubicBezTo>
                    <a:pt x="31" y="79"/>
                    <a:pt x="26" y="64"/>
                    <a:pt x="26" y="39"/>
                  </a:cubicBezTo>
                  <a:cubicBezTo>
                    <a:pt x="26" y="14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îṣḷîdé">
              <a:extLst>
                <a:ext uri="{FF2B5EF4-FFF2-40B4-BE49-F238E27FC236}">
                  <a16:creationId xmlns="" xmlns:a16="http://schemas.microsoft.com/office/drawing/2014/main" id="{A6E6D019-1D00-411A-AE25-760CC4AB21E6}"/>
                </a:ext>
              </a:extLst>
            </p:cNvPr>
            <p:cNvSpPr/>
            <p:nvPr/>
          </p:nvSpPr>
          <p:spPr bwMode="auto">
            <a:xfrm>
              <a:off x="9077583" y="5073117"/>
              <a:ext cx="594802" cy="166544"/>
            </a:xfrm>
            <a:custGeom>
              <a:avLst/>
              <a:gdLst>
                <a:gd name="T0" fmla="*/ 47 w 428"/>
                <a:gd name="T1" fmla="*/ 0 h 120"/>
                <a:gd name="T2" fmla="*/ 428 w 428"/>
                <a:gd name="T3" fmla="*/ 0 h 120"/>
                <a:gd name="T4" fmla="*/ 428 w 428"/>
                <a:gd name="T5" fmla="*/ 17 h 120"/>
                <a:gd name="T6" fmla="*/ 47 w 428"/>
                <a:gd name="T7" fmla="*/ 17 h 120"/>
                <a:gd name="T8" fmla="*/ 18 w 428"/>
                <a:gd name="T9" fmla="*/ 47 h 120"/>
                <a:gd name="T10" fmla="*/ 18 w 428"/>
                <a:gd name="T11" fmla="*/ 73 h 120"/>
                <a:gd name="T12" fmla="*/ 47 w 428"/>
                <a:gd name="T13" fmla="*/ 102 h 120"/>
                <a:gd name="T14" fmla="*/ 428 w 428"/>
                <a:gd name="T15" fmla="*/ 102 h 120"/>
                <a:gd name="T16" fmla="*/ 428 w 428"/>
                <a:gd name="T17" fmla="*/ 120 h 120"/>
                <a:gd name="T18" fmla="*/ 47 w 428"/>
                <a:gd name="T19" fmla="*/ 120 h 120"/>
                <a:gd name="T20" fmla="*/ 0 w 428"/>
                <a:gd name="T21" fmla="*/ 73 h 120"/>
                <a:gd name="T22" fmla="*/ 0 w 428"/>
                <a:gd name="T23" fmla="*/ 47 h 120"/>
                <a:gd name="T24" fmla="*/ 47 w 428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8" h="120">
                  <a:moveTo>
                    <a:pt x="47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28" y="17"/>
                    <a:pt x="428" y="17"/>
                    <a:pt x="428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31" y="17"/>
                    <a:pt x="18" y="30"/>
                    <a:pt x="18" y="47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8" y="89"/>
                    <a:pt x="31" y="102"/>
                    <a:pt x="47" y="102"/>
                  </a:cubicBezTo>
                  <a:cubicBezTo>
                    <a:pt x="428" y="102"/>
                    <a:pt x="428" y="102"/>
                    <a:pt x="428" y="102"/>
                  </a:cubicBezTo>
                  <a:cubicBezTo>
                    <a:pt x="428" y="120"/>
                    <a:pt x="428" y="120"/>
                    <a:pt x="428" y="120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21" y="120"/>
                    <a:pt x="0" y="99"/>
                    <a:pt x="0" y="7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</a:path>
              </a:pathLst>
            </a:custGeom>
            <a:solidFill>
              <a:srgbClr val="95B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ísļïde">
              <a:extLst>
                <a:ext uri="{FF2B5EF4-FFF2-40B4-BE49-F238E27FC236}">
                  <a16:creationId xmlns="" xmlns:a16="http://schemas.microsoft.com/office/drawing/2014/main" id="{677AC920-6F8D-4B23-A12F-D1CF261F9BA8}"/>
                </a:ext>
              </a:extLst>
            </p:cNvPr>
            <p:cNvSpPr/>
            <p:nvPr/>
          </p:nvSpPr>
          <p:spPr bwMode="auto">
            <a:xfrm>
              <a:off x="9112478" y="5096910"/>
              <a:ext cx="529770" cy="117373"/>
            </a:xfrm>
            <a:custGeom>
              <a:avLst/>
              <a:gdLst>
                <a:gd name="T0" fmla="*/ 22 w 382"/>
                <a:gd name="T1" fmla="*/ 85 h 85"/>
                <a:gd name="T2" fmla="*/ 0 w 382"/>
                <a:gd name="T3" fmla="*/ 56 h 85"/>
                <a:gd name="T4" fmla="*/ 0 w 382"/>
                <a:gd name="T5" fmla="*/ 30 h 85"/>
                <a:gd name="T6" fmla="*/ 22 w 382"/>
                <a:gd name="T7" fmla="*/ 0 h 85"/>
                <a:gd name="T8" fmla="*/ 382 w 382"/>
                <a:gd name="T9" fmla="*/ 0 h 85"/>
                <a:gd name="T10" fmla="*/ 370 w 382"/>
                <a:gd name="T11" fmla="*/ 41 h 85"/>
                <a:gd name="T12" fmla="*/ 382 w 382"/>
                <a:gd name="T13" fmla="*/ 85 h 85"/>
                <a:gd name="T14" fmla="*/ 22 w 382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2" h="85">
                  <a:moveTo>
                    <a:pt x="22" y="85"/>
                  </a:moveTo>
                  <a:cubicBezTo>
                    <a:pt x="6" y="85"/>
                    <a:pt x="0" y="72"/>
                    <a:pt x="0" y="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6" y="0"/>
                    <a:pt x="22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2" y="0"/>
                    <a:pt x="370" y="16"/>
                    <a:pt x="370" y="41"/>
                  </a:cubicBezTo>
                  <a:cubicBezTo>
                    <a:pt x="370" y="70"/>
                    <a:pt x="382" y="85"/>
                    <a:pt x="382" y="85"/>
                  </a:cubicBezTo>
                  <a:cubicBezTo>
                    <a:pt x="22" y="85"/>
                    <a:pt x="22" y="85"/>
                    <a:pt x="22" y="85"/>
                  </a:cubicBezTo>
                </a:path>
              </a:pathLst>
            </a:custGeom>
            <a:solidFill>
              <a:srgbClr val="EDF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iSḷíḍè">
              <a:extLst>
                <a:ext uri="{FF2B5EF4-FFF2-40B4-BE49-F238E27FC236}">
                  <a16:creationId xmlns="" xmlns:a16="http://schemas.microsoft.com/office/drawing/2014/main" id="{E8C5D40B-C5B6-4791-9BDE-E9FF439B8A86}"/>
                </a:ext>
              </a:extLst>
            </p:cNvPr>
            <p:cNvSpPr/>
            <p:nvPr/>
          </p:nvSpPr>
          <p:spPr bwMode="auto">
            <a:xfrm>
              <a:off x="9301228" y="5142909"/>
              <a:ext cx="123719" cy="11102"/>
            </a:xfrm>
            <a:custGeom>
              <a:avLst/>
              <a:gdLst>
                <a:gd name="T0" fmla="*/ 4 w 89"/>
                <a:gd name="T1" fmla="*/ 8 h 8"/>
                <a:gd name="T2" fmla="*/ 0 w 89"/>
                <a:gd name="T3" fmla="*/ 4 h 8"/>
                <a:gd name="T4" fmla="*/ 4 w 89"/>
                <a:gd name="T5" fmla="*/ 0 h 8"/>
                <a:gd name="T6" fmla="*/ 85 w 89"/>
                <a:gd name="T7" fmla="*/ 0 h 8"/>
                <a:gd name="T8" fmla="*/ 89 w 89"/>
                <a:gd name="T9" fmla="*/ 4 h 8"/>
                <a:gd name="T10" fmla="*/ 85 w 89"/>
                <a:gd name="T11" fmla="*/ 8 h 8"/>
                <a:gd name="T12" fmla="*/ 77 w 89"/>
                <a:gd name="T13" fmla="*/ 8 h 8"/>
                <a:gd name="T14" fmla="*/ 78 w 89"/>
                <a:gd name="T15" fmla="*/ 4 h 8"/>
                <a:gd name="T16" fmla="*/ 11 w 89"/>
                <a:gd name="T17" fmla="*/ 4 h 8"/>
                <a:gd name="T18" fmla="*/ 10 w 89"/>
                <a:gd name="T19" fmla="*/ 8 h 8"/>
                <a:gd name="T20" fmla="*/ 4 w 89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7" y="0"/>
                    <a:pt x="89" y="2"/>
                    <a:pt x="89" y="4"/>
                  </a:cubicBezTo>
                  <a:cubicBezTo>
                    <a:pt x="89" y="6"/>
                    <a:pt x="87" y="8"/>
                    <a:pt x="85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4" y="8"/>
                    <a:pt x="4" y="8"/>
                    <a:pt x="4" y="8"/>
                  </a:cubicBezTo>
                </a:path>
              </a:pathLst>
            </a:custGeom>
            <a:solidFill>
              <a:srgbClr val="B7C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íṥ1iḋê">
              <a:extLst>
                <a:ext uri="{FF2B5EF4-FFF2-40B4-BE49-F238E27FC236}">
                  <a16:creationId xmlns="" xmlns:a16="http://schemas.microsoft.com/office/drawing/2014/main" id="{81F6F710-8FB3-4456-9B4F-BF4F68E3D998}"/>
                </a:ext>
              </a:extLst>
            </p:cNvPr>
            <p:cNvSpPr/>
            <p:nvPr/>
          </p:nvSpPr>
          <p:spPr bwMode="auto">
            <a:xfrm>
              <a:off x="9302815" y="5214284"/>
              <a:ext cx="91996" cy="1586"/>
            </a:xfrm>
            <a:prstGeom prst="rect">
              <a:avLst/>
            </a:prstGeom>
            <a:solidFill>
              <a:srgbClr val="BF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îṥ1íḋê">
              <a:extLst>
                <a:ext uri="{FF2B5EF4-FFF2-40B4-BE49-F238E27FC236}">
                  <a16:creationId xmlns="" xmlns:a16="http://schemas.microsoft.com/office/drawing/2014/main" id="{BDB2993C-5C73-48EC-8F0B-304D8F755F56}"/>
                </a:ext>
              </a:extLst>
            </p:cNvPr>
            <p:cNvSpPr/>
            <p:nvPr/>
          </p:nvSpPr>
          <p:spPr bwMode="auto">
            <a:xfrm>
              <a:off x="9302815" y="5214284"/>
              <a:ext cx="91996" cy="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îśľíḑé">
              <a:extLst>
                <a:ext uri="{FF2B5EF4-FFF2-40B4-BE49-F238E27FC236}">
                  <a16:creationId xmlns="" xmlns:a16="http://schemas.microsoft.com/office/drawing/2014/main" id="{B7A07C33-6465-4E0C-B778-44185B45E165}"/>
                </a:ext>
              </a:extLst>
            </p:cNvPr>
            <p:cNvSpPr/>
            <p:nvPr/>
          </p:nvSpPr>
          <p:spPr bwMode="auto">
            <a:xfrm>
              <a:off x="9296470" y="5239663"/>
              <a:ext cx="93582" cy="1586"/>
            </a:xfrm>
            <a:prstGeom prst="rect">
              <a:avLst/>
            </a:prstGeom>
            <a:solidFill>
              <a:srgbClr val="884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îṩliḑé">
              <a:extLst>
                <a:ext uri="{FF2B5EF4-FFF2-40B4-BE49-F238E27FC236}">
                  <a16:creationId xmlns="" xmlns:a16="http://schemas.microsoft.com/office/drawing/2014/main" id="{3EEB20C5-72FF-4847-8161-6B5FB18F98FC}"/>
                </a:ext>
              </a:extLst>
            </p:cNvPr>
            <p:cNvSpPr/>
            <p:nvPr/>
          </p:nvSpPr>
          <p:spPr bwMode="auto">
            <a:xfrm>
              <a:off x="9296470" y="5239663"/>
              <a:ext cx="93582" cy="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îṡļîḓê">
              <a:extLst>
                <a:ext uri="{FF2B5EF4-FFF2-40B4-BE49-F238E27FC236}">
                  <a16:creationId xmlns="" xmlns:a16="http://schemas.microsoft.com/office/drawing/2014/main" id="{FBB553A6-62A0-46F8-9E2F-F44C8537DE9D}"/>
                </a:ext>
              </a:extLst>
            </p:cNvPr>
            <p:cNvSpPr/>
            <p:nvPr/>
          </p:nvSpPr>
          <p:spPr bwMode="auto">
            <a:xfrm>
              <a:off x="9296470" y="5214284"/>
              <a:ext cx="98340" cy="25378"/>
            </a:xfrm>
            <a:custGeom>
              <a:avLst/>
              <a:gdLst>
                <a:gd name="T0" fmla="*/ 0 w 62"/>
                <a:gd name="T1" fmla="*/ 16 h 16"/>
                <a:gd name="T2" fmla="*/ 4 w 62"/>
                <a:gd name="T3" fmla="*/ 0 h 16"/>
                <a:gd name="T4" fmla="*/ 62 w 62"/>
                <a:gd name="T5" fmla="*/ 0 h 16"/>
                <a:gd name="T6" fmla="*/ 59 w 62"/>
                <a:gd name="T7" fmla="*/ 16 h 16"/>
                <a:gd name="T8" fmla="*/ 0 w 6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6">
                  <a:moveTo>
                    <a:pt x="0" y="16"/>
                  </a:moveTo>
                  <a:lnTo>
                    <a:pt x="4" y="0"/>
                  </a:lnTo>
                  <a:lnTo>
                    <a:pt x="62" y="0"/>
                  </a:lnTo>
                  <a:lnTo>
                    <a:pt x="59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88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íSľïḑe">
              <a:extLst>
                <a:ext uri="{FF2B5EF4-FFF2-40B4-BE49-F238E27FC236}">
                  <a16:creationId xmlns="" xmlns:a16="http://schemas.microsoft.com/office/drawing/2014/main" id="{7104D7CA-42B3-4820-BC51-40192C2480C8}"/>
                </a:ext>
              </a:extLst>
            </p:cNvPr>
            <p:cNvSpPr/>
            <p:nvPr/>
          </p:nvSpPr>
          <p:spPr bwMode="auto">
            <a:xfrm>
              <a:off x="9296470" y="5214284"/>
              <a:ext cx="98340" cy="25378"/>
            </a:xfrm>
            <a:custGeom>
              <a:avLst/>
              <a:gdLst>
                <a:gd name="T0" fmla="*/ 0 w 62"/>
                <a:gd name="T1" fmla="*/ 16 h 16"/>
                <a:gd name="T2" fmla="*/ 4 w 62"/>
                <a:gd name="T3" fmla="*/ 0 h 16"/>
                <a:gd name="T4" fmla="*/ 62 w 62"/>
                <a:gd name="T5" fmla="*/ 0 h 16"/>
                <a:gd name="T6" fmla="*/ 59 w 62"/>
                <a:gd name="T7" fmla="*/ 16 h 16"/>
                <a:gd name="T8" fmla="*/ 0 w 6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6">
                  <a:moveTo>
                    <a:pt x="0" y="16"/>
                  </a:moveTo>
                  <a:lnTo>
                    <a:pt x="4" y="0"/>
                  </a:lnTo>
                  <a:lnTo>
                    <a:pt x="62" y="0"/>
                  </a:lnTo>
                  <a:lnTo>
                    <a:pt x="59" y="16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iṩľïďè">
              <a:extLst>
                <a:ext uri="{FF2B5EF4-FFF2-40B4-BE49-F238E27FC236}">
                  <a16:creationId xmlns="" xmlns:a16="http://schemas.microsoft.com/office/drawing/2014/main" id="{C935D565-DFEB-4014-8C31-1033B0616E94}"/>
                </a:ext>
              </a:extLst>
            </p:cNvPr>
            <p:cNvSpPr/>
            <p:nvPr/>
          </p:nvSpPr>
          <p:spPr bwMode="auto">
            <a:xfrm>
              <a:off x="9302815" y="5154011"/>
              <a:ext cx="104685" cy="60272"/>
            </a:xfrm>
            <a:custGeom>
              <a:avLst/>
              <a:gdLst>
                <a:gd name="T0" fmla="*/ 0 w 66"/>
                <a:gd name="T1" fmla="*/ 38 h 38"/>
                <a:gd name="T2" fmla="*/ 8 w 66"/>
                <a:gd name="T3" fmla="*/ 0 h 38"/>
                <a:gd name="T4" fmla="*/ 66 w 66"/>
                <a:gd name="T5" fmla="*/ 0 h 38"/>
                <a:gd name="T6" fmla="*/ 58 w 66"/>
                <a:gd name="T7" fmla="*/ 38 h 38"/>
                <a:gd name="T8" fmla="*/ 0 w 6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8">
                  <a:moveTo>
                    <a:pt x="0" y="38"/>
                  </a:moveTo>
                  <a:lnTo>
                    <a:pt x="8" y="0"/>
                  </a:lnTo>
                  <a:lnTo>
                    <a:pt x="66" y="0"/>
                  </a:lnTo>
                  <a:lnTo>
                    <a:pt x="58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AB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íşḻïḋê">
              <a:extLst>
                <a:ext uri="{FF2B5EF4-FFF2-40B4-BE49-F238E27FC236}">
                  <a16:creationId xmlns="" xmlns:a16="http://schemas.microsoft.com/office/drawing/2014/main" id="{27DCFEC9-D8D0-4A99-83D0-54996F2A3417}"/>
                </a:ext>
              </a:extLst>
            </p:cNvPr>
            <p:cNvSpPr/>
            <p:nvPr/>
          </p:nvSpPr>
          <p:spPr bwMode="auto">
            <a:xfrm>
              <a:off x="9302815" y="5154011"/>
              <a:ext cx="104685" cy="60272"/>
            </a:xfrm>
            <a:custGeom>
              <a:avLst/>
              <a:gdLst>
                <a:gd name="T0" fmla="*/ 0 w 66"/>
                <a:gd name="T1" fmla="*/ 38 h 38"/>
                <a:gd name="T2" fmla="*/ 8 w 66"/>
                <a:gd name="T3" fmla="*/ 0 h 38"/>
                <a:gd name="T4" fmla="*/ 66 w 66"/>
                <a:gd name="T5" fmla="*/ 0 h 38"/>
                <a:gd name="T6" fmla="*/ 58 w 66"/>
                <a:gd name="T7" fmla="*/ 38 h 38"/>
                <a:gd name="T8" fmla="*/ 0 w 6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8">
                  <a:moveTo>
                    <a:pt x="0" y="38"/>
                  </a:moveTo>
                  <a:lnTo>
                    <a:pt x="8" y="0"/>
                  </a:lnTo>
                  <a:lnTo>
                    <a:pt x="66" y="0"/>
                  </a:lnTo>
                  <a:lnTo>
                    <a:pt x="58" y="38"/>
                  </a:lnTo>
                  <a:lnTo>
                    <a:pt x="0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îṧļiḓê">
              <a:extLst>
                <a:ext uri="{FF2B5EF4-FFF2-40B4-BE49-F238E27FC236}">
                  <a16:creationId xmlns="" xmlns:a16="http://schemas.microsoft.com/office/drawing/2014/main" id="{D6C82EC1-1CDD-4B0E-8B63-AB941201FC2A}"/>
                </a:ext>
              </a:extLst>
            </p:cNvPr>
            <p:cNvSpPr/>
            <p:nvPr/>
          </p:nvSpPr>
          <p:spPr bwMode="auto">
            <a:xfrm>
              <a:off x="9315505" y="5149253"/>
              <a:ext cx="93582" cy="4759"/>
            </a:xfrm>
            <a:custGeom>
              <a:avLst/>
              <a:gdLst>
                <a:gd name="T0" fmla="*/ 0 w 59"/>
                <a:gd name="T1" fmla="*/ 3 h 3"/>
                <a:gd name="T2" fmla="*/ 0 w 59"/>
                <a:gd name="T3" fmla="*/ 0 h 3"/>
                <a:gd name="T4" fmla="*/ 59 w 59"/>
                <a:gd name="T5" fmla="*/ 0 h 3"/>
                <a:gd name="T6" fmla="*/ 58 w 59"/>
                <a:gd name="T7" fmla="*/ 3 h 3"/>
                <a:gd name="T8" fmla="*/ 0 w 5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">
                  <a:moveTo>
                    <a:pt x="0" y="3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8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i$1íḑê">
              <a:extLst>
                <a:ext uri="{FF2B5EF4-FFF2-40B4-BE49-F238E27FC236}">
                  <a16:creationId xmlns="" xmlns:a16="http://schemas.microsoft.com/office/drawing/2014/main" id="{3922FFAF-1FAF-4946-A852-1D787A29E93C}"/>
                </a:ext>
              </a:extLst>
            </p:cNvPr>
            <p:cNvSpPr/>
            <p:nvPr/>
          </p:nvSpPr>
          <p:spPr bwMode="auto">
            <a:xfrm>
              <a:off x="9315505" y="5149253"/>
              <a:ext cx="93582" cy="4759"/>
            </a:xfrm>
            <a:custGeom>
              <a:avLst/>
              <a:gdLst>
                <a:gd name="T0" fmla="*/ 0 w 59"/>
                <a:gd name="T1" fmla="*/ 3 h 3"/>
                <a:gd name="T2" fmla="*/ 0 w 59"/>
                <a:gd name="T3" fmla="*/ 0 h 3"/>
                <a:gd name="T4" fmla="*/ 59 w 59"/>
                <a:gd name="T5" fmla="*/ 0 h 3"/>
                <a:gd name="T6" fmla="*/ 58 w 59"/>
                <a:gd name="T7" fmla="*/ 3 h 3"/>
                <a:gd name="T8" fmla="*/ 0 w 5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">
                  <a:moveTo>
                    <a:pt x="0" y="3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8" y="3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ísḷíďe">
              <a:extLst>
                <a:ext uri="{FF2B5EF4-FFF2-40B4-BE49-F238E27FC236}">
                  <a16:creationId xmlns="" xmlns:a16="http://schemas.microsoft.com/office/drawing/2014/main" id="{18FEDF6E-0DED-4A96-A13A-53F71FC32ED1}"/>
                </a:ext>
              </a:extLst>
            </p:cNvPr>
            <p:cNvSpPr/>
            <p:nvPr/>
          </p:nvSpPr>
          <p:spPr bwMode="auto">
            <a:xfrm>
              <a:off x="9315505" y="5149253"/>
              <a:ext cx="93582" cy="149097"/>
            </a:xfrm>
            <a:custGeom>
              <a:avLst/>
              <a:gdLst>
                <a:gd name="T0" fmla="*/ 0 w 59"/>
                <a:gd name="T1" fmla="*/ 94 h 94"/>
                <a:gd name="T2" fmla="*/ 29 w 59"/>
                <a:gd name="T3" fmla="*/ 85 h 94"/>
                <a:gd name="T4" fmla="*/ 59 w 59"/>
                <a:gd name="T5" fmla="*/ 94 h 94"/>
                <a:gd name="T6" fmla="*/ 59 w 59"/>
                <a:gd name="T7" fmla="*/ 0 h 94"/>
                <a:gd name="T8" fmla="*/ 0 w 59"/>
                <a:gd name="T9" fmla="*/ 0 h 94"/>
                <a:gd name="T10" fmla="*/ 0 w 59"/>
                <a:gd name="T11" fmla="*/ 94 h 94"/>
                <a:gd name="T12" fmla="*/ 0 w 59"/>
                <a:gd name="T1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94">
                  <a:moveTo>
                    <a:pt x="0" y="94"/>
                  </a:moveTo>
                  <a:lnTo>
                    <a:pt x="29" y="85"/>
                  </a:lnTo>
                  <a:lnTo>
                    <a:pt x="59" y="94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D43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íŝḷide">
              <a:extLst>
                <a:ext uri="{FF2B5EF4-FFF2-40B4-BE49-F238E27FC236}">
                  <a16:creationId xmlns="" xmlns:a16="http://schemas.microsoft.com/office/drawing/2014/main" id="{88EDB8D5-D5A4-4ECF-ACC4-B474636C2EB4}"/>
                </a:ext>
              </a:extLst>
            </p:cNvPr>
            <p:cNvSpPr/>
            <p:nvPr/>
          </p:nvSpPr>
          <p:spPr bwMode="auto">
            <a:xfrm>
              <a:off x="9315505" y="5149253"/>
              <a:ext cx="93582" cy="90411"/>
            </a:xfrm>
            <a:custGeom>
              <a:avLst/>
              <a:gdLst>
                <a:gd name="T0" fmla="*/ 59 w 59"/>
                <a:gd name="T1" fmla="*/ 57 h 57"/>
                <a:gd name="T2" fmla="*/ 0 w 59"/>
                <a:gd name="T3" fmla="*/ 57 h 57"/>
                <a:gd name="T4" fmla="*/ 0 w 59"/>
                <a:gd name="T5" fmla="*/ 0 h 57"/>
                <a:gd name="T6" fmla="*/ 59 w 59"/>
                <a:gd name="T7" fmla="*/ 0 h 57"/>
                <a:gd name="T8" fmla="*/ 59 w 59"/>
                <a:gd name="T9" fmla="*/ 57 h 57"/>
                <a:gd name="T10" fmla="*/ 59 w 59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57">
                  <a:moveTo>
                    <a:pt x="59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57"/>
                  </a:lnTo>
                  <a:lnTo>
                    <a:pt x="59" y="57"/>
                  </a:lnTo>
                  <a:close/>
                </a:path>
              </a:pathLst>
            </a:custGeom>
            <a:solidFill>
              <a:srgbClr val="EB5B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išľïḑé">
              <a:extLst>
                <a:ext uri="{FF2B5EF4-FFF2-40B4-BE49-F238E27FC236}">
                  <a16:creationId xmlns="" xmlns:a16="http://schemas.microsoft.com/office/drawing/2014/main" id="{10B03619-2167-475F-AF9F-4E6D1401A87C}"/>
                </a:ext>
              </a:extLst>
            </p:cNvPr>
            <p:cNvSpPr/>
            <p:nvPr/>
          </p:nvSpPr>
          <p:spPr bwMode="auto">
            <a:xfrm>
              <a:off x="9101375" y="5098497"/>
              <a:ext cx="34895" cy="115788"/>
            </a:xfrm>
            <a:custGeom>
              <a:avLst/>
              <a:gdLst>
                <a:gd name="T0" fmla="*/ 25 w 25"/>
                <a:gd name="T1" fmla="*/ 0 h 84"/>
                <a:gd name="T2" fmla="*/ 20 w 25"/>
                <a:gd name="T3" fmla="*/ 41 h 84"/>
                <a:gd name="T4" fmla="*/ 25 w 25"/>
                <a:gd name="T5" fmla="*/ 84 h 84"/>
                <a:gd name="T6" fmla="*/ 0 w 25"/>
                <a:gd name="T7" fmla="*/ 55 h 84"/>
                <a:gd name="T8" fmla="*/ 0 w 25"/>
                <a:gd name="T9" fmla="*/ 29 h 84"/>
                <a:gd name="T10" fmla="*/ 25 w 25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4">
                  <a:moveTo>
                    <a:pt x="25" y="0"/>
                  </a:moveTo>
                  <a:cubicBezTo>
                    <a:pt x="25" y="0"/>
                    <a:pt x="20" y="11"/>
                    <a:pt x="20" y="41"/>
                  </a:cubicBezTo>
                  <a:cubicBezTo>
                    <a:pt x="20" y="70"/>
                    <a:pt x="25" y="84"/>
                    <a:pt x="25" y="84"/>
                  </a:cubicBezTo>
                  <a:cubicBezTo>
                    <a:pt x="11" y="82"/>
                    <a:pt x="0" y="70"/>
                    <a:pt x="0" y="5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4"/>
                    <a:pt x="11" y="1"/>
                    <a:pt x="25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îŝ1ïďê">
              <a:extLst>
                <a:ext uri="{FF2B5EF4-FFF2-40B4-BE49-F238E27FC236}">
                  <a16:creationId xmlns="" xmlns:a16="http://schemas.microsoft.com/office/drawing/2014/main" id="{716FACB3-5429-4128-A2D8-8421C2B86E25}"/>
                </a:ext>
              </a:extLst>
            </p:cNvPr>
            <p:cNvSpPr/>
            <p:nvPr/>
          </p:nvSpPr>
          <p:spPr bwMode="auto">
            <a:xfrm>
              <a:off x="9123582" y="5096910"/>
              <a:ext cx="19033" cy="117373"/>
            </a:xfrm>
            <a:custGeom>
              <a:avLst/>
              <a:gdLst>
                <a:gd name="T0" fmla="*/ 13 w 13"/>
                <a:gd name="T1" fmla="*/ 2 h 85"/>
                <a:gd name="T2" fmla="*/ 8 w 13"/>
                <a:gd name="T3" fmla="*/ 42 h 85"/>
                <a:gd name="T4" fmla="*/ 13 w 13"/>
                <a:gd name="T5" fmla="*/ 84 h 85"/>
                <a:gd name="T6" fmla="*/ 13 w 13"/>
                <a:gd name="T7" fmla="*/ 85 h 85"/>
                <a:gd name="T8" fmla="*/ 5 w 13"/>
                <a:gd name="T9" fmla="*/ 84 h 85"/>
                <a:gd name="T10" fmla="*/ 0 w 13"/>
                <a:gd name="T11" fmla="*/ 42 h 85"/>
                <a:gd name="T12" fmla="*/ 5 w 13"/>
                <a:gd name="T13" fmla="*/ 2 h 85"/>
                <a:gd name="T14" fmla="*/ 13 w 13"/>
                <a:gd name="T15" fmla="*/ 0 h 85"/>
                <a:gd name="T16" fmla="*/ 13 w 13"/>
                <a:gd name="T17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5">
                  <a:moveTo>
                    <a:pt x="13" y="2"/>
                  </a:moveTo>
                  <a:cubicBezTo>
                    <a:pt x="13" y="2"/>
                    <a:pt x="8" y="14"/>
                    <a:pt x="8" y="42"/>
                  </a:cubicBezTo>
                  <a:cubicBezTo>
                    <a:pt x="8" y="70"/>
                    <a:pt x="13" y="84"/>
                    <a:pt x="13" y="84"/>
                  </a:cubicBezTo>
                  <a:cubicBezTo>
                    <a:pt x="13" y="84"/>
                    <a:pt x="13" y="85"/>
                    <a:pt x="13" y="85"/>
                  </a:cubicBezTo>
                  <a:cubicBezTo>
                    <a:pt x="10" y="85"/>
                    <a:pt x="8" y="85"/>
                    <a:pt x="5" y="84"/>
                  </a:cubicBezTo>
                  <a:cubicBezTo>
                    <a:pt x="4" y="79"/>
                    <a:pt x="0" y="65"/>
                    <a:pt x="0" y="42"/>
                  </a:cubicBezTo>
                  <a:cubicBezTo>
                    <a:pt x="0" y="19"/>
                    <a:pt x="3" y="7"/>
                    <a:pt x="5" y="2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3" y="1"/>
                    <a:pt x="13" y="1"/>
                    <a:pt x="13" y="2"/>
                  </a:cubicBezTo>
                  <a:close/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í$ľîḑè">
              <a:extLst>
                <a:ext uri="{FF2B5EF4-FFF2-40B4-BE49-F238E27FC236}">
                  <a16:creationId xmlns="" xmlns:a16="http://schemas.microsoft.com/office/drawing/2014/main" id="{14D67531-BDB8-4AA4-84BF-BB10AD38F7D4}"/>
                </a:ext>
              </a:extLst>
            </p:cNvPr>
            <p:cNvSpPr/>
            <p:nvPr/>
          </p:nvSpPr>
          <p:spPr bwMode="auto">
            <a:xfrm>
              <a:off x="9087100" y="5426826"/>
              <a:ext cx="655076" cy="101513"/>
            </a:xfrm>
            <a:custGeom>
              <a:avLst/>
              <a:gdLst>
                <a:gd name="T0" fmla="*/ 446 w 472"/>
                <a:gd name="T1" fmla="*/ 74 h 74"/>
                <a:gd name="T2" fmla="*/ 472 w 472"/>
                <a:gd name="T3" fmla="*/ 48 h 74"/>
                <a:gd name="T4" fmla="*/ 472 w 472"/>
                <a:gd name="T5" fmla="*/ 25 h 74"/>
                <a:gd name="T6" fmla="*/ 446 w 472"/>
                <a:gd name="T7" fmla="*/ 0 h 74"/>
                <a:gd name="T8" fmla="*/ 0 w 472"/>
                <a:gd name="T9" fmla="*/ 0 h 74"/>
                <a:gd name="T10" fmla="*/ 11 w 472"/>
                <a:gd name="T11" fmla="*/ 35 h 74"/>
                <a:gd name="T12" fmla="*/ 0 w 472"/>
                <a:gd name="T13" fmla="*/ 74 h 74"/>
                <a:gd name="T14" fmla="*/ 446 w 472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2" h="74">
                  <a:moveTo>
                    <a:pt x="446" y="74"/>
                  </a:moveTo>
                  <a:cubicBezTo>
                    <a:pt x="460" y="74"/>
                    <a:pt x="472" y="62"/>
                    <a:pt x="472" y="48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11"/>
                    <a:pt x="460" y="0"/>
                    <a:pt x="4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13"/>
                    <a:pt x="11" y="35"/>
                  </a:cubicBezTo>
                  <a:cubicBezTo>
                    <a:pt x="11" y="60"/>
                    <a:pt x="0" y="74"/>
                    <a:pt x="0" y="74"/>
                  </a:cubicBezTo>
                  <a:cubicBezTo>
                    <a:pt x="446" y="74"/>
                    <a:pt x="446" y="74"/>
                    <a:pt x="446" y="74"/>
                  </a:cubicBezTo>
                  <a:close/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iṧḻîḍê">
              <a:extLst>
                <a:ext uri="{FF2B5EF4-FFF2-40B4-BE49-F238E27FC236}">
                  <a16:creationId xmlns="" xmlns:a16="http://schemas.microsoft.com/office/drawing/2014/main" id="{18F1D90F-9A5D-4272-8EB6-5DC7E5EAE614}"/>
                </a:ext>
              </a:extLst>
            </p:cNvPr>
            <p:cNvSpPr/>
            <p:nvPr/>
          </p:nvSpPr>
          <p:spPr bwMode="auto">
            <a:xfrm>
              <a:off x="9496324" y="5426826"/>
              <a:ext cx="77721" cy="101513"/>
            </a:xfrm>
            <a:custGeom>
              <a:avLst/>
              <a:gdLst>
                <a:gd name="T0" fmla="*/ 55 w 55"/>
                <a:gd name="T1" fmla="*/ 0 h 74"/>
                <a:gd name="T2" fmla="*/ 0 w 55"/>
                <a:gd name="T3" fmla="*/ 0 h 74"/>
                <a:gd name="T4" fmla="*/ 6 w 55"/>
                <a:gd name="T5" fmla="*/ 36 h 74"/>
                <a:gd name="T6" fmla="*/ 0 w 55"/>
                <a:gd name="T7" fmla="*/ 74 h 74"/>
                <a:gd name="T8" fmla="*/ 55 w 55"/>
                <a:gd name="T9" fmla="*/ 74 h 74"/>
                <a:gd name="T10" fmla="*/ 55 w 55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74">
                  <a:moveTo>
                    <a:pt x="5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11"/>
                    <a:pt x="6" y="36"/>
                  </a:cubicBezTo>
                  <a:cubicBezTo>
                    <a:pt x="6" y="61"/>
                    <a:pt x="0" y="74"/>
                    <a:pt x="0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5" y="0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î$ḻïḑé">
              <a:extLst>
                <a:ext uri="{FF2B5EF4-FFF2-40B4-BE49-F238E27FC236}">
                  <a16:creationId xmlns="" xmlns:a16="http://schemas.microsoft.com/office/drawing/2014/main" id="{4D9379A5-E592-4D0A-810E-E91463C4F944}"/>
                </a:ext>
              </a:extLst>
            </p:cNvPr>
            <p:cNvSpPr/>
            <p:nvPr/>
          </p:nvSpPr>
          <p:spPr bwMode="auto">
            <a:xfrm>
              <a:off x="9493151" y="5420481"/>
              <a:ext cx="15862" cy="112615"/>
            </a:xfrm>
            <a:custGeom>
              <a:avLst/>
              <a:gdLst>
                <a:gd name="T0" fmla="*/ 3 w 12"/>
                <a:gd name="T1" fmla="*/ 81 h 81"/>
                <a:gd name="T2" fmla="*/ 2 w 12"/>
                <a:gd name="T3" fmla="*/ 80 h 81"/>
                <a:gd name="T4" fmla="*/ 0 w 12"/>
                <a:gd name="T5" fmla="*/ 76 h 81"/>
                <a:gd name="T6" fmla="*/ 5 w 12"/>
                <a:gd name="T7" fmla="*/ 40 h 81"/>
                <a:gd name="T8" fmla="*/ 0 w 12"/>
                <a:gd name="T9" fmla="*/ 5 h 81"/>
                <a:gd name="T10" fmla="*/ 2 w 12"/>
                <a:gd name="T11" fmla="*/ 1 h 81"/>
                <a:gd name="T12" fmla="*/ 6 w 12"/>
                <a:gd name="T13" fmla="*/ 3 h 81"/>
                <a:gd name="T14" fmla="*/ 12 w 12"/>
                <a:gd name="T15" fmla="*/ 40 h 81"/>
                <a:gd name="T16" fmla="*/ 6 w 12"/>
                <a:gd name="T17" fmla="*/ 79 h 81"/>
                <a:gd name="T18" fmla="*/ 3 w 12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81">
                  <a:moveTo>
                    <a:pt x="3" y="81"/>
                  </a:moveTo>
                  <a:cubicBezTo>
                    <a:pt x="3" y="81"/>
                    <a:pt x="2" y="81"/>
                    <a:pt x="2" y="80"/>
                  </a:cubicBezTo>
                  <a:cubicBezTo>
                    <a:pt x="0" y="80"/>
                    <a:pt x="0" y="78"/>
                    <a:pt x="0" y="76"/>
                  </a:cubicBezTo>
                  <a:cubicBezTo>
                    <a:pt x="0" y="76"/>
                    <a:pt x="5" y="64"/>
                    <a:pt x="5" y="40"/>
                  </a:cubicBezTo>
                  <a:cubicBezTo>
                    <a:pt x="5" y="17"/>
                    <a:pt x="0" y="5"/>
                    <a:pt x="0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5" y="1"/>
                    <a:pt x="6" y="3"/>
                  </a:cubicBezTo>
                  <a:cubicBezTo>
                    <a:pt x="6" y="3"/>
                    <a:pt x="12" y="15"/>
                    <a:pt x="12" y="40"/>
                  </a:cubicBezTo>
                  <a:cubicBezTo>
                    <a:pt x="12" y="65"/>
                    <a:pt x="6" y="78"/>
                    <a:pt x="6" y="79"/>
                  </a:cubicBezTo>
                  <a:cubicBezTo>
                    <a:pt x="6" y="80"/>
                    <a:pt x="4" y="81"/>
                    <a:pt x="3" y="81"/>
                  </a:cubicBezTo>
                  <a:close/>
                </a:path>
              </a:pathLst>
            </a:custGeom>
            <a:solidFill>
              <a:srgbClr val="A75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iṥḷídê">
              <a:extLst>
                <a:ext uri="{FF2B5EF4-FFF2-40B4-BE49-F238E27FC236}">
                  <a16:creationId xmlns="" xmlns:a16="http://schemas.microsoft.com/office/drawing/2014/main" id="{DE2D925D-6571-4D8F-951F-42335643809D}"/>
                </a:ext>
              </a:extLst>
            </p:cNvPr>
            <p:cNvSpPr/>
            <p:nvPr/>
          </p:nvSpPr>
          <p:spPr bwMode="auto">
            <a:xfrm>
              <a:off x="9068068" y="5406208"/>
              <a:ext cx="636041" cy="144339"/>
            </a:xfrm>
            <a:custGeom>
              <a:avLst/>
              <a:gdLst>
                <a:gd name="T0" fmla="*/ 418 w 458"/>
                <a:gd name="T1" fmla="*/ 0 h 104"/>
                <a:gd name="T2" fmla="*/ 0 w 458"/>
                <a:gd name="T3" fmla="*/ 0 h 104"/>
                <a:gd name="T4" fmla="*/ 0 w 458"/>
                <a:gd name="T5" fmla="*/ 15 h 104"/>
                <a:gd name="T6" fmla="*/ 305 w 458"/>
                <a:gd name="T7" fmla="*/ 15 h 104"/>
                <a:gd name="T8" fmla="*/ 331 w 458"/>
                <a:gd name="T9" fmla="*/ 40 h 104"/>
                <a:gd name="T10" fmla="*/ 331 w 458"/>
                <a:gd name="T11" fmla="*/ 63 h 104"/>
                <a:gd name="T12" fmla="*/ 305 w 458"/>
                <a:gd name="T13" fmla="*/ 89 h 104"/>
                <a:gd name="T14" fmla="*/ 0 w 458"/>
                <a:gd name="T15" fmla="*/ 89 h 104"/>
                <a:gd name="T16" fmla="*/ 0 w 458"/>
                <a:gd name="T17" fmla="*/ 104 h 104"/>
                <a:gd name="T18" fmla="*/ 418 w 458"/>
                <a:gd name="T19" fmla="*/ 104 h 104"/>
                <a:gd name="T20" fmla="*/ 458 w 458"/>
                <a:gd name="T21" fmla="*/ 63 h 104"/>
                <a:gd name="T22" fmla="*/ 458 w 458"/>
                <a:gd name="T23" fmla="*/ 40 h 104"/>
                <a:gd name="T24" fmla="*/ 418 w 458"/>
                <a:gd name="T2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8" h="104">
                  <a:moveTo>
                    <a:pt x="4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05" y="15"/>
                    <a:pt x="305" y="15"/>
                    <a:pt x="305" y="15"/>
                  </a:cubicBezTo>
                  <a:cubicBezTo>
                    <a:pt x="320" y="15"/>
                    <a:pt x="331" y="26"/>
                    <a:pt x="331" y="40"/>
                  </a:cubicBezTo>
                  <a:cubicBezTo>
                    <a:pt x="331" y="63"/>
                    <a:pt x="331" y="63"/>
                    <a:pt x="331" y="63"/>
                  </a:cubicBezTo>
                  <a:cubicBezTo>
                    <a:pt x="331" y="77"/>
                    <a:pt x="320" y="89"/>
                    <a:pt x="305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18" y="104"/>
                    <a:pt x="418" y="104"/>
                    <a:pt x="418" y="104"/>
                  </a:cubicBezTo>
                  <a:cubicBezTo>
                    <a:pt x="440" y="104"/>
                    <a:pt x="458" y="86"/>
                    <a:pt x="458" y="63"/>
                  </a:cubicBezTo>
                  <a:cubicBezTo>
                    <a:pt x="458" y="40"/>
                    <a:pt x="458" y="40"/>
                    <a:pt x="458" y="40"/>
                  </a:cubicBezTo>
                  <a:cubicBezTo>
                    <a:pt x="458" y="18"/>
                    <a:pt x="440" y="0"/>
                    <a:pt x="418" y="0"/>
                  </a:cubicBezTo>
                  <a:close/>
                </a:path>
              </a:pathLst>
            </a:custGeom>
            <a:solidFill>
              <a:srgbClr val="E9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íṩļíḓê">
              <a:extLst>
                <a:ext uri="{FF2B5EF4-FFF2-40B4-BE49-F238E27FC236}">
                  <a16:creationId xmlns="" xmlns:a16="http://schemas.microsoft.com/office/drawing/2014/main" id="{BF960467-1468-4431-8052-C21A4E178EB4}"/>
                </a:ext>
              </a:extLst>
            </p:cNvPr>
            <p:cNvSpPr/>
            <p:nvPr/>
          </p:nvSpPr>
          <p:spPr bwMode="auto">
            <a:xfrm>
              <a:off x="9494737" y="5406208"/>
              <a:ext cx="269644" cy="144339"/>
            </a:xfrm>
            <a:custGeom>
              <a:avLst/>
              <a:gdLst>
                <a:gd name="T0" fmla="*/ 152 w 193"/>
                <a:gd name="T1" fmla="*/ 0 h 104"/>
                <a:gd name="T2" fmla="*/ 0 w 193"/>
                <a:gd name="T3" fmla="*/ 0 h 104"/>
                <a:gd name="T4" fmla="*/ 41 w 193"/>
                <a:gd name="T5" fmla="*/ 40 h 104"/>
                <a:gd name="T6" fmla="*/ 41 w 193"/>
                <a:gd name="T7" fmla="*/ 63 h 104"/>
                <a:gd name="T8" fmla="*/ 0 w 193"/>
                <a:gd name="T9" fmla="*/ 104 h 104"/>
                <a:gd name="T10" fmla="*/ 152 w 193"/>
                <a:gd name="T11" fmla="*/ 104 h 104"/>
                <a:gd name="T12" fmla="*/ 193 w 193"/>
                <a:gd name="T13" fmla="*/ 63 h 104"/>
                <a:gd name="T14" fmla="*/ 193 w 193"/>
                <a:gd name="T15" fmla="*/ 40 h 104"/>
                <a:gd name="T16" fmla="*/ 152 w 193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104">
                  <a:moveTo>
                    <a:pt x="1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41" y="18"/>
                    <a:pt x="41" y="40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1" y="86"/>
                    <a:pt x="22" y="104"/>
                    <a:pt x="0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75" y="104"/>
                    <a:pt x="193" y="86"/>
                    <a:pt x="193" y="63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3" y="18"/>
                    <a:pt x="175" y="0"/>
                    <a:pt x="152" y="0"/>
                  </a:cubicBez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îṥlïďê">
              <a:extLst>
                <a:ext uri="{FF2B5EF4-FFF2-40B4-BE49-F238E27FC236}">
                  <a16:creationId xmlns="" xmlns:a16="http://schemas.microsoft.com/office/drawing/2014/main" id="{06247AF9-095D-481B-A4EA-83DB0E3B002C}"/>
                </a:ext>
              </a:extLst>
            </p:cNvPr>
            <p:cNvSpPr/>
            <p:nvPr/>
          </p:nvSpPr>
          <p:spPr bwMode="auto">
            <a:xfrm>
              <a:off x="9494737" y="5520408"/>
              <a:ext cx="261713" cy="30137"/>
            </a:xfrm>
            <a:custGeom>
              <a:avLst/>
              <a:gdLst>
                <a:gd name="T0" fmla="*/ 36 w 188"/>
                <a:gd name="T1" fmla="*/ 0 h 21"/>
                <a:gd name="T2" fmla="*/ 0 w 188"/>
                <a:gd name="T3" fmla="*/ 21 h 21"/>
                <a:gd name="T4" fmla="*/ 152 w 188"/>
                <a:gd name="T5" fmla="*/ 21 h 21"/>
                <a:gd name="T6" fmla="*/ 188 w 188"/>
                <a:gd name="T7" fmla="*/ 0 h 21"/>
                <a:gd name="T8" fmla="*/ 36 w 18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1">
                  <a:moveTo>
                    <a:pt x="36" y="0"/>
                  </a:moveTo>
                  <a:cubicBezTo>
                    <a:pt x="29" y="12"/>
                    <a:pt x="15" y="21"/>
                    <a:pt x="0" y="21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68" y="21"/>
                    <a:pt x="181" y="12"/>
                    <a:pt x="188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E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22" name="标题 1"/>
          <p:cNvSpPr>
            <a:spLocks noGrp="1"/>
          </p:cNvSpPr>
          <p:nvPr>
            <p:ph type="title"/>
          </p:nvPr>
        </p:nvSpPr>
        <p:spPr>
          <a:xfrm>
            <a:off x="573410" y="640658"/>
            <a:ext cx="6039220" cy="1028699"/>
          </a:xfrm>
        </p:spPr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</a:rPr>
              <a:t>我们课题的选题缘由</a:t>
            </a:r>
          </a:p>
        </p:txBody>
      </p:sp>
      <p:sp>
        <p:nvSpPr>
          <p:cNvPr id="223" name="内容占位符 2"/>
          <p:cNvSpPr txBox="1">
            <a:spLocks/>
          </p:cNvSpPr>
          <p:nvPr/>
        </p:nvSpPr>
        <p:spPr>
          <a:xfrm>
            <a:off x="573410" y="6030374"/>
            <a:ext cx="1826339" cy="660748"/>
          </a:xfrm>
          <a:prstGeom prst="roundRect">
            <a:avLst/>
          </a:prstGeom>
          <a:solidFill>
            <a:srgbClr val="4BB2F5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zh-CN" altLang="en-US" sz="2800" dirty="0">
                <a:solidFill>
                  <a:schemeClr val="bg1"/>
                </a:solidFill>
              </a:rPr>
              <a:t>项目选题</a:t>
            </a:r>
          </a:p>
        </p:txBody>
      </p:sp>
      <p:sp>
        <p:nvSpPr>
          <p:cNvPr id="224" name="内容占位符 2"/>
          <p:cNvSpPr txBox="1">
            <a:spLocks/>
          </p:cNvSpPr>
          <p:nvPr/>
        </p:nvSpPr>
        <p:spPr>
          <a:xfrm>
            <a:off x="3296491" y="6030374"/>
            <a:ext cx="1826339" cy="660748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spc="300">
                <a:solidFill>
                  <a:srgbClr val="4BB2F5"/>
                </a:solidFill>
              </a:defRPr>
            </a:lvl1pPr>
            <a:lvl2pPr marL="685766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2942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120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298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前期备课</a:t>
            </a:r>
          </a:p>
        </p:txBody>
      </p:sp>
      <p:sp>
        <p:nvSpPr>
          <p:cNvPr id="225" name="内容占位符 2"/>
          <p:cNvSpPr txBox="1">
            <a:spLocks/>
          </p:cNvSpPr>
          <p:nvPr/>
        </p:nvSpPr>
        <p:spPr>
          <a:xfrm>
            <a:off x="6002407" y="6030374"/>
            <a:ext cx="1826339" cy="660748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spc="300">
                <a:solidFill>
                  <a:srgbClr val="4BB2F5"/>
                </a:solidFill>
              </a:defRPr>
            </a:lvl1pPr>
            <a:lvl2pPr marL="685766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2942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120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298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教学过程</a:t>
            </a:r>
          </a:p>
        </p:txBody>
      </p:sp>
      <p:sp>
        <p:nvSpPr>
          <p:cNvPr id="226" name="内容占位符 2"/>
          <p:cNvSpPr txBox="1">
            <a:spLocks/>
          </p:cNvSpPr>
          <p:nvPr/>
        </p:nvSpPr>
        <p:spPr>
          <a:xfrm>
            <a:off x="8708324" y="6030374"/>
            <a:ext cx="1826339" cy="660748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4BB2F5"/>
                </a:solidFill>
              </a:rPr>
              <a:t>实践感悟</a:t>
            </a:r>
            <a:endParaRPr lang="zh-CN" altLang="en-US" sz="2800" dirty="0">
              <a:solidFill>
                <a:srgbClr val="4BB2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6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42A6ED1-656B-407B-A386-EADD2A24AE42}"/>
              </a:ext>
            </a:extLst>
          </p:cNvPr>
          <p:cNvSpPr/>
          <p:nvPr/>
        </p:nvSpPr>
        <p:spPr>
          <a:xfrm>
            <a:off x="0" y="582304"/>
            <a:ext cx="239483" cy="6079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E363600E-6EE8-491D-A54F-985FBF1BDACF}"/>
              </a:ext>
            </a:extLst>
          </p:cNvPr>
          <p:cNvCxnSpPr>
            <a:cxnSpLocks/>
          </p:cNvCxnSpPr>
          <p:nvPr/>
        </p:nvCxnSpPr>
        <p:spPr>
          <a:xfrm>
            <a:off x="0" y="119023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1591392-C026-421F-9D67-E8D5CE87B63C}"/>
              </a:ext>
            </a:extLst>
          </p:cNvPr>
          <p:cNvSpPr/>
          <p:nvPr/>
        </p:nvSpPr>
        <p:spPr>
          <a:xfrm>
            <a:off x="314824" y="576642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信息技术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课程定位的转向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82C063D3-7633-40EC-A11B-F7ED6A5AC0B8}"/>
              </a:ext>
            </a:extLst>
          </p:cNvPr>
          <p:cNvSpPr txBox="1"/>
          <p:nvPr/>
        </p:nvSpPr>
        <p:spPr>
          <a:xfrm>
            <a:off x="1076985" y="2109718"/>
            <a:ext cx="972573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目标转向：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从“</a:t>
            </a:r>
            <a:r>
              <a:rPr lang="zh-CN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信息技术常识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”到“</a:t>
            </a: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学科核心素养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转向：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从“</a:t>
            </a:r>
            <a:r>
              <a:rPr lang="zh-CN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工具操作技能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”到“</a:t>
            </a: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学科大概念体系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方式转向：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从“</a:t>
            </a:r>
            <a:r>
              <a:rPr lang="zh-CN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操作演练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”到“</a:t>
            </a: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问题解决与项目学习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价值转向：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从“</a:t>
            </a:r>
            <a:r>
              <a:rPr lang="zh-CN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学会应用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”到“</a:t>
            </a:r>
            <a:r>
              <a:rPr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面向核心素养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573410" y="6030374"/>
            <a:ext cx="1826339" cy="660748"/>
          </a:xfrm>
          <a:prstGeom prst="roundRect">
            <a:avLst/>
          </a:prstGeom>
          <a:solidFill>
            <a:srgbClr val="4BB2F5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zh-CN" altLang="en-US" sz="2800" dirty="0">
                <a:solidFill>
                  <a:schemeClr val="bg1"/>
                </a:solidFill>
              </a:rPr>
              <a:t>项目选题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3296491" y="6030374"/>
            <a:ext cx="1826339" cy="660748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spc="300">
                <a:solidFill>
                  <a:srgbClr val="4BB2F5"/>
                </a:solidFill>
              </a:defRPr>
            </a:lvl1pPr>
            <a:lvl2pPr marL="685766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2942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120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298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前期备课</a:t>
            </a: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6002407" y="6030374"/>
            <a:ext cx="1826339" cy="660748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spc="300">
                <a:solidFill>
                  <a:srgbClr val="4BB2F5"/>
                </a:solidFill>
              </a:defRPr>
            </a:lvl1pPr>
            <a:lvl2pPr marL="685766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2942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120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298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教学过程</a:t>
            </a: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8708324" y="6030374"/>
            <a:ext cx="1826339" cy="660748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4BB2F5"/>
                </a:solidFill>
              </a:rPr>
              <a:t>实践感悟</a:t>
            </a:r>
            <a:endParaRPr lang="zh-CN" altLang="en-US" sz="2800" dirty="0">
              <a:solidFill>
                <a:srgbClr val="4BB2F5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73410" y="2803585"/>
            <a:ext cx="10485654" cy="1708030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2800" spc="300" dirty="0"/>
          </a:p>
        </p:txBody>
      </p:sp>
    </p:spTree>
    <p:extLst>
      <p:ext uri="{BB962C8B-B14F-4D97-AF65-F5344CB8AC3E}">
        <p14:creationId xmlns:p14="http://schemas.microsoft.com/office/powerpoint/2010/main" val="26734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7" y="444501"/>
            <a:ext cx="6039220" cy="1028699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关于项目学习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6581" y="1699405"/>
            <a:ext cx="10206339" cy="812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世纪初美国教育家克伯屈提出</a:t>
            </a:r>
            <a:r>
              <a:rPr lang="zh-CN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项目教学法</a:t>
            </a:r>
            <a:endParaRPr lang="en-US" altLang="zh-CN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24" name="图示 223"/>
          <p:cNvGraphicFramePr/>
          <p:nvPr>
            <p:extLst>
              <p:ext uri="{D42A27DB-BD31-4B8C-83A1-F6EECF244321}">
                <p14:modId xmlns:p14="http://schemas.microsoft.com/office/powerpoint/2010/main" val="3912159309"/>
              </p:ext>
            </p:extLst>
          </p:nvPr>
        </p:nvGraphicFramePr>
        <p:xfrm>
          <a:off x="2038350" y="2511506"/>
          <a:ext cx="7094948" cy="4029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95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88268" y="1732821"/>
            <a:ext cx="9087660" cy="3316504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生活性原则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导向性原则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开放性原则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时代性原则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9" name="组合 248"/>
          <p:cNvGrpSpPr/>
          <p:nvPr/>
        </p:nvGrpSpPr>
        <p:grpSpPr>
          <a:xfrm>
            <a:off x="7380416" y="2005527"/>
            <a:ext cx="4017687" cy="3735355"/>
            <a:chOff x="7380416" y="2005527"/>
            <a:chExt cx="4017687" cy="3735355"/>
          </a:xfrm>
        </p:grpSpPr>
        <p:sp>
          <p:nvSpPr>
            <p:cNvPr id="5" name="ïṧliḋé">
              <a:extLst>
                <a:ext uri="{FF2B5EF4-FFF2-40B4-BE49-F238E27FC236}">
                  <a16:creationId xmlns="" xmlns:a16="http://schemas.microsoft.com/office/drawing/2014/main" id="{727B23C4-25A0-4BD6-ACE4-82473C089B92}"/>
                </a:ext>
              </a:extLst>
            </p:cNvPr>
            <p:cNvSpPr/>
            <p:nvPr/>
          </p:nvSpPr>
          <p:spPr bwMode="auto">
            <a:xfrm>
              <a:off x="7380416" y="5701229"/>
              <a:ext cx="3361027" cy="39653"/>
            </a:xfrm>
            <a:custGeom>
              <a:avLst/>
              <a:gdLst>
                <a:gd name="T0" fmla="*/ 17 w 2418"/>
                <a:gd name="T1" fmla="*/ 29 h 29"/>
                <a:gd name="T2" fmla="*/ 0 w 2418"/>
                <a:gd name="T3" fmla="*/ 14 h 29"/>
                <a:gd name="T4" fmla="*/ 17 w 2418"/>
                <a:gd name="T5" fmla="*/ 0 h 29"/>
                <a:gd name="T6" fmla="*/ 517 w 2418"/>
                <a:gd name="T7" fmla="*/ 0 h 29"/>
                <a:gd name="T8" fmla="*/ 517 w 2418"/>
                <a:gd name="T9" fmla="*/ 11 h 29"/>
                <a:gd name="T10" fmla="*/ 998 w 2418"/>
                <a:gd name="T11" fmla="*/ 11 h 29"/>
                <a:gd name="T12" fmla="*/ 1028 w 2418"/>
                <a:gd name="T13" fmla="*/ 0 h 29"/>
                <a:gd name="T14" fmla="*/ 1230 w 2418"/>
                <a:gd name="T15" fmla="*/ 0 h 29"/>
                <a:gd name="T16" fmla="*/ 1230 w 2418"/>
                <a:gd name="T17" fmla="*/ 11 h 29"/>
                <a:gd name="T18" fmla="*/ 1546 w 2418"/>
                <a:gd name="T19" fmla="*/ 11 h 29"/>
                <a:gd name="T20" fmla="*/ 1547 w 2418"/>
                <a:gd name="T21" fmla="*/ 11 h 29"/>
                <a:gd name="T22" fmla="*/ 1625 w 2418"/>
                <a:gd name="T23" fmla="*/ 11 h 29"/>
                <a:gd name="T24" fmla="*/ 1658 w 2418"/>
                <a:gd name="T25" fmla="*/ 0 h 29"/>
                <a:gd name="T26" fmla="*/ 2399 w 2418"/>
                <a:gd name="T27" fmla="*/ 0 h 29"/>
                <a:gd name="T28" fmla="*/ 2418 w 2418"/>
                <a:gd name="T29" fmla="*/ 14 h 29"/>
                <a:gd name="T30" fmla="*/ 2399 w 2418"/>
                <a:gd name="T31" fmla="*/ 29 h 29"/>
                <a:gd name="T32" fmla="*/ 17 w 2418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8" h="29">
                  <a:moveTo>
                    <a:pt x="17" y="29"/>
                  </a:move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7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17" y="11"/>
                    <a:pt x="517" y="11"/>
                    <a:pt x="517" y="11"/>
                  </a:cubicBezTo>
                  <a:cubicBezTo>
                    <a:pt x="998" y="11"/>
                    <a:pt x="998" y="11"/>
                    <a:pt x="998" y="11"/>
                  </a:cubicBezTo>
                  <a:cubicBezTo>
                    <a:pt x="1009" y="11"/>
                    <a:pt x="1020" y="7"/>
                    <a:pt x="1028" y="0"/>
                  </a:cubicBezTo>
                  <a:cubicBezTo>
                    <a:pt x="1230" y="0"/>
                    <a:pt x="1230" y="0"/>
                    <a:pt x="1230" y="0"/>
                  </a:cubicBezTo>
                  <a:cubicBezTo>
                    <a:pt x="1230" y="11"/>
                    <a:pt x="1230" y="11"/>
                    <a:pt x="1230" y="11"/>
                  </a:cubicBezTo>
                  <a:cubicBezTo>
                    <a:pt x="1546" y="11"/>
                    <a:pt x="1546" y="11"/>
                    <a:pt x="1546" y="11"/>
                  </a:cubicBezTo>
                  <a:cubicBezTo>
                    <a:pt x="1547" y="11"/>
                    <a:pt x="1547" y="11"/>
                    <a:pt x="1547" y="11"/>
                  </a:cubicBezTo>
                  <a:cubicBezTo>
                    <a:pt x="1625" y="11"/>
                    <a:pt x="1625" y="11"/>
                    <a:pt x="1625" y="11"/>
                  </a:cubicBezTo>
                  <a:cubicBezTo>
                    <a:pt x="1638" y="11"/>
                    <a:pt x="1649" y="7"/>
                    <a:pt x="1658" y="0"/>
                  </a:cubicBezTo>
                  <a:cubicBezTo>
                    <a:pt x="2399" y="0"/>
                    <a:pt x="2399" y="0"/>
                    <a:pt x="2399" y="0"/>
                  </a:cubicBezTo>
                  <a:cubicBezTo>
                    <a:pt x="2410" y="0"/>
                    <a:pt x="2418" y="6"/>
                    <a:pt x="2418" y="14"/>
                  </a:cubicBezTo>
                  <a:cubicBezTo>
                    <a:pt x="2418" y="22"/>
                    <a:pt x="2410" y="29"/>
                    <a:pt x="2399" y="29"/>
                  </a:cubicBezTo>
                  <a:cubicBezTo>
                    <a:pt x="17" y="29"/>
                    <a:pt x="17" y="29"/>
                    <a:pt x="17" y="29"/>
                  </a:cubicBezTo>
                </a:path>
              </a:pathLst>
            </a:custGeom>
            <a:solidFill>
              <a:srgbClr val="CFD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îṣḷïḋé">
              <a:extLst>
                <a:ext uri="{FF2B5EF4-FFF2-40B4-BE49-F238E27FC236}">
                  <a16:creationId xmlns="" xmlns:a16="http://schemas.microsoft.com/office/drawing/2014/main" id="{939A7E81-811C-4A09-9821-EC2A5D1EE0F6}"/>
                </a:ext>
              </a:extLst>
            </p:cNvPr>
            <p:cNvSpPr/>
            <p:nvPr/>
          </p:nvSpPr>
          <p:spPr bwMode="auto">
            <a:xfrm>
              <a:off x="7401035" y="5429999"/>
              <a:ext cx="30137" cy="49170"/>
            </a:xfrm>
            <a:custGeom>
              <a:avLst/>
              <a:gdLst>
                <a:gd name="T0" fmla="*/ 9 w 22"/>
                <a:gd name="T1" fmla="*/ 35 h 35"/>
                <a:gd name="T2" fmla="*/ 7 w 22"/>
                <a:gd name="T3" fmla="*/ 35 h 35"/>
                <a:gd name="T4" fmla="*/ 1 w 22"/>
                <a:gd name="T5" fmla="*/ 25 h 35"/>
                <a:gd name="T6" fmla="*/ 5 w 22"/>
                <a:gd name="T7" fmla="*/ 7 h 35"/>
                <a:gd name="T8" fmla="*/ 15 w 22"/>
                <a:gd name="T9" fmla="*/ 1 h 35"/>
                <a:gd name="T10" fmla="*/ 21 w 22"/>
                <a:gd name="T11" fmla="*/ 11 h 35"/>
                <a:gd name="T12" fmla="*/ 17 w 22"/>
                <a:gd name="T13" fmla="*/ 28 h 35"/>
                <a:gd name="T14" fmla="*/ 9 w 22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5">
                  <a:moveTo>
                    <a:pt x="9" y="35"/>
                  </a:moveTo>
                  <a:cubicBezTo>
                    <a:pt x="8" y="35"/>
                    <a:pt x="8" y="35"/>
                    <a:pt x="7" y="35"/>
                  </a:cubicBezTo>
                  <a:cubicBezTo>
                    <a:pt x="3" y="34"/>
                    <a:pt x="0" y="30"/>
                    <a:pt x="1" y="25"/>
                  </a:cubicBezTo>
                  <a:cubicBezTo>
                    <a:pt x="1" y="25"/>
                    <a:pt x="2" y="19"/>
                    <a:pt x="5" y="7"/>
                  </a:cubicBezTo>
                  <a:cubicBezTo>
                    <a:pt x="6" y="3"/>
                    <a:pt x="10" y="0"/>
                    <a:pt x="15" y="1"/>
                  </a:cubicBezTo>
                  <a:cubicBezTo>
                    <a:pt x="19" y="2"/>
                    <a:pt x="22" y="7"/>
                    <a:pt x="21" y="11"/>
                  </a:cubicBezTo>
                  <a:cubicBezTo>
                    <a:pt x="18" y="22"/>
                    <a:pt x="17" y="28"/>
                    <a:pt x="17" y="28"/>
                  </a:cubicBezTo>
                  <a:cubicBezTo>
                    <a:pt x="16" y="32"/>
                    <a:pt x="13" y="35"/>
                    <a:pt x="9" y="35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íṧlîdè">
              <a:extLst>
                <a:ext uri="{FF2B5EF4-FFF2-40B4-BE49-F238E27FC236}">
                  <a16:creationId xmlns="" xmlns:a16="http://schemas.microsoft.com/office/drawing/2014/main" id="{8E6DE7F2-526B-4AD2-9E91-A3638947BA42}"/>
                </a:ext>
              </a:extLst>
            </p:cNvPr>
            <p:cNvSpPr/>
            <p:nvPr/>
          </p:nvSpPr>
          <p:spPr bwMode="auto">
            <a:xfrm>
              <a:off x="7426413" y="4611553"/>
              <a:ext cx="905685" cy="764519"/>
            </a:xfrm>
            <a:custGeom>
              <a:avLst/>
              <a:gdLst>
                <a:gd name="T0" fmla="*/ 328 w 652"/>
                <a:gd name="T1" fmla="*/ 14 h 552"/>
                <a:gd name="T2" fmla="*/ 370 w 652"/>
                <a:gd name="T3" fmla="*/ 0 h 552"/>
                <a:gd name="T4" fmla="*/ 378 w 652"/>
                <a:gd name="T5" fmla="*/ 8 h 552"/>
                <a:gd name="T6" fmla="*/ 337 w 652"/>
                <a:gd name="T7" fmla="*/ 20 h 552"/>
                <a:gd name="T8" fmla="*/ 459 w 652"/>
                <a:gd name="T9" fmla="*/ 34 h 552"/>
                <a:gd name="T10" fmla="*/ 425 w 652"/>
                <a:gd name="T11" fmla="*/ 23 h 552"/>
                <a:gd name="T12" fmla="*/ 429 w 652"/>
                <a:gd name="T13" fmla="*/ 7 h 552"/>
                <a:gd name="T14" fmla="*/ 467 w 652"/>
                <a:gd name="T15" fmla="*/ 29 h 552"/>
                <a:gd name="T16" fmla="*/ 254 w 652"/>
                <a:gd name="T17" fmla="*/ 62 h 552"/>
                <a:gd name="T18" fmla="*/ 249 w 652"/>
                <a:gd name="T19" fmla="*/ 48 h 552"/>
                <a:gd name="T20" fmla="*/ 289 w 652"/>
                <a:gd name="T21" fmla="*/ 30 h 552"/>
                <a:gd name="T22" fmla="*/ 259 w 652"/>
                <a:gd name="T23" fmla="*/ 60 h 552"/>
                <a:gd name="T24" fmla="*/ 537 w 652"/>
                <a:gd name="T25" fmla="*/ 85 h 552"/>
                <a:gd name="T26" fmla="*/ 505 w 652"/>
                <a:gd name="T27" fmla="*/ 61 h 552"/>
                <a:gd name="T28" fmla="*/ 514 w 652"/>
                <a:gd name="T29" fmla="*/ 48 h 552"/>
                <a:gd name="T30" fmla="*/ 542 w 652"/>
                <a:gd name="T31" fmla="*/ 82 h 552"/>
                <a:gd name="T32" fmla="*/ 191 w 652"/>
                <a:gd name="T33" fmla="*/ 129 h 552"/>
                <a:gd name="T34" fmla="*/ 185 w 652"/>
                <a:gd name="T35" fmla="*/ 117 h 552"/>
                <a:gd name="T36" fmla="*/ 218 w 652"/>
                <a:gd name="T37" fmla="*/ 88 h 552"/>
                <a:gd name="T38" fmla="*/ 197 w 652"/>
                <a:gd name="T39" fmla="*/ 126 h 552"/>
                <a:gd name="T40" fmla="*/ 597 w 652"/>
                <a:gd name="T41" fmla="*/ 154 h 552"/>
                <a:gd name="T42" fmla="*/ 570 w 652"/>
                <a:gd name="T43" fmla="*/ 124 h 552"/>
                <a:gd name="T44" fmla="*/ 582 w 652"/>
                <a:gd name="T45" fmla="*/ 114 h 552"/>
                <a:gd name="T46" fmla="*/ 601 w 652"/>
                <a:gd name="T47" fmla="*/ 153 h 552"/>
                <a:gd name="T48" fmla="*/ 141 w 652"/>
                <a:gd name="T49" fmla="*/ 207 h 552"/>
                <a:gd name="T50" fmla="*/ 134 w 652"/>
                <a:gd name="T51" fmla="*/ 195 h 552"/>
                <a:gd name="T52" fmla="*/ 163 w 652"/>
                <a:gd name="T53" fmla="*/ 162 h 552"/>
                <a:gd name="T54" fmla="*/ 148 w 652"/>
                <a:gd name="T55" fmla="*/ 203 h 552"/>
                <a:gd name="T56" fmla="*/ 643 w 652"/>
                <a:gd name="T57" fmla="*/ 234 h 552"/>
                <a:gd name="T58" fmla="*/ 620 w 652"/>
                <a:gd name="T59" fmla="*/ 199 h 552"/>
                <a:gd name="T60" fmla="*/ 634 w 652"/>
                <a:gd name="T61" fmla="*/ 192 h 552"/>
                <a:gd name="T62" fmla="*/ 647 w 652"/>
                <a:gd name="T63" fmla="*/ 234 h 552"/>
                <a:gd name="T64" fmla="*/ 100 w 652"/>
                <a:gd name="T65" fmla="*/ 290 h 552"/>
                <a:gd name="T66" fmla="*/ 92 w 652"/>
                <a:gd name="T67" fmla="*/ 279 h 552"/>
                <a:gd name="T68" fmla="*/ 118 w 652"/>
                <a:gd name="T69" fmla="*/ 243 h 552"/>
                <a:gd name="T70" fmla="*/ 107 w 652"/>
                <a:gd name="T71" fmla="*/ 285 h 552"/>
                <a:gd name="T72" fmla="*/ 65 w 652"/>
                <a:gd name="T73" fmla="*/ 376 h 552"/>
                <a:gd name="T74" fmla="*/ 57 w 652"/>
                <a:gd name="T75" fmla="*/ 365 h 552"/>
                <a:gd name="T76" fmla="*/ 80 w 652"/>
                <a:gd name="T77" fmla="*/ 328 h 552"/>
                <a:gd name="T78" fmla="*/ 72 w 652"/>
                <a:gd name="T79" fmla="*/ 371 h 552"/>
                <a:gd name="T80" fmla="*/ 35 w 652"/>
                <a:gd name="T81" fmla="*/ 463 h 552"/>
                <a:gd name="T82" fmla="*/ 27 w 652"/>
                <a:gd name="T83" fmla="*/ 453 h 552"/>
                <a:gd name="T84" fmla="*/ 48 w 652"/>
                <a:gd name="T85" fmla="*/ 415 h 552"/>
                <a:gd name="T86" fmla="*/ 42 w 652"/>
                <a:gd name="T87" fmla="*/ 458 h 552"/>
                <a:gd name="T88" fmla="*/ 9 w 652"/>
                <a:gd name="T89" fmla="*/ 552 h 552"/>
                <a:gd name="T90" fmla="*/ 1 w 652"/>
                <a:gd name="T91" fmla="*/ 542 h 552"/>
                <a:gd name="T92" fmla="*/ 20 w 652"/>
                <a:gd name="T93" fmla="*/ 503 h 552"/>
                <a:gd name="T94" fmla="*/ 17 w 652"/>
                <a:gd name="T95" fmla="*/ 54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2" h="552">
                  <a:moveTo>
                    <a:pt x="335" y="20"/>
                  </a:moveTo>
                  <a:cubicBezTo>
                    <a:pt x="332" y="20"/>
                    <a:pt x="328" y="18"/>
                    <a:pt x="328" y="14"/>
                  </a:cubicBezTo>
                  <a:cubicBezTo>
                    <a:pt x="327" y="10"/>
                    <a:pt x="329" y="5"/>
                    <a:pt x="334" y="4"/>
                  </a:cubicBezTo>
                  <a:cubicBezTo>
                    <a:pt x="345" y="2"/>
                    <a:pt x="358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4" y="0"/>
                    <a:pt x="378" y="4"/>
                    <a:pt x="378" y="8"/>
                  </a:cubicBezTo>
                  <a:cubicBezTo>
                    <a:pt x="378" y="13"/>
                    <a:pt x="374" y="16"/>
                    <a:pt x="370" y="16"/>
                  </a:cubicBezTo>
                  <a:cubicBezTo>
                    <a:pt x="359" y="16"/>
                    <a:pt x="348" y="18"/>
                    <a:pt x="337" y="20"/>
                  </a:cubicBezTo>
                  <a:cubicBezTo>
                    <a:pt x="337" y="20"/>
                    <a:pt x="336" y="20"/>
                    <a:pt x="335" y="20"/>
                  </a:cubicBezTo>
                  <a:close/>
                  <a:moveTo>
                    <a:pt x="459" y="34"/>
                  </a:moveTo>
                  <a:cubicBezTo>
                    <a:pt x="458" y="34"/>
                    <a:pt x="457" y="34"/>
                    <a:pt x="456" y="34"/>
                  </a:cubicBezTo>
                  <a:cubicBezTo>
                    <a:pt x="446" y="29"/>
                    <a:pt x="435" y="26"/>
                    <a:pt x="425" y="23"/>
                  </a:cubicBezTo>
                  <a:cubicBezTo>
                    <a:pt x="420" y="22"/>
                    <a:pt x="418" y="17"/>
                    <a:pt x="419" y="13"/>
                  </a:cubicBezTo>
                  <a:cubicBezTo>
                    <a:pt x="420" y="9"/>
                    <a:pt x="424" y="6"/>
                    <a:pt x="429" y="7"/>
                  </a:cubicBezTo>
                  <a:cubicBezTo>
                    <a:pt x="440" y="10"/>
                    <a:pt x="452" y="14"/>
                    <a:pt x="463" y="19"/>
                  </a:cubicBezTo>
                  <a:cubicBezTo>
                    <a:pt x="467" y="21"/>
                    <a:pt x="469" y="25"/>
                    <a:pt x="467" y="29"/>
                  </a:cubicBezTo>
                  <a:cubicBezTo>
                    <a:pt x="466" y="32"/>
                    <a:pt x="463" y="34"/>
                    <a:pt x="459" y="34"/>
                  </a:cubicBezTo>
                  <a:close/>
                  <a:moveTo>
                    <a:pt x="254" y="62"/>
                  </a:moveTo>
                  <a:cubicBezTo>
                    <a:pt x="252" y="62"/>
                    <a:pt x="249" y="61"/>
                    <a:pt x="248" y="59"/>
                  </a:cubicBezTo>
                  <a:cubicBezTo>
                    <a:pt x="245" y="56"/>
                    <a:pt x="246" y="51"/>
                    <a:pt x="249" y="48"/>
                  </a:cubicBezTo>
                  <a:cubicBezTo>
                    <a:pt x="259" y="40"/>
                    <a:pt x="268" y="33"/>
                    <a:pt x="278" y="27"/>
                  </a:cubicBezTo>
                  <a:cubicBezTo>
                    <a:pt x="282" y="25"/>
                    <a:pt x="287" y="26"/>
                    <a:pt x="289" y="30"/>
                  </a:cubicBezTo>
                  <a:cubicBezTo>
                    <a:pt x="291" y="34"/>
                    <a:pt x="290" y="39"/>
                    <a:pt x="286" y="41"/>
                  </a:cubicBezTo>
                  <a:cubicBezTo>
                    <a:pt x="277" y="46"/>
                    <a:pt x="268" y="53"/>
                    <a:pt x="259" y="60"/>
                  </a:cubicBezTo>
                  <a:cubicBezTo>
                    <a:pt x="258" y="62"/>
                    <a:pt x="256" y="62"/>
                    <a:pt x="254" y="62"/>
                  </a:cubicBezTo>
                  <a:close/>
                  <a:moveTo>
                    <a:pt x="537" y="85"/>
                  </a:moveTo>
                  <a:cubicBezTo>
                    <a:pt x="535" y="85"/>
                    <a:pt x="533" y="84"/>
                    <a:pt x="531" y="83"/>
                  </a:cubicBezTo>
                  <a:cubicBezTo>
                    <a:pt x="523" y="75"/>
                    <a:pt x="514" y="68"/>
                    <a:pt x="505" y="61"/>
                  </a:cubicBezTo>
                  <a:cubicBezTo>
                    <a:pt x="501" y="59"/>
                    <a:pt x="501" y="54"/>
                    <a:pt x="503" y="50"/>
                  </a:cubicBezTo>
                  <a:cubicBezTo>
                    <a:pt x="506" y="46"/>
                    <a:pt x="511" y="46"/>
                    <a:pt x="514" y="48"/>
                  </a:cubicBezTo>
                  <a:cubicBezTo>
                    <a:pt x="524" y="55"/>
                    <a:pt x="533" y="63"/>
                    <a:pt x="542" y="71"/>
                  </a:cubicBezTo>
                  <a:cubicBezTo>
                    <a:pt x="545" y="74"/>
                    <a:pt x="545" y="79"/>
                    <a:pt x="542" y="82"/>
                  </a:cubicBezTo>
                  <a:cubicBezTo>
                    <a:pt x="541" y="84"/>
                    <a:pt x="539" y="85"/>
                    <a:pt x="537" y="85"/>
                  </a:cubicBezTo>
                  <a:close/>
                  <a:moveTo>
                    <a:pt x="191" y="129"/>
                  </a:moveTo>
                  <a:cubicBezTo>
                    <a:pt x="189" y="129"/>
                    <a:pt x="188" y="129"/>
                    <a:pt x="186" y="128"/>
                  </a:cubicBezTo>
                  <a:cubicBezTo>
                    <a:pt x="183" y="125"/>
                    <a:pt x="182" y="120"/>
                    <a:pt x="185" y="117"/>
                  </a:cubicBezTo>
                  <a:cubicBezTo>
                    <a:pt x="192" y="107"/>
                    <a:pt x="199" y="98"/>
                    <a:pt x="207" y="89"/>
                  </a:cubicBezTo>
                  <a:cubicBezTo>
                    <a:pt x="210" y="86"/>
                    <a:pt x="215" y="85"/>
                    <a:pt x="218" y="88"/>
                  </a:cubicBezTo>
                  <a:cubicBezTo>
                    <a:pt x="221" y="91"/>
                    <a:pt x="222" y="96"/>
                    <a:pt x="219" y="100"/>
                  </a:cubicBezTo>
                  <a:cubicBezTo>
                    <a:pt x="212" y="108"/>
                    <a:pt x="204" y="117"/>
                    <a:pt x="197" y="126"/>
                  </a:cubicBezTo>
                  <a:cubicBezTo>
                    <a:pt x="196" y="128"/>
                    <a:pt x="193" y="129"/>
                    <a:pt x="191" y="129"/>
                  </a:cubicBezTo>
                  <a:close/>
                  <a:moveTo>
                    <a:pt x="597" y="154"/>
                  </a:moveTo>
                  <a:cubicBezTo>
                    <a:pt x="594" y="154"/>
                    <a:pt x="592" y="153"/>
                    <a:pt x="590" y="151"/>
                  </a:cubicBezTo>
                  <a:cubicBezTo>
                    <a:pt x="584" y="141"/>
                    <a:pt x="577" y="132"/>
                    <a:pt x="570" y="124"/>
                  </a:cubicBezTo>
                  <a:cubicBezTo>
                    <a:pt x="567" y="120"/>
                    <a:pt x="568" y="115"/>
                    <a:pt x="571" y="112"/>
                  </a:cubicBezTo>
                  <a:cubicBezTo>
                    <a:pt x="574" y="110"/>
                    <a:pt x="580" y="110"/>
                    <a:pt x="582" y="114"/>
                  </a:cubicBezTo>
                  <a:cubicBezTo>
                    <a:pt x="590" y="123"/>
                    <a:pt x="597" y="132"/>
                    <a:pt x="603" y="142"/>
                  </a:cubicBezTo>
                  <a:cubicBezTo>
                    <a:pt x="606" y="146"/>
                    <a:pt x="605" y="150"/>
                    <a:pt x="601" y="153"/>
                  </a:cubicBezTo>
                  <a:cubicBezTo>
                    <a:pt x="600" y="154"/>
                    <a:pt x="599" y="154"/>
                    <a:pt x="597" y="154"/>
                  </a:cubicBezTo>
                  <a:close/>
                  <a:moveTo>
                    <a:pt x="141" y="207"/>
                  </a:moveTo>
                  <a:cubicBezTo>
                    <a:pt x="140" y="207"/>
                    <a:pt x="138" y="207"/>
                    <a:pt x="137" y="206"/>
                  </a:cubicBezTo>
                  <a:cubicBezTo>
                    <a:pt x="133" y="204"/>
                    <a:pt x="132" y="199"/>
                    <a:pt x="134" y="195"/>
                  </a:cubicBezTo>
                  <a:cubicBezTo>
                    <a:pt x="140" y="185"/>
                    <a:pt x="146" y="175"/>
                    <a:pt x="152" y="165"/>
                  </a:cubicBezTo>
                  <a:cubicBezTo>
                    <a:pt x="154" y="161"/>
                    <a:pt x="159" y="160"/>
                    <a:pt x="163" y="162"/>
                  </a:cubicBezTo>
                  <a:cubicBezTo>
                    <a:pt x="166" y="165"/>
                    <a:pt x="168" y="170"/>
                    <a:pt x="165" y="173"/>
                  </a:cubicBezTo>
                  <a:cubicBezTo>
                    <a:pt x="160" y="183"/>
                    <a:pt x="154" y="193"/>
                    <a:pt x="148" y="203"/>
                  </a:cubicBezTo>
                  <a:cubicBezTo>
                    <a:pt x="146" y="206"/>
                    <a:pt x="144" y="207"/>
                    <a:pt x="141" y="207"/>
                  </a:cubicBezTo>
                  <a:close/>
                  <a:moveTo>
                    <a:pt x="643" y="234"/>
                  </a:moveTo>
                  <a:cubicBezTo>
                    <a:pt x="640" y="234"/>
                    <a:pt x="637" y="233"/>
                    <a:pt x="636" y="230"/>
                  </a:cubicBezTo>
                  <a:cubicBezTo>
                    <a:pt x="631" y="220"/>
                    <a:pt x="626" y="209"/>
                    <a:pt x="620" y="199"/>
                  </a:cubicBezTo>
                  <a:cubicBezTo>
                    <a:pt x="618" y="196"/>
                    <a:pt x="620" y="191"/>
                    <a:pt x="623" y="189"/>
                  </a:cubicBezTo>
                  <a:cubicBezTo>
                    <a:pt x="627" y="186"/>
                    <a:pt x="632" y="188"/>
                    <a:pt x="634" y="192"/>
                  </a:cubicBezTo>
                  <a:cubicBezTo>
                    <a:pt x="640" y="202"/>
                    <a:pt x="645" y="212"/>
                    <a:pt x="650" y="223"/>
                  </a:cubicBezTo>
                  <a:cubicBezTo>
                    <a:pt x="652" y="227"/>
                    <a:pt x="651" y="232"/>
                    <a:pt x="647" y="234"/>
                  </a:cubicBezTo>
                  <a:cubicBezTo>
                    <a:pt x="646" y="234"/>
                    <a:pt x="644" y="234"/>
                    <a:pt x="643" y="234"/>
                  </a:cubicBezTo>
                  <a:close/>
                  <a:moveTo>
                    <a:pt x="100" y="290"/>
                  </a:moveTo>
                  <a:cubicBezTo>
                    <a:pt x="99" y="290"/>
                    <a:pt x="98" y="290"/>
                    <a:pt x="96" y="289"/>
                  </a:cubicBezTo>
                  <a:cubicBezTo>
                    <a:pt x="92" y="288"/>
                    <a:pt x="91" y="283"/>
                    <a:pt x="92" y="279"/>
                  </a:cubicBezTo>
                  <a:cubicBezTo>
                    <a:pt x="97" y="268"/>
                    <a:pt x="102" y="257"/>
                    <a:pt x="107" y="247"/>
                  </a:cubicBezTo>
                  <a:cubicBezTo>
                    <a:pt x="109" y="243"/>
                    <a:pt x="114" y="241"/>
                    <a:pt x="118" y="243"/>
                  </a:cubicBezTo>
                  <a:cubicBezTo>
                    <a:pt x="122" y="245"/>
                    <a:pt x="123" y="250"/>
                    <a:pt x="122" y="254"/>
                  </a:cubicBezTo>
                  <a:cubicBezTo>
                    <a:pt x="117" y="264"/>
                    <a:pt x="112" y="275"/>
                    <a:pt x="107" y="285"/>
                  </a:cubicBezTo>
                  <a:cubicBezTo>
                    <a:pt x="106" y="288"/>
                    <a:pt x="103" y="290"/>
                    <a:pt x="100" y="290"/>
                  </a:cubicBezTo>
                  <a:close/>
                  <a:moveTo>
                    <a:pt x="65" y="376"/>
                  </a:moveTo>
                  <a:cubicBezTo>
                    <a:pt x="64" y="376"/>
                    <a:pt x="63" y="376"/>
                    <a:pt x="62" y="375"/>
                  </a:cubicBezTo>
                  <a:cubicBezTo>
                    <a:pt x="58" y="374"/>
                    <a:pt x="56" y="369"/>
                    <a:pt x="57" y="365"/>
                  </a:cubicBezTo>
                  <a:cubicBezTo>
                    <a:pt x="61" y="354"/>
                    <a:pt x="66" y="343"/>
                    <a:pt x="70" y="332"/>
                  </a:cubicBezTo>
                  <a:cubicBezTo>
                    <a:pt x="71" y="328"/>
                    <a:pt x="76" y="326"/>
                    <a:pt x="80" y="328"/>
                  </a:cubicBezTo>
                  <a:cubicBezTo>
                    <a:pt x="84" y="330"/>
                    <a:pt x="86" y="334"/>
                    <a:pt x="85" y="338"/>
                  </a:cubicBezTo>
                  <a:cubicBezTo>
                    <a:pt x="81" y="349"/>
                    <a:pt x="76" y="360"/>
                    <a:pt x="72" y="371"/>
                  </a:cubicBezTo>
                  <a:cubicBezTo>
                    <a:pt x="71" y="374"/>
                    <a:pt x="68" y="376"/>
                    <a:pt x="65" y="376"/>
                  </a:cubicBezTo>
                  <a:close/>
                  <a:moveTo>
                    <a:pt x="35" y="463"/>
                  </a:moveTo>
                  <a:cubicBezTo>
                    <a:pt x="34" y="463"/>
                    <a:pt x="33" y="463"/>
                    <a:pt x="32" y="463"/>
                  </a:cubicBezTo>
                  <a:cubicBezTo>
                    <a:pt x="28" y="462"/>
                    <a:pt x="26" y="457"/>
                    <a:pt x="27" y="453"/>
                  </a:cubicBezTo>
                  <a:cubicBezTo>
                    <a:pt x="31" y="442"/>
                    <a:pt x="34" y="431"/>
                    <a:pt x="38" y="420"/>
                  </a:cubicBezTo>
                  <a:cubicBezTo>
                    <a:pt x="39" y="416"/>
                    <a:pt x="44" y="413"/>
                    <a:pt x="48" y="415"/>
                  </a:cubicBezTo>
                  <a:cubicBezTo>
                    <a:pt x="52" y="416"/>
                    <a:pt x="55" y="421"/>
                    <a:pt x="53" y="425"/>
                  </a:cubicBezTo>
                  <a:cubicBezTo>
                    <a:pt x="50" y="436"/>
                    <a:pt x="46" y="447"/>
                    <a:pt x="42" y="458"/>
                  </a:cubicBezTo>
                  <a:cubicBezTo>
                    <a:pt x="41" y="461"/>
                    <a:pt x="38" y="463"/>
                    <a:pt x="35" y="463"/>
                  </a:cubicBezTo>
                  <a:close/>
                  <a:moveTo>
                    <a:pt x="9" y="552"/>
                  </a:moveTo>
                  <a:cubicBezTo>
                    <a:pt x="8" y="552"/>
                    <a:pt x="8" y="552"/>
                    <a:pt x="7" y="552"/>
                  </a:cubicBezTo>
                  <a:cubicBezTo>
                    <a:pt x="3" y="551"/>
                    <a:pt x="0" y="546"/>
                    <a:pt x="1" y="542"/>
                  </a:cubicBezTo>
                  <a:cubicBezTo>
                    <a:pt x="4" y="531"/>
                    <a:pt x="7" y="520"/>
                    <a:pt x="10" y="509"/>
                  </a:cubicBezTo>
                  <a:cubicBezTo>
                    <a:pt x="12" y="504"/>
                    <a:pt x="16" y="502"/>
                    <a:pt x="20" y="503"/>
                  </a:cubicBezTo>
                  <a:cubicBezTo>
                    <a:pt x="25" y="504"/>
                    <a:pt x="27" y="509"/>
                    <a:pt x="26" y="513"/>
                  </a:cubicBezTo>
                  <a:cubicBezTo>
                    <a:pt x="23" y="524"/>
                    <a:pt x="20" y="535"/>
                    <a:pt x="17" y="546"/>
                  </a:cubicBezTo>
                  <a:cubicBezTo>
                    <a:pt x="16" y="550"/>
                    <a:pt x="12" y="552"/>
                    <a:pt x="9" y="552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îŝľídè">
              <a:extLst>
                <a:ext uri="{FF2B5EF4-FFF2-40B4-BE49-F238E27FC236}">
                  <a16:creationId xmlns="" xmlns:a16="http://schemas.microsoft.com/office/drawing/2014/main" id="{8E489FA8-1D51-4D8F-BB14-FFF99E07B267}"/>
                </a:ext>
              </a:extLst>
            </p:cNvPr>
            <p:cNvSpPr/>
            <p:nvPr/>
          </p:nvSpPr>
          <p:spPr bwMode="auto">
            <a:xfrm>
              <a:off x="8338444" y="4987465"/>
              <a:ext cx="41239" cy="45997"/>
            </a:xfrm>
            <a:custGeom>
              <a:avLst/>
              <a:gdLst>
                <a:gd name="T0" fmla="*/ 15 w 29"/>
                <a:gd name="T1" fmla="*/ 34 h 34"/>
                <a:gd name="T2" fmla="*/ 15 w 29"/>
                <a:gd name="T3" fmla="*/ 34 h 34"/>
                <a:gd name="T4" fmla="*/ 7 w 29"/>
                <a:gd name="T5" fmla="*/ 28 h 34"/>
                <a:gd name="T6" fmla="*/ 1 w 29"/>
                <a:gd name="T7" fmla="*/ 11 h 34"/>
                <a:gd name="T8" fmla="*/ 6 w 29"/>
                <a:gd name="T9" fmla="*/ 1 h 34"/>
                <a:gd name="T10" fmla="*/ 15 w 29"/>
                <a:gd name="T11" fmla="*/ 3 h 34"/>
                <a:gd name="T12" fmla="*/ 23 w 29"/>
                <a:gd name="T13" fmla="*/ 1 h 34"/>
                <a:gd name="T14" fmla="*/ 28 w 29"/>
                <a:gd name="T15" fmla="*/ 11 h 34"/>
                <a:gd name="T16" fmla="*/ 22 w 29"/>
                <a:gd name="T17" fmla="*/ 28 h 34"/>
                <a:gd name="T18" fmla="*/ 15 w 29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34">
                  <a:moveTo>
                    <a:pt x="15" y="34"/>
                  </a:moveTo>
                  <a:cubicBezTo>
                    <a:pt x="15" y="34"/>
                    <a:pt x="15" y="34"/>
                    <a:pt x="15" y="34"/>
                  </a:cubicBezTo>
                  <a:cubicBezTo>
                    <a:pt x="11" y="33"/>
                    <a:pt x="8" y="31"/>
                    <a:pt x="7" y="28"/>
                  </a:cubicBezTo>
                  <a:cubicBezTo>
                    <a:pt x="7" y="28"/>
                    <a:pt x="5" y="22"/>
                    <a:pt x="1" y="11"/>
                  </a:cubicBez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2" y="1"/>
                    <a:pt x="15" y="3"/>
                  </a:cubicBezTo>
                  <a:cubicBezTo>
                    <a:pt x="17" y="1"/>
                    <a:pt x="20" y="0"/>
                    <a:pt x="23" y="1"/>
                  </a:cubicBezTo>
                  <a:cubicBezTo>
                    <a:pt x="27" y="2"/>
                    <a:pt x="29" y="7"/>
                    <a:pt x="28" y="11"/>
                  </a:cubicBezTo>
                  <a:cubicBezTo>
                    <a:pt x="24" y="22"/>
                    <a:pt x="22" y="28"/>
                    <a:pt x="22" y="28"/>
                  </a:cubicBezTo>
                  <a:cubicBezTo>
                    <a:pt x="21" y="31"/>
                    <a:pt x="18" y="34"/>
                    <a:pt x="15" y="34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íslîḍê">
              <a:extLst>
                <a:ext uri="{FF2B5EF4-FFF2-40B4-BE49-F238E27FC236}">
                  <a16:creationId xmlns="" xmlns:a16="http://schemas.microsoft.com/office/drawing/2014/main" id="{0E73F431-4D7E-4AD5-B1EC-CC57B504E4DD}"/>
                </a:ext>
              </a:extLst>
            </p:cNvPr>
            <p:cNvSpPr/>
            <p:nvPr/>
          </p:nvSpPr>
          <p:spPr bwMode="auto">
            <a:xfrm>
              <a:off x="8382854" y="4326047"/>
              <a:ext cx="929478" cy="607490"/>
            </a:xfrm>
            <a:custGeom>
              <a:avLst/>
              <a:gdLst>
                <a:gd name="T0" fmla="*/ 350 w 668"/>
                <a:gd name="T1" fmla="*/ 10 h 438"/>
                <a:gd name="T2" fmla="*/ 375 w 668"/>
                <a:gd name="T3" fmla="*/ 0 h 438"/>
                <a:gd name="T4" fmla="*/ 402 w 668"/>
                <a:gd name="T5" fmla="*/ 9 h 438"/>
                <a:gd name="T6" fmla="*/ 375 w 668"/>
                <a:gd name="T7" fmla="*/ 16 h 438"/>
                <a:gd name="T8" fmla="*/ 358 w 668"/>
                <a:gd name="T9" fmla="*/ 17 h 438"/>
                <a:gd name="T10" fmla="*/ 478 w 668"/>
                <a:gd name="T11" fmla="*/ 46 h 438"/>
                <a:gd name="T12" fmla="*/ 444 w 668"/>
                <a:gd name="T13" fmla="*/ 20 h 438"/>
                <a:gd name="T14" fmla="*/ 487 w 668"/>
                <a:gd name="T15" fmla="*/ 32 h 438"/>
                <a:gd name="T16" fmla="*/ 483 w 668"/>
                <a:gd name="T17" fmla="*/ 47 h 438"/>
                <a:gd name="T18" fmla="*/ 263 w 668"/>
                <a:gd name="T19" fmla="*/ 46 h 438"/>
                <a:gd name="T20" fmla="*/ 298 w 668"/>
                <a:gd name="T21" fmla="*/ 18 h 438"/>
                <a:gd name="T22" fmla="*/ 305 w 668"/>
                <a:gd name="T23" fmla="*/ 32 h 438"/>
                <a:gd name="T24" fmla="*/ 270 w 668"/>
                <a:gd name="T25" fmla="*/ 50 h 438"/>
                <a:gd name="T26" fmla="*/ 549 w 668"/>
                <a:gd name="T27" fmla="*/ 105 h 438"/>
                <a:gd name="T28" fmla="*/ 524 w 668"/>
                <a:gd name="T29" fmla="*/ 69 h 438"/>
                <a:gd name="T30" fmla="*/ 561 w 668"/>
                <a:gd name="T31" fmla="*/ 94 h 438"/>
                <a:gd name="T32" fmla="*/ 555 w 668"/>
                <a:gd name="T33" fmla="*/ 107 h 438"/>
                <a:gd name="T34" fmla="*/ 193 w 668"/>
                <a:gd name="T35" fmla="*/ 109 h 438"/>
                <a:gd name="T36" fmla="*/ 218 w 668"/>
                <a:gd name="T37" fmla="*/ 72 h 438"/>
                <a:gd name="T38" fmla="*/ 229 w 668"/>
                <a:gd name="T39" fmla="*/ 84 h 438"/>
                <a:gd name="T40" fmla="*/ 198 w 668"/>
                <a:gd name="T41" fmla="*/ 111 h 438"/>
                <a:gd name="T42" fmla="*/ 606 w 668"/>
                <a:gd name="T43" fmla="*/ 179 h 438"/>
                <a:gd name="T44" fmla="*/ 588 w 668"/>
                <a:gd name="T45" fmla="*/ 139 h 438"/>
                <a:gd name="T46" fmla="*/ 619 w 668"/>
                <a:gd name="T47" fmla="*/ 170 h 438"/>
                <a:gd name="T48" fmla="*/ 612 w 668"/>
                <a:gd name="T49" fmla="*/ 183 h 438"/>
                <a:gd name="T50" fmla="*/ 135 w 668"/>
                <a:gd name="T51" fmla="*/ 184 h 438"/>
                <a:gd name="T52" fmla="*/ 154 w 668"/>
                <a:gd name="T53" fmla="*/ 144 h 438"/>
                <a:gd name="T54" fmla="*/ 166 w 668"/>
                <a:gd name="T55" fmla="*/ 153 h 438"/>
                <a:gd name="T56" fmla="*/ 139 w 668"/>
                <a:gd name="T57" fmla="*/ 185 h 438"/>
                <a:gd name="T58" fmla="*/ 652 w 668"/>
                <a:gd name="T59" fmla="*/ 261 h 438"/>
                <a:gd name="T60" fmla="*/ 639 w 668"/>
                <a:gd name="T61" fmla="*/ 219 h 438"/>
                <a:gd name="T62" fmla="*/ 666 w 668"/>
                <a:gd name="T63" fmla="*/ 254 h 438"/>
                <a:gd name="T64" fmla="*/ 659 w 668"/>
                <a:gd name="T65" fmla="*/ 266 h 438"/>
                <a:gd name="T66" fmla="*/ 86 w 668"/>
                <a:gd name="T67" fmla="*/ 265 h 438"/>
                <a:gd name="T68" fmla="*/ 100 w 668"/>
                <a:gd name="T69" fmla="*/ 223 h 438"/>
                <a:gd name="T70" fmla="*/ 114 w 668"/>
                <a:gd name="T71" fmla="*/ 231 h 438"/>
                <a:gd name="T72" fmla="*/ 89 w 668"/>
                <a:gd name="T73" fmla="*/ 266 h 438"/>
                <a:gd name="T74" fmla="*/ 43 w 668"/>
                <a:gd name="T75" fmla="*/ 350 h 438"/>
                <a:gd name="T76" fmla="*/ 55 w 668"/>
                <a:gd name="T77" fmla="*/ 307 h 438"/>
                <a:gd name="T78" fmla="*/ 69 w 668"/>
                <a:gd name="T79" fmla="*/ 314 h 438"/>
                <a:gd name="T80" fmla="*/ 46 w 668"/>
                <a:gd name="T81" fmla="*/ 351 h 438"/>
                <a:gd name="T82" fmla="*/ 6 w 668"/>
                <a:gd name="T83" fmla="*/ 437 h 438"/>
                <a:gd name="T84" fmla="*/ 15 w 668"/>
                <a:gd name="T85" fmla="*/ 394 h 438"/>
                <a:gd name="T86" fmla="*/ 30 w 668"/>
                <a:gd name="T87" fmla="*/ 400 h 438"/>
                <a:gd name="T88" fmla="*/ 9 w 668"/>
                <a:gd name="T89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8" h="438">
                  <a:moveTo>
                    <a:pt x="358" y="17"/>
                  </a:moveTo>
                  <a:cubicBezTo>
                    <a:pt x="354" y="17"/>
                    <a:pt x="351" y="14"/>
                    <a:pt x="350" y="10"/>
                  </a:cubicBezTo>
                  <a:cubicBezTo>
                    <a:pt x="350" y="5"/>
                    <a:pt x="353" y="2"/>
                    <a:pt x="357" y="1"/>
                  </a:cubicBezTo>
                  <a:cubicBezTo>
                    <a:pt x="363" y="0"/>
                    <a:pt x="369" y="0"/>
                    <a:pt x="375" y="0"/>
                  </a:cubicBezTo>
                  <a:cubicBezTo>
                    <a:pt x="381" y="0"/>
                    <a:pt x="388" y="0"/>
                    <a:pt x="394" y="1"/>
                  </a:cubicBezTo>
                  <a:cubicBezTo>
                    <a:pt x="399" y="1"/>
                    <a:pt x="402" y="5"/>
                    <a:pt x="402" y="9"/>
                  </a:cubicBezTo>
                  <a:cubicBezTo>
                    <a:pt x="401" y="14"/>
                    <a:pt x="397" y="17"/>
                    <a:pt x="393" y="16"/>
                  </a:cubicBezTo>
                  <a:cubicBezTo>
                    <a:pt x="387" y="16"/>
                    <a:pt x="381" y="16"/>
                    <a:pt x="375" y="16"/>
                  </a:cubicBezTo>
                  <a:cubicBezTo>
                    <a:pt x="370" y="16"/>
                    <a:pt x="364" y="16"/>
                    <a:pt x="359" y="17"/>
                  </a:cubicBezTo>
                  <a:cubicBezTo>
                    <a:pt x="358" y="17"/>
                    <a:pt x="358" y="17"/>
                    <a:pt x="358" y="17"/>
                  </a:cubicBezTo>
                  <a:close/>
                  <a:moveTo>
                    <a:pt x="483" y="47"/>
                  </a:moveTo>
                  <a:cubicBezTo>
                    <a:pt x="481" y="47"/>
                    <a:pt x="480" y="46"/>
                    <a:pt x="478" y="46"/>
                  </a:cubicBezTo>
                  <a:cubicBezTo>
                    <a:pt x="468" y="39"/>
                    <a:pt x="458" y="34"/>
                    <a:pt x="448" y="30"/>
                  </a:cubicBezTo>
                  <a:cubicBezTo>
                    <a:pt x="444" y="28"/>
                    <a:pt x="442" y="24"/>
                    <a:pt x="444" y="20"/>
                  </a:cubicBezTo>
                  <a:cubicBezTo>
                    <a:pt x="445" y="15"/>
                    <a:pt x="450" y="14"/>
                    <a:pt x="454" y="15"/>
                  </a:cubicBezTo>
                  <a:cubicBezTo>
                    <a:pt x="465" y="20"/>
                    <a:pt x="476" y="25"/>
                    <a:pt x="487" y="32"/>
                  </a:cubicBezTo>
                  <a:cubicBezTo>
                    <a:pt x="491" y="34"/>
                    <a:pt x="492" y="39"/>
                    <a:pt x="489" y="43"/>
                  </a:cubicBezTo>
                  <a:cubicBezTo>
                    <a:pt x="488" y="45"/>
                    <a:pt x="485" y="47"/>
                    <a:pt x="483" y="47"/>
                  </a:cubicBezTo>
                  <a:close/>
                  <a:moveTo>
                    <a:pt x="270" y="50"/>
                  </a:moveTo>
                  <a:cubicBezTo>
                    <a:pt x="268" y="50"/>
                    <a:pt x="265" y="48"/>
                    <a:pt x="263" y="46"/>
                  </a:cubicBezTo>
                  <a:cubicBezTo>
                    <a:pt x="261" y="42"/>
                    <a:pt x="262" y="37"/>
                    <a:pt x="266" y="35"/>
                  </a:cubicBezTo>
                  <a:cubicBezTo>
                    <a:pt x="277" y="28"/>
                    <a:pt x="288" y="22"/>
                    <a:pt x="298" y="18"/>
                  </a:cubicBezTo>
                  <a:cubicBezTo>
                    <a:pt x="302" y="16"/>
                    <a:pt x="307" y="18"/>
                    <a:pt x="309" y="22"/>
                  </a:cubicBezTo>
                  <a:cubicBezTo>
                    <a:pt x="311" y="26"/>
                    <a:pt x="309" y="30"/>
                    <a:pt x="305" y="32"/>
                  </a:cubicBezTo>
                  <a:cubicBezTo>
                    <a:pt x="295" y="37"/>
                    <a:pt x="285" y="42"/>
                    <a:pt x="275" y="48"/>
                  </a:cubicBezTo>
                  <a:cubicBezTo>
                    <a:pt x="273" y="49"/>
                    <a:pt x="272" y="50"/>
                    <a:pt x="270" y="50"/>
                  </a:cubicBezTo>
                  <a:close/>
                  <a:moveTo>
                    <a:pt x="555" y="107"/>
                  </a:moveTo>
                  <a:cubicBezTo>
                    <a:pt x="553" y="107"/>
                    <a:pt x="551" y="107"/>
                    <a:pt x="549" y="105"/>
                  </a:cubicBezTo>
                  <a:cubicBezTo>
                    <a:pt x="541" y="96"/>
                    <a:pt x="533" y="88"/>
                    <a:pt x="524" y="80"/>
                  </a:cubicBezTo>
                  <a:cubicBezTo>
                    <a:pt x="521" y="77"/>
                    <a:pt x="521" y="72"/>
                    <a:pt x="524" y="69"/>
                  </a:cubicBezTo>
                  <a:cubicBezTo>
                    <a:pt x="527" y="66"/>
                    <a:pt x="532" y="65"/>
                    <a:pt x="535" y="68"/>
                  </a:cubicBezTo>
                  <a:cubicBezTo>
                    <a:pt x="544" y="76"/>
                    <a:pt x="552" y="85"/>
                    <a:pt x="561" y="94"/>
                  </a:cubicBezTo>
                  <a:cubicBezTo>
                    <a:pt x="564" y="97"/>
                    <a:pt x="564" y="102"/>
                    <a:pt x="560" y="105"/>
                  </a:cubicBezTo>
                  <a:cubicBezTo>
                    <a:pt x="559" y="107"/>
                    <a:pt x="557" y="107"/>
                    <a:pt x="555" y="107"/>
                  </a:cubicBezTo>
                  <a:close/>
                  <a:moveTo>
                    <a:pt x="198" y="111"/>
                  </a:moveTo>
                  <a:cubicBezTo>
                    <a:pt x="196" y="111"/>
                    <a:pt x="194" y="110"/>
                    <a:pt x="193" y="109"/>
                  </a:cubicBezTo>
                  <a:cubicBezTo>
                    <a:pt x="189" y="106"/>
                    <a:pt x="189" y="101"/>
                    <a:pt x="192" y="97"/>
                  </a:cubicBezTo>
                  <a:cubicBezTo>
                    <a:pt x="201" y="88"/>
                    <a:pt x="209" y="80"/>
                    <a:pt x="218" y="72"/>
                  </a:cubicBezTo>
                  <a:cubicBezTo>
                    <a:pt x="221" y="69"/>
                    <a:pt x="226" y="69"/>
                    <a:pt x="229" y="72"/>
                  </a:cubicBezTo>
                  <a:cubicBezTo>
                    <a:pt x="232" y="76"/>
                    <a:pt x="232" y="81"/>
                    <a:pt x="229" y="84"/>
                  </a:cubicBezTo>
                  <a:cubicBezTo>
                    <a:pt x="221" y="91"/>
                    <a:pt x="212" y="100"/>
                    <a:pt x="204" y="108"/>
                  </a:cubicBezTo>
                  <a:cubicBezTo>
                    <a:pt x="202" y="110"/>
                    <a:pt x="200" y="111"/>
                    <a:pt x="198" y="111"/>
                  </a:cubicBezTo>
                  <a:close/>
                  <a:moveTo>
                    <a:pt x="612" y="183"/>
                  </a:moveTo>
                  <a:cubicBezTo>
                    <a:pt x="610" y="183"/>
                    <a:pt x="607" y="181"/>
                    <a:pt x="606" y="179"/>
                  </a:cubicBezTo>
                  <a:cubicBezTo>
                    <a:pt x="599" y="169"/>
                    <a:pt x="593" y="159"/>
                    <a:pt x="586" y="150"/>
                  </a:cubicBezTo>
                  <a:cubicBezTo>
                    <a:pt x="583" y="147"/>
                    <a:pt x="584" y="142"/>
                    <a:pt x="588" y="139"/>
                  </a:cubicBezTo>
                  <a:cubicBezTo>
                    <a:pt x="591" y="136"/>
                    <a:pt x="596" y="137"/>
                    <a:pt x="599" y="141"/>
                  </a:cubicBezTo>
                  <a:cubicBezTo>
                    <a:pt x="606" y="150"/>
                    <a:pt x="613" y="160"/>
                    <a:pt x="619" y="170"/>
                  </a:cubicBezTo>
                  <a:cubicBezTo>
                    <a:pt x="622" y="174"/>
                    <a:pt x="621" y="179"/>
                    <a:pt x="617" y="182"/>
                  </a:cubicBezTo>
                  <a:cubicBezTo>
                    <a:pt x="615" y="182"/>
                    <a:pt x="614" y="183"/>
                    <a:pt x="612" y="183"/>
                  </a:cubicBezTo>
                  <a:close/>
                  <a:moveTo>
                    <a:pt x="139" y="185"/>
                  </a:moveTo>
                  <a:cubicBezTo>
                    <a:pt x="138" y="185"/>
                    <a:pt x="136" y="185"/>
                    <a:pt x="135" y="184"/>
                  </a:cubicBezTo>
                  <a:cubicBezTo>
                    <a:pt x="131" y="181"/>
                    <a:pt x="130" y="176"/>
                    <a:pt x="133" y="173"/>
                  </a:cubicBezTo>
                  <a:cubicBezTo>
                    <a:pt x="140" y="163"/>
                    <a:pt x="147" y="153"/>
                    <a:pt x="154" y="144"/>
                  </a:cubicBezTo>
                  <a:cubicBezTo>
                    <a:pt x="156" y="140"/>
                    <a:pt x="161" y="139"/>
                    <a:pt x="165" y="142"/>
                  </a:cubicBezTo>
                  <a:cubicBezTo>
                    <a:pt x="168" y="145"/>
                    <a:pt x="169" y="150"/>
                    <a:pt x="166" y="153"/>
                  </a:cubicBezTo>
                  <a:cubicBezTo>
                    <a:pt x="160" y="162"/>
                    <a:pt x="153" y="172"/>
                    <a:pt x="146" y="182"/>
                  </a:cubicBezTo>
                  <a:cubicBezTo>
                    <a:pt x="144" y="184"/>
                    <a:pt x="142" y="185"/>
                    <a:pt x="139" y="185"/>
                  </a:cubicBezTo>
                  <a:close/>
                  <a:moveTo>
                    <a:pt x="659" y="266"/>
                  </a:moveTo>
                  <a:cubicBezTo>
                    <a:pt x="656" y="266"/>
                    <a:pt x="653" y="264"/>
                    <a:pt x="652" y="261"/>
                  </a:cubicBezTo>
                  <a:cubicBezTo>
                    <a:pt x="646" y="250"/>
                    <a:pt x="641" y="240"/>
                    <a:pt x="636" y="230"/>
                  </a:cubicBezTo>
                  <a:cubicBezTo>
                    <a:pt x="633" y="226"/>
                    <a:pt x="635" y="221"/>
                    <a:pt x="639" y="219"/>
                  </a:cubicBezTo>
                  <a:cubicBezTo>
                    <a:pt x="643" y="217"/>
                    <a:pt x="648" y="218"/>
                    <a:pt x="650" y="222"/>
                  </a:cubicBezTo>
                  <a:cubicBezTo>
                    <a:pt x="655" y="232"/>
                    <a:pt x="661" y="243"/>
                    <a:pt x="666" y="254"/>
                  </a:cubicBezTo>
                  <a:cubicBezTo>
                    <a:pt x="668" y="258"/>
                    <a:pt x="666" y="263"/>
                    <a:pt x="662" y="265"/>
                  </a:cubicBezTo>
                  <a:cubicBezTo>
                    <a:pt x="661" y="265"/>
                    <a:pt x="660" y="266"/>
                    <a:pt x="659" y="266"/>
                  </a:cubicBezTo>
                  <a:close/>
                  <a:moveTo>
                    <a:pt x="89" y="266"/>
                  </a:moveTo>
                  <a:cubicBezTo>
                    <a:pt x="88" y="266"/>
                    <a:pt x="87" y="266"/>
                    <a:pt x="86" y="265"/>
                  </a:cubicBezTo>
                  <a:cubicBezTo>
                    <a:pt x="82" y="263"/>
                    <a:pt x="80" y="258"/>
                    <a:pt x="82" y="254"/>
                  </a:cubicBezTo>
                  <a:cubicBezTo>
                    <a:pt x="88" y="243"/>
                    <a:pt x="94" y="233"/>
                    <a:pt x="100" y="223"/>
                  </a:cubicBezTo>
                  <a:cubicBezTo>
                    <a:pt x="103" y="219"/>
                    <a:pt x="108" y="218"/>
                    <a:pt x="111" y="220"/>
                  </a:cubicBezTo>
                  <a:cubicBezTo>
                    <a:pt x="115" y="223"/>
                    <a:pt x="116" y="227"/>
                    <a:pt x="114" y="231"/>
                  </a:cubicBezTo>
                  <a:cubicBezTo>
                    <a:pt x="108" y="241"/>
                    <a:pt x="102" y="251"/>
                    <a:pt x="96" y="262"/>
                  </a:cubicBezTo>
                  <a:cubicBezTo>
                    <a:pt x="95" y="265"/>
                    <a:pt x="92" y="266"/>
                    <a:pt x="89" y="266"/>
                  </a:cubicBezTo>
                  <a:close/>
                  <a:moveTo>
                    <a:pt x="46" y="351"/>
                  </a:moveTo>
                  <a:cubicBezTo>
                    <a:pt x="45" y="351"/>
                    <a:pt x="44" y="350"/>
                    <a:pt x="43" y="350"/>
                  </a:cubicBezTo>
                  <a:cubicBezTo>
                    <a:pt x="39" y="348"/>
                    <a:pt x="37" y="343"/>
                    <a:pt x="39" y="339"/>
                  </a:cubicBezTo>
                  <a:cubicBezTo>
                    <a:pt x="44" y="328"/>
                    <a:pt x="49" y="318"/>
                    <a:pt x="55" y="307"/>
                  </a:cubicBezTo>
                  <a:cubicBezTo>
                    <a:pt x="57" y="303"/>
                    <a:pt x="61" y="301"/>
                    <a:pt x="65" y="303"/>
                  </a:cubicBezTo>
                  <a:cubicBezTo>
                    <a:pt x="69" y="305"/>
                    <a:pt x="71" y="310"/>
                    <a:pt x="69" y="314"/>
                  </a:cubicBezTo>
                  <a:cubicBezTo>
                    <a:pt x="64" y="325"/>
                    <a:pt x="59" y="335"/>
                    <a:pt x="54" y="346"/>
                  </a:cubicBezTo>
                  <a:cubicBezTo>
                    <a:pt x="52" y="349"/>
                    <a:pt x="49" y="351"/>
                    <a:pt x="46" y="351"/>
                  </a:cubicBezTo>
                  <a:close/>
                  <a:moveTo>
                    <a:pt x="9" y="438"/>
                  </a:moveTo>
                  <a:cubicBezTo>
                    <a:pt x="8" y="438"/>
                    <a:pt x="7" y="438"/>
                    <a:pt x="6" y="437"/>
                  </a:cubicBezTo>
                  <a:cubicBezTo>
                    <a:pt x="2" y="436"/>
                    <a:pt x="0" y="431"/>
                    <a:pt x="2" y="427"/>
                  </a:cubicBezTo>
                  <a:cubicBezTo>
                    <a:pt x="6" y="416"/>
                    <a:pt x="11" y="405"/>
                    <a:pt x="15" y="394"/>
                  </a:cubicBezTo>
                  <a:cubicBezTo>
                    <a:pt x="17" y="390"/>
                    <a:pt x="22" y="388"/>
                    <a:pt x="26" y="390"/>
                  </a:cubicBezTo>
                  <a:cubicBezTo>
                    <a:pt x="30" y="391"/>
                    <a:pt x="32" y="396"/>
                    <a:pt x="30" y="400"/>
                  </a:cubicBezTo>
                  <a:cubicBezTo>
                    <a:pt x="25" y="411"/>
                    <a:pt x="21" y="422"/>
                    <a:pt x="17" y="433"/>
                  </a:cubicBezTo>
                  <a:cubicBezTo>
                    <a:pt x="15" y="436"/>
                    <a:pt x="12" y="438"/>
                    <a:pt x="9" y="438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í$ľíde">
              <a:extLst>
                <a:ext uri="{FF2B5EF4-FFF2-40B4-BE49-F238E27FC236}">
                  <a16:creationId xmlns="" xmlns:a16="http://schemas.microsoft.com/office/drawing/2014/main" id="{D54C6544-7042-43B6-9FC8-946BA8306647}"/>
                </a:ext>
              </a:extLst>
            </p:cNvPr>
            <p:cNvSpPr/>
            <p:nvPr/>
          </p:nvSpPr>
          <p:spPr bwMode="auto">
            <a:xfrm>
              <a:off x="9320263" y="4746374"/>
              <a:ext cx="41239" cy="44412"/>
            </a:xfrm>
            <a:custGeom>
              <a:avLst/>
              <a:gdLst>
                <a:gd name="T0" fmla="*/ 15 w 30"/>
                <a:gd name="T1" fmla="*/ 33 h 33"/>
                <a:gd name="T2" fmla="*/ 8 w 30"/>
                <a:gd name="T3" fmla="*/ 28 h 33"/>
                <a:gd name="T4" fmla="*/ 1 w 30"/>
                <a:gd name="T5" fmla="*/ 11 h 33"/>
                <a:gd name="T6" fmla="*/ 6 w 30"/>
                <a:gd name="T7" fmla="*/ 1 h 33"/>
                <a:gd name="T8" fmla="*/ 15 w 30"/>
                <a:gd name="T9" fmla="*/ 3 h 33"/>
                <a:gd name="T10" fmla="*/ 24 w 30"/>
                <a:gd name="T11" fmla="*/ 1 h 33"/>
                <a:gd name="T12" fmla="*/ 29 w 30"/>
                <a:gd name="T13" fmla="*/ 11 h 33"/>
                <a:gd name="T14" fmla="*/ 23 w 30"/>
                <a:gd name="T15" fmla="*/ 28 h 33"/>
                <a:gd name="T16" fmla="*/ 15 w 30"/>
                <a:gd name="T17" fmla="*/ 33 h 33"/>
                <a:gd name="T18" fmla="*/ 15 w 30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3">
                  <a:moveTo>
                    <a:pt x="15" y="33"/>
                  </a:moveTo>
                  <a:cubicBezTo>
                    <a:pt x="12" y="33"/>
                    <a:pt x="9" y="31"/>
                    <a:pt x="8" y="28"/>
                  </a:cubicBezTo>
                  <a:cubicBezTo>
                    <a:pt x="8" y="28"/>
                    <a:pt x="6" y="22"/>
                    <a:pt x="1" y="11"/>
                  </a:cubicBez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3" y="1"/>
                    <a:pt x="15" y="3"/>
                  </a:cubicBezTo>
                  <a:cubicBezTo>
                    <a:pt x="17" y="1"/>
                    <a:pt x="20" y="0"/>
                    <a:pt x="24" y="1"/>
                  </a:cubicBezTo>
                  <a:cubicBezTo>
                    <a:pt x="28" y="2"/>
                    <a:pt x="30" y="7"/>
                    <a:pt x="29" y="11"/>
                  </a:cubicBezTo>
                  <a:cubicBezTo>
                    <a:pt x="25" y="22"/>
                    <a:pt x="23" y="28"/>
                    <a:pt x="23" y="28"/>
                  </a:cubicBezTo>
                  <a:cubicBezTo>
                    <a:pt x="22" y="31"/>
                    <a:pt x="19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ŝlïďe">
              <a:extLst>
                <a:ext uri="{FF2B5EF4-FFF2-40B4-BE49-F238E27FC236}">
                  <a16:creationId xmlns="" xmlns:a16="http://schemas.microsoft.com/office/drawing/2014/main" id="{FD8B8BA3-55AB-4702-A65A-D14C2DCF3E33}"/>
                </a:ext>
              </a:extLst>
            </p:cNvPr>
            <p:cNvSpPr/>
            <p:nvPr/>
          </p:nvSpPr>
          <p:spPr bwMode="auto">
            <a:xfrm>
              <a:off x="9366260" y="4053232"/>
              <a:ext cx="886652" cy="634454"/>
            </a:xfrm>
            <a:custGeom>
              <a:avLst/>
              <a:gdLst>
                <a:gd name="T0" fmla="*/ 403 w 638"/>
                <a:gd name="T1" fmla="*/ 21 h 458"/>
                <a:gd name="T2" fmla="*/ 360 w 638"/>
                <a:gd name="T3" fmla="*/ 8 h 458"/>
                <a:gd name="T4" fmla="*/ 407 w 638"/>
                <a:gd name="T5" fmla="*/ 6 h 458"/>
                <a:gd name="T6" fmla="*/ 405 w 638"/>
                <a:gd name="T7" fmla="*/ 21 h 458"/>
                <a:gd name="T8" fmla="*/ 268 w 638"/>
                <a:gd name="T9" fmla="*/ 41 h 458"/>
                <a:gd name="T10" fmla="*/ 305 w 638"/>
                <a:gd name="T11" fmla="*/ 13 h 458"/>
                <a:gd name="T12" fmla="*/ 311 w 638"/>
                <a:gd name="T13" fmla="*/ 27 h 458"/>
                <a:gd name="T14" fmla="*/ 275 w 638"/>
                <a:gd name="T15" fmla="*/ 45 h 458"/>
                <a:gd name="T16" fmla="*/ 490 w 638"/>
                <a:gd name="T17" fmla="*/ 62 h 458"/>
                <a:gd name="T18" fmla="*/ 456 w 638"/>
                <a:gd name="T19" fmla="*/ 32 h 458"/>
                <a:gd name="T20" fmla="*/ 499 w 638"/>
                <a:gd name="T21" fmla="*/ 49 h 458"/>
                <a:gd name="T22" fmla="*/ 494 w 638"/>
                <a:gd name="T23" fmla="*/ 63 h 458"/>
                <a:gd name="T24" fmla="*/ 195 w 638"/>
                <a:gd name="T25" fmla="*/ 109 h 458"/>
                <a:gd name="T26" fmla="*/ 221 w 638"/>
                <a:gd name="T27" fmla="*/ 70 h 458"/>
                <a:gd name="T28" fmla="*/ 232 w 638"/>
                <a:gd name="T29" fmla="*/ 82 h 458"/>
                <a:gd name="T30" fmla="*/ 200 w 638"/>
                <a:gd name="T31" fmla="*/ 111 h 458"/>
                <a:gd name="T32" fmla="*/ 562 w 638"/>
                <a:gd name="T33" fmla="*/ 127 h 458"/>
                <a:gd name="T34" fmla="*/ 536 w 638"/>
                <a:gd name="T35" fmla="*/ 89 h 458"/>
                <a:gd name="T36" fmla="*/ 574 w 638"/>
                <a:gd name="T37" fmla="*/ 116 h 458"/>
                <a:gd name="T38" fmla="*/ 568 w 638"/>
                <a:gd name="T39" fmla="*/ 130 h 458"/>
                <a:gd name="T40" fmla="*/ 137 w 638"/>
                <a:gd name="T41" fmla="*/ 189 h 458"/>
                <a:gd name="T42" fmla="*/ 155 w 638"/>
                <a:gd name="T43" fmla="*/ 147 h 458"/>
                <a:gd name="T44" fmla="*/ 169 w 638"/>
                <a:gd name="T45" fmla="*/ 156 h 458"/>
                <a:gd name="T46" fmla="*/ 141 w 638"/>
                <a:gd name="T47" fmla="*/ 190 h 458"/>
                <a:gd name="T48" fmla="*/ 622 w 638"/>
                <a:gd name="T49" fmla="*/ 205 h 458"/>
                <a:gd name="T50" fmla="*/ 602 w 638"/>
                <a:gd name="T51" fmla="*/ 163 h 458"/>
                <a:gd name="T52" fmla="*/ 635 w 638"/>
                <a:gd name="T53" fmla="*/ 196 h 458"/>
                <a:gd name="T54" fmla="*/ 629 w 638"/>
                <a:gd name="T55" fmla="*/ 208 h 458"/>
                <a:gd name="T56" fmla="*/ 87 w 638"/>
                <a:gd name="T57" fmla="*/ 276 h 458"/>
                <a:gd name="T58" fmla="*/ 102 w 638"/>
                <a:gd name="T59" fmla="*/ 232 h 458"/>
                <a:gd name="T60" fmla="*/ 116 w 638"/>
                <a:gd name="T61" fmla="*/ 240 h 458"/>
                <a:gd name="T62" fmla="*/ 91 w 638"/>
                <a:gd name="T63" fmla="*/ 276 h 458"/>
                <a:gd name="T64" fmla="*/ 44 w 638"/>
                <a:gd name="T65" fmla="*/ 365 h 458"/>
                <a:gd name="T66" fmla="*/ 56 w 638"/>
                <a:gd name="T67" fmla="*/ 321 h 458"/>
                <a:gd name="T68" fmla="*/ 70 w 638"/>
                <a:gd name="T69" fmla="*/ 328 h 458"/>
                <a:gd name="T70" fmla="*/ 48 w 638"/>
                <a:gd name="T71" fmla="*/ 366 h 458"/>
                <a:gd name="T72" fmla="*/ 7 w 638"/>
                <a:gd name="T73" fmla="*/ 457 h 458"/>
                <a:gd name="T74" fmla="*/ 16 w 638"/>
                <a:gd name="T75" fmla="*/ 412 h 458"/>
                <a:gd name="T76" fmla="*/ 31 w 638"/>
                <a:gd name="T77" fmla="*/ 418 h 458"/>
                <a:gd name="T78" fmla="*/ 9 w 638"/>
                <a:gd name="T79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8" h="458">
                  <a:moveTo>
                    <a:pt x="405" y="21"/>
                  </a:moveTo>
                  <a:cubicBezTo>
                    <a:pt x="404" y="21"/>
                    <a:pt x="404" y="21"/>
                    <a:pt x="403" y="21"/>
                  </a:cubicBezTo>
                  <a:cubicBezTo>
                    <a:pt x="391" y="18"/>
                    <a:pt x="380" y="17"/>
                    <a:pt x="368" y="17"/>
                  </a:cubicBezTo>
                  <a:cubicBezTo>
                    <a:pt x="363" y="17"/>
                    <a:pt x="360" y="13"/>
                    <a:pt x="360" y="8"/>
                  </a:cubicBezTo>
                  <a:cubicBezTo>
                    <a:pt x="360" y="4"/>
                    <a:pt x="364" y="0"/>
                    <a:pt x="368" y="1"/>
                  </a:cubicBezTo>
                  <a:cubicBezTo>
                    <a:pt x="381" y="1"/>
                    <a:pt x="394" y="3"/>
                    <a:pt x="407" y="6"/>
                  </a:cubicBezTo>
                  <a:cubicBezTo>
                    <a:pt x="411" y="6"/>
                    <a:pt x="414" y="11"/>
                    <a:pt x="413" y="15"/>
                  </a:cubicBezTo>
                  <a:cubicBezTo>
                    <a:pt x="412" y="19"/>
                    <a:pt x="409" y="21"/>
                    <a:pt x="405" y="21"/>
                  </a:cubicBezTo>
                  <a:close/>
                  <a:moveTo>
                    <a:pt x="275" y="45"/>
                  </a:moveTo>
                  <a:cubicBezTo>
                    <a:pt x="272" y="45"/>
                    <a:pt x="269" y="44"/>
                    <a:pt x="268" y="41"/>
                  </a:cubicBezTo>
                  <a:cubicBezTo>
                    <a:pt x="265" y="38"/>
                    <a:pt x="267" y="33"/>
                    <a:pt x="270" y="30"/>
                  </a:cubicBezTo>
                  <a:cubicBezTo>
                    <a:pt x="282" y="23"/>
                    <a:pt x="293" y="17"/>
                    <a:pt x="305" y="13"/>
                  </a:cubicBezTo>
                  <a:cubicBezTo>
                    <a:pt x="309" y="11"/>
                    <a:pt x="313" y="13"/>
                    <a:pt x="315" y="17"/>
                  </a:cubicBezTo>
                  <a:cubicBezTo>
                    <a:pt x="317" y="21"/>
                    <a:pt x="315" y="26"/>
                    <a:pt x="311" y="27"/>
                  </a:cubicBezTo>
                  <a:cubicBezTo>
                    <a:pt x="300" y="32"/>
                    <a:pt x="289" y="37"/>
                    <a:pt x="279" y="44"/>
                  </a:cubicBezTo>
                  <a:cubicBezTo>
                    <a:pt x="278" y="45"/>
                    <a:pt x="276" y="45"/>
                    <a:pt x="275" y="45"/>
                  </a:cubicBezTo>
                  <a:close/>
                  <a:moveTo>
                    <a:pt x="494" y="63"/>
                  </a:moveTo>
                  <a:cubicBezTo>
                    <a:pt x="493" y="63"/>
                    <a:pt x="491" y="63"/>
                    <a:pt x="490" y="62"/>
                  </a:cubicBezTo>
                  <a:cubicBezTo>
                    <a:pt x="480" y="54"/>
                    <a:pt x="469" y="48"/>
                    <a:pt x="459" y="43"/>
                  </a:cubicBezTo>
                  <a:cubicBezTo>
                    <a:pt x="455" y="40"/>
                    <a:pt x="454" y="36"/>
                    <a:pt x="456" y="32"/>
                  </a:cubicBezTo>
                  <a:cubicBezTo>
                    <a:pt x="458" y="28"/>
                    <a:pt x="463" y="26"/>
                    <a:pt x="467" y="28"/>
                  </a:cubicBezTo>
                  <a:cubicBezTo>
                    <a:pt x="477" y="34"/>
                    <a:pt x="488" y="41"/>
                    <a:pt x="499" y="49"/>
                  </a:cubicBezTo>
                  <a:cubicBezTo>
                    <a:pt x="503" y="51"/>
                    <a:pt x="503" y="56"/>
                    <a:pt x="501" y="60"/>
                  </a:cubicBezTo>
                  <a:cubicBezTo>
                    <a:pt x="499" y="62"/>
                    <a:pt x="497" y="63"/>
                    <a:pt x="494" y="63"/>
                  </a:cubicBezTo>
                  <a:close/>
                  <a:moveTo>
                    <a:pt x="200" y="111"/>
                  </a:moveTo>
                  <a:cubicBezTo>
                    <a:pt x="199" y="111"/>
                    <a:pt x="197" y="110"/>
                    <a:pt x="195" y="109"/>
                  </a:cubicBezTo>
                  <a:cubicBezTo>
                    <a:pt x="192" y="106"/>
                    <a:pt x="192" y="101"/>
                    <a:pt x="194" y="98"/>
                  </a:cubicBezTo>
                  <a:cubicBezTo>
                    <a:pt x="203" y="88"/>
                    <a:pt x="212" y="78"/>
                    <a:pt x="221" y="70"/>
                  </a:cubicBezTo>
                  <a:cubicBezTo>
                    <a:pt x="224" y="67"/>
                    <a:pt x="229" y="67"/>
                    <a:pt x="232" y="70"/>
                  </a:cubicBezTo>
                  <a:cubicBezTo>
                    <a:pt x="235" y="73"/>
                    <a:pt x="235" y="78"/>
                    <a:pt x="232" y="82"/>
                  </a:cubicBezTo>
                  <a:cubicBezTo>
                    <a:pt x="223" y="90"/>
                    <a:pt x="215" y="99"/>
                    <a:pt x="206" y="108"/>
                  </a:cubicBezTo>
                  <a:cubicBezTo>
                    <a:pt x="205" y="110"/>
                    <a:pt x="203" y="111"/>
                    <a:pt x="200" y="111"/>
                  </a:cubicBezTo>
                  <a:close/>
                  <a:moveTo>
                    <a:pt x="568" y="130"/>
                  </a:moveTo>
                  <a:cubicBezTo>
                    <a:pt x="566" y="130"/>
                    <a:pt x="564" y="129"/>
                    <a:pt x="562" y="127"/>
                  </a:cubicBezTo>
                  <a:cubicBezTo>
                    <a:pt x="554" y="118"/>
                    <a:pt x="545" y="109"/>
                    <a:pt x="536" y="101"/>
                  </a:cubicBezTo>
                  <a:cubicBezTo>
                    <a:pt x="533" y="98"/>
                    <a:pt x="533" y="93"/>
                    <a:pt x="536" y="89"/>
                  </a:cubicBezTo>
                  <a:cubicBezTo>
                    <a:pt x="539" y="86"/>
                    <a:pt x="544" y="86"/>
                    <a:pt x="548" y="89"/>
                  </a:cubicBezTo>
                  <a:cubicBezTo>
                    <a:pt x="556" y="98"/>
                    <a:pt x="565" y="107"/>
                    <a:pt x="574" y="116"/>
                  </a:cubicBezTo>
                  <a:cubicBezTo>
                    <a:pt x="577" y="120"/>
                    <a:pt x="577" y="125"/>
                    <a:pt x="573" y="128"/>
                  </a:cubicBezTo>
                  <a:cubicBezTo>
                    <a:pt x="572" y="129"/>
                    <a:pt x="570" y="130"/>
                    <a:pt x="568" y="130"/>
                  </a:cubicBezTo>
                  <a:close/>
                  <a:moveTo>
                    <a:pt x="141" y="190"/>
                  </a:moveTo>
                  <a:cubicBezTo>
                    <a:pt x="140" y="190"/>
                    <a:pt x="138" y="190"/>
                    <a:pt x="137" y="189"/>
                  </a:cubicBezTo>
                  <a:cubicBezTo>
                    <a:pt x="133" y="187"/>
                    <a:pt x="132" y="182"/>
                    <a:pt x="134" y="178"/>
                  </a:cubicBezTo>
                  <a:cubicBezTo>
                    <a:pt x="141" y="167"/>
                    <a:pt x="148" y="157"/>
                    <a:pt x="155" y="147"/>
                  </a:cubicBezTo>
                  <a:cubicBezTo>
                    <a:pt x="158" y="143"/>
                    <a:pt x="163" y="143"/>
                    <a:pt x="167" y="145"/>
                  </a:cubicBezTo>
                  <a:cubicBezTo>
                    <a:pt x="170" y="148"/>
                    <a:pt x="171" y="153"/>
                    <a:pt x="169" y="156"/>
                  </a:cubicBezTo>
                  <a:cubicBezTo>
                    <a:pt x="162" y="166"/>
                    <a:pt x="155" y="176"/>
                    <a:pt x="148" y="187"/>
                  </a:cubicBezTo>
                  <a:cubicBezTo>
                    <a:pt x="146" y="189"/>
                    <a:pt x="144" y="190"/>
                    <a:pt x="141" y="190"/>
                  </a:cubicBezTo>
                  <a:close/>
                  <a:moveTo>
                    <a:pt x="629" y="208"/>
                  </a:moveTo>
                  <a:cubicBezTo>
                    <a:pt x="626" y="208"/>
                    <a:pt x="624" y="207"/>
                    <a:pt x="622" y="205"/>
                  </a:cubicBezTo>
                  <a:cubicBezTo>
                    <a:pt x="615" y="195"/>
                    <a:pt x="608" y="184"/>
                    <a:pt x="601" y="175"/>
                  </a:cubicBezTo>
                  <a:cubicBezTo>
                    <a:pt x="598" y="171"/>
                    <a:pt x="599" y="166"/>
                    <a:pt x="602" y="163"/>
                  </a:cubicBezTo>
                  <a:cubicBezTo>
                    <a:pt x="606" y="161"/>
                    <a:pt x="611" y="162"/>
                    <a:pt x="614" y="165"/>
                  </a:cubicBezTo>
                  <a:cubicBezTo>
                    <a:pt x="621" y="175"/>
                    <a:pt x="628" y="185"/>
                    <a:pt x="635" y="196"/>
                  </a:cubicBezTo>
                  <a:cubicBezTo>
                    <a:pt x="638" y="200"/>
                    <a:pt x="637" y="205"/>
                    <a:pt x="633" y="207"/>
                  </a:cubicBezTo>
                  <a:cubicBezTo>
                    <a:pt x="632" y="208"/>
                    <a:pt x="630" y="208"/>
                    <a:pt x="629" y="208"/>
                  </a:cubicBezTo>
                  <a:close/>
                  <a:moveTo>
                    <a:pt x="91" y="276"/>
                  </a:moveTo>
                  <a:cubicBezTo>
                    <a:pt x="90" y="276"/>
                    <a:pt x="89" y="276"/>
                    <a:pt x="87" y="276"/>
                  </a:cubicBezTo>
                  <a:cubicBezTo>
                    <a:pt x="83" y="273"/>
                    <a:pt x="82" y="269"/>
                    <a:pt x="84" y="265"/>
                  </a:cubicBezTo>
                  <a:cubicBezTo>
                    <a:pt x="90" y="253"/>
                    <a:pt x="96" y="242"/>
                    <a:pt x="102" y="232"/>
                  </a:cubicBezTo>
                  <a:cubicBezTo>
                    <a:pt x="104" y="228"/>
                    <a:pt x="109" y="227"/>
                    <a:pt x="113" y="229"/>
                  </a:cubicBezTo>
                  <a:cubicBezTo>
                    <a:pt x="117" y="231"/>
                    <a:pt x="118" y="236"/>
                    <a:pt x="116" y="240"/>
                  </a:cubicBezTo>
                  <a:cubicBezTo>
                    <a:pt x="110" y="250"/>
                    <a:pt x="104" y="261"/>
                    <a:pt x="98" y="272"/>
                  </a:cubicBezTo>
                  <a:cubicBezTo>
                    <a:pt x="97" y="275"/>
                    <a:pt x="94" y="276"/>
                    <a:pt x="91" y="276"/>
                  </a:cubicBezTo>
                  <a:close/>
                  <a:moveTo>
                    <a:pt x="48" y="366"/>
                  </a:moveTo>
                  <a:cubicBezTo>
                    <a:pt x="47" y="366"/>
                    <a:pt x="45" y="366"/>
                    <a:pt x="44" y="365"/>
                  </a:cubicBezTo>
                  <a:cubicBezTo>
                    <a:pt x="40" y="364"/>
                    <a:pt x="39" y="359"/>
                    <a:pt x="40" y="355"/>
                  </a:cubicBezTo>
                  <a:cubicBezTo>
                    <a:pt x="45" y="343"/>
                    <a:pt x="51" y="332"/>
                    <a:pt x="56" y="321"/>
                  </a:cubicBezTo>
                  <a:cubicBezTo>
                    <a:pt x="58" y="317"/>
                    <a:pt x="63" y="315"/>
                    <a:pt x="67" y="317"/>
                  </a:cubicBezTo>
                  <a:cubicBezTo>
                    <a:pt x="71" y="319"/>
                    <a:pt x="72" y="324"/>
                    <a:pt x="70" y="328"/>
                  </a:cubicBezTo>
                  <a:cubicBezTo>
                    <a:pt x="65" y="339"/>
                    <a:pt x="60" y="350"/>
                    <a:pt x="55" y="361"/>
                  </a:cubicBezTo>
                  <a:cubicBezTo>
                    <a:pt x="54" y="364"/>
                    <a:pt x="51" y="366"/>
                    <a:pt x="48" y="366"/>
                  </a:cubicBezTo>
                  <a:close/>
                  <a:moveTo>
                    <a:pt x="9" y="458"/>
                  </a:moveTo>
                  <a:cubicBezTo>
                    <a:pt x="8" y="458"/>
                    <a:pt x="8" y="458"/>
                    <a:pt x="7" y="457"/>
                  </a:cubicBezTo>
                  <a:cubicBezTo>
                    <a:pt x="2" y="456"/>
                    <a:pt x="0" y="451"/>
                    <a:pt x="2" y="447"/>
                  </a:cubicBezTo>
                  <a:cubicBezTo>
                    <a:pt x="6" y="435"/>
                    <a:pt x="11" y="424"/>
                    <a:pt x="16" y="412"/>
                  </a:cubicBezTo>
                  <a:cubicBezTo>
                    <a:pt x="17" y="408"/>
                    <a:pt x="22" y="406"/>
                    <a:pt x="26" y="408"/>
                  </a:cubicBezTo>
                  <a:cubicBezTo>
                    <a:pt x="30" y="409"/>
                    <a:pt x="32" y="414"/>
                    <a:pt x="31" y="418"/>
                  </a:cubicBezTo>
                  <a:cubicBezTo>
                    <a:pt x="26" y="430"/>
                    <a:pt x="21" y="441"/>
                    <a:pt x="17" y="453"/>
                  </a:cubicBezTo>
                  <a:cubicBezTo>
                    <a:pt x="16" y="456"/>
                    <a:pt x="13" y="458"/>
                    <a:pt x="9" y="458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î$ļíḍê">
              <a:extLst>
                <a:ext uri="{FF2B5EF4-FFF2-40B4-BE49-F238E27FC236}">
                  <a16:creationId xmlns="" xmlns:a16="http://schemas.microsoft.com/office/drawing/2014/main" id="{106F3EBD-33BC-4599-95E6-8C92B6D58556}"/>
                </a:ext>
              </a:extLst>
            </p:cNvPr>
            <p:cNvSpPr/>
            <p:nvPr/>
          </p:nvSpPr>
          <p:spPr bwMode="auto">
            <a:xfrm>
              <a:off x="10271945" y="4389492"/>
              <a:ext cx="45997" cy="47584"/>
            </a:xfrm>
            <a:custGeom>
              <a:avLst/>
              <a:gdLst>
                <a:gd name="T0" fmla="*/ 18 w 33"/>
                <a:gd name="T1" fmla="*/ 34 h 34"/>
                <a:gd name="T2" fmla="*/ 11 w 33"/>
                <a:gd name="T3" fmla="*/ 30 h 34"/>
                <a:gd name="T4" fmla="*/ 2 w 33"/>
                <a:gd name="T5" fmla="*/ 14 h 34"/>
                <a:gd name="T6" fmla="*/ 5 w 33"/>
                <a:gd name="T7" fmla="*/ 3 h 34"/>
                <a:gd name="T8" fmla="*/ 16 w 33"/>
                <a:gd name="T9" fmla="*/ 6 h 34"/>
                <a:gd name="T10" fmla="*/ 16 w 33"/>
                <a:gd name="T11" fmla="*/ 6 h 34"/>
                <a:gd name="T12" fmla="*/ 16 w 33"/>
                <a:gd name="T13" fmla="*/ 6 h 34"/>
                <a:gd name="T14" fmla="*/ 27 w 33"/>
                <a:gd name="T15" fmla="*/ 1 h 34"/>
                <a:gd name="T16" fmla="*/ 31 w 33"/>
                <a:gd name="T17" fmla="*/ 12 h 34"/>
                <a:gd name="T18" fmla="*/ 25 w 33"/>
                <a:gd name="T19" fmla="*/ 29 h 34"/>
                <a:gd name="T20" fmla="*/ 18 w 33"/>
                <a:gd name="T21" fmla="*/ 34 h 34"/>
                <a:gd name="T22" fmla="*/ 18 w 33"/>
                <a:gd name="T2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34">
                  <a:moveTo>
                    <a:pt x="18" y="34"/>
                  </a:moveTo>
                  <a:cubicBezTo>
                    <a:pt x="15" y="34"/>
                    <a:pt x="12" y="32"/>
                    <a:pt x="11" y="30"/>
                  </a:cubicBezTo>
                  <a:cubicBezTo>
                    <a:pt x="11" y="29"/>
                    <a:pt x="8" y="24"/>
                    <a:pt x="2" y="14"/>
                  </a:cubicBezTo>
                  <a:cubicBezTo>
                    <a:pt x="0" y="10"/>
                    <a:pt x="1" y="5"/>
                    <a:pt x="5" y="3"/>
                  </a:cubicBezTo>
                  <a:cubicBezTo>
                    <a:pt x="9" y="1"/>
                    <a:pt x="14" y="2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2"/>
                    <a:pt x="22" y="0"/>
                    <a:pt x="27" y="1"/>
                  </a:cubicBezTo>
                  <a:cubicBezTo>
                    <a:pt x="31" y="3"/>
                    <a:pt x="33" y="8"/>
                    <a:pt x="31" y="12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2"/>
                    <a:pt x="21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ṡļïdè">
              <a:extLst>
                <a:ext uri="{FF2B5EF4-FFF2-40B4-BE49-F238E27FC236}">
                  <a16:creationId xmlns="" xmlns:a16="http://schemas.microsoft.com/office/drawing/2014/main" id="{2312ECA6-3A17-4038-8B0C-7712D2F2705C}"/>
                </a:ext>
              </a:extLst>
            </p:cNvPr>
            <p:cNvSpPr/>
            <p:nvPr/>
          </p:nvSpPr>
          <p:spPr bwMode="auto">
            <a:xfrm>
              <a:off x="10313184" y="4305427"/>
              <a:ext cx="34895" cy="55515"/>
            </a:xfrm>
            <a:custGeom>
              <a:avLst/>
              <a:gdLst>
                <a:gd name="T0" fmla="*/ 9 w 26"/>
                <a:gd name="T1" fmla="*/ 40 h 40"/>
                <a:gd name="T2" fmla="*/ 6 w 26"/>
                <a:gd name="T3" fmla="*/ 40 h 40"/>
                <a:gd name="T4" fmla="*/ 1 w 26"/>
                <a:gd name="T5" fmla="*/ 29 h 40"/>
                <a:gd name="T6" fmla="*/ 9 w 26"/>
                <a:gd name="T7" fmla="*/ 7 h 40"/>
                <a:gd name="T8" fmla="*/ 20 w 26"/>
                <a:gd name="T9" fmla="*/ 2 h 40"/>
                <a:gd name="T10" fmla="*/ 24 w 26"/>
                <a:gd name="T11" fmla="*/ 12 h 40"/>
                <a:gd name="T12" fmla="*/ 16 w 26"/>
                <a:gd name="T13" fmla="*/ 35 h 40"/>
                <a:gd name="T14" fmla="*/ 9 w 26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0">
                  <a:moveTo>
                    <a:pt x="9" y="40"/>
                  </a:moveTo>
                  <a:cubicBezTo>
                    <a:pt x="8" y="40"/>
                    <a:pt x="7" y="40"/>
                    <a:pt x="6" y="40"/>
                  </a:cubicBezTo>
                  <a:cubicBezTo>
                    <a:pt x="2" y="38"/>
                    <a:pt x="0" y="34"/>
                    <a:pt x="1" y="2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3"/>
                    <a:pt x="15" y="0"/>
                    <a:pt x="20" y="2"/>
                  </a:cubicBezTo>
                  <a:cubicBezTo>
                    <a:pt x="24" y="3"/>
                    <a:pt x="26" y="8"/>
                    <a:pt x="24" y="12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8"/>
                    <a:pt x="12" y="40"/>
                    <a:pt x="9" y="40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ïṣļîḑe">
              <a:extLst>
                <a:ext uri="{FF2B5EF4-FFF2-40B4-BE49-F238E27FC236}">
                  <a16:creationId xmlns="" xmlns:a16="http://schemas.microsoft.com/office/drawing/2014/main" id="{28DA37DD-A104-456E-92D6-64936E6FE386}"/>
                </a:ext>
              </a:extLst>
            </p:cNvPr>
            <p:cNvSpPr/>
            <p:nvPr/>
          </p:nvSpPr>
          <p:spPr bwMode="auto">
            <a:xfrm>
              <a:off x="10343321" y="4229293"/>
              <a:ext cx="33308" cy="47584"/>
            </a:xfrm>
            <a:custGeom>
              <a:avLst/>
              <a:gdLst>
                <a:gd name="T0" fmla="*/ 9 w 24"/>
                <a:gd name="T1" fmla="*/ 34 h 34"/>
                <a:gd name="T2" fmla="*/ 6 w 24"/>
                <a:gd name="T3" fmla="*/ 33 h 34"/>
                <a:gd name="T4" fmla="*/ 1 w 24"/>
                <a:gd name="T5" fmla="*/ 23 h 34"/>
                <a:gd name="T6" fmla="*/ 7 w 24"/>
                <a:gd name="T7" fmla="*/ 6 h 34"/>
                <a:gd name="T8" fmla="*/ 18 w 24"/>
                <a:gd name="T9" fmla="*/ 1 h 34"/>
                <a:gd name="T10" fmla="*/ 22 w 24"/>
                <a:gd name="T11" fmla="*/ 12 h 34"/>
                <a:gd name="T12" fmla="*/ 16 w 24"/>
                <a:gd name="T13" fmla="*/ 28 h 34"/>
                <a:gd name="T14" fmla="*/ 9 w 24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4">
                  <a:moveTo>
                    <a:pt x="9" y="34"/>
                  </a:moveTo>
                  <a:cubicBezTo>
                    <a:pt x="8" y="34"/>
                    <a:pt x="7" y="34"/>
                    <a:pt x="6" y="33"/>
                  </a:cubicBezTo>
                  <a:cubicBezTo>
                    <a:pt x="2" y="32"/>
                    <a:pt x="0" y="27"/>
                    <a:pt x="1" y="2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2"/>
                    <a:pt x="13" y="0"/>
                    <a:pt x="18" y="1"/>
                  </a:cubicBezTo>
                  <a:cubicBezTo>
                    <a:pt x="22" y="3"/>
                    <a:pt x="24" y="7"/>
                    <a:pt x="22" y="12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32"/>
                    <a:pt x="12" y="34"/>
                    <a:pt x="9" y="34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íSlïḍê">
              <a:extLst>
                <a:ext uri="{FF2B5EF4-FFF2-40B4-BE49-F238E27FC236}">
                  <a16:creationId xmlns="" xmlns:a16="http://schemas.microsoft.com/office/drawing/2014/main" id="{2D5ED0CF-C1B5-4A91-81EF-DC75D23D47EB}"/>
                </a:ext>
              </a:extLst>
            </p:cNvPr>
            <p:cNvSpPr/>
            <p:nvPr/>
          </p:nvSpPr>
          <p:spPr bwMode="auto">
            <a:xfrm>
              <a:off x="10235464" y="2693912"/>
              <a:ext cx="724866" cy="1065884"/>
            </a:xfrm>
            <a:custGeom>
              <a:avLst/>
              <a:gdLst>
                <a:gd name="T0" fmla="*/ 0 w 522"/>
                <a:gd name="T1" fmla="*/ 769 h 769"/>
                <a:gd name="T2" fmla="*/ 108 w 522"/>
                <a:gd name="T3" fmla="*/ 652 h 769"/>
                <a:gd name="T4" fmla="*/ 305 w 522"/>
                <a:gd name="T5" fmla="*/ 651 h 769"/>
                <a:gd name="T6" fmla="*/ 339 w 522"/>
                <a:gd name="T7" fmla="*/ 699 h 769"/>
                <a:gd name="T8" fmla="*/ 504 w 522"/>
                <a:gd name="T9" fmla="*/ 113 h 769"/>
                <a:gd name="T10" fmla="*/ 473 w 522"/>
                <a:gd name="T11" fmla="*/ 16 h 769"/>
                <a:gd name="T12" fmla="*/ 337 w 522"/>
                <a:gd name="T13" fmla="*/ 114 h 769"/>
                <a:gd name="T14" fmla="*/ 262 w 522"/>
                <a:gd name="T15" fmla="*/ 260 h 769"/>
                <a:gd name="T16" fmla="*/ 211 w 522"/>
                <a:gd name="T17" fmla="*/ 374 h 769"/>
                <a:gd name="T18" fmla="*/ 154 w 522"/>
                <a:gd name="T19" fmla="*/ 501 h 769"/>
                <a:gd name="T20" fmla="*/ 88 w 522"/>
                <a:gd name="T21" fmla="*/ 607 h 769"/>
                <a:gd name="T22" fmla="*/ 33 w 522"/>
                <a:gd name="T23" fmla="*/ 686 h 769"/>
                <a:gd name="T24" fmla="*/ 0 w 522"/>
                <a:gd name="T25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2" h="769">
                  <a:moveTo>
                    <a:pt x="0" y="769"/>
                  </a:moveTo>
                  <a:cubicBezTo>
                    <a:pt x="1" y="720"/>
                    <a:pt x="57" y="668"/>
                    <a:pt x="108" y="652"/>
                  </a:cubicBezTo>
                  <a:cubicBezTo>
                    <a:pt x="160" y="636"/>
                    <a:pt x="268" y="617"/>
                    <a:pt x="305" y="651"/>
                  </a:cubicBezTo>
                  <a:cubicBezTo>
                    <a:pt x="342" y="685"/>
                    <a:pt x="339" y="699"/>
                    <a:pt x="339" y="699"/>
                  </a:cubicBezTo>
                  <a:cubicBezTo>
                    <a:pt x="339" y="699"/>
                    <a:pt x="503" y="135"/>
                    <a:pt x="504" y="113"/>
                  </a:cubicBezTo>
                  <a:cubicBezTo>
                    <a:pt x="505" y="91"/>
                    <a:pt x="522" y="0"/>
                    <a:pt x="473" y="16"/>
                  </a:cubicBezTo>
                  <a:cubicBezTo>
                    <a:pt x="424" y="31"/>
                    <a:pt x="354" y="91"/>
                    <a:pt x="337" y="114"/>
                  </a:cubicBezTo>
                  <a:cubicBezTo>
                    <a:pt x="319" y="137"/>
                    <a:pt x="262" y="260"/>
                    <a:pt x="262" y="260"/>
                  </a:cubicBezTo>
                  <a:cubicBezTo>
                    <a:pt x="211" y="374"/>
                    <a:pt x="211" y="374"/>
                    <a:pt x="211" y="374"/>
                  </a:cubicBezTo>
                  <a:cubicBezTo>
                    <a:pt x="154" y="501"/>
                    <a:pt x="154" y="501"/>
                    <a:pt x="154" y="501"/>
                  </a:cubicBezTo>
                  <a:cubicBezTo>
                    <a:pt x="88" y="607"/>
                    <a:pt x="88" y="607"/>
                    <a:pt x="88" y="607"/>
                  </a:cubicBezTo>
                  <a:cubicBezTo>
                    <a:pt x="33" y="686"/>
                    <a:pt x="33" y="686"/>
                    <a:pt x="33" y="686"/>
                  </a:cubicBezTo>
                  <a:cubicBezTo>
                    <a:pt x="0" y="769"/>
                    <a:pt x="0" y="769"/>
                    <a:pt x="0" y="769"/>
                  </a:cubicBezTo>
                </a:path>
              </a:pathLst>
            </a:custGeom>
            <a:solidFill>
              <a:srgbClr val="930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íşḷïḋè">
              <a:extLst>
                <a:ext uri="{FF2B5EF4-FFF2-40B4-BE49-F238E27FC236}">
                  <a16:creationId xmlns="" xmlns:a16="http://schemas.microsoft.com/office/drawing/2014/main" id="{AEA40220-85E0-438E-B797-4B882EDEC39C}"/>
                </a:ext>
              </a:extLst>
            </p:cNvPr>
            <p:cNvSpPr/>
            <p:nvPr/>
          </p:nvSpPr>
          <p:spPr bwMode="auto">
            <a:xfrm>
              <a:off x="10787440" y="2517850"/>
              <a:ext cx="47584" cy="106271"/>
            </a:xfrm>
            <a:custGeom>
              <a:avLst/>
              <a:gdLst>
                <a:gd name="T0" fmla="*/ 7 w 35"/>
                <a:gd name="T1" fmla="*/ 4 h 77"/>
                <a:gd name="T2" fmla="*/ 9 w 35"/>
                <a:gd name="T3" fmla="*/ 47 h 77"/>
                <a:gd name="T4" fmla="*/ 8 w 35"/>
                <a:gd name="T5" fmla="*/ 77 h 77"/>
                <a:gd name="T6" fmla="*/ 34 w 35"/>
                <a:gd name="T7" fmla="*/ 51 h 77"/>
                <a:gd name="T8" fmla="*/ 20 w 35"/>
                <a:gd name="T9" fmla="*/ 4 h 77"/>
                <a:gd name="T10" fmla="*/ 7 w 35"/>
                <a:gd name="T11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77">
                  <a:moveTo>
                    <a:pt x="7" y="4"/>
                  </a:moveTo>
                  <a:cubicBezTo>
                    <a:pt x="0" y="24"/>
                    <a:pt x="5" y="34"/>
                    <a:pt x="9" y="47"/>
                  </a:cubicBezTo>
                  <a:cubicBezTo>
                    <a:pt x="14" y="59"/>
                    <a:pt x="12" y="72"/>
                    <a:pt x="8" y="77"/>
                  </a:cubicBezTo>
                  <a:cubicBezTo>
                    <a:pt x="8" y="77"/>
                    <a:pt x="35" y="69"/>
                    <a:pt x="34" y="51"/>
                  </a:cubicBezTo>
                  <a:cubicBezTo>
                    <a:pt x="34" y="33"/>
                    <a:pt x="26" y="7"/>
                    <a:pt x="20" y="4"/>
                  </a:cubicBezTo>
                  <a:cubicBezTo>
                    <a:pt x="13" y="0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A94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iŝḷíḑê">
              <a:extLst>
                <a:ext uri="{FF2B5EF4-FFF2-40B4-BE49-F238E27FC236}">
                  <a16:creationId xmlns="" xmlns:a16="http://schemas.microsoft.com/office/drawing/2014/main" id="{A964AAF4-448B-43AF-AAEB-39FAC4A2BD15}"/>
                </a:ext>
              </a:extLst>
            </p:cNvPr>
            <p:cNvSpPr/>
            <p:nvPr/>
          </p:nvSpPr>
          <p:spPr bwMode="auto">
            <a:xfrm>
              <a:off x="10368700" y="3867653"/>
              <a:ext cx="182405" cy="275988"/>
            </a:xfrm>
            <a:custGeom>
              <a:avLst/>
              <a:gdLst>
                <a:gd name="T0" fmla="*/ 88 w 132"/>
                <a:gd name="T1" fmla="*/ 0 h 199"/>
                <a:gd name="T2" fmla="*/ 28 w 132"/>
                <a:gd name="T3" fmla="*/ 1 h 199"/>
                <a:gd name="T4" fmla="*/ 12 w 132"/>
                <a:gd name="T5" fmla="*/ 50 h 199"/>
                <a:gd name="T6" fmla="*/ 22 w 132"/>
                <a:gd name="T7" fmla="*/ 68 h 199"/>
                <a:gd name="T8" fmla="*/ 5 w 132"/>
                <a:gd name="T9" fmla="*/ 111 h 199"/>
                <a:gd name="T10" fmla="*/ 18 w 132"/>
                <a:gd name="T11" fmla="*/ 189 h 199"/>
                <a:gd name="T12" fmla="*/ 50 w 132"/>
                <a:gd name="T13" fmla="*/ 188 h 199"/>
                <a:gd name="T14" fmla="*/ 75 w 132"/>
                <a:gd name="T15" fmla="*/ 108 h 199"/>
                <a:gd name="T16" fmla="*/ 132 w 132"/>
                <a:gd name="T17" fmla="*/ 45 h 199"/>
                <a:gd name="T18" fmla="*/ 88 w 132"/>
                <a:gd name="T1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99">
                  <a:moveTo>
                    <a:pt x="88" y="0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7" y="47"/>
                    <a:pt x="12" y="50"/>
                  </a:cubicBezTo>
                  <a:cubicBezTo>
                    <a:pt x="16" y="54"/>
                    <a:pt x="22" y="68"/>
                    <a:pt x="22" y="68"/>
                  </a:cubicBezTo>
                  <a:cubicBezTo>
                    <a:pt x="9" y="96"/>
                    <a:pt x="8" y="96"/>
                    <a:pt x="5" y="111"/>
                  </a:cubicBezTo>
                  <a:cubicBezTo>
                    <a:pt x="0" y="130"/>
                    <a:pt x="3" y="176"/>
                    <a:pt x="18" y="189"/>
                  </a:cubicBezTo>
                  <a:cubicBezTo>
                    <a:pt x="26" y="197"/>
                    <a:pt x="48" y="199"/>
                    <a:pt x="50" y="188"/>
                  </a:cubicBezTo>
                  <a:cubicBezTo>
                    <a:pt x="58" y="150"/>
                    <a:pt x="66" y="126"/>
                    <a:pt x="75" y="108"/>
                  </a:cubicBezTo>
                  <a:cubicBezTo>
                    <a:pt x="84" y="89"/>
                    <a:pt x="132" y="45"/>
                    <a:pt x="132" y="45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7C3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ïšḷiḓe">
              <a:extLst>
                <a:ext uri="{FF2B5EF4-FFF2-40B4-BE49-F238E27FC236}">
                  <a16:creationId xmlns="" xmlns:a16="http://schemas.microsoft.com/office/drawing/2014/main" id="{ABB0E79B-6174-463F-8AA0-C4FECEC6EBE5}"/>
                </a:ext>
              </a:extLst>
            </p:cNvPr>
            <p:cNvSpPr/>
            <p:nvPr/>
          </p:nvSpPr>
          <p:spPr bwMode="auto">
            <a:xfrm>
              <a:off x="10455937" y="3869240"/>
              <a:ext cx="76134" cy="122133"/>
            </a:xfrm>
            <a:custGeom>
              <a:avLst/>
              <a:gdLst>
                <a:gd name="T0" fmla="*/ 25 w 55"/>
                <a:gd name="T1" fmla="*/ 88 h 88"/>
                <a:gd name="T2" fmla="*/ 25 w 55"/>
                <a:gd name="T3" fmla="*/ 88 h 88"/>
                <a:gd name="T4" fmla="*/ 55 w 55"/>
                <a:gd name="T5" fmla="*/ 58 h 88"/>
                <a:gd name="T6" fmla="*/ 55 w 55"/>
                <a:gd name="T7" fmla="*/ 58 h 88"/>
                <a:gd name="T8" fmla="*/ 25 w 55"/>
                <a:gd name="T9" fmla="*/ 88 h 88"/>
                <a:gd name="T10" fmla="*/ 0 w 55"/>
                <a:gd name="T11" fmla="*/ 0 h 88"/>
                <a:gd name="T12" fmla="*/ 0 w 55"/>
                <a:gd name="T13" fmla="*/ 0 h 88"/>
                <a:gd name="T14" fmla="*/ 14 w 55"/>
                <a:gd name="T15" fmla="*/ 0 h 88"/>
                <a:gd name="T16" fmla="*/ 0 w 55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88">
                  <a:moveTo>
                    <a:pt x="25" y="88"/>
                  </a:moveTo>
                  <a:cubicBezTo>
                    <a:pt x="25" y="88"/>
                    <a:pt x="25" y="88"/>
                    <a:pt x="25" y="88"/>
                  </a:cubicBezTo>
                  <a:cubicBezTo>
                    <a:pt x="34" y="78"/>
                    <a:pt x="46" y="66"/>
                    <a:pt x="55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46" y="66"/>
                    <a:pt x="34" y="78"/>
                    <a:pt x="25" y="8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8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íṥlïḍè">
              <a:extLst>
                <a:ext uri="{FF2B5EF4-FFF2-40B4-BE49-F238E27FC236}">
                  <a16:creationId xmlns="" xmlns:a16="http://schemas.microsoft.com/office/drawing/2014/main" id="{75E0127B-1EF5-4794-AA0E-CFB4F13D3EEE}"/>
                </a:ext>
              </a:extLst>
            </p:cNvPr>
            <p:cNvSpPr/>
            <p:nvPr/>
          </p:nvSpPr>
          <p:spPr bwMode="auto">
            <a:xfrm>
              <a:off x="10455937" y="3869240"/>
              <a:ext cx="76134" cy="122133"/>
            </a:xfrm>
            <a:custGeom>
              <a:avLst/>
              <a:gdLst>
                <a:gd name="T0" fmla="*/ 25 w 55"/>
                <a:gd name="T1" fmla="*/ 88 h 88"/>
                <a:gd name="T2" fmla="*/ 25 w 55"/>
                <a:gd name="T3" fmla="*/ 86 h 88"/>
                <a:gd name="T4" fmla="*/ 16 w 55"/>
                <a:gd name="T5" fmla="*/ 23 h 88"/>
                <a:gd name="T6" fmla="*/ 3 w 55"/>
                <a:gd name="T7" fmla="*/ 1 h 88"/>
                <a:gd name="T8" fmla="*/ 0 w 55"/>
                <a:gd name="T9" fmla="*/ 0 h 88"/>
                <a:gd name="T10" fmla="*/ 14 w 55"/>
                <a:gd name="T11" fmla="*/ 0 h 88"/>
                <a:gd name="T12" fmla="*/ 55 w 55"/>
                <a:gd name="T13" fmla="*/ 58 h 88"/>
                <a:gd name="T14" fmla="*/ 25 w 55"/>
                <a:gd name="T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88">
                  <a:moveTo>
                    <a:pt x="25" y="88"/>
                  </a:moveTo>
                  <a:cubicBezTo>
                    <a:pt x="25" y="87"/>
                    <a:pt x="25" y="86"/>
                    <a:pt x="25" y="86"/>
                  </a:cubicBezTo>
                  <a:cubicBezTo>
                    <a:pt x="25" y="86"/>
                    <a:pt x="19" y="32"/>
                    <a:pt x="16" y="23"/>
                  </a:cubicBezTo>
                  <a:cubicBezTo>
                    <a:pt x="14" y="15"/>
                    <a:pt x="1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46" y="66"/>
                    <a:pt x="34" y="78"/>
                    <a:pt x="25" y="88"/>
                  </a:cubicBezTo>
                </a:path>
              </a:pathLst>
            </a:custGeom>
            <a:solidFill>
              <a:srgbClr val="642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îŝ1iḍê">
              <a:extLst>
                <a:ext uri="{FF2B5EF4-FFF2-40B4-BE49-F238E27FC236}">
                  <a16:creationId xmlns="" xmlns:a16="http://schemas.microsoft.com/office/drawing/2014/main" id="{84A442D8-F512-431E-88BF-862883CAF5D6}"/>
                </a:ext>
              </a:extLst>
            </p:cNvPr>
            <p:cNvSpPr/>
            <p:nvPr/>
          </p:nvSpPr>
          <p:spPr bwMode="auto">
            <a:xfrm>
              <a:off x="10471798" y="3596423"/>
              <a:ext cx="280746" cy="367984"/>
            </a:xfrm>
            <a:custGeom>
              <a:avLst/>
              <a:gdLst>
                <a:gd name="T0" fmla="*/ 0 w 201"/>
                <a:gd name="T1" fmla="*/ 194 h 266"/>
                <a:gd name="T2" fmla="*/ 50 w 201"/>
                <a:gd name="T3" fmla="*/ 266 h 266"/>
                <a:gd name="T4" fmla="*/ 201 w 201"/>
                <a:gd name="T5" fmla="*/ 144 h 266"/>
                <a:gd name="T6" fmla="*/ 201 w 201"/>
                <a:gd name="T7" fmla="*/ 0 h 266"/>
                <a:gd name="T8" fmla="*/ 96 w 201"/>
                <a:gd name="T9" fmla="*/ 73 h 266"/>
                <a:gd name="T10" fmla="*/ 0 w 201"/>
                <a:gd name="T11" fmla="*/ 19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266">
                  <a:moveTo>
                    <a:pt x="0" y="194"/>
                  </a:moveTo>
                  <a:cubicBezTo>
                    <a:pt x="50" y="266"/>
                    <a:pt x="50" y="266"/>
                    <a:pt x="50" y="266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1" y="0"/>
                    <a:pt x="118" y="54"/>
                    <a:pt x="96" y="73"/>
                  </a:cubicBezTo>
                  <a:cubicBezTo>
                    <a:pt x="64" y="102"/>
                    <a:pt x="0" y="194"/>
                    <a:pt x="0" y="194"/>
                  </a:cubicBezTo>
                </a:path>
              </a:pathLst>
            </a:custGeom>
            <a:solidFill>
              <a:srgbClr val="2F4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ïṧḷîdè">
              <a:extLst>
                <a:ext uri="{FF2B5EF4-FFF2-40B4-BE49-F238E27FC236}">
                  <a16:creationId xmlns="" xmlns:a16="http://schemas.microsoft.com/office/drawing/2014/main" id="{C57D9859-70DB-4D22-828E-22213F33F408}"/>
                </a:ext>
              </a:extLst>
            </p:cNvPr>
            <p:cNvSpPr/>
            <p:nvPr/>
          </p:nvSpPr>
          <p:spPr bwMode="auto">
            <a:xfrm>
              <a:off x="10368700" y="3869240"/>
              <a:ext cx="61859" cy="271230"/>
            </a:xfrm>
            <a:custGeom>
              <a:avLst/>
              <a:gdLst>
                <a:gd name="T0" fmla="*/ 23 w 45"/>
                <a:gd name="T1" fmla="*/ 172 h 196"/>
                <a:gd name="T2" fmla="*/ 28 w 45"/>
                <a:gd name="T3" fmla="*/ 80 h 196"/>
                <a:gd name="T4" fmla="*/ 45 w 45"/>
                <a:gd name="T5" fmla="*/ 0 h 196"/>
                <a:gd name="T6" fmla="*/ 28 w 45"/>
                <a:gd name="T7" fmla="*/ 0 h 196"/>
                <a:gd name="T8" fmla="*/ 12 w 45"/>
                <a:gd name="T9" fmla="*/ 49 h 196"/>
                <a:gd name="T10" fmla="*/ 22 w 45"/>
                <a:gd name="T11" fmla="*/ 67 h 196"/>
                <a:gd name="T12" fmla="*/ 5 w 45"/>
                <a:gd name="T13" fmla="*/ 110 h 196"/>
                <a:gd name="T14" fmla="*/ 18 w 45"/>
                <a:gd name="T15" fmla="*/ 188 h 196"/>
                <a:gd name="T16" fmla="*/ 43 w 45"/>
                <a:gd name="T17" fmla="*/ 194 h 196"/>
                <a:gd name="T18" fmla="*/ 23 w 45"/>
                <a:gd name="T19" fmla="*/ 17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96">
                  <a:moveTo>
                    <a:pt x="23" y="172"/>
                  </a:moveTo>
                  <a:cubicBezTo>
                    <a:pt x="10" y="139"/>
                    <a:pt x="17" y="103"/>
                    <a:pt x="28" y="80"/>
                  </a:cubicBezTo>
                  <a:cubicBezTo>
                    <a:pt x="35" y="64"/>
                    <a:pt x="36" y="23"/>
                    <a:pt x="4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7" y="46"/>
                    <a:pt x="12" y="49"/>
                  </a:cubicBezTo>
                  <a:cubicBezTo>
                    <a:pt x="16" y="53"/>
                    <a:pt x="22" y="67"/>
                    <a:pt x="22" y="67"/>
                  </a:cubicBezTo>
                  <a:cubicBezTo>
                    <a:pt x="9" y="95"/>
                    <a:pt x="8" y="95"/>
                    <a:pt x="5" y="110"/>
                  </a:cubicBezTo>
                  <a:cubicBezTo>
                    <a:pt x="0" y="129"/>
                    <a:pt x="3" y="175"/>
                    <a:pt x="18" y="188"/>
                  </a:cubicBezTo>
                  <a:cubicBezTo>
                    <a:pt x="24" y="193"/>
                    <a:pt x="35" y="196"/>
                    <a:pt x="43" y="194"/>
                  </a:cubicBezTo>
                  <a:cubicBezTo>
                    <a:pt x="35" y="190"/>
                    <a:pt x="25" y="179"/>
                    <a:pt x="23" y="172"/>
                  </a:cubicBezTo>
                  <a:close/>
                </a:path>
              </a:pathLst>
            </a:custGeom>
            <a:solidFill>
              <a:srgbClr val="381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iSliḑè">
              <a:extLst>
                <a:ext uri="{FF2B5EF4-FFF2-40B4-BE49-F238E27FC236}">
                  <a16:creationId xmlns="" xmlns:a16="http://schemas.microsoft.com/office/drawing/2014/main" id="{1AA84101-D962-4754-AE6B-A0D3D23DCDB9}"/>
                </a:ext>
              </a:extLst>
            </p:cNvPr>
            <p:cNvSpPr/>
            <p:nvPr/>
          </p:nvSpPr>
          <p:spPr bwMode="auto">
            <a:xfrm>
              <a:off x="10430559" y="4002475"/>
              <a:ext cx="169716" cy="283919"/>
            </a:xfrm>
            <a:custGeom>
              <a:avLst/>
              <a:gdLst>
                <a:gd name="T0" fmla="*/ 70 w 122"/>
                <a:gd name="T1" fmla="*/ 0 h 205"/>
                <a:gd name="T2" fmla="*/ 10 w 122"/>
                <a:gd name="T3" fmla="*/ 13 h 205"/>
                <a:gd name="T4" fmla="*/ 5 w 122"/>
                <a:gd name="T5" fmla="*/ 65 h 205"/>
                <a:gd name="T6" fmla="*/ 19 w 122"/>
                <a:gd name="T7" fmla="*/ 80 h 205"/>
                <a:gd name="T8" fmla="*/ 11 w 122"/>
                <a:gd name="T9" fmla="*/ 126 h 205"/>
                <a:gd name="T10" fmla="*/ 40 w 122"/>
                <a:gd name="T11" fmla="*/ 199 h 205"/>
                <a:gd name="T12" fmla="*/ 72 w 122"/>
                <a:gd name="T13" fmla="*/ 191 h 205"/>
                <a:gd name="T14" fmla="*/ 79 w 122"/>
                <a:gd name="T15" fmla="*/ 108 h 205"/>
                <a:gd name="T16" fmla="*/ 122 w 122"/>
                <a:gd name="T17" fmla="*/ 34 h 205"/>
                <a:gd name="T18" fmla="*/ 70 w 122"/>
                <a:gd name="T1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205">
                  <a:moveTo>
                    <a:pt x="70" y="0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0" y="62"/>
                    <a:pt x="5" y="65"/>
                  </a:cubicBezTo>
                  <a:cubicBezTo>
                    <a:pt x="10" y="67"/>
                    <a:pt x="19" y="80"/>
                    <a:pt x="19" y="80"/>
                  </a:cubicBezTo>
                  <a:cubicBezTo>
                    <a:pt x="12" y="110"/>
                    <a:pt x="11" y="110"/>
                    <a:pt x="11" y="126"/>
                  </a:cubicBezTo>
                  <a:cubicBezTo>
                    <a:pt x="10" y="145"/>
                    <a:pt x="23" y="189"/>
                    <a:pt x="40" y="199"/>
                  </a:cubicBezTo>
                  <a:cubicBezTo>
                    <a:pt x="50" y="205"/>
                    <a:pt x="72" y="203"/>
                    <a:pt x="72" y="191"/>
                  </a:cubicBezTo>
                  <a:cubicBezTo>
                    <a:pt x="71" y="153"/>
                    <a:pt x="74" y="127"/>
                    <a:pt x="79" y="108"/>
                  </a:cubicBezTo>
                  <a:cubicBezTo>
                    <a:pt x="84" y="87"/>
                    <a:pt x="122" y="34"/>
                    <a:pt x="122" y="34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7C3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îŝ1îďê">
              <a:extLst>
                <a:ext uri="{FF2B5EF4-FFF2-40B4-BE49-F238E27FC236}">
                  <a16:creationId xmlns="" xmlns:a16="http://schemas.microsoft.com/office/drawing/2014/main" id="{D0F78F22-339F-42AF-A546-09D563423E61}"/>
                </a:ext>
              </a:extLst>
            </p:cNvPr>
            <p:cNvSpPr/>
            <p:nvPr/>
          </p:nvSpPr>
          <p:spPr bwMode="auto">
            <a:xfrm>
              <a:off x="10506693" y="4005646"/>
              <a:ext cx="74548" cy="112615"/>
            </a:xfrm>
            <a:custGeom>
              <a:avLst/>
              <a:gdLst>
                <a:gd name="T0" fmla="*/ 34 w 53"/>
                <a:gd name="T1" fmla="*/ 82 h 82"/>
                <a:gd name="T2" fmla="*/ 29 w 53"/>
                <a:gd name="T3" fmla="*/ 72 h 82"/>
                <a:gd name="T4" fmla="*/ 5 w 53"/>
                <a:gd name="T5" fmla="*/ 9 h 82"/>
                <a:gd name="T6" fmla="*/ 0 w 53"/>
                <a:gd name="T7" fmla="*/ 1 h 82"/>
                <a:gd name="T8" fmla="*/ 3 w 53"/>
                <a:gd name="T9" fmla="*/ 0 h 82"/>
                <a:gd name="T10" fmla="*/ 53 w 53"/>
                <a:gd name="T11" fmla="*/ 53 h 82"/>
                <a:gd name="T12" fmla="*/ 34 w 53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82">
                  <a:moveTo>
                    <a:pt x="34" y="82"/>
                  </a:moveTo>
                  <a:cubicBezTo>
                    <a:pt x="32" y="79"/>
                    <a:pt x="30" y="75"/>
                    <a:pt x="29" y="72"/>
                  </a:cubicBezTo>
                  <a:cubicBezTo>
                    <a:pt x="26" y="65"/>
                    <a:pt x="9" y="18"/>
                    <a:pt x="5" y="9"/>
                  </a:cubicBezTo>
                  <a:cubicBezTo>
                    <a:pt x="3" y="5"/>
                    <a:pt x="1" y="2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7" y="62"/>
                    <a:pt x="40" y="73"/>
                    <a:pt x="34" y="82"/>
                  </a:cubicBezTo>
                </a:path>
              </a:pathLst>
            </a:custGeom>
            <a:solidFill>
              <a:srgbClr val="642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ísľiḑê">
              <a:extLst>
                <a:ext uri="{FF2B5EF4-FFF2-40B4-BE49-F238E27FC236}">
                  <a16:creationId xmlns="" xmlns:a16="http://schemas.microsoft.com/office/drawing/2014/main" id="{E9D360A2-BA2E-4023-9BC3-009EB113DAD0}"/>
                </a:ext>
              </a:extLst>
            </p:cNvPr>
            <p:cNvSpPr/>
            <p:nvPr/>
          </p:nvSpPr>
          <p:spPr bwMode="auto">
            <a:xfrm>
              <a:off x="10508280" y="3682075"/>
              <a:ext cx="258539" cy="412396"/>
            </a:xfrm>
            <a:custGeom>
              <a:avLst/>
              <a:gdLst>
                <a:gd name="T0" fmla="*/ 0 w 186"/>
                <a:gd name="T1" fmla="*/ 231 h 297"/>
                <a:gd name="T2" fmla="*/ 62 w 186"/>
                <a:gd name="T3" fmla="*/ 297 h 297"/>
                <a:gd name="T4" fmla="*/ 186 w 186"/>
                <a:gd name="T5" fmla="*/ 141 h 297"/>
                <a:gd name="T6" fmla="*/ 156 w 186"/>
                <a:gd name="T7" fmla="*/ 0 h 297"/>
                <a:gd name="T8" fmla="*/ 90 w 186"/>
                <a:gd name="T9" fmla="*/ 83 h 297"/>
                <a:gd name="T10" fmla="*/ 0 w 186"/>
                <a:gd name="T11" fmla="*/ 23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297">
                  <a:moveTo>
                    <a:pt x="0" y="231"/>
                  </a:moveTo>
                  <a:cubicBezTo>
                    <a:pt x="62" y="297"/>
                    <a:pt x="62" y="297"/>
                    <a:pt x="62" y="297"/>
                  </a:cubicBezTo>
                  <a:cubicBezTo>
                    <a:pt x="186" y="141"/>
                    <a:pt x="186" y="141"/>
                    <a:pt x="186" y="14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07" y="60"/>
                    <a:pt x="90" y="83"/>
                  </a:cubicBezTo>
                  <a:cubicBezTo>
                    <a:pt x="64" y="117"/>
                    <a:pt x="0" y="231"/>
                    <a:pt x="0" y="231"/>
                  </a:cubicBezTo>
                </a:path>
              </a:pathLst>
            </a:custGeom>
            <a:solidFill>
              <a:srgbClr val="4D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ïṩļíḍè">
              <a:extLst>
                <a:ext uri="{FF2B5EF4-FFF2-40B4-BE49-F238E27FC236}">
                  <a16:creationId xmlns="" xmlns:a16="http://schemas.microsoft.com/office/drawing/2014/main" id="{497C7E2D-AE2B-4B30-8390-C93592096BA3}"/>
                </a:ext>
              </a:extLst>
            </p:cNvPr>
            <p:cNvSpPr/>
            <p:nvPr/>
          </p:nvSpPr>
          <p:spPr bwMode="auto">
            <a:xfrm>
              <a:off x="10430559" y="4015164"/>
              <a:ext cx="91996" cy="268057"/>
            </a:xfrm>
            <a:custGeom>
              <a:avLst/>
              <a:gdLst>
                <a:gd name="T0" fmla="*/ 41 w 66"/>
                <a:gd name="T1" fmla="*/ 174 h 194"/>
                <a:gd name="T2" fmla="*/ 27 w 66"/>
                <a:gd name="T3" fmla="*/ 83 h 194"/>
                <a:gd name="T4" fmla="*/ 27 w 66"/>
                <a:gd name="T5" fmla="*/ 0 h 194"/>
                <a:gd name="T6" fmla="*/ 10 w 66"/>
                <a:gd name="T7" fmla="*/ 4 h 194"/>
                <a:gd name="T8" fmla="*/ 5 w 66"/>
                <a:gd name="T9" fmla="*/ 56 h 194"/>
                <a:gd name="T10" fmla="*/ 19 w 66"/>
                <a:gd name="T11" fmla="*/ 71 h 194"/>
                <a:gd name="T12" fmla="*/ 11 w 66"/>
                <a:gd name="T13" fmla="*/ 117 h 194"/>
                <a:gd name="T14" fmla="*/ 40 w 66"/>
                <a:gd name="T15" fmla="*/ 190 h 194"/>
                <a:gd name="T16" fmla="*/ 66 w 66"/>
                <a:gd name="T17" fmla="*/ 191 h 194"/>
                <a:gd name="T18" fmla="*/ 41 w 66"/>
                <a:gd name="T19" fmla="*/ 17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94">
                  <a:moveTo>
                    <a:pt x="41" y="174"/>
                  </a:moveTo>
                  <a:cubicBezTo>
                    <a:pt x="22" y="144"/>
                    <a:pt x="22" y="107"/>
                    <a:pt x="27" y="83"/>
                  </a:cubicBezTo>
                  <a:cubicBezTo>
                    <a:pt x="31" y="65"/>
                    <a:pt x="23" y="25"/>
                    <a:pt x="27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0" y="53"/>
                    <a:pt x="5" y="56"/>
                  </a:cubicBezTo>
                  <a:cubicBezTo>
                    <a:pt x="10" y="58"/>
                    <a:pt x="19" y="71"/>
                    <a:pt x="19" y="71"/>
                  </a:cubicBezTo>
                  <a:cubicBezTo>
                    <a:pt x="12" y="101"/>
                    <a:pt x="11" y="101"/>
                    <a:pt x="11" y="117"/>
                  </a:cubicBezTo>
                  <a:cubicBezTo>
                    <a:pt x="10" y="136"/>
                    <a:pt x="23" y="180"/>
                    <a:pt x="40" y="190"/>
                  </a:cubicBezTo>
                  <a:cubicBezTo>
                    <a:pt x="47" y="194"/>
                    <a:pt x="59" y="194"/>
                    <a:pt x="66" y="191"/>
                  </a:cubicBezTo>
                  <a:cubicBezTo>
                    <a:pt x="58" y="189"/>
                    <a:pt x="45" y="180"/>
                    <a:pt x="41" y="174"/>
                  </a:cubicBezTo>
                  <a:close/>
                </a:path>
              </a:pathLst>
            </a:custGeom>
            <a:solidFill>
              <a:srgbClr val="381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slïḋé">
              <a:extLst>
                <a:ext uri="{FF2B5EF4-FFF2-40B4-BE49-F238E27FC236}">
                  <a16:creationId xmlns="" xmlns:a16="http://schemas.microsoft.com/office/drawing/2014/main" id="{8312BA42-8A69-4EBB-9BD4-47E43BBE9872}"/>
                </a:ext>
              </a:extLst>
            </p:cNvPr>
            <p:cNvSpPr/>
            <p:nvPr/>
          </p:nvSpPr>
          <p:spPr bwMode="auto">
            <a:xfrm>
              <a:off x="10592345" y="3821655"/>
              <a:ext cx="126891" cy="126891"/>
            </a:xfrm>
            <a:custGeom>
              <a:avLst/>
              <a:gdLst>
                <a:gd name="T0" fmla="*/ 85 w 92"/>
                <a:gd name="T1" fmla="*/ 91 h 91"/>
                <a:gd name="T2" fmla="*/ 0 w 92"/>
                <a:gd name="T3" fmla="*/ 27 h 91"/>
                <a:gd name="T4" fmla="*/ 18 w 92"/>
                <a:gd name="T5" fmla="*/ 0 h 91"/>
                <a:gd name="T6" fmla="*/ 92 w 92"/>
                <a:gd name="T7" fmla="*/ 83 h 91"/>
                <a:gd name="T8" fmla="*/ 85 w 9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1">
                  <a:moveTo>
                    <a:pt x="85" y="91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6" y="17"/>
                    <a:pt x="12" y="8"/>
                    <a:pt x="18" y="0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85" y="91"/>
                    <a:pt x="85" y="91"/>
                    <a:pt x="85" y="91"/>
                  </a:cubicBezTo>
                </a:path>
              </a:pathLst>
            </a:custGeom>
            <a:solidFill>
              <a:srgbClr val="3D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śḷíďé">
              <a:extLst>
                <a:ext uri="{FF2B5EF4-FFF2-40B4-BE49-F238E27FC236}">
                  <a16:creationId xmlns="" xmlns:a16="http://schemas.microsoft.com/office/drawing/2014/main" id="{61BC91CD-8FE2-41AA-8813-4D77874B09B6}"/>
                </a:ext>
              </a:extLst>
            </p:cNvPr>
            <p:cNvSpPr/>
            <p:nvPr/>
          </p:nvSpPr>
          <p:spPr bwMode="auto">
            <a:xfrm>
              <a:off x="11234731" y="2005527"/>
              <a:ext cx="163372" cy="166544"/>
            </a:xfrm>
            <a:custGeom>
              <a:avLst/>
              <a:gdLst>
                <a:gd name="T0" fmla="*/ 0 w 103"/>
                <a:gd name="T1" fmla="*/ 97 h 105"/>
                <a:gd name="T2" fmla="*/ 49 w 103"/>
                <a:gd name="T3" fmla="*/ 7 h 105"/>
                <a:gd name="T4" fmla="*/ 99 w 103"/>
                <a:gd name="T5" fmla="*/ 0 h 105"/>
                <a:gd name="T6" fmla="*/ 103 w 103"/>
                <a:gd name="T7" fmla="*/ 35 h 105"/>
                <a:gd name="T8" fmla="*/ 87 w 103"/>
                <a:gd name="T9" fmla="*/ 45 h 105"/>
                <a:gd name="T10" fmla="*/ 88 w 103"/>
                <a:gd name="T11" fmla="*/ 57 h 105"/>
                <a:gd name="T12" fmla="*/ 48 w 103"/>
                <a:gd name="T13" fmla="*/ 75 h 105"/>
                <a:gd name="T14" fmla="*/ 40 w 103"/>
                <a:gd name="T15" fmla="*/ 105 h 105"/>
                <a:gd name="T16" fmla="*/ 0 w 103"/>
                <a:gd name="T17" fmla="*/ 9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5">
                  <a:moveTo>
                    <a:pt x="0" y="97"/>
                  </a:moveTo>
                  <a:lnTo>
                    <a:pt x="49" y="7"/>
                  </a:lnTo>
                  <a:lnTo>
                    <a:pt x="99" y="0"/>
                  </a:lnTo>
                  <a:lnTo>
                    <a:pt x="103" y="35"/>
                  </a:lnTo>
                  <a:lnTo>
                    <a:pt x="87" y="45"/>
                  </a:lnTo>
                  <a:lnTo>
                    <a:pt x="88" y="57"/>
                  </a:lnTo>
                  <a:lnTo>
                    <a:pt x="48" y="75"/>
                  </a:lnTo>
                  <a:lnTo>
                    <a:pt x="40" y="105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$ḻïḋé">
              <a:extLst>
                <a:ext uri="{FF2B5EF4-FFF2-40B4-BE49-F238E27FC236}">
                  <a16:creationId xmlns="" xmlns:a16="http://schemas.microsoft.com/office/drawing/2014/main" id="{E6CEAAF9-4BD8-4278-A1C4-A2DE4273DED3}"/>
                </a:ext>
              </a:extLst>
            </p:cNvPr>
            <p:cNvSpPr/>
            <p:nvPr/>
          </p:nvSpPr>
          <p:spPr bwMode="auto">
            <a:xfrm>
              <a:off x="11234731" y="2005527"/>
              <a:ext cx="163372" cy="166544"/>
            </a:xfrm>
            <a:custGeom>
              <a:avLst/>
              <a:gdLst>
                <a:gd name="T0" fmla="*/ 0 w 103"/>
                <a:gd name="T1" fmla="*/ 97 h 105"/>
                <a:gd name="T2" fmla="*/ 49 w 103"/>
                <a:gd name="T3" fmla="*/ 7 h 105"/>
                <a:gd name="T4" fmla="*/ 99 w 103"/>
                <a:gd name="T5" fmla="*/ 0 h 105"/>
                <a:gd name="T6" fmla="*/ 103 w 103"/>
                <a:gd name="T7" fmla="*/ 35 h 105"/>
                <a:gd name="T8" fmla="*/ 87 w 103"/>
                <a:gd name="T9" fmla="*/ 45 h 105"/>
                <a:gd name="T10" fmla="*/ 88 w 103"/>
                <a:gd name="T11" fmla="*/ 57 h 105"/>
                <a:gd name="T12" fmla="*/ 48 w 103"/>
                <a:gd name="T13" fmla="*/ 75 h 105"/>
                <a:gd name="T14" fmla="*/ 40 w 103"/>
                <a:gd name="T15" fmla="*/ 105 h 105"/>
                <a:gd name="T16" fmla="*/ 0 w 103"/>
                <a:gd name="T17" fmla="*/ 9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5">
                  <a:moveTo>
                    <a:pt x="0" y="97"/>
                  </a:moveTo>
                  <a:lnTo>
                    <a:pt x="49" y="7"/>
                  </a:lnTo>
                  <a:lnTo>
                    <a:pt x="99" y="0"/>
                  </a:lnTo>
                  <a:lnTo>
                    <a:pt x="103" y="35"/>
                  </a:lnTo>
                  <a:lnTo>
                    <a:pt x="87" y="45"/>
                  </a:lnTo>
                  <a:lnTo>
                    <a:pt x="88" y="57"/>
                  </a:lnTo>
                  <a:lnTo>
                    <a:pt x="48" y="75"/>
                  </a:lnTo>
                  <a:lnTo>
                    <a:pt x="40" y="105"/>
                  </a:lnTo>
                  <a:lnTo>
                    <a:pt x="0" y="9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šḻíḓè">
              <a:extLst>
                <a:ext uri="{FF2B5EF4-FFF2-40B4-BE49-F238E27FC236}">
                  <a16:creationId xmlns="" xmlns:a16="http://schemas.microsoft.com/office/drawing/2014/main" id="{E54E2FDE-39D2-4E3B-8132-66AD2755FF6C}"/>
                </a:ext>
              </a:extLst>
            </p:cNvPr>
            <p:cNvSpPr/>
            <p:nvPr/>
          </p:nvSpPr>
          <p:spPr bwMode="auto">
            <a:xfrm>
              <a:off x="10934950" y="2113385"/>
              <a:ext cx="379087" cy="680454"/>
            </a:xfrm>
            <a:custGeom>
              <a:avLst/>
              <a:gdLst>
                <a:gd name="T0" fmla="*/ 90 w 272"/>
                <a:gd name="T1" fmla="*/ 490 h 490"/>
                <a:gd name="T2" fmla="*/ 171 w 272"/>
                <a:gd name="T3" fmla="*/ 280 h 490"/>
                <a:gd name="T4" fmla="*/ 272 w 272"/>
                <a:gd name="T5" fmla="*/ 33 h 490"/>
                <a:gd name="T6" fmla="*/ 223 w 272"/>
                <a:gd name="T7" fmla="*/ 0 h 490"/>
                <a:gd name="T8" fmla="*/ 150 w 272"/>
                <a:gd name="T9" fmla="*/ 114 h 490"/>
                <a:gd name="T10" fmla="*/ 84 w 272"/>
                <a:gd name="T11" fmla="*/ 224 h 490"/>
                <a:gd name="T12" fmla="*/ 42 w 272"/>
                <a:gd name="T13" fmla="*/ 277 h 490"/>
                <a:gd name="T14" fmla="*/ 0 w 272"/>
                <a:gd name="T15" fmla="*/ 371 h 490"/>
                <a:gd name="T16" fmla="*/ 13 w 272"/>
                <a:gd name="T17" fmla="*/ 486 h 490"/>
                <a:gd name="T18" fmla="*/ 90 w 272"/>
                <a:gd name="T19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2" h="490">
                  <a:moveTo>
                    <a:pt x="90" y="490"/>
                  </a:moveTo>
                  <a:cubicBezTo>
                    <a:pt x="171" y="280"/>
                    <a:pt x="171" y="280"/>
                    <a:pt x="171" y="280"/>
                  </a:cubicBezTo>
                  <a:cubicBezTo>
                    <a:pt x="272" y="33"/>
                    <a:pt x="272" y="33"/>
                    <a:pt x="272" y="33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3" y="0"/>
                    <a:pt x="172" y="76"/>
                    <a:pt x="150" y="114"/>
                  </a:cubicBezTo>
                  <a:cubicBezTo>
                    <a:pt x="137" y="136"/>
                    <a:pt x="95" y="208"/>
                    <a:pt x="84" y="224"/>
                  </a:cubicBezTo>
                  <a:cubicBezTo>
                    <a:pt x="73" y="240"/>
                    <a:pt x="42" y="277"/>
                    <a:pt x="42" y="277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13" y="486"/>
                    <a:pt x="13" y="486"/>
                    <a:pt x="13" y="486"/>
                  </a:cubicBezTo>
                  <a:cubicBezTo>
                    <a:pt x="90" y="490"/>
                    <a:pt x="90" y="490"/>
                    <a:pt x="90" y="490"/>
                  </a:cubicBezTo>
                </a:path>
              </a:pathLst>
            </a:custGeom>
            <a:solidFill>
              <a:srgbClr val="25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îṧlîḓé">
              <a:extLst>
                <a:ext uri="{FF2B5EF4-FFF2-40B4-BE49-F238E27FC236}">
                  <a16:creationId xmlns="" xmlns:a16="http://schemas.microsoft.com/office/drawing/2014/main" id="{6F15AB5C-2C7E-4F3D-A614-5CFDFABF4BC5}"/>
                </a:ext>
              </a:extLst>
            </p:cNvPr>
            <p:cNvSpPr/>
            <p:nvPr/>
          </p:nvSpPr>
          <p:spPr bwMode="auto">
            <a:xfrm>
              <a:off x="11091978" y="2153037"/>
              <a:ext cx="222060" cy="555149"/>
            </a:xfrm>
            <a:custGeom>
              <a:avLst/>
              <a:gdLst>
                <a:gd name="T0" fmla="*/ 0 w 140"/>
                <a:gd name="T1" fmla="*/ 350 h 350"/>
                <a:gd name="T2" fmla="*/ 0 w 140"/>
                <a:gd name="T3" fmla="*/ 350 h 350"/>
                <a:gd name="T4" fmla="*/ 51 w 140"/>
                <a:gd name="T5" fmla="*/ 220 h 350"/>
                <a:gd name="T6" fmla="*/ 140 w 140"/>
                <a:gd name="T7" fmla="*/ 4 h 350"/>
                <a:gd name="T8" fmla="*/ 51 w 140"/>
                <a:gd name="T9" fmla="*/ 220 h 350"/>
                <a:gd name="T10" fmla="*/ 0 w 140"/>
                <a:gd name="T11" fmla="*/ 350 h 350"/>
                <a:gd name="T12" fmla="*/ 140 w 140"/>
                <a:gd name="T13" fmla="*/ 4 h 350"/>
                <a:gd name="T14" fmla="*/ 134 w 140"/>
                <a:gd name="T15" fmla="*/ 0 h 350"/>
                <a:gd name="T16" fmla="*/ 134 w 140"/>
                <a:gd name="T17" fmla="*/ 0 h 350"/>
                <a:gd name="T18" fmla="*/ 140 w 140"/>
                <a:gd name="T19" fmla="*/ 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350">
                  <a:moveTo>
                    <a:pt x="0" y="350"/>
                  </a:moveTo>
                  <a:lnTo>
                    <a:pt x="0" y="350"/>
                  </a:lnTo>
                  <a:lnTo>
                    <a:pt x="51" y="220"/>
                  </a:lnTo>
                  <a:lnTo>
                    <a:pt x="140" y="4"/>
                  </a:lnTo>
                  <a:lnTo>
                    <a:pt x="51" y="220"/>
                  </a:lnTo>
                  <a:lnTo>
                    <a:pt x="0" y="350"/>
                  </a:lnTo>
                  <a:close/>
                  <a:moveTo>
                    <a:pt x="140" y="4"/>
                  </a:moveTo>
                  <a:lnTo>
                    <a:pt x="134" y="0"/>
                  </a:lnTo>
                  <a:lnTo>
                    <a:pt x="134" y="0"/>
                  </a:lnTo>
                  <a:lnTo>
                    <a:pt x="140" y="4"/>
                  </a:lnTo>
                  <a:close/>
                </a:path>
              </a:pathLst>
            </a:custGeom>
            <a:solidFill>
              <a:srgbClr val="8B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şļîḓè">
              <a:extLst>
                <a:ext uri="{FF2B5EF4-FFF2-40B4-BE49-F238E27FC236}">
                  <a16:creationId xmlns="" xmlns:a16="http://schemas.microsoft.com/office/drawing/2014/main" id="{FBF6C967-37A7-4318-8CDB-ED260266EBCF}"/>
                </a:ext>
              </a:extLst>
            </p:cNvPr>
            <p:cNvSpPr/>
            <p:nvPr/>
          </p:nvSpPr>
          <p:spPr bwMode="auto">
            <a:xfrm>
              <a:off x="11091978" y="2153037"/>
              <a:ext cx="222060" cy="555149"/>
            </a:xfrm>
            <a:custGeom>
              <a:avLst/>
              <a:gdLst>
                <a:gd name="T0" fmla="*/ 0 w 140"/>
                <a:gd name="T1" fmla="*/ 350 h 350"/>
                <a:gd name="T2" fmla="*/ 0 w 140"/>
                <a:gd name="T3" fmla="*/ 350 h 350"/>
                <a:gd name="T4" fmla="*/ 51 w 140"/>
                <a:gd name="T5" fmla="*/ 220 h 350"/>
                <a:gd name="T6" fmla="*/ 140 w 140"/>
                <a:gd name="T7" fmla="*/ 4 h 350"/>
                <a:gd name="T8" fmla="*/ 51 w 140"/>
                <a:gd name="T9" fmla="*/ 220 h 350"/>
                <a:gd name="T10" fmla="*/ 0 w 140"/>
                <a:gd name="T11" fmla="*/ 350 h 350"/>
                <a:gd name="T12" fmla="*/ 140 w 140"/>
                <a:gd name="T13" fmla="*/ 4 h 350"/>
                <a:gd name="T14" fmla="*/ 134 w 140"/>
                <a:gd name="T15" fmla="*/ 0 h 350"/>
                <a:gd name="T16" fmla="*/ 134 w 140"/>
                <a:gd name="T17" fmla="*/ 0 h 350"/>
                <a:gd name="T18" fmla="*/ 140 w 140"/>
                <a:gd name="T19" fmla="*/ 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350">
                  <a:moveTo>
                    <a:pt x="0" y="350"/>
                  </a:moveTo>
                  <a:lnTo>
                    <a:pt x="0" y="350"/>
                  </a:lnTo>
                  <a:lnTo>
                    <a:pt x="51" y="220"/>
                  </a:lnTo>
                  <a:lnTo>
                    <a:pt x="140" y="4"/>
                  </a:lnTo>
                  <a:lnTo>
                    <a:pt x="51" y="220"/>
                  </a:lnTo>
                  <a:lnTo>
                    <a:pt x="0" y="350"/>
                  </a:lnTo>
                  <a:moveTo>
                    <a:pt x="140" y="4"/>
                  </a:moveTo>
                  <a:lnTo>
                    <a:pt x="134" y="0"/>
                  </a:lnTo>
                  <a:lnTo>
                    <a:pt x="134" y="0"/>
                  </a:lnTo>
                  <a:lnTo>
                    <a:pt x="14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ïšľíḍé">
              <a:extLst>
                <a:ext uri="{FF2B5EF4-FFF2-40B4-BE49-F238E27FC236}">
                  <a16:creationId xmlns="" xmlns:a16="http://schemas.microsoft.com/office/drawing/2014/main" id="{25D233D8-BA02-481E-99CA-8D9A2F12CE6A}"/>
                </a:ext>
              </a:extLst>
            </p:cNvPr>
            <p:cNvSpPr/>
            <p:nvPr/>
          </p:nvSpPr>
          <p:spPr bwMode="auto">
            <a:xfrm>
              <a:off x="11293418" y="2145107"/>
              <a:ext cx="11102" cy="7931"/>
            </a:xfrm>
            <a:custGeom>
              <a:avLst/>
              <a:gdLst>
                <a:gd name="T0" fmla="*/ 7 w 7"/>
                <a:gd name="T1" fmla="*/ 5 h 5"/>
                <a:gd name="T2" fmla="*/ 0 w 7"/>
                <a:gd name="T3" fmla="*/ 0 h 5"/>
                <a:gd name="T4" fmla="*/ 0 w 7"/>
                <a:gd name="T5" fmla="*/ 0 h 5"/>
                <a:gd name="T6" fmla="*/ 7 w 7"/>
                <a:gd name="T7" fmla="*/ 5 h 5"/>
                <a:gd name="T8" fmla="*/ 7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8F6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išlîḍè">
              <a:extLst>
                <a:ext uri="{FF2B5EF4-FFF2-40B4-BE49-F238E27FC236}">
                  <a16:creationId xmlns="" xmlns:a16="http://schemas.microsoft.com/office/drawing/2014/main" id="{FC95F861-91BA-4B84-9DC2-50F7B994C52C}"/>
                </a:ext>
              </a:extLst>
            </p:cNvPr>
            <p:cNvSpPr/>
            <p:nvPr/>
          </p:nvSpPr>
          <p:spPr bwMode="auto">
            <a:xfrm>
              <a:off x="11293418" y="2145107"/>
              <a:ext cx="11102" cy="7931"/>
            </a:xfrm>
            <a:custGeom>
              <a:avLst/>
              <a:gdLst>
                <a:gd name="T0" fmla="*/ 7 w 7"/>
                <a:gd name="T1" fmla="*/ 5 h 5"/>
                <a:gd name="T2" fmla="*/ 0 w 7"/>
                <a:gd name="T3" fmla="*/ 0 h 5"/>
                <a:gd name="T4" fmla="*/ 0 w 7"/>
                <a:gd name="T5" fmla="*/ 0 h 5"/>
                <a:gd name="T6" fmla="*/ 7 w 7"/>
                <a:gd name="T7" fmla="*/ 5 h 5"/>
                <a:gd name="T8" fmla="*/ 7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" y="5"/>
                  </a:lnTo>
                  <a:lnTo>
                    <a:pt x="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išlïďé">
              <a:extLst>
                <a:ext uri="{FF2B5EF4-FFF2-40B4-BE49-F238E27FC236}">
                  <a16:creationId xmlns="" xmlns:a16="http://schemas.microsoft.com/office/drawing/2014/main" id="{5B521366-3BFB-482D-8A98-32E42E6B1E3D}"/>
                </a:ext>
              </a:extLst>
            </p:cNvPr>
            <p:cNvSpPr/>
            <p:nvPr/>
          </p:nvSpPr>
          <p:spPr bwMode="auto">
            <a:xfrm>
              <a:off x="11028532" y="2145107"/>
              <a:ext cx="285506" cy="574182"/>
            </a:xfrm>
            <a:custGeom>
              <a:avLst/>
              <a:gdLst>
                <a:gd name="T0" fmla="*/ 13 w 205"/>
                <a:gd name="T1" fmla="*/ 415 h 415"/>
                <a:gd name="T2" fmla="*/ 0 w 205"/>
                <a:gd name="T3" fmla="*/ 394 h 415"/>
                <a:gd name="T4" fmla="*/ 23 w 205"/>
                <a:gd name="T5" fmla="*/ 352 h 415"/>
                <a:gd name="T6" fmla="*/ 31 w 205"/>
                <a:gd name="T7" fmla="*/ 349 h 415"/>
                <a:gd name="T8" fmla="*/ 43 w 205"/>
                <a:gd name="T9" fmla="*/ 330 h 415"/>
                <a:gd name="T10" fmla="*/ 40 w 205"/>
                <a:gd name="T11" fmla="*/ 321 h 415"/>
                <a:gd name="T12" fmla="*/ 96 w 205"/>
                <a:gd name="T13" fmla="*/ 218 h 415"/>
                <a:gd name="T14" fmla="*/ 187 w 205"/>
                <a:gd name="T15" fmla="*/ 0 h 415"/>
                <a:gd name="T16" fmla="*/ 190 w 205"/>
                <a:gd name="T17" fmla="*/ 0 h 415"/>
                <a:gd name="T18" fmla="*/ 198 w 205"/>
                <a:gd name="T19" fmla="*/ 6 h 415"/>
                <a:gd name="T20" fmla="*/ 205 w 205"/>
                <a:gd name="T21" fmla="*/ 11 h 415"/>
                <a:gd name="T22" fmla="*/ 104 w 205"/>
                <a:gd name="T23" fmla="*/ 258 h 415"/>
                <a:gd name="T24" fmla="*/ 46 w 205"/>
                <a:gd name="T25" fmla="*/ 406 h 415"/>
                <a:gd name="T26" fmla="*/ 46 w 205"/>
                <a:gd name="T27" fmla="*/ 406 h 415"/>
                <a:gd name="T28" fmla="*/ 13 w 205"/>
                <a:gd name="T2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5" h="415">
                  <a:moveTo>
                    <a:pt x="13" y="415"/>
                  </a:moveTo>
                  <a:cubicBezTo>
                    <a:pt x="9" y="408"/>
                    <a:pt x="4" y="401"/>
                    <a:pt x="0" y="394"/>
                  </a:cubicBezTo>
                  <a:cubicBezTo>
                    <a:pt x="23" y="352"/>
                    <a:pt x="23" y="352"/>
                    <a:pt x="23" y="352"/>
                  </a:cubicBezTo>
                  <a:cubicBezTo>
                    <a:pt x="26" y="351"/>
                    <a:pt x="29" y="350"/>
                    <a:pt x="31" y="349"/>
                  </a:cubicBezTo>
                  <a:cubicBezTo>
                    <a:pt x="37" y="346"/>
                    <a:pt x="44" y="335"/>
                    <a:pt x="43" y="330"/>
                  </a:cubicBezTo>
                  <a:cubicBezTo>
                    <a:pt x="43" y="327"/>
                    <a:pt x="41" y="324"/>
                    <a:pt x="40" y="321"/>
                  </a:cubicBezTo>
                  <a:cubicBezTo>
                    <a:pt x="96" y="218"/>
                    <a:pt x="96" y="218"/>
                    <a:pt x="96" y="218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205" y="11"/>
                    <a:pt x="205" y="11"/>
                    <a:pt x="205" y="11"/>
                  </a:cubicBezTo>
                  <a:cubicBezTo>
                    <a:pt x="104" y="258"/>
                    <a:pt x="104" y="258"/>
                    <a:pt x="104" y="258"/>
                  </a:cubicBezTo>
                  <a:cubicBezTo>
                    <a:pt x="46" y="406"/>
                    <a:pt x="46" y="406"/>
                    <a:pt x="46" y="406"/>
                  </a:cubicBezTo>
                  <a:cubicBezTo>
                    <a:pt x="46" y="406"/>
                    <a:pt x="46" y="406"/>
                    <a:pt x="46" y="406"/>
                  </a:cubicBezTo>
                  <a:cubicBezTo>
                    <a:pt x="13" y="415"/>
                    <a:pt x="13" y="415"/>
                    <a:pt x="13" y="415"/>
                  </a:cubicBezTo>
                </a:path>
              </a:pathLst>
            </a:custGeom>
            <a:solidFill>
              <a:srgbClr val="132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îSľiḋé">
              <a:extLst>
                <a:ext uri="{FF2B5EF4-FFF2-40B4-BE49-F238E27FC236}">
                  <a16:creationId xmlns="" xmlns:a16="http://schemas.microsoft.com/office/drawing/2014/main" id="{CB9CBF6B-B9A6-4A6B-9C3D-60DCF92C7F72}"/>
                </a:ext>
              </a:extLst>
            </p:cNvPr>
            <p:cNvSpPr/>
            <p:nvPr/>
          </p:nvSpPr>
          <p:spPr bwMode="auto">
            <a:xfrm>
              <a:off x="10586000" y="2708187"/>
              <a:ext cx="531356" cy="537701"/>
            </a:xfrm>
            <a:custGeom>
              <a:avLst/>
              <a:gdLst>
                <a:gd name="T0" fmla="*/ 296 w 382"/>
                <a:gd name="T1" fmla="*/ 383 h 388"/>
                <a:gd name="T2" fmla="*/ 375 w 382"/>
                <a:gd name="T3" fmla="*/ 191 h 388"/>
                <a:gd name="T4" fmla="*/ 364 w 382"/>
                <a:gd name="T5" fmla="*/ 0 h 388"/>
                <a:gd name="T6" fmla="*/ 315 w 382"/>
                <a:gd name="T7" fmla="*/ 14 h 388"/>
                <a:gd name="T8" fmla="*/ 117 w 382"/>
                <a:gd name="T9" fmla="*/ 55 h 388"/>
                <a:gd name="T10" fmla="*/ 24 w 382"/>
                <a:gd name="T11" fmla="*/ 248 h 388"/>
                <a:gd name="T12" fmla="*/ 23 w 382"/>
                <a:gd name="T13" fmla="*/ 364 h 388"/>
                <a:gd name="T14" fmla="*/ 74 w 382"/>
                <a:gd name="T15" fmla="*/ 380 h 388"/>
                <a:gd name="T16" fmla="*/ 157 w 382"/>
                <a:gd name="T17" fmla="*/ 349 h 388"/>
                <a:gd name="T18" fmla="*/ 296 w 382"/>
                <a:gd name="T19" fmla="*/ 383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388">
                  <a:moveTo>
                    <a:pt x="296" y="383"/>
                  </a:moveTo>
                  <a:cubicBezTo>
                    <a:pt x="296" y="383"/>
                    <a:pt x="359" y="302"/>
                    <a:pt x="375" y="191"/>
                  </a:cubicBezTo>
                  <a:cubicBezTo>
                    <a:pt x="382" y="137"/>
                    <a:pt x="364" y="0"/>
                    <a:pt x="364" y="0"/>
                  </a:cubicBezTo>
                  <a:cubicBezTo>
                    <a:pt x="315" y="14"/>
                    <a:pt x="315" y="14"/>
                    <a:pt x="315" y="14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117" y="55"/>
                    <a:pt x="41" y="205"/>
                    <a:pt x="24" y="248"/>
                  </a:cubicBezTo>
                  <a:cubicBezTo>
                    <a:pt x="0" y="308"/>
                    <a:pt x="13" y="351"/>
                    <a:pt x="23" y="364"/>
                  </a:cubicBezTo>
                  <a:cubicBezTo>
                    <a:pt x="33" y="377"/>
                    <a:pt x="50" y="388"/>
                    <a:pt x="74" y="380"/>
                  </a:cubicBezTo>
                  <a:cubicBezTo>
                    <a:pt x="96" y="373"/>
                    <a:pt x="157" y="349"/>
                    <a:pt x="157" y="349"/>
                  </a:cubicBezTo>
                  <a:cubicBezTo>
                    <a:pt x="296" y="383"/>
                    <a:pt x="296" y="383"/>
                    <a:pt x="296" y="383"/>
                  </a:cubicBezTo>
                </a:path>
              </a:pathLst>
            </a:custGeom>
            <a:solidFill>
              <a:srgbClr val="25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ṥļiḑê">
              <a:extLst>
                <a:ext uri="{FF2B5EF4-FFF2-40B4-BE49-F238E27FC236}">
                  <a16:creationId xmlns="" xmlns:a16="http://schemas.microsoft.com/office/drawing/2014/main" id="{FA0FD90C-6B5C-4E4D-A1FD-A52CFB439DDE}"/>
                </a:ext>
              </a:extLst>
            </p:cNvPr>
            <p:cNvSpPr/>
            <p:nvPr/>
          </p:nvSpPr>
          <p:spPr bwMode="auto">
            <a:xfrm>
              <a:off x="10554277" y="2992105"/>
              <a:ext cx="540874" cy="972303"/>
            </a:xfrm>
            <a:custGeom>
              <a:avLst/>
              <a:gdLst>
                <a:gd name="T0" fmla="*/ 0 w 389"/>
                <a:gd name="T1" fmla="*/ 549 h 701"/>
                <a:gd name="T2" fmla="*/ 136 w 389"/>
                <a:gd name="T3" fmla="*/ 701 h 701"/>
                <a:gd name="T4" fmla="*/ 304 w 389"/>
                <a:gd name="T5" fmla="*/ 355 h 701"/>
                <a:gd name="T6" fmla="*/ 389 w 389"/>
                <a:gd name="T7" fmla="*/ 29 h 701"/>
                <a:gd name="T8" fmla="*/ 189 w 389"/>
                <a:gd name="T9" fmla="*/ 0 h 701"/>
                <a:gd name="T10" fmla="*/ 106 w 389"/>
                <a:gd name="T11" fmla="*/ 197 h 701"/>
                <a:gd name="T12" fmla="*/ 69 w 389"/>
                <a:gd name="T13" fmla="*/ 448 h 701"/>
                <a:gd name="T14" fmla="*/ 0 w 389"/>
                <a:gd name="T15" fmla="*/ 549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9" h="701">
                  <a:moveTo>
                    <a:pt x="0" y="549"/>
                  </a:moveTo>
                  <a:cubicBezTo>
                    <a:pt x="136" y="701"/>
                    <a:pt x="136" y="701"/>
                    <a:pt x="136" y="701"/>
                  </a:cubicBezTo>
                  <a:cubicBezTo>
                    <a:pt x="136" y="701"/>
                    <a:pt x="284" y="433"/>
                    <a:pt x="304" y="355"/>
                  </a:cubicBezTo>
                  <a:cubicBezTo>
                    <a:pt x="318" y="301"/>
                    <a:pt x="389" y="29"/>
                    <a:pt x="389" y="29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06" y="197"/>
                    <a:pt x="106" y="197"/>
                    <a:pt x="106" y="197"/>
                  </a:cubicBezTo>
                  <a:cubicBezTo>
                    <a:pt x="69" y="448"/>
                    <a:pt x="69" y="448"/>
                    <a:pt x="69" y="448"/>
                  </a:cubicBezTo>
                  <a:cubicBezTo>
                    <a:pt x="0" y="549"/>
                    <a:pt x="0" y="549"/>
                    <a:pt x="0" y="549"/>
                  </a:cubicBezTo>
                </a:path>
              </a:pathLst>
            </a:custGeom>
            <a:solidFill>
              <a:srgbClr val="25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isļíďè">
              <a:extLst>
                <a:ext uri="{FF2B5EF4-FFF2-40B4-BE49-F238E27FC236}">
                  <a16:creationId xmlns="" xmlns:a16="http://schemas.microsoft.com/office/drawing/2014/main" id="{00ABF6B2-4177-4865-BDB8-1DA9F9FC6F85}"/>
                </a:ext>
              </a:extLst>
            </p:cNvPr>
            <p:cNvSpPr/>
            <p:nvPr/>
          </p:nvSpPr>
          <p:spPr bwMode="auto">
            <a:xfrm>
              <a:off x="10643102" y="2933418"/>
              <a:ext cx="320401" cy="171303"/>
            </a:xfrm>
            <a:custGeom>
              <a:avLst/>
              <a:gdLst>
                <a:gd name="T0" fmla="*/ 0 w 230"/>
                <a:gd name="T1" fmla="*/ 123 h 123"/>
                <a:gd name="T2" fmla="*/ 46 w 230"/>
                <a:gd name="T3" fmla="*/ 100 h 123"/>
                <a:gd name="T4" fmla="*/ 110 w 230"/>
                <a:gd name="T5" fmla="*/ 76 h 123"/>
                <a:gd name="T6" fmla="*/ 112 w 230"/>
                <a:gd name="T7" fmla="*/ 73 h 123"/>
                <a:gd name="T8" fmla="*/ 96 w 230"/>
                <a:gd name="T9" fmla="*/ 112 h 123"/>
                <a:gd name="T10" fmla="*/ 79 w 230"/>
                <a:gd name="T11" fmla="*/ 110 h 123"/>
                <a:gd name="T12" fmla="*/ 70 w 230"/>
                <a:gd name="T13" fmla="*/ 110 h 123"/>
                <a:gd name="T14" fmla="*/ 0 w 230"/>
                <a:gd name="T15" fmla="*/ 123 h 123"/>
                <a:gd name="T16" fmla="*/ 230 w 230"/>
                <a:gd name="T17" fmla="*/ 49 h 123"/>
                <a:gd name="T18" fmla="*/ 184 w 230"/>
                <a:gd name="T19" fmla="*/ 32 h 123"/>
                <a:gd name="T20" fmla="*/ 183 w 230"/>
                <a:gd name="T21" fmla="*/ 32 h 123"/>
                <a:gd name="T22" fmla="*/ 167 w 230"/>
                <a:gd name="T23" fmla="*/ 48 h 123"/>
                <a:gd name="T24" fmla="*/ 136 w 230"/>
                <a:gd name="T25" fmla="*/ 44 h 123"/>
                <a:gd name="T26" fmla="*/ 183 w 230"/>
                <a:gd name="T27" fmla="*/ 0 h 123"/>
                <a:gd name="T28" fmla="*/ 184 w 230"/>
                <a:gd name="T29" fmla="*/ 0 h 123"/>
                <a:gd name="T30" fmla="*/ 230 w 230"/>
                <a:gd name="T31" fmla="*/ 4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0" h="123">
                  <a:moveTo>
                    <a:pt x="0" y="123"/>
                  </a:moveTo>
                  <a:cubicBezTo>
                    <a:pt x="0" y="123"/>
                    <a:pt x="27" y="106"/>
                    <a:pt x="46" y="100"/>
                  </a:cubicBezTo>
                  <a:cubicBezTo>
                    <a:pt x="70" y="93"/>
                    <a:pt x="95" y="92"/>
                    <a:pt x="110" y="76"/>
                  </a:cubicBezTo>
                  <a:cubicBezTo>
                    <a:pt x="111" y="75"/>
                    <a:pt x="111" y="74"/>
                    <a:pt x="112" y="73"/>
                  </a:cubicBezTo>
                  <a:cubicBezTo>
                    <a:pt x="96" y="112"/>
                    <a:pt x="96" y="112"/>
                    <a:pt x="96" y="112"/>
                  </a:cubicBezTo>
                  <a:cubicBezTo>
                    <a:pt x="91" y="111"/>
                    <a:pt x="86" y="111"/>
                    <a:pt x="79" y="110"/>
                  </a:cubicBezTo>
                  <a:cubicBezTo>
                    <a:pt x="76" y="110"/>
                    <a:pt x="73" y="110"/>
                    <a:pt x="70" y="110"/>
                  </a:cubicBezTo>
                  <a:cubicBezTo>
                    <a:pt x="34" y="110"/>
                    <a:pt x="0" y="123"/>
                    <a:pt x="0" y="123"/>
                  </a:cubicBezTo>
                  <a:moveTo>
                    <a:pt x="230" y="49"/>
                  </a:moveTo>
                  <a:cubicBezTo>
                    <a:pt x="230" y="49"/>
                    <a:pt x="197" y="37"/>
                    <a:pt x="184" y="32"/>
                  </a:cubicBezTo>
                  <a:cubicBezTo>
                    <a:pt x="184" y="32"/>
                    <a:pt x="184" y="32"/>
                    <a:pt x="183" y="32"/>
                  </a:cubicBezTo>
                  <a:cubicBezTo>
                    <a:pt x="180" y="32"/>
                    <a:pt x="174" y="38"/>
                    <a:pt x="167" y="48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53" y="23"/>
                    <a:pt x="173" y="0"/>
                    <a:pt x="183" y="0"/>
                  </a:cubicBezTo>
                  <a:cubicBezTo>
                    <a:pt x="183" y="0"/>
                    <a:pt x="184" y="0"/>
                    <a:pt x="184" y="0"/>
                  </a:cubicBezTo>
                  <a:cubicBezTo>
                    <a:pt x="196" y="3"/>
                    <a:pt x="230" y="49"/>
                    <a:pt x="230" y="49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sľíḋê">
              <a:extLst>
                <a:ext uri="{FF2B5EF4-FFF2-40B4-BE49-F238E27FC236}">
                  <a16:creationId xmlns="" xmlns:a16="http://schemas.microsoft.com/office/drawing/2014/main" id="{F9F84C78-F4FD-451B-B461-84798FA4502D}"/>
                </a:ext>
              </a:extLst>
            </p:cNvPr>
            <p:cNvSpPr/>
            <p:nvPr/>
          </p:nvSpPr>
          <p:spPr bwMode="auto">
            <a:xfrm>
              <a:off x="10776337" y="2995277"/>
              <a:ext cx="99927" cy="96754"/>
            </a:xfrm>
            <a:custGeom>
              <a:avLst/>
              <a:gdLst>
                <a:gd name="T0" fmla="*/ 10 w 71"/>
                <a:gd name="T1" fmla="*/ 70 h 70"/>
                <a:gd name="T2" fmla="*/ 0 w 71"/>
                <a:gd name="T3" fmla="*/ 68 h 70"/>
                <a:gd name="T4" fmla="*/ 16 w 71"/>
                <a:gd name="T5" fmla="*/ 29 h 70"/>
                <a:gd name="T6" fmla="*/ 40 w 71"/>
                <a:gd name="T7" fmla="*/ 0 h 70"/>
                <a:gd name="T8" fmla="*/ 71 w 71"/>
                <a:gd name="T9" fmla="*/ 4 h 70"/>
                <a:gd name="T10" fmla="*/ 52 w 71"/>
                <a:gd name="T11" fmla="*/ 39 h 70"/>
                <a:gd name="T12" fmla="*/ 49 w 71"/>
                <a:gd name="T13" fmla="*/ 38 h 70"/>
                <a:gd name="T14" fmla="*/ 21 w 71"/>
                <a:gd name="T15" fmla="*/ 57 h 70"/>
                <a:gd name="T16" fmla="*/ 10 w 71"/>
                <a:gd name="T1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0">
                  <a:moveTo>
                    <a:pt x="10" y="70"/>
                  </a:moveTo>
                  <a:cubicBezTo>
                    <a:pt x="7" y="69"/>
                    <a:pt x="4" y="69"/>
                    <a:pt x="0" y="6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21" y="23"/>
                    <a:pt x="30" y="12"/>
                    <a:pt x="40" y="0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4" y="14"/>
                    <a:pt x="57" y="27"/>
                    <a:pt x="52" y="39"/>
                  </a:cubicBezTo>
                  <a:cubicBezTo>
                    <a:pt x="51" y="39"/>
                    <a:pt x="50" y="38"/>
                    <a:pt x="49" y="38"/>
                  </a:cubicBezTo>
                  <a:cubicBezTo>
                    <a:pt x="43" y="38"/>
                    <a:pt x="34" y="42"/>
                    <a:pt x="21" y="57"/>
                  </a:cubicBezTo>
                  <a:cubicBezTo>
                    <a:pt x="20" y="59"/>
                    <a:pt x="15" y="64"/>
                    <a:pt x="10" y="70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işľïḓê">
              <a:extLst>
                <a:ext uri="{FF2B5EF4-FFF2-40B4-BE49-F238E27FC236}">
                  <a16:creationId xmlns="" xmlns:a16="http://schemas.microsoft.com/office/drawing/2014/main" id="{A1162004-72AA-4D86-A11E-B63D5BAB7897}"/>
                </a:ext>
              </a:extLst>
            </p:cNvPr>
            <p:cNvSpPr/>
            <p:nvPr/>
          </p:nvSpPr>
          <p:spPr bwMode="auto">
            <a:xfrm>
              <a:off x="10847713" y="2576536"/>
              <a:ext cx="198267" cy="179234"/>
            </a:xfrm>
            <a:custGeom>
              <a:avLst/>
              <a:gdLst>
                <a:gd name="T0" fmla="*/ 0 w 125"/>
                <a:gd name="T1" fmla="*/ 89 h 113"/>
                <a:gd name="T2" fmla="*/ 15 w 125"/>
                <a:gd name="T3" fmla="*/ 0 h 113"/>
                <a:gd name="T4" fmla="*/ 67 w 125"/>
                <a:gd name="T5" fmla="*/ 34 h 113"/>
                <a:gd name="T6" fmla="*/ 125 w 125"/>
                <a:gd name="T7" fmla="*/ 113 h 113"/>
                <a:gd name="T8" fmla="*/ 0 w 125"/>
                <a:gd name="T9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3">
                  <a:moveTo>
                    <a:pt x="0" y="89"/>
                  </a:moveTo>
                  <a:lnTo>
                    <a:pt x="15" y="0"/>
                  </a:lnTo>
                  <a:lnTo>
                    <a:pt x="67" y="34"/>
                  </a:lnTo>
                  <a:lnTo>
                    <a:pt x="125" y="113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íş1ïdé">
              <a:extLst>
                <a:ext uri="{FF2B5EF4-FFF2-40B4-BE49-F238E27FC236}">
                  <a16:creationId xmlns="" xmlns:a16="http://schemas.microsoft.com/office/drawing/2014/main" id="{0C55119C-ED57-485D-977E-9376D8E0C18B}"/>
                </a:ext>
              </a:extLst>
            </p:cNvPr>
            <p:cNvSpPr/>
            <p:nvPr/>
          </p:nvSpPr>
          <p:spPr bwMode="auto">
            <a:xfrm>
              <a:off x="10847713" y="2576536"/>
              <a:ext cx="198267" cy="179234"/>
            </a:xfrm>
            <a:custGeom>
              <a:avLst/>
              <a:gdLst>
                <a:gd name="T0" fmla="*/ 0 w 125"/>
                <a:gd name="T1" fmla="*/ 89 h 113"/>
                <a:gd name="T2" fmla="*/ 15 w 125"/>
                <a:gd name="T3" fmla="*/ 0 h 113"/>
                <a:gd name="T4" fmla="*/ 67 w 125"/>
                <a:gd name="T5" fmla="*/ 34 h 113"/>
                <a:gd name="T6" fmla="*/ 125 w 125"/>
                <a:gd name="T7" fmla="*/ 113 h 113"/>
                <a:gd name="T8" fmla="*/ 0 w 125"/>
                <a:gd name="T9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3">
                  <a:moveTo>
                    <a:pt x="0" y="89"/>
                  </a:moveTo>
                  <a:lnTo>
                    <a:pt x="15" y="0"/>
                  </a:lnTo>
                  <a:lnTo>
                    <a:pt x="67" y="34"/>
                  </a:lnTo>
                  <a:lnTo>
                    <a:pt x="125" y="113"/>
                  </a:lnTo>
                  <a:lnTo>
                    <a:pt x="0" y="8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işḷïḓê">
              <a:extLst>
                <a:ext uri="{FF2B5EF4-FFF2-40B4-BE49-F238E27FC236}">
                  <a16:creationId xmlns="" xmlns:a16="http://schemas.microsoft.com/office/drawing/2014/main" id="{B1353B86-6EE8-4139-B77C-6E98FC1A21D5}"/>
                </a:ext>
              </a:extLst>
            </p:cNvPr>
            <p:cNvSpPr/>
            <p:nvPr/>
          </p:nvSpPr>
          <p:spPr bwMode="auto">
            <a:xfrm>
              <a:off x="10600276" y="3141201"/>
              <a:ext cx="117373" cy="96754"/>
            </a:xfrm>
            <a:custGeom>
              <a:avLst/>
              <a:gdLst>
                <a:gd name="T0" fmla="*/ 49 w 84"/>
                <a:gd name="T1" fmla="*/ 69 h 69"/>
                <a:gd name="T2" fmla="*/ 13 w 84"/>
                <a:gd name="T3" fmla="*/ 51 h 69"/>
                <a:gd name="T4" fmla="*/ 0 w 84"/>
                <a:gd name="T5" fmla="*/ 0 h 69"/>
                <a:gd name="T6" fmla="*/ 13 w 84"/>
                <a:gd name="T7" fmla="*/ 51 h 69"/>
                <a:gd name="T8" fmla="*/ 49 w 84"/>
                <a:gd name="T9" fmla="*/ 69 h 69"/>
                <a:gd name="T10" fmla="*/ 64 w 84"/>
                <a:gd name="T11" fmla="*/ 67 h 69"/>
                <a:gd name="T12" fmla="*/ 84 w 84"/>
                <a:gd name="T13" fmla="*/ 60 h 69"/>
                <a:gd name="T14" fmla="*/ 84 w 84"/>
                <a:gd name="T15" fmla="*/ 60 h 69"/>
                <a:gd name="T16" fmla="*/ 64 w 84"/>
                <a:gd name="T17" fmla="*/ 67 h 69"/>
                <a:gd name="T18" fmla="*/ 49 w 84"/>
                <a:gd name="T1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69">
                  <a:moveTo>
                    <a:pt x="49" y="69"/>
                  </a:moveTo>
                  <a:cubicBezTo>
                    <a:pt x="33" y="69"/>
                    <a:pt x="21" y="61"/>
                    <a:pt x="13" y="51"/>
                  </a:cubicBezTo>
                  <a:cubicBezTo>
                    <a:pt x="7" y="43"/>
                    <a:pt x="0" y="25"/>
                    <a:pt x="0" y="0"/>
                  </a:cubicBezTo>
                  <a:cubicBezTo>
                    <a:pt x="0" y="25"/>
                    <a:pt x="7" y="43"/>
                    <a:pt x="13" y="51"/>
                  </a:cubicBezTo>
                  <a:cubicBezTo>
                    <a:pt x="21" y="61"/>
                    <a:pt x="33" y="69"/>
                    <a:pt x="49" y="69"/>
                  </a:cubicBezTo>
                  <a:cubicBezTo>
                    <a:pt x="53" y="69"/>
                    <a:pt x="58" y="69"/>
                    <a:pt x="64" y="67"/>
                  </a:cubicBezTo>
                  <a:cubicBezTo>
                    <a:pt x="69" y="65"/>
                    <a:pt x="76" y="63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76" y="63"/>
                    <a:pt x="69" y="65"/>
                    <a:pt x="64" y="67"/>
                  </a:cubicBezTo>
                  <a:cubicBezTo>
                    <a:pt x="58" y="69"/>
                    <a:pt x="53" y="69"/>
                    <a:pt x="49" y="69"/>
                  </a:cubicBezTo>
                </a:path>
              </a:pathLst>
            </a:custGeom>
            <a:solidFill>
              <a:srgbClr val="5E1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işliḑe">
              <a:extLst>
                <a:ext uri="{FF2B5EF4-FFF2-40B4-BE49-F238E27FC236}">
                  <a16:creationId xmlns="" xmlns:a16="http://schemas.microsoft.com/office/drawing/2014/main" id="{E2740CAF-E91A-4905-8205-89E668F6E19D}"/>
                </a:ext>
              </a:extLst>
            </p:cNvPr>
            <p:cNvSpPr/>
            <p:nvPr/>
          </p:nvSpPr>
          <p:spPr bwMode="auto">
            <a:xfrm>
              <a:off x="10600276" y="2768459"/>
              <a:ext cx="369571" cy="469497"/>
            </a:xfrm>
            <a:custGeom>
              <a:avLst/>
              <a:gdLst>
                <a:gd name="T0" fmla="*/ 49 w 266"/>
                <a:gd name="T1" fmla="*/ 338 h 338"/>
                <a:gd name="T2" fmla="*/ 13 w 266"/>
                <a:gd name="T3" fmla="*/ 320 h 338"/>
                <a:gd name="T4" fmla="*/ 0 w 266"/>
                <a:gd name="T5" fmla="*/ 269 h 338"/>
                <a:gd name="T6" fmla="*/ 4 w 266"/>
                <a:gd name="T7" fmla="*/ 235 h 338"/>
                <a:gd name="T8" fmla="*/ 106 w 266"/>
                <a:gd name="T9" fmla="*/ 34 h 338"/>
                <a:gd name="T10" fmla="*/ 200 w 266"/>
                <a:gd name="T11" fmla="*/ 0 h 338"/>
                <a:gd name="T12" fmla="*/ 212 w 266"/>
                <a:gd name="T13" fmla="*/ 1 h 338"/>
                <a:gd name="T14" fmla="*/ 266 w 266"/>
                <a:gd name="T15" fmla="*/ 12 h 338"/>
                <a:gd name="T16" fmla="*/ 266 w 266"/>
                <a:gd name="T17" fmla="*/ 12 h 338"/>
                <a:gd name="T18" fmla="*/ 212 w 266"/>
                <a:gd name="T19" fmla="*/ 4 h 338"/>
                <a:gd name="T20" fmla="*/ 138 w 266"/>
                <a:gd name="T21" fmla="*/ 22 h 338"/>
                <a:gd name="T22" fmla="*/ 84 w 266"/>
                <a:gd name="T23" fmla="*/ 95 h 338"/>
                <a:gd name="T24" fmla="*/ 46 w 266"/>
                <a:gd name="T25" fmla="*/ 162 h 338"/>
                <a:gd name="T26" fmla="*/ 10 w 266"/>
                <a:gd name="T27" fmla="*/ 248 h 338"/>
                <a:gd name="T28" fmla="*/ 39 w 266"/>
                <a:gd name="T29" fmla="*/ 313 h 338"/>
                <a:gd name="T30" fmla="*/ 41 w 266"/>
                <a:gd name="T31" fmla="*/ 313 h 338"/>
                <a:gd name="T32" fmla="*/ 99 w 266"/>
                <a:gd name="T33" fmla="*/ 297 h 338"/>
                <a:gd name="T34" fmla="*/ 86 w 266"/>
                <a:gd name="T35" fmla="*/ 326 h 338"/>
                <a:gd name="T36" fmla="*/ 85 w 266"/>
                <a:gd name="T37" fmla="*/ 327 h 338"/>
                <a:gd name="T38" fmla="*/ 84 w 266"/>
                <a:gd name="T39" fmla="*/ 329 h 338"/>
                <a:gd name="T40" fmla="*/ 64 w 266"/>
                <a:gd name="T41" fmla="*/ 336 h 338"/>
                <a:gd name="T42" fmla="*/ 49 w 266"/>
                <a:gd name="T43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6" h="338">
                  <a:moveTo>
                    <a:pt x="49" y="338"/>
                  </a:moveTo>
                  <a:cubicBezTo>
                    <a:pt x="33" y="338"/>
                    <a:pt x="21" y="330"/>
                    <a:pt x="13" y="320"/>
                  </a:cubicBezTo>
                  <a:cubicBezTo>
                    <a:pt x="7" y="312"/>
                    <a:pt x="0" y="294"/>
                    <a:pt x="0" y="269"/>
                  </a:cubicBezTo>
                  <a:cubicBezTo>
                    <a:pt x="0" y="259"/>
                    <a:pt x="1" y="248"/>
                    <a:pt x="4" y="235"/>
                  </a:cubicBezTo>
                  <a:cubicBezTo>
                    <a:pt x="47" y="133"/>
                    <a:pt x="82" y="57"/>
                    <a:pt x="106" y="34"/>
                  </a:cubicBezTo>
                  <a:cubicBezTo>
                    <a:pt x="138" y="5"/>
                    <a:pt x="175" y="0"/>
                    <a:pt x="200" y="0"/>
                  </a:cubicBezTo>
                  <a:cubicBezTo>
                    <a:pt x="204" y="0"/>
                    <a:pt x="209" y="1"/>
                    <a:pt x="212" y="1"/>
                  </a:cubicBezTo>
                  <a:cubicBezTo>
                    <a:pt x="233" y="2"/>
                    <a:pt x="251" y="6"/>
                    <a:pt x="266" y="12"/>
                  </a:cubicBezTo>
                  <a:cubicBezTo>
                    <a:pt x="266" y="12"/>
                    <a:pt x="266" y="12"/>
                    <a:pt x="266" y="12"/>
                  </a:cubicBezTo>
                  <a:cubicBezTo>
                    <a:pt x="252" y="7"/>
                    <a:pt x="233" y="4"/>
                    <a:pt x="212" y="4"/>
                  </a:cubicBezTo>
                  <a:cubicBezTo>
                    <a:pt x="185" y="4"/>
                    <a:pt x="156" y="9"/>
                    <a:pt x="138" y="22"/>
                  </a:cubicBezTo>
                  <a:cubicBezTo>
                    <a:pt x="105" y="45"/>
                    <a:pt x="96" y="62"/>
                    <a:pt x="84" y="95"/>
                  </a:cubicBezTo>
                  <a:cubicBezTo>
                    <a:pt x="71" y="129"/>
                    <a:pt x="60" y="129"/>
                    <a:pt x="46" y="162"/>
                  </a:cubicBezTo>
                  <a:cubicBezTo>
                    <a:pt x="32" y="196"/>
                    <a:pt x="12" y="225"/>
                    <a:pt x="10" y="248"/>
                  </a:cubicBezTo>
                  <a:cubicBezTo>
                    <a:pt x="7" y="269"/>
                    <a:pt x="15" y="313"/>
                    <a:pt x="39" y="313"/>
                  </a:cubicBezTo>
                  <a:cubicBezTo>
                    <a:pt x="40" y="313"/>
                    <a:pt x="40" y="313"/>
                    <a:pt x="41" y="313"/>
                  </a:cubicBezTo>
                  <a:cubicBezTo>
                    <a:pt x="53" y="312"/>
                    <a:pt x="76" y="304"/>
                    <a:pt x="99" y="297"/>
                  </a:cubicBezTo>
                  <a:cubicBezTo>
                    <a:pt x="86" y="326"/>
                    <a:pt x="86" y="326"/>
                    <a:pt x="86" y="326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5" y="327"/>
                    <a:pt x="85" y="327"/>
                    <a:pt x="84" y="329"/>
                  </a:cubicBezTo>
                  <a:cubicBezTo>
                    <a:pt x="76" y="332"/>
                    <a:pt x="69" y="334"/>
                    <a:pt x="64" y="336"/>
                  </a:cubicBezTo>
                  <a:cubicBezTo>
                    <a:pt x="58" y="338"/>
                    <a:pt x="53" y="338"/>
                    <a:pt x="49" y="338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ṣḻiḑê">
              <a:extLst>
                <a:ext uri="{FF2B5EF4-FFF2-40B4-BE49-F238E27FC236}">
                  <a16:creationId xmlns="" xmlns:a16="http://schemas.microsoft.com/office/drawing/2014/main" id="{840A9BE2-1C08-461D-BE18-0E9D466173AB}"/>
                </a:ext>
              </a:extLst>
            </p:cNvPr>
            <p:cNvSpPr/>
            <p:nvPr/>
          </p:nvSpPr>
          <p:spPr bwMode="auto">
            <a:xfrm>
              <a:off x="10719236" y="3164993"/>
              <a:ext cx="106271" cy="55515"/>
            </a:xfrm>
            <a:custGeom>
              <a:avLst/>
              <a:gdLst>
                <a:gd name="T0" fmla="*/ 0 w 76"/>
                <a:gd name="T1" fmla="*/ 40 h 40"/>
                <a:gd name="T2" fmla="*/ 13 w 76"/>
                <a:gd name="T3" fmla="*/ 11 h 40"/>
                <a:gd name="T4" fmla="*/ 44 w 76"/>
                <a:gd name="T5" fmla="*/ 0 h 40"/>
                <a:gd name="T6" fmla="*/ 54 w 76"/>
                <a:gd name="T7" fmla="*/ 6 h 40"/>
                <a:gd name="T8" fmla="*/ 54 w 76"/>
                <a:gd name="T9" fmla="*/ 6 h 40"/>
                <a:gd name="T10" fmla="*/ 70 w 76"/>
                <a:gd name="T11" fmla="*/ 0 h 40"/>
                <a:gd name="T12" fmla="*/ 70 w 76"/>
                <a:gd name="T13" fmla="*/ 0 h 40"/>
                <a:gd name="T14" fmla="*/ 54 w 76"/>
                <a:gd name="T15" fmla="*/ 6 h 40"/>
                <a:gd name="T16" fmla="*/ 0 w 76"/>
                <a:gd name="T17" fmla="*/ 40 h 40"/>
                <a:gd name="T18" fmla="*/ 70 w 76"/>
                <a:gd name="T19" fmla="*/ 21 h 40"/>
                <a:gd name="T20" fmla="*/ 64 w 76"/>
                <a:gd name="T21" fmla="*/ 20 h 40"/>
                <a:gd name="T22" fmla="*/ 73 w 76"/>
                <a:gd name="T23" fmla="*/ 5 h 40"/>
                <a:gd name="T24" fmla="*/ 75 w 76"/>
                <a:gd name="T25" fmla="*/ 13 h 40"/>
                <a:gd name="T26" fmla="*/ 70 w 76"/>
                <a:gd name="T27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40">
                  <a:moveTo>
                    <a:pt x="0" y="40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24" y="7"/>
                    <a:pt x="35" y="3"/>
                    <a:pt x="44" y="0"/>
                  </a:cubicBezTo>
                  <a:cubicBezTo>
                    <a:pt x="49" y="5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70" y="21"/>
                  </a:moveTo>
                  <a:cubicBezTo>
                    <a:pt x="64" y="20"/>
                    <a:pt x="64" y="20"/>
                    <a:pt x="64" y="20"/>
                  </a:cubicBezTo>
                  <a:cubicBezTo>
                    <a:pt x="67" y="14"/>
                    <a:pt x="71" y="9"/>
                    <a:pt x="73" y="5"/>
                  </a:cubicBezTo>
                  <a:cubicBezTo>
                    <a:pt x="75" y="8"/>
                    <a:pt x="76" y="11"/>
                    <a:pt x="75" y="13"/>
                  </a:cubicBezTo>
                  <a:cubicBezTo>
                    <a:pt x="75" y="14"/>
                    <a:pt x="73" y="17"/>
                    <a:pt x="70" y="21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i$ḷîďè">
              <a:extLst>
                <a:ext uri="{FF2B5EF4-FFF2-40B4-BE49-F238E27FC236}">
                  <a16:creationId xmlns="" xmlns:a16="http://schemas.microsoft.com/office/drawing/2014/main" id="{F4E048E6-9854-4A8F-AE2F-5A9AF9ABFC6F}"/>
                </a:ext>
              </a:extLst>
            </p:cNvPr>
            <p:cNvSpPr/>
            <p:nvPr/>
          </p:nvSpPr>
          <p:spPr bwMode="auto">
            <a:xfrm>
              <a:off x="10200568" y="2632051"/>
              <a:ext cx="907271" cy="1259394"/>
            </a:xfrm>
            <a:custGeom>
              <a:avLst/>
              <a:gdLst>
                <a:gd name="T0" fmla="*/ 394 w 653"/>
                <a:gd name="T1" fmla="*/ 132 h 908"/>
                <a:gd name="T2" fmla="*/ 500 w 653"/>
                <a:gd name="T3" fmla="*/ 99 h 908"/>
                <a:gd name="T4" fmla="*/ 653 w 653"/>
                <a:gd name="T5" fmla="*/ 195 h 908"/>
                <a:gd name="T6" fmla="*/ 651 w 653"/>
                <a:gd name="T7" fmla="*/ 141 h 908"/>
                <a:gd name="T8" fmla="*/ 571 w 653"/>
                <a:gd name="T9" fmla="*/ 3 h 908"/>
                <a:gd name="T10" fmla="*/ 540 w 653"/>
                <a:gd name="T11" fmla="*/ 18 h 908"/>
                <a:gd name="T12" fmla="*/ 568 w 653"/>
                <a:gd name="T13" fmla="*/ 62 h 908"/>
                <a:gd name="T14" fmla="*/ 472 w 653"/>
                <a:gd name="T15" fmla="*/ 10 h 908"/>
                <a:gd name="T16" fmla="*/ 354 w 653"/>
                <a:gd name="T17" fmla="*/ 100 h 908"/>
                <a:gd name="T18" fmla="*/ 196 w 653"/>
                <a:gd name="T19" fmla="*/ 444 h 908"/>
                <a:gd name="T20" fmla="*/ 32 w 653"/>
                <a:gd name="T21" fmla="*/ 729 h 908"/>
                <a:gd name="T22" fmla="*/ 9 w 653"/>
                <a:gd name="T23" fmla="*/ 831 h 908"/>
                <a:gd name="T24" fmla="*/ 48 w 653"/>
                <a:gd name="T25" fmla="*/ 908 h 908"/>
                <a:gd name="T26" fmla="*/ 226 w 653"/>
                <a:gd name="T27" fmla="*/ 493 h 908"/>
                <a:gd name="T28" fmla="*/ 394 w 653"/>
                <a:gd name="T29" fmla="*/ 132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3" h="908">
                  <a:moveTo>
                    <a:pt x="394" y="132"/>
                  </a:moveTo>
                  <a:cubicBezTo>
                    <a:pt x="432" y="98"/>
                    <a:pt x="476" y="97"/>
                    <a:pt x="500" y="99"/>
                  </a:cubicBezTo>
                  <a:cubicBezTo>
                    <a:pt x="611" y="105"/>
                    <a:pt x="653" y="195"/>
                    <a:pt x="653" y="195"/>
                  </a:cubicBezTo>
                  <a:cubicBezTo>
                    <a:pt x="653" y="195"/>
                    <a:pt x="653" y="159"/>
                    <a:pt x="651" y="141"/>
                  </a:cubicBezTo>
                  <a:cubicBezTo>
                    <a:pt x="650" y="123"/>
                    <a:pt x="571" y="3"/>
                    <a:pt x="571" y="3"/>
                  </a:cubicBezTo>
                  <a:cubicBezTo>
                    <a:pt x="540" y="18"/>
                    <a:pt x="540" y="18"/>
                    <a:pt x="540" y="18"/>
                  </a:cubicBezTo>
                  <a:cubicBezTo>
                    <a:pt x="568" y="62"/>
                    <a:pt x="568" y="62"/>
                    <a:pt x="568" y="62"/>
                  </a:cubicBezTo>
                  <a:cubicBezTo>
                    <a:pt x="472" y="10"/>
                    <a:pt x="472" y="10"/>
                    <a:pt x="472" y="10"/>
                  </a:cubicBezTo>
                  <a:cubicBezTo>
                    <a:pt x="472" y="10"/>
                    <a:pt x="422" y="0"/>
                    <a:pt x="354" y="100"/>
                  </a:cubicBezTo>
                  <a:cubicBezTo>
                    <a:pt x="300" y="178"/>
                    <a:pt x="236" y="358"/>
                    <a:pt x="196" y="444"/>
                  </a:cubicBezTo>
                  <a:cubicBezTo>
                    <a:pt x="156" y="527"/>
                    <a:pt x="64" y="674"/>
                    <a:pt x="32" y="729"/>
                  </a:cubicBezTo>
                  <a:cubicBezTo>
                    <a:pt x="0" y="784"/>
                    <a:pt x="5" y="815"/>
                    <a:pt x="9" y="831"/>
                  </a:cubicBezTo>
                  <a:cubicBezTo>
                    <a:pt x="18" y="876"/>
                    <a:pt x="48" y="908"/>
                    <a:pt x="48" y="908"/>
                  </a:cubicBezTo>
                  <a:cubicBezTo>
                    <a:pt x="48" y="908"/>
                    <a:pt x="139" y="700"/>
                    <a:pt x="226" y="493"/>
                  </a:cubicBezTo>
                  <a:cubicBezTo>
                    <a:pt x="299" y="317"/>
                    <a:pt x="358" y="166"/>
                    <a:pt x="394" y="132"/>
                  </a:cubicBezTo>
                </a:path>
              </a:pathLst>
            </a:custGeom>
            <a:solidFill>
              <a:srgbClr val="E036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iŝḻîḑé">
              <a:extLst>
                <a:ext uri="{FF2B5EF4-FFF2-40B4-BE49-F238E27FC236}">
                  <a16:creationId xmlns="" xmlns:a16="http://schemas.microsoft.com/office/drawing/2014/main" id="{26B4ED74-746A-4AF2-B6A9-9569EE868C94}"/>
                </a:ext>
              </a:extLst>
            </p:cNvPr>
            <p:cNvSpPr/>
            <p:nvPr/>
          </p:nvSpPr>
          <p:spPr bwMode="auto">
            <a:xfrm>
              <a:off x="10663722" y="2646326"/>
              <a:ext cx="188750" cy="172890"/>
            </a:xfrm>
            <a:custGeom>
              <a:avLst/>
              <a:gdLst>
                <a:gd name="T0" fmla="*/ 0 w 136"/>
                <a:gd name="T1" fmla="*/ 124 h 124"/>
                <a:gd name="T2" fmla="*/ 0 w 136"/>
                <a:gd name="T3" fmla="*/ 123 h 124"/>
                <a:gd name="T4" fmla="*/ 0 w 136"/>
                <a:gd name="T5" fmla="*/ 124 h 124"/>
                <a:gd name="T6" fmla="*/ 0 w 136"/>
                <a:gd name="T7" fmla="*/ 123 h 124"/>
                <a:gd name="T8" fmla="*/ 1 w 136"/>
                <a:gd name="T9" fmla="*/ 123 h 124"/>
                <a:gd name="T10" fmla="*/ 0 w 136"/>
                <a:gd name="T11" fmla="*/ 123 h 124"/>
                <a:gd name="T12" fmla="*/ 1 w 136"/>
                <a:gd name="T13" fmla="*/ 123 h 124"/>
                <a:gd name="T14" fmla="*/ 1 w 136"/>
                <a:gd name="T15" fmla="*/ 123 h 124"/>
                <a:gd name="T16" fmla="*/ 1 w 136"/>
                <a:gd name="T17" fmla="*/ 123 h 124"/>
                <a:gd name="T18" fmla="*/ 1 w 136"/>
                <a:gd name="T19" fmla="*/ 123 h 124"/>
                <a:gd name="T20" fmla="*/ 21 w 136"/>
                <a:gd name="T21" fmla="*/ 90 h 124"/>
                <a:gd name="T22" fmla="*/ 135 w 136"/>
                <a:gd name="T23" fmla="*/ 0 h 124"/>
                <a:gd name="T24" fmla="*/ 136 w 136"/>
                <a:gd name="T25" fmla="*/ 0 h 124"/>
                <a:gd name="T26" fmla="*/ 135 w 136"/>
                <a:gd name="T27" fmla="*/ 0 h 124"/>
                <a:gd name="T28" fmla="*/ 21 w 136"/>
                <a:gd name="T29" fmla="*/ 90 h 124"/>
                <a:gd name="T30" fmla="*/ 1 w 136"/>
                <a:gd name="T31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24">
                  <a:moveTo>
                    <a:pt x="0" y="124"/>
                  </a:moveTo>
                  <a:cubicBezTo>
                    <a:pt x="0" y="124"/>
                    <a:pt x="0" y="124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moveTo>
                    <a:pt x="0" y="123"/>
                  </a:moveTo>
                  <a:cubicBezTo>
                    <a:pt x="0" y="123"/>
                    <a:pt x="0" y="123"/>
                    <a:pt x="1" y="123"/>
                  </a:cubicBezTo>
                  <a:cubicBezTo>
                    <a:pt x="0" y="123"/>
                    <a:pt x="0" y="123"/>
                    <a:pt x="0" y="123"/>
                  </a:cubicBezTo>
                  <a:moveTo>
                    <a:pt x="1" y="123"/>
                  </a:moveTo>
                  <a:cubicBezTo>
                    <a:pt x="1" y="123"/>
                    <a:pt x="1" y="123"/>
                    <a:pt x="1" y="123"/>
                  </a:cubicBezTo>
                  <a:cubicBezTo>
                    <a:pt x="1" y="123"/>
                    <a:pt x="1" y="123"/>
                    <a:pt x="1" y="123"/>
                  </a:cubicBezTo>
                  <a:moveTo>
                    <a:pt x="1" y="123"/>
                  </a:moveTo>
                  <a:cubicBezTo>
                    <a:pt x="7" y="111"/>
                    <a:pt x="14" y="100"/>
                    <a:pt x="21" y="90"/>
                  </a:cubicBezTo>
                  <a:cubicBezTo>
                    <a:pt x="77" y="7"/>
                    <a:pt x="122" y="0"/>
                    <a:pt x="135" y="0"/>
                  </a:cubicBezTo>
                  <a:cubicBezTo>
                    <a:pt x="135" y="0"/>
                    <a:pt x="136" y="0"/>
                    <a:pt x="136" y="0"/>
                  </a:cubicBezTo>
                  <a:cubicBezTo>
                    <a:pt x="136" y="0"/>
                    <a:pt x="135" y="0"/>
                    <a:pt x="135" y="0"/>
                  </a:cubicBezTo>
                  <a:cubicBezTo>
                    <a:pt x="122" y="0"/>
                    <a:pt x="77" y="7"/>
                    <a:pt x="21" y="90"/>
                  </a:cubicBezTo>
                  <a:cubicBezTo>
                    <a:pt x="14" y="100"/>
                    <a:pt x="7" y="111"/>
                    <a:pt x="1" y="123"/>
                  </a:cubicBezTo>
                </a:path>
              </a:pathLst>
            </a:custGeom>
            <a:solidFill>
              <a:srgbClr val="D5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ïS1ïḍê">
              <a:extLst>
                <a:ext uri="{FF2B5EF4-FFF2-40B4-BE49-F238E27FC236}">
                  <a16:creationId xmlns="" xmlns:a16="http://schemas.microsoft.com/office/drawing/2014/main" id="{13D2401D-2826-4D9C-9221-57A46E83913E}"/>
                </a:ext>
              </a:extLst>
            </p:cNvPr>
            <p:cNvSpPr/>
            <p:nvPr/>
          </p:nvSpPr>
          <p:spPr bwMode="auto">
            <a:xfrm>
              <a:off x="10595516" y="2646326"/>
              <a:ext cx="333089" cy="309297"/>
            </a:xfrm>
            <a:custGeom>
              <a:avLst/>
              <a:gdLst>
                <a:gd name="T0" fmla="*/ 0 w 239"/>
                <a:gd name="T1" fmla="*/ 223 h 223"/>
                <a:gd name="T2" fmla="*/ 48 w 239"/>
                <a:gd name="T3" fmla="*/ 124 h 223"/>
                <a:gd name="T4" fmla="*/ 48 w 239"/>
                <a:gd name="T5" fmla="*/ 123 h 223"/>
                <a:gd name="T6" fmla="*/ 48 w 239"/>
                <a:gd name="T7" fmla="*/ 123 h 223"/>
                <a:gd name="T8" fmla="*/ 49 w 239"/>
                <a:gd name="T9" fmla="*/ 123 h 223"/>
                <a:gd name="T10" fmla="*/ 49 w 239"/>
                <a:gd name="T11" fmla="*/ 123 h 223"/>
                <a:gd name="T12" fmla="*/ 49 w 239"/>
                <a:gd name="T13" fmla="*/ 123 h 223"/>
                <a:gd name="T14" fmla="*/ 49 w 239"/>
                <a:gd name="T15" fmla="*/ 123 h 223"/>
                <a:gd name="T16" fmla="*/ 69 w 239"/>
                <a:gd name="T17" fmla="*/ 90 h 223"/>
                <a:gd name="T18" fmla="*/ 183 w 239"/>
                <a:gd name="T19" fmla="*/ 0 h 223"/>
                <a:gd name="T20" fmla="*/ 184 w 239"/>
                <a:gd name="T21" fmla="*/ 0 h 223"/>
                <a:gd name="T22" fmla="*/ 187 w 239"/>
                <a:gd name="T23" fmla="*/ 0 h 223"/>
                <a:gd name="T24" fmla="*/ 239 w 239"/>
                <a:gd name="T25" fmla="*/ 28 h 223"/>
                <a:gd name="T26" fmla="*/ 230 w 239"/>
                <a:gd name="T27" fmla="*/ 48 h 223"/>
                <a:gd name="T28" fmla="*/ 183 w 239"/>
                <a:gd name="T29" fmla="*/ 73 h 223"/>
                <a:gd name="T30" fmla="*/ 181 w 239"/>
                <a:gd name="T31" fmla="*/ 72 h 223"/>
                <a:gd name="T32" fmla="*/ 147 w 239"/>
                <a:gd name="T33" fmla="*/ 39 h 223"/>
                <a:gd name="T34" fmla="*/ 145 w 239"/>
                <a:gd name="T35" fmla="*/ 38 h 223"/>
                <a:gd name="T36" fmla="*/ 3 w 239"/>
                <a:gd name="T37" fmla="*/ 217 h 223"/>
                <a:gd name="T38" fmla="*/ 0 w 239"/>
                <a:gd name="T3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9" h="223">
                  <a:moveTo>
                    <a:pt x="0" y="223"/>
                  </a:moveTo>
                  <a:cubicBezTo>
                    <a:pt x="16" y="187"/>
                    <a:pt x="33" y="152"/>
                    <a:pt x="48" y="124"/>
                  </a:cubicBezTo>
                  <a:cubicBezTo>
                    <a:pt x="48" y="124"/>
                    <a:pt x="48" y="124"/>
                    <a:pt x="48" y="123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48" y="123"/>
                    <a:pt x="48" y="123"/>
                    <a:pt x="49" y="123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55" y="111"/>
                    <a:pt x="62" y="100"/>
                    <a:pt x="69" y="90"/>
                  </a:cubicBezTo>
                  <a:cubicBezTo>
                    <a:pt x="125" y="7"/>
                    <a:pt x="170" y="0"/>
                    <a:pt x="183" y="0"/>
                  </a:cubicBezTo>
                  <a:cubicBezTo>
                    <a:pt x="183" y="0"/>
                    <a:pt x="184" y="0"/>
                    <a:pt x="184" y="0"/>
                  </a:cubicBezTo>
                  <a:cubicBezTo>
                    <a:pt x="186" y="0"/>
                    <a:pt x="187" y="0"/>
                    <a:pt x="187" y="0"/>
                  </a:cubicBezTo>
                  <a:cubicBezTo>
                    <a:pt x="239" y="28"/>
                    <a:pt x="239" y="28"/>
                    <a:pt x="239" y="28"/>
                  </a:cubicBezTo>
                  <a:cubicBezTo>
                    <a:pt x="234" y="40"/>
                    <a:pt x="230" y="48"/>
                    <a:pt x="230" y="48"/>
                  </a:cubicBezTo>
                  <a:cubicBezTo>
                    <a:pt x="208" y="52"/>
                    <a:pt x="190" y="73"/>
                    <a:pt x="183" y="73"/>
                  </a:cubicBezTo>
                  <a:cubicBezTo>
                    <a:pt x="182" y="73"/>
                    <a:pt x="181" y="73"/>
                    <a:pt x="181" y="72"/>
                  </a:cubicBezTo>
                  <a:cubicBezTo>
                    <a:pt x="175" y="66"/>
                    <a:pt x="155" y="44"/>
                    <a:pt x="147" y="39"/>
                  </a:cubicBezTo>
                  <a:cubicBezTo>
                    <a:pt x="147" y="39"/>
                    <a:pt x="146" y="38"/>
                    <a:pt x="145" y="38"/>
                  </a:cubicBezTo>
                  <a:cubicBezTo>
                    <a:pt x="132" y="38"/>
                    <a:pt x="60" y="96"/>
                    <a:pt x="3" y="217"/>
                  </a:cubicBezTo>
                  <a:cubicBezTo>
                    <a:pt x="2" y="219"/>
                    <a:pt x="1" y="221"/>
                    <a:pt x="0" y="223"/>
                  </a:cubicBezTo>
                </a:path>
              </a:pathLst>
            </a:custGeom>
            <a:solidFill>
              <a:srgbClr val="C32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îṡlîḍè">
              <a:extLst>
                <a:ext uri="{FF2B5EF4-FFF2-40B4-BE49-F238E27FC236}">
                  <a16:creationId xmlns="" xmlns:a16="http://schemas.microsoft.com/office/drawing/2014/main" id="{223EE122-4685-4E83-886E-0565B8183DBA}"/>
                </a:ext>
              </a:extLst>
            </p:cNvPr>
            <p:cNvSpPr/>
            <p:nvPr/>
          </p:nvSpPr>
          <p:spPr bwMode="auto">
            <a:xfrm>
              <a:off x="10765233" y="3046033"/>
              <a:ext cx="150683" cy="126891"/>
            </a:xfrm>
            <a:custGeom>
              <a:avLst/>
              <a:gdLst>
                <a:gd name="T0" fmla="*/ 2 w 108"/>
                <a:gd name="T1" fmla="*/ 66 h 92"/>
                <a:gd name="T2" fmla="*/ 29 w 108"/>
                <a:gd name="T3" fmla="*/ 20 h 92"/>
                <a:gd name="T4" fmla="*/ 60 w 108"/>
                <a:gd name="T5" fmla="*/ 2 h 92"/>
                <a:gd name="T6" fmla="*/ 105 w 108"/>
                <a:gd name="T7" fmla="*/ 19 h 92"/>
                <a:gd name="T8" fmla="*/ 101 w 108"/>
                <a:gd name="T9" fmla="*/ 30 h 92"/>
                <a:gd name="T10" fmla="*/ 104 w 108"/>
                <a:gd name="T11" fmla="*/ 45 h 92"/>
                <a:gd name="T12" fmla="*/ 98 w 108"/>
                <a:gd name="T13" fmla="*/ 50 h 92"/>
                <a:gd name="T14" fmla="*/ 96 w 108"/>
                <a:gd name="T15" fmla="*/ 57 h 92"/>
                <a:gd name="T16" fmla="*/ 82 w 108"/>
                <a:gd name="T17" fmla="*/ 61 h 92"/>
                <a:gd name="T18" fmla="*/ 76 w 108"/>
                <a:gd name="T19" fmla="*/ 72 h 92"/>
                <a:gd name="T20" fmla="*/ 60 w 108"/>
                <a:gd name="T21" fmla="*/ 75 h 92"/>
                <a:gd name="T22" fmla="*/ 47 w 108"/>
                <a:gd name="T23" fmla="*/ 82 h 92"/>
                <a:gd name="T24" fmla="*/ 21 w 108"/>
                <a:gd name="T25" fmla="*/ 92 h 92"/>
                <a:gd name="T26" fmla="*/ 2 w 108"/>
                <a:gd name="T27" fmla="*/ 6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92">
                  <a:moveTo>
                    <a:pt x="2" y="66"/>
                  </a:moveTo>
                  <a:cubicBezTo>
                    <a:pt x="0" y="50"/>
                    <a:pt x="25" y="24"/>
                    <a:pt x="29" y="20"/>
                  </a:cubicBezTo>
                  <a:cubicBezTo>
                    <a:pt x="45" y="2"/>
                    <a:pt x="55" y="0"/>
                    <a:pt x="60" y="2"/>
                  </a:cubicBezTo>
                  <a:cubicBezTo>
                    <a:pt x="65" y="4"/>
                    <a:pt x="103" y="13"/>
                    <a:pt x="105" y="19"/>
                  </a:cubicBezTo>
                  <a:cubicBezTo>
                    <a:pt x="108" y="24"/>
                    <a:pt x="101" y="30"/>
                    <a:pt x="101" y="30"/>
                  </a:cubicBezTo>
                  <a:cubicBezTo>
                    <a:pt x="101" y="30"/>
                    <a:pt x="106" y="42"/>
                    <a:pt x="104" y="45"/>
                  </a:cubicBezTo>
                  <a:cubicBezTo>
                    <a:pt x="103" y="49"/>
                    <a:pt x="98" y="50"/>
                    <a:pt x="98" y="50"/>
                  </a:cubicBezTo>
                  <a:cubicBezTo>
                    <a:pt x="98" y="50"/>
                    <a:pt x="99" y="53"/>
                    <a:pt x="96" y="57"/>
                  </a:cubicBezTo>
                  <a:cubicBezTo>
                    <a:pt x="91" y="63"/>
                    <a:pt x="82" y="61"/>
                    <a:pt x="82" y="61"/>
                  </a:cubicBezTo>
                  <a:cubicBezTo>
                    <a:pt x="82" y="61"/>
                    <a:pt x="83" y="68"/>
                    <a:pt x="76" y="72"/>
                  </a:cubicBezTo>
                  <a:cubicBezTo>
                    <a:pt x="70" y="75"/>
                    <a:pt x="60" y="75"/>
                    <a:pt x="60" y="75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92"/>
                    <a:pt x="4" y="89"/>
                    <a:pt x="2" y="66"/>
                  </a:cubicBezTo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îšliďe">
              <a:extLst>
                <a:ext uri="{FF2B5EF4-FFF2-40B4-BE49-F238E27FC236}">
                  <a16:creationId xmlns="" xmlns:a16="http://schemas.microsoft.com/office/drawing/2014/main" id="{CBD17996-B5AC-4CE3-82A3-ED6A1778EA4A}"/>
                </a:ext>
              </a:extLst>
            </p:cNvPr>
            <p:cNvSpPr/>
            <p:nvPr/>
          </p:nvSpPr>
          <p:spPr bwMode="auto">
            <a:xfrm>
              <a:off x="11320382" y="2032491"/>
              <a:ext cx="55515" cy="52343"/>
            </a:xfrm>
            <a:custGeom>
              <a:avLst/>
              <a:gdLst>
                <a:gd name="T0" fmla="*/ 0 w 35"/>
                <a:gd name="T1" fmla="*/ 33 h 33"/>
                <a:gd name="T2" fmla="*/ 9 w 35"/>
                <a:gd name="T3" fmla="*/ 2 h 33"/>
                <a:gd name="T4" fmla="*/ 34 w 35"/>
                <a:gd name="T5" fmla="*/ 0 h 33"/>
                <a:gd name="T6" fmla="*/ 35 w 35"/>
                <a:gd name="T7" fmla="*/ 13 h 33"/>
                <a:gd name="T8" fmla="*/ 21 w 35"/>
                <a:gd name="T9" fmla="*/ 23 h 33"/>
                <a:gd name="T10" fmla="*/ 25 w 35"/>
                <a:gd name="T11" fmla="*/ 30 h 33"/>
                <a:gd name="T12" fmla="*/ 0 w 35"/>
                <a:gd name="T13" fmla="*/ 33 h 33"/>
                <a:gd name="T14" fmla="*/ 0 w 35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3">
                  <a:moveTo>
                    <a:pt x="0" y="33"/>
                  </a:moveTo>
                  <a:lnTo>
                    <a:pt x="9" y="2"/>
                  </a:lnTo>
                  <a:lnTo>
                    <a:pt x="34" y="0"/>
                  </a:lnTo>
                  <a:lnTo>
                    <a:pt x="35" y="13"/>
                  </a:lnTo>
                  <a:lnTo>
                    <a:pt x="21" y="23"/>
                  </a:lnTo>
                  <a:lnTo>
                    <a:pt x="25" y="3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iṡlíďê">
              <a:extLst>
                <a:ext uri="{FF2B5EF4-FFF2-40B4-BE49-F238E27FC236}">
                  <a16:creationId xmlns="" xmlns:a16="http://schemas.microsoft.com/office/drawing/2014/main" id="{CC0F7965-1B21-40B8-96FB-AC6BA68CA106}"/>
                </a:ext>
              </a:extLst>
            </p:cNvPr>
            <p:cNvSpPr/>
            <p:nvPr/>
          </p:nvSpPr>
          <p:spPr bwMode="auto">
            <a:xfrm>
              <a:off x="10789026" y="3122168"/>
              <a:ext cx="68203" cy="50757"/>
            </a:xfrm>
            <a:custGeom>
              <a:avLst/>
              <a:gdLst>
                <a:gd name="T0" fmla="*/ 43 w 49"/>
                <a:gd name="T1" fmla="*/ 20 h 37"/>
                <a:gd name="T2" fmla="*/ 39 w 49"/>
                <a:gd name="T3" fmla="*/ 12 h 37"/>
                <a:gd name="T4" fmla="*/ 49 w 49"/>
                <a:gd name="T5" fmla="*/ 6 h 37"/>
                <a:gd name="T6" fmla="*/ 47 w 49"/>
                <a:gd name="T7" fmla="*/ 4 h 37"/>
                <a:gd name="T8" fmla="*/ 47 w 49"/>
                <a:gd name="T9" fmla="*/ 0 h 37"/>
                <a:gd name="T10" fmla="*/ 35 w 49"/>
                <a:gd name="T11" fmla="*/ 2 h 37"/>
                <a:gd name="T12" fmla="*/ 21 w 49"/>
                <a:gd name="T13" fmla="*/ 25 h 37"/>
                <a:gd name="T14" fmla="*/ 0 w 49"/>
                <a:gd name="T15" fmla="*/ 35 h 37"/>
                <a:gd name="T16" fmla="*/ 4 w 49"/>
                <a:gd name="T17" fmla="*/ 37 h 37"/>
                <a:gd name="T18" fmla="*/ 30 w 49"/>
                <a:gd name="T19" fmla="*/ 27 h 37"/>
                <a:gd name="T20" fmla="*/ 43 w 49"/>
                <a:gd name="T21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7">
                  <a:moveTo>
                    <a:pt x="43" y="20"/>
                  </a:moveTo>
                  <a:cubicBezTo>
                    <a:pt x="40" y="20"/>
                    <a:pt x="35" y="16"/>
                    <a:pt x="39" y="12"/>
                  </a:cubicBezTo>
                  <a:cubicBezTo>
                    <a:pt x="43" y="8"/>
                    <a:pt x="49" y="6"/>
                    <a:pt x="49" y="6"/>
                  </a:cubicBezTo>
                  <a:cubicBezTo>
                    <a:pt x="49" y="6"/>
                    <a:pt x="47" y="6"/>
                    <a:pt x="47" y="4"/>
                  </a:cubicBezTo>
                  <a:cubicBezTo>
                    <a:pt x="46" y="1"/>
                    <a:pt x="47" y="0"/>
                    <a:pt x="47" y="0"/>
                  </a:cubicBezTo>
                  <a:cubicBezTo>
                    <a:pt x="47" y="0"/>
                    <a:pt x="35" y="1"/>
                    <a:pt x="35" y="2"/>
                  </a:cubicBezTo>
                  <a:cubicBezTo>
                    <a:pt x="35" y="7"/>
                    <a:pt x="26" y="22"/>
                    <a:pt x="21" y="25"/>
                  </a:cubicBezTo>
                  <a:cubicBezTo>
                    <a:pt x="15" y="28"/>
                    <a:pt x="0" y="35"/>
                    <a:pt x="0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44" y="20"/>
                    <a:pt x="43" y="20"/>
                  </a:cubicBezTo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ïṥ1íḓe">
              <a:extLst>
                <a:ext uri="{FF2B5EF4-FFF2-40B4-BE49-F238E27FC236}">
                  <a16:creationId xmlns="" xmlns:a16="http://schemas.microsoft.com/office/drawing/2014/main" id="{06F46960-DA2B-4A81-859A-502E3BEEFE00}"/>
                </a:ext>
              </a:extLst>
            </p:cNvPr>
            <p:cNvSpPr/>
            <p:nvPr/>
          </p:nvSpPr>
          <p:spPr bwMode="auto">
            <a:xfrm>
              <a:off x="10651033" y="3591665"/>
              <a:ext cx="1586" cy="20620"/>
            </a:xfrm>
            <a:custGeom>
              <a:avLst/>
              <a:gdLst>
                <a:gd name="T0" fmla="*/ 0 w 2"/>
                <a:gd name="T1" fmla="*/ 15 h 15"/>
                <a:gd name="T2" fmla="*/ 2 w 2"/>
                <a:gd name="T3" fmla="*/ 0 h 15"/>
                <a:gd name="T4" fmla="*/ 2 w 2"/>
                <a:gd name="T5" fmla="*/ 0 h 15"/>
                <a:gd name="T6" fmla="*/ 0 w 2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5">
                  <a:moveTo>
                    <a:pt x="0" y="15"/>
                  </a:moveTo>
                  <a:cubicBezTo>
                    <a:pt x="0" y="15"/>
                    <a:pt x="0" y="9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</a:path>
              </a:pathLst>
            </a:custGeom>
            <a:solidFill>
              <a:srgbClr val="A5A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ṩľîḋé">
              <a:extLst>
                <a:ext uri="{FF2B5EF4-FFF2-40B4-BE49-F238E27FC236}">
                  <a16:creationId xmlns="" xmlns:a16="http://schemas.microsoft.com/office/drawing/2014/main" id="{31980487-2575-4ACC-8ADC-E3DFD3AA838E}"/>
                </a:ext>
              </a:extLst>
            </p:cNvPr>
            <p:cNvSpPr/>
            <p:nvPr/>
          </p:nvSpPr>
          <p:spPr bwMode="auto">
            <a:xfrm>
              <a:off x="10652617" y="3223682"/>
              <a:ext cx="66618" cy="367984"/>
            </a:xfrm>
            <a:custGeom>
              <a:avLst/>
              <a:gdLst>
                <a:gd name="T0" fmla="*/ 0 w 47"/>
                <a:gd name="T1" fmla="*/ 266 h 266"/>
                <a:gd name="T2" fmla="*/ 0 w 47"/>
                <a:gd name="T3" fmla="*/ 266 h 266"/>
                <a:gd name="T4" fmla="*/ 31 w 47"/>
                <a:gd name="T5" fmla="*/ 41 h 266"/>
                <a:gd name="T6" fmla="*/ 46 w 47"/>
                <a:gd name="T7" fmla="*/ 1 h 266"/>
                <a:gd name="T8" fmla="*/ 47 w 47"/>
                <a:gd name="T9" fmla="*/ 0 h 266"/>
                <a:gd name="T10" fmla="*/ 35 w 47"/>
                <a:gd name="T11" fmla="*/ 30 h 266"/>
                <a:gd name="T12" fmla="*/ 0 w 47"/>
                <a:gd name="T13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6">
                  <a:moveTo>
                    <a:pt x="0" y="266"/>
                  </a:moveTo>
                  <a:cubicBezTo>
                    <a:pt x="0" y="266"/>
                    <a:pt x="0" y="266"/>
                    <a:pt x="0" y="266"/>
                  </a:cubicBezTo>
                  <a:cubicBezTo>
                    <a:pt x="6" y="216"/>
                    <a:pt x="26" y="60"/>
                    <a:pt x="31" y="41"/>
                  </a:cubicBezTo>
                  <a:cubicBezTo>
                    <a:pt x="36" y="18"/>
                    <a:pt x="43" y="5"/>
                    <a:pt x="46" y="1"/>
                  </a:cubicBezTo>
                  <a:cubicBezTo>
                    <a:pt x="47" y="1"/>
                    <a:pt x="47" y="0"/>
                    <a:pt x="47" y="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0" y="266"/>
                    <a:pt x="0" y="266"/>
                    <a:pt x="0" y="266"/>
                  </a:cubicBezTo>
                </a:path>
              </a:pathLst>
            </a:custGeom>
            <a:solidFill>
              <a:srgbClr val="5E1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şlïḑe">
              <a:extLst>
                <a:ext uri="{FF2B5EF4-FFF2-40B4-BE49-F238E27FC236}">
                  <a16:creationId xmlns="" xmlns:a16="http://schemas.microsoft.com/office/drawing/2014/main" id="{927E063F-3CA5-4CEC-9F5A-20D3C00D2071}"/>
                </a:ext>
              </a:extLst>
            </p:cNvPr>
            <p:cNvSpPr/>
            <p:nvPr/>
          </p:nvSpPr>
          <p:spPr bwMode="auto">
            <a:xfrm>
              <a:off x="10651033" y="3160236"/>
              <a:ext cx="180819" cy="452049"/>
            </a:xfrm>
            <a:custGeom>
              <a:avLst/>
              <a:gdLst>
                <a:gd name="T0" fmla="*/ 0 w 130"/>
                <a:gd name="T1" fmla="*/ 327 h 327"/>
                <a:gd name="T2" fmla="*/ 0 w 130"/>
                <a:gd name="T3" fmla="*/ 327 h 327"/>
                <a:gd name="T4" fmla="*/ 2 w 130"/>
                <a:gd name="T5" fmla="*/ 312 h 327"/>
                <a:gd name="T6" fmla="*/ 37 w 130"/>
                <a:gd name="T7" fmla="*/ 76 h 327"/>
                <a:gd name="T8" fmla="*/ 49 w 130"/>
                <a:gd name="T9" fmla="*/ 46 h 327"/>
                <a:gd name="T10" fmla="*/ 111 w 130"/>
                <a:gd name="T11" fmla="*/ 23 h 327"/>
                <a:gd name="T12" fmla="*/ 114 w 130"/>
                <a:gd name="T13" fmla="*/ 24 h 327"/>
                <a:gd name="T14" fmla="*/ 85 w 130"/>
                <a:gd name="T15" fmla="*/ 80 h 327"/>
                <a:gd name="T16" fmla="*/ 0 w 130"/>
                <a:gd name="T17" fmla="*/ 327 h 327"/>
                <a:gd name="T18" fmla="*/ 123 w 130"/>
                <a:gd name="T19" fmla="*/ 9 h 327"/>
                <a:gd name="T20" fmla="*/ 120 w 130"/>
                <a:gd name="T21" fmla="*/ 4 h 327"/>
                <a:gd name="T22" fmla="*/ 130 w 130"/>
                <a:gd name="T23" fmla="*/ 0 h 327"/>
                <a:gd name="T24" fmla="*/ 123 w 130"/>
                <a:gd name="T25" fmla="*/ 9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327">
                  <a:moveTo>
                    <a:pt x="0" y="3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76" y="37"/>
                    <a:pt x="111" y="23"/>
                    <a:pt x="111" y="2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04" y="38"/>
                    <a:pt x="93" y="58"/>
                    <a:pt x="85" y="80"/>
                  </a:cubicBezTo>
                  <a:cubicBezTo>
                    <a:pt x="68" y="123"/>
                    <a:pt x="0" y="327"/>
                    <a:pt x="0" y="327"/>
                  </a:cubicBezTo>
                  <a:moveTo>
                    <a:pt x="123" y="9"/>
                  </a:moveTo>
                  <a:cubicBezTo>
                    <a:pt x="123" y="8"/>
                    <a:pt x="121" y="6"/>
                    <a:pt x="120" y="4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0"/>
                    <a:pt x="128" y="4"/>
                    <a:pt x="123" y="9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íṩḷíďe">
              <a:extLst>
                <a:ext uri="{FF2B5EF4-FFF2-40B4-BE49-F238E27FC236}">
                  <a16:creationId xmlns="" xmlns:a16="http://schemas.microsoft.com/office/drawing/2014/main" id="{85882B0B-D1EF-4284-B247-ED9B597A882F}"/>
                </a:ext>
              </a:extLst>
            </p:cNvPr>
            <p:cNvSpPr/>
            <p:nvPr/>
          </p:nvSpPr>
          <p:spPr bwMode="auto">
            <a:xfrm>
              <a:off x="10717650" y="3220509"/>
              <a:ext cx="1586" cy="4758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1 h 3"/>
                <a:gd name="T4" fmla="*/ 2 w 2"/>
                <a:gd name="T5" fmla="*/ 0 h 3"/>
                <a:gd name="T6" fmla="*/ 1 w 2"/>
                <a:gd name="T7" fmla="*/ 2 h 3"/>
                <a:gd name="T8" fmla="*/ 0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</a:path>
              </a:pathLst>
            </a:custGeom>
            <a:solidFill>
              <a:srgbClr val="0D2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ïSḷîḑè">
              <a:extLst>
                <a:ext uri="{FF2B5EF4-FFF2-40B4-BE49-F238E27FC236}">
                  <a16:creationId xmlns="" xmlns:a16="http://schemas.microsoft.com/office/drawing/2014/main" id="{9FD7BC88-959D-4A8A-9E23-680120B1C10F}"/>
                </a:ext>
              </a:extLst>
            </p:cNvPr>
            <p:cNvSpPr/>
            <p:nvPr/>
          </p:nvSpPr>
          <p:spPr bwMode="auto">
            <a:xfrm>
              <a:off x="10719236" y="3164993"/>
              <a:ext cx="101513" cy="58687"/>
            </a:xfrm>
            <a:custGeom>
              <a:avLst/>
              <a:gdLst>
                <a:gd name="T0" fmla="*/ 0 w 74"/>
                <a:gd name="T1" fmla="*/ 42 h 42"/>
                <a:gd name="T2" fmla="*/ 0 w 74"/>
                <a:gd name="T3" fmla="*/ 42 h 42"/>
                <a:gd name="T4" fmla="*/ 1 w 74"/>
                <a:gd name="T5" fmla="*/ 40 h 42"/>
                <a:gd name="T6" fmla="*/ 55 w 74"/>
                <a:gd name="T7" fmla="*/ 6 h 42"/>
                <a:gd name="T8" fmla="*/ 71 w 74"/>
                <a:gd name="T9" fmla="*/ 0 h 42"/>
                <a:gd name="T10" fmla="*/ 74 w 74"/>
                <a:gd name="T11" fmla="*/ 5 h 42"/>
                <a:gd name="T12" fmla="*/ 65 w 74"/>
                <a:gd name="T13" fmla="*/ 20 h 42"/>
                <a:gd name="T14" fmla="*/ 62 w 74"/>
                <a:gd name="T15" fmla="*/ 19 h 42"/>
                <a:gd name="T16" fmla="*/ 0 w 74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42"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2" y="2"/>
                    <a:pt x="74" y="4"/>
                    <a:pt x="74" y="5"/>
                  </a:cubicBezTo>
                  <a:cubicBezTo>
                    <a:pt x="72" y="9"/>
                    <a:pt x="68" y="14"/>
                    <a:pt x="65" y="20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27" y="33"/>
                    <a:pt x="0" y="42"/>
                  </a:cubicBezTo>
                </a:path>
              </a:pathLst>
            </a:custGeom>
            <a:solidFill>
              <a:srgbClr val="0D2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íṣlidê">
              <a:extLst>
                <a:ext uri="{FF2B5EF4-FFF2-40B4-BE49-F238E27FC236}">
                  <a16:creationId xmlns="" xmlns:a16="http://schemas.microsoft.com/office/drawing/2014/main" id="{DF287901-7CD7-483B-B54C-011153BF104B}"/>
                </a:ext>
              </a:extLst>
            </p:cNvPr>
            <p:cNvSpPr/>
            <p:nvPr/>
          </p:nvSpPr>
          <p:spPr bwMode="auto">
            <a:xfrm>
              <a:off x="10854058" y="2554330"/>
              <a:ext cx="188750" cy="203025"/>
            </a:xfrm>
            <a:custGeom>
              <a:avLst/>
              <a:gdLst>
                <a:gd name="T0" fmla="*/ 0 w 136"/>
                <a:gd name="T1" fmla="*/ 77 h 147"/>
                <a:gd name="T2" fmla="*/ 19 w 136"/>
                <a:gd name="T3" fmla="*/ 0 h 147"/>
                <a:gd name="T4" fmla="*/ 122 w 136"/>
                <a:gd name="T5" fmla="*/ 33 h 147"/>
                <a:gd name="T6" fmla="*/ 102 w 136"/>
                <a:gd name="T7" fmla="*/ 50 h 147"/>
                <a:gd name="T8" fmla="*/ 104 w 136"/>
                <a:gd name="T9" fmla="*/ 69 h 147"/>
                <a:gd name="T10" fmla="*/ 122 w 136"/>
                <a:gd name="T11" fmla="*/ 127 h 147"/>
                <a:gd name="T12" fmla="*/ 0 w 136"/>
                <a:gd name="T13" fmla="*/ 7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47">
                  <a:moveTo>
                    <a:pt x="0" y="77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33"/>
                    <a:pt x="105" y="43"/>
                    <a:pt x="102" y="50"/>
                  </a:cubicBezTo>
                  <a:cubicBezTo>
                    <a:pt x="101" y="54"/>
                    <a:pt x="106" y="65"/>
                    <a:pt x="104" y="69"/>
                  </a:cubicBezTo>
                  <a:cubicBezTo>
                    <a:pt x="94" y="87"/>
                    <a:pt x="98" y="92"/>
                    <a:pt x="122" y="127"/>
                  </a:cubicBezTo>
                  <a:cubicBezTo>
                    <a:pt x="136" y="147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ïSḷiḓê">
              <a:extLst>
                <a:ext uri="{FF2B5EF4-FFF2-40B4-BE49-F238E27FC236}">
                  <a16:creationId xmlns="" xmlns:a16="http://schemas.microsoft.com/office/drawing/2014/main" id="{0715C5A8-7CDC-4F5D-88D7-440BAB04B33D}"/>
                </a:ext>
              </a:extLst>
            </p:cNvPr>
            <p:cNvSpPr/>
            <p:nvPr/>
          </p:nvSpPr>
          <p:spPr bwMode="auto">
            <a:xfrm>
              <a:off x="10874678" y="2554330"/>
              <a:ext cx="149097" cy="112615"/>
            </a:xfrm>
            <a:custGeom>
              <a:avLst/>
              <a:gdLst>
                <a:gd name="T0" fmla="*/ 2 w 107"/>
                <a:gd name="T1" fmla="*/ 6 h 82"/>
                <a:gd name="T2" fmla="*/ 0 w 107"/>
                <a:gd name="T3" fmla="*/ 13 h 82"/>
                <a:gd name="T4" fmla="*/ 83 w 107"/>
                <a:gd name="T5" fmla="*/ 82 h 82"/>
                <a:gd name="T6" fmla="*/ 89 w 107"/>
                <a:gd name="T7" fmla="*/ 69 h 82"/>
                <a:gd name="T8" fmla="*/ 87 w 107"/>
                <a:gd name="T9" fmla="*/ 50 h 82"/>
                <a:gd name="T10" fmla="*/ 107 w 107"/>
                <a:gd name="T11" fmla="*/ 33 h 82"/>
                <a:gd name="T12" fmla="*/ 6 w 107"/>
                <a:gd name="T13" fmla="*/ 0 h 82"/>
                <a:gd name="T14" fmla="*/ 2 w 107"/>
                <a:gd name="T15" fmla="*/ 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82">
                  <a:moveTo>
                    <a:pt x="2" y="6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6" y="28"/>
                    <a:pt x="21" y="66"/>
                    <a:pt x="83" y="82"/>
                  </a:cubicBezTo>
                  <a:cubicBezTo>
                    <a:pt x="84" y="78"/>
                    <a:pt x="86" y="73"/>
                    <a:pt x="89" y="69"/>
                  </a:cubicBezTo>
                  <a:cubicBezTo>
                    <a:pt x="91" y="65"/>
                    <a:pt x="86" y="54"/>
                    <a:pt x="87" y="50"/>
                  </a:cubicBezTo>
                  <a:cubicBezTo>
                    <a:pt x="90" y="43"/>
                    <a:pt x="107" y="33"/>
                    <a:pt x="107" y="3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3" y="4"/>
                    <a:pt x="2" y="6"/>
                  </a:cubicBezTo>
                  <a:close/>
                </a:path>
              </a:pathLst>
            </a:custGeom>
            <a:solidFill>
              <a:srgbClr val="CC6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ïSļîďê">
              <a:extLst>
                <a:ext uri="{FF2B5EF4-FFF2-40B4-BE49-F238E27FC236}">
                  <a16:creationId xmlns="" xmlns:a16="http://schemas.microsoft.com/office/drawing/2014/main" id="{6DEF3459-B984-4C4B-A130-874A3237D5E9}"/>
                </a:ext>
              </a:extLst>
            </p:cNvPr>
            <p:cNvSpPr/>
            <p:nvPr/>
          </p:nvSpPr>
          <p:spPr bwMode="auto">
            <a:xfrm>
              <a:off x="10827094" y="2641568"/>
              <a:ext cx="241093" cy="141166"/>
            </a:xfrm>
            <a:custGeom>
              <a:avLst/>
              <a:gdLst>
                <a:gd name="T0" fmla="*/ 22 w 173"/>
                <a:gd name="T1" fmla="*/ 0 h 102"/>
                <a:gd name="T2" fmla="*/ 0 w 173"/>
                <a:gd name="T3" fmla="*/ 27 h 102"/>
                <a:gd name="T4" fmla="*/ 15 w 173"/>
                <a:gd name="T5" fmla="*/ 76 h 102"/>
                <a:gd name="T6" fmla="*/ 55 w 173"/>
                <a:gd name="T7" fmla="*/ 68 h 102"/>
                <a:gd name="T8" fmla="*/ 61 w 173"/>
                <a:gd name="T9" fmla="*/ 83 h 102"/>
                <a:gd name="T10" fmla="*/ 173 w 173"/>
                <a:gd name="T11" fmla="*/ 102 h 102"/>
                <a:gd name="T12" fmla="*/ 116 w 173"/>
                <a:gd name="T13" fmla="*/ 27 h 102"/>
                <a:gd name="T14" fmla="*/ 140 w 173"/>
                <a:gd name="T15" fmla="*/ 65 h 102"/>
                <a:gd name="T16" fmla="*/ 73 w 173"/>
                <a:gd name="T17" fmla="*/ 41 h 102"/>
                <a:gd name="T18" fmla="*/ 22 w 173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02">
                  <a:moveTo>
                    <a:pt x="22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40" y="65"/>
                    <a:pt x="140" y="65"/>
                    <a:pt x="140" y="65"/>
                  </a:cubicBezTo>
                  <a:cubicBezTo>
                    <a:pt x="140" y="65"/>
                    <a:pt x="92" y="50"/>
                    <a:pt x="73" y="41"/>
                  </a:cubicBezTo>
                  <a:cubicBezTo>
                    <a:pt x="59" y="35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sḻiḓè">
              <a:extLst>
                <a:ext uri="{FF2B5EF4-FFF2-40B4-BE49-F238E27FC236}">
                  <a16:creationId xmlns="" xmlns:a16="http://schemas.microsoft.com/office/drawing/2014/main" id="{FDE89B35-4BC6-476F-85D7-70902CF5801B}"/>
                </a:ext>
              </a:extLst>
            </p:cNvPr>
            <p:cNvSpPr/>
            <p:nvPr/>
          </p:nvSpPr>
          <p:spPr bwMode="auto">
            <a:xfrm>
              <a:off x="10842954" y="2348134"/>
              <a:ext cx="247437" cy="298194"/>
            </a:xfrm>
            <a:custGeom>
              <a:avLst/>
              <a:gdLst>
                <a:gd name="T0" fmla="*/ 92 w 177"/>
                <a:gd name="T1" fmla="*/ 0 h 215"/>
                <a:gd name="T2" fmla="*/ 127 w 177"/>
                <a:gd name="T3" fmla="*/ 46 h 215"/>
                <a:gd name="T4" fmla="*/ 135 w 177"/>
                <a:gd name="T5" fmla="*/ 74 h 215"/>
                <a:gd name="T6" fmla="*/ 172 w 177"/>
                <a:gd name="T7" fmla="*/ 93 h 215"/>
                <a:gd name="T8" fmla="*/ 165 w 177"/>
                <a:gd name="T9" fmla="*/ 110 h 215"/>
                <a:gd name="T10" fmla="*/ 159 w 177"/>
                <a:gd name="T11" fmla="*/ 118 h 215"/>
                <a:gd name="T12" fmla="*/ 163 w 177"/>
                <a:gd name="T13" fmla="*/ 125 h 215"/>
                <a:gd name="T14" fmla="*/ 167 w 177"/>
                <a:gd name="T15" fmla="*/ 131 h 215"/>
                <a:gd name="T16" fmla="*/ 141 w 177"/>
                <a:gd name="T17" fmla="*/ 144 h 215"/>
                <a:gd name="T18" fmla="*/ 167 w 177"/>
                <a:gd name="T19" fmla="*/ 145 h 215"/>
                <a:gd name="T20" fmla="*/ 166 w 177"/>
                <a:gd name="T21" fmla="*/ 163 h 215"/>
                <a:gd name="T22" fmla="*/ 176 w 177"/>
                <a:gd name="T23" fmla="*/ 183 h 215"/>
                <a:gd name="T24" fmla="*/ 164 w 177"/>
                <a:gd name="T25" fmla="*/ 202 h 215"/>
                <a:gd name="T26" fmla="*/ 64 w 177"/>
                <a:gd name="T27" fmla="*/ 195 h 215"/>
                <a:gd name="T28" fmla="*/ 33 w 177"/>
                <a:gd name="T29" fmla="*/ 169 h 215"/>
                <a:gd name="T30" fmla="*/ 0 w 177"/>
                <a:gd name="T31" fmla="*/ 88 h 215"/>
                <a:gd name="T32" fmla="*/ 7 w 177"/>
                <a:gd name="T33" fmla="*/ 28 h 215"/>
                <a:gd name="T34" fmla="*/ 92 w 177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" h="215">
                  <a:moveTo>
                    <a:pt x="92" y="0"/>
                  </a:moveTo>
                  <a:cubicBezTo>
                    <a:pt x="92" y="0"/>
                    <a:pt x="121" y="32"/>
                    <a:pt x="127" y="46"/>
                  </a:cubicBezTo>
                  <a:cubicBezTo>
                    <a:pt x="129" y="53"/>
                    <a:pt x="130" y="68"/>
                    <a:pt x="135" y="74"/>
                  </a:cubicBezTo>
                  <a:cubicBezTo>
                    <a:pt x="142" y="84"/>
                    <a:pt x="172" y="93"/>
                    <a:pt x="172" y="93"/>
                  </a:cubicBezTo>
                  <a:cubicBezTo>
                    <a:pt x="172" y="93"/>
                    <a:pt x="170" y="101"/>
                    <a:pt x="165" y="110"/>
                  </a:cubicBezTo>
                  <a:cubicBezTo>
                    <a:pt x="163" y="115"/>
                    <a:pt x="159" y="118"/>
                    <a:pt x="159" y="118"/>
                  </a:cubicBezTo>
                  <a:cubicBezTo>
                    <a:pt x="159" y="118"/>
                    <a:pt x="160" y="122"/>
                    <a:pt x="163" y="125"/>
                  </a:cubicBezTo>
                  <a:cubicBezTo>
                    <a:pt x="165" y="127"/>
                    <a:pt x="168" y="130"/>
                    <a:pt x="167" y="131"/>
                  </a:cubicBezTo>
                  <a:cubicBezTo>
                    <a:pt x="166" y="138"/>
                    <a:pt x="141" y="144"/>
                    <a:pt x="141" y="144"/>
                  </a:cubicBezTo>
                  <a:cubicBezTo>
                    <a:pt x="141" y="144"/>
                    <a:pt x="157" y="144"/>
                    <a:pt x="167" y="145"/>
                  </a:cubicBezTo>
                  <a:cubicBezTo>
                    <a:pt x="171" y="145"/>
                    <a:pt x="164" y="152"/>
                    <a:pt x="166" y="163"/>
                  </a:cubicBezTo>
                  <a:cubicBezTo>
                    <a:pt x="168" y="171"/>
                    <a:pt x="176" y="175"/>
                    <a:pt x="176" y="183"/>
                  </a:cubicBezTo>
                  <a:cubicBezTo>
                    <a:pt x="177" y="188"/>
                    <a:pt x="170" y="199"/>
                    <a:pt x="164" y="202"/>
                  </a:cubicBezTo>
                  <a:cubicBezTo>
                    <a:pt x="142" y="215"/>
                    <a:pt x="87" y="206"/>
                    <a:pt x="64" y="195"/>
                  </a:cubicBezTo>
                  <a:cubicBezTo>
                    <a:pt x="35" y="181"/>
                    <a:pt x="33" y="169"/>
                    <a:pt x="33" y="169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iṡļïḑé">
              <a:extLst>
                <a:ext uri="{FF2B5EF4-FFF2-40B4-BE49-F238E27FC236}">
                  <a16:creationId xmlns="" xmlns:a16="http://schemas.microsoft.com/office/drawing/2014/main" id="{816A5794-AF18-4314-8A62-20452ED91781}"/>
                </a:ext>
              </a:extLst>
            </p:cNvPr>
            <p:cNvSpPr/>
            <p:nvPr/>
          </p:nvSpPr>
          <p:spPr bwMode="auto">
            <a:xfrm>
              <a:off x="10741442" y="2303721"/>
              <a:ext cx="214129" cy="337847"/>
            </a:xfrm>
            <a:custGeom>
              <a:avLst/>
              <a:gdLst>
                <a:gd name="T0" fmla="*/ 86 w 154"/>
                <a:gd name="T1" fmla="*/ 139 h 243"/>
                <a:gd name="T2" fmla="*/ 101 w 154"/>
                <a:gd name="T3" fmla="*/ 149 h 243"/>
                <a:gd name="T4" fmla="*/ 112 w 154"/>
                <a:gd name="T5" fmla="*/ 151 h 243"/>
                <a:gd name="T6" fmla="*/ 100 w 154"/>
                <a:gd name="T7" fmla="*/ 115 h 243"/>
                <a:gd name="T8" fmla="*/ 109 w 154"/>
                <a:gd name="T9" fmla="*/ 103 h 243"/>
                <a:gd name="T10" fmla="*/ 126 w 154"/>
                <a:gd name="T11" fmla="*/ 48 h 243"/>
                <a:gd name="T12" fmla="*/ 98 w 154"/>
                <a:gd name="T13" fmla="*/ 19 h 243"/>
                <a:gd name="T14" fmla="*/ 35 w 154"/>
                <a:gd name="T15" fmla="*/ 54 h 243"/>
                <a:gd name="T16" fmla="*/ 0 w 154"/>
                <a:gd name="T17" fmla="*/ 96 h 243"/>
                <a:gd name="T18" fmla="*/ 16 w 154"/>
                <a:gd name="T19" fmla="*/ 134 h 243"/>
                <a:gd name="T20" fmla="*/ 36 w 154"/>
                <a:gd name="T21" fmla="*/ 191 h 243"/>
                <a:gd name="T22" fmla="*/ 75 w 154"/>
                <a:gd name="T23" fmla="*/ 218 h 243"/>
                <a:gd name="T24" fmla="*/ 84 w 154"/>
                <a:gd name="T25" fmla="*/ 243 h 243"/>
                <a:gd name="T26" fmla="*/ 97 w 154"/>
                <a:gd name="T27" fmla="*/ 213 h 243"/>
                <a:gd name="T28" fmla="*/ 86 w 154"/>
                <a:gd name="T29" fmla="*/ 13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243">
                  <a:moveTo>
                    <a:pt x="86" y="139"/>
                  </a:moveTo>
                  <a:cubicBezTo>
                    <a:pt x="86" y="139"/>
                    <a:pt x="97" y="147"/>
                    <a:pt x="101" y="149"/>
                  </a:cubicBezTo>
                  <a:cubicBezTo>
                    <a:pt x="103" y="150"/>
                    <a:pt x="112" y="151"/>
                    <a:pt x="112" y="151"/>
                  </a:cubicBezTo>
                  <a:cubicBezTo>
                    <a:pt x="112" y="151"/>
                    <a:pt x="98" y="125"/>
                    <a:pt x="100" y="115"/>
                  </a:cubicBezTo>
                  <a:cubicBezTo>
                    <a:pt x="101" y="113"/>
                    <a:pt x="109" y="103"/>
                    <a:pt x="109" y="103"/>
                  </a:cubicBezTo>
                  <a:cubicBezTo>
                    <a:pt x="109" y="103"/>
                    <a:pt x="91" y="68"/>
                    <a:pt x="126" y="48"/>
                  </a:cubicBezTo>
                  <a:cubicBezTo>
                    <a:pt x="154" y="33"/>
                    <a:pt x="150" y="0"/>
                    <a:pt x="98" y="19"/>
                  </a:cubicBezTo>
                  <a:cubicBezTo>
                    <a:pt x="79" y="26"/>
                    <a:pt x="45" y="37"/>
                    <a:pt x="35" y="54"/>
                  </a:cubicBezTo>
                  <a:cubicBezTo>
                    <a:pt x="17" y="83"/>
                    <a:pt x="0" y="96"/>
                    <a:pt x="0" y="96"/>
                  </a:cubicBezTo>
                  <a:cubicBezTo>
                    <a:pt x="0" y="96"/>
                    <a:pt x="6" y="107"/>
                    <a:pt x="16" y="134"/>
                  </a:cubicBezTo>
                  <a:cubicBezTo>
                    <a:pt x="23" y="154"/>
                    <a:pt x="15" y="184"/>
                    <a:pt x="36" y="191"/>
                  </a:cubicBezTo>
                  <a:cubicBezTo>
                    <a:pt x="53" y="198"/>
                    <a:pt x="68" y="209"/>
                    <a:pt x="75" y="218"/>
                  </a:cubicBezTo>
                  <a:cubicBezTo>
                    <a:pt x="85" y="230"/>
                    <a:pt x="84" y="243"/>
                    <a:pt x="84" y="243"/>
                  </a:cubicBezTo>
                  <a:cubicBezTo>
                    <a:pt x="84" y="243"/>
                    <a:pt x="93" y="230"/>
                    <a:pt x="97" y="213"/>
                  </a:cubicBezTo>
                  <a:cubicBezTo>
                    <a:pt x="103" y="185"/>
                    <a:pt x="86" y="139"/>
                    <a:pt x="86" y="139"/>
                  </a:cubicBezTo>
                </a:path>
              </a:pathLst>
            </a:custGeom>
            <a:solidFill>
              <a:srgbClr val="A94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í$ḻiḋé">
              <a:extLst>
                <a:ext uri="{FF2B5EF4-FFF2-40B4-BE49-F238E27FC236}">
                  <a16:creationId xmlns="" xmlns:a16="http://schemas.microsoft.com/office/drawing/2014/main" id="{01FC5CF1-1BD1-43C8-8C3B-99C22EA9B010}"/>
                </a:ext>
              </a:extLst>
            </p:cNvPr>
            <p:cNvSpPr/>
            <p:nvPr/>
          </p:nvSpPr>
          <p:spPr bwMode="auto">
            <a:xfrm>
              <a:off x="10949225" y="2409993"/>
              <a:ext cx="68203" cy="91996"/>
            </a:xfrm>
            <a:custGeom>
              <a:avLst/>
              <a:gdLst>
                <a:gd name="T0" fmla="*/ 3 w 49"/>
                <a:gd name="T1" fmla="*/ 50 h 67"/>
                <a:gd name="T2" fmla="*/ 7 w 49"/>
                <a:gd name="T3" fmla="*/ 29 h 67"/>
                <a:gd name="T4" fmla="*/ 30 w 49"/>
                <a:gd name="T5" fmla="*/ 2 h 67"/>
                <a:gd name="T6" fmla="*/ 45 w 49"/>
                <a:gd name="T7" fmla="*/ 28 h 67"/>
                <a:gd name="T8" fmla="*/ 23 w 49"/>
                <a:gd name="T9" fmla="*/ 55 h 67"/>
                <a:gd name="T10" fmla="*/ 3 w 49"/>
                <a:gd name="T11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7">
                  <a:moveTo>
                    <a:pt x="3" y="50"/>
                  </a:moveTo>
                  <a:cubicBezTo>
                    <a:pt x="0" y="44"/>
                    <a:pt x="6" y="35"/>
                    <a:pt x="7" y="29"/>
                  </a:cubicBezTo>
                  <a:cubicBezTo>
                    <a:pt x="10" y="16"/>
                    <a:pt x="21" y="8"/>
                    <a:pt x="30" y="2"/>
                  </a:cubicBezTo>
                  <a:cubicBezTo>
                    <a:pt x="32" y="0"/>
                    <a:pt x="49" y="25"/>
                    <a:pt x="45" y="28"/>
                  </a:cubicBezTo>
                  <a:cubicBezTo>
                    <a:pt x="33" y="36"/>
                    <a:pt x="27" y="49"/>
                    <a:pt x="23" y="55"/>
                  </a:cubicBezTo>
                  <a:cubicBezTo>
                    <a:pt x="21" y="58"/>
                    <a:pt x="9" y="67"/>
                    <a:pt x="3" y="50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í$ḻíďè">
              <a:extLst>
                <a:ext uri="{FF2B5EF4-FFF2-40B4-BE49-F238E27FC236}">
                  <a16:creationId xmlns="" xmlns:a16="http://schemas.microsoft.com/office/drawing/2014/main" id="{C2883ED4-7AF3-48DC-916F-A547DEA03302}"/>
                </a:ext>
              </a:extLst>
            </p:cNvPr>
            <p:cNvSpPr/>
            <p:nvPr/>
          </p:nvSpPr>
          <p:spPr bwMode="auto">
            <a:xfrm>
              <a:off x="10984122" y="2454405"/>
              <a:ext cx="36481" cy="33308"/>
            </a:xfrm>
            <a:custGeom>
              <a:avLst/>
              <a:gdLst>
                <a:gd name="T0" fmla="*/ 14 w 26"/>
                <a:gd name="T1" fmla="*/ 1 h 25"/>
                <a:gd name="T2" fmla="*/ 1 w 26"/>
                <a:gd name="T3" fmla="*/ 23 h 25"/>
                <a:gd name="T4" fmla="*/ 23 w 26"/>
                <a:gd name="T5" fmla="*/ 15 h 25"/>
                <a:gd name="T6" fmla="*/ 21 w 26"/>
                <a:gd name="T7" fmla="*/ 4 h 25"/>
                <a:gd name="T8" fmla="*/ 14 w 26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4" y="1"/>
                  </a:moveTo>
                  <a:cubicBezTo>
                    <a:pt x="9" y="0"/>
                    <a:pt x="4" y="11"/>
                    <a:pt x="1" y="23"/>
                  </a:cubicBezTo>
                  <a:cubicBezTo>
                    <a:pt x="0" y="25"/>
                    <a:pt x="13" y="24"/>
                    <a:pt x="23" y="15"/>
                  </a:cubicBezTo>
                  <a:cubicBezTo>
                    <a:pt x="26" y="11"/>
                    <a:pt x="24" y="7"/>
                    <a:pt x="21" y="4"/>
                  </a:cubicBezTo>
                  <a:cubicBezTo>
                    <a:pt x="19" y="2"/>
                    <a:pt x="19" y="1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îśḷïḑê">
              <a:extLst>
                <a:ext uri="{FF2B5EF4-FFF2-40B4-BE49-F238E27FC236}">
                  <a16:creationId xmlns="" xmlns:a16="http://schemas.microsoft.com/office/drawing/2014/main" id="{C9087A9D-B21D-4DDE-8616-F559078055D8}"/>
                </a:ext>
              </a:extLst>
            </p:cNvPr>
            <p:cNvSpPr/>
            <p:nvPr/>
          </p:nvSpPr>
          <p:spPr bwMode="auto">
            <a:xfrm>
              <a:off x="10953985" y="2443301"/>
              <a:ext cx="63445" cy="57101"/>
            </a:xfrm>
            <a:custGeom>
              <a:avLst/>
              <a:gdLst>
                <a:gd name="T0" fmla="*/ 38 w 46"/>
                <a:gd name="T1" fmla="*/ 7 h 42"/>
                <a:gd name="T2" fmla="*/ 46 w 46"/>
                <a:gd name="T3" fmla="*/ 7 h 42"/>
                <a:gd name="T4" fmla="*/ 29 w 46"/>
                <a:gd name="T5" fmla="*/ 2 h 42"/>
                <a:gd name="T6" fmla="*/ 1 w 46"/>
                <a:gd name="T7" fmla="*/ 39 h 42"/>
                <a:gd name="T8" fmla="*/ 18 w 46"/>
                <a:gd name="T9" fmla="*/ 42 h 42"/>
                <a:gd name="T10" fmla="*/ 38 w 46"/>
                <a:gd name="T11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2">
                  <a:moveTo>
                    <a:pt x="38" y="7"/>
                  </a:moveTo>
                  <a:cubicBezTo>
                    <a:pt x="42" y="5"/>
                    <a:pt x="44" y="6"/>
                    <a:pt x="46" y="7"/>
                  </a:cubicBezTo>
                  <a:cubicBezTo>
                    <a:pt x="46" y="2"/>
                    <a:pt x="36" y="0"/>
                    <a:pt x="29" y="2"/>
                  </a:cubicBezTo>
                  <a:cubicBezTo>
                    <a:pt x="15" y="5"/>
                    <a:pt x="0" y="33"/>
                    <a:pt x="1" y="39"/>
                  </a:cubicBezTo>
                  <a:cubicBezTo>
                    <a:pt x="2" y="42"/>
                    <a:pt x="15" y="41"/>
                    <a:pt x="18" y="42"/>
                  </a:cubicBezTo>
                  <a:cubicBezTo>
                    <a:pt x="18" y="34"/>
                    <a:pt x="21" y="13"/>
                    <a:pt x="38" y="7"/>
                  </a:cubicBezTo>
                  <a:close/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îś1ïďè">
              <a:extLst>
                <a:ext uri="{FF2B5EF4-FFF2-40B4-BE49-F238E27FC236}">
                  <a16:creationId xmlns="" xmlns:a16="http://schemas.microsoft.com/office/drawing/2014/main" id="{65EB6B75-2D4F-4413-BEFB-4DFBE99083C3}"/>
                </a:ext>
              </a:extLst>
            </p:cNvPr>
            <p:cNvSpPr/>
            <p:nvPr/>
          </p:nvSpPr>
          <p:spPr bwMode="auto">
            <a:xfrm>
              <a:off x="10999982" y="2452818"/>
              <a:ext cx="20620" cy="23793"/>
            </a:xfrm>
            <a:custGeom>
              <a:avLst/>
              <a:gdLst>
                <a:gd name="T0" fmla="*/ 12 w 15"/>
                <a:gd name="T1" fmla="*/ 5 h 17"/>
                <a:gd name="T2" fmla="*/ 12 w 15"/>
                <a:gd name="T3" fmla="*/ 15 h 17"/>
                <a:gd name="T4" fmla="*/ 2 w 15"/>
                <a:gd name="T5" fmla="*/ 12 h 17"/>
                <a:gd name="T6" fmla="*/ 2 w 15"/>
                <a:gd name="T7" fmla="*/ 2 h 17"/>
                <a:gd name="T8" fmla="*/ 12 w 15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2" y="5"/>
                  </a:moveTo>
                  <a:cubicBezTo>
                    <a:pt x="15" y="9"/>
                    <a:pt x="15" y="13"/>
                    <a:pt x="12" y="15"/>
                  </a:cubicBezTo>
                  <a:cubicBezTo>
                    <a:pt x="10" y="17"/>
                    <a:pt x="5" y="16"/>
                    <a:pt x="2" y="12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9" y="1"/>
                    <a:pt x="12" y="5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í$ḻîďé">
              <a:extLst>
                <a:ext uri="{FF2B5EF4-FFF2-40B4-BE49-F238E27FC236}">
                  <a16:creationId xmlns="" xmlns:a16="http://schemas.microsoft.com/office/drawing/2014/main" id="{C22E357A-F256-46D6-A949-77CA8F00AB45}"/>
                </a:ext>
              </a:extLst>
            </p:cNvPr>
            <p:cNvSpPr/>
            <p:nvPr/>
          </p:nvSpPr>
          <p:spPr bwMode="auto">
            <a:xfrm>
              <a:off x="11004741" y="2459163"/>
              <a:ext cx="7931" cy="9517"/>
            </a:xfrm>
            <a:custGeom>
              <a:avLst/>
              <a:gdLst>
                <a:gd name="T0" fmla="*/ 5 w 6"/>
                <a:gd name="T1" fmla="*/ 2 h 7"/>
                <a:gd name="T2" fmla="*/ 5 w 6"/>
                <a:gd name="T3" fmla="*/ 6 h 7"/>
                <a:gd name="T4" fmla="*/ 1 w 6"/>
                <a:gd name="T5" fmla="*/ 5 h 7"/>
                <a:gd name="T6" fmla="*/ 1 w 6"/>
                <a:gd name="T7" fmla="*/ 1 h 7"/>
                <a:gd name="T8" fmla="*/ 5 w 6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2"/>
                  </a:moveTo>
                  <a:cubicBezTo>
                    <a:pt x="6" y="4"/>
                    <a:pt x="6" y="6"/>
                    <a:pt x="5" y="6"/>
                  </a:cubicBezTo>
                  <a:cubicBezTo>
                    <a:pt x="4" y="7"/>
                    <a:pt x="2" y="7"/>
                    <a:pt x="1" y="5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21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ísļiďè">
              <a:extLst>
                <a:ext uri="{FF2B5EF4-FFF2-40B4-BE49-F238E27FC236}">
                  <a16:creationId xmlns="" xmlns:a16="http://schemas.microsoft.com/office/drawing/2014/main" id="{EBEAEB9C-1805-40FB-9367-1C165E071435}"/>
                </a:ext>
              </a:extLst>
            </p:cNvPr>
            <p:cNvSpPr/>
            <p:nvPr/>
          </p:nvSpPr>
          <p:spPr bwMode="auto">
            <a:xfrm>
              <a:off x="10979362" y="2448059"/>
              <a:ext cx="30137" cy="42826"/>
            </a:xfrm>
            <a:custGeom>
              <a:avLst/>
              <a:gdLst>
                <a:gd name="T0" fmla="*/ 21 w 21"/>
                <a:gd name="T1" fmla="*/ 3 h 31"/>
                <a:gd name="T2" fmla="*/ 20 w 21"/>
                <a:gd name="T3" fmla="*/ 0 h 31"/>
                <a:gd name="T4" fmla="*/ 0 w 21"/>
                <a:gd name="T5" fmla="*/ 29 h 31"/>
                <a:gd name="T6" fmla="*/ 1 w 21"/>
                <a:gd name="T7" fmla="*/ 31 h 31"/>
                <a:gd name="T8" fmla="*/ 3 w 21"/>
                <a:gd name="T9" fmla="*/ 30 h 31"/>
                <a:gd name="T10" fmla="*/ 21 w 21"/>
                <a:gd name="T11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21" y="3"/>
                  </a:moveTo>
                  <a:cubicBezTo>
                    <a:pt x="21" y="2"/>
                    <a:pt x="20" y="1"/>
                    <a:pt x="20" y="0"/>
                  </a:cubicBezTo>
                  <a:cubicBezTo>
                    <a:pt x="5" y="2"/>
                    <a:pt x="0" y="29"/>
                    <a:pt x="0" y="29"/>
                  </a:cubicBezTo>
                  <a:cubicBezTo>
                    <a:pt x="0" y="30"/>
                    <a:pt x="0" y="31"/>
                    <a:pt x="1" y="31"/>
                  </a:cubicBezTo>
                  <a:cubicBezTo>
                    <a:pt x="2" y="31"/>
                    <a:pt x="3" y="31"/>
                    <a:pt x="3" y="30"/>
                  </a:cubicBezTo>
                  <a:cubicBezTo>
                    <a:pt x="3" y="29"/>
                    <a:pt x="8" y="6"/>
                    <a:pt x="21" y="3"/>
                  </a:cubicBezTo>
                  <a:close/>
                </a:path>
              </a:pathLst>
            </a:custGeom>
            <a:solidFill>
              <a:srgbClr val="CE6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šḻïḍê">
              <a:extLst>
                <a:ext uri="{FF2B5EF4-FFF2-40B4-BE49-F238E27FC236}">
                  <a16:creationId xmlns="" xmlns:a16="http://schemas.microsoft.com/office/drawing/2014/main" id="{331C80F4-D8F9-4F86-820E-6CA609370121}"/>
                </a:ext>
              </a:extLst>
            </p:cNvPr>
            <p:cNvSpPr/>
            <p:nvPr/>
          </p:nvSpPr>
          <p:spPr bwMode="auto">
            <a:xfrm>
              <a:off x="10946054" y="2405235"/>
              <a:ext cx="53928" cy="77721"/>
            </a:xfrm>
            <a:custGeom>
              <a:avLst/>
              <a:gdLst>
                <a:gd name="T0" fmla="*/ 6 w 39"/>
                <a:gd name="T1" fmla="*/ 54 h 56"/>
                <a:gd name="T2" fmla="*/ 3 w 39"/>
                <a:gd name="T3" fmla="*/ 52 h 56"/>
                <a:gd name="T4" fmla="*/ 35 w 39"/>
                <a:gd name="T5" fmla="*/ 2 h 56"/>
                <a:gd name="T6" fmla="*/ 39 w 39"/>
                <a:gd name="T7" fmla="*/ 10 h 56"/>
                <a:gd name="T8" fmla="*/ 6 w 39"/>
                <a:gd name="T9" fmla="*/ 5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6">
                  <a:moveTo>
                    <a:pt x="6" y="54"/>
                  </a:moveTo>
                  <a:cubicBezTo>
                    <a:pt x="6" y="56"/>
                    <a:pt x="3" y="53"/>
                    <a:pt x="3" y="52"/>
                  </a:cubicBezTo>
                  <a:cubicBezTo>
                    <a:pt x="0" y="29"/>
                    <a:pt x="30" y="0"/>
                    <a:pt x="35" y="2"/>
                  </a:cubicBezTo>
                  <a:cubicBezTo>
                    <a:pt x="37" y="3"/>
                    <a:pt x="38" y="8"/>
                    <a:pt x="39" y="10"/>
                  </a:cubicBezTo>
                  <a:cubicBezTo>
                    <a:pt x="39" y="16"/>
                    <a:pt x="8" y="34"/>
                    <a:pt x="6" y="54"/>
                  </a:cubicBezTo>
                  <a:close/>
                </a:path>
              </a:pathLst>
            </a:custGeom>
            <a:solidFill>
              <a:srgbClr val="A94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ṡlíḑé">
              <a:extLst>
                <a:ext uri="{FF2B5EF4-FFF2-40B4-BE49-F238E27FC236}">
                  <a16:creationId xmlns="" xmlns:a16="http://schemas.microsoft.com/office/drawing/2014/main" id="{5DC83A48-B6ED-4CFF-9D71-7939887DB038}"/>
                </a:ext>
              </a:extLst>
            </p:cNvPr>
            <p:cNvSpPr/>
            <p:nvPr/>
          </p:nvSpPr>
          <p:spPr bwMode="auto">
            <a:xfrm>
              <a:off x="10815990" y="2463921"/>
              <a:ext cx="104685" cy="111029"/>
            </a:xfrm>
            <a:custGeom>
              <a:avLst/>
              <a:gdLst>
                <a:gd name="T0" fmla="*/ 22 w 75"/>
                <a:gd name="T1" fmla="*/ 66 h 80"/>
                <a:gd name="T2" fmla="*/ 66 w 75"/>
                <a:gd name="T3" fmla="*/ 70 h 80"/>
                <a:gd name="T4" fmla="*/ 45 w 75"/>
                <a:gd name="T5" fmla="*/ 37 h 80"/>
                <a:gd name="T6" fmla="*/ 8 w 75"/>
                <a:gd name="T7" fmla="*/ 24 h 80"/>
                <a:gd name="T8" fmla="*/ 22 w 75"/>
                <a:gd name="T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80">
                  <a:moveTo>
                    <a:pt x="22" y="66"/>
                  </a:moveTo>
                  <a:cubicBezTo>
                    <a:pt x="38" y="79"/>
                    <a:pt x="58" y="80"/>
                    <a:pt x="66" y="70"/>
                  </a:cubicBezTo>
                  <a:cubicBezTo>
                    <a:pt x="75" y="59"/>
                    <a:pt x="48" y="58"/>
                    <a:pt x="45" y="37"/>
                  </a:cubicBezTo>
                  <a:cubicBezTo>
                    <a:pt x="40" y="0"/>
                    <a:pt x="16" y="13"/>
                    <a:pt x="8" y="24"/>
                  </a:cubicBezTo>
                  <a:cubicBezTo>
                    <a:pt x="0" y="35"/>
                    <a:pt x="6" y="54"/>
                    <a:pt x="22" y="66"/>
                  </a:cubicBezTo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ïśḷîḍè">
              <a:extLst>
                <a:ext uri="{FF2B5EF4-FFF2-40B4-BE49-F238E27FC236}">
                  <a16:creationId xmlns="" xmlns:a16="http://schemas.microsoft.com/office/drawing/2014/main" id="{E0E3C3CB-9EEC-4CEA-BC1A-5F1FE0CCCDF6}"/>
                </a:ext>
              </a:extLst>
            </p:cNvPr>
            <p:cNvSpPr/>
            <p:nvPr/>
          </p:nvSpPr>
          <p:spPr bwMode="auto">
            <a:xfrm>
              <a:off x="10850885" y="2501988"/>
              <a:ext cx="34895" cy="44412"/>
            </a:xfrm>
            <a:custGeom>
              <a:avLst/>
              <a:gdLst>
                <a:gd name="T0" fmla="*/ 4 w 25"/>
                <a:gd name="T1" fmla="*/ 21 h 32"/>
                <a:gd name="T2" fmla="*/ 20 w 25"/>
                <a:gd name="T3" fmla="*/ 29 h 32"/>
                <a:gd name="T4" fmla="*/ 15 w 25"/>
                <a:gd name="T5" fmla="*/ 13 h 32"/>
                <a:gd name="T6" fmla="*/ 5 w 25"/>
                <a:gd name="T7" fmla="*/ 3 h 32"/>
                <a:gd name="T8" fmla="*/ 4 w 25"/>
                <a:gd name="T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2">
                  <a:moveTo>
                    <a:pt x="4" y="21"/>
                  </a:moveTo>
                  <a:cubicBezTo>
                    <a:pt x="8" y="28"/>
                    <a:pt x="15" y="32"/>
                    <a:pt x="20" y="29"/>
                  </a:cubicBezTo>
                  <a:cubicBezTo>
                    <a:pt x="25" y="27"/>
                    <a:pt x="19" y="21"/>
                    <a:pt x="15" y="13"/>
                  </a:cubicBezTo>
                  <a:cubicBezTo>
                    <a:pt x="11" y="6"/>
                    <a:pt x="10" y="0"/>
                    <a:pt x="5" y="3"/>
                  </a:cubicBezTo>
                  <a:cubicBezTo>
                    <a:pt x="1" y="6"/>
                    <a:pt x="0" y="14"/>
                    <a:pt x="4" y="21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îṡľîḓê">
              <a:extLst>
                <a:ext uri="{FF2B5EF4-FFF2-40B4-BE49-F238E27FC236}">
                  <a16:creationId xmlns="" xmlns:a16="http://schemas.microsoft.com/office/drawing/2014/main" id="{B58DA1AE-4278-4D18-8136-1CC78DDC7489}"/>
                </a:ext>
              </a:extLst>
            </p:cNvPr>
            <p:cNvSpPr/>
            <p:nvPr/>
          </p:nvSpPr>
          <p:spPr bwMode="auto">
            <a:xfrm>
              <a:off x="10682755" y="2262482"/>
              <a:ext cx="321985" cy="320401"/>
            </a:xfrm>
            <a:custGeom>
              <a:avLst/>
              <a:gdLst>
                <a:gd name="T0" fmla="*/ 73 w 203"/>
                <a:gd name="T1" fmla="*/ 202 h 202"/>
                <a:gd name="T2" fmla="*/ 203 w 203"/>
                <a:gd name="T3" fmla="*/ 74 h 202"/>
                <a:gd name="T4" fmla="*/ 130 w 203"/>
                <a:gd name="T5" fmla="*/ 0 h 202"/>
                <a:gd name="T6" fmla="*/ 0 w 203"/>
                <a:gd name="T7" fmla="*/ 128 h 202"/>
                <a:gd name="T8" fmla="*/ 73 w 203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2">
                  <a:moveTo>
                    <a:pt x="73" y="202"/>
                  </a:moveTo>
                  <a:lnTo>
                    <a:pt x="203" y="74"/>
                  </a:lnTo>
                  <a:lnTo>
                    <a:pt x="130" y="0"/>
                  </a:lnTo>
                  <a:lnTo>
                    <a:pt x="0" y="128"/>
                  </a:lnTo>
                  <a:lnTo>
                    <a:pt x="73" y="202"/>
                  </a:lnTo>
                  <a:close/>
                </a:path>
              </a:pathLst>
            </a:custGeom>
            <a:solidFill>
              <a:srgbClr val="091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ṣliḋê">
              <a:extLst>
                <a:ext uri="{FF2B5EF4-FFF2-40B4-BE49-F238E27FC236}">
                  <a16:creationId xmlns="" xmlns:a16="http://schemas.microsoft.com/office/drawing/2014/main" id="{B6FACC39-832A-4DB3-AB65-0BB266FB5135}"/>
                </a:ext>
              </a:extLst>
            </p:cNvPr>
            <p:cNvSpPr/>
            <p:nvPr/>
          </p:nvSpPr>
          <p:spPr bwMode="auto">
            <a:xfrm>
              <a:off x="10682755" y="2262482"/>
              <a:ext cx="321985" cy="320401"/>
            </a:xfrm>
            <a:custGeom>
              <a:avLst/>
              <a:gdLst>
                <a:gd name="T0" fmla="*/ 73 w 203"/>
                <a:gd name="T1" fmla="*/ 202 h 202"/>
                <a:gd name="T2" fmla="*/ 203 w 203"/>
                <a:gd name="T3" fmla="*/ 74 h 202"/>
                <a:gd name="T4" fmla="*/ 130 w 203"/>
                <a:gd name="T5" fmla="*/ 0 h 202"/>
                <a:gd name="T6" fmla="*/ 0 w 203"/>
                <a:gd name="T7" fmla="*/ 128 h 202"/>
                <a:gd name="T8" fmla="*/ 73 w 203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2">
                  <a:moveTo>
                    <a:pt x="73" y="202"/>
                  </a:moveTo>
                  <a:lnTo>
                    <a:pt x="203" y="74"/>
                  </a:lnTo>
                  <a:lnTo>
                    <a:pt x="130" y="0"/>
                  </a:lnTo>
                  <a:lnTo>
                    <a:pt x="0" y="128"/>
                  </a:lnTo>
                  <a:lnTo>
                    <a:pt x="73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ïṩliďé">
              <a:extLst>
                <a:ext uri="{FF2B5EF4-FFF2-40B4-BE49-F238E27FC236}">
                  <a16:creationId xmlns="" xmlns:a16="http://schemas.microsoft.com/office/drawing/2014/main" id="{81A982D9-0019-4183-ADA4-CD94BF42D1CF}"/>
                </a:ext>
              </a:extLst>
            </p:cNvPr>
            <p:cNvSpPr/>
            <p:nvPr/>
          </p:nvSpPr>
          <p:spPr bwMode="auto">
            <a:xfrm>
              <a:off x="10616138" y="2192692"/>
              <a:ext cx="361640" cy="355295"/>
            </a:xfrm>
            <a:custGeom>
              <a:avLst/>
              <a:gdLst>
                <a:gd name="T0" fmla="*/ 14 w 228"/>
                <a:gd name="T1" fmla="*/ 224 h 224"/>
                <a:gd name="T2" fmla="*/ 228 w 228"/>
                <a:gd name="T3" fmla="*/ 14 h 224"/>
                <a:gd name="T4" fmla="*/ 214 w 228"/>
                <a:gd name="T5" fmla="*/ 0 h 224"/>
                <a:gd name="T6" fmla="*/ 0 w 228"/>
                <a:gd name="T7" fmla="*/ 210 h 224"/>
                <a:gd name="T8" fmla="*/ 14 w 228"/>
                <a:gd name="T9" fmla="*/ 224 h 224"/>
                <a:gd name="T10" fmla="*/ 14 w 228"/>
                <a:gd name="T11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24">
                  <a:moveTo>
                    <a:pt x="14" y="224"/>
                  </a:moveTo>
                  <a:lnTo>
                    <a:pt x="228" y="14"/>
                  </a:lnTo>
                  <a:lnTo>
                    <a:pt x="214" y="0"/>
                  </a:lnTo>
                  <a:lnTo>
                    <a:pt x="0" y="210"/>
                  </a:lnTo>
                  <a:lnTo>
                    <a:pt x="14" y="224"/>
                  </a:lnTo>
                  <a:lnTo>
                    <a:pt x="14" y="224"/>
                  </a:lnTo>
                  <a:close/>
                </a:path>
              </a:pathLst>
            </a:custGeom>
            <a:solidFill>
              <a:srgbClr val="4D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iṣḻíďè">
              <a:extLst>
                <a:ext uri="{FF2B5EF4-FFF2-40B4-BE49-F238E27FC236}">
                  <a16:creationId xmlns="" xmlns:a16="http://schemas.microsoft.com/office/drawing/2014/main" id="{20B98CB2-0847-4262-B29D-9D8E35E6731B}"/>
                </a:ext>
              </a:extLst>
            </p:cNvPr>
            <p:cNvSpPr/>
            <p:nvPr/>
          </p:nvSpPr>
          <p:spPr bwMode="auto">
            <a:xfrm>
              <a:off x="10701787" y="2487713"/>
              <a:ext cx="34895" cy="33308"/>
            </a:xfrm>
            <a:prstGeom prst="ellipse">
              <a:avLst/>
            </a:pr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iSļíďé">
              <a:extLst>
                <a:ext uri="{FF2B5EF4-FFF2-40B4-BE49-F238E27FC236}">
                  <a16:creationId xmlns="" xmlns:a16="http://schemas.microsoft.com/office/drawing/2014/main" id="{33D08ACA-167B-4C2C-AC19-BFFDC8E945A6}"/>
                </a:ext>
              </a:extLst>
            </p:cNvPr>
            <p:cNvSpPr/>
            <p:nvPr/>
          </p:nvSpPr>
          <p:spPr bwMode="auto">
            <a:xfrm>
              <a:off x="10689099" y="2540055"/>
              <a:ext cx="61859" cy="98340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22 h 71"/>
                <a:gd name="T4" fmla="*/ 22 w 44"/>
                <a:gd name="T5" fmla="*/ 0 h 71"/>
                <a:gd name="T6" fmla="*/ 44 w 44"/>
                <a:gd name="T7" fmla="*/ 22 h 71"/>
                <a:gd name="T8" fmla="*/ 44 w 44"/>
                <a:gd name="T9" fmla="*/ 71 h 71"/>
                <a:gd name="T10" fmla="*/ 0 w 44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0" y="71"/>
                    <a:pt x="0" y="71"/>
                    <a:pt x="0" y="71"/>
                  </a:cubicBez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ïṣḷiḍé">
              <a:extLst>
                <a:ext uri="{FF2B5EF4-FFF2-40B4-BE49-F238E27FC236}">
                  <a16:creationId xmlns="" xmlns:a16="http://schemas.microsoft.com/office/drawing/2014/main" id="{ABCA306B-A1C8-4625-927B-03B32D3FC490}"/>
                </a:ext>
              </a:extLst>
            </p:cNvPr>
            <p:cNvSpPr/>
            <p:nvPr/>
          </p:nvSpPr>
          <p:spPr bwMode="auto">
            <a:xfrm>
              <a:off x="10708134" y="2411579"/>
              <a:ext cx="19033" cy="142752"/>
            </a:xfrm>
            <a:custGeom>
              <a:avLst/>
              <a:gdLst>
                <a:gd name="T0" fmla="*/ 2 w 12"/>
                <a:gd name="T1" fmla="*/ 90 h 90"/>
                <a:gd name="T2" fmla="*/ 12 w 12"/>
                <a:gd name="T3" fmla="*/ 90 h 90"/>
                <a:gd name="T4" fmla="*/ 9 w 12"/>
                <a:gd name="T5" fmla="*/ 0 h 90"/>
                <a:gd name="T6" fmla="*/ 0 w 12"/>
                <a:gd name="T7" fmla="*/ 5 h 90"/>
                <a:gd name="T8" fmla="*/ 2 w 12"/>
                <a:gd name="T9" fmla="*/ 90 h 90"/>
                <a:gd name="T10" fmla="*/ 2 w 12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0">
                  <a:moveTo>
                    <a:pt x="2" y="90"/>
                  </a:moveTo>
                  <a:lnTo>
                    <a:pt x="12" y="90"/>
                  </a:lnTo>
                  <a:lnTo>
                    <a:pt x="9" y="0"/>
                  </a:lnTo>
                  <a:lnTo>
                    <a:pt x="0" y="5"/>
                  </a:lnTo>
                  <a:lnTo>
                    <a:pt x="2" y="90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iṡlïdé">
              <a:extLst>
                <a:ext uri="{FF2B5EF4-FFF2-40B4-BE49-F238E27FC236}">
                  <a16:creationId xmlns="" xmlns:a16="http://schemas.microsoft.com/office/drawing/2014/main" id="{C3E09BEC-17AA-4C1E-98C5-B3010CFEF0FE}"/>
                </a:ext>
              </a:extLst>
            </p:cNvPr>
            <p:cNvSpPr/>
            <p:nvPr/>
          </p:nvSpPr>
          <p:spPr bwMode="auto">
            <a:xfrm>
              <a:off x="10708134" y="2356063"/>
              <a:ext cx="71376" cy="71376"/>
            </a:xfrm>
            <a:custGeom>
              <a:avLst/>
              <a:gdLst>
                <a:gd name="T0" fmla="*/ 45 w 45"/>
                <a:gd name="T1" fmla="*/ 6 h 45"/>
                <a:gd name="T2" fmla="*/ 5 w 45"/>
                <a:gd name="T3" fmla="*/ 45 h 45"/>
                <a:gd name="T4" fmla="*/ 0 w 45"/>
                <a:gd name="T5" fmla="*/ 40 h 45"/>
                <a:gd name="T6" fmla="*/ 41 w 45"/>
                <a:gd name="T7" fmla="*/ 0 h 45"/>
                <a:gd name="T8" fmla="*/ 45 w 45"/>
                <a:gd name="T9" fmla="*/ 6 h 45"/>
                <a:gd name="T10" fmla="*/ 45 w 45"/>
                <a:gd name="T11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5">
                  <a:moveTo>
                    <a:pt x="45" y="6"/>
                  </a:moveTo>
                  <a:lnTo>
                    <a:pt x="5" y="45"/>
                  </a:lnTo>
                  <a:lnTo>
                    <a:pt x="0" y="40"/>
                  </a:lnTo>
                  <a:lnTo>
                    <a:pt x="41" y="0"/>
                  </a:lnTo>
                  <a:lnTo>
                    <a:pt x="45" y="6"/>
                  </a:lnTo>
                  <a:lnTo>
                    <a:pt x="45" y="6"/>
                  </a:ln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îṧlíḍe">
              <a:extLst>
                <a:ext uri="{FF2B5EF4-FFF2-40B4-BE49-F238E27FC236}">
                  <a16:creationId xmlns="" xmlns:a16="http://schemas.microsoft.com/office/drawing/2014/main" id="{C5E889AD-A1DF-4C5B-82A7-4C20CBEDF8D4}"/>
                </a:ext>
              </a:extLst>
            </p:cNvPr>
            <p:cNvSpPr/>
            <p:nvPr/>
          </p:nvSpPr>
          <p:spPr bwMode="auto">
            <a:xfrm>
              <a:off x="10855644" y="3098377"/>
              <a:ext cx="42826" cy="34895"/>
            </a:xfrm>
            <a:custGeom>
              <a:avLst/>
              <a:gdLst>
                <a:gd name="T0" fmla="*/ 30 w 30"/>
                <a:gd name="T1" fmla="*/ 21 h 25"/>
                <a:gd name="T2" fmla="*/ 17 w 30"/>
                <a:gd name="T3" fmla="*/ 10 h 25"/>
                <a:gd name="T4" fmla="*/ 13 w 30"/>
                <a:gd name="T5" fmla="*/ 0 h 25"/>
                <a:gd name="T6" fmla="*/ 0 w 30"/>
                <a:gd name="T7" fmla="*/ 0 h 25"/>
                <a:gd name="T8" fmla="*/ 13 w 30"/>
                <a:gd name="T9" fmla="*/ 3 h 25"/>
                <a:gd name="T10" fmla="*/ 17 w 30"/>
                <a:gd name="T11" fmla="*/ 23 h 25"/>
                <a:gd name="T12" fmla="*/ 30 w 30"/>
                <a:gd name="T13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5">
                  <a:moveTo>
                    <a:pt x="30" y="21"/>
                  </a:moveTo>
                  <a:cubicBezTo>
                    <a:pt x="23" y="25"/>
                    <a:pt x="19" y="15"/>
                    <a:pt x="17" y="10"/>
                  </a:cubicBezTo>
                  <a:cubicBezTo>
                    <a:pt x="16" y="5"/>
                    <a:pt x="16" y="0"/>
                    <a:pt x="13" y="0"/>
                  </a:cubicBezTo>
                  <a:cubicBezTo>
                    <a:pt x="10" y="0"/>
                    <a:pt x="0" y="0"/>
                    <a:pt x="0" y="0"/>
                  </a:cubicBezTo>
                  <a:cubicBezTo>
                    <a:pt x="0" y="0"/>
                    <a:pt x="10" y="2"/>
                    <a:pt x="13" y="3"/>
                  </a:cubicBezTo>
                  <a:cubicBezTo>
                    <a:pt x="15" y="4"/>
                    <a:pt x="16" y="20"/>
                    <a:pt x="17" y="23"/>
                  </a:cubicBezTo>
                  <a:cubicBezTo>
                    <a:pt x="17" y="23"/>
                    <a:pt x="24" y="25"/>
                    <a:pt x="30" y="21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íṥľiḑé">
              <a:extLst>
                <a:ext uri="{FF2B5EF4-FFF2-40B4-BE49-F238E27FC236}">
                  <a16:creationId xmlns="" xmlns:a16="http://schemas.microsoft.com/office/drawing/2014/main" id="{88367F51-10EC-4787-8393-16A4E07A4FA1}"/>
                </a:ext>
              </a:extLst>
            </p:cNvPr>
            <p:cNvSpPr/>
            <p:nvPr/>
          </p:nvSpPr>
          <p:spPr bwMode="auto">
            <a:xfrm>
              <a:off x="10901642" y="3115823"/>
              <a:ext cx="1586" cy="1586"/>
            </a:xfrm>
            <a:prstGeom prst="rect">
              <a:avLst/>
            </a:pr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íśļïḍé">
              <a:extLst>
                <a:ext uri="{FF2B5EF4-FFF2-40B4-BE49-F238E27FC236}">
                  <a16:creationId xmlns="" xmlns:a16="http://schemas.microsoft.com/office/drawing/2014/main" id="{018D3796-777C-4D45-81AB-37DF2350A67A}"/>
                </a:ext>
              </a:extLst>
            </p:cNvPr>
            <p:cNvSpPr/>
            <p:nvPr/>
          </p:nvSpPr>
          <p:spPr bwMode="auto">
            <a:xfrm>
              <a:off x="10857229" y="3077755"/>
              <a:ext cx="53928" cy="38068"/>
            </a:xfrm>
            <a:custGeom>
              <a:avLst/>
              <a:gdLst>
                <a:gd name="T0" fmla="*/ 38 w 38"/>
                <a:gd name="T1" fmla="*/ 23 h 27"/>
                <a:gd name="T2" fmla="*/ 31 w 38"/>
                <a:gd name="T3" fmla="*/ 15 h 27"/>
                <a:gd name="T4" fmla="*/ 19 w 38"/>
                <a:gd name="T5" fmla="*/ 2 h 27"/>
                <a:gd name="T6" fmla="*/ 0 w 38"/>
                <a:gd name="T7" fmla="*/ 0 h 27"/>
                <a:gd name="T8" fmla="*/ 24 w 38"/>
                <a:gd name="T9" fmla="*/ 7 h 27"/>
                <a:gd name="T10" fmla="*/ 32 w 38"/>
                <a:gd name="T11" fmla="*/ 27 h 27"/>
                <a:gd name="T12" fmla="*/ 38 w 38"/>
                <a:gd name="T13" fmla="*/ 23 h 27"/>
                <a:gd name="T14" fmla="*/ 38 w 38"/>
                <a:gd name="T1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7">
                  <a:moveTo>
                    <a:pt x="38" y="23"/>
                  </a:moveTo>
                  <a:cubicBezTo>
                    <a:pt x="35" y="26"/>
                    <a:pt x="32" y="19"/>
                    <a:pt x="31" y="15"/>
                  </a:cubicBezTo>
                  <a:cubicBezTo>
                    <a:pt x="28" y="9"/>
                    <a:pt x="29" y="3"/>
                    <a:pt x="19" y="2"/>
                  </a:cubicBez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22" y="3"/>
                    <a:pt x="24" y="7"/>
                  </a:cubicBezTo>
                  <a:cubicBezTo>
                    <a:pt x="27" y="11"/>
                    <a:pt x="31" y="21"/>
                    <a:pt x="32" y="27"/>
                  </a:cubicBezTo>
                  <a:cubicBezTo>
                    <a:pt x="32" y="27"/>
                    <a:pt x="36" y="26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íṥļîḋé">
              <a:extLst>
                <a:ext uri="{FF2B5EF4-FFF2-40B4-BE49-F238E27FC236}">
                  <a16:creationId xmlns="" xmlns:a16="http://schemas.microsoft.com/office/drawing/2014/main" id="{A0F3FF2F-E84C-4FE0-BFDD-168F31764F44}"/>
                </a:ext>
              </a:extLst>
            </p:cNvPr>
            <p:cNvSpPr/>
            <p:nvPr/>
          </p:nvSpPr>
          <p:spPr bwMode="auto">
            <a:xfrm>
              <a:off x="10865160" y="3066653"/>
              <a:ext cx="47584" cy="20620"/>
            </a:xfrm>
            <a:custGeom>
              <a:avLst/>
              <a:gdLst>
                <a:gd name="T0" fmla="*/ 35 w 35"/>
                <a:gd name="T1" fmla="*/ 9 h 15"/>
                <a:gd name="T2" fmla="*/ 34 w 35"/>
                <a:gd name="T3" fmla="*/ 9 h 15"/>
                <a:gd name="T4" fmla="*/ 29 w 35"/>
                <a:gd name="T5" fmla="*/ 8 h 15"/>
                <a:gd name="T6" fmla="*/ 21 w 35"/>
                <a:gd name="T7" fmla="*/ 1 h 15"/>
                <a:gd name="T8" fmla="*/ 0 w 35"/>
                <a:gd name="T9" fmla="*/ 0 h 15"/>
                <a:gd name="T10" fmla="*/ 20 w 35"/>
                <a:gd name="T11" fmla="*/ 4 h 15"/>
                <a:gd name="T12" fmla="*/ 30 w 35"/>
                <a:gd name="T13" fmla="*/ 15 h 15"/>
                <a:gd name="T14" fmla="*/ 35 w 35"/>
                <a:gd name="T1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5">
                  <a:moveTo>
                    <a:pt x="35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3" y="12"/>
                    <a:pt x="30" y="9"/>
                    <a:pt x="29" y="8"/>
                  </a:cubicBezTo>
                  <a:cubicBezTo>
                    <a:pt x="29" y="6"/>
                    <a:pt x="26" y="2"/>
                    <a:pt x="21" y="1"/>
                  </a:cubicBezTo>
                  <a:cubicBezTo>
                    <a:pt x="15" y="1"/>
                    <a:pt x="0" y="0"/>
                    <a:pt x="0" y="0"/>
                  </a:cubicBezTo>
                  <a:cubicBezTo>
                    <a:pt x="0" y="0"/>
                    <a:pt x="14" y="3"/>
                    <a:pt x="20" y="4"/>
                  </a:cubicBezTo>
                  <a:cubicBezTo>
                    <a:pt x="26" y="4"/>
                    <a:pt x="28" y="10"/>
                    <a:pt x="30" y="15"/>
                  </a:cubicBezTo>
                  <a:cubicBezTo>
                    <a:pt x="30" y="15"/>
                    <a:pt x="34" y="13"/>
                    <a:pt x="35" y="9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iṧ1îdè">
              <a:extLst>
                <a:ext uri="{FF2B5EF4-FFF2-40B4-BE49-F238E27FC236}">
                  <a16:creationId xmlns="" xmlns:a16="http://schemas.microsoft.com/office/drawing/2014/main" id="{F825EBC7-2C36-4E42-85BD-2316F5C7D689}"/>
                </a:ext>
              </a:extLst>
            </p:cNvPr>
            <p:cNvSpPr/>
            <p:nvPr/>
          </p:nvSpPr>
          <p:spPr bwMode="auto">
            <a:xfrm>
              <a:off x="10944467" y="2319583"/>
              <a:ext cx="60272" cy="60272"/>
            </a:xfrm>
            <a:custGeom>
              <a:avLst/>
              <a:gdLst>
                <a:gd name="T0" fmla="*/ 38 w 38"/>
                <a:gd name="T1" fmla="*/ 38 h 38"/>
                <a:gd name="T2" fmla="*/ 0 w 38"/>
                <a:gd name="T3" fmla="*/ 0 h 38"/>
                <a:gd name="T4" fmla="*/ 38 w 38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8">
                  <a:moveTo>
                    <a:pt x="38" y="38"/>
                  </a:moveTo>
                  <a:lnTo>
                    <a:pt x="0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C2C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í$ļiḓe">
              <a:extLst>
                <a:ext uri="{FF2B5EF4-FFF2-40B4-BE49-F238E27FC236}">
                  <a16:creationId xmlns="" xmlns:a16="http://schemas.microsoft.com/office/drawing/2014/main" id="{1A61A01F-6184-4666-9A19-939B8B764343}"/>
                </a:ext>
              </a:extLst>
            </p:cNvPr>
            <p:cNvSpPr/>
            <p:nvPr/>
          </p:nvSpPr>
          <p:spPr bwMode="auto">
            <a:xfrm>
              <a:off x="10944467" y="2319583"/>
              <a:ext cx="60272" cy="60272"/>
            </a:xfrm>
            <a:custGeom>
              <a:avLst/>
              <a:gdLst>
                <a:gd name="T0" fmla="*/ 38 w 38"/>
                <a:gd name="T1" fmla="*/ 38 h 38"/>
                <a:gd name="T2" fmla="*/ 0 w 38"/>
                <a:gd name="T3" fmla="*/ 0 h 38"/>
                <a:gd name="T4" fmla="*/ 38 w 38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8">
                  <a:moveTo>
                    <a:pt x="38" y="38"/>
                  </a:moveTo>
                  <a:lnTo>
                    <a:pt x="0" y="0"/>
                  </a:lnTo>
                  <a:lnTo>
                    <a:pt x="38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íŝļîdè">
              <a:extLst>
                <a:ext uri="{FF2B5EF4-FFF2-40B4-BE49-F238E27FC236}">
                  <a16:creationId xmlns="" xmlns:a16="http://schemas.microsoft.com/office/drawing/2014/main" id="{A1A6B0BC-E290-4DC7-B9A5-958B8831090C}"/>
                </a:ext>
              </a:extLst>
            </p:cNvPr>
            <p:cNvSpPr/>
            <p:nvPr/>
          </p:nvSpPr>
          <p:spPr bwMode="auto">
            <a:xfrm>
              <a:off x="10888953" y="2451232"/>
              <a:ext cx="44412" cy="44412"/>
            </a:xfrm>
            <a:custGeom>
              <a:avLst/>
              <a:gdLst>
                <a:gd name="T0" fmla="*/ 0 w 28"/>
                <a:gd name="T1" fmla="*/ 28 h 28"/>
                <a:gd name="T2" fmla="*/ 0 w 28"/>
                <a:gd name="T3" fmla="*/ 28 h 28"/>
                <a:gd name="T4" fmla="*/ 28 w 28"/>
                <a:gd name="T5" fmla="*/ 0 h 28"/>
                <a:gd name="T6" fmla="*/ 0 w 28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09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íŝ1iďe">
              <a:extLst>
                <a:ext uri="{FF2B5EF4-FFF2-40B4-BE49-F238E27FC236}">
                  <a16:creationId xmlns="" xmlns:a16="http://schemas.microsoft.com/office/drawing/2014/main" id="{53FEBAA6-5C0B-4BFB-B35B-110E8F2C1C29}"/>
                </a:ext>
              </a:extLst>
            </p:cNvPr>
            <p:cNvSpPr/>
            <p:nvPr/>
          </p:nvSpPr>
          <p:spPr bwMode="auto">
            <a:xfrm>
              <a:off x="10888953" y="2451232"/>
              <a:ext cx="44412" cy="44412"/>
            </a:xfrm>
            <a:custGeom>
              <a:avLst/>
              <a:gdLst>
                <a:gd name="T0" fmla="*/ 0 w 28"/>
                <a:gd name="T1" fmla="*/ 28 h 28"/>
                <a:gd name="T2" fmla="*/ 0 w 28"/>
                <a:gd name="T3" fmla="*/ 28 h 28"/>
                <a:gd name="T4" fmla="*/ 28 w 28"/>
                <a:gd name="T5" fmla="*/ 0 h 28"/>
                <a:gd name="T6" fmla="*/ 0 w 28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iśḻîḑé">
              <a:extLst>
                <a:ext uri="{FF2B5EF4-FFF2-40B4-BE49-F238E27FC236}">
                  <a16:creationId xmlns="" xmlns:a16="http://schemas.microsoft.com/office/drawing/2014/main" id="{FBBF57AC-1055-4886-B04A-542E7DFB99DE}"/>
                </a:ext>
              </a:extLst>
            </p:cNvPr>
            <p:cNvSpPr/>
            <p:nvPr/>
          </p:nvSpPr>
          <p:spPr bwMode="auto">
            <a:xfrm>
              <a:off x="10881022" y="2495644"/>
              <a:ext cx="7931" cy="4758"/>
            </a:xfrm>
            <a:custGeom>
              <a:avLst/>
              <a:gdLst>
                <a:gd name="T0" fmla="*/ 0 w 5"/>
                <a:gd name="T1" fmla="*/ 3 h 3"/>
                <a:gd name="T2" fmla="*/ 0 w 5"/>
                <a:gd name="T3" fmla="*/ 3 h 3"/>
                <a:gd name="T4" fmla="*/ 5 w 5"/>
                <a:gd name="T5" fmla="*/ 0 h 3"/>
                <a:gd name="T6" fmla="*/ 5 w 5"/>
                <a:gd name="T7" fmla="*/ 0 h 3"/>
                <a:gd name="T8" fmla="*/ 0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95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işľîḋé">
              <a:extLst>
                <a:ext uri="{FF2B5EF4-FFF2-40B4-BE49-F238E27FC236}">
                  <a16:creationId xmlns="" xmlns:a16="http://schemas.microsoft.com/office/drawing/2014/main" id="{CD578C2D-9AFC-4C60-B7C9-F3C1322CDD9C}"/>
                </a:ext>
              </a:extLst>
            </p:cNvPr>
            <p:cNvSpPr/>
            <p:nvPr/>
          </p:nvSpPr>
          <p:spPr bwMode="auto">
            <a:xfrm>
              <a:off x="10881022" y="2495644"/>
              <a:ext cx="7931" cy="4758"/>
            </a:xfrm>
            <a:custGeom>
              <a:avLst/>
              <a:gdLst>
                <a:gd name="T0" fmla="*/ 0 w 5"/>
                <a:gd name="T1" fmla="*/ 3 h 3"/>
                <a:gd name="T2" fmla="*/ 0 w 5"/>
                <a:gd name="T3" fmla="*/ 3 h 3"/>
                <a:gd name="T4" fmla="*/ 5 w 5"/>
                <a:gd name="T5" fmla="*/ 0 h 3"/>
                <a:gd name="T6" fmla="*/ 5 w 5"/>
                <a:gd name="T7" fmla="*/ 0 h 3"/>
                <a:gd name="T8" fmla="*/ 0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iṥľïḓè">
              <a:extLst>
                <a:ext uri="{FF2B5EF4-FFF2-40B4-BE49-F238E27FC236}">
                  <a16:creationId xmlns="" xmlns:a16="http://schemas.microsoft.com/office/drawing/2014/main" id="{DDE39E23-C682-402F-A6E8-5AB5888F6F28}"/>
                </a:ext>
              </a:extLst>
            </p:cNvPr>
            <p:cNvSpPr/>
            <p:nvPr/>
          </p:nvSpPr>
          <p:spPr bwMode="auto">
            <a:xfrm>
              <a:off x="10830265" y="2295791"/>
              <a:ext cx="174474" cy="204611"/>
            </a:xfrm>
            <a:custGeom>
              <a:avLst/>
              <a:gdLst>
                <a:gd name="T0" fmla="*/ 37 w 126"/>
                <a:gd name="T1" fmla="*/ 148 h 148"/>
                <a:gd name="T2" fmla="*/ 36 w 126"/>
                <a:gd name="T3" fmla="*/ 147 h 148"/>
                <a:gd name="T4" fmla="*/ 12 w 126"/>
                <a:gd name="T5" fmla="*/ 82 h 148"/>
                <a:gd name="T6" fmla="*/ 66 w 126"/>
                <a:gd name="T7" fmla="*/ 0 h 148"/>
                <a:gd name="T8" fmla="*/ 83 w 126"/>
                <a:gd name="T9" fmla="*/ 17 h 148"/>
                <a:gd name="T10" fmla="*/ 126 w 126"/>
                <a:gd name="T11" fmla="*/ 61 h 148"/>
                <a:gd name="T12" fmla="*/ 75 w 126"/>
                <a:gd name="T13" fmla="*/ 112 h 148"/>
                <a:gd name="T14" fmla="*/ 42 w 126"/>
                <a:gd name="T15" fmla="*/ 144 h 148"/>
                <a:gd name="T16" fmla="*/ 37 w 126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148">
                  <a:moveTo>
                    <a:pt x="37" y="148"/>
                  </a:moveTo>
                  <a:cubicBezTo>
                    <a:pt x="37" y="148"/>
                    <a:pt x="36" y="148"/>
                    <a:pt x="36" y="147"/>
                  </a:cubicBezTo>
                  <a:cubicBezTo>
                    <a:pt x="17" y="126"/>
                    <a:pt x="0" y="101"/>
                    <a:pt x="12" y="82"/>
                  </a:cubicBezTo>
                  <a:cubicBezTo>
                    <a:pt x="21" y="67"/>
                    <a:pt x="55" y="17"/>
                    <a:pt x="66" y="0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37" y="148"/>
                    <a:pt x="37" y="148"/>
                    <a:pt x="37" y="148"/>
                  </a:cubicBezTo>
                </a:path>
              </a:pathLst>
            </a:custGeom>
            <a:solidFill>
              <a:srgbClr val="203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sľíḑê">
              <a:extLst>
                <a:ext uri="{FF2B5EF4-FFF2-40B4-BE49-F238E27FC236}">
                  <a16:creationId xmlns="" xmlns:a16="http://schemas.microsoft.com/office/drawing/2014/main" id="{F8F25ADA-3608-4EE2-9789-98E08A7DDA61}"/>
                </a:ext>
              </a:extLst>
            </p:cNvPr>
            <p:cNvSpPr/>
            <p:nvPr/>
          </p:nvSpPr>
          <p:spPr bwMode="auto">
            <a:xfrm>
              <a:off x="8043421" y="5246007"/>
              <a:ext cx="583698" cy="141166"/>
            </a:xfrm>
            <a:custGeom>
              <a:avLst/>
              <a:gdLst>
                <a:gd name="T0" fmla="*/ 46 w 420"/>
                <a:gd name="T1" fmla="*/ 0 h 102"/>
                <a:gd name="T2" fmla="*/ 420 w 420"/>
                <a:gd name="T3" fmla="*/ 0 h 102"/>
                <a:gd name="T4" fmla="*/ 420 w 420"/>
                <a:gd name="T5" fmla="*/ 17 h 102"/>
                <a:gd name="T6" fmla="*/ 269 w 420"/>
                <a:gd name="T7" fmla="*/ 17 h 102"/>
                <a:gd name="T8" fmla="*/ 240 w 420"/>
                <a:gd name="T9" fmla="*/ 46 h 102"/>
                <a:gd name="T10" fmla="*/ 240 w 420"/>
                <a:gd name="T11" fmla="*/ 56 h 102"/>
                <a:gd name="T12" fmla="*/ 269 w 420"/>
                <a:gd name="T13" fmla="*/ 84 h 102"/>
                <a:gd name="T14" fmla="*/ 420 w 420"/>
                <a:gd name="T15" fmla="*/ 84 h 102"/>
                <a:gd name="T16" fmla="*/ 420 w 420"/>
                <a:gd name="T17" fmla="*/ 102 h 102"/>
                <a:gd name="T18" fmla="*/ 46 w 420"/>
                <a:gd name="T19" fmla="*/ 102 h 102"/>
                <a:gd name="T20" fmla="*/ 0 w 420"/>
                <a:gd name="T21" fmla="*/ 56 h 102"/>
                <a:gd name="T22" fmla="*/ 0 w 420"/>
                <a:gd name="T23" fmla="*/ 46 h 102"/>
                <a:gd name="T24" fmla="*/ 46 w 420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102">
                  <a:moveTo>
                    <a:pt x="46" y="0"/>
                  </a:moveTo>
                  <a:cubicBezTo>
                    <a:pt x="420" y="0"/>
                    <a:pt x="420" y="0"/>
                    <a:pt x="420" y="0"/>
                  </a:cubicBezTo>
                  <a:cubicBezTo>
                    <a:pt x="420" y="17"/>
                    <a:pt x="420" y="17"/>
                    <a:pt x="420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53" y="17"/>
                    <a:pt x="240" y="30"/>
                    <a:pt x="240" y="46"/>
                  </a:cubicBezTo>
                  <a:cubicBezTo>
                    <a:pt x="240" y="56"/>
                    <a:pt x="240" y="56"/>
                    <a:pt x="240" y="56"/>
                  </a:cubicBezTo>
                  <a:cubicBezTo>
                    <a:pt x="240" y="71"/>
                    <a:pt x="253" y="84"/>
                    <a:pt x="269" y="84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0" y="102"/>
                    <a:pt x="420" y="102"/>
                    <a:pt x="420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20" y="102"/>
                    <a:pt x="0" y="81"/>
                    <a:pt x="0" y="5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0" y="0"/>
                    <a:pt x="46" y="0"/>
                  </a:cubicBezTo>
                </a:path>
              </a:pathLst>
            </a:custGeom>
            <a:solidFill>
              <a:srgbClr val="00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ṧľiḋé">
              <a:extLst>
                <a:ext uri="{FF2B5EF4-FFF2-40B4-BE49-F238E27FC236}">
                  <a16:creationId xmlns="" xmlns:a16="http://schemas.microsoft.com/office/drawing/2014/main" id="{79D9E374-264F-440C-922D-E3A76459765F}"/>
                </a:ext>
              </a:extLst>
            </p:cNvPr>
            <p:cNvSpPr/>
            <p:nvPr/>
          </p:nvSpPr>
          <p:spPr bwMode="auto">
            <a:xfrm>
              <a:off x="8376510" y="5269800"/>
              <a:ext cx="222060" cy="93582"/>
            </a:xfrm>
            <a:custGeom>
              <a:avLst/>
              <a:gdLst>
                <a:gd name="T0" fmla="*/ 29 w 160"/>
                <a:gd name="T1" fmla="*/ 67 h 67"/>
                <a:gd name="T2" fmla="*/ 0 w 160"/>
                <a:gd name="T3" fmla="*/ 39 h 67"/>
                <a:gd name="T4" fmla="*/ 0 w 160"/>
                <a:gd name="T5" fmla="*/ 29 h 67"/>
                <a:gd name="T6" fmla="*/ 29 w 160"/>
                <a:gd name="T7" fmla="*/ 0 h 67"/>
                <a:gd name="T8" fmla="*/ 160 w 160"/>
                <a:gd name="T9" fmla="*/ 0 h 67"/>
                <a:gd name="T10" fmla="*/ 148 w 160"/>
                <a:gd name="T11" fmla="*/ 32 h 67"/>
                <a:gd name="T12" fmla="*/ 160 w 160"/>
                <a:gd name="T13" fmla="*/ 67 h 67"/>
                <a:gd name="T14" fmla="*/ 29 w 160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7">
                  <a:moveTo>
                    <a:pt x="29" y="67"/>
                  </a:moveTo>
                  <a:cubicBezTo>
                    <a:pt x="13" y="67"/>
                    <a:pt x="0" y="54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48" y="7"/>
                    <a:pt x="148" y="32"/>
                  </a:cubicBezTo>
                  <a:cubicBezTo>
                    <a:pt x="148" y="60"/>
                    <a:pt x="160" y="67"/>
                    <a:pt x="160" y="67"/>
                  </a:cubicBezTo>
                  <a:cubicBezTo>
                    <a:pt x="29" y="67"/>
                    <a:pt x="29" y="67"/>
                    <a:pt x="29" y="67"/>
                  </a:cubicBezTo>
                </a:path>
              </a:pathLst>
            </a:custGeom>
            <a:solidFill>
              <a:srgbClr val="D3E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ḻïḑê">
              <a:extLst>
                <a:ext uri="{FF2B5EF4-FFF2-40B4-BE49-F238E27FC236}">
                  <a16:creationId xmlns="" xmlns:a16="http://schemas.microsoft.com/office/drawing/2014/main" id="{3D6C6369-0A9A-4D79-8EB5-599BA052AB5D}"/>
                </a:ext>
              </a:extLst>
            </p:cNvPr>
            <p:cNvSpPr/>
            <p:nvPr/>
          </p:nvSpPr>
          <p:spPr bwMode="auto">
            <a:xfrm>
              <a:off x="8121141" y="5575923"/>
              <a:ext cx="743899" cy="115788"/>
            </a:xfrm>
            <a:custGeom>
              <a:avLst/>
              <a:gdLst>
                <a:gd name="T0" fmla="*/ 507 w 536"/>
                <a:gd name="T1" fmla="*/ 83 h 83"/>
                <a:gd name="T2" fmla="*/ 536 w 536"/>
                <a:gd name="T3" fmla="*/ 54 h 83"/>
                <a:gd name="T4" fmla="*/ 536 w 536"/>
                <a:gd name="T5" fmla="*/ 29 h 83"/>
                <a:gd name="T6" fmla="*/ 507 w 536"/>
                <a:gd name="T7" fmla="*/ 0 h 83"/>
                <a:gd name="T8" fmla="*/ 0 w 536"/>
                <a:gd name="T9" fmla="*/ 0 h 83"/>
                <a:gd name="T10" fmla="*/ 12 w 536"/>
                <a:gd name="T11" fmla="*/ 39 h 83"/>
                <a:gd name="T12" fmla="*/ 0 w 536"/>
                <a:gd name="T13" fmla="*/ 83 h 83"/>
                <a:gd name="T14" fmla="*/ 507 w 536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6" h="83">
                  <a:moveTo>
                    <a:pt x="507" y="83"/>
                  </a:moveTo>
                  <a:cubicBezTo>
                    <a:pt x="523" y="83"/>
                    <a:pt x="536" y="70"/>
                    <a:pt x="536" y="54"/>
                  </a:cubicBezTo>
                  <a:cubicBezTo>
                    <a:pt x="536" y="29"/>
                    <a:pt x="536" y="29"/>
                    <a:pt x="536" y="29"/>
                  </a:cubicBezTo>
                  <a:cubicBezTo>
                    <a:pt x="536" y="13"/>
                    <a:pt x="523" y="0"/>
                    <a:pt x="50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15"/>
                    <a:pt x="12" y="39"/>
                  </a:cubicBezTo>
                  <a:cubicBezTo>
                    <a:pt x="12" y="68"/>
                    <a:pt x="0" y="83"/>
                    <a:pt x="0" y="83"/>
                  </a:cubicBezTo>
                  <a:cubicBezTo>
                    <a:pt x="507" y="83"/>
                    <a:pt x="507" y="83"/>
                    <a:pt x="507" y="83"/>
                  </a:cubicBezTo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şļidê">
              <a:extLst>
                <a:ext uri="{FF2B5EF4-FFF2-40B4-BE49-F238E27FC236}">
                  <a16:creationId xmlns="" xmlns:a16="http://schemas.microsoft.com/office/drawing/2014/main" id="{B79782BD-D43F-4B80-87EE-CABA7294E09B}"/>
                </a:ext>
              </a:extLst>
            </p:cNvPr>
            <p:cNvSpPr/>
            <p:nvPr/>
          </p:nvSpPr>
          <p:spPr bwMode="auto">
            <a:xfrm>
              <a:off x="8585881" y="5575923"/>
              <a:ext cx="88823" cy="115788"/>
            </a:xfrm>
            <a:custGeom>
              <a:avLst/>
              <a:gdLst>
                <a:gd name="T0" fmla="*/ 63 w 63"/>
                <a:gd name="T1" fmla="*/ 0 h 83"/>
                <a:gd name="T2" fmla="*/ 0 w 63"/>
                <a:gd name="T3" fmla="*/ 0 h 83"/>
                <a:gd name="T4" fmla="*/ 6 w 63"/>
                <a:gd name="T5" fmla="*/ 41 h 83"/>
                <a:gd name="T6" fmla="*/ 0 w 63"/>
                <a:gd name="T7" fmla="*/ 83 h 83"/>
                <a:gd name="T8" fmla="*/ 63 w 63"/>
                <a:gd name="T9" fmla="*/ 83 h 83"/>
                <a:gd name="T10" fmla="*/ 63 w 63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3">
                  <a:moveTo>
                    <a:pt x="6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13"/>
                    <a:pt x="6" y="41"/>
                  </a:cubicBezTo>
                  <a:cubicBezTo>
                    <a:pt x="6" y="69"/>
                    <a:pt x="0" y="83"/>
                    <a:pt x="0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0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îṣľiḍé">
              <a:extLst>
                <a:ext uri="{FF2B5EF4-FFF2-40B4-BE49-F238E27FC236}">
                  <a16:creationId xmlns="" xmlns:a16="http://schemas.microsoft.com/office/drawing/2014/main" id="{7E0BA266-A340-42F5-B245-409F23F6133B}"/>
                </a:ext>
              </a:extLst>
            </p:cNvPr>
            <p:cNvSpPr/>
            <p:nvPr/>
          </p:nvSpPr>
          <p:spPr bwMode="auto">
            <a:xfrm>
              <a:off x="8581121" y="5571166"/>
              <a:ext cx="19033" cy="125304"/>
            </a:xfrm>
            <a:custGeom>
              <a:avLst/>
              <a:gdLst>
                <a:gd name="T0" fmla="*/ 4 w 14"/>
                <a:gd name="T1" fmla="*/ 91 h 91"/>
                <a:gd name="T2" fmla="*/ 3 w 14"/>
                <a:gd name="T3" fmla="*/ 91 h 91"/>
                <a:gd name="T4" fmla="*/ 1 w 14"/>
                <a:gd name="T5" fmla="*/ 86 h 91"/>
                <a:gd name="T6" fmla="*/ 7 w 14"/>
                <a:gd name="T7" fmla="*/ 45 h 91"/>
                <a:gd name="T8" fmla="*/ 1 w 14"/>
                <a:gd name="T9" fmla="*/ 5 h 91"/>
                <a:gd name="T10" fmla="*/ 3 w 14"/>
                <a:gd name="T11" fmla="*/ 0 h 91"/>
                <a:gd name="T12" fmla="*/ 8 w 14"/>
                <a:gd name="T13" fmla="*/ 2 h 91"/>
                <a:gd name="T14" fmla="*/ 14 w 14"/>
                <a:gd name="T15" fmla="*/ 45 h 91"/>
                <a:gd name="T16" fmla="*/ 8 w 14"/>
                <a:gd name="T17" fmla="*/ 89 h 91"/>
                <a:gd name="T18" fmla="*/ 4 w 14"/>
                <a:gd name="T1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1">
                  <a:moveTo>
                    <a:pt x="4" y="91"/>
                  </a:moveTo>
                  <a:cubicBezTo>
                    <a:pt x="4" y="91"/>
                    <a:pt x="3" y="91"/>
                    <a:pt x="3" y="91"/>
                  </a:cubicBezTo>
                  <a:cubicBezTo>
                    <a:pt x="1" y="90"/>
                    <a:pt x="0" y="88"/>
                    <a:pt x="1" y="86"/>
                  </a:cubicBezTo>
                  <a:cubicBezTo>
                    <a:pt x="1" y="86"/>
                    <a:pt x="7" y="72"/>
                    <a:pt x="7" y="45"/>
                  </a:cubicBezTo>
                  <a:cubicBezTo>
                    <a:pt x="7" y="18"/>
                    <a:pt x="1" y="5"/>
                    <a:pt x="1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5" y="0"/>
                    <a:pt x="7" y="0"/>
                    <a:pt x="8" y="2"/>
                  </a:cubicBezTo>
                  <a:cubicBezTo>
                    <a:pt x="8" y="3"/>
                    <a:pt x="14" y="16"/>
                    <a:pt x="14" y="45"/>
                  </a:cubicBezTo>
                  <a:cubicBezTo>
                    <a:pt x="14" y="73"/>
                    <a:pt x="8" y="88"/>
                    <a:pt x="8" y="89"/>
                  </a:cubicBezTo>
                  <a:cubicBezTo>
                    <a:pt x="7" y="90"/>
                    <a:pt x="6" y="91"/>
                    <a:pt x="4" y="91"/>
                  </a:cubicBezTo>
                  <a:close/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ṡḻîďé">
              <a:extLst>
                <a:ext uri="{FF2B5EF4-FFF2-40B4-BE49-F238E27FC236}">
                  <a16:creationId xmlns="" xmlns:a16="http://schemas.microsoft.com/office/drawing/2014/main" id="{223EA9E2-D625-4922-B8A3-06C97BA11D88}"/>
                </a:ext>
              </a:extLst>
            </p:cNvPr>
            <p:cNvSpPr/>
            <p:nvPr/>
          </p:nvSpPr>
          <p:spPr bwMode="auto">
            <a:xfrm>
              <a:off x="8098935" y="5550546"/>
              <a:ext cx="732795" cy="164959"/>
            </a:xfrm>
            <a:custGeom>
              <a:avLst/>
              <a:gdLst>
                <a:gd name="T0" fmla="*/ 481 w 527"/>
                <a:gd name="T1" fmla="*/ 0 h 119"/>
                <a:gd name="T2" fmla="*/ 0 w 527"/>
                <a:gd name="T3" fmla="*/ 0 h 119"/>
                <a:gd name="T4" fmla="*/ 0 w 527"/>
                <a:gd name="T5" fmla="*/ 18 h 119"/>
                <a:gd name="T6" fmla="*/ 347 w 527"/>
                <a:gd name="T7" fmla="*/ 18 h 119"/>
                <a:gd name="T8" fmla="*/ 376 w 527"/>
                <a:gd name="T9" fmla="*/ 47 h 119"/>
                <a:gd name="T10" fmla="*/ 376 w 527"/>
                <a:gd name="T11" fmla="*/ 72 h 119"/>
                <a:gd name="T12" fmla="*/ 347 w 527"/>
                <a:gd name="T13" fmla="*/ 101 h 119"/>
                <a:gd name="T14" fmla="*/ 0 w 527"/>
                <a:gd name="T15" fmla="*/ 101 h 119"/>
                <a:gd name="T16" fmla="*/ 0 w 527"/>
                <a:gd name="T17" fmla="*/ 119 h 119"/>
                <a:gd name="T18" fmla="*/ 481 w 527"/>
                <a:gd name="T19" fmla="*/ 119 h 119"/>
                <a:gd name="T20" fmla="*/ 527 w 527"/>
                <a:gd name="T21" fmla="*/ 72 h 119"/>
                <a:gd name="T22" fmla="*/ 527 w 527"/>
                <a:gd name="T23" fmla="*/ 47 h 119"/>
                <a:gd name="T24" fmla="*/ 481 w 527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7" h="119">
                  <a:moveTo>
                    <a:pt x="48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47" y="18"/>
                    <a:pt x="347" y="18"/>
                    <a:pt x="347" y="18"/>
                  </a:cubicBezTo>
                  <a:cubicBezTo>
                    <a:pt x="363" y="18"/>
                    <a:pt x="376" y="31"/>
                    <a:pt x="376" y="47"/>
                  </a:cubicBezTo>
                  <a:cubicBezTo>
                    <a:pt x="376" y="72"/>
                    <a:pt x="376" y="72"/>
                    <a:pt x="376" y="72"/>
                  </a:cubicBezTo>
                  <a:cubicBezTo>
                    <a:pt x="376" y="88"/>
                    <a:pt x="363" y="101"/>
                    <a:pt x="347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81" y="119"/>
                    <a:pt x="481" y="119"/>
                    <a:pt x="481" y="119"/>
                  </a:cubicBezTo>
                  <a:cubicBezTo>
                    <a:pt x="506" y="119"/>
                    <a:pt x="527" y="98"/>
                    <a:pt x="527" y="72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21"/>
                    <a:pt x="506" y="0"/>
                    <a:pt x="481" y="0"/>
                  </a:cubicBezTo>
                </a:path>
              </a:pathLst>
            </a:custGeom>
            <a:solidFill>
              <a:srgbClr val="4D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ŝḷiḍê">
              <a:extLst>
                <a:ext uri="{FF2B5EF4-FFF2-40B4-BE49-F238E27FC236}">
                  <a16:creationId xmlns="" xmlns:a16="http://schemas.microsoft.com/office/drawing/2014/main" id="{C19A54EA-370A-4E7C-BE3E-4CF5B595C61F}"/>
                </a:ext>
              </a:extLst>
            </p:cNvPr>
            <p:cNvSpPr/>
            <p:nvPr/>
          </p:nvSpPr>
          <p:spPr bwMode="auto">
            <a:xfrm>
              <a:off x="8584294" y="5550546"/>
              <a:ext cx="306125" cy="164959"/>
            </a:xfrm>
            <a:custGeom>
              <a:avLst/>
              <a:gdLst>
                <a:gd name="T0" fmla="*/ 173 w 220"/>
                <a:gd name="T1" fmla="*/ 0 h 119"/>
                <a:gd name="T2" fmla="*/ 0 w 220"/>
                <a:gd name="T3" fmla="*/ 0 h 119"/>
                <a:gd name="T4" fmla="*/ 46 w 220"/>
                <a:gd name="T5" fmla="*/ 47 h 119"/>
                <a:gd name="T6" fmla="*/ 46 w 220"/>
                <a:gd name="T7" fmla="*/ 72 h 119"/>
                <a:gd name="T8" fmla="*/ 0 w 220"/>
                <a:gd name="T9" fmla="*/ 119 h 119"/>
                <a:gd name="T10" fmla="*/ 173 w 220"/>
                <a:gd name="T11" fmla="*/ 119 h 119"/>
                <a:gd name="T12" fmla="*/ 220 w 220"/>
                <a:gd name="T13" fmla="*/ 72 h 119"/>
                <a:gd name="T14" fmla="*/ 220 w 220"/>
                <a:gd name="T15" fmla="*/ 47 h 119"/>
                <a:gd name="T16" fmla="*/ 173 w 220"/>
                <a:gd name="T1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119">
                  <a:moveTo>
                    <a:pt x="17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46" y="21"/>
                    <a:pt x="46" y="47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98"/>
                    <a:pt x="26" y="119"/>
                    <a:pt x="0" y="119"/>
                  </a:cubicBezTo>
                  <a:cubicBezTo>
                    <a:pt x="173" y="119"/>
                    <a:pt x="173" y="119"/>
                    <a:pt x="173" y="119"/>
                  </a:cubicBezTo>
                  <a:cubicBezTo>
                    <a:pt x="199" y="119"/>
                    <a:pt x="220" y="98"/>
                    <a:pt x="220" y="72"/>
                  </a:cubicBezTo>
                  <a:cubicBezTo>
                    <a:pt x="220" y="47"/>
                    <a:pt x="220" y="47"/>
                    <a:pt x="220" y="47"/>
                  </a:cubicBezTo>
                  <a:cubicBezTo>
                    <a:pt x="220" y="21"/>
                    <a:pt x="199" y="0"/>
                    <a:pt x="173" y="0"/>
                  </a:cubicBezTo>
                  <a:close/>
                </a:path>
              </a:pathLst>
            </a:custGeom>
            <a:solidFill>
              <a:srgbClr val="698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šļïḋè">
              <a:extLst>
                <a:ext uri="{FF2B5EF4-FFF2-40B4-BE49-F238E27FC236}">
                  <a16:creationId xmlns="" xmlns:a16="http://schemas.microsoft.com/office/drawing/2014/main" id="{F060D167-33AB-4FB3-AF91-043E4C5B965A}"/>
                </a:ext>
              </a:extLst>
            </p:cNvPr>
            <p:cNvSpPr/>
            <p:nvPr/>
          </p:nvSpPr>
          <p:spPr bwMode="auto">
            <a:xfrm>
              <a:off x="8160796" y="5387173"/>
              <a:ext cx="585284" cy="163372"/>
            </a:xfrm>
            <a:custGeom>
              <a:avLst/>
              <a:gdLst>
                <a:gd name="T0" fmla="*/ 375 w 421"/>
                <a:gd name="T1" fmla="*/ 0 h 118"/>
                <a:gd name="T2" fmla="*/ 0 w 421"/>
                <a:gd name="T3" fmla="*/ 0 h 118"/>
                <a:gd name="T4" fmla="*/ 0 w 421"/>
                <a:gd name="T5" fmla="*/ 17 h 118"/>
                <a:gd name="T6" fmla="*/ 375 w 421"/>
                <a:gd name="T7" fmla="*/ 17 h 118"/>
                <a:gd name="T8" fmla="*/ 404 w 421"/>
                <a:gd name="T9" fmla="*/ 46 h 118"/>
                <a:gd name="T10" fmla="*/ 404 w 421"/>
                <a:gd name="T11" fmla="*/ 72 h 118"/>
                <a:gd name="T12" fmla="*/ 375 w 421"/>
                <a:gd name="T13" fmla="*/ 101 h 118"/>
                <a:gd name="T14" fmla="*/ 0 w 421"/>
                <a:gd name="T15" fmla="*/ 101 h 118"/>
                <a:gd name="T16" fmla="*/ 0 w 421"/>
                <a:gd name="T17" fmla="*/ 118 h 118"/>
                <a:gd name="T18" fmla="*/ 375 w 421"/>
                <a:gd name="T19" fmla="*/ 118 h 118"/>
                <a:gd name="T20" fmla="*/ 421 w 421"/>
                <a:gd name="T21" fmla="*/ 72 h 118"/>
                <a:gd name="T22" fmla="*/ 421 w 421"/>
                <a:gd name="T23" fmla="*/ 46 h 118"/>
                <a:gd name="T24" fmla="*/ 375 w 42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1" h="118">
                  <a:moveTo>
                    <a:pt x="37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75" y="17"/>
                    <a:pt x="375" y="17"/>
                    <a:pt x="375" y="17"/>
                  </a:cubicBezTo>
                  <a:cubicBezTo>
                    <a:pt x="391" y="17"/>
                    <a:pt x="404" y="30"/>
                    <a:pt x="404" y="46"/>
                  </a:cubicBezTo>
                  <a:cubicBezTo>
                    <a:pt x="404" y="72"/>
                    <a:pt x="404" y="72"/>
                    <a:pt x="404" y="72"/>
                  </a:cubicBezTo>
                  <a:cubicBezTo>
                    <a:pt x="404" y="88"/>
                    <a:pt x="391" y="101"/>
                    <a:pt x="375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75" y="118"/>
                    <a:pt x="375" y="118"/>
                    <a:pt x="375" y="118"/>
                  </a:cubicBezTo>
                  <a:cubicBezTo>
                    <a:pt x="400" y="118"/>
                    <a:pt x="421" y="98"/>
                    <a:pt x="421" y="72"/>
                  </a:cubicBezTo>
                  <a:cubicBezTo>
                    <a:pt x="421" y="46"/>
                    <a:pt x="421" y="46"/>
                    <a:pt x="421" y="46"/>
                  </a:cubicBezTo>
                  <a:cubicBezTo>
                    <a:pt x="421" y="21"/>
                    <a:pt x="400" y="0"/>
                    <a:pt x="375" y="0"/>
                  </a:cubicBezTo>
                </a:path>
              </a:pathLst>
            </a:custGeom>
            <a:solidFill>
              <a:srgbClr val="E147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ḻîḋê">
              <a:extLst>
                <a:ext uri="{FF2B5EF4-FFF2-40B4-BE49-F238E27FC236}">
                  <a16:creationId xmlns="" xmlns:a16="http://schemas.microsoft.com/office/drawing/2014/main" id="{9D212B84-88FA-4E3B-8293-068BE7FFF490}"/>
                </a:ext>
              </a:extLst>
            </p:cNvPr>
            <p:cNvSpPr/>
            <p:nvPr/>
          </p:nvSpPr>
          <p:spPr bwMode="auto">
            <a:xfrm>
              <a:off x="8190931" y="5410966"/>
              <a:ext cx="521839" cy="117373"/>
            </a:xfrm>
            <a:custGeom>
              <a:avLst/>
              <a:gdLst>
                <a:gd name="T0" fmla="*/ 354 w 376"/>
                <a:gd name="T1" fmla="*/ 84 h 84"/>
                <a:gd name="T2" fmla="*/ 376 w 376"/>
                <a:gd name="T3" fmla="*/ 55 h 84"/>
                <a:gd name="T4" fmla="*/ 376 w 376"/>
                <a:gd name="T5" fmla="*/ 29 h 84"/>
                <a:gd name="T6" fmla="*/ 354 w 376"/>
                <a:gd name="T7" fmla="*/ 0 h 84"/>
                <a:gd name="T8" fmla="*/ 0 w 376"/>
                <a:gd name="T9" fmla="*/ 0 h 84"/>
                <a:gd name="T10" fmla="*/ 12 w 376"/>
                <a:gd name="T11" fmla="*/ 40 h 84"/>
                <a:gd name="T12" fmla="*/ 0 w 376"/>
                <a:gd name="T13" fmla="*/ 84 h 84"/>
                <a:gd name="T14" fmla="*/ 354 w 376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84">
                  <a:moveTo>
                    <a:pt x="354" y="84"/>
                  </a:moveTo>
                  <a:cubicBezTo>
                    <a:pt x="370" y="84"/>
                    <a:pt x="376" y="71"/>
                    <a:pt x="376" y="55"/>
                  </a:cubicBezTo>
                  <a:cubicBezTo>
                    <a:pt x="376" y="29"/>
                    <a:pt x="376" y="29"/>
                    <a:pt x="376" y="29"/>
                  </a:cubicBezTo>
                  <a:cubicBezTo>
                    <a:pt x="376" y="13"/>
                    <a:pt x="370" y="0"/>
                    <a:pt x="3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16"/>
                    <a:pt x="12" y="40"/>
                  </a:cubicBezTo>
                  <a:cubicBezTo>
                    <a:pt x="12" y="69"/>
                    <a:pt x="0" y="84"/>
                    <a:pt x="0" y="84"/>
                  </a:cubicBezTo>
                  <a:cubicBezTo>
                    <a:pt x="354" y="84"/>
                    <a:pt x="354" y="84"/>
                    <a:pt x="354" y="84"/>
                  </a:cubicBezTo>
                </a:path>
              </a:pathLst>
            </a:custGeom>
            <a:solidFill>
              <a:srgbClr val="EDF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îş1îḓê">
              <a:extLst>
                <a:ext uri="{FF2B5EF4-FFF2-40B4-BE49-F238E27FC236}">
                  <a16:creationId xmlns="" xmlns:a16="http://schemas.microsoft.com/office/drawing/2014/main" id="{32ACCAF5-6EE4-4B87-A0D2-30B95812632F}"/>
                </a:ext>
              </a:extLst>
            </p:cNvPr>
            <p:cNvSpPr/>
            <p:nvPr/>
          </p:nvSpPr>
          <p:spPr bwMode="auto">
            <a:xfrm>
              <a:off x="8405060" y="5458549"/>
              <a:ext cx="122133" cy="9517"/>
            </a:xfrm>
            <a:custGeom>
              <a:avLst/>
              <a:gdLst>
                <a:gd name="T0" fmla="*/ 83 w 87"/>
                <a:gd name="T1" fmla="*/ 7 h 7"/>
                <a:gd name="T2" fmla="*/ 77 w 87"/>
                <a:gd name="T3" fmla="*/ 7 h 7"/>
                <a:gd name="T4" fmla="*/ 76 w 87"/>
                <a:gd name="T5" fmla="*/ 3 h 7"/>
                <a:gd name="T6" fmla="*/ 10 w 87"/>
                <a:gd name="T7" fmla="*/ 3 h 7"/>
                <a:gd name="T8" fmla="*/ 10 w 87"/>
                <a:gd name="T9" fmla="*/ 7 h 7"/>
                <a:gd name="T10" fmla="*/ 3 w 87"/>
                <a:gd name="T11" fmla="*/ 7 h 7"/>
                <a:gd name="T12" fmla="*/ 0 w 87"/>
                <a:gd name="T13" fmla="*/ 3 h 7"/>
                <a:gd name="T14" fmla="*/ 3 w 87"/>
                <a:gd name="T15" fmla="*/ 0 h 7"/>
                <a:gd name="T16" fmla="*/ 83 w 87"/>
                <a:gd name="T17" fmla="*/ 0 h 7"/>
                <a:gd name="T18" fmla="*/ 87 w 87"/>
                <a:gd name="T19" fmla="*/ 3 h 7"/>
                <a:gd name="T20" fmla="*/ 83 w 87"/>
                <a:gd name="T2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7">
                  <a:moveTo>
                    <a:pt x="83" y="7"/>
                  </a:moveTo>
                  <a:cubicBezTo>
                    <a:pt x="77" y="7"/>
                    <a:pt x="77" y="7"/>
                    <a:pt x="77" y="7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5" y="0"/>
                    <a:pt x="87" y="1"/>
                    <a:pt x="87" y="3"/>
                  </a:cubicBezTo>
                  <a:cubicBezTo>
                    <a:pt x="87" y="5"/>
                    <a:pt x="85" y="7"/>
                    <a:pt x="83" y="7"/>
                  </a:cubicBezTo>
                </a:path>
              </a:pathLst>
            </a:custGeom>
            <a:solidFill>
              <a:srgbClr val="B7C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Sľïḋê">
              <a:extLst>
                <a:ext uri="{FF2B5EF4-FFF2-40B4-BE49-F238E27FC236}">
                  <a16:creationId xmlns="" xmlns:a16="http://schemas.microsoft.com/office/drawing/2014/main" id="{D315FFD5-82D3-454F-9BC3-6BB9466E7792}"/>
                </a:ext>
              </a:extLst>
            </p:cNvPr>
            <p:cNvSpPr/>
            <p:nvPr/>
          </p:nvSpPr>
          <p:spPr bwMode="auto">
            <a:xfrm>
              <a:off x="8511332" y="5528340"/>
              <a:ext cx="19033" cy="22206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12 w 12"/>
                <a:gd name="T5" fmla="*/ 14 h 14"/>
                <a:gd name="T6" fmla="*/ 9 w 12"/>
                <a:gd name="T7" fmla="*/ 0 h 14"/>
                <a:gd name="T8" fmla="*/ 0 w 12"/>
                <a:gd name="T9" fmla="*/ 0 h 14"/>
                <a:gd name="T10" fmla="*/ 9 w 12"/>
                <a:gd name="T11" fmla="*/ 0 h 14"/>
                <a:gd name="T12" fmla="*/ 9 w 1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12" y="14"/>
                  </a:lnTo>
                  <a:close/>
                  <a:moveTo>
                    <a:pt x="9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F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îŝ1iḋê">
              <a:extLst>
                <a:ext uri="{FF2B5EF4-FFF2-40B4-BE49-F238E27FC236}">
                  <a16:creationId xmlns="" xmlns:a16="http://schemas.microsoft.com/office/drawing/2014/main" id="{C7129EE5-764D-48D5-8B5E-7C0B9AFA9A6E}"/>
                </a:ext>
              </a:extLst>
            </p:cNvPr>
            <p:cNvSpPr/>
            <p:nvPr/>
          </p:nvSpPr>
          <p:spPr bwMode="auto">
            <a:xfrm>
              <a:off x="8511332" y="5528340"/>
              <a:ext cx="19033" cy="22206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12 w 12"/>
                <a:gd name="T5" fmla="*/ 14 h 14"/>
                <a:gd name="T6" fmla="*/ 9 w 12"/>
                <a:gd name="T7" fmla="*/ 0 h 14"/>
                <a:gd name="T8" fmla="*/ 0 w 12"/>
                <a:gd name="T9" fmla="*/ 0 h 14"/>
                <a:gd name="T10" fmla="*/ 9 w 12"/>
                <a:gd name="T11" fmla="*/ 0 h 14"/>
                <a:gd name="T12" fmla="*/ 9 w 1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12" y="14"/>
                  </a:lnTo>
                  <a:moveTo>
                    <a:pt x="9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ṡľïde">
              <a:extLst>
                <a:ext uri="{FF2B5EF4-FFF2-40B4-BE49-F238E27FC236}">
                  <a16:creationId xmlns="" xmlns:a16="http://schemas.microsoft.com/office/drawing/2014/main" id="{CA69678A-DB3A-4224-AA7D-837B4F9A1C19}"/>
                </a:ext>
              </a:extLst>
            </p:cNvPr>
            <p:cNvSpPr/>
            <p:nvPr/>
          </p:nvSpPr>
          <p:spPr bwMode="auto">
            <a:xfrm>
              <a:off x="8511332" y="5550546"/>
              <a:ext cx="19033" cy="1586"/>
            </a:xfrm>
            <a:custGeom>
              <a:avLst/>
              <a:gdLst>
                <a:gd name="T0" fmla="*/ 12 w 12"/>
                <a:gd name="T1" fmla="*/ 1 h 1"/>
                <a:gd name="T2" fmla="*/ 3 w 12"/>
                <a:gd name="T3" fmla="*/ 1 h 1"/>
                <a:gd name="T4" fmla="*/ 3 w 12"/>
                <a:gd name="T5" fmla="*/ 0 h 1"/>
                <a:gd name="T6" fmla="*/ 0 w 12"/>
                <a:gd name="T7" fmla="*/ 0 h 1"/>
                <a:gd name="T8" fmla="*/ 0 w 12"/>
                <a:gd name="T9" fmla="*/ 0 h 1"/>
                <a:gd name="T10" fmla="*/ 12 w 12"/>
                <a:gd name="T11" fmla="*/ 0 h 1"/>
                <a:gd name="T12" fmla="*/ 12 w 1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">
                  <a:moveTo>
                    <a:pt x="12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35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ṧľiḋè">
              <a:extLst>
                <a:ext uri="{FF2B5EF4-FFF2-40B4-BE49-F238E27FC236}">
                  <a16:creationId xmlns="" xmlns:a16="http://schemas.microsoft.com/office/drawing/2014/main" id="{91B710D2-3751-449C-B6C0-7758903675CA}"/>
                </a:ext>
              </a:extLst>
            </p:cNvPr>
            <p:cNvSpPr/>
            <p:nvPr/>
          </p:nvSpPr>
          <p:spPr bwMode="auto">
            <a:xfrm>
              <a:off x="8511332" y="5550546"/>
              <a:ext cx="19033" cy="1586"/>
            </a:xfrm>
            <a:custGeom>
              <a:avLst/>
              <a:gdLst>
                <a:gd name="T0" fmla="*/ 12 w 12"/>
                <a:gd name="T1" fmla="*/ 1 h 1"/>
                <a:gd name="T2" fmla="*/ 3 w 12"/>
                <a:gd name="T3" fmla="*/ 1 h 1"/>
                <a:gd name="T4" fmla="*/ 3 w 12"/>
                <a:gd name="T5" fmla="*/ 0 h 1"/>
                <a:gd name="T6" fmla="*/ 0 w 12"/>
                <a:gd name="T7" fmla="*/ 0 h 1"/>
                <a:gd name="T8" fmla="*/ 0 w 12"/>
                <a:gd name="T9" fmla="*/ 0 h 1"/>
                <a:gd name="T10" fmla="*/ 12 w 12"/>
                <a:gd name="T11" fmla="*/ 0 h 1"/>
                <a:gd name="T12" fmla="*/ 12 w 1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">
                  <a:moveTo>
                    <a:pt x="12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îṡ1iďê">
              <a:extLst>
                <a:ext uri="{FF2B5EF4-FFF2-40B4-BE49-F238E27FC236}">
                  <a16:creationId xmlns="" xmlns:a16="http://schemas.microsoft.com/office/drawing/2014/main" id="{245D2BA2-C30A-4D4B-B8CD-B8A1D1FECAA6}"/>
                </a:ext>
              </a:extLst>
            </p:cNvPr>
            <p:cNvSpPr/>
            <p:nvPr/>
          </p:nvSpPr>
          <p:spPr bwMode="auto">
            <a:xfrm>
              <a:off x="8511332" y="5528340"/>
              <a:ext cx="19033" cy="22206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0 w 12"/>
                <a:gd name="T5" fmla="*/ 14 h 14"/>
                <a:gd name="T6" fmla="*/ 0 w 12"/>
                <a:gd name="T7" fmla="*/ 0 h 14"/>
                <a:gd name="T8" fmla="*/ 9 w 12"/>
                <a:gd name="T9" fmla="*/ 0 h 14"/>
                <a:gd name="T10" fmla="*/ 12 w 1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" y="0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AA3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îsḻïḓè">
              <a:extLst>
                <a:ext uri="{FF2B5EF4-FFF2-40B4-BE49-F238E27FC236}">
                  <a16:creationId xmlns="" xmlns:a16="http://schemas.microsoft.com/office/drawing/2014/main" id="{93A1D368-33BC-4838-913F-0757730A8A54}"/>
                </a:ext>
              </a:extLst>
            </p:cNvPr>
            <p:cNvSpPr/>
            <p:nvPr/>
          </p:nvSpPr>
          <p:spPr bwMode="auto">
            <a:xfrm>
              <a:off x="8511332" y="5528340"/>
              <a:ext cx="19033" cy="22206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0 w 12"/>
                <a:gd name="T5" fmla="*/ 14 h 14"/>
                <a:gd name="T6" fmla="*/ 0 w 12"/>
                <a:gd name="T7" fmla="*/ 0 h 14"/>
                <a:gd name="T8" fmla="*/ 9 w 12"/>
                <a:gd name="T9" fmla="*/ 0 h 14"/>
                <a:gd name="T10" fmla="*/ 12 w 1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" y="0"/>
                  </a:lnTo>
                  <a:lnTo>
                    <a:pt x="12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ísḷîḋè">
              <a:extLst>
                <a:ext uri="{FF2B5EF4-FFF2-40B4-BE49-F238E27FC236}">
                  <a16:creationId xmlns="" xmlns:a16="http://schemas.microsoft.com/office/drawing/2014/main" id="{62F97ECB-C3CA-443F-AA9F-C78E695A619C}"/>
                </a:ext>
              </a:extLst>
            </p:cNvPr>
            <p:cNvSpPr/>
            <p:nvPr/>
          </p:nvSpPr>
          <p:spPr bwMode="auto">
            <a:xfrm>
              <a:off x="8511332" y="5468067"/>
              <a:ext cx="14275" cy="60272"/>
            </a:xfrm>
            <a:custGeom>
              <a:avLst/>
              <a:gdLst>
                <a:gd name="T0" fmla="*/ 9 w 9"/>
                <a:gd name="T1" fmla="*/ 38 h 38"/>
                <a:gd name="T2" fmla="*/ 0 w 9"/>
                <a:gd name="T3" fmla="*/ 38 h 38"/>
                <a:gd name="T4" fmla="*/ 0 w 9"/>
                <a:gd name="T5" fmla="*/ 0 h 38"/>
                <a:gd name="T6" fmla="*/ 1 w 9"/>
                <a:gd name="T7" fmla="*/ 0 h 38"/>
                <a:gd name="T8" fmla="*/ 9 w 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8">
                  <a:moveTo>
                    <a:pt x="9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38"/>
                  </a:lnTo>
                  <a:close/>
                </a:path>
              </a:pathLst>
            </a:custGeom>
            <a:solidFill>
              <a:srgbClr val="AB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ṣḻïḍê">
              <a:extLst>
                <a:ext uri="{FF2B5EF4-FFF2-40B4-BE49-F238E27FC236}">
                  <a16:creationId xmlns="" xmlns:a16="http://schemas.microsoft.com/office/drawing/2014/main" id="{09E95D9D-B774-494E-9F8D-41AC167CB2F6}"/>
                </a:ext>
              </a:extLst>
            </p:cNvPr>
            <p:cNvSpPr/>
            <p:nvPr/>
          </p:nvSpPr>
          <p:spPr bwMode="auto">
            <a:xfrm>
              <a:off x="8511332" y="5468067"/>
              <a:ext cx="14275" cy="60272"/>
            </a:xfrm>
            <a:custGeom>
              <a:avLst/>
              <a:gdLst>
                <a:gd name="T0" fmla="*/ 9 w 9"/>
                <a:gd name="T1" fmla="*/ 38 h 38"/>
                <a:gd name="T2" fmla="*/ 0 w 9"/>
                <a:gd name="T3" fmla="*/ 38 h 38"/>
                <a:gd name="T4" fmla="*/ 0 w 9"/>
                <a:gd name="T5" fmla="*/ 0 h 38"/>
                <a:gd name="T6" fmla="*/ 1 w 9"/>
                <a:gd name="T7" fmla="*/ 0 h 38"/>
                <a:gd name="T8" fmla="*/ 9 w 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8">
                  <a:moveTo>
                    <a:pt x="9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íšḻïḋê">
              <a:extLst>
                <a:ext uri="{FF2B5EF4-FFF2-40B4-BE49-F238E27FC236}">
                  <a16:creationId xmlns="" xmlns:a16="http://schemas.microsoft.com/office/drawing/2014/main" id="{BA5A832A-74CA-4EC1-B763-196D7B182F4B}"/>
                </a:ext>
              </a:extLst>
            </p:cNvPr>
            <p:cNvSpPr/>
            <p:nvPr/>
          </p:nvSpPr>
          <p:spPr bwMode="auto">
            <a:xfrm>
              <a:off x="8419336" y="5463307"/>
              <a:ext cx="93582" cy="4758"/>
            </a:xfrm>
            <a:custGeom>
              <a:avLst/>
              <a:gdLst>
                <a:gd name="T0" fmla="*/ 59 w 59"/>
                <a:gd name="T1" fmla="*/ 3 h 3"/>
                <a:gd name="T2" fmla="*/ 58 w 59"/>
                <a:gd name="T3" fmla="*/ 3 h 3"/>
                <a:gd name="T4" fmla="*/ 58 w 59"/>
                <a:gd name="T5" fmla="*/ 0 h 3"/>
                <a:gd name="T6" fmla="*/ 0 w 59"/>
                <a:gd name="T7" fmla="*/ 0 h 3"/>
                <a:gd name="T8" fmla="*/ 58 w 59"/>
                <a:gd name="T9" fmla="*/ 0 h 3"/>
                <a:gd name="T10" fmla="*/ 59 w 59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">
                  <a:moveTo>
                    <a:pt x="59" y="3"/>
                  </a:moveTo>
                  <a:lnTo>
                    <a:pt x="58" y="3"/>
                  </a:lnTo>
                  <a:lnTo>
                    <a:pt x="58" y="0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9" y="3"/>
                  </a:lnTo>
                  <a:close/>
                </a:path>
              </a:pathLst>
            </a:custGeom>
            <a:solidFill>
              <a:srgbClr val="7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íśḷiḍê">
              <a:extLst>
                <a:ext uri="{FF2B5EF4-FFF2-40B4-BE49-F238E27FC236}">
                  <a16:creationId xmlns="" xmlns:a16="http://schemas.microsoft.com/office/drawing/2014/main" id="{44ABCE4C-F9FE-4CDA-9AE3-1488C1A55EE3}"/>
                </a:ext>
              </a:extLst>
            </p:cNvPr>
            <p:cNvSpPr/>
            <p:nvPr/>
          </p:nvSpPr>
          <p:spPr bwMode="auto">
            <a:xfrm>
              <a:off x="8419336" y="5463307"/>
              <a:ext cx="93582" cy="4758"/>
            </a:xfrm>
            <a:custGeom>
              <a:avLst/>
              <a:gdLst>
                <a:gd name="T0" fmla="*/ 59 w 59"/>
                <a:gd name="T1" fmla="*/ 3 h 3"/>
                <a:gd name="T2" fmla="*/ 58 w 59"/>
                <a:gd name="T3" fmla="*/ 3 h 3"/>
                <a:gd name="T4" fmla="*/ 58 w 59"/>
                <a:gd name="T5" fmla="*/ 0 h 3"/>
                <a:gd name="T6" fmla="*/ 0 w 59"/>
                <a:gd name="T7" fmla="*/ 0 h 3"/>
                <a:gd name="T8" fmla="*/ 58 w 59"/>
                <a:gd name="T9" fmla="*/ 0 h 3"/>
                <a:gd name="T10" fmla="*/ 59 w 59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">
                  <a:moveTo>
                    <a:pt x="59" y="3"/>
                  </a:moveTo>
                  <a:lnTo>
                    <a:pt x="58" y="3"/>
                  </a:lnTo>
                  <a:lnTo>
                    <a:pt x="58" y="0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9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ṡḷiḍe">
              <a:extLst>
                <a:ext uri="{FF2B5EF4-FFF2-40B4-BE49-F238E27FC236}">
                  <a16:creationId xmlns="" xmlns:a16="http://schemas.microsoft.com/office/drawing/2014/main" id="{4F6CED12-0320-4737-9934-1EB27B26A51E}"/>
                </a:ext>
              </a:extLst>
            </p:cNvPr>
            <p:cNvSpPr/>
            <p:nvPr/>
          </p:nvSpPr>
          <p:spPr bwMode="auto">
            <a:xfrm>
              <a:off x="8432024" y="5575923"/>
              <a:ext cx="84065" cy="42826"/>
            </a:xfrm>
            <a:custGeom>
              <a:avLst/>
              <a:gdLst>
                <a:gd name="T0" fmla="*/ 53 w 53"/>
                <a:gd name="T1" fmla="*/ 27 h 27"/>
                <a:gd name="T2" fmla="*/ 26 w 53"/>
                <a:gd name="T3" fmla="*/ 19 h 27"/>
                <a:gd name="T4" fmla="*/ 0 w 53"/>
                <a:gd name="T5" fmla="*/ 27 h 27"/>
                <a:gd name="T6" fmla="*/ 0 w 53"/>
                <a:gd name="T7" fmla="*/ 19 h 27"/>
                <a:gd name="T8" fmla="*/ 21 w 53"/>
                <a:gd name="T9" fmla="*/ 12 h 27"/>
                <a:gd name="T10" fmla="*/ 50 w 53"/>
                <a:gd name="T11" fmla="*/ 21 h 27"/>
                <a:gd name="T12" fmla="*/ 50 w 53"/>
                <a:gd name="T13" fmla="*/ 0 h 27"/>
                <a:gd name="T14" fmla="*/ 53 w 53"/>
                <a:gd name="T15" fmla="*/ 0 h 27"/>
                <a:gd name="T16" fmla="*/ 53 w 53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53" y="27"/>
                  </a:moveTo>
                  <a:lnTo>
                    <a:pt x="26" y="19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21" y="12"/>
                  </a:lnTo>
                  <a:lnTo>
                    <a:pt x="50" y="21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A9AC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ṡļiḍê">
              <a:extLst>
                <a:ext uri="{FF2B5EF4-FFF2-40B4-BE49-F238E27FC236}">
                  <a16:creationId xmlns="" xmlns:a16="http://schemas.microsoft.com/office/drawing/2014/main" id="{563A4D89-2A06-4CA3-99C8-16F50EF84F87}"/>
                </a:ext>
              </a:extLst>
            </p:cNvPr>
            <p:cNvSpPr/>
            <p:nvPr/>
          </p:nvSpPr>
          <p:spPr bwMode="auto">
            <a:xfrm>
              <a:off x="8432024" y="5575923"/>
              <a:ext cx="84065" cy="42826"/>
            </a:xfrm>
            <a:custGeom>
              <a:avLst/>
              <a:gdLst>
                <a:gd name="T0" fmla="*/ 53 w 53"/>
                <a:gd name="T1" fmla="*/ 27 h 27"/>
                <a:gd name="T2" fmla="*/ 26 w 53"/>
                <a:gd name="T3" fmla="*/ 19 h 27"/>
                <a:gd name="T4" fmla="*/ 0 w 53"/>
                <a:gd name="T5" fmla="*/ 27 h 27"/>
                <a:gd name="T6" fmla="*/ 0 w 53"/>
                <a:gd name="T7" fmla="*/ 19 h 27"/>
                <a:gd name="T8" fmla="*/ 21 w 53"/>
                <a:gd name="T9" fmla="*/ 12 h 27"/>
                <a:gd name="T10" fmla="*/ 50 w 53"/>
                <a:gd name="T11" fmla="*/ 21 h 27"/>
                <a:gd name="T12" fmla="*/ 50 w 53"/>
                <a:gd name="T13" fmla="*/ 0 h 27"/>
                <a:gd name="T14" fmla="*/ 53 w 53"/>
                <a:gd name="T15" fmla="*/ 0 h 27"/>
                <a:gd name="T16" fmla="*/ 53 w 53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53" y="27"/>
                  </a:moveTo>
                  <a:lnTo>
                    <a:pt x="26" y="19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21" y="12"/>
                  </a:lnTo>
                  <a:lnTo>
                    <a:pt x="50" y="21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îṣľïďé">
              <a:extLst>
                <a:ext uri="{FF2B5EF4-FFF2-40B4-BE49-F238E27FC236}">
                  <a16:creationId xmlns="" xmlns:a16="http://schemas.microsoft.com/office/drawing/2014/main" id="{E965659E-E326-4913-B8E2-651E7B8B7608}"/>
                </a:ext>
              </a:extLst>
            </p:cNvPr>
            <p:cNvSpPr/>
            <p:nvPr/>
          </p:nvSpPr>
          <p:spPr bwMode="auto">
            <a:xfrm>
              <a:off x="8511332" y="5552132"/>
              <a:ext cx="4758" cy="23793"/>
            </a:xfrm>
            <a:prstGeom prst="rect">
              <a:avLst/>
            </a:prstGeom>
            <a:solidFill>
              <a:srgbClr val="35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íṣḻiďe">
              <a:extLst>
                <a:ext uri="{FF2B5EF4-FFF2-40B4-BE49-F238E27FC236}">
                  <a16:creationId xmlns="" xmlns:a16="http://schemas.microsoft.com/office/drawing/2014/main" id="{E6E20B95-6C45-49F0-85EC-1FCF63B28815}"/>
                </a:ext>
              </a:extLst>
            </p:cNvPr>
            <p:cNvSpPr/>
            <p:nvPr/>
          </p:nvSpPr>
          <p:spPr bwMode="auto">
            <a:xfrm>
              <a:off x="8511332" y="5552132"/>
              <a:ext cx="4758" cy="23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iṧḷïḋè">
              <a:extLst>
                <a:ext uri="{FF2B5EF4-FFF2-40B4-BE49-F238E27FC236}">
                  <a16:creationId xmlns="" xmlns:a16="http://schemas.microsoft.com/office/drawing/2014/main" id="{53652305-B21C-4C2E-970B-579389C8BA01}"/>
                </a:ext>
              </a:extLst>
            </p:cNvPr>
            <p:cNvSpPr/>
            <p:nvPr/>
          </p:nvSpPr>
          <p:spPr bwMode="auto">
            <a:xfrm>
              <a:off x="8511332" y="5550546"/>
              <a:ext cx="4758" cy="1586"/>
            </a:xfrm>
            <a:prstGeom prst="rect">
              <a:avLst/>
            </a:prstGeom>
            <a:solidFill>
              <a:srgbClr val="243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îṡḷïḓê">
              <a:extLst>
                <a:ext uri="{FF2B5EF4-FFF2-40B4-BE49-F238E27FC236}">
                  <a16:creationId xmlns="" xmlns:a16="http://schemas.microsoft.com/office/drawing/2014/main" id="{1F77E19E-8DD4-4A86-9173-CE5C5F25443A}"/>
                </a:ext>
              </a:extLst>
            </p:cNvPr>
            <p:cNvSpPr/>
            <p:nvPr/>
          </p:nvSpPr>
          <p:spPr bwMode="auto">
            <a:xfrm>
              <a:off x="8511332" y="5550546"/>
              <a:ext cx="4758" cy="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îs1ïďe">
              <a:extLst>
                <a:ext uri="{FF2B5EF4-FFF2-40B4-BE49-F238E27FC236}">
                  <a16:creationId xmlns="" xmlns:a16="http://schemas.microsoft.com/office/drawing/2014/main" id="{4EFF2DB5-BA1A-49F0-B1D7-E40EA677EEA0}"/>
                </a:ext>
              </a:extLst>
            </p:cNvPr>
            <p:cNvSpPr/>
            <p:nvPr/>
          </p:nvSpPr>
          <p:spPr bwMode="auto">
            <a:xfrm>
              <a:off x="8043421" y="5246007"/>
              <a:ext cx="583698" cy="141166"/>
            </a:xfrm>
            <a:custGeom>
              <a:avLst/>
              <a:gdLst>
                <a:gd name="T0" fmla="*/ 46 w 420"/>
                <a:gd name="T1" fmla="*/ 0 h 102"/>
                <a:gd name="T2" fmla="*/ 420 w 420"/>
                <a:gd name="T3" fmla="*/ 0 h 102"/>
                <a:gd name="T4" fmla="*/ 420 w 420"/>
                <a:gd name="T5" fmla="*/ 17 h 102"/>
                <a:gd name="T6" fmla="*/ 269 w 420"/>
                <a:gd name="T7" fmla="*/ 17 h 102"/>
                <a:gd name="T8" fmla="*/ 240 w 420"/>
                <a:gd name="T9" fmla="*/ 46 h 102"/>
                <a:gd name="T10" fmla="*/ 240 w 420"/>
                <a:gd name="T11" fmla="*/ 56 h 102"/>
                <a:gd name="T12" fmla="*/ 269 w 420"/>
                <a:gd name="T13" fmla="*/ 84 h 102"/>
                <a:gd name="T14" fmla="*/ 420 w 420"/>
                <a:gd name="T15" fmla="*/ 84 h 102"/>
                <a:gd name="T16" fmla="*/ 420 w 420"/>
                <a:gd name="T17" fmla="*/ 102 h 102"/>
                <a:gd name="T18" fmla="*/ 46 w 420"/>
                <a:gd name="T19" fmla="*/ 102 h 102"/>
                <a:gd name="T20" fmla="*/ 0 w 420"/>
                <a:gd name="T21" fmla="*/ 56 h 102"/>
                <a:gd name="T22" fmla="*/ 0 w 420"/>
                <a:gd name="T23" fmla="*/ 46 h 102"/>
                <a:gd name="T24" fmla="*/ 46 w 420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102">
                  <a:moveTo>
                    <a:pt x="46" y="0"/>
                  </a:moveTo>
                  <a:cubicBezTo>
                    <a:pt x="420" y="0"/>
                    <a:pt x="420" y="0"/>
                    <a:pt x="420" y="0"/>
                  </a:cubicBezTo>
                  <a:cubicBezTo>
                    <a:pt x="420" y="17"/>
                    <a:pt x="420" y="17"/>
                    <a:pt x="420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53" y="17"/>
                    <a:pt x="240" y="30"/>
                    <a:pt x="240" y="46"/>
                  </a:cubicBezTo>
                  <a:cubicBezTo>
                    <a:pt x="240" y="56"/>
                    <a:pt x="240" y="56"/>
                    <a:pt x="240" y="56"/>
                  </a:cubicBezTo>
                  <a:cubicBezTo>
                    <a:pt x="240" y="71"/>
                    <a:pt x="253" y="84"/>
                    <a:pt x="269" y="84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0" y="102"/>
                    <a:pt x="420" y="102"/>
                    <a:pt x="420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20" y="102"/>
                    <a:pt x="0" y="81"/>
                    <a:pt x="0" y="5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0" y="0"/>
                    <a:pt x="46" y="0"/>
                  </a:cubicBezTo>
                </a:path>
              </a:pathLst>
            </a:custGeom>
            <a:solidFill>
              <a:srgbClr val="10A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íśľiḋé">
              <a:extLst>
                <a:ext uri="{FF2B5EF4-FFF2-40B4-BE49-F238E27FC236}">
                  <a16:creationId xmlns="" xmlns:a16="http://schemas.microsoft.com/office/drawing/2014/main" id="{E63C855D-19C1-40FE-9695-5661C682A3ED}"/>
                </a:ext>
              </a:extLst>
            </p:cNvPr>
            <p:cNvSpPr/>
            <p:nvPr/>
          </p:nvSpPr>
          <p:spPr bwMode="auto">
            <a:xfrm>
              <a:off x="8406647" y="5246007"/>
              <a:ext cx="220473" cy="23793"/>
            </a:xfrm>
            <a:custGeom>
              <a:avLst/>
              <a:gdLst>
                <a:gd name="T0" fmla="*/ 158 w 158"/>
                <a:gd name="T1" fmla="*/ 17 h 17"/>
                <a:gd name="T2" fmla="*/ 138 w 158"/>
                <a:gd name="T3" fmla="*/ 17 h 17"/>
                <a:gd name="T4" fmla="*/ 138 w 158"/>
                <a:gd name="T5" fmla="*/ 17 h 17"/>
                <a:gd name="T6" fmla="*/ 7 w 158"/>
                <a:gd name="T7" fmla="*/ 17 h 17"/>
                <a:gd name="T8" fmla="*/ 158 w 158"/>
                <a:gd name="T9" fmla="*/ 17 h 17"/>
                <a:gd name="T10" fmla="*/ 158 w 158"/>
                <a:gd name="T11" fmla="*/ 0 h 17"/>
                <a:gd name="T12" fmla="*/ 158 w 158"/>
                <a:gd name="T13" fmla="*/ 17 h 17"/>
                <a:gd name="T14" fmla="*/ 158 w 158"/>
                <a:gd name="T15" fmla="*/ 0 h 17"/>
                <a:gd name="T16" fmla="*/ 0 w 158"/>
                <a:gd name="T17" fmla="*/ 0 h 17"/>
                <a:gd name="T18" fmla="*/ 0 w 158"/>
                <a:gd name="T19" fmla="*/ 0 h 17"/>
                <a:gd name="T20" fmla="*/ 158 w 158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" h="17">
                  <a:moveTo>
                    <a:pt x="158" y="17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17"/>
                    <a:pt x="158" y="17"/>
                    <a:pt x="158" y="17"/>
                  </a:cubicBezTo>
                  <a:moveTo>
                    <a:pt x="1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8" y="0"/>
                    <a:pt x="158" y="0"/>
                    <a:pt x="158" y="0"/>
                  </a:cubicBezTo>
                </a:path>
              </a:pathLst>
            </a:custGeom>
            <a:solidFill>
              <a:srgbClr val="B8B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íṩľiḑé">
              <a:extLst>
                <a:ext uri="{FF2B5EF4-FFF2-40B4-BE49-F238E27FC236}">
                  <a16:creationId xmlns="" xmlns:a16="http://schemas.microsoft.com/office/drawing/2014/main" id="{37B7CF82-45E2-4E20-9A6E-397C69A493A5}"/>
                </a:ext>
              </a:extLst>
            </p:cNvPr>
            <p:cNvSpPr/>
            <p:nvPr/>
          </p:nvSpPr>
          <p:spPr bwMode="auto">
            <a:xfrm>
              <a:off x="8376510" y="5269800"/>
              <a:ext cx="222060" cy="53928"/>
            </a:xfrm>
            <a:custGeom>
              <a:avLst/>
              <a:gdLst>
                <a:gd name="T0" fmla="*/ 0 w 160"/>
                <a:gd name="T1" fmla="*/ 39 h 39"/>
                <a:gd name="T2" fmla="*/ 0 w 160"/>
                <a:gd name="T3" fmla="*/ 39 h 39"/>
                <a:gd name="T4" fmla="*/ 0 w 160"/>
                <a:gd name="T5" fmla="*/ 29 h 39"/>
                <a:gd name="T6" fmla="*/ 29 w 160"/>
                <a:gd name="T7" fmla="*/ 0 h 39"/>
                <a:gd name="T8" fmla="*/ 29 w 160"/>
                <a:gd name="T9" fmla="*/ 0 h 39"/>
                <a:gd name="T10" fmla="*/ 160 w 160"/>
                <a:gd name="T11" fmla="*/ 0 h 39"/>
                <a:gd name="T12" fmla="*/ 160 w 160"/>
                <a:gd name="T13" fmla="*/ 0 h 39"/>
                <a:gd name="T14" fmla="*/ 29 w 160"/>
                <a:gd name="T15" fmla="*/ 0 h 39"/>
                <a:gd name="T16" fmla="*/ 0 w 160"/>
                <a:gd name="T17" fmla="*/ 29 h 39"/>
                <a:gd name="T18" fmla="*/ 0 w 160"/>
                <a:gd name="T1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39"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8F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ŝļîdé">
              <a:extLst>
                <a:ext uri="{FF2B5EF4-FFF2-40B4-BE49-F238E27FC236}">
                  <a16:creationId xmlns="" xmlns:a16="http://schemas.microsoft.com/office/drawing/2014/main" id="{0B56809B-F880-4AC2-9391-818A0D0169F0}"/>
                </a:ext>
              </a:extLst>
            </p:cNvPr>
            <p:cNvSpPr/>
            <p:nvPr/>
          </p:nvSpPr>
          <p:spPr bwMode="auto">
            <a:xfrm>
              <a:off x="8343202" y="5246007"/>
              <a:ext cx="283919" cy="141166"/>
            </a:xfrm>
            <a:custGeom>
              <a:avLst/>
              <a:gdLst>
                <a:gd name="T0" fmla="*/ 204 w 204"/>
                <a:gd name="T1" fmla="*/ 102 h 102"/>
                <a:gd name="T2" fmla="*/ 204 w 204"/>
                <a:gd name="T3" fmla="*/ 102 h 102"/>
                <a:gd name="T4" fmla="*/ 46 w 204"/>
                <a:gd name="T5" fmla="*/ 102 h 102"/>
                <a:gd name="T6" fmla="*/ 0 w 204"/>
                <a:gd name="T7" fmla="*/ 56 h 102"/>
                <a:gd name="T8" fmla="*/ 0 w 204"/>
                <a:gd name="T9" fmla="*/ 46 h 102"/>
                <a:gd name="T10" fmla="*/ 46 w 204"/>
                <a:gd name="T11" fmla="*/ 0 h 102"/>
                <a:gd name="T12" fmla="*/ 204 w 204"/>
                <a:gd name="T13" fmla="*/ 0 h 102"/>
                <a:gd name="T14" fmla="*/ 204 w 204"/>
                <a:gd name="T15" fmla="*/ 17 h 102"/>
                <a:gd name="T16" fmla="*/ 53 w 204"/>
                <a:gd name="T17" fmla="*/ 17 h 102"/>
                <a:gd name="T18" fmla="*/ 24 w 204"/>
                <a:gd name="T19" fmla="*/ 46 h 102"/>
                <a:gd name="T20" fmla="*/ 24 w 204"/>
                <a:gd name="T21" fmla="*/ 56 h 102"/>
                <a:gd name="T22" fmla="*/ 24 w 204"/>
                <a:gd name="T23" fmla="*/ 56 h 102"/>
                <a:gd name="T24" fmla="*/ 53 w 204"/>
                <a:gd name="T25" fmla="*/ 84 h 102"/>
                <a:gd name="T26" fmla="*/ 204 w 204"/>
                <a:gd name="T27" fmla="*/ 84 h 102"/>
                <a:gd name="T28" fmla="*/ 204 w 204"/>
                <a:gd name="T2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102">
                  <a:moveTo>
                    <a:pt x="204" y="102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20" y="102"/>
                    <a:pt x="0" y="81"/>
                    <a:pt x="0" y="5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0" y="0"/>
                    <a:pt x="46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4" y="17"/>
                    <a:pt x="204" y="17"/>
                    <a:pt x="204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37" y="17"/>
                    <a:pt x="24" y="30"/>
                    <a:pt x="24" y="4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71"/>
                    <a:pt x="37" y="84"/>
                    <a:pt x="53" y="84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4" y="102"/>
                    <a:pt x="204" y="102"/>
                    <a:pt x="204" y="102"/>
                  </a:cubicBezTo>
                </a:path>
              </a:pathLst>
            </a:custGeom>
            <a:solidFill>
              <a:srgbClr val="007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íS1iḍe">
              <a:extLst>
                <a:ext uri="{FF2B5EF4-FFF2-40B4-BE49-F238E27FC236}">
                  <a16:creationId xmlns="" xmlns:a16="http://schemas.microsoft.com/office/drawing/2014/main" id="{7A6A62F7-E416-41F5-B81F-8105A6E29CC3}"/>
                </a:ext>
              </a:extLst>
            </p:cNvPr>
            <p:cNvSpPr/>
            <p:nvPr/>
          </p:nvSpPr>
          <p:spPr bwMode="auto">
            <a:xfrm>
              <a:off x="8419336" y="5463307"/>
              <a:ext cx="91996" cy="145924"/>
            </a:xfrm>
            <a:custGeom>
              <a:avLst/>
              <a:gdLst>
                <a:gd name="T0" fmla="*/ 58 w 58"/>
                <a:gd name="T1" fmla="*/ 92 h 92"/>
                <a:gd name="T2" fmla="*/ 29 w 58"/>
                <a:gd name="T3" fmla="*/ 83 h 92"/>
                <a:gd name="T4" fmla="*/ 0 w 58"/>
                <a:gd name="T5" fmla="*/ 92 h 92"/>
                <a:gd name="T6" fmla="*/ 0 w 58"/>
                <a:gd name="T7" fmla="*/ 0 h 92"/>
                <a:gd name="T8" fmla="*/ 58 w 58"/>
                <a:gd name="T9" fmla="*/ 0 h 92"/>
                <a:gd name="T10" fmla="*/ 58 w 58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92">
                  <a:moveTo>
                    <a:pt x="58" y="92"/>
                  </a:moveTo>
                  <a:lnTo>
                    <a:pt x="29" y="83"/>
                  </a:lnTo>
                  <a:lnTo>
                    <a:pt x="0" y="92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92"/>
                  </a:ln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iṣḷîḋé">
              <a:extLst>
                <a:ext uri="{FF2B5EF4-FFF2-40B4-BE49-F238E27FC236}">
                  <a16:creationId xmlns="" xmlns:a16="http://schemas.microsoft.com/office/drawing/2014/main" id="{8BFCAC28-6E3A-43D6-857C-6F1F55CDA6DB}"/>
                </a:ext>
              </a:extLst>
            </p:cNvPr>
            <p:cNvSpPr/>
            <p:nvPr/>
          </p:nvSpPr>
          <p:spPr bwMode="auto">
            <a:xfrm>
              <a:off x="8419336" y="5463307"/>
              <a:ext cx="91996" cy="145924"/>
            </a:xfrm>
            <a:custGeom>
              <a:avLst/>
              <a:gdLst>
                <a:gd name="T0" fmla="*/ 58 w 58"/>
                <a:gd name="T1" fmla="*/ 92 h 92"/>
                <a:gd name="T2" fmla="*/ 29 w 58"/>
                <a:gd name="T3" fmla="*/ 83 h 92"/>
                <a:gd name="T4" fmla="*/ 0 w 58"/>
                <a:gd name="T5" fmla="*/ 92 h 92"/>
                <a:gd name="T6" fmla="*/ 0 w 58"/>
                <a:gd name="T7" fmla="*/ 0 h 92"/>
                <a:gd name="T8" fmla="*/ 58 w 58"/>
                <a:gd name="T9" fmla="*/ 0 h 92"/>
                <a:gd name="T10" fmla="*/ 58 w 58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92">
                  <a:moveTo>
                    <a:pt x="58" y="92"/>
                  </a:moveTo>
                  <a:lnTo>
                    <a:pt x="29" y="83"/>
                  </a:lnTo>
                  <a:lnTo>
                    <a:pt x="0" y="92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ṣḷïďé">
              <a:extLst>
                <a:ext uri="{FF2B5EF4-FFF2-40B4-BE49-F238E27FC236}">
                  <a16:creationId xmlns="" xmlns:a16="http://schemas.microsoft.com/office/drawing/2014/main" id="{6D9E4A7C-923F-4EB9-8824-749B1536FB7B}"/>
                </a:ext>
              </a:extLst>
            </p:cNvPr>
            <p:cNvSpPr/>
            <p:nvPr/>
          </p:nvSpPr>
          <p:spPr bwMode="auto">
            <a:xfrm>
              <a:off x="8419336" y="5463307"/>
              <a:ext cx="91996" cy="87238"/>
            </a:xfrm>
            <a:custGeom>
              <a:avLst/>
              <a:gdLst>
                <a:gd name="T0" fmla="*/ 58 w 58"/>
                <a:gd name="T1" fmla="*/ 55 h 55"/>
                <a:gd name="T2" fmla="*/ 0 w 58"/>
                <a:gd name="T3" fmla="*/ 55 h 55"/>
                <a:gd name="T4" fmla="*/ 0 w 58"/>
                <a:gd name="T5" fmla="*/ 0 h 55"/>
                <a:gd name="T6" fmla="*/ 58 w 58"/>
                <a:gd name="T7" fmla="*/ 0 h 55"/>
                <a:gd name="T8" fmla="*/ 58 w 58"/>
                <a:gd name="T9" fmla="*/ 3 h 55"/>
                <a:gd name="T10" fmla="*/ 58 w 58"/>
                <a:gd name="T11" fmla="*/ 41 h 55"/>
                <a:gd name="T12" fmla="*/ 58 w 58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8" y="55"/>
                  </a:moveTo>
                  <a:lnTo>
                    <a:pt x="0" y="55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3"/>
                  </a:lnTo>
                  <a:lnTo>
                    <a:pt x="58" y="41"/>
                  </a:lnTo>
                  <a:lnTo>
                    <a:pt x="58" y="55"/>
                  </a:lnTo>
                  <a:close/>
                </a:path>
              </a:pathLst>
            </a:custGeom>
            <a:solidFill>
              <a:srgbClr val="FCD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Sļiḑê">
              <a:extLst>
                <a:ext uri="{FF2B5EF4-FFF2-40B4-BE49-F238E27FC236}">
                  <a16:creationId xmlns="" xmlns:a16="http://schemas.microsoft.com/office/drawing/2014/main" id="{FD5CCF36-F50D-4FFF-85B5-712B2472CA9E}"/>
                </a:ext>
              </a:extLst>
            </p:cNvPr>
            <p:cNvSpPr/>
            <p:nvPr/>
          </p:nvSpPr>
          <p:spPr bwMode="auto">
            <a:xfrm>
              <a:off x="8419336" y="5463307"/>
              <a:ext cx="91996" cy="87238"/>
            </a:xfrm>
            <a:custGeom>
              <a:avLst/>
              <a:gdLst>
                <a:gd name="T0" fmla="*/ 58 w 58"/>
                <a:gd name="T1" fmla="*/ 55 h 55"/>
                <a:gd name="T2" fmla="*/ 0 w 58"/>
                <a:gd name="T3" fmla="*/ 55 h 55"/>
                <a:gd name="T4" fmla="*/ 0 w 58"/>
                <a:gd name="T5" fmla="*/ 0 h 55"/>
                <a:gd name="T6" fmla="*/ 58 w 58"/>
                <a:gd name="T7" fmla="*/ 0 h 55"/>
                <a:gd name="T8" fmla="*/ 58 w 58"/>
                <a:gd name="T9" fmla="*/ 3 h 55"/>
                <a:gd name="T10" fmla="*/ 58 w 58"/>
                <a:gd name="T11" fmla="*/ 41 h 55"/>
                <a:gd name="T12" fmla="*/ 58 w 58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8" y="55"/>
                  </a:moveTo>
                  <a:lnTo>
                    <a:pt x="0" y="55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3"/>
                  </a:lnTo>
                  <a:lnTo>
                    <a:pt x="58" y="41"/>
                  </a:lnTo>
                  <a:lnTo>
                    <a:pt x="58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iṩḷide">
              <a:extLst>
                <a:ext uri="{FF2B5EF4-FFF2-40B4-BE49-F238E27FC236}">
                  <a16:creationId xmlns="" xmlns:a16="http://schemas.microsoft.com/office/drawing/2014/main" id="{3594C8ED-8D0E-468E-A5ED-F15C38F93057}"/>
                </a:ext>
              </a:extLst>
            </p:cNvPr>
            <p:cNvSpPr/>
            <p:nvPr/>
          </p:nvSpPr>
          <p:spPr bwMode="auto">
            <a:xfrm>
              <a:off x="8687392" y="5412551"/>
              <a:ext cx="34895" cy="115788"/>
            </a:xfrm>
            <a:custGeom>
              <a:avLst/>
              <a:gdLst>
                <a:gd name="T0" fmla="*/ 0 w 25"/>
                <a:gd name="T1" fmla="*/ 0 h 83"/>
                <a:gd name="T2" fmla="*/ 5 w 25"/>
                <a:gd name="T3" fmla="*/ 40 h 83"/>
                <a:gd name="T4" fmla="*/ 0 w 25"/>
                <a:gd name="T5" fmla="*/ 83 h 83"/>
                <a:gd name="T6" fmla="*/ 25 w 25"/>
                <a:gd name="T7" fmla="*/ 54 h 83"/>
                <a:gd name="T8" fmla="*/ 25 w 25"/>
                <a:gd name="T9" fmla="*/ 28 h 83"/>
                <a:gd name="T10" fmla="*/ 0 w 25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3">
                  <a:moveTo>
                    <a:pt x="0" y="0"/>
                  </a:moveTo>
                  <a:cubicBezTo>
                    <a:pt x="0" y="0"/>
                    <a:pt x="5" y="11"/>
                    <a:pt x="5" y="40"/>
                  </a:cubicBezTo>
                  <a:cubicBezTo>
                    <a:pt x="5" y="69"/>
                    <a:pt x="0" y="83"/>
                    <a:pt x="0" y="83"/>
                  </a:cubicBezTo>
                  <a:cubicBezTo>
                    <a:pt x="14" y="81"/>
                    <a:pt x="25" y="69"/>
                    <a:pt x="25" y="54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14"/>
                    <a:pt x="14" y="1"/>
                    <a:pt x="0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ís1íḑê">
              <a:extLst>
                <a:ext uri="{FF2B5EF4-FFF2-40B4-BE49-F238E27FC236}">
                  <a16:creationId xmlns="" xmlns:a16="http://schemas.microsoft.com/office/drawing/2014/main" id="{51678881-AEF9-453C-943E-2A84E6777776}"/>
                </a:ext>
              </a:extLst>
            </p:cNvPr>
            <p:cNvSpPr/>
            <p:nvPr/>
          </p:nvSpPr>
          <p:spPr bwMode="auto">
            <a:xfrm>
              <a:off x="8376510" y="5269800"/>
              <a:ext cx="38068" cy="93582"/>
            </a:xfrm>
            <a:custGeom>
              <a:avLst/>
              <a:gdLst>
                <a:gd name="T0" fmla="*/ 27 w 27"/>
                <a:gd name="T1" fmla="*/ 0 h 67"/>
                <a:gd name="T2" fmla="*/ 0 w 27"/>
                <a:gd name="T3" fmla="*/ 29 h 67"/>
                <a:gd name="T4" fmla="*/ 0 w 27"/>
                <a:gd name="T5" fmla="*/ 39 h 67"/>
                <a:gd name="T6" fmla="*/ 27 w 27"/>
                <a:gd name="T7" fmla="*/ 67 h 67"/>
                <a:gd name="T8" fmla="*/ 22 w 27"/>
                <a:gd name="T9" fmla="*/ 33 h 67"/>
                <a:gd name="T10" fmla="*/ 27 w 2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7">
                  <a:moveTo>
                    <a:pt x="27" y="0"/>
                  </a:moveTo>
                  <a:cubicBezTo>
                    <a:pt x="12" y="1"/>
                    <a:pt x="0" y="14"/>
                    <a:pt x="0" y="2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4"/>
                    <a:pt x="12" y="66"/>
                    <a:pt x="27" y="67"/>
                  </a:cubicBezTo>
                  <a:cubicBezTo>
                    <a:pt x="27" y="67"/>
                    <a:pt x="22" y="55"/>
                    <a:pt x="22" y="33"/>
                  </a:cubicBezTo>
                  <a:cubicBezTo>
                    <a:pt x="22" y="12"/>
                    <a:pt x="27" y="0"/>
                    <a:pt x="27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iSḷíḓé">
              <a:extLst>
                <a:ext uri="{FF2B5EF4-FFF2-40B4-BE49-F238E27FC236}">
                  <a16:creationId xmlns="" xmlns:a16="http://schemas.microsoft.com/office/drawing/2014/main" id="{6A07AED7-E078-4E76-B28D-6BF45EEC3A30}"/>
                </a:ext>
              </a:extLst>
            </p:cNvPr>
            <p:cNvSpPr/>
            <p:nvPr/>
          </p:nvSpPr>
          <p:spPr bwMode="auto">
            <a:xfrm>
              <a:off x="8682635" y="5410966"/>
              <a:ext cx="17448" cy="117373"/>
            </a:xfrm>
            <a:custGeom>
              <a:avLst/>
              <a:gdLst>
                <a:gd name="T0" fmla="*/ 0 w 13"/>
                <a:gd name="T1" fmla="*/ 2 h 84"/>
                <a:gd name="T2" fmla="*/ 6 w 13"/>
                <a:gd name="T3" fmla="*/ 41 h 84"/>
                <a:gd name="T4" fmla="*/ 0 w 13"/>
                <a:gd name="T5" fmla="*/ 82 h 84"/>
                <a:gd name="T6" fmla="*/ 0 w 13"/>
                <a:gd name="T7" fmla="*/ 84 h 84"/>
                <a:gd name="T8" fmla="*/ 8 w 13"/>
                <a:gd name="T9" fmla="*/ 83 h 84"/>
                <a:gd name="T10" fmla="*/ 13 w 13"/>
                <a:gd name="T11" fmla="*/ 41 h 84"/>
                <a:gd name="T12" fmla="*/ 8 w 13"/>
                <a:gd name="T13" fmla="*/ 2 h 84"/>
                <a:gd name="T14" fmla="*/ 0 w 13"/>
                <a:gd name="T15" fmla="*/ 0 h 84"/>
                <a:gd name="T16" fmla="*/ 0 w 13"/>
                <a:gd name="T1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4">
                  <a:moveTo>
                    <a:pt x="0" y="2"/>
                  </a:moveTo>
                  <a:cubicBezTo>
                    <a:pt x="1" y="2"/>
                    <a:pt x="6" y="13"/>
                    <a:pt x="6" y="41"/>
                  </a:cubicBezTo>
                  <a:cubicBezTo>
                    <a:pt x="6" y="69"/>
                    <a:pt x="0" y="82"/>
                    <a:pt x="0" y="82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3" y="84"/>
                    <a:pt x="6" y="83"/>
                    <a:pt x="8" y="83"/>
                  </a:cubicBezTo>
                  <a:cubicBezTo>
                    <a:pt x="9" y="77"/>
                    <a:pt x="13" y="64"/>
                    <a:pt x="13" y="41"/>
                  </a:cubicBezTo>
                  <a:cubicBezTo>
                    <a:pt x="13" y="19"/>
                    <a:pt x="10" y="7"/>
                    <a:pt x="8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9AD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šlîḑe">
              <a:extLst>
                <a:ext uri="{FF2B5EF4-FFF2-40B4-BE49-F238E27FC236}">
                  <a16:creationId xmlns="" xmlns:a16="http://schemas.microsoft.com/office/drawing/2014/main" id="{303BA1BD-785B-4FC3-9EDA-577C809DBB1E}"/>
                </a:ext>
              </a:extLst>
            </p:cNvPr>
            <p:cNvSpPr/>
            <p:nvPr/>
          </p:nvSpPr>
          <p:spPr bwMode="auto">
            <a:xfrm>
              <a:off x="10018163" y="5572752"/>
              <a:ext cx="686798" cy="117373"/>
            </a:xfrm>
            <a:custGeom>
              <a:avLst/>
              <a:gdLst>
                <a:gd name="T0" fmla="*/ 465 w 494"/>
                <a:gd name="T1" fmla="*/ 84 h 84"/>
                <a:gd name="T2" fmla="*/ 494 w 494"/>
                <a:gd name="T3" fmla="*/ 55 h 84"/>
                <a:gd name="T4" fmla="*/ 494 w 494"/>
                <a:gd name="T5" fmla="*/ 29 h 84"/>
                <a:gd name="T6" fmla="*/ 465 w 494"/>
                <a:gd name="T7" fmla="*/ 0 h 84"/>
                <a:gd name="T8" fmla="*/ 0 w 494"/>
                <a:gd name="T9" fmla="*/ 0 h 84"/>
                <a:gd name="T10" fmla="*/ 12 w 494"/>
                <a:gd name="T11" fmla="*/ 40 h 84"/>
                <a:gd name="T12" fmla="*/ 0 w 494"/>
                <a:gd name="T13" fmla="*/ 84 h 84"/>
                <a:gd name="T14" fmla="*/ 465 w 494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4" h="84">
                  <a:moveTo>
                    <a:pt x="465" y="84"/>
                  </a:moveTo>
                  <a:cubicBezTo>
                    <a:pt x="481" y="84"/>
                    <a:pt x="494" y="71"/>
                    <a:pt x="494" y="55"/>
                  </a:cubicBezTo>
                  <a:cubicBezTo>
                    <a:pt x="494" y="29"/>
                    <a:pt x="494" y="29"/>
                    <a:pt x="494" y="29"/>
                  </a:cubicBezTo>
                  <a:cubicBezTo>
                    <a:pt x="494" y="13"/>
                    <a:pt x="481" y="0"/>
                    <a:pt x="4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16"/>
                    <a:pt x="12" y="40"/>
                  </a:cubicBezTo>
                  <a:cubicBezTo>
                    <a:pt x="12" y="69"/>
                    <a:pt x="0" y="84"/>
                    <a:pt x="0" y="84"/>
                  </a:cubicBezTo>
                  <a:cubicBezTo>
                    <a:pt x="465" y="84"/>
                    <a:pt x="465" y="84"/>
                    <a:pt x="465" y="84"/>
                  </a:cubicBezTo>
                  <a:close/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ïSḻïde">
              <a:extLst>
                <a:ext uri="{FF2B5EF4-FFF2-40B4-BE49-F238E27FC236}">
                  <a16:creationId xmlns="" xmlns:a16="http://schemas.microsoft.com/office/drawing/2014/main" id="{277A2637-8F58-4B3C-B435-545BCC645EB7}"/>
                </a:ext>
              </a:extLst>
            </p:cNvPr>
            <p:cNvSpPr/>
            <p:nvPr/>
          </p:nvSpPr>
          <p:spPr bwMode="auto">
            <a:xfrm>
              <a:off x="10484487" y="5572752"/>
              <a:ext cx="87238" cy="117373"/>
            </a:xfrm>
            <a:custGeom>
              <a:avLst/>
              <a:gdLst>
                <a:gd name="T0" fmla="*/ 62 w 62"/>
                <a:gd name="T1" fmla="*/ 0 h 84"/>
                <a:gd name="T2" fmla="*/ 0 w 62"/>
                <a:gd name="T3" fmla="*/ 0 h 84"/>
                <a:gd name="T4" fmla="*/ 6 w 62"/>
                <a:gd name="T5" fmla="*/ 41 h 84"/>
                <a:gd name="T6" fmla="*/ 0 w 62"/>
                <a:gd name="T7" fmla="*/ 84 h 84"/>
                <a:gd name="T8" fmla="*/ 62 w 62"/>
                <a:gd name="T9" fmla="*/ 84 h 84"/>
                <a:gd name="T10" fmla="*/ 62 w 62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84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13"/>
                    <a:pt x="6" y="41"/>
                  </a:cubicBezTo>
                  <a:cubicBezTo>
                    <a:pt x="6" y="69"/>
                    <a:pt x="0" y="84"/>
                    <a:pt x="0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2" y="0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isļíḋe">
              <a:extLst>
                <a:ext uri="{FF2B5EF4-FFF2-40B4-BE49-F238E27FC236}">
                  <a16:creationId xmlns="" xmlns:a16="http://schemas.microsoft.com/office/drawing/2014/main" id="{918B535A-D61D-486C-ADAE-96D1DE7EDD79}"/>
                </a:ext>
              </a:extLst>
            </p:cNvPr>
            <p:cNvSpPr/>
            <p:nvPr/>
          </p:nvSpPr>
          <p:spPr bwMode="auto">
            <a:xfrm>
              <a:off x="10479729" y="5567992"/>
              <a:ext cx="19033" cy="126891"/>
            </a:xfrm>
            <a:custGeom>
              <a:avLst/>
              <a:gdLst>
                <a:gd name="T0" fmla="*/ 4 w 14"/>
                <a:gd name="T1" fmla="*/ 92 h 92"/>
                <a:gd name="T2" fmla="*/ 2 w 14"/>
                <a:gd name="T3" fmla="*/ 91 h 92"/>
                <a:gd name="T4" fmla="*/ 1 w 14"/>
                <a:gd name="T5" fmla="*/ 87 h 92"/>
                <a:gd name="T6" fmla="*/ 6 w 14"/>
                <a:gd name="T7" fmla="*/ 45 h 92"/>
                <a:gd name="T8" fmla="*/ 1 w 14"/>
                <a:gd name="T9" fmla="*/ 6 h 92"/>
                <a:gd name="T10" fmla="*/ 2 w 14"/>
                <a:gd name="T11" fmla="*/ 1 h 92"/>
                <a:gd name="T12" fmla="*/ 7 w 14"/>
                <a:gd name="T13" fmla="*/ 3 h 92"/>
                <a:gd name="T14" fmla="*/ 14 w 14"/>
                <a:gd name="T15" fmla="*/ 45 h 92"/>
                <a:gd name="T16" fmla="*/ 7 w 14"/>
                <a:gd name="T17" fmla="*/ 89 h 92"/>
                <a:gd name="T18" fmla="*/ 4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4" y="92"/>
                  </a:moveTo>
                  <a:cubicBezTo>
                    <a:pt x="3" y="92"/>
                    <a:pt x="3" y="92"/>
                    <a:pt x="2" y="91"/>
                  </a:cubicBezTo>
                  <a:cubicBezTo>
                    <a:pt x="1" y="91"/>
                    <a:pt x="0" y="88"/>
                    <a:pt x="1" y="87"/>
                  </a:cubicBezTo>
                  <a:cubicBezTo>
                    <a:pt x="1" y="87"/>
                    <a:pt x="6" y="72"/>
                    <a:pt x="6" y="45"/>
                  </a:cubicBezTo>
                  <a:cubicBezTo>
                    <a:pt x="6" y="18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7" y="3"/>
                    <a:pt x="14" y="17"/>
                    <a:pt x="14" y="45"/>
                  </a:cubicBezTo>
                  <a:cubicBezTo>
                    <a:pt x="14" y="74"/>
                    <a:pt x="7" y="89"/>
                    <a:pt x="7" y="89"/>
                  </a:cubicBezTo>
                  <a:cubicBezTo>
                    <a:pt x="7" y="91"/>
                    <a:pt x="5" y="92"/>
                    <a:pt x="4" y="92"/>
                  </a:cubicBezTo>
                  <a:close/>
                </a:path>
              </a:pathLst>
            </a:custGeom>
            <a:solidFill>
              <a:srgbClr val="8A4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$ļîḋe">
              <a:extLst>
                <a:ext uri="{FF2B5EF4-FFF2-40B4-BE49-F238E27FC236}">
                  <a16:creationId xmlns="" xmlns:a16="http://schemas.microsoft.com/office/drawing/2014/main" id="{F109DD72-7042-4D74-90F4-F6F367D2A2FE}"/>
                </a:ext>
              </a:extLst>
            </p:cNvPr>
            <p:cNvSpPr/>
            <p:nvPr/>
          </p:nvSpPr>
          <p:spPr bwMode="auto">
            <a:xfrm>
              <a:off x="9995957" y="5550546"/>
              <a:ext cx="674109" cy="163372"/>
            </a:xfrm>
            <a:custGeom>
              <a:avLst/>
              <a:gdLst>
                <a:gd name="T0" fmla="*/ 439 w 485"/>
                <a:gd name="T1" fmla="*/ 0 h 118"/>
                <a:gd name="T2" fmla="*/ 0 w 485"/>
                <a:gd name="T3" fmla="*/ 0 h 118"/>
                <a:gd name="T4" fmla="*/ 0 w 485"/>
                <a:gd name="T5" fmla="*/ 17 h 118"/>
                <a:gd name="T6" fmla="*/ 348 w 485"/>
                <a:gd name="T7" fmla="*/ 17 h 118"/>
                <a:gd name="T8" fmla="*/ 377 w 485"/>
                <a:gd name="T9" fmla="*/ 46 h 118"/>
                <a:gd name="T10" fmla="*/ 377 w 485"/>
                <a:gd name="T11" fmla="*/ 72 h 118"/>
                <a:gd name="T12" fmla="*/ 348 w 485"/>
                <a:gd name="T13" fmla="*/ 101 h 118"/>
                <a:gd name="T14" fmla="*/ 0 w 485"/>
                <a:gd name="T15" fmla="*/ 101 h 118"/>
                <a:gd name="T16" fmla="*/ 0 w 485"/>
                <a:gd name="T17" fmla="*/ 118 h 118"/>
                <a:gd name="T18" fmla="*/ 439 w 485"/>
                <a:gd name="T19" fmla="*/ 118 h 118"/>
                <a:gd name="T20" fmla="*/ 485 w 485"/>
                <a:gd name="T21" fmla="*/ 72 h 118"/>
                <a:gd name="T22" fmla="*/ 485 w 485"/>
                <a:gd name="T23" fmla="*/ 46 h 118"/>
                <a:gd name="T24" fmla="*/ 439 w 485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5" h="118">
                  <a:moveTo>
                    <a:pt x="4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48" y="17"/>
                    <a:pt x="348" y="17"/>
                    <a:pt x="348" y="17"/>
                  </a:cubicBezTo>
                  <a:cubicBezTo>
                    <a:pt x="364" y="17"/>
                    <a:pt x="377" y="30"/>
                    <a:pt x="377" y="46"/>
                  </a:cubicBezTo>
                  <a:cubicBezTo>
                    <a:pt x="377" y="72"/>
                    <a:pt x="377" y="72"/>
                    <a:pt x="377" y="72"/>
                  </a:cubicBezTo>
                  <a:cubicBezTo>
                    <a:pt x="377" y="88"/>
                    <a:pt x="364" y="101"/>
                    <a:pt x="34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439" y="118"/>
                    <a:pt x="439" y="118"/>
                    <a:pt x="439" y="118"/>
                  </a:cubicBezTo>
                  <a:cubicBezTo>
                    <a:pt x="464" y="118"/>
                    <a:pt x="485" y="98"/>
                    <a:pt x="485" y="72"/>
                  </a:cubicBezTo>
                  <a:cubicBezTo>
                    <a:pt x="485" y="46"/>
                    <a:pt x="485" y="46"/>
                    <a:pt x="485" y="46"/>
                  </a:cubicBezTo>
                  <a:cubicBezTo>
                    <a:pt x="485" y="21"/>
                    <a:pt x="464" y="0"/>
                    <a:pt x="439" y="0"/>
                  </a:cubicBezTo>
                  <a:close/>
                </a:path>
              </a:pathLst>
            </a:custGeom>
            <a:solidFill>
              <a:srgbClr val="CC2D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îS1ïḓê">
              <a:extLst>
                <a:ext uri="{FF2B5EF4-FFF2-40B4-BE49-F238E27FC236}">
                  <a16:creationId xmlns="" xmlns:a16="http://schemas.microsoft.com/office/drawing/2014/main" id="{4A3E45CF-754B-4336-B56A-339D72835FD7}"/>
                </a:ext>
              </a:extLst>
            </p:cNvPr>
            <p:cNvSpPr/>
            <p:nvPr/>
          </p:nvSpPr>
          <p:spPr bwMode="auto">
            <a:xfrm>
              <a:off x="10482901" y="5550546"/>
              <a:ext cx="247437" cy="163372"/>
            </a:xfrm>
            <a:custGeom>
              <a:avLst/>
              <a:gdLst>
                <a:gd name="T0" fmla="*/ 131 w 178"/>
                <a:gd name="T1" fmla="*/ 0 h 118"/>
                <a:gd name="T2" fmla="*/ 0 w 178"/>
                <a:gd name="T3" fmla="*/ 0 h 118"/>
                <a:gd name="T4" fmla="*/ 47 w 178"/>
                <a:gd name="T5" fmla="*/ 46 h 118"/>
                <a:gd name="T6" fmla="*/ 47 w 178"/>
                <a:gd name="T7" fmla="*/ 72 h 118"/>
                <a:gd name="T8" fmla="*/ 0 w 178"/>
                <a:gd name="T9" fmla="*/ 118 h 118"/>
                <a:gd name="T10" fmla="*/ 131 w 178"/>
                <a:gd name="T11" fmla="*/ 118 h 118"/>
                <a:gd name="T12" fmla="*/ 178 w 178"/>
                <a:gd name="T13" fmla="*/ 72 h 118"/>
                <a:gd name="T14" fmla="*/ 178 w 178"/>
                <a:gd name="T15" fmla="*/ 46 h 118"/>
                <a:gd name="T16" fmla="*/ 131 w 178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118">
                  <a:moveTo>
                    <a:pt x="1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47" y="21"/>
                    <a:pt x="47" y="46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7" y="98"/>
                    <a:pt x="26" y="118"/>
                    <a:pt x="0" y="118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57" y="118"/>
                    <a:pt x="178" y="98"/>
                    <a:pt x="178" y="72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8" y="21"/>
                    <a:pt x="157" y="0"/>
                    <a:pt x="131" y="0"/>
                  </a:cubicBezTo>
                  <a:close/>
                </a:path>
              </a:pathLst>
            </a:custGeom>
            <a:solidFill>
              <a:srgbClr val="E83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ïslïḋé">
              <a:extLst>
                <a:ext uri="{FF2B5EF4-FFF2-40B4-BE49-F238E27FC236}">
                  <a16:creationId xmlns="" xmlns:a16="http://schemas.microsoft.com/office/drawing/2014/main" id="{87E9A5D9-83C7-41BB-B148-2CE20A981838}"/>
                </a:ext>
              </a:extLst>
            </p:cNvPr>
            <p:cNvSpPr/>
            <p:nvPr/>
          </p:nvSpPr>
          <p:spPr bwMode="auto">
            <a:xfrm>
              <a:off x="10068919" y="4763821"/>
              <a:ext cx="594802" cy="166544"/>
            </a:xfrm>
            <a:custGeom>
              <a:avLst/>
              <a:gdLst>
                <a:gd name="T0" fmla="*/ 381 w 428"/>
                <a:gd name="T1" fmla="*/ 120 h 120"/>
                <a:gd name="T2" fmla="*/ 0 w 428"/>
                <a:gd name="T3" fmla="*/ 120 h 120"/>
                <a:gd name="T4" fmla="*/ 0 w 428"/>
                <a:gd name="T5" fmla="*/ 102 h 120"/>
                <a:gd name="T6" fmla="*/ 381 w 428"/>
                <a:gd name="T7" fmla="*/ 102 h 120"/>
                <a:gd name="T8" fmla="*/ 410 w 428"/>
                <a:gd name="T9" fmla="*/ 73 h 120"/>
                <a:gd name="T10" fmla="*/ 410 w 428"/>
                <a:gd name="T11" fmla="*/ 47 h 120"/>
                <a:gd name="T12" fmla="*/ 381 w 428"/>
                <a:gd name="T13" fmla="*/ 17 h 120"/>
                <a:gd name="T14" fmla="*/ 0 w 428"/>
                <a:gd name="T15" fmla="*/ 17 h 120"/>
                <a:gd name="T16" fmla="*/ 0 w 428"/>
                <a:gd name="T17" fmla="*/ 0 h 120"/>
                <a:gd name="T18" fmla="*/ 381 w 428"/>
                <a:gd name="T19" fmla="*/ 0 h 120"/>
                <a:gd name="T20" fmla="*/ 428 w 428"/>
                <a:gd name="T21" fmla="*/ 47 h 120"/>
                <a:gd name="T22" fmla="*/ 428 w 428"/>
                <a:gd name="T23" fmla="*/ 73 h 120"/>
                <a:gd name="T24" fmla="*/ 381 w 428"/>
                <a:gd name="T2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8" h="120">
                  <a:moveTo>
                    <a:pt x="381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381" y="102"/>
                    <a:pt x="381" y="102"/>
                    <a:pt x="381" y="102"/>
                  </a:cubicBezTo>
                  <a:cubicBezTo>
                    <a:pt x="397" y="102"/>
                    <a:pt x="410" y="89"/>
                    <a:pt x="410" y="73"/>
                  </a:cubicBezTo>
                  <a:cubicBezTo>
                    <a:pt x="410" y="47"/>
                    <a:pt x="410" y="47"/>
                    <a:pt x="410" y="47"/>
                  </a:cubicBezTo>
                  <a:cubicBezTo>
                    <a:pt x="410" y="30"/>
                    <a:pt x="397" y="17"/>
                    <a:pt x="38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407" y="0"/>
                    <a:pt x="428" y="21"/>
                    <a:pt x="428" y="47"/>
                  </a:cubicBezTo>
                  <a:cubicBezTo>
                    <a:pt x="428" y="73"/>
                    <a:pt x="428" y="73"/>
                    <a:pt x="428" y="73"/>
                  </a:cubicBezTo>
                  <a:cubicBezTo>
                    <a:pt x="428" y="99"/>
                    <a:pt x="407" y="120"/>
                    <a:pt x="381" y="120"/>
                  </a:cubicBezTo>
                </a:path>
              </a:pathLst>
            </a:custGeom>
            <a:solidFill>
              <a:srgbClr val="E83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îśḷîde">
              <a:extLst>
                <a:ext uri="{FF2B5EF4-FFF2-40B4-BE49-F238E27FC236}">
                  <a16:creationId xmlns="" xmlns:a16="http://schemas.microsoft.com/office/drawing/2014/main" id="{589C9182-3D7F-4114-B2DA-91B3CA9BA68C}"/>
                </a:ext>
              </a:extLst>
            </p:cNvPr>
            <p:cNvSpPr/>
            <p:nvPr/>
          </p:nvSpPr>
          <p:spPr bwMode="auto">
            <a:xfrm>
              <a:off x="10099056" y="4787613"/>
              <a:ext cx="531356" cy="117373"/>
            </a:xfrm>
            <a:custGeom>
              <a:avLst/>
              <a:gdLst>
                <a:gd name="T0" fmla="*/ 360 w 382"/>
                <a:gd name="T1" fmla="*/ 0 h 85"/>
                <a:gd name="T2" fmla="*/ 382 w 382"/>
                <a:gd name="T3" fmla="*/ 30 h 85"/>
                <a:gd name="T4" fmla="*/ 382 w 382"/>
                <a:gd name="T5" fmla="*/ 56 h 85"/>
                <a:gd name="T6" fmla="*/ 360 w 382"/>
                <a:gd name="T7" fmla="*/ 85 h 85"/>
                <a:gd name="T8" fmla="*/ 0 w 382"/>
                <a:gd name="T9" fmla="*/ 85 h 85"/>
                <a:gd name="T10" fmla="*/ 12 w 382"/>
                <a:gd name="T11" fmla="*/ 45 h 85"/>
                <a:gd name="T12" fmla="*/ 0 w 382"/>
                <a:gd name="T13" fmla="*/ 0 h 85"/>
                <a:gd name="T14" fmla="*/ 360 w 382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2" h="85">
                  <a:moveTo>
                    <a:pt x="360" y="0"/>
                  </a:moveTo>
                  <a:cubicBezTo>
                    <a:pt x="376" y="0"/>
                    <a:pt x="382" y="13"/>
                    <a:pt x="382" y="30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72"/>
                    <a:pt x="376" y="85"/>
                    <a:pt x="36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12" y="70"/>
                    <a:pt x="12" y="45"/>
                  </a:cubicBezTo>
                  <a:cubicBezTo>
                    <a:pt x="12" y="16"/>
                    <a:pt x="0" y="0"/>
                    <a:pt x="0" y="0"/>
                  </a:cubicBezTo>
                  <a:cubicBezTo>
                    <a:pt x="360" y="0"/>
                    <a:pt x="360" y="0"/>
                    <a:pt x="360" y="0"/>
                  </a:cubicBezTo>
                  <a:close/>
                </a:path>
              </a:pathLst>
            </a:custGeom>
            <a:solidFill>
              <a:srgbClr val="E3F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íṡ1ïḋè">
              <a:extLst>
                <a:ext uri="{FF2B5EF4-FFF2-40B4-BE49-F238E27FC236}">
                  <a16:creationId xmlns="" xmlns:a16="http://schemas.microsoft.com/office/drawing/2014/main" id="{F08D1EB1-F6EF-46C1-BB29-947B1834B134}"/>
                </a:ext>
              </a:extLst>
            </p:cNvPr>
            <p:cNvSpPr/>
            <p:nvPr/>
          </p:nvSpPr>
          <p:spPr bwMode="auto">
            <a:xfrm>
              <a:off x="10605034" y="4789200"/>
              <a:ext cx="34895" cy="115788"/>
            </a:xfrm>
            <a:custGeom>
              <a:avLst/>
              <a:gdLst>
                <a:gd name="T0" fmla="*/ 0 w 25"/>
                <a:gd name="T1" fmla="*/ 84 h 84"/>
                <a:gd name="T2" fmla="*/ 5 w 25"/>
                <a:gd name="T3" fmla="*/ 43 h 84"/>
                <a:gd name="T4" fmla="*/ 0 w 25"/>
                <a:gd name="T5" fmla="*/ 0 h 84"/>
                <a:gd name="T6" fmla="*/ 25 w 25"/>
                <a:gd name="T7" fmla="*/ 29 h 84"/>
                <a:gd name="T8" fmla="*/ 25 w 25"/>
                <a:gd name="T9" fmla="*/ 55 h 84"/>
                <a:gd name="T10" fmla="*/ 0 w 25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4">
                  <a:moveTo>
                    <a:pt x="0" y="84"/>
                  </a:moveTo>
                  <a:cubicBezTo>
                    <a:pt x="0" y="84"/>
                    <a:pt x="5" y="72"/>
                    <a:pt x="5" y="43"/>
                  </a:cubicBezTo>
                  <a:cubicBezTo>
                    <a:pt x="5" y="14"/>
                    <a:pt x="0" y="0"/>
                    <a:pt x="0" y="0"/>
                  </a:cubicBezTo>
                  <a:cubicBezTo>
                    <a:pt x="14" y="2"/>
                    <a:pt x="25" y="14"/>
                    <a:pt x="25" y="29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70"/>
                    <a:pt x="14" y="82"/>
                    <a:pt x="0" y="84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íŝḻïdé">
              <a:extLst>
                <a:ext uri="{FF2B5EF4-FFF2-40B4-BE49-F238E27FC236}">
                  <a16:creationId xmlns="" xmlns:a16="http://schemas.microsoft.com/office/drawing/2014/main" id="{1DBBC5CD-3A37-40E8-A1BB-1B7E96D81219}"/>
                </a:ext>
              </a:extLst>
            </p:cNvPr>
            <p:cNvSpPr/>
            <p:nvPr/>
          </p:nvSpPr>
          <p:spPr bwMode="auto">
            <a:xfrm>
              <a:off x="10598689" y="4787613"/>
              <a:ext cx="19033" cy="117373"/>
            </a:xfrm>
            <a:custGeom>
              <a:avLst/>
              <a:gdLst>
                <a:gd name="T0" fmla="*/ 0 w 13"/>
                <a:gd name="T1" fmla="*/ 84 h 85"/>
                <a:gd name="T2" fmla="*/ 6 w 13"/>
                <a:gd name="T3" fmla="*/ 44 h 85"/>
                <a:gd name="T4" fmla="*/ 0 w 13"/>
                <a:gd name="T5" fmla="*/ 2 h 85"/>
                <a:gd name="T6" fmla="*/ 0 w 13"/>
                <a:gd name="T7" fmla="*/ 0 h 85"/>
                <a:gd name="T8" fmla="*/ 8 w 13"/>
                <a:gd name="T9" fmla="*/ 2 h 85"/>
                <a:gd name="T10" fmla="*/ 13 w 13"/>
                <a:gd name="T11" fmla="*/ 44 h 85"/>
                <a:gd name="T12" fmla="*/ 8 w 13"/>
                <a:gd name="T13" fmla="*/ 84 h 85"/>
                <a:gd name="T14" fmla="*/ 0 w 13"/>
                <a:gd name="T15" fmla="*/ 85 h 85"/>
                <a:gd name="T16" fmla="*/ 0 w 13"/>
                <a:gd name="T17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5">
                  <a:moveTo>
                    <a:pt x="0" y="84"/>
                  </a:moveTo>
                  <a:cubicBezTo>
                    <a:pt x="1" y="83"/>
                    <a:pt x="6" y="72"/>
                    <a:pt x="6" y="44"/>
                  </a:cubicBezTo>
                  <a:cubicBezTo>
                    <a:pt x="6" y="16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3" y="0"/>
                    <a:pt x="6" y="1"/>
                    <a:pt x="8" y="2"/>
                  </a:cubicBezTo>
                  <a:cubicBezTo>
                    <a:pt x="9" y="7"/>
                    <a:pt x="13" y="21"/>
                    <a:pt x="13" y="44"/>
                  </a:cubicBezTo>
                  <a:cubicBezTo>
                    <a:pt x="13" y="66"/>
                    <a:pt x="10" y="79"/>
                    <a:pt x="8" y="84"/>
                  </a:cubicBezTo>
                  <a:cubicBezTo>
                    <a:pt x="6" y="85"/>
                    <a:pt x="3" y="85"/>
                    <a:pt x="0" y="85"/>
                  </a:cubicBezTo>
                  <a:cubicBezTo>
                    <a:pt x="0" y="85"/>
                    <a:pt x="0" y="84"/>
                    <a:pt x="0" y="84"/>
                  </a:cubicBezTo>
                  <a:close/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iśļidé">
              <a:extLst>
                <a:ext uri="{FF2B5EF4-FFF2-40B4-BE49-F238E27FC236}">
                  <a16:creationId xmlns="" xmlns:a16="http://schemas.microsoft.com/office/drawing/2014/main" id="{BA55F53D-5343-4FF7-AECF-371F9D71191D}"/>
                </a:ext>
              </a:extLst>
            </p:cNvPr>
            <p:cNvSpPr/>
            <p:nvPr/>
          </p:nvSpPr>
          <p:spPr bwMode="auto">
            <a:xfrm>
              <a:off x="10121263" y="4503694"/>
              <a:ext cx="222060" cy="93582"/>
            </a:xfrm>
            <a:custGeom>
              <a:avLst/>
              <a:gdLst>
                <a:gd name="T0" fmla="*/ 131 w 160"/>
                <a:gd name="T1" fmla="*/ 67 h 67"/>
                <a:gd name="T2" fmla="*/ 160 w 160"/>
                <a:gd name="T3" fmla="*/ 38 h 67"/>
                <a:gd name="T4" fmla="*/ 160 w 160"/>
                <a:gd name="T5" fmla="*/ 29 h 67"/>
                <a:gd name="T6" fmla="*/ 131 w 160"/>
                <a:gd name="T7" fmla="*/ 0 h 67"/>
                <a:gd name="T8" fmla="*/ 0 w 160"/>
                <a:gd name="T9" fmla="*/ 0 h 67"/>
                <a:gd name="T10" fmla="*/ 12 w 160"/>
                <a:gd name="T11" fmla="*/ 32 h 67"/>
                <a:gd name="T12" fmla="*/ 0 w 160"/>
                <a:gd name="T13" fmla="*/ 67 h 67"/>
                <a:gd name="T14" fmla="*/ 131 w 160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7">
                  <a:moveTo>
                    <a:pt x="131" y="67"/>
                  </a:moveTo>
                  <a:cubicBezTo>
                    <a:pt x="147" y="67"/>
                    <a:pt x="160" y="54"/>
                    <a:pt x="160" y="38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0" y="13"/>
                    <a:pt x="147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7"/>
                    <a:pt x="12" y="32"/>
                  </a:cubicBezTo>
                  <a:cubicBezTo>
                    <a:pt x="12" y="60"/>
                    <a:pt x="0" y="67"/>
                    <a:pt x="0" y="67"/>
                  </a:cubicBezTo>
                  <a:cubicBezTo>
                    <a:pt x="131" y="67"/>
                    <a:pt x="131" y="67"/>
                    <a:pt x="131" y="67"/>
                  </a:cubicBezTo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ïslidê">
              <a:extLst>
                <a:ext uri="{FF2B5EF4-FFF2-40B4-BE49-F238E27FC236}">
                  <a16:creationId xmlns="" xmlns:a16="http://schemas.microsoft.com/office/drawing/2014/main" id="{2684E1CD-3FAD-4447-B309-0F3F1A1035BF}"/>
                </a:ext>
              </a:extLst>
            </p:cNvPr>
            <p:cNvSpPr/>
            <p:nvPr/>
          </p:nvSpPr>
          <p:spPr bwMode="auto">
            <a:xfrm>
              <a:off x="10092713" y="4481488"/>
              <a:ext cx="525012" cy="141166"/>
            </a:xfrm>
            <a:custGeom>
              <a:avLst/>
              <a:gdLst>
                <a:gd name="T0" fmla="*/ 332 w 378"/>
                <a:gd name="T1" fmla="*/ 0 h 102"/>
                <a:gd name="T2" fmla="*/ 0 w 378"/>
                <a:gd name="T3" fmla="*/ 0 h 102"/>
                <a:gd name="T4" fmla="*/ 0 w 378"/>
                <a:gd name="T5" fmla="*/ 17 h 102"/>
                <a:gd name="T6" fmla="*/ 151 w 378"/>
                <a:gd name="T7" fmla="*/ 17 h 102"/>
                <a:gd name="T8" fmla="*/ 180 w 378"/>
                <a:gd name="T9" fmla="*/ 46 h 102"/>
                <a:gd name="T10" fmla="*/ 180 w 378"/>
                <a:gd name="T11" fmla="*/ 55 h 102"/>
                <a:gd name="T12" fmla="*/ 151 w 378"/>
                <a:gd name="T13" fmla="*/ 84 h 102"/>
                <a:gd name="T14" fmla="*/ 0 w 378"/>
                <a:gd name="T15" fmla="*/ 84 h 102"/>
                <a:gd name="T16" fmla="*/ 0 w 378"/>
                <a:gd name="T17" fmla="*/ 102 h 102"/>
                <a:gd name="T18" fmla="*/ 332 w 378"/>
                <a:gd name="T19" fmla="*/ 102 h 102"/>
                <a:gd name="T20" fmla="*/ 378 w 378"/>
                <a:gd name="T21" fmla="*/ 55 h 102"/>
                <a:gd name="T22" fmla="*/ 378 w 378"/>
                <a:gd name="T23" fmla="*/ 46 h 102"/>
                <a:gd name="T24" fmla="*/ 332 w 378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8" h="102">
                  <a:moveTo>
                    <a:pt x="3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51" y="17"/>
                    <a:pt x="151" y="17"/>
                    <a:pt x="151" y="17"/>
                  </a:cubicBezTo>
                  <a:cubicBezTo>
                    <a:pt x="167" y="17"/>
                    <a:pt x="180" y="30"/>
                    <a:pt x="180" y="46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0" y="71"/>
                    <a:pt x="167" y="84"/>
                    <a:pt x="15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332" y="102"/>
                    <a:pt x="332" y="102"/>
                    <a:pt x="332" y="102"/>
                  </a:cubicBezTo>
                  <a:cubicBezTo>
                    <a:pt x="357" y="102"/>
                    <a:pt x="378" y="81"/>
                    <a:pt x="378" y="55"/>
                  </a:cubicBezTo>
                  <a:cubicBezTo>
                    <a:pt x="378" y="46"/>
                    <a:pt x="378" y="46"/>
                    <a:pt x="378" y="46"/>
                  </a:cubicBezTo>
                  <a:cubicBezTo>
                    <a:pt x="378" y="20"/>
                    <a:pt x="357" y="0"/>
                    <a:pt x="332" y="0"/>
                  </a:cubicBezTo>
                </a:path>
              </a:pathLst>
            </a:custGeom>
            <a:solidFill>
              <a:srgbClr val="EB5B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ïṡḻïḓê">
              <a:extLst>
                <a:ext uri="{FF2B5EF4-FFF2-40B4-BE49-F238E27FC236}">
                  <a16:creationId xmlns="" xmlns:a16="http://schemas.microsoft.com/office/drawing/2014/main" id="{032D05E6-CA3F-4EC0-A39E-A8175622881F}"/>
                </a:ext>
              </a:extLst>
            </p:cNvPr>
            <p:cNvSpPr/>
            <p:nvPr/>
          </p:nvSpPr>
          <p:spPr bwMode="auto">
            <a:xfrm>
              <a:off x="10092713" y="4481488"/>
              <a:ext cx="283919" cy="141166"/>
            </a:xfrm>
            <a:custGeom>
              <a:avLst/>
              <a:gdLst>
                <a:gd name="T0" fmla="*/ 151 w 204"/>
                <a:gd name="T1" fmla="*/ 84 h 102"/>
                <a:gd name="T2" fmla="*/ 180 w 204"/>
                <a:gd name="T3" fmla="*/ 55 h 102"/>
                <a:gd name="T4" fmla="*/ 180 w 204"/>
                <a:gd name="T5" fmla="*/ 46 h 102"/>
                <a:gd name="T6" fmla="*/ 151 w 204"/>
                <a:gd name="T7" fmla="*/ 17 h 102"/>
                <a:gd name="T8" fmla="*/ 0 w 204"/>
                <a:gd name="T9" fmla="*/ 17 h 102"/>
                <a:gd name="T10" fmla="*/ 0 w 204"/>
                <a:gd name="T11" fmla="*/ 0 h 102"/>
                <a:gd name="T12" fmla="*/ 158 w 204"/>
                <a:gd name="T13" fmla="*/ 0 h 102"/>
                <a:gd name="T14" fmla="*/ 204 w 204"/>
                <a:gd name="T15" fmla="*/ 46 h 102"/>
                <a:gd name="T16" fmla="*/ 204 w 204"/>
                <a:gd name="T17" fmla="*/ 55 h 102"/>
                <a:gd name="T18" fmla="*/ 158 w 204"/>
                <a:gd name="T19" fmla="*/ 102 h 102"/>
                <a:gd name="T20" fmla="*/ 0 w 204"/>
                <a:gd name="T21" fmla="*/ 102 h 102"/>
                <a:gd name="T22" fmla="*/ 0 w 204"/>
                <a:gd name="T23" fmla="*/ 84 h 102"/>
                <a:gd name="T24" fmla="*/ 151 w 204"/>
                <a:gd name="T25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102">
                  <a:moveTo>
                    <a:pt x="151" y="84"/>
                  </a:moveTo>
                  <a:cubicBezTo>
                    <a:pt x="167" y="84"/>
                    <a:pt x="180" y="71"/>
                    <a:pt x="180" y="55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30"/>
                    <a:pt x="167" y="17"/>
                    <a:pt x="15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4" y="0"/>
                    <a:pt x="204" y="20"/>
                    <a:pt x="204" y="46"/>
                  </a:cubicBezTo>
                  <a:cubicBezTo>
                    <a:pt x="204" y="55"/>
                    <a:pt x="204" y="55"/>
                    <a:pt x="204" y="55"/>
                  </a:cubicBezTo>
                  <a:cubicBezTo>
                    <a:pt x="204" y="81"/>
                    <a:pt x="184" y="102"/>
                    <a:pt x="158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51" y="84"/>
                    <a:pt x="151" y="84"/>
                    <a:pt x="151" y="84"/>
                  </a:cubicBezTo>
                </a:path>
              </a:pathLst>
            </a:custGeom>
            <a:solidFill>
              <a:srgbClr val="D43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iṣ1îḍê">
              <a:extLst>
                <a:ext uri="{FF2B5EF4-FFF2-40B4-BE49-F238E27FC236}">
                  <a16:creationId xmlns="" xmlns:a16="http://schemas.microsoft.com/office/drawing/2014/main" id="{6A513BC4-6A06-4E56-8195-5DD7FEA3F565}"/>
                </a:ext>
              </a:extLst>
            </p:cNvPr>
            <p:cNvSpPr/>
            <p:nvPr/>
          </p:nvSpPr>
          <p:spPr bwMode="auto">
            <a:xfrm>
              <a:off x="10305255" y="4503694"/>
              <a:ext cx="38068" cy="93582"/>
            </a:xfrm>
            <a:custGeom>
              <a:avLst/>
              <a:gdLst>
                <a:gd name="T0" fmla="*/ 0 w 27"/>
                <a:gd name="T1" fmla="*/ 0 h 67"/>
                <a:gd name="T2" fmla="*/ 27 w 27"/>
                <a:gd name="T3" fmla="*/ 29 h 67"/>
                <a:gd name="T4" fmla="*/ 27 w 27"/>
                <a:gd name="T5" fmla="*/ 38 h 67"/>
                <a:gd name="T6" fmla="*/ 0 w 27"/>
                <a:gd name="T7" fmla="*/ 67 h 67"/>
                <a:gd name="T8" fmla="*/ 5 w 27"/>
                <a:gd name="T9" fmla="*/ 33 h 67"/>
                <a:gd name="T10" fmla="*/ 0 w 2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7">
                  <a:moveTo>
                    <a:pt x="0" y="0"/>
                  </a:moveTo>
                  <a:cubicBezTo>
                    <a:pt x="15" y="1"/>
                    <a:pt x="27" y="14"/>
                    <a:pt x="27" y="2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54"/>
                    <a:pt x="15" y="66"/>
                    <a:pt x="0" y="67"/>
                  </a:cubicBezTo>
                  <a:cubicBezTo>
                    <a:pt x="0" y="67"/>
                    <a:pt x="5" y="55"/>
                    <a:pt x="5" y="33"/>
                  </a:cubicBezTo>
                  <a:cubicBezTo>
                    <a:pt x="5" y="12"/>
                    <a:pt x="0" y="0"/>
                    <a:pt x="0" y="0"/>
                  </a:cubicBezTo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iŝḷîḑe">
              <a:extLst>
                <a:ext uri="{FF2B5EF4-FFF2-40B4-BE49-F238E27FC236}">
                  <a16:creationId xmlns="" xmlns:a16="http://schemas.microsoft.com/office/drawing/2014/main" id="{3EFFBAE5-816B-46B8-A3C7-4A4E29D19987}"/>
                </a:ext>
              </a:extLst>
            </p:cNvPr>
            <p:cNvSpPr/>
            <p:nvPr/>
          </p:nvSpPr>
          <p:spPr bwMode="auto">
            <a:xfrm>
              <a:off x="10113332" y="4954157"/>
              <a:ext cx="501219" cy="115788"/>
            </a:xfrm>
            <a:custGeom>
              <a:avLst/>
              <a:gdLst>
                <a:gd name="T0" fmla="*/ 332 w 361"/>
                <a:gd name="T1" fmla="*/ 84 h 84"/>
                <a:gd name="T2" fmla="*/ 361 w 361"/>
                <a:gd name="T3" fmla="*/ 55 h 84"/>
                <a:gd name="T4" fmla="*/ 361 w 361"/>
                <a:gd name="T5" fmla="*/ 29 h 84"/>
                <a:gd name="T6" fmla="*/ 332 w 361"/>
                <a:gd name="T7" fmla="*/ 0 h 84"/>
                <a:gd name="T8" fmla="*/ 0 w 361"/>
                <a:gd name="T9" fmla="*/ 0 h 84"/>
                <a:gd name="T10" fmla="*/ 13 w 361"/>
                <a:gd name="T11" fmla="*/ 40 h 84"/>
                <a:gd name="T12" fmla="*/ 0 w 361"/>
                <a:gd name="T13" fmla="*/ 84 h 84"/>
                <a:gd name="T14" fmla="*/ 332 w 361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1" h="84">
                  <a:moveTo>
                    <a:pt x="332" y="84"/>
                  </a:moveTo>
                  <a:cubicBezTo>
                    <a:pt x="348" y="84"/>
                    <a:pt x="361" y="71"/>
                    <a:pt x="361" y="55"/>
                  </a:cubicBezTo>
                  <a:cubicBezTo>
                    <a:pt x="361" y="29"/>
                    <a:pt x="361" y="29"/>
                    <a:pt x="361" y="29"/>
                  </a:cubicBezTo>
                  <a:cubicBezTo>
                    <a:pt x="361" y="13"/>
                    <a:pt x="348" y="0"/>
                    <a:pt x="3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3" y="16"/>
                    <a:pt x="13" y="40"/>
                  </a:cubicBezTo>
                  <a:cubicBezTo>
                    <a:pt x="13" y="69"/>
                    <a:pt x="0" y="84"/>
                    <a:pt x="0" y="84"/>
                  </a:cubicBezTo>
                  <a:cubicBezTo>
                    <a:pt x="332" y="84"/>
                    <a:pt x="332" y="84"/>
                    <a:pt x="332" y="84"/>
                  </a:cubicBezTo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ïş1îḑê">
              <a:extLst>
                <a:ext uri="{FF2B5EF4-FFF2-40B4-BE49-F238E27FC236}">
                  <a16:creationId xmlns="" xmlns:a16="http://schemas.microsoft.com/office/drawing/2014/main" id="{9AC20958-D65E-4999-A072-E5B99F2C7D22}"/>
                </a:ext>
              </a:extLst>
            </p:cNvPr>
            <p:cNvSpPr/>
            <p:nvPr/>
          </p:nvSpPr>
          <p:spPr bwMode="auto">
            <a:xfrm>
              <a:off x="10444834" y="4954157"/>
              <a:ext cx="87238" cy="115788"/>
            </a:xfrm>
            <a:custGeom>
              <a:avLst/>
              <a:gdLst>
                <a:gd name="T0" fmla="*/ 63 w 63"/>
                <a:gd name="T1" fmla="*/ 0 h 84"/>
                <a:gd name="T2" fmla="*/ 0 w 63"/>
                <a:gd name="T3" fmla="*/ 0 h 84"/>
                <a:gd name="T4" fmla="*/ 6 w 63"/>
                <a:gd name="T5" fmla="*/ 41 h 84"/>
                <a:gd name="T6" fmla="*/ 0 w 63"/>
                <a:gd name="T7" fmla="*/ 84 h 84"/>
                <a:gd name="T8" fmla="*/ 63 w 63"/>
                <a:gd name="T9" fmla="*/ 84 h 84"/>
                <a:gd name="T10" fmla="*/ 63 w 63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4">
                  <a:moveTo>
                    <a:pt x="6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13"/>
                    <a:pt x="6" y="41"/>
                  </a:cubicBezTo>
                  <a:cubicBezTo>
                    <a:pt x="6" y="70"/>
                    <a:pt x="0" y="84"/>
                    <a:pt x="0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iṥliḓê">
              <a:extLst>
                <a:ext uri="{FF2B5EF4-FFF2-40B4-BE49-F238E27FC236}">
                  <a16:creationId xmlns="" xmlns:a16="http://schemas.microsoft.com/office/drawing/2014/main" id="{5E1DCC72-93A3-4D8E-B35E-9862D494623B}"/>
                </a:ext>
              </a:extLst>
            </p:cNvPr>
            <p:cNvSpPr/>
            <p:nvPr/>
          </p:nvSpPr>
          <p:spPr bwMode="auto">
            <a:xfrm>
              <a:off x="10438490" y="4947813"/>
              <a:ext cx="20620" cy="128477"/>
            </a:xfrm>
            <a:custGeom>
              <a:avLst/>
              <a:gdLst>
                <a:gd name="T0" fmla="*/ 4 w 14"/>
                <a:gd name="T1" fmla="*/ 92 h 92"/>
                <a:gd name="T2" fmla="*/ 3 w 14"/>
                <a:gd name="T3" fmla="*/ 92 h 92"/>
                <a:gd name="T4" fmla="*/ 1 w 14"/>
                <a:gd name="T5" fmla="*/ 87 h 92"/>
                <a:gd name="T6" fmla="*/ 7 w 14"/>
                <a:gd name="T7" fmla="*/ 45 h 92"/>
                <a:gd name="T8" fmla="*/ 1 w 14"/>
                <a:gd name="T9" fmla="*/ 6 h 92"/>
                <a:gd name="T10" fmla="*/ 3 w 14"/>
                <a:gd name="T11" fmla="*/ 1 h 92"/>
                <a:gd name="T12" fmla="*/ 7 w 14"/>
                <a:gd name="T13" fmla="*/ 3 h 92"/>
                <a:gd name="T14" fmla="*/ 14 w 14"/>
                <a:gd name="T15" fmla="*/ 45 h 92"/>
                <a:gd name="T16" fmla="*/ 7 w 14"/>
                <a:gd name="T17" fmla="*/ 90 h 92"/>
                <a:gd name="T18" fmla="*/ 4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4" y="92"/>
                  </a:moveTo>
                  <a:cubicBezTo>
                    <a:pt x="4" y="92"/>
                    <a:pt x="3" y="92"/>
                    <a:pt x="3" y="92"/>
                  </a:cubicBezTo>
                  <a:cubicBezTo>
                    <a:pt x="1" y="91"/>
                    <a:pt x="0" y="89"/>
                    <a:pt x="1" y="87"/>
                  </a:cubicBezTo>
                  <a:cubicBezTo>
                    <a:pt x="1" y="87"/>
                    <a:pt x="7" y="72"/>
                    <a:pt x="7" y="45"/>
                  </a:cubicBezTo>
                  <a:cubicBezTo>
                    <a:pt x="7" y="19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1"/>
                    <a:pt x="7" y="3"/>
                  </a:cubicBezTo>
                  <a:cubicBezTo>
                    <a:pt x="8" y="3"/>
                    <a:pt x="14" y="17"/>
                    <a:pt x="14" y="45"/>
                  </a:cubicBezTo>
                  <a:cubicBezTo>
                    <a:pt x="14" y="74"/>
                    <a:pt x="8" y="89"/>
                    <a:pt x="7" y="90"/>
                  </a:cubicBezTo>
                  <a:cubicBezTo>
                    <a:pt x="7" y="91"/>
                    <a:pt x="6" y="92"/>
                    <a:pt x="4" y="92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ï$lidê">
              <a:extLst>
                <a:ext uri="{FF2B5EF4-FFF2-40B4-BE49-F238E27FC236}">
                  <a16:creationId xmlns="" xmlns:a16="http://schemas.microsoft.com/office/drawing/2014/main" id="{D93977BF-B526-45B5-9563-04FBCFFDD182}"/>
                </a:ext>
              </a:extLst>
            </p:cNvPr>
            <p:cNvSpPr/>
            <p:nvPr/>
          </p:nvSpPr>
          <p:spPr bwMode="auto">
            <a:xfrm>
              <a:off x="10091125" y="4930366"/>
              <a:ext cx="548803" cy="164959"/>
            </a:xfrm>
            <a:custGeom>
              <a:avLst/>
              <a:gdLst>
                <a:gd name="T0" fmla="*/ 348 w 395"/>
                <a:gd name="T1" fmla="*/ 0 h 119"/>
                <a:gd name="T2" fmla="*/ 0 w 395"/>
                <a:gd name="T3" fmla="*/ 0 h 119"/>
                <a:gd name="T4" fmla="*/ 0 w 395"/>
                <a:gd name="T5" fmla="*/ 17 h 119"/>
                <a:gd name="T6" fmla="*/ 251 w 395"/>
                <a:gd name="T7" fmla="*/ 17 h 119"/>
                <a:gd name="T8" fmla="*/ 280 w 395"/>
                <a:gd name="T9" fmla="*/ 46 h 119"/>
                <a:gd name="T10" fmla="*/ 280 w 395"/>
                <a:gd name="T11" fmla="*/ 72 h 119"/>
                <a:gd name="T12" fmla="*/ 251 w 395"/>
                <a:gd name="T13" fmla="*/ 101 h 119"/>
                <a:gd name="T14" fmla="*/ 0 w 395"/>
                <a:gd name="T15" fmla="*/ 101 h 119"/>
                <a:gd name="T16" fmla="*/ 0 w 395"/>
                <a:gd name="T17" fmla="*/ 119 h 119"/>
                <a:gd name="T18" fmla="*/ 348 w 395"/>
                <a:gd name="T19" fmla="*/ 119 h 119"/>
                <a:gd name="T20" fmla="*/ 395 w 395"/>
                <a:gd name="T21" fmla="*/ 72 h 119"/>
                <a:gd name="T22" fmla="*/ 395 w 395"/>
                <a:gd name="T23" fmla="*/ 46 h 119"/>
                <a:gd name="T24" fmla="*/ 348 w 395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119">
                  <a:moveTo>
                    <a:pt x="3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51" y="17"/>
                    <a:pt x="251" y="17"/>
                    <a:pt x="251" y="17"/>
                  </a:cubicBezTo>
                  <a:cubicBezTo>
                    <a:pt x="267" y="17"/>
                    <a:pt x="280" y="30"/>
                    <a:pt x="280" y="46"/>
                  </a:cubicBezTo>
                  <a:cubicBezTo>
                    <a:pt x="280" y="72"/>
                    <a:pt x="280" y="72"/>
                    <a:pt x="280" y="72"/>
                  </a:cubicBezTo>
                  <a:cubicBezTo>
                    <a:pt x="280" y="88"/>
                    <a:pt x="267" y="101"/>
                    <a:pt x="251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48" y="119"/>
                    <a:pt x="348" y="119"/>
                    <a:pt x="348" y="119"/>
                  </a:cubicBezTo>
                  <a:cubicBezTo>
                    <a:pt x="374" y="119"/>
                    <a:pt x="395" y="98"/>
                    <a:pt x="395" y="72"/>
                  </a:cubicBezTo>
                  <a:cubicBezTo>
                    <a:pt x="395" y="46"/>
                    <a:pt x="395" y="46"/>
                    <a:pt x="395" y="46"/>
                  </a:cubicBezTo>
                  <a:cubicBezTo>
                    <a:pt x="395" y="21"/>
                    <a:pt x="374" y="0"/>
                    <a:pt x="348" y="0"/>
                  </a:cubicBezTo>
                </a:path>
              </a:pathLst>
            </a:custGeom>
            <a:solidFill>
              <a:srgbClr val="004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ṩ1ïḑè">
              <a:extLst>
                <a:ext uri="{FF2B5EF4-FFF2-40B4-BE49-F238E27FC236}">
                  <a16:creationId xmlns="" xmlns:a16="http://schemas.microsoft.com/office/drawing/2014/main" id="{125B82AE-9908-4A77-9AA5-5B0E97B128D6}"/>
                </a:ext>
              </a:extLst>
            </p:cNvPr>
            <p:cNvSpPr/>
            <p:nvPr/>
          </p:nvSpPr>
          <p:spPr bwMode="auto">
            <a:xfrm>
              <a:off x="10443248" y="4930366"/>
              <a:ext cx="253782" cy="164959"/>
            </a:xfrm>
            <a:custGeom>
              <a:avLst/>
              <a:gdLst>
                <a:gd name="T0" fmla="*/ 137 w 183"/>
                <a:gd name="T1" fmla="*/ 0 h 119"/>
                <a:gd name="T2" fmla="*/ 0 w 183"/>
                <a:gd name="T3" fmla="*/ 0 h 119"/>
                <a:gd name="T4" fmla="*/ 46 w 183"/>
                <a:gd name="T5" fmla="*/ 46 h 119"/>
                <a:gd name="T6" fmla="*/ 46 w 183"/>
                <a:gd name="T7" fmla="*/ 72 h 119"/>
                <a:gd name="T8" fmla="*/ 0 w 183"/>
                <a:gd name="T9" fmla="*/ 119 h 119"/>
                <a:gd name="T10" fmla="*/ 137 w 183"/>
                <a:gd name="T11" fmla="*/ 119 h 119"/>
                <a:gd name="T12" fmla="*/ 183 w 183"/>
                <a:gd name="T13" fmla="*/ 72 h 119"/>
                <a:gd name="T14" fmla="*/ 183 w 183"/>
                <a:gd name="T15" fmla="*/ 46 h 119"/>
                <a:gd name="T16" fmla="*/ 137 w 183"/>
                <a:gd name="T1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19">
                  <a:moveTo>
                    <a:pt x="1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46" y="21"/>
                    <a:pt x="46" y="46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98"/>
                    <a:pt x="25" y="119"/>
                    <a:pt x="0" y="119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62" y="119"/>
                    <a:pt x="183" y="98"/>
                    <a:pt x="183" y="72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83" y="21"/>
                    <a:pt x="162" y="0"/>
                    <a:pt x="137" y="0"/>
                  </a:cubicBezTo>
                </a:path>
              </a:pathLst>
            </a:custGeom>
            <a:solidFill>
              <a:srgbClr val="0D7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îṣḻîďè">
              <a:extLst>
                <a:ext uri="{FF2B5EF4-FFF2-40B4-BE49-F238E27FC236}">
                  <a16:creationId xmlns="" xmlns:a16="http://schemas.microsoft.com/office/drawing/2014/main" id="{3CB1DA99-40EF-4011-90E7-68146E2C7382}"/>
                </a:ext>
              </a:extLst>
            </p:cNvPr>
            <p:cNvSpPr/>
            <p:nvPr/>
          </p:nvSpPr>
          <p:spPr bwMode="auto">
            <a:xfrm>
              <a:off x="10443248" y="5071533"/>
              <a:ext cx="50757" cy="23793"/>
            </a:xfrm>
            <a:custGeom>
              <a:avLst/>
              <a:gdLst>
                <a:gd name="T0" fmla="*/ 0 w 36"/>
                <a:gd name="T1" fmla="*/ 17 h 17"/>
                <a:gd name="T2" fmla="*/ 0 w 36"/>
                <a:gd name="T3" fmla="*/ 17 h 17"/>
                <a:gd name="T4" fmla="*/ 36 w 36"/>
                <a:gd name="T5" fmla="*/ 0 h 17"/>
                <a:gd name="T6" fmla="*/ 36 w 36"/>
                <a:gd name="T7" fmla="*/ 0 h 17"/>
                <a:gd name="T8" fmla="*/ 0 w 3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27" y="1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7" y="10"/>
                    <a:pt x="14" y="17"/>
                    <a:pt x="0" y="17"/>
                  </a:cubicBezTo>
                </a:path>
              </a:pathLst>
            </a:custGeom>
            <a:solidFill>
              <a:srgbClr val="004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ļide">
              <a:extLst>
                <a:ext uri="{FF2B5EF4-FFF2-40B4-BE49-F238E27FC236}">
                  <a16:creationId xmlns="" xmlns:a16="http://schemas.microsoft.com/office/drawing/2014/main" id="{ADA76F8C-8605-4B45-81EC-9C49F3737387}"/>
                </a:ext>
              </a:extLst>
            </p:cNvPr>
            <p:cNvSpPr/>
            <p:nvPr/>
          </p:nvSpPr>
          <p:spPr bwMode="auto">
            <a:xfrm>
              <a:off x="10443248" y="5071533"/>
              <a:ext cx="241093" cy="23793"/>
            </a:xfrm>
            <a:custGeom>
              <a:avLst/>
              <a:gdLst>
                <a:gd name="T0" fmla="*/ 137 w 173"/>
                <a:gd name="T1" fmla="*/ 17 h 17"/>
                <a:gd name="T2" fmla="*/ 0 w 173"/>
                <a:gd name="T3" fmla="*/ 17 h 17"/>
                <a:gd name="T4" fmla="*/ 36 w 173"/>
                <a:gd name="T5" fmla="*/ 0 h 17"/>
                <a:gd name="T6" fmla="*/ 173 w 173"/>
                <a:gd name="T7" fmla="*/ 0 h 17"/>
                <a:gd name="T8" fmla="*/ 137 w 173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">
                  <a:moveTo>
                    <a:pt x="137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27" y="10"/>
                    <a:pt x="36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64" y="10"/>
                    <a:pt x="151" y="17"/>
                    <a:pt x="137" y="17"/>
                  </a:cubicBezTo>
                </a:path>
              </a:pathLst>
            </a:custGeom>
            <a:solidFill>
              <a:srgbClr val="006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ïśḷiḓe">
              <a:extLst>
                <a:ext uri="{FF2B5EF4-FFF2-40B4-BE49-F238E27FC236}">
                  <a16:creationId xmlns="" xmlns:a16="http://schemas.microsoft.com/office/drawing/2014/main" id="{0198732E-5F10-4B05-AB0B-68ECA821EFEF}"/>
                </a:ext>
              </a:extLst>
            </p:cNvPr>
            <p:cNvSpPr/>
            <p:nvPr/>
          </p:nvSpPr>
          <p:spPr bwMode="auto">
            <a:xfrm>
              <a:off x="10443248" y="4930366"/>
              <a:ext cx="249024" cy="36481"/>
            </a:xfrm>
            <a:custGeom>
              <a:avLst/>
              <a:gdLst>
                <a:gd name="T0" fmla="*/ 137 w 179"/>
                <a:gd name="T1" fmla="*/ 0 h 27"/>
                <a:gd name="T2" fmla="*/ 0 w 179"/>
                <a:gd name="T3" fmla="*/ 0 h 27"/>
                <a:gd name="T4" fmla="*/ 42 w 179"/>
                <a:gd name="T5" fmla="*/ 27 h 27"/>
                <a:gd name="T6" fmla="*/ 179 w 179"/>
                <a:gd name="T7" fmla="*/ 27 h 27"/>
                <a:gd name="T8" fmla="*/ 137 w 179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7">
                  <a:moveTo>
                    <a:pt x="1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35" y="11"/>
                    <a:pt x="42" y="27"/>
                  </a:cubicBezTo>
                  <a:cubicBezTo>
                    <a:pt x="179" y="27"/>
                    <a:pt x="179" y="27"/>
                    <a:pt x="179" y="27"/>
                  </a:cubicBezTo>
                  <a:cubicBezTo>
                    <a:pt x="172" y="11"/>
                    <a:pt x="155" y="0"/>
                    <a:pt x="137" y="0"/>
                  </a:cubicBezTo>
                  <a:close/>
                </a:path>
              </a:pathLst>
            </a:custGeom>
            <a:solidFill>
              <a:srgbClr val="10A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îşḻiḓe">
              <a:extLst>
                <a:ext uri="{FF2B5EF4-FFF2-40B4-BE49-F238E27FC236}">
                  <a16:creationId xmlns="" xmlns:a16="http://schemas.microsoft.com/office/drawing/2014/main" id="{51DDAE1B-2D74-47ED-9E59-1C23F6A3F090}"/>
                </a:ext>
              </a:extLst>
            </p:cNvPr>
            <p:cNvSpPr/>
            <p:nvPr/>
          </p:nvSpPr>
          <p:spPr bwMode="auto">
            <a:xfrm>
              <a:off x="10300495" y="5431585"/>
              <a:ext cx="282333" cy="93582"/>
            </a:xfrm>
            <a:custGeom>
              <a:avLst/>
              <a:gdLst>
                <a:gd name="T0" fmla="*/ 29 w 203"/>
                <a:gd name="T1" fmla="*/ 0 h 67"/>
                <a:gd name="T2" fmla="*/ 0 w 203"/>
                <a:gd name="T3" fmla="*/ 29 h 67"/>
                <a:gd name="T4" fmla="*/ 0 w 203"/>
                <a:gd name="T5" fmla="*/ 38 h 67"/>
                <a:gd name="T6" fmla="*/ 29 w 203"/>
                <a:gd name="T7" fmla="*/ 67 h 67"/>
                <a:gd name="T8" fmla="*/ 203 w 203"/>
                <a:gd name="T9" fmla="*/ 67 h 67"/>
                <a:gd name="T10" fmla="*/ 190 w 203"/>
                <a:gd name="T11" fmla="*/ 36 h 67"/>
                <a:gd name="T12" fmla="*/ 203 w 203"/>
                <a:gd name="T13" fmla="*/ 0 h 67"/>
                <a:gd name="T14" fmla="*/ 29 w 203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3" h="67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4"/>
                    <a:pt x="13" y="67"/>
                    <a:pt x="29" y="67"/>
                  </a:cubicBezTo>
                  <a:cubicBezTo>
                    <a:pt x="203" y="67"/>
                    <a:pt x="203" y="67"/>
                    <a:pt x="203" y="67"/>
                  </a:cubicBezTo>
                  <a:cubicBezTo>
                    <a:pt x="203" y="67"/>
                    <a:pt x="190" y="60"/>
                    <a:pt x="190" y="36"/>
                  </a:cubicBezTo>
                  <a:cubicBezTo>
                    <a:pt x="190" y="7"/>
                    <a:pt x="203" y="0"/>
                    <a:pt x="203" y="0"/>
                  </a:cubicBezTo>
                  <a:cubicBezTo>
                    <a:pt x="29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3E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îSļïḋe">
              <a:extLst>
                <a:ext uri="{FF2B5EF4-FFF2-40B4-BE49-F238E27FC236}">
                  <a16:creationId xmlns="" xmlns:a16="http://schemas.microsoft.com/office/drawing/2014/main" id="{9409CD63-A12C-420E-8308-2F54C8547354}"/>
                </a:ext>
              </a:extLst>
            </p:cNvPr>
            <p:cNvSpPr/>
            <p:nvPr/>
          </p:nvSpPr>
          <p:spPr bwMode="auto">
            <a:xfrm>
              <a:off x="10084781" y="5407793"/>
              <a:ext cx="525012" cy="142752"/>
            </a:xfrm>
            <a:custGeom>
              <a:avLst/>
              <a:gdLst>
                <a:gd name="T0" fmla="*/ 46 w 378"/>
                <a:gd name="T1" fmla="*/ 102 h 102"/>
                <a:gd name="T2" fmla="*/ 378 w 378"/>
                <a:gd name="T3" fmla="*/ 102 h 102"/>
                <a:gd name="T4" fmla="*/ 378 w 378"/>
                <a:gd name="T5" fmla="*/ 84 h 102"/>
                <a:gd name="T6" fmla="*/ 184 w 378"/>
                <a:gd name="T7" fmla="*/ 84 h 102"/>
                <a:gd name="T8" fmla="*/ 155 w 378"/>
                <a:gd name="T9" fmla="*/ 55 h 102"/>
                <a:gd name="T10" fmla="*/ 155 w 378"/>
                <a:gd name="T11" fmla="*/ 46 h 102"/>
                <a:gd name="T12" fmla="*/ 184 w 378"/>
                <a:gd name="T13" fmla="*/ 17 h 102"/>
                <a:gd name="T14" fmla="*/ 378 w 378"/>
                <a:gd name="T15" fmla="*/ 17 h 102"/>
                <a:gd name="T16" fmla="*/ 378 w 378"/>
                <a:gd name="T17" fmla="*/ 0 h 102"/>
                <a:gd name="T18" fmla="*/ 46 w 378"/>
                <a:gd name="T19" fmla="*/ 0 h 102"/>
                <a:gd name="T20" fmla="*/ 0 w 378"/>
                <a:gd name="T21" fmla="*/ 46 h 102"/>
                <a:gd name="T22" fmla="*/ 0 w 378"/>
                <a:gd name="T23" fmla="*/ 55 h 102"/>
                <a:gd name="T24" fmla="*/ 46 w 378"/>
                <a:gd name="T2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8" h="102">
                  <a:moveTo>
                    <a:pt x="46" y="102"/>
                  </a:moveTo>
                  <a:cubicBezTo>
                    <a:pt x="378" y="102"/>
                    <a:pt x="378" y="102"/>
                    <a:pt x="378" y="102"/>
                  </a:cubicBezTo>
                  <a:cubicBezTo>
                    <a:pt x="378" y="84"/>
                    <a:pt x="378" y="84"/>
                    <a:pt x="378" y="84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68" y="84"/>
                    <a:pt x="155" y="71"/>
                    <a:pt x="155" y="55"/>
                  </a:cubicBezTo>
                  <a:cubicBezTo>
                    <a:pt x="155" y="46"/>
                    <a:pt x="155" y="46"/>
                    <a:pt x="155" y="46"/>
                  </a:cubicBezTo>
                  <a:cubicBezTo>
                    <a:pt x="155" y="30"/>
                    <a:pt x="168" y="17"/>
                    <a:pt x="184" y="17"/>
                  </a:cubicBezTo>
                  <a:cubicBezTo>
                    <a:pt x="378" y="17"/>
                    <a:pt x="378" y="17"/>
                    <a:pt x="378" y="17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0"/>
                    <a:pt x="0" y="4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1"/>
                    <a:pt x="21" y="102"/>
                    <a:pt x="46" y="102"/>
                  </a:cubicBezTo>
                  <a:close/>
                </a:path>
              </a:pathLst>
            </a:custGeom>
            <a:solidFill>
              <a:srgbClr val="008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işľîdê">
              <a:extLst>
                <a:ext uri="{FF2B5EF4-FFF2-40B4-BE49-F238E27FC236}">
                  <a16:creationId xmlns="" xmlns:a16="http://schemas.microsoft.com/office/drawing/2014/main" id="{6BC1D661-1CF1-4ED8-9522-6B507EF6EF5D}"/>
                </a:ext>
              </a:extLst>
            </p:cNvPr>
            <p:cNvSpPr/>
            <p:nvPr/>
          </p:nvSpPr>
          <p:spPr bwMode="auto">
            <a:xfrm>
              <a:off x="10267187" y="5407793"/>
              <a:ext cx="342607" cy="142752"/>
            </a:xfrm>
            <a:custGeom>
              <a:avLst/>
              <a:gdLst>
                <a:gd name="T0" fmla="*/ 53 w 247"/>
                <a:gd name="T1" fmla="*/ 17 h 102"/>
                <a:gd name="T2" fmla="*/ 24 w 247"/>
                <a:gd name="T3" fmla="*/ 46 h 102"/>
                <a:gd name="T4" fmla="*/ 24 w 247"/>
                <a:gd name="T5" fmla="*/ 55 h 102"/>
                <a:gd name="T6" fmla="*/ 53 w 247"/>
                <a:gd name="T7" fmla="*/ 84 h 102"/>
                <a:gd name="T8" fmla="*/ 247 w 247"/>
                <a:gd name="T9" fmla="*/ 84 h 102"/>
                <a:gd name="T10" fmla="*/ 247 w 247"/>
                <a:gd name="T11" fmla="*/ 102 h 102"/>
                <a:gd name="T12" fmla="*/ 46 w 247"/>
                <a:gd name="T13" fmla="*/ 102 h 102"/>
                <a:gd name="T14" fmla="*/ 0 w 247"/>
                <a:gd name="T15" fmla="*/ 55 h 102"/>
                <a:gd name="T16" fmla="*/ 0 w 247"/>
                <a:gd name="T17" fmla="*/ 46 h 102"/>
                <a:gd name="T18" fmla="*/ 46 w 247"/>
                <a:gd name="T19" fmla="*/ 0 h 102"/>
                <a:gd name="T20" fmla="*/ 247 w 247"/>
                <a:gd name="T21" fmla="*/ 0 h 102"/>
                <a:gd name="T22" fmla="*/ 247 w 247"/>
                <a:gd name="T23" fmla="*/ 17 h 102"/>
                <a:gd name="T24" fmla="*/ 53 w 247"/>
                <a:gd name="T25" fmla="*/ 1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102">
                  <a:moveTo>
                    <a:pt x="53" y="17"/>
                  </a:moveTo>
                  <a:cubicBezTo>
                    <a:pt x="37" y="17"/>
                    <a:pt x="24" y="30"/>
                    <a:pt x="24" y="46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71"/>
                    <a:pt x="37" y="84"/>
                    <a:pt x="53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7" y="102"/>
                    <a:pt x="247" y="102"/>
                    <a:pt x="247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21" y="102"/>
                    <a:pt x="0" y="81"/>
                    <a:pt x="0" y="5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17"/>
                    <a:pt x="247" y="17"/>
                    <a:pt x="247" y="17"/>
                  </a:cubicBezTo>
                  <a:cubicBezTo>
                    <a:pt x="53" y="17"/>
                    <a:pt x="53" y="17"/>
                    <a:pt x="53" y="17"/>
                  </a:cubicBezTo>
                  <a:close/>
                </a:path>
              </a:pathLst>
            </a:custGeom>
            <a:solidFill>
              <a:srgbClr val="00A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iṡļïḍè">
              <a:extLst>
                <a:ext uri="{FF2B5EF4-FFF2-40B4-BE49-F238E27FC236}">
                  <a16:creationId xmlns="" xmlns:a16="http://schemas.microsoft.com/office/drawing/2014/main" id="{169254D0-782A-4F93-98F0-7170C4D3D3D9}"/>
                </a:ext>
              </a:extLst>
            </p:cNvPr>
            <p:cNvSpPr/>
            <p:nvPr/>
          </p:nvSpPr>
          <p:spPr bwMode="auto">
            <a:xfrm>
              <a:off x="10300495" y="5431585"/>
              <a:ext cx="36481" cy="93582"/>
            </a:xfrm>
            <a:custGeom>
              <a:avLst/>
              <a:gdLst>
                <a:gd name="T0" fmla="*/ 27 w 27"/>
                <a:gd name="T1" fmla="*/ 67 h 67"/>
                <a:gd name="T2" fmla="*/ 0 w 27"/>
                <a:gd name="T3" fmla="*/ 38 h 67"/>
                <a:gd name="T4" fmla="*/ 0 w 27"/>
                <a:gd name="T5" fmla="*/ 29 h 67"/>
                <a:gd name="T6" fmla="*/ 27 w 27"/>
                <a:gd name="T7" fmla="*/ 0 h 67"/>
                <a:gd name="T8" fmla="*/ 22 w 27"/>
                <a:gd name="T9" fmla="*/ 34 h 67"/>
                <a:gd name="T10" fmla="*/ 27 w 27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7">
                  <a:moveTo>
                    <a:pt x="27" y="67"/>
                  </a:moveTo>
                  <a:cubicBezTo>
                    <a:pt x="12" y="66"/>
                    <a:pt x="0" y="54"/>
                    <a:pt x="0" y="3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4"/>
                    <a:pt x="12" y="1"/>
                    <a:pt x="27" y="0"/>
                  </a:cubicBezTo>
                  <a:cubicBezTo>
                    <a:pt x="27" y="0"/>
                    <a:pt x="22" y="13"/>
                    <a:pt x="22" y="34"/>
                  </a:cubicBezTo>
                  <a:cubicBezTo>
                    <a:pt x="22" y="56"/>
                    <a:pt x="27" y="67"/>
                    <a:pt x="27" y="67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íŝ1iḋê">
              <a:extLst>
                <a:ext uri="{FF2B5EF4-FFF2-40B4-BE49-F238E27FC236}">
                  <a16:creationId xmlns="" xmlns:a16="http://schemas.microsoft.com/office/drawing/2014/main" id="{B580FC33-096C-4147-A46B-48D6A9724B00}"/>
                </a:ext>
              </a:extLst>
            </p:cNvPr>
            <p:cNvSpPr/>
            <p:nvPr/>
          </p:nvSpPr>
          <p:spPr bwMode="auto">
            <a:xfrm>
              <a:off x="10051471" y="5115943"/>
              <a:ext cx="613835" cy="104685"/>
            </a:xfrm>
            <a:custGeom>
              <a:avLst/>
              <a:gdLst>
                <a:gd name="T0" fmla="*/ 26 w 442"/>
                <a:gd name="T1" fmla="*/ 0 h 76"/>
                <a:gd name="T2" fmla="*/ 0 w 442"/>
                <a:gd name="T3" fmla="*/ 26 h 76"/>
                <a:gd name="T4" fmla="*/ 0 w 442"/>
                <a:gd name="T5" fmla="*/ 50 h 76"/>
                <a:gd name="T6" fmla="*/ 26 w 442"/>
                <a:gd name="T7" fmla="*/ 76 h 76"/>
                <a:gd name="T8" fmla="*/ 442 w 442"/>
                <a:gd name="T9" fmla="*/ 76 h 76"/>
                <a:gd name="T10" fmla="*/ 431 w 442"/>
                <a:gd name="T11" fmla="*/ 40 h 76"/>
                <a:gd name="T12" fmla="*/ 442 w 442"/>
                <a:gd name="T13" fmla="*/ 0 h 76"/>
                <a:gd name="T14" fmla="*/ 26 w 442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76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4"/>
                    <a:pt x="12" y="76"/>
                    <a:pt x="26" y="76"/>
                  </a:cubicBezTo>
                  <a:cubicBezTo>
                    <a:pt x="442" y="76"/>
                    <a:pt x="442" y="76"/>
                    <a:pt x="442" y="76"/>
                  </a:cubicBezTo>
                  <a:cubicBezTo>
                    <a:pt x="442" y="76"/>
                    <a:pt x="431" y="62"/>
                    <a:pt x="431" y="40"/>
                  </a:cubicBezTo>
                  <a:cubicBezTo>
                    <a:pt x="431" y="14"/>
                    <a:pt x="442" y="0"/>
                    <a:pt x="442" y="0"/>
                  </a:cubicBezTo>
                  <a:cubicBezTo>
                    <a:pt x="26" y="0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E3F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iṡḷïḍé">
              <a:extLst>
                <a:ext uri="{FF2B5EF4-FFF2-40B4-BE49-F238E27FC236}">
                  <a16:creationId xmlns="" xmlns:a16="http://schemas.microsoft.com/office/drawing/2014/main" id="{BE100713-C594-49B1-ACBE-20DB3714A0AB}"/>
                </a:ext>
              </a:extLst>
            </p:cNvPr>
            <p:cNvSpPr/>
            <p:nvPr/>
          </p:nvSpPr>
          <p:spPr bwMode="auto">
            <a:xfrm>
              <a:off x="10286220" y="5115943"/>
              <a:ext cx="77721" cy="104685"/>
            </a:xfrm>
            <a:custGeom>
              <a:avLst/>
              <a:gdLst>
                <a:gd name="T0" fmla="*/ 0 w 56"/>
                <a:gd name="T1" fmla="*/ 76 h 76"/>
                <a:gd name="T2" fmla="*/ 56 w 56"/>
                <a:gd name="T3" fmla="*/ 76 h 76"/>
                <a:gd name="T4" fmla="*/ 51 w 56"/>
                <a:gd name="T5" fmla="*/ 39 h 76"/>
                <a:gd name="T6" fmla="*/ 56 w 56"/>
                <a:gd name="T7" fmla="*/ 0 h 76"/>
                <a:gd name="T8" fmla="*/ 0 w 56"/>
                <a:gd name="T9" fmla="*/ 0 h 76"/>
                <a:gd name="T10" fmla="*/ 0 w 56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76">
                  <a:moveTo>
                    <a:pt x="0" y="76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6" y="76"/>
                    <a:pt x="51" y="65"/>
                    <a:pt x="51" y="39"/>
                  </a:cubicBezTo>
                  <a:cubicBezTo>
                    <a:pt x="51" y="13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6"/>
                    <a:pt x="0" y="76"/>
                    <a:pt x="0" y="76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îṩḻîdê">
              <a:extLst>
                <a:ext uri="{FF2B5EF4-FFF2-40B4-BE49-F238E27FC236}">
                  <a16:creationId xmlns="" xmlns:a16="http://schemas.microsoft.com/office/drawing/2014/main" id="{9CF8C0E4-7B80-4E22-84E2-95AC34A26B4D}"/>
                </a:ext>
              </a:extLst>
            </p:cNvPr>
            <p:cNvSpPr/>
            <p:nvPr/>
          </p:nvSpPr>
          <p:spPr bwMode="auto">
            <a:xfrm>
              <a:off x="10351252" y="5111185"/>
              <a:ext cx="19033" cy="115788"/>
            </a:xfrm>
            <a:custGeom>
              <a:avLst/>
              <a:gdLst>
                <a:gd name="T0" fmla="*/ 9 w 13"/>
                <a:gd name="T1" fmla="*/ 0 h 83"/>
                <a:gd name="T2" fmla="*/ 11 w 13"/>
                <a:gd name="T3" fmla="*/ 0 h 83"/>
                <a:gd name="T4" fmla="*/ 12 w 13"/>
                <a:gd name="T5" fmla="*/ 4 h 83"/>
                <a:gd name="T6" fmla="*/ 7 w 13"/>
                <a:gd name="T7" fmla="*/ 42 h 83"/>
                <a:gd name="T8" fmla="*/ 12 w 13"/>
                <a:gd name="T9" fmla="*/ 78 h 83"/>
                <a:gd name="T10" fmla="*/ 11 w 13"/>
                <a:gd name="T11" fmla="*/ 82 h 83"/>
                <a:gd name="T12" fmla="*/ 6 w 13"/>
                <a:gd name="T13" fmla="*/ 81 h 83"/>
                <a:gd name="T14" fmla="*/ 0 w 13"/>
                <a:gd name="T15" fmla="*/ 42 h 83"/>
                <a:gd name="T16" fmla="*/ 6 w 13"/>
                <a:gd name="T17" fmla="*/ 2 h 83"/>
                <a:gd name="T18" fmla="*/ 9 w 13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3">
                  <a:moveTo>
                    <a:pt x="9" y="0"/>
                  </a:moveTo>
                  <a:cubicBezTo>
                    <a:pt x="10" y="0"/>
                    <a:pt x="10" y="0"/>
                    <a:pt x="11" y="0"/>
                  </a:cubicBezTo>
                  <a:cubicBezTo>
                    <a:pt x="12" y="1"/>
                    <a:pt x="13" y="3"/>
                    <a:pt x="12" y="4"/>
                  </a:cubicBezTo>
                  <a:cubicBezTo>
                    <a:pt x="12" y="5"/>
                    <a:pt x="7" y="18"/>
                    <a:pt x="7" y="42"/>
                  </a:cubicBezTo>
                  <a:cubicBezTo>
                    <a:pt x="7" y="66"/>
                    <a:pt x="12" y="78"/>
                    <a:pt x="12" y="78"/>
                  </a:cubicBezTo>
                  <a:cubicBezTo>
                    <a:pt x="13" y="79"/>
                    <a:pt x="12" y="81"/>
                    <a:pt x="11" y="82"/>
                  </a:cubicBezTo>
                  <a:cubicBezTo>
                    <a:pt x="9" y="83"/>
                    <a:pt x="7" y="82"/>
                    <a:pt x="6" y="81"/>
                  </a:cubicBezTo>
                  <a:cubicBezTo>
                    <a:pt x="6" y="80"/>
                    <a:pt x="0" y="68"/>
                    <a:pt x="0" y="42"/>
                  </a:cubicBezTo>
                  <a:cubicBezTo>
                    <a:pt x="0" y="16"/>
                    <a:pt x="6" y="2"/>
                    <a:pt x="6" y="2"/>
                  </a:cubicBezTo>
                  <a:cubicBezTo>
                    <a:pt x="7" y="1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9AD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ïš1íde">
              <a:extLst>
                <a:ext uri="{FF2B5EF4-FFF2-40B4-BE49-F238E27FC236}">
                  <a16:creationId xmlns="" xmlns:a16="http://schemas.microsoft.com/office/drawing/2014/main" id="{26737412-FA40-4B3C-B332-3A552DD5F464}"/>
                </a:ext>
              </a:extLst>
            </p:cNvPr>
            <p:cNvSpPr/>
            <p:nvPr/>
          </p:nvSpPr>
          <p:spPr bwMode="auto">
            <a:xfrm>
              <a:off x="10089539" y="5093737"/>
              <a:ext cx="596388" cy="149097"/>
            </a:xfrm>
            <a:custGeom>
              <a:avLst/>
              <a:gdLst>
                <a:gd name="T0" fmla="*/ 42 w 430"/>
                <a:gd name="T1" fmla="*/ 108 h 108"/>
                <a:gd name="T2" fmla="*/ 430 w 430"/>
                <a:gd name="T3" fmla="*/ 108 h 108"/>
                <a:gd name="T4" fmla="*/ 430 w 430"/>
                <a:gd name="T5" fmla="*/ 92 h 108"/>
                <a:gd name="T6" fmla="*/ 202 w 430"/>
                <a:gd name="T7" fmla="*/ 92 h 108"/>
                <a:gd name="T8" fmla="*/ 176 w 430"/>
                <a:gd name="T9" fmla="*/ 66 h 108"/>
                <a:gd name="T10" fmla="*/ 176 w 430"/>
                <a:gd name="T11" fmla="*/ 42 h 108"/>
                <a:gd name="T12" fmla="*/ 202 w 430"/>
                <a:gd name="T13" fmla="*/ 16 h 108"/>
                <a:gd name="T14" fmla="*/ 430 w 430"/>
                <a:gd name="T15" fmla="*/ 16 h 108"/>
                <a:gd name="T16" fmla="*/ 430 w 430"/>
                <a:gd name="T17" fmla="*/ 0 h 108"/>
                <a:gd name="T18" fmla="*/ 42 w 430"/>
                <a:gd name="T19" fmla="*/ 0 h 108"/>
                <a:gd name="T20" fmla="*/ 0 w 430"/>
                <a:gd name="T21" fmla="*/ 42 h 108"/>
                <a:gd name="T22" fmla="*/ 0 w 430"/>
                <a:gd name="T23" fmla="*/ 66 h 108"/>
                <a:gd name="T24" fmla="*/ 42 w 430"/>
                <a:gd name="T2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" h="108">
                  <a:moveTo>
                    <a:pt x="42" y="108"/>
                  </a:moveTo>
                  <a:cubicBezTo>
                    <a:pt x="430" y="108"/>
                    <a:pt x="430" y="108"/>
                    <a:pt x="430" y="108"/>
                  </a:cubicBezTo>
                  <a:cubicBezTo>
                    <a:pt x="430" y="92"/>
                    <a:pt x="430" y="92"/>
                    <a:pt x="430" y="92"/>
                  </a:cubicBezTo>
                  <a:cubicBezTo>
                    <a:pt x="202" y="92"/>
                    <a:pt x="202" y="92"/>
                    <a:pt x="202" y="92"/>
                  </a:cubicBezTo>
                  <a:cubicBezTo>
                    <a:pt x="188" y="92"/>
                    <a:pt x="176" y="80"/>
                    <a:pt x="176" y="66"/>
                  </a:cubicBezTo>
                  <a:cubicBezTo>
                    <a:pt x="176" y="42"/>
                    <a:pt x="176" y="42"/>
                    <a:pt x="176" y="42"/>
                  </a:cubicBezTo>
                  <a:cubicBezTo>
                    <a:pt x="176" y="28"/>
                    <a:pt x="188" y="16"/>
                    <a:pt x="202" y="16"/>
                  </a:cubicBezTo>
                  <a:cubicBezTo>
                    <a:pt x="430" y="16"/>
                    <a:pt x="430" y="16"/>
                    <a:pt x="430" y="16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9"/>
                    <a:pt x="19" y="108"/>
                    <a:pt x="42" y="108"/>
                  </a:cubicBezTo>
                  <a:close/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îślïďè">
              <a:extLst>
                <a:ext uri="{FF2B5EF4-FFF2-40B4-BE49-F238E27FC236}">
                  <a16:creationId xmlns="" xmlns:a16="http://schemas.microsoft.com/office/drawing/2014/main" id="{774D3DEE-3595-4534-9DE1-C3142B1D3617}"/>
                </a:ext>
              </a:extLst>
            </p:cNvPr>
            <p:cNvSpPr/>
            <p:nvPr/>
          </p:nvSpPr>
          <p:spPr bwMode="auto">
            <a:xfrm>
              <a:off x="10029266" y="5093737"/>
              <a:ext cx="337847" cy="149097"/>
            </a:xfrm>
            <a:custGeom>
              <a:avLst/>
              <a:gdLst>
                <a:gd name="T0" fmla="*/ 42 w 243"/>
                <a:gd name="T1" fmla="*/ 108 h 108"/>
                <a:gd name="T2" fmla="*/ 243 w 243"/>
                <a:gd name="T3" fmla="*/ 108 h 108"/>
                <a:gd name="T4" fmla="*/ 200 w 243"/>
                <a:gd name="T5" fmla="*/ 66 h 108"/>
                <a:gd name="T6" fmla="*/ 200 w 243"/>
                <a:gd name="T7" fmla="*/ 42 h 108"/>
                <a:gd name="T8" fmla="*/ 243 w 243"/>
                <a:gd name="T9" fmla="*/ 0 h 108"/>
                <a:gd name="T10" fmla="*/ 42 w 243"/>
                <a:gd name="T11" fmla="*/ 0 h 108"/>
                <a:gd name="T12" fmla="*/ 0 w 243"/>
                <a:gd name="T13" fmla="*/ 42 h 108"/>
                <a:gd name="T14" fmla="*/ 0 w 243"/>
                <a:gd name="T15" fmla="*/ 66 h 108"/>
                <a:gd name="T16" fmla="*/ 42 w 243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108">
                  <a:moveTo>
                    <a:pt x="42" y="108"/>
                  </a:moveTo>
                  <a:cubicBezTo>
                    <a:pt x="243" y="108"/>
                    <a:pt x="243" y="108"/>
                    <a:pt x="243" y="108"/>
                  </a:cubicBezTo>
                  <a:cubicBezTo>
                    <a:pt x="219" y="108"/>
                    <a:pt x="200" y="89"/>
                    <a:pt x="200" y="66"/>
                  </a:cubicBezTo>
                  <a:cubicBezTo>
                    <a:pt x="200" y="42"/>
                    <a:pt x="200" y="42"/>
                    <a:pt x="200" y="42"/>
                  </a:cubicBezTo>
                  <a:cubicBezTo>
                    <a:pt x="200" y="19"/>
                    <a:pt x="219" y="0"/>
                    <a:pt x="2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9"/>
                    <a:pt x="19" y="108"/>
                    <a:pt x="42" y="108"/>
                  </a:cubicBezTo>
                  <a:close/>
                </a:path>
              </a:pathLst>
            </a:custGeom>
            <a:solidFill>
              <a:srgbClr val="934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îṧľîḓê">
              <a:extLst>
                <a:ext uri="{FF2B5EF4-FFF2-40B4-BE49-F238E27FC236}">
                  <a16:creationId xmlns="" xmlns:a16="http://schemas.microsoft.com/office/drawing/2014/main" id="{6DDF5657-FAD9-4A35-AB5C-9231D6074FE3}"/>
                </a:ext>
              </a:extLst>
            </p:cNvPr>
            <p:cNvSpPr/>
            <p:nvPr/>
          </p:nvSpPr>
          <p:spPr bwMode="auto">
            <a:xfrm>
              <a:off x="10164087" y="5269800"/>
              <a:ext cx="382259" cy="109444"/>
            </a:xfrm>
            <a:custGeom>
              <a:avLst/>
              <a:gdLst>
                <a:gd name="T0" fmla="*/ 241 w 275"/>
                <a:gd name="T1" fmla="*/ 79 h 79"/>
                <a:gd name="T2" fmla="*/ 275 w 275"/>
                <a:gd name="T3" fmla="*/ 45 h 79"/>
                <a:gd name="T4" fmla="*/ 275 w 275"/>
                <a:gd name="T5" fmla="*/ 34 h 79"/>
                <a:gd name="T6" fmla="*/ 241 w 275"/>
                <a:gd name="T7" fmla="*/ 0 h 79"/>
                <a:gd name="T8" fmla="*/ 0 w 275"/>
                <a:gd name="T9" fmla="*/ 0 h 79"/>
                <a:gd name="T10" fmla="*/ 14 w 275"/>
                <a:gd name="T11" fmla="*/ 37 h 79"/>
                <a:gd name="T12" fmla="*/ 0 w 275"/>
                <a:gd name="T13" fmla="*/ 79 h 79"/>
                <a:gd name="T14" fmla="*/ 241 w 275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5" h="79">
                  <a:moveTo>
                    <a:pt x="241" y="79"/>
                  </a:moveTo>
                  <a:cubicBezTo>
                    <a:pt x="260" y="79"/>
                    <a:pt x="275" y="64"/>
                    <a:pt x="275" y="45"/>
                  </a:cubicBezTo>
                  <a:cubicBezTo>
                    <a:pt x="275" y="34"/>
                    <a:pt x="275" y="34"/>
                    <a:pt x="275" y="34"/>
                  </a:cubicBezTo>
                  <a:cubicBezTo>
                    <a:pt x="275" y="15"/>
                    <a:pt x="260" y="0"/>
                    <a:pt x="2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8"/>
                    <a:pt x="14" y="37"/>
                  </a:cubicBezTo>
                  <a:cubicBezTo>
                    <a:pt x="14" y="71"/>
                    <a:pt x="0" y="79"/>
                    <a:pt x="0" y="79"/>
                  </a:cubicBezTo>
                  <a:cubicBezTo>
                    <a:pt x="241" y="79"/>
                    <a:pt x="241" y="79"/>
                    <a:pt x="241" y="79"/>
                  </a:cubicBezTo>
                  <a:close/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iṩḷîḓê">
              <a:extLst>
                <a:ext uri="{FF2B5EF4-FFF2-40B4-BE49-F238E27FC236}">
                  <a16:creationId xmlns="" xmlns:a16="http://schemas.microsoft.com/office/drawing/2014/main" id="{3D44DD03-C663-4E49-9D98-8CE94D135730}"/>
                </a:ext>
              </a:extLst>
            </p:cNvPr>
            <p:cNvSpPr/>
            <p:nvPr/>
          </p:nvSpPr>
          <p:spPr bwMode="auto">
            <a:xfrm>
              <a:off x="10130778" y="5242834"/>
              <a:ext cx="566251" cy="164959"/>
            </a:xfrm>
            <a:custGeom>
              <a:avLst/>
              <a:gdLst>
                <a:gd name="T0" fmla="*/ 353 w 407"/>
                <a:gd name="T1" fmla="*/ 0 h 119"/>
                <a:gd name="T2" fmla="*/ 0 w 407"/>
                <a:gd name="T3" fmla="*/ 0 h 119"/>
                <a:gd name="T4" fmla="*/ 0 w 407"/>
                <a:gd name="T5" fmla="*/ 20 h 119"/>
                <a:gd name="T6" fmla="*/ 265 w 407"/>
                <a:gd name="T7" fmla="*/ 20 h 119"/>
                <a:gd name="T8" fmla="*/ 299 w 407"/>
                <a:gd name="T9" fmla="*/ 54 h 119"/>
                <a:gd name="T10" fmla="*/ 299 w 407"/>
                <a:gd name="T11" fmla="*/ 65 h 119"/>
                <a:gd name="T12" fmla="*/ 265 w 407"/>
                <a:gd name="T13" fmla="*/ 99 h 119"/>
                <a:gd name="T14" fmla="*/ 0 w 407"/>
                <a:gd name="T15" fmla="*/ 99 h 119"/>
                <a:gd name="T16" fmla="*/ 0 w 407"/>
                <a:gd name="T17" fmla="*/ 119 h 119"/>
                <a:gd name="T18" fmla="*/ 353 w 407"/>
                <a:gd name="T19" fmla="*/ 119 h 119"/>
                <a:gd name="T20" fmla="*/ 407 w 407"/>
                <a:gd name="T21" fmla="*/ 65 h 119"/>
                <a:gd name="T22" fmla="*/ 407 w 407"/>
                <a:gd name="T23" fmla="*/ 54 h 119"/>
                <a:gd name="T24" fmla="*/ 353 w 407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7" h="119">
                  <a:moveTo>
                    <a:pt x="3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65" y="20"/>
                    <a:pt x="265" y="20"/>
                    <a:pt x="265" y="20"/>
                  </a:cubicBezTo>
                  <a:cubicBezTo>
                    <a:pt x="284" y="20"/>
                    <a:pt x="299" y="35"/>
                    <a:pt x="299" y="54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99" y="84"/>
                    <a:pt x="284" y="99"/>
                    <a:pt x="265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53" y="119"/>
                    <a:pt x="353" y="119"/>
                    <a:pt x="353" y="119"/>
                  </a:cubicBezTo>
                  <a:cubicBezTo>
                    <a:pt x="383" y="119"/>
                    <a:pt x="407" y="95"/>
                    <a:pt x="407" y="65"/>
                  </a:cubicBezTo>
                  <a:cubicBezTo>
                    <a:pt x="407" y="54"/>
                    <a:pt x="407" y="54"/>
                    <a:pt x="407" y="54"/>
                  </a:cubicBezTo>
                  <a:cubicBezTo>
                    <a:pt x="407" y="24"/>
                    <a:pt x="383" y="0"/>
                    <a:pt x="353" y="0"/>
                  </a:cubicBez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ísļïdé">
              <a:extLst>
                <a:ext uri="{FF2B5EF4-FFF2-40B4-BE49-F238E27FC236}">
                  <a16:creationId xmlns="" xmlns:a16="http://schemas.microsoft.com/office/drawing/2014/main" id="{D8C4EE9F-4100-4EE2-B978-CBCA102652FF}"/>
                </a:ext>
              </a:extLst>
            </p:cNvPr>
            <p:cNvSpPr/>
            <p:nvPr/>
          </p:nvSpPr>
          <p:spPr bwMode="auto">
            <a:xfrm>
              <a:off x="10130778" y="5242834"/>
              <a:ext cx="455222" cy="164959"/>
            </a:xfrm>
            <a:custGeom>
              <a:avLst/>
              <a:gdLst>
                <a:gd name="T0" fmla="*/ 265 w 328"/>
                <a:gd name="T1" fmla="*/ 99 h 119"/>
                <a:gd name="T2" fmla="*/ 299 w 328"/>
                <a:gd name="T3" fmla="*/ 65 h 119"/>
                <a:gd name="T4" fmla="*/ 299 w 328"/>
                <a:gd name="T5" fmla="*/ 54 h 119"/>
                <a:gd name="T6" fmla="*/ 265 w 328"/>
                <a:gd name="T7" fmla="*/ 20 h 119"/>
                <a:gd name="T8" fmla="*/ 0 w 328"/>
                <a:gd name="T9" fmla="*/ 20 h 119"/>
                <a:gd name="T10" fmla="*/ 0 w 328"/>
                <a:gd name="T11" fmla="*/ 0 h 119"/>
                <a:gd name="T12" fmla="*/ 274 w 328"/>
                <a:gd name="T13" fmla="*/ 0 h 119"/>
                <a:gd name="T14" fmla="*/ 328 w 328"/>
                <a:gd name="T15" fmla="*/ 54 h 119"/>
                <a:gd name="T16" fmla="*/ 328 w 328"/>
                <a:gd name="T17" fmla="*/ 65 h 119"/>
                <a:gd name="T18" fmla="*/ 274 w 328"/>
                <a:gd name="T19" fmla="*/ 119 h 119"/>
                <a:gd name="T20" fmla="*/ 0 w 328"/>
                <a:gd name="T21" fmla="*/ 119 h 119"/>
                <a:gd name="T22" fmla="*/ 0 w 328"/>
                <a:gd name="T23" fmla="*/ 99 h 119"/>
                <a:gd name="T24" fmla="*/ 265 w 328"/>
                <a:gd name="T25" fmla="*/ 9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8" h="119">
                  <a:moveTo>
                    <a:pt x="265" y="99"/>
                  </a:moveTo>
                  <a:cubicBezTo>
                    <a:pt x="284" y="99"/>
                    <a:pt x="299" y="84"/>
                    <a:pt x="299" y="65"/>
                  </a:cubicBezTo>
                  <a:cubicBezTo>
                    <a:pt x="299" y="54"/>
                    <a:pt x="299" y="54"/>
                    <a:pt x="299" y="54"/>
                  </a:cubicBezTo>
                  <a:cubicBezTo>
                    <a:pt x="299" y="35"/>
                    <a:pt x="284" y="20"/>
                    <a:pt x="26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304" y="0"/>
                    <a:pt x="328" y="24"/>
                    <a:pt x="328" y="54"/>
                  </a:cubicBezTo>
                  <a:cubicBezTo>
                    <a:pt x="328" y="65"/>
                    <a:pt x="328" y="65"/>
                    <a:pt x="328" y="65"/>
                  </a:cubicBezTo>
                  <a:cubicBezTo>
                    <a:pt x="328" y="95"/>
                    <a:pt x="304" y="119"/>
                    <a:pt x="274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265" y="99"/>
                    <a:pt x="265" y="99"/>
                    <a:pt x="265" y="99"/>
                  </a:cubicBezTo>
                  <a:close/>
                </a:path>
              </a:pathLst>
            </a:custGeom>
            <a:solidFill>
              <a:srgbClr val="E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iṩlîdé">
              <a:extLst>
                <a:ext uri="{FF2B5EF4-FFF2-40B4-BE49-F238E27FC236}">
                  <a16:creationId xmlns="" xmlns:a16="http://schemas.microsoft.com/office/drawing/2014/main" id="{C4FF68CA-77DF-47AD-8048-7FEB9B90D776}"/>
                </a:ext>
              </a:extLst>
            </p:cNvPr>
            <p:cNvSpPr/>
            <p:nvPr/>
          </p:nvSpPr>
          <p:spPr bwMode="auto">
            <a:xfrm>
              <a:off x="10503520" y="5269800"/>
              <a:ext cx="42826" cy="109444"/>
            </a:xfrm>
            <a:custGeom>
              <a:avLst/>
              <a:gdLst>
                <a:gd name="T0" fmla="*/ 0 w 31"/>
                <a:gd name="T1" fmla="*/ 0 h 79"/>
                <a:gd name="T2" fmla="*/ 31 w 31"/>
                <a:gd name="T3" fmla="*/ 34 h 79"/>
                <a:gd name="T4" fmla="*/ 31 w 31"/>
                <a:gd name="T5" fmla="*/ 45 h 79"/>
                <a:gd name="T6" fmla="*/ 0 w 31"/>
                <a:gd name="T7" fmla="*/ 79 h 79"/>
                <a:gd name="T8" fmla="*/ 6 w 31"/>
                <a:gd name="T9" fmla="*/ 39 h 79"/>
                <a:gd name="T10" fmla="*/ 0 w 31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9">
                  <a:moveTo>
                    <a:pt x="0" y="0"/>
                  </a:moveTo>
                  <a:cubicBezTo>
                    <a:pt x="18" y="2"/>
                    <a:pt x="31" y="16"/>
                    <a:pt x="31" y="3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63"/>
                    <a:pt x="18" y="77"/>
                    <a:pt x="0" y="79"/>
                  </a:cubicBezTo>
                  <a:cubicBezTo>
                    <a:pt x="0" y="79"/>
                    <a:pt x="6" y="64"/>
                    <a:pt x="6" y="39"/>
                  </a:cubicBezTo>
                  <a:cubicBezTo>
                    <a:pt x="6" y="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íşḷiḍê">
              <a:extLst>
                <a:ext uri="{FF2B5EF4-FFF2-40B4-BE49-F238E27FC236}">
                  <a16:creationId xmlns="" xmlns:a16="http://schemas.microsoft.com/office/drawing/2014/main" id="{2CE3A58C-927C-47A1-B410-A0EDA60567CE}"/>
                </a:ext>
              </a:extLst>
            </p:cNvPr>
            <p:cNvSpPr/>
            <p:nvPr/>
          </p:nvSpPr>
          <p:spPr bwMode="auto">
            <a:xfrm>
              <a:off x="10076850" y="4643275"/>
              <a:ext cx="452049" cy="101513"/>
            </a:xfrm>
            <a:custGeom>
              <a:avLst/>
              <a:gdLst>
                <a:gd name="T0" fmla="*/ 25 w 326"/>
                <a:gd name="T1" fmla="*/ 0 h 73"/>
                <a:gd name="T2" fmla="*/ 0 w 326"/>
                <a:gd name="T3" fmla="*/ 25 h 73"/>
                <a:gd name="T4" fmla="*/ 0 w 326"/>
                <a:gd name="T5" fmla="*/ 48 h 73"/>
                <a:gd name="T6" fmla="*/ 25 w 326"/>
                <a:gd name="T7" fmla="*/ 73 h 73"/>
                <a:gd name="T8" fmla="*/ 326 w 326"/>
                <a:gd name="T9" fmla="*/ 73 h 73"/>
                <a:gd name="T10" fmla="*/ 316 w 326"/>
                <a:gd name="T11" fmla="*/ 38 h 73"/>
                <a:gd name="T12" fmla="*/ 326 w 326"/>
                <a:gd name="T13" fmla="*/ 0 h 73"/>
                <a:gd name="T14" fmla="*/ 25 w 326"/>
                <a:gd name="T1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73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2"/>
                    <a:pt x="11" y="73"/>
                    <a:pt x="25" y="73"/>
                  </a:cubicBezTo>
                  <a:cubicBezTo>
                    <a:pt x="326" y="73"/>
                    <a:pt x="326" y="73"/>
                    <a:pt x="326" y="73"/>
                  </a:cubicBezTo>
                  <a:cubicBezTo>
                    <a:pt x="326" y="73"/>
                    <a:pt x="316" y="60"/>
                    <a:pt x="316" y="38"/>
                  </a:cubicBezTo>
                  <a:cubicBezTo>
                    <a:pt x="316" y="13"/>
                    <a:pt x="326" y="0"/>
                    <a:pt x="326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DF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îśľíḍé">
              <a:extLst>
                <a:ext uri="{FF2B5EF4-FFF2-40B4-BE49-F238E27FC236}">
                  <a16:creationId xmlns="" xmlns:a16="http://schemas.microsoft.com/office/drawing/2014/main" id="{64044751-7610-4F04-A050-A85F82C32FA7}"/>
                </a:ext>
              </a:extLst>
            </p:cNvPr>
            <p:cNvSpPr/>
            <p:nvPr/>
          </p:nvSpPr>
          <p:spPr bwMode="auto">
            <a:xfrm>
              <a:off x="10178362" y="4643275"/>
              <a:ext cx="74548" cy="101513"/>
            </a:xfrm>
            <a:custGeom>
              <a:avLst/>
              <a:gdLst>
                <a:gd name="T0" fmla="*/ 0 w 54"/>
                <a:gd name="T1" fmla="*/ 73 h 73"/>
                <a:gd name="T2" fmla="*/ 54 w 54"/>
                <a:gd name="T3" fmla="*/ 73 h 73"/>
                <a:gd name="T4" fmla="*/ 49 w 54"/>
                <a:gd name="T5" fmla="*/ 37 h 73"/>
                <a:gd name="T6" fmla="*/ 54 w 54"/>
                <a:gd name="T7" fmla="*/ 0 h 73"/>
                <a:gd name="T8" fmla="*/ 0 w 54"/>
                <a:gd name="T9" fmla="*/ 0 h 73"/>
                <a:gd name="T10" fmla="*/ 0 w 54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73">
                  <a:moveTo>
                    <a:pt x="0" y="73"/>
                  </a:move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49" y="62"/>
                    <a:pt x="49" y="37"/>
                  </a:cubicBezTo>
                  <a:cubicBezTo>
                    <a:pt x="49" y="13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3"/>
                    <a:pt x="0" y="73"/>
                    <a:pt x="0" y="73"/>
                  </a:cubicBezTo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işḷïḑé">
              <a:extLst>
                <a:ext uri="{FF2B5EF4-FFF2-40B4-BE49-F238E27FC236}">
                  <a16:creationId xmlns="" xmlns:a16="http://schemas.microsoft.com/office/drawing/2014/main" id="{CF17B5B1-3854-4260-BAAE-1609BCF2C0A1}"/>
                </a:ext>
              </a:extLst>
            </p:cNvPr>
            <p:cNvSpPr/>
            <p:nvPr/>
          </p:nvSpPr>
          <p:spPr bwMode="auto">
            <a:xfrm>
              <a:off x="10241808" y="4638517"/>
              <a:ext cx="17448" cy="111029"/>
            </a:xfrm>
            <a:custGeom>
              <a:avLst/>
              <a:gdLst>
                <a:gd name="T0" fmla="*/ 8 w 12"/>
                <a:gd name="T1" fmla="*/ 0 h 80"/>
                <a:gd name="T2" fmla="*/ 10 w 12"/>
                <a:gd name="T3" fmla="*/ 0 h 80"/>
                <a:gd name="T4" fmla="*/ 11 w 12"/>
                <a:gd name="T5" fmla="*/ 4 h 80"/>
                <a:gd name="T6" fmla="*/ 6 w 12"/>
                <a:gd name="T7" fmla="*/ 40 h 80"/>
                <a:gd name="T8" fmla="*/ 11 w 12"/>
                <a:gd name="T9" fmla="*/ 75 h 80"/>
                <a:gd name="T10" fmla="*/ 10 w 12"/>
                <a:gd name="T11" fmla="*/ 79 h 80"/>
                <a:gd name="T12" fmla="*/ 6 w 12"/>
                <a:gd name="T13" fmla="*/ 78 h 80"/>
                <a:gd name="T14" fmla="*/ 0 w 12"/>
                <a:gd name="T15" fmla="*/ 40 h 80"/>
                <a:gd name="T16" fmla="*/ 6 w 12"/>
                <a:gd name="T17" fmla="*/ 2 h 80"/>
                <a:gd name="T18" fmla="*/ 8 w 12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80">
                  <a:moveTo>
                    <a:pt x="8" y="0"/>
                  </a:moveTo>
                  <a:cubicBezTo>
                    <a:pt x="9" y="0"/>
                    <a:pt x="9" y="0"/>
                    <a:pt x="10" y="0"/>
                  </a:cubicBezTo>
                  <a:cubicBezTo>
                    <a:pt x="11" y="1"/>
                    <a:pt x="12" y="3"/>
                    <a:pt x="11" y="4"/>
                  </a:cubicBezTo>
                  <a:cubicBezTo>
                    <a:pt x="11" y="4"/>
                    <a:pt x="6" y="17"/>
                    <a:pt x="6" y="40"/>
                  </a:cubicBezTo>
                  <a:cubicBezTo>
                    <a:pt x="6" y="64"/>
                    <a:pt x="11" y="75"/>
                    <a:pt x="11" y="75"/>
                  </a:cubicBezTo>
                  <a:cubicBezTo>
                    <a:pt x="12" y="77"/>
                    <a:pt x="11" y="79"/>
                    <a:pt x="10" y="79"/>
                  </a:cubicBezTo>
                  <a:cubicBezTo>
                    <a:pt x="8" y="80"/>
                    <a:pt x="6" y="79"/>
                    <a:pt x="6" y="78"/>
                  </a:cubicBezTo>
                  <a:cubicBezTo>
                    <a:pt x="5" y="77"/>
                    <a:pt x="0" y="66"/>
                    <a:pt x="0" y="40"/>
                  </a:cubicBezTo>
                  <a:cubicBezTo>
                    <a:pt x="0" y="15"/>
                    <a:pt x="5" y="2"/>
                    <a:pt x="6" y="2"/>
                  </a:cubicBezTo>
                  <a:cubicBezTo>
                    <a:pt x="6" y="0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9AD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is1idê">
              <a:extLst>
                <a:ext uri="{FF2B5EF4-FFF2-40B4-BE49-F238E27FC236}">
                  <a16:creationId xmlns="" xmlns:a16="http://schemas.microsoft.com/office/drawing/2014/main" id="{4363DA21-1279-4DEB-8DB1-2CC273A90E1D}"/>
                </a:ext>
              </a:extLst>
            </p:cNvPr>
            <p:cNvSpPr/>
            <p:nvPr/>
          </p:nvSpPr>
          <p:spPr bwMode="auto">
            <a:xfrm>
              <a:off x="9988026" y="4622655"/>
              <a:ext cx="551976" cy="144339"/>
            </a:xfrm>
            <a:custGeom>
              <a:avLst/>
              <a:gdLst>
                <a:gd name="T0" fmla="*/ 40 w 398"/>
                <a:gd name="T1" fmla="*/ 104 h 104"/>
                <a:gd name="T2" fmla="*/ 398 w 398"/>
                <a:gd name="T3" fmla="*/ 104 h 104"/>
                <a:gd name="T4" fmla="*/ 398 w 398"/>
                <a:gd name="T5" fmla="*/ 88 h 104"/>
                <a:gd name="T6" fmla="*/ 195 w 398"/>
                <a:gd name="T7" fmla="*/ 88 h 104"/>
                <a:gd name="T8" fmla="*/ 170 w 398"/>
                <a:gd name="T9" fmla="*/ 63 h 104"/>
                <a:gd name="T10" fmla="*/ 170 w 398"/>
                <a:gd name="T11" fmla="*/ 40 h 104"/>
                <a:gd name="T12" fmla="*/ 195 w 398"/>
                <a:gd name="T13" fmla="*/ 15 h 104"/>
                <a:gd name="T14" fmla="*/ 398 w 398"/>
                <a:gd name="T15" fmla="*/ 15 h 104"/>
                <a:gd name="T16" fmla="*/ 398 w 398"/>
                <a:gd name="T17" fmla="*/ 0 h 104"/>
                <a:gd name="T18" fmla="*/ 40 w 398"/>
                <a:gd name="T19" fmla="*/ 0 h 104"/>
                <a:gd name="T20" fmla="*/ 0 w 398"/>
                <a:gd name="T21" fmla="*/ 40 h 104"/>
                <a:gd name="T22" fmla="*/ 0 w 398"/>
                <a:gd name="T23" fmla="*/ 63 h 104"/>
                <a:gd name="T24" fmla="*/ 40 w 398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8" h="104">
                  <a:moveTo>
                    <a:pt x="40" y="104"/>
                  </a:moveTo>
                  <a:cubicBezTo>
                    <a:pt x="398" y="104"/>
                    <a:pt x="398" y="104"/>
                    <a:pt x="398" y="104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195" y="88"/>
                    <a:pt x="195" y="88"/>
                    <a:pt x="195" y="88"/>
                  </a:cubicBezTo>
                  <a:cubicBezTo>
                    <a:pt x="181" y="88"/>
                    <a:pt x="170" y="77"/>
                    <a:pt x="170" y="63"/>
                  </a:cubicBezTo>
                  <a:cubicBezTo>
                    <a:pt x="170" y="40"/>
                    <a:pt x="170" y="40"/>
                    <a:pt x="170" y="40"/>
                  </a:cubicBezTo>
                  <a:cubicBezTo>
                    <a:pt x="170" y="26"/>
                    <a:pt x="181" y="15"/>
                    <a:pt x="195" y="15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86"/>
                    <a:pt x="18" y="104"/>
                    <a:pt x="40" y="104"/>
                  </a:cubicBezTo>
                </a:path>
              </a:pathLst>
            </a:custGeom>
            <a:solidFill>
              <a:srgbClr val="00A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îşlîḓé">
              <a:extLst>
                <a:ext uri="{FF2B5EF4-FFF2-40B4-BE49-F238E27FC236}">
                  <a16:creationId xmlns="" xmlns:a16="http://schemas.microsoft.com/office/drawing/2014/main" id="{3B4892AC-5463-4D7D-A63F-7308ECBF0034}"/>
                </a:ext>
              </a:extLst>
            </p:cNvPr>
            <p:cNvSpPr/>
            <p:nvPr/>
          </p:nvSpPr>
          <p:spPr bwMode="auto">
            <a:xfrm>
              <a:off x="9988026" y="4709893"/>
              <a:ext cx="80894" cy="57101"/>
            </a:xfrm>
            <a:custGeom>
              <a:avLst/>
              <a:gdLst>
                <a:gd name="T0" fmla="*/ 59 w 59"/>
                <a:gd name="T1" fmla="*/ 41 h 41"/>
                <a:gd name="T2" fmla="*/ 40 w 59"/>
                <a:gd name="T3" fmla="*/ 41 h 41"/>
                <a:gd name="T4" fmla="*/ 0 w 59"/>
                <a:gd name="T5" fmla="*/ 0 h 41"/>
                <a:gd name="T6" fmla="*/ 0 w 59"/>
                <a:gd name="T7" fmla="*/ 0 h 41"/>
                <a:gd name="T8" fmla="*/ 40 w 59"/>
                <a:gd name="T9" fmla="*/ 41 h 41"/>
                <a:gd name="T10" fmla="*/ 59 w 59"/>
                <a:gd name="T11" fmla="*/ 41 h 41"/>
                <a:gd name="T12" fmla="*/ 59 w 5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41">
                  <a:moveTo>
                    <a:pt x="59" y="41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18" y="41"/>
                    <a:pt x="0" y="2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</a:path>
              </a:pathLst>
            </a:custGeom>
            <a:solidFill>
              <a:srgbClr val="B8B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išḷïḋé">
              <a:extLst>
                <a:ext uri="{FF2B5EF4-FFF2-40B4-BE49-F238E27FC236}">
                  <a16:creationId xmlns="" xmlns:a16="http://schemas.microsoft.com/office/drawing/2014/main" id="{3804E3D7-7CCB-45B4-9D15-84E29A51A2E0}"/>
                </a:ext>
              </a:extLst>
            </p:cNvPr>
            <p:cNvSpPr/>
            <p:nvPr/>
          </p:nvSpPr>
          <p:spPr bwMode="auto">
            <a:xfrm>
              <a:off x="10068919" y="4766994"/>
              <a:ext cx="187165" cy="0"/>
            </a:xfrm>
            <a:custGeom>
              <a:avLst/>
              <a:gdLst>
                <a:gd name="T0" fmla="*/ 134 w 134"/>
                <a:gd name="T1" fmla="*/ 0 w 134"/>
                <a:gd name="T2" fmla="*/ 0 w 134"/>
                <a:gd name="T3" fmla="*/ 134 w 134"/>
                <a:gd name="T4" fmla="*/ 134 w 13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34">
                  <a:moveTo>
                    <a:pt x="1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</a:path>
              </a:pathLst>
            </a:custGeom>
            <a:solidFill>
              <a:srgbClr val="AA2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íş1ïdè">
              <a:extLst>
                <a:ext uri="{FF2B5EF4-FFF2-40B4-BE49-F238E27FC236}">
                  <a16:creationId xmlns="" xmlns:a16="http://schemas.microsoft.com/office/drawing/2014/main" id="{82550CD1-2E42-40F4-B6BC-9A25ADC4ED74}"/>
                </a:ext>
              </a:extLst>
            </p:cNvPr>
            <p:cNvSpPr/>
            <p:nvPr/>
          </p:nvSpPr>
          <p:spPr bwMode="auto">
            <a:xfrm>
              <a:off x="9988026" y="4622655"/>
              <a:ext cx="268058" cy="144339"/>
            </a:xfrm>
            <a:custGeom>
              <a:avLst/>
              <a:gdLst>
                <a:gd name="T0" fmla="*/ 193 w 193"/>
                <a:gd name="T1" fmla="*/ 104 h 104"/>
                <a:gd name="T2" fmla="*/ 59 w 193"/>
                <a:gd name="T3" fmla="*/ 104 h 104"/>
                <a:gd name="T4" fmla="*/ 40 w 193"/>
                <a:gd name="T5" fmla="*/ 104 h 104"/>
                <a:gd name="T6" fmla="*/ 0 w 193"/>
                <a:gd name="T7" fmla="*/ 63 h 104"/>
                <a:gd name="T8" fmla="*/ 0 w 193"/>
                <a:gd name="T9" fmla="*/ 40 h 104"/>
                <a:gd name="T10" fmla="*/ 40 w 193"/>
                <a:gd name="T11" fmla="*/ 0 h 104"/>
                <a:gd name="T12" fmla="*/ 193 w 193"/>
                <a:gd name="T13" fmla="*/ 0 h 104"/>
                <a:gd name="T14" fmla="*/ 193 w 193"/>
                <a:gd name="T15" fmla="*/ 0 h 104"/>
                <a:gd name="T16" fmla="*/ 152 w 193"/>
                <a:gd name="T17" fmla="*/ 40 h 104"/>
                <a:gd name="T18" fmla="*/ 152 w 193"/>
                <a:gd name="T19" fmla="*/ 63 h 104"/>
                <a:gd name="T20" fmla="*/ 193 w 193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104">
                  <a:moveTo>
                    <a:pt x="193" y="104"/>
                  </a:moveTo>
                  <a:cubicBezTo>
                    <a:pt x="59" y="104"/>
                    <a:pt x="59" y="104"/>
                    <a:pt x="59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18" y="104"/>
                    <a:pt x="0" y="86"/>
                    <a:pt x="0" y="6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70" y="0"/>
                    <a:pt x="152" y="18"/>
                    <a:pt x="152" y="40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85"/>
                    <a:pt x="170" y="104"/>
                    <a:pt x="193" y="104"/>
                  </a:cubicBezTo>
                </a:path>
              </a:pathLst>
            </a:custGeom>
            <a:solidFill>
              <a:srgbClr val="007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îSḷiḑe">
              <a:extLst>
                <a:ext uri="{FF2B5EF4-FFF2-40B4-BE49-F238E27FC236}">
                  <a16:creationId xmlns="" xmlns:a16="http://schemas.microsoft.com/office/drawing/2014/main" id="{3DA98763-0CF8-4E8F-B372-F49EADDBBFB0}"/>
                </a:ext>
              </a:extLst>
            </p:cNvPr>
            <p:cNvSpPr/>
            <p:nvPr/>
          </p:nvSpPr>
          <p:spPr bwMode="auto">
            <a:xfrm>
              <a:off x="10303668" y="4597277"/>
              <a:ext cx="1586" cy="1586"/>
            </a:xfrm>
            <a:prstGeom prst="rect">
              <a:avLst/>
            </a:prstGeom>
            <a:solidFill>
              <a:srgbClr val="C6C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ïSḷîḑê">
              <a:extLst>
                <a:ext uri="{FF2B5EF4-FFF2-40B4-BE49-F238E27FC236}">
                  <a16:creationId xmlns="" xmlns:a16="http://schemas.microsoft.com/office/drawing/2014/main" id="{B7D9E876-5B7F-496D-9D5B-74B1C194E418}"/>
                </a:ext>
              </a:extLst>
            </p:cNvPr>
            <p:cNvSpPr/>
            <p:nvPr/>
          </p:nvSpPr>
          <p:spPr bwMode="auto">
            <a:xfrm>
              <a:off x="10303668" y="459727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îsḷïḑè">
              <a:extLst>
                <a:ext uri="{FF2B5EF4-FFF2-40B4-BE49-F238E27FC236}">
                  <a16:creationId xmlns="" xmlns:a16="http://schemas.microsoft.com/office/drawing/2014/main" id="{E4DA42DC-04A2-47C1-836D-C1E8A3F00C32}"/>
                </a:ext>
              </a:extLst>
            </p:cNvPr>
            <p:cNvSpPr/>
            <p:nvPr/>
          </p:nvSpPr>
          <p:spPr bwMode="auto">
            <a:xfrm>
              <a:off x="10157742" y="4597277"/>
              <a:ext cx="145924" cy="1586"/>
            </a:xfrm>
            <a:prstGeom prst="rect">
              <a:avLst/>
            </a:prstGeom>
            <a:solidFill>
              <a:srgbClr val="B8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îşļïḋè">
              <a:extLst>
                <a:ext uri="{FF2B5EF4-FFF2-40B4-BE49-F238E27FC236}">
                  <a16:creationId xmlns="" xmlns:a16="http://schemas.microsoft.com/office/drawing/2014/main" id="{371031A6-8FA3-4740-8F13-962FD5E3A7C7}"/>
                </a:ext>
              </a:extLst>
            </p:cNvPr>
            <p:cNvSpPr/>
            <p:nvPr/>
          </p:nvSpPr>
          <p:spPr bwMode="auto">
            <a:xfrm>
              <a:off x="10157742" y="4597277"/>
              <a:ext cx="145924" cy="0"/>
            </a:xfrm>
            <a:custGeom>
              <a:avLst/>
              <a:gdLst>
                <a:gd name="T0" fmla="*/ 0 w 92"/>
                <a:gd name="T1" fmla="*/ 92 w 92"/>
                <a:gd name="T2" fmla="*/ 92 w 92"/>
                <a:gd name="T3" fmla="*/ 0 w 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2">
                  <a:moveTo>
                    <a:pt x="0" y="0"/>
                  </a:moveTo>
                  <a:lnTo>
                    <a:pt x="92" y="0"/>
                  </a:lnTo>
                  <a:lnTo>
                    <a:pt x="9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ïśļiḓé">
              <a:extLst>
                <a:ext uri="{FF2B5EF4-FFF2-40B4-BE49-F238E27FC236}">
                  <a16:creationId xmlns="" xmlns:a16="http://schemas.microsoft.com/office/drawing/2014/main" id="{F6FE45C8-FA82-4F52-AD09-86C9350D4654}"/>
                </a:ext>
              </a:extLst>
            </p:cNvPr>
            <p:cNvSpPr/>
            <p:nvPr/>
          </p:nvSpPr>
          <p:spPr bwMode="auto">
            <a:xfrm>
              <a:off x="10314771" y="4594104"/>
              <a:ext cx="1586" cy="1586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2" y="1"/>
                    <a:pt x="1" y="1"/>
                    <a:pt x="0" y="1"/>
                  </a:cubicBezTo>
                </a:path>
              </a:pathLst>
            </a:custGeom>
            <a:solidFill>
              <a:srgbClr val="29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îṡḻîḑe">
              <a:extLst>
                <a:ext uri="{FF2B5EF4-FFF2-40B4-BE49-F238E27FC236}">
                  <a16:creationId xmlns="" xmlns:a16="http://schemas.microsoft.com/office/drawing/2014/main" id="{A71DD5B7-5A7C-422E-8E5D-3C63B7B77669}"/>
                </a:ext>
              </a:extLst>
            </p:cNvPr>
            <p:cNvSpPr/>
            <p:nvPr/>
          </p:nvSpPr>
          <p:spPr bwMode="auto">
            <a:xfrm>
              <a:off x="10554277" y="4622655"/>
              <a:ext cx="1586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1 w 1"/>
                <a:gd name="T13" fmla="*/ 1 w 1"/>
                <a:gd name="T14" fmla="*/ 1 w 1"/>
                <a:gd name="T15" fmla="*/ 1 w 1"/>
                <a:gd name="T16" fmla="*/ 1 w 1"/>
                <a:gd name="T17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0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iṩliḓé">
              <a:extLst>
                <a:ext uri="{FF2B5EF4-FFF2-40B4-BE49-F238E27FC236}">
                  <a16:creationId xmlns="" xmlns:a16="http://schemas.microsoft.com/office/drawing/2014/main" id="{C74E8336-EE9B-4F74-99F1-B14CA471D1B7}"/>
                </a:ext>
              </a:extLst>
            </p:cNvPr>
            <p:cNvSpPr/>
            <p:nvPr/>
          </p:nvSpPr>
          <p:spPr bwMode="auto">
            <a:xfrm>
              <a:off x="10317944" y="4594104"/>
              <a:ext cx="288677" cy="28550"/>
            </a:xfrm>
            <a:custGeom>
              <a:avLst/>
              <a:gdLst>
                <a:gd name="T0" fmla="*/ 160 w 207"/>
                <a:gd name="T1" fmla="*/ 20 h 20"/>
                <a:gd name="T2" fmla="*/ 160 w 207"/>
                <a:gd name="T3" fmla="*/ 20 h 20"/>
                <a:gd name="T4" fmla="*/ 0 w 207"/>
                <a:gd name="T5" fmla="*/ 20 h 20"/>
                <a:gd name="T6" fmla="*/ 34 w 207"/>
                <a:gd name="T7" fmla="*/ 0 h 20"/>
                <a:gd name="T8" fmla="*/ 207 w 207"/>
                <a:gd name="T9" fmla="*/ 0 h 20"/>
                <a:gd name="T10" fmla="*/ 171 w 207"/>
                <a:gd name="T11" fmla="*/ 20 h 20"/>
                <a:gd name="T12" fmla="*/ 171 w 207"/>
                <a:gd name="T13" fmla="*/ 20 h 20"/>
                <a:gd name="T14" fmla="*/ 171 w 207"/>
                <a:gd name="T15" fmla="*/ 20 h 20"/>
                <a:gd name="T16" fmla="*/ 171 w 207"/>
                <a:gd name="T17" fmla="*/ 20 h 20"/>
                <a:gd name="T18" fmla="*/ 170 w 207"/>
                <a:gd name="T19" fmla="*/ 20 h 20"/>
                <a:gd name="T20" fmla="*/ 170 w 207"/>
                <a:gd name="T21" fmla="*/ 20 h 20"/>
                <a:gd name="T22" fmla="*/ 170 w 207"/>
                <a:gd name="T23" fmla="*/ 20 h 20"/>
                <a:gd name="T24" fmla="*/ 170 w 207"/>
                <a:gd name="T25" fmla="*/ 20 h 20"/>
                <a:gd name="T26" fmla="*/ 170 w 207"/>
                <a:gd name="T27" fmla="*/ 20 h 20"/>
                <a:gd name="T28" fmla="*/ 170 w 207"/>
                <a:gd name="T29" fmla="*/ 20 h 20"/>
                <a:gd name="T30" fmla="*/ 170 w 207"/>
                <a:gd name="T31" fmla="*/ 20 h 20"/>
                <a:gd name="T32" fmla="*/ 170 w 207"/>
                <a:gd name="T33" fmla="*/ 20 h 20"/>
                <a:gd name="T34" fmla="*/ 170 w 207"/>
                <a:gd name="T35" fmla="*/ 20 h 20"/>
                <a:gd name="T36" fmla="*/ 170 w 207"/>
                <a:gd name="T37" fmla="*/ 20 h 20"/>
                <a:gd name="T38" fmla="*/ 160 w 207"/>
                <a:gd name="T3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7" h="20">
                  <a:moveTo>
                    <a:pt x="160" y="20"/>
                  </a:moveTo>
                  <a:cubicBezTo>
                    <a:pt x="160" y="20"/>
                    <a:pt x="160" y="20"/>
                    <a:pt x="16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" y="19"/>
                    <a:pt x="26" y="11"/>
                    <a:pt x="34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199" y="12"/>
                    <a:pt x="186" y="19"/>
                    <a:pt x="171" y="20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1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60" y="20"/>
                    <a:pt x="160" y="20"/>
                    <a:pt x="160" y="20"/>
                  </a:cubicBezTo>
                </a:path>
              </a:pathLst>
            </a:custGeom>
            <a:solidFill>
              <a:srgbClr val="D04E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îṩľîḋe">
              <a:extLst>
                <a:ext uri="{FF2B5EF4-FFF2-40B4-BE49-F238E27FC236}">
                  <a16:creationId xmlns="" xmlns:a16="http://schemas.microsoft.com/office/drawing/2014/main" id="{A29BD85F-D9E1-41E4-AA1B-F30104C4595C}"/>
                </a:ext>
              </a:extLst>
            </p:cNvPr>
            <p:cNvSpPr/>
            <p:nvPr/>
          </p:nvSpPr>
          <p:spPr bwMode="auto">
            <a:xfrm>
              <a:off x="10317944" y="4594104"/>
              <a:ext cx="47584" cy="28550"/>
            </a:xfrm>
            <a:custGeom>
              <a:avLst/>
              <a:gdLst>
                <a:gd name="T0" fmla="*/ 0 w 34"/>
                <a:gd name="T1" fmla="*/ 20 h 20"/>
                <a:gd name="T2" fmla="*/ 0 w 34"/>
                <a:gd name="T3" fmla="*/ 20 h 20"/>
                <a:gd name="T4" fmla="*/ 34 w 34"/>
                <a:gd name="T5" fmla="*/ 0 h 20"/>
                <a:gd name="T6" fmla="*/ 34 w 34"/>
                <a:gd name="T7" fmla="*/ 0 h 20"/>
                <a:gd name="T8" fmla="*/ 0 w 3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4" y="19"/>
                    <a:pt x="26" y="11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1"/>
                    <a:pt x="14" y="19"/>
                    <a:pt x="0" y="20"/>
                  </a:cubicBezTo>
                </a:path>
              </a:pathLst>
            </a:custGeom>
            <a:solidFill>
              <a:srgbClr val="B8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ïṩľîḋe">
              <a:extLst>
                <a:ext uri="{FF2B5EF4-FFF2-40B4-BE49-F238E27FC236}">
                  <a16:creationId xmlns="" xmlns:a16="http://schemas.microsoft.com/office/drawing/2014/main" id="{743FCDDB-37C2-42EB-8990-5F326A3E6E49}"/>
                </a:ext>
              </a:extLst>
            </p:cNvPr>
            <p:cNvSpPr/>
            <p:nvPr/>
          </p:nvSpPr>
          <p:spPr bwMode="auto">
            <a:xfrm>
              <a:off x="10313184" y="4622655"/>
              <a:ext cx="226817" cy="0"/>
            </a:xfrm>
            <a:custGeom>
              <a:avLst/>
              <a:gdLst>
                <a:gd name="T0" fmla="*/ 0 w 164"/>
                <a:gd name="T1" fmla="*/ 4 w 164"/>
                <a:gd name="T2" fmla="*/ 4 w 164"/>
                <a:gd name="T3" fmla="*/ 164 w 164"/>
                <a:gd name="T4" fmla="*/ 164 w 164"/>
                <a:gd name="T5" fmla="*/ 0 w 16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64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8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ïṣḻídè">
              <a:extLst>
                <a:ext uri="{FF2B5EF4-FFF2-40B4-BE49-F238E27FC236}">
                  <a16:creationId xmlns="" xmlns:a16="http://schemas.microsoft.com/office/drawing/2014/main" id="{A8087DCB-3AD4-4167-8C53-FDDF51630441}"/>
                </a:ext>
              </a:extLst>
            </p:cNvPr>
            <p:cNvSpPr/>
            <p:nvPr/>
          </p:nvSpPr>
          <p:spPr bwMode="auto">
            <a:xfrm>
              <a:off x="10310013" y="4597277"/>
              <a:ext cx="1586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C6C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íšľide">
              <a:extLst>
                <a:ext uri="{FF2B5EF4-FFF2-40B4-BE49-F238E27FC236}">
                  <a16:creationId xmlns="" xmlns:a16="http://schemas.microsoft.com/office/drawing/2014/main" id="{035F4A7A-8BD7-438E-9852-38919C00D120}"/>
                </a:ext>
              </a:extLst>
            </p:cNvPr>
            <p:cNvSpPr/>
            <p:nvPr/>
          </p:nvSpPr>
          <p:spPr bwMode="auto">
            <a:xfrm>
              <a:off x="10311599" y="4595691"/>
              <a:ext cx="3173" cy="1586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1 h 1"/>
                <a:gd name="T10" fmla="*/ 2 w 2"/>
                <a:gd name="T11" fmla="*/ 0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solidFill>
              <a:srgbClr val="29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išľîḓe">
              <a:extLst>
                <a:ext uri="{FF2B5EF4-FFF2-40B4-BE49-F238E27FC236}">
                  <a16:creationId xmlns="" xmlns:a16="http://schemas.microsoft.com/office/drawing/2014/main" id="{C1CA57E1-0165-4628-B40D-54B6406A008D}"/>
                </a:ext>
              </a:extLst>
            </p:cNvPr>
            <p:cNvSpPr/>
            <p:nvPr/>
          </p:nvSpPr>
          <p:spPr bwMode="auto">
            <a:xfrm>
              <a:off x="10306840" y="4597277"/>
              <a:ext cx="1586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6C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iṡlïdé">
              <a:extLst>
                <a:ext uri="{FF2B5EF4-FFF2-40B4-BE49-F238E27FC236}">
                  <a16:creationId xmlns="" xmlns:a16="http://schemas.microsoft.com/office/drawing/2014/main" id="{73ECCC30-85A1-43F6-B3EB-01F95D5F0C6F}"/>
                </a:ext>
              </a:extLst>
            </p:cNvPr>
            <p:cNvSpPr/>
            <p:nvPr/>
          </p:nvSpPr>
          <p:spPr bwMode="auto">
            <a:xfrm>
              <a:off x="10308426" y="4597277"/>
              <a:ext cx="1586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9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i$ḻíde">
              <a:extLst>
                <a:ext uri="{FF2B5EF4-FFF2-40B4-BE49-F238E27FC236}">
                  <a16:creationId xmlns="" xmlns:a16="http://schemas.microsoft.com/office/drawing/2014/main" id="{CEBD16B6-8D08-4A3B-8D86-53E635FB591E}"/>
                </a:ext>
              </a:extLst>
            </p:cNvPr>
            <p:cNvSpPr/>
            <p:nvPr/>
          </p:nvSpPr>
          <p:spPr bwMode="auto">
            <a:xfrm>
              <a:off x="10482901" y="5550546"/>
              <a:ext cx="239506" cy="34895"/>
            </a:xfrm>
            <a:custGeom>
              <a:avLst/>
              <a:gdLst>
                <a:gd name="T0" fmla="*/ 131 w 173"/>
                <a:gd name="T1" fmla="*/ 0 h 26"/>
                <a:gd name="T2" fmla="*/ 0 w 173"/>
                <a:gd name="T3" fmla="*/ 0 h 26"/>
                <a:gd name="T4" fmla="*/ 42 w 173"/>
                <a:gd name="T5" fmla="*/ 26 h 26"/>
                <a:gd name="T6" fmla="*/ 173 w 173"/>
                <a:gd name="T7" fmla="*/ 26 h 26"/>
                <a:gd name="T8" fmla="*/ 131 w 17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6">
                  <a:moveTo>
                    <a:pt x="1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35" y="10"/>
                    <a:pt x="42" y="26"/>
                  </a:cubicBezTo>
                  <a:cubicBezTo>
                    <a:pt x="173" y="26"/>
                    <a:pt x="173" y="26"/>
                    <a:pt x="173" y="26"/>
                  </a:cubicBezTo>
                  <a:cubicBezTo>
                    <a:pt x="165" y="10"/>
                    <a:pt x="150" y="0"/>
                    <a:pt x="131" y="0"/>
                  </a:cubicBezTo>
                  <a:close/>
                </a:path>
              </a:pathLst>
            </a:custGeom>
            <a:solidFill>
              <a:srgbClr val="EC6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işlîḓê">
              <a:extLst>
                <a:ext uri="{FF2B5EF4-FFF2-40B4-BE49-F238E27FC236}">
                  <a16:creationId xmlns="" xmlns:a16="http://schemas.microsoft.com/office/drawing/2014/main" id="{C6DE18C2-3F46-4450-A3D3-EF3D17C4F11A}"/>
                </a:ext>
              </a:extLst>
            </p:cNvPr>
            <p:cNvSpPr/>
            <p:nvPr/>
          </p:nvSpPr>
          <p:spPr bwMode="auto">
            <a:xfrm>
              <a:off x="10037196" y="5093737"/>
              <a:ext cx="329916" cy="30137"/>
            </a:xfrm>
            <a:custGeom>
              <a:avLst/>
              <a:gdLst>
                <a:gd name="T0" fmla="*/ 0 w 237"/>
                <a:gd name="T1" fmla="*/ 22 h 22"/>
                <a:gd name="T2" fmla="*/ 200 w 237"/>
                <a:gd name="T3" fmla="*/ 22 h 22"/>
                <a:gd name="T4" fmla="*/ 237 w 237"/>
                <a:gd name="T5" fmla="*/ 0 h 22"/>
                <a:gd name="T6" fmla="*/ 36 w 237"/>
                <a:gd name="T7" fmla="*/ 0 h 22"/>
                <a:gd name="T8" fmla="*/ 0 w 237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2">
                  <a:moveTo>
                    <a:pt x="0" y="22"/>
                  </a:moveTo>
                  <a:cubicBezTo>
                    <a:pt x="200" y="22"/>
                    <a:pt x="200" y="22"/>
                    <a:pt x="200" y="22"/>
                  </a:cubicBezTo>
                  <a:cubicBezTo>
                    <a:pt x="207" y="9"/>
                    <a:pt x="221" y="0"/>
                    <a:pt x="2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1" y="0"/>
                    <a:pt x="7" y="9"/>
                    <a:pt x="0" y="22"/>
                  </a:cubicBezTo>
                  <a:close/>
                </a:path>
              </a:pathLst>
            </a:custGeom>
            <a:solidFill>
              <a:srgbClr val="A75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iṧľïḓê">
              <a:extLst>
                <a:ext uri="{FF2B5EF4-FFF2-40B4-BE49-F238E27FC236}">
                  <a16:creationId xmlns="" xmlns:a16="http://schemas.microsoft.com/office/drawing/2014/main" id="{C641562C-60D1-4236-99D7-C69A67AE927F}"/>
                </a:ext>
              </a:extLst>
            </p:cNvPr>
            <p:cNvSpPr/>
            <p:nvPr/>
          </p:nvSpPr>
          <p:spPr bwMode="auto">
            <a:xfrm>
              <a:off x="9198130" y="4955743"/>
              <a:ext cx="222060" cy="93582"/>
            </a:xfrm>
            <a:custGeom>
              <a:avLst/>
              <a:gdLst>
                <a:gd name="T0" fmla="*/ 131 w 160"/>
                <a:gd name="T1" fmla="*/ 67 h 67"/>
                <a:gd name="T2" fmla="*/ 160 w 160"/>
                <a:gd name="T3" fmla="*/ 38 h 67"/>
                <a:gd name="T4" fmla="*/ 160 w 160"/>
                <a:gd name="T5" fmla="*/ 29 h 67"/>
                <a:gd name="T6" fmla="*/ 131 w 160"/>
                <a:gd name="T7" fmla="*/ 0 h 67"/>
                <a:gd name="T8" fmla="*/ 0 w 160"/>
                <a:gd name="T9" fmla="*/ 0 h 67"/>
                <a:gd name="T10" fmla="*/ 12 w 160"/>
                <a:gd name="T11" fmla="*/ 31 h 67"/>
                <a:gd name="T12" fmla="*/ 0 w 160"/>
                <a:gd name="T13" fmla="*/ 67 h 67"/>
                <a:gd name="T14" fmla="*/ 131 w 160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7">
                  <a:moveTo>
                    <a:pt x="131" y="67"/>
                  </a:moveTo>
                  <a:cubicBezTo>
                    <a:pt x="147" y="67"/>
                    <a:pt x="160" y="54"/>
                    <a:pt x="160" y="38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0" y="13"/>
                    <a:pt x="147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7"/>
                    <a:pt x="12" y="31"/>
                  </a:cubicBezTo>
                  <a:cubicBezTo>
                    <a:pt x="12" y="60"/>
                    <a:pt x="0" y="67"/>
                    <a:pt x="0" y="67"/>
                  </a:cubicBezTo>
                  <a:cubicBezTo>
                    <a:pt x="131" y="67"/>
                    <a:pt x="131" y="67"/>
                    <a:pt x="131" y="67"/>
                  </a:cubicBezTo>
                  <a:close/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íṥľiḑè">
              <a:extLst>
                <a:ext uri="{FF2B5EF4-FFF2-40B4-BE49-F238E27FC236}">
                  <a16:creationId xmlns="" xmlns:a16="http://schemas.microsoft.com/office/drawing/2014/main" id="{B0A5CC81-9FAC-42E5-B597-1D03558158C5}"/>
                </a:ext>
              </a:extLst>
            </p:cNvPr>
            <p:cNvSpPr/>
            <p:nvPr/>
          </p:nvSpPr>
          <p:spPr bwMode="auto">
            <a:xfrm>
              <a:off x="9169579" y="4931951"/>
              <a:ext cx="466325" cy="141166"/>
            </a:xfrm>
            <a:custGeom>
              <a:avLst/>
              <a:gdLst>
                <a:gd name="T0" fmla="*/ 289 w 335"/>
                <a:gd name="T1" fmla="*/ 0 h 102"/>
                <a:gd name="T2" fmla="*/ 0 w 335"/>
                <a:gd name="T3" fmla="*/ 0 h 102"/>
                <a:gd name="T4" fmla="*/ 0 w 335"/>
                <a:gd name="T5" fmla="*/ 18 h 102"/>
                <a:gd name="T6" fmla="*/ 151 w 335"/>
                <a:gd name="T7" fmla="*/ 18 h 102"/>
                <a:gd name="T8" fmla="*/ 180 w 335"/>
                <a:gd name="T9" fmla="*/ 47 h 102"/>
                <a:gd name="T10" fmla="*/ 180 w 335"/>
                <a:gd name="T11" fmla="*/ 56 h 102"/>
                <a:gd name="T12" fmla="*/ 151 w 335"/>
                <a:gd name="T13" fmla="*/ 85 h 102"/>
                <a:gd name="T14" fmla="*/ 0 w 335"/>
                <a:gd name="T15" fmla="*/ 85 h 102"/>
                <a:gd name="T16" fmla="*/ 0 w 335"/>
                <a:gd name="T17" fmla="*/ 102 h 102"/>
                <a:gd name="T18" fmla="*/ 289 w 335"/>
                <a:gd name="T19" fmla="*/ 102 h 102"/>
                <a:gd name="T20" fmla="*/ 335 w 335"/>
                <a:gd name="T21" fmla="*/ 56 h 102"/>
                <a:gd name="T22" fmla="*/ 335 w 335"/>
                <a:gd name="T23" fmla="*/ 47 h 102"/>
                <a:gd name="T24" fmla="*/ 289 w 335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5" h="102">
                  <a:moveTo>
                    <a:pt x="2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1" y="18"/>
                    <a:pt x="151" y="18"/>
                    <a:pt x="151" y="18"/>
                  </a:cubicBezTo>
                  <a:cubicBezTo>
                    <a:pt x="167" y="18"/>
                    <a:pt x="180" y="31"/>
                    <a:pt x="180" y="47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72"/>
                    <a:pt x="167" y="85"/>
                    <a:pt x="151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89" y="102"/>
                    <a:pt x="289" y="102"/>
                    <a:pt x="289" y="102"/>
                  </a:cubicBezTo>
                  <a:cubicBezTo>
                    <a:pt x="314" y="102"/>
                    <a:pt x="335" y="82"/>
                    <a:pt x="335" y="56"/>
                  </a:cubicBezTo>
                  <a:cubicBezTo>
                    <a:pt x="335" y="47"/>
                    <a:pt x="335" y="47"/>
                    <a:pt x="335" y="47"/>
                  </a:cubicBezTo>
                  <a:cubicBezTo>
                    <a:pt x="335" y="21"/>
                    <a:pt x="314" y="0"/>
                    <a:pt x="289" y="0"/>
                  </a:cubicBez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î$ḷíḍê">
              <a:extLst>
                <a:ext uri="{FF2B5EF4-FFF2-40B4-BE49-F238E27FC236}">
                  <a16:creationId xmlns="" xmlns:a16="http://schemas.microsoft.com/office/drawing/2014/main" id="{0ABF6598-3D9D-4D53-99A2-59154DCF64DB}"/>
                </a:ext>
              </a:extLst>
            </p:cNvPr>
            <p:cNvSpPr/>
            <p:nvPr/>
          </p:nvSpPr>
          <p:spPr bwMode="auto">
            <a:xfrm>
              <a:off x="9190199" y="5039808"/>
              <a:ext cx="439360" cy="33308"/>
            </a:xfrm>
            <a:custGeom>
              <a:avLst/>
              <a:gdLst>
                <a:gd name="T0" fmla="*/ 156 w 316"/>
                <a:gd name="T1" fmla="*/ 0 h 24"/>
                <a:gd name="T2" fmla="*/ 137 w 316"/>
                <a:gd name="T3" fmla="*/ 7 h 24"/>
                <a:gd name="T4" fmla="*/ 0 w 316"/>
                <a:gd name="T5" fmla="*/ 7 h 24"/>
                <a:gd name="T6" fmla="*/ 0 w 316"/>
                <a:gd name="T7" fmla="*/ 24 h 24"/>
                <a:gd name="T8" fmla="*/ 275 w 316"/>
                <a:gd name="T9" fmla="*/ 24 h 24"/>
                <a:gd name="T10" fmla="*/ 316 w 316"/>
                <a:gd name="T11" fmla="*/ 0 h 24"/>
                <a:gd name="T12" fmla="*/ 156 w 31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" h="24">
                  <a:moveTo>
                    <a:pt x="156" y="0"/>
                  </a:moveTo>
                  <a:cubicBezTo>
                    <a:pt x="151" y="4"/>
                    <a:pt x="144" y="7"/>
                    <a:pt x="137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75" y="24"/>
                    <a:pt x="275" y="24"/>
                    <a:pt x="275" y="24"/>
                  </a:cubicBezTo>
                  <a:cubicBezTo>
                    <a:pt x="292" y="24"/>
                    <a:pt x="308" y="15"/>
                    <a:pt x="316" y="0"/>
                  </a:cubicBezTo>
                  <a:cubicBezTo>
                    <a:pt x="156" y="0"/>
                    <a:pt x="156" y="0"/>
                    <a:pt x="156" y="0"/>
                  </a:cubicBezTo>
                  <a:close/>
                </a:path>
              </a:pathLst>
            </a:custGeom>
            <a:solidFill>
              <a:srgbClr val="E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i$ļidê">
              <a:extLst>
                <a:ext uri="{FF2B5EF4-FFF2-40B4-BE49-F238E27FC236}">
                  <a16:creationId xmlns="" xmlns:a16="http://schemas.microsoft.com/office/drawing/2014/main" id="{DEC538C8-7FD4-4A9C-987A-99434B7F7F91}"/>
                </a:ext>
              </a:extLst>
            </p:cNvPr>
            <p:cNvSpPr/>
            <p:nvPr/>
          </p:nvSpPr>
          <p:spPr bwMode="auto">
            <a:xfrm>
              <a:off x="9169579" y="4931951"/>
              <a:ext cx="283919" cy="141166"/>
            </a:xfrm>
            <a:custGeom>
              <a:avLst/>
              <a:gdLst>
                <a:gd name="T0" fmla="*/ 151 w 204"/>
                <a:gd name="T1" fmla="*/ 85 h 102"/>
                <a:gd name="T2" fmla="*/ 180 w 204"/>
                <a:gd name="T3" fmla="*/ 56 h 102"/>
                <a:gd name="T4" fmla="*/ 180 w 204"/>
                <a:gd name="T5" fmla="*/ 47 h 102"/>
                <a:gd name="T6" fmla="*/ 151 w 204"/>
                <a:gd name="T7" fmla="*/ 18 h 102"/>
                <a:gd name="T8" fmla="*/ 0 w 204"/>
                <a:gd name="T9" fmla="*/ 18 h 102"/>
                <a:gd name="T10" fmla="*/ 0 w 204"/>
                <a:gd name="T11" fmla="*/ 0 h 102"/>
                <a:gd name="T12" fmla="*/ 158 w 204"/>
                <a:gd name="T13" fmla="*/ 0 h 102"/>
                <a:gd name="T14" fmla="*/ 204 w 204"/>
                <a:gd name="T15" fmla="*/ 47 h 102"/>
                <a:gd name="T16" fmla="*/ 204 w 204"/>
                <a:gd name="T17" fmla="*/ 56 h 102"/>
                <a:gd name="T18" fmla="*/ 158 w 204"/>
                <a:gd name="T19" fmla="*/ 102 h 102"/>
                <a:gd name="T20" fmla="*/ 0 w 204"/>
                <a:gd name="T21" fmla="*/ 102 h 102"/>
                <a:gd name="T22" fmla="*/ 0 w 204"/>
                <a:gd name="T23" fmla="*/ 85 h 102"/>
                <a:gd name="T24" fmla="*/ 151 w 204"/>
                <a:gd name="T25" fmla="*/ 8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102">
                  <a:moveTo>
                    <a:pt x="151" y="85"/>
                  </a:moveTo>
                  <a:cubicBezTo>
                    <a:pt x="167" y="85"/>
                    <a:pt x="180" y="72"/>
                    <a:pt x="180" y="56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0" y="31"/>
                    <a:pt x="167" y="18"/>
                    <a:pt x="15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4" y="0"/>
                    <a:pt x="204" y="21"/>
                    <a:pt x="204" y="47"/>
                  </a:cubicBezTo>
                  <a:cubicBezTo>
                    <a:pt x="204" y="56"/>
                    <a:pt x="204" y="56"/>
                    <a:pt x="204" y="56"/>
                  </a:cubicBezTo>
                  <a:cubicBezTo>
                    <a:pt x="204" y="82"/>
                    <a:pt x="184" y="102"/>
                    <a:pt x="158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51" y="85"/>
                    <a:pt x="151" y="85"/>
                    <a:pt x="151" y="85"/>
                  </a:cubicBezTo>
                  <a:close/>
                </a:path>
              </a:pathLst>
            </a:custGeom>
            <a:solidFill>
              <a:srgbClr val="E9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" name="íSḷide">
              <a:extLst>
                <a:ext uri="{FF2B5EF4-FFF2-40B4-BE49-F238E27FC236}">
                  <a16:creationId xmlns="" xmlns:a16="http://schemas.microsoft.com/office/drawing/2014/main" id="{8B8E314C-6F19-4B87-8AF4-9E4E028929D7}"/>
                </a:ext>
              </a:extLst>
            </p:cNvPr>
            <p:cNvSpPr/>
            <p:nvPr/>
          </p:nvSpPr>
          <p:spPr bwMode="auto">
            <a:xfrm>
              <a:off x="9382122" y="4955743"/>
              <a:ext cx="38068" cy="93582"/>
            </a:xfrm>
            <a:custGeom>
              <a:avLst/>
              <a:gdLst>
                <a:gd name="T0" fmla="*/ 0 w 27"/>
                <a:gd name="T1" fmla="*/ 0 h 67"/>
                <a:gd name="T2" fmla="*/ 27 w 27"/>
                <a:gd name="T3" fmla="*/ 29 h 67"/>
                <a:gd name="T4" fmla="*/ 27 w 27"/>
                <a:gd name="T5" fmla="*/ 38 h 67"/>
                <a:gd name="T6" fmla="*/ 0 w 27"/>
                <a:gd name="T7" fmla="*/ 67 h 67"/>
                <a:gd name="T8" fmla="*/ 5 w 27"/>
                <a:gd name="T9" fmla="*/ 33 h 67"/>
                <a:gd name="T10" fmla="*/ 0 w 2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7">
                  <a:moveTo>
                    <a:pt x="0" y="0"/>
                  </a:moveTo>
                  <a:cubicBezTo>
                    <a:pt x="15" y="1"/>
                    <a:pt x="27" y="14"/>
                    <a:pt x="27" y="2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53"/>
                    <a:pt x="15" y="66"/>
                    <a:pt x="0" y="67"/>
                  </a:cubicBezTo>
                  <a:cubicBezTo>
                    <a:pt x="0" y="67"/>
                    <a:pt x="5" y="54"/>
                    <a:pt x="5" y="33"/>
                  </a:cubicBezTo>
                  <a:cubicBezTo>
                    <a:pt x="5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" name="ïṡlíḑê">
              <a:extLst>
                <a:ext uri="{FF2B5EF4-FFF2-40B4-BE49-F238E27FC236}">
                  <a16:creationId xmlns="" xmlns:a16="http://schemas.microsoft.com/office/drawing/2014/main" id="{E16416FB-40C0-4D55-94D2-7E5CBAB403CF}"/>
                </a:ext>
              </a:extLst>
            </p:cNvPr>
            <p:cNvSpPr/>
            <p:nvPr/>
          </p:nvSpPr>
          <p:spPr bwMode="auto">
            <a:xfrm>
              <a:off x="9123582" y="5577510"/>
              <a:ext cx="440947" cy="109444"/>
            </a:xfrm>
            <a:custGeom>
              <a:avLst/>
              <a:gdLst>
                <a:gd name="T0" fmla="*/ 284 w 318"/>
                <a:gd name="T1" fmla="*/ 79 h 79"/>
                <a:gd name="T2" fmla="*/ 318 w 318"/>
                <a:gd name="T3" fmla="*/ 45 h 79"/>
                <a:gd name="T4" fmla="*/ 318 w 318"/>
                <a:gd name="T5" fmla="*/ 34 h 79"/>
                <a:gd name="T6" fmla="*/ 284 w 318"/>
                <a:gd name="T7" fmla="*/ 0 h 79"/>
                <a:gd name="T8" fmla="*/ 0 w 318"/>
                <a:gd name="T9" fmla="*/ 0 h 79"/>
                <a:gd name="T10" fmla="*/ 14 w 318"/>
                <a:gd name="T11" fmla="*/ 37 h 79"/>
                <a:gd name="T12" fmla="*/ 0 w 318"/>
                <a:gd name="T13" fmla="*/ 79 h 79"/>
                <a:gd name="T14" fmla="*/ 284 w 318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79">
                  <a:moveTo>
                    <a:pt x="284" y="79"/>
                  </a:moveTo>
                  <a:cubicBezTo>
                    <a:pt x="303" y="79"/>
                    <a:pt x="318" y="64"/>
                    <a:pt x="318" y="45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318" y="16"/>
                    <a:pt x="303" y="0"/>
                    <a:pt x="2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9"/>
                    <a:pt x="14" y="37"/>
                  </a:cubicBezTo>
                  <a:cubicBezTo>
                    <a:pt x="14" y="71"/>
                    <a:pt x="0" y="79"/>
                    <a:pt x="0" y="79"/>
                  </a:cubicBezTo>
                  <a:cubicBezTo>
                    <a:pt x="284" y="79"/>
                    <a:pt x="284" y="79"/>
                    <a:pt x="284" y="79"/>
                  </a:cubicBezTo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" name="î$ļíḍé">
              <a:extLst>
                <a:ext uri="{FF2B5EF4-FFF2-40B4-BE49-F238E27FC236}">
                  <a16:creationId xmlns="" xmlns:a16="http://schemas.microsoft.com/office/drawing/2014/main" id="{0EC7BFD4-7716-4A21-8B2D-BFD0DBC87EA8}"/>
                </a:ext>
              </a:extLst>
            </p:cNvPr>
            <p:cNvSpPr/>
            <p:nvPr/>
          </p:nvSpPr>
          <p:spPr bwMode="auto">
            <a:xfrm>
              <a:off x="9090272" y="5550546"/>
              <a:ext cx="623352" cy="164959"/>
            </a:xfrm>
            <a:custGeom>
              <a:avLst/>
              <a:gdLst>
                <a:gd name="T0" fmla="*/ 395 w 449"/>
                <a:gd name="T1" fmla="*/ 0 h 120"/>
                <a:gd name="T2" fmla="*/ 0 w 449"/>
                <a:gd name="T3" fmla="*/ 0 h 120"/>
                <a:gd name="T4" fmla="*/ 0 w 449"/>
                <a:gd name="T5" fmla="*/ 20 h 120"/>
                <a:gd name="T6" fmla="*/ 308 w 449"/>
                <a:gd name="T7" fmla="*/ 20 h 120"/>
                <a:gd name="T8" fmla="*/ 342 w 449"/>
                <a:gd name="T9" fmla="*/ 54 h 120"/>
                <a:gd name="T10" fmla="*/ 342 w 449"/>
                <a:gd name="T11" fmla="*/ 65 h 120"/>
                <a:gd name="T12" fmla="*/ 308 w 449"/>
                <a:gd name="T13" fmla="*/ 99 h 120"/>
                <a:gd name="T14" fmla="*/ 0 w 449"/>
                <a:gd name="T15" fmla="*/ 99 h 120"/>
                <a:gd name="T16" fmla="*/ 0 w 449"/>
                <a:gd name="T17" fmla="*/ 120 h 120"/>
                <a:gd name="T18" fmla="*/ 395 w 449"/>
                <a:gd name="T19" fmla="*/ 120 h 120"/>
                <a:gd name="T20" fmla="*/ 449 w 449"/>
                <a:gd name="T21" fmla="*/ 65 h 120"/>
                <a:gd name="T22" fmla="*/ 449 w 449"/>
                <a:gd name="T23" fmla="*/ 54 h 120"/>
                <a:gd name="T24" fmla="*/ 395 w 449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120">
                  <a:moveTo>
                    <a:pt x="3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08" y="20"/>
                    <a:pt x="308" y="20"/>
                    <a:pt x="308" y="20"/>
                  </a:cubicBezTo>
                  <a:cubicBezTo>
                    <a:pt x="327" y="20"/>
                    <a:pt x="342" y="36"/>
                    <a:pt x="342" y="54"/>
                  </a:cubicBezTo>
                  <a:cubicBezTo>
                    <a:pt x="342" y="65"/>
                    <a:pt x="342" y="65"/>
                    <a:pt x="342" y="65"/>
                  </a:cubicBezTo>
                  <a:cubicBezTo>
                    <a:pt x="342" y="84"/>
                    <a:pt x="327" y="99"/>
                    <a:pt x="308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95" y="120"/>
                    <a:pt x="395" y="120"/>
                    <a:pt x="395" y="120"/>
                  </a:cubicBezTo>
                  <a:cubicBezTo>
                    <a:pt x="425" y="120"/>
                    <a:pt x="449" y="95"/>
                    <a:pt x="449" y="65"/>
                  </a:cubicBezTo>
                  <a:cubicBezTo>
                    <a:pt x="449" y="54"/>
                    <a:pt x="449" y="54"/>
                    <a:pt x="449" y="54"/>
                  </a:cubicBezTo>
                  <a:cubicBezTo>
                    <a:pt x="449" y="24"/>
                    <a:pt x="425" y="0"/>
                    <a:pt x="395" y="0"/>
                  </a:cubicBezTo>
                </a:path>
              </a:pathLst>
            </a:custGeom>
            <a:solidFill>
              <a:srgbClr val="10A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" name="íşļîḓê">
              <a:extLst>
                <a:ext uri="{FF2B5EF4-FFF2-40B4-BE49-F238E27FC236}">
                  <a16:creationId xmlns="" xmlns:a16="http://schemas.microsoft.com/office/drawing/2014/main" id="{4026582C-F989-4B3D-8165-FA8774E507D1}"/>
                </a:ext>
              </a:extLst>
            </p:cNvPr>
            <p:cNvSpPr/>
            <p:nvPr/>
          </p:nvSpPr>
          <p:spPr bwMode="auto">
            <a:xfrm>
              <a:off x="9090272" y="5715504"/>
              <a:ext cx="439360" cy="0"/>
            </a:xfrm>
            <a:custGeom>
              <a:avLst/>
              <a:gdLst>
                <a:gd name="T0" fmla="*/ 0 w 317"/>
                <a:gd name="T1" fmla="*/ 0 w 317"/>
                <a:gd name="T2" fmla="*/ 317 w 317"/>
                <a:gd name="T3" fmla="*/ 316 w 317"/>
                <a:gd name="T4" fmla="*/ 0 w 3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1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0"/>
                    <a:pt x="317" y="0"/>
                    <a:pt x="31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9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" name="íṧľíḓé">
              <a:extLst>
                <a:ext uri="{FF2B5EF4-FFF2-40B4-BE49-F238E27FC236}">
                  <a16:creationId xmlns="" xmlns:a16="http://schemas.microsoft.com/office/drawing/2014/main" id="{CC47C9E0-BAD0-444A-9595-421B6447C1DA}"/>
                </a:ext>
              </a:extLst>
            </p:cNvPr>
            <p:cNvSpPr/>
            <p:nvPr/>
          </p:nvSpPr>
          <p:spPr bwMode="auto">
            <a:xfrm>
              <a:off x="9090272" y="5550546"/>
              <a:ext cx="515495" cy="164959"/>
            </a:xfrm>
            <a:custGeom>
              <a:avLst/>
              <a:gdLst>
                <a:gd name="T0" fmla="*/ 0 w 371"/>
                <a:gd name="T1" fmla="*/ 120 h 120"/>
                <a:gd name="T2" fmla="*/ 0 w 371"/>
                <a:gd name="T3" fmla="*/ 99 h 120"/>
                <a:gd name="T4" fmla="*/ 308 w 371"/>
                <a:gd name="T5" fmla="*/ 99 h 120"/>
                <a:gd name="T6" fmla="*/ 342 w 371"/>
                <a:gd name="T7" fmla="*/ 65 h 120"/>
                <a:gd name="T8" fmla="*/ 342 w 371"/>
                <a:gd name="T9" fmla="*/ 54 h 120"/>
                <a:gd name="T10" fmla="*/ 342 w 371"/>
                <a:gd name="T11" fmla="*/ 54 h 120"/>
                <a:gd name="T12" fmla="*/ 342 w 371"/>
                <a:gd name="T13" fmla="*/ 54 h 120"/>
                <a:gd name="T14" fmla="*/ 342 w 371"/>
                <a:gd name="T15" fmla="*/ 54 h 120"/>
                <a:gd name="T16" fmla="*/ 308 w 371"/>
                <a:gd name="T17" fmla="*/ 20 h 120"/>
                <a:gd name="T18" fmla="*/ 308 w 371"/>
                <a:gd name="T19" fmla="*/ 20 h 120"/>
                <a:gd name="T20" fmla="*/ 0 w 371"/>
                <a:gd name="T21" fmla="*/ 20 h 120"/>
                <a:gd name="T22" fmla="*/ 0 w 371"/>
                <a:gd name="T23" fmla="*/ 0 h 120"/>
                <a:gd name="T24" fmla="*/ 316 w 371"/>
                <a:gd name="T25" fmla="*/ 0 h 120"/>
                <a:gd name="T26" fmla="*/ 371 w 371"/>
                <a:gd name="T27" fmla="*/ 54 h 120"/>
                <a:gd name="T28" fmla="*/ 371 w 371"/>
                <a:gd name="T29" fmla="*/ 65 h 120"/>
                <a:gd name="T30" fmla="*/ 317 w 371"/>
                <a:gd name="T31" fmla="*/ 120 h 120"/>
                <a:gd name="T32" fmla="*/ 0 w 371"/>
                <a:gd name="T3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120">
                  <a:moveTo>
                    <a:pt x="0" y="12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308" y="99"/>
                    <a:pt x="308" y="99"/>
                    <a:pt x="308" y="99"/>
                  </a:cubicBezTo>
                  <a:cubicBezTo>
                    <a:pt x="327" y="99"/>
                    <a:pt x="342" y="84"/>
                    <a:pt x="342" y="65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36"/>
                    <a:pt x="327" y="21"/>
                    <a:pt x="308" y="20"/>
                  </a:cubicBezTo>
                  <a:cubicBezTo>
                    <a:pt x="308" y="20"/>
                    <a:pt x="308" y="20"/>
                    <a:pt x="308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46" y="0"/>
                    <a:pt x="371" y="24"/>
                    <a:pt x="371" y="54"/>
                  </a:cubicBezTo>
                  <a:cubicBezTo>
                    <a:pt x="371" y="65"/>
                    <a:pt x="371" y="65"/>
                    <a:pt x="371" y="65"/>
                  </a:cubicBezTo>
                  <a:cubicBezTo>
                    <a:pt x="371" y="95"/>
                    <a:pt x="347" y="120"/>
                    <a:pt x="317" y="120"/>
                  </a:cubicBezTo>
                  <a:cubicBezTo>
                    <a:pt x="0" y="120"/>
                    <a:pt x="0" y="120"/>
                    <a:pt x="0" y="120"/>
                  </a:cubicBezTo>
                </a:path>
              </a:pathLst>
            </a:custGeom>
            <a:solidFill>
              <a:srgbClr val="007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íşļîḑê">
              <a:extLst>
                <a:ext uri="{FF2B5EF4-FFF2-40B4-BE49-F238E27FC236}">
                  <a16:creationId xmlns="" xmlns:a16="http://schemas.microsoft.com/office/drawing/2014/main" id="{4FD7382A-114C-42EF-9B39-31A09084E2C3}"/>
                </a:ext>
              </a:extLst>
            </p:cNvPr>
            <p:cNvSpPr/>
            <p:nvPr/>
          </p:nvSpPr>
          <p:spPr bwMode="auto">
            <a:xfrm>
              <a:off x="9521701" y="5579096"/>
              <a:ext cx="42826" cy="107858"/>
            </a:xfrm>
            <a:custGeom>
              <a:avLst/>
              <a:gdLst>
                <a:gd name="T0" fmla="*/ 0 w 31"/>
                <a:gd name="T1" fmla="*/ 0 h 78"/>
                <a:gd name="T2" fmla="*/ 31 w 31"/>
                <a:gd name="T3" fmla="*/ 33 h 78"/>
                <a:gd name="T4" fmla="*/ 31 w 31"/>
                <a:gd name="T5" fmla="*/ 44 h 78"/>
                <a:gd name="T6" fmla="*/ 0 w 31"/>
                <a:gd name="T7" fmla="*/ 78 h 78"/>
                <a:gd name="T8" fmla="*/ 5 w 31"/>
                <a:gd name="T9" fmla="*/ 38 h 78"/>
                <a:gd name="T10" fmla="*/ 0 w 31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8">
                  <a:moveTo>
                    <a:pt x="0" y="0"/>
                  </a:moveTo>
                  <a:cubicBezTo>
                    <a:pt x="17" y="1"/>
                    <a:pt x="31" y="16"/>
                    <a:pt x="31" y="3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62"/>
                    <a:pt x="17" y="77"/>
                    <a:pt x="0" y="78"/>
                  </a:cubicBezTo>
                  <a:cubicBezTo>
                    <a:pt x="0" y="78"/>
                    <a:pt x="5" y="63"/>
                    <a:pt x="5" y="38"/>
                  </a:cubicBezTo>
                  <a:cubicBezTo>
                    <a:pt x="5" y="1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i$ļiḋè">
              <a:extLst>
                <a:ext uri="{FF2B5EF4-FFF2-40B4-BE49-F238E27FC236}">
                  <a16:creationId xmlns="" xmlns:a16="http://schemas.microsoft.com/office/drawing/2014/main" id="{15CCDE80-D37A-4F31-AFEB-9CBF0F275B63}"/>
                </a:ext>
              </a:extLst>
            </p:cNvPr>
            <p:cNvSpPr/>
            <p:nvPr/>
          </p:nvSpPr>
          <p:spPr bwMode="auto">
            <a:xfrm>
              <a:off x="9029999" y="5239663"/>
              <a:ext cx="685211" cy="164959"/>
            </a:xfrm>
            <a:custGeom>
              <a:avLst/>
              <a:gdLst>
                <a:gd name="T0" fmla="*/ 55 w 493"/>
                <a:gd name="T1" fmla="*/ 0 h 119"/>
                <a:gd name="T2" fmla="*/ 493 w 493"/>
                <a:gd name="T3" fmla="*/ 0 h 119"/>
                <a:gd name="T4" fmla="*/ 493 w 493"/>
                <a:gd name="T5" fmla="*/ 20 h 119"/>
                <a:gd name="T6" fmla="*/ 185 w 493"/>
                <a:gd name="T7" fmla="*/ 20 h 119"/>
                <a:gd name="T8" fmla="*/ 151 w 493"/>
                <a:gd name="T9" fmla="*/ 54 h 119"/>
                <a:gd name="T10" fmla="*/ 151 w 493"/>
                <a:gd name="T11" fmla="*/ 65 h 119"/>
                <a:gd name="T12" fmla="*/ 185 w 493"/>
                <a:gd name="T13" fmla="*/ 99 h 119"/>
                <a:gd name="T14" fmla="*/ 493 w 493"/>
                <a:gd name="T15" fmla="*/ 99 h 119"/>
                <a:gd name="T16" fmla="*/ 493 w 493"/>
                <a:gd name="T17" fmla="*/ 119 h 119"/>
                <a:gd name="T18" fmla="*/ 55 w 493"/>
                <a:gd name="T19" fmla="*/ 119 h 119"/>
                <a:gd name="T20" fmla="*/ 0 w 493"/>
                <a:gd name="T21" fmla="*/ 65 h 119"/>
                <a:gd name="T22" fmla="*/ 0 w 493"/>
                <a:gd name="T23" fmla="*/ 54 h 119"/>
                <a:gd name="T24" fmla="*/ 55 w 4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3" h="119">
                  <a:moveTo>
                    <a:pt x="55" y="0"/>
                  </a:moveTo>
                  <a:cubicBezTo>
                    <a:pt x="493" y="0"/>
                    <a:pt x="493" y="0"/>
                    <a:pt x="493" y="0"/>
                  </a:cubicBezTo>
                  <a:cubicBezTo>
                    <a:pt x="493" y="20"/>
                    <a:pt x="493" y="20"/>
                    <a:pt x="493" y="20"/>
                  </a:cubicBezTo>
                  <a:cubicBezTo>
                    <a:pt x="185" y="20"/>
                    <a:pt x="185" y="20"/>
                    <a:pt x="185" y="20"/>
                  </a:cubicBezTo>
                  <a:cubicBezTo>
                    <a:pt x="167" y="20"/>
                    <a:pt x="151" y="35"/>
                    <a:pt x="151" y="54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84"/>
                    <a:pt x="167" y="99"/>
                    <a:pt x="185" y="99"/>
                  </a:cubicBezTo>
                  <a:cubicBezTo>
                    <a:pt x="493" y="99"/>
                    <a:pt x="493" y="99"/>
                    <a:pt x="493" y="99"/>
                  </a:cubicBezTo>
                  <a:cubicBezTo>
                    <a:pt x="493" y="119"/>
                    <a:pt x="493" y="119"/>
                    <a:pt x="493" y="119"/>
                  </a:cubicBezTo>
                  <a:cubicBezTo>
                    <a:pt x="55" y="119"/>
                    <a:pt x="55" y="119"/>
                    <a:pt x="55" y="119"/>
                  </a:cubicBezTo>
                  <a:cubicBezTo>
                    <a:pt x="25" y="119"/>
                    <a:pt x="0" y="95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4"/>
                    <a:pt x="25" y="0"/>
                    <a:pt x="55" y="0"/>
                  </a:cubicBezTo>
                </a:path>
              </a:pathLst>
            </a:custGeom>
            <a:solidFill>
              <a:srgbClr val="934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i$ļïḓe">
              <a:extLst>
                <a:ext uri="{FF2B5EF4-FFF2-40B4-BE49-F238E27FC236}">
                  <a16:creationId xmlns="" xmlns:a16="http://schemas.microsoft.com/office/drawing/2014/main" id="{88BFBE42-E97A-4A5E-A479-78B57E8C8757}"/>
                </a:ext>
              </a:extLst>
            </p:cNvPr>
            <p:cNvSpPr/>
            <p:nvPr/>
          </p:nvSpPr>
          <p:spPr bwMode="auto">
            <a:xfrm>
              <a:off x="9239369" y="5266627"/>
              <a:ext cx="442532" cy="109444"/>
            </a:xfrm>
            <a:custGeom>
              <a:avLst/>
              <a:gdLst>
                <a:gd name="T0" fmla="*/ 34 w 318"/>
                <a:gd name="T1" fmla="*/ 79 h 79"/>
                <a:gd name="T2" fmla="*/ 0 w 318"/>
                <a:gd name="T3" fmla="*/ 45 h 79"/>
                <a:gd name="T4" fmla="*/ 0 w 318"/>
                <a:gd name="T5" fmla="*/ 34 h 79"/>
                <a:gd name="T6" fmla="*/ 34 w 318"/>
                <a:gd name="T7" fmla="*/ 0 h 79"/>
                <a:gd name="T8" fmla="*/ 318 w 318"/>
                <a:gd name="T9" fmla="*/ 0 h 79"/>
                <a:gd name="T10" fmla="*/ 303 w 318"/>
                <a:gd name="T11" fmla="*/ 37 h 79"/>
                <a:gd name="T12" fmla="*/ 318 w 318"/>
                <a:gd name="T13" fmla="*/ 79 h 79"/>
                <a:gd name="T14" fmla="*/ 34 w 318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79">
                  <a:moveTo>
                    <a:pt x="34" y="79"/>
                  </a:moveTo>
                  <a:cubicBezTo>
                    <a:pt x="16" y="79"/>
                    <a:pt x="0" y="64"/>
                    <a:pt x="0" y="4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318" y="0"/>
                    <a:pt x="303" y="8"/>
                    <a:pt x="303" y="37"/>
                  </a:cubicBezTo>
                  <a:cubicBezTo>
                    <a:pt x="303" y="71"/>
                    <a:pt x="318" y="79"/>
                    <a:pt x="318" y="79"/>
                  </a:cubicBezTo>
                  <a:cubicBezTo>
                    <a:pt x="34" y="79"/>
                    <a:pt x="34" y="79"/>
                    <a:pt x="34" y="79"/>
                  </a:cubicBezTo>
                  <a:close/>
                </a:path>
              </a:pathLst>
            </a:custGeom>
            <a:solidFill>
              <a:srgbClr val="EDF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iṧḷïďe">
              <a:extLst>
                <a:ext uri="{FF2B5EF4-FFF2-40B4-BE49-F238E27FC236}">
                  <a16:creationId xmlns="" xmlns:a16="http://schemas.microsoft.com/office/drawing/2014/main" id="{5A75D089-1B3B-467B-822A-B9489784BCFC}"/>
                </a:ext>
              </a:extLst>
            </p:cNvPr>
            <p:cNvSpPr/>
            <p:nvPr/>
          </p:nvSpPr>
          <p:spPr bwMode="auto">
            <a:xfrm>
              <a:off x="9201303" y="5239663"/>
              <a:ext cx="513908" cy="164959"/>
            </a:xfrm>
            <a:custGeom>
              <a:avLst/>
              <a:gdLst>
                <a:gd name="T0" fmla="*/ 62 w 370"/>
                <a:gd name="T1" fmla="*/ 99 h 119"/>
                <a:gd name="T2" fmla="*/ 28 w 370"/>
                <a:gd name="T3" fmla="*/ 65 h 119"/>
                <a:gd name="T4" fmla="*/ 28 w 370"/>
                <a:gd name="T5" fmla="*/ 54 h 119"/>
                <a:gd name="T6" fmla="*/ 62 w 370"/>
                <a:gd name="T7" fmla="*/ 20 h 119"/>
                <a:gd name="T8" fmla="*/ 370 w 370"/>
                <a:gd name="T9" fmla="*/ 20 h 119"/>
                <a:gd name="T10" fmla="*/ 370 w 370"/>
                <a:gd name="T11" fmla="*/ 0 h 119"/>
                <a:gd name="T12" fmla="*/ 54 w 370"/>
                <a:gd name="T13" fmla="*/ 0 h 119"/>
                <a:gd name="T14" fmla="*/ 0 w 370"/>
                <a:gd name="T15" fmla="*/ 54 h 119"/>
                <a:gd name="T16" fmla="*/ 0 w 370"/>
                <a:gd name="T17" fmla="*/ 65 h 119"/>
                <a:gd name="T18" fmla="*/ 54 w 370"/>
                <a:gd name="T19" fmla="*/ 119 h 119"/>
                <a:gd name="T20" fmla="*/ 370 w 370"/>
                <a:gd name="T21" fmla="*/ 119 h 119"/>
                <a:gd name="T22" fmla="*/ 370 w 370"/>
                <a:gd name="T23" fmla="*/ 99 h 119"/>
                <a:gd name="T24" fmla="*/ 62 w 370"/>
                <a:gd name="T25" fmla="*/ 9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0" h="119">
                  <a:moveTo>
                    <a:pt x="62" y="99"/>
                  </a:moveTo>
                  <a:cubicBezTo>
                    <a:pt x="44" y="99"/>
                    <a:pt x="28" y="84"/>
                    <a:pt x="28" y="65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35"/>
                    <a:pt x="44" y="20"/>
                    <a:pt x="62" y="20"/>
                  </a:cubicBezTo>
                  <a:cubicBezTo>
                    <a:pt x="370" y="20"/>
                    <a:pt x="370" y="20"/>
                    <a:pt x="370" y="2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95"/>
                    <a:pt x="24" y="119"/>
                    <a:pt x="54" y="119"/>
                  </a:cubicBezTo>
                  <a:cubicBezTo>
                    <a:pt x="370" y="119"/>
                    <a:pt x="370" y="119"/>
                    <a:pt x="370" y="119"/>
                  </a:cubicBezTo>
                  <a:cubicBezTo>
                    <a:pt x="370" y="99"/>
                    <a:pt x="370" y="99"/>
                    <a:pt x="370" y="99"/>
                  </a:cubicBezTo>
                  <a:cubicBezTo>
                    <a:pt x="62" y="99"/>
                    <a:pt x="62" y="99"/>
                    <a:pt x="62" y="99"/>
                  </a:cubicBezTo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íṧlïḓe">
              <a:extLst>
                <a:ext uri="{FF2B5EF4-FFF2-40B4-BE49-F238E27FC236}">
                  <a16:creationId xmlns="" xmlns:a16="http://schemas.microsoft.com/office/drawing/2014/main" id="{A1BDBA9B-C0E2-4112-94AD-4CB9887842BB}"/>
                </a:ext>
              </a:extLst>
            </p:cNvPr>
            <p:cNvSpPr/>
            <p:nvPr/>
          </p:nvSpPr>
          <p:spPr bwMode="auto">
            <a:xfrm>
              <a:off x="9239369" y="5266627"/>
              <a:ext cx="42826" cy="109444"/>
            </a:xfrm>
            <a:custGeom>
              <a:avLst/>
              <a:gdLst>
                <a:gd name="T0" fmla="*/ 31 w 31"/>
                <a:gd name="T1" fmla="*/ 0 h 79"/>
                <a:gd name="T2" fmla="*/ 0 w 31"/>
                <a:gd name="T3" fmla="*/ 34 h 79"/>
                <a:gd name="T4" fmla="*/ 0 w 31"/>
                <a:gd name="T5" fmla="*/ 45 h 79"/>
                <a:gd name="T6" fmla="*/ 31 w 31"/>
                <a:gd name="T7" fmla="*/ 79 h 79"/>
                <a:gd name="T8" fmla="*/ 26 w 31"/>
                <a:gd name="T9" fmla="*/ 39 h 79"/>
                <a:gd name="T10" fmla="*/ 31 w 31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9">
                  <a:moveTo>
                    <a:pt x="31" y="0"/>
                  </a:moveTo>
                  <a:cubicBezTo>
                    <a:pt x="14" y="2"/>
                    <a:pt x="0" y="16"/>
                    <a:pt x="0" y="3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63"/>
                    <a:pt x="14" y="77"/>
                    <a:pt x="31" y="79"/>
                  </a:cubicBezTo>
                  <a:cubicBezTo>
                    <a:pt x="31" y="79"/>
                    <a:pt x="26" y="64"/>
                    <a:pt x="26" y="39"/>
                  </a:cubicBezTo>
                  <a:cubicBezTo>
                    <a:pt x="26" y="14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îṣḷîdé">
              <a:extLst>
                <a:ext uri="{FF2B5EF4-FFF2-40B4-BE49-F238E27FC236}">
                  <a16:creationId xmlns="" xmlns:a16="http://schemas.microsoft.com/office/drawing/2014/main" id="{A6E6D019-1D00-411A-AE25-760CC4AB21E6}"/>
                </a:ext>
              </a:extLst>
            </p:cNvPr>
            <p:cNvSpPr/>
            <p:nvPr/>
          </p:nvSpPr>
          <p:spPr bwMode="auto">
            <a:xfrm>
              <a:off x="9077583" y="5073117"/>
              <a:ext cx="594802" cy="166544"/>
            </a:xfrm>
            <a:custGeom>
              <a:avLst/>
              <a:gdLst>
                <a:gd name="T0" fmla="*/ 47 w 428"/>
                <a:gd name="T1" fmla="*/ 0 h 120"/>
                <a:gd name="T2" fmla="*/ 428 w 428"/>
                <a:gd name="T3" fmla="*/ 0 h 120"/>
                <a:gd name="T4" fmla="*/ 428 w 428"/>
                <a:gd name="T5" fmla="*/ 17 h 120"/>
                <a:gd name="T6" fmla="*/ 47 w 428"/>
                <a:gd name="T7" fmla="*/ 17 h 120"/>
                <a:gd name="T8" fmla="*/ 18 w 428"/>
                <a:gd name="T9" fmla="*/ 47 h 120"/>
                <a:gd name="T10" fmla="*/ 18 w 428"/>
                <a:gd name="T11" fmla="*/ 73 h 120"/>
                <a:gd name="T12" fmla="*/ 47 w 428"/>
                <a:gd name="T13" fmla="*/ 102 h 120"/>
                <a:gd name="T14" fmla="*/ 428 w 428"/>
                <a:gd name="T15" fmla="*/ 102 h 120"/>
                <a:gd name="T16" fmla="*/ 428 w 428"/>
                <a:gd name="T17" fmla="*/ 120 h 120"/>
                <a:gd name="T18" fmla="*/ 47 w 428"/>
                <a:gd name="T19" fmla="*/ 120 h 120"/>
                <a:gd name="T20" fmla="*/ 0 w 428"/>
                <a:gd name="T21" fmla="*/ 73 h 120"/>
                <a:gd name="T22" fmla="*/ 0 w 428"/>
                <a:gd name="T23" fmla="*/ 47 h 120"/>
                <a:gd name="T24" fmla="*/ 47 w 428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8" h="120">
                  <a:moveTo>
                    <a:pt x="47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28" y="17"/>
                    <a:pt x="428" y="17"/>
                    <a:pt x="428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31" y="17"/>
                    <a:pt x="18" y="30"/>
                    <a:pt x="18" y="47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8" y="89"/>
                    <a:pt x="31" y="102"/>
                    <a:pt x="47" y="102"/>
                  </a:cubicBezTo>
                  <a:cubicBezTo>
                    <a:pt x="428" y="102"/>
                    <a:pt x="428" y="102"/>
                    <a:pt x="428" y="102"/>
                  </a:cubicBezTo>
                  <a:cubicBezTo>
                    <a:pt x="428" y="120"/>
                    <a:pt x="428" y="120"/>
                    <a:pt x="428" y="120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21" y="120"/>
                    <a:pt x="0" y="99"/>
                    <a:pt x="0" y="7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</a:path>
              </a:pathLst>
            </a:custGeom>
            <a:solidFill>
              <a:srgbClr val="95B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ísļïde">
              <a:extLst>
                <a:ext uri="{FF2B5EF4-FFF2-40B4-BE49-F238E27FC236}">
                  <a16:creationId xmlns="" xmlns:a16="http://schemas.microsoft.com/office/drawing/2014/main" id="{677AC920-6F8D-4B23-A12F-D1CF261F9BA8}"/>
                </a:ext>
              </a:extLst>
            </p:cNvPr>
            <p:cNvSpPr/>
            <p:nvPr/>
          </p:nvSpPr>
          <p:spPr bwMode="auto">
            <a:xfrm>
              <a:off x="9112478" y="5096910"/>
              <a:ext cx="529770" cy="117373"/>
            </a:xfrm>
            <a:custGeom>
              <a:avLst/>
              <a:gdLst>
                <a:gd name="T0" fmla="*/ 22 w 382"/>
                <a:gd name="T1" fmla="*/ 85 h 85"/>
                <a:gd name="T2" fmla="*/ 0 w 382"/>
                <a:gd name="T3" fmla="*/ 56 h 85"/>
                <a:gd name="T4" fmla="*/ 0 w 382"/>
                <a:gd name="T5" fmla="*/ 30 h 85"/>
                <a:gd name="T6" fmla="*/ 22 w 382"/>
                <a:gd name="T7" fmla="*/ 0 h 85"/>
                <a:gd name="T8" fmla="*/ 382 w 382"/>
                <a:gd name="T9" fmla="*/ 0 h 85"/>
                <a:gd name="T10" fmla="*/ 370 w 382"/>
                <a:gd name="T11" fmla="*/ 41 h 85"/>
                <a:gd name="T12" fmla="*/ 382 w 382"/>
                <a:gd name="T13" fmla="*/ 85 h 85"/>
                <a:gd name="T14" fmla="*/ 22 w 382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2" h="85">
                  <a:moveTo>
                    <a:pt x="22" y="85"/>
                  </a:moveTo>
                  <a:cubicBezTo>
                    <a:pt x="6" y="85"/>
                    <a:pt x="0" y="72"/>
                    <a:pt x="0" y="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6" y="0"/>
                    <a:pt x="22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2" y="0"/>
                    <a:pt x="370" y="16"/>
                    <a:pt x="370" y="41"/>
                  </a:cubicBezTo>
                  <a:cubicBezTo>
                    <a:pt x="370" y="70"/>
                    <a:pt x="382" y="85"/>
                    <a:pt x="382" y="85"/>
                  </a:cubicBezTo>
                  <a:cubicBezTo>
                    <a:pt x="22" y="85"/>
                    <a:pt x="22" y="85"/>
                    <a:pt x="22" y="85"/>
                  </a:cubicBezTo>
                </a:path>
              </a:pathLst>
            </a:custGeom>
            <a:solidFill>
              <a:srgbClr val="EDF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iSḷíḍè">
              <a:extLst>
                <a:ext uri="{FF2B5EF4-FFF2-40B4-BE49-F238E27FC236}">
                  <a16:creationId xmlns="" xmlns:a16="http://schemas.microsoft.com/office/drawing/2014/main" id="{E8C5D40B-C5B6-4791-9BDE-E9FF439B8A86}"/>
                </a:ext>
              </a:extLst>
            </p:cNvPr>
            <p:cNvSpPr/>
            <p:nvPr/>
          </p:nvSpPr>
          <p:spPr bwMode="auto">
            <a:xfrm>
              <a:off x="9301228" y="5142909"/>
              <a:ext cx="123719" cy="11102"/>
            </a:xfrm>
            <a:custGeom>
              <a:avLst/>
              <a:gdLst>
                <a:gd name="T0" fmla="*/ 4 w 89"/>
                <a:gd name="T1" fmla="*/ 8 h 8"/>
                <a:gd name="T2" fmla="*/ 0 w 89"/>
                <a:gd name="T3" fmla="*/ 4 h 8"/>
                <a:gd name="T4" fmla="*/ 4 w 89"/>
                <a:gd name="T5" fmla="*/ 0 h 8"/>
                <a:gd name="T6" fmla="*/ 85 w 89"/>
                <a:gd name="T7" fmla="*/ 0 h 8"/>
                <a:gd name="T8" fmla="*/ 89 w 89"/>
                <a:gd name="T9" fmla="*/ 4 h 8"/>
                <a:gd name="T10" fmla="*/ 85 w 89"/>
                <a:gd name="T11" fmla="*/ 8 h 8"/>
                <a:gd name="T12" fmla="*/ 77 w 89"/>
                <a:gd name="T13" fmla="*/ 8 h 8"/>
                <a:gd name="T14" fmla="*/ 78 w 89"/>
                <a:gd name="T15" fmla="*/ 4 h 8"/>
                <a:gd name="T16" fmla="*/ 11 w 89"/>
                <a:gd name="T17" fmla="*/ 4 h 8"/>
                <a:gd name="T18" fmla="*/ 10 w 89"/>
                <a:gd name="T19" fmla="*/ 8 h 8"/>
                <a:gd name="T20" fmla="*/ 4 w 89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7" y="0"/>
                    <a:pt x="89" y="2"/>
                    <a:pt x="89" y="4"/>
                  </a:cubicBezTo>
                  <a:cubicBezTo>
                    <a:pt x="89" y="6"/>
                    <a:pt x="87" y="8"/>
                    <a:pt x="85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4" y="8"/>
                    <a:pt x="4" y="8"/>
                    <a:pt x="4" y="8"/>
                  </a:cubicBezTo>
                </a:path>
              </a:pathLst>
            </a:custGeom>
            <a:solidFill>
              <a:srgbClr val="B7C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íṥ1iḋê">
              <a:extLst>
                <a:ext uri="{FF2B5EF4-FFF2-40B4-BE49-F238E27FC236}">
                  <a16:creationId xmlns="" xmlns:a16="http://schemas.microsoft.com/office/drawing/2014/main" id="{81F6F710-8FB3-4456-9B4F-BF4F68E3D998}"/>
                </a:ext>
              </a:extLst>
            </p:cNvPr>
            <p:cNvSpPr/>
            <p:nvPr/>
          </p:nvSpPr>
          <p:spPr bwMode="auto">
            <a:xfrm>
              <a:off x="9302815" y="5214284"/>
              <a:ext cx="91996" cy="1586"/>
            </a:xfrm>
            <a:prstGeom prst="rect">
              <a:avLst/>
            </a:prstGeom>
            <a:solidFill>
              <a:srgbClr val="BF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îṥ1íḋê">
              <a:extLst>
                <a:ext uri="{FF2B5EF4-FFF2-40B4-BE49-F238E27FC236}">
                  <a16:creationId xmlns="" xmlns:a16="http://schemas.microsoft.com/office/drawing/2014/main" id="{BDB2993C-5C73-48EC-8F0B-304D8F755F56}"/>
                </a:ext>
              </a:extLst>
            </p:cNvPr>
            <p:cNvSpPr/>
            <p:nvPr/>
          </p:nvSpPr>
          <p:spPr bwMode="auto">
            <a:xfrm>
              <a:off x="9302815" y="5214284"/>
              <a:ext cx="91996" cy="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îśľíḑé">
              <a:extLst>
                <a:ext uri="{FF2B5EF4-FFF2-40B4-BE49-F238E27FC236}">
                  <a16:creationId xmlns="" xmlns:a16="http://schemas.microsoft.com/office/drawing/2014/main" id="{B7A07C33-6465-4E0C-B778-44185B45E165}"/>
                </a:ext>
              </a:extLst>
            </p:cNvPr>
            <p:cNvSpPr/>
            <p:nvPr/>
          </p:nvSpPr>
          <p:spPr bwMode="auto">
            <a:xfrm>
              <a:off x="9296470" y="5239663"/>
              <a:ext cx="93582" cy="1586"/>
            </a:xfrm>
            <a:prstGeom prst="rect">
              <a:avLst/>
            </a:prstGeom>
            <a:solidFill>
              <a:srgbClr val="884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îṩliḑé">
              <a:extLst>
                <a:ext uri="{FF2B5EF4-FFF2-40B4-BE49-F238E27FC236}">
                  <a16:creationId xmlns="" xmlns:a16="http://schemas.microsoft.com/office/drawing/2014/main" id="{3EEB20C5-72FF-4847-8161-6B5FB18F98FC}"/>
                </a:ext>
              </a:extLst>
            </p:cNvPr>
            <p:cNvSpPr/>
            <p:nvPr/>
          </p:nvSpPr>
          <p:spPr bwMode="auto">
            <a:xfrm>
              <a:off x="9296470" y="5239663"/>
              <a:ext cx="93582" cy="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îṡļîḓê">
              <a:extLst>
                <a:ext uri="{FF2B5EF4-FFF2-40B4-BE49-F238E27FC236}">
                  <a16:creationId xmlns="" xmlns:a16="http://schemas.microsoft.com/office/drawing/2014/main" id="{FBB553A6-62A0-46F8-9E2F-F44C8537DE9D}"/>
                </a:ext>
              </a:extLst>
            </p:cNvPr>
            <p:cNvSpPr/>
            <p:nvPr/>
          </p:nvSpPr>
          <p:spPr bwMode="auto">
            <a:xfrm>
              <a:off x="9296470" y="5214284"/>
              <a:ext cx="98340" cy="25378"/>
            </a:xfrm>
            <a:custGeom>
              <a:avLst/>
              <a:gdLst>
                <a:gd name="T0" fmla="*/ 0 w 62"/>
                <a:gd name="T1" fmla="*/ 16 h 16"/>
                <a:gd name="T2" fmla="*/ 4 w 62"/>
                <a:gd name="T3" fmla="*/ 0 h 16"/>
                <a:gd name="T4" fmla="*/ 62 w 62"/>
                <a:gd name="T5" fmla="*/ 0 h 16"/>
                <a:gd name="T6" fmla="*/ 59 w 62"/>
                <a:gd name="T7" fmla="*/ 16 h 16"/>
                <a:gd name="T8" fmla="*/ 0 w 6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6">
                  <a:moveTo>
                    <a:pt x="0" y="16"/>
                  </a:moveTo>
                  <a:lnTo>
                    <a:pt x="4" y="0"/>
                  </a:lnTo>
                  <a:lnTo>
                    <a:pt x="62" y="0"/>
                  </a:lnTo>
                  <a:lnTo>
                    <a:pt x="59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88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íSľïḑe">
              <a:extLst>
                <a:ext uri="{FF2B5EF4-FFF2-40B4-BE49-F238E27FC236}">
                  <a16:creationId xmlns="" xmlns:a16="http://schemas.microsoft.com/office/drawing/2014/main" id="{7104D7CA-42B3-4820-BC51-40192C2480C8}"/>
                </a:ext>
              </a:extLst>
            </p:cNvPr>
            <p:cNvSpPr/>
            <p:nvPr/>
          </p:nvSpPr>
          <p:spPr bwMode="auto">
            <a:xfrm>
              <a:off x="9296470" y="5214284"/>
              <a:ext cx="98340" cy="25378"/>
            </a:xfrm>
            <a:custGeom>
              <a:avLst/>
              <a:gdLst>
                <a:gd name="T0" fmla="*/ 0 w 62"/>
                <a:gd name="T1" fmla="*/ 16 h 16"/>
                <a:gd name="T2" fmla="*/ 4 w 62"/>
                <a:gd name="T3" fmla="*/ 0 h 16"/>
                <a:gd name="T4" fmla="*/ 62 w 62"/>
                <a:gd name="T5" fmla="*/ 0 h 16"/>
                <a:gd name="T6" fmla="*/ 59 w 62"/>
                <a:gd name="T7" fmla="*/ 16 h 16"/>
                <a:gd name="T8" fmla="*/ 0 w 6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6">
                  <a:moveTo>
                    <a:pt x="0" y="16"/>
                  </a:moveTo>
                  <a:lnTo>
                    <a:pt x="4" y="0"/>
                  </a:lnTo>
                  <a:lnTo>
                    <a:pt x="62" y="0"/>
                  </a:lnTo>
                  <a:lnTo>
                    <a:pt x="59" y="16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iṩľïďè">
              <a:extLst>
                <a:ext uri="{FF2B5EF4-FFF2-40B4-BE49-F238E27FC236}">
                  <a16:creationId xmlns="" xmlns:a16="http://schemas.microsoft.com/office/drawing/2014/main" id="{C935D565-DFEB-4014-8C31-1033B0616E94}"/>
                </a:ext>
              </a:extLst>
            </p:cNvPr>
            <p:cNvSpPr/>
            <p:nvPr/>
          </p:nvSpPr>
          <p:spPr bwMode="auto">
            <a:xfrm>
              <a:off x="9302815" y="5154011"/>
              <a:ext cx="104685" cy="60272"/>
            </a:xfrm>
            <a:custGeom>
              <a:avLst/>
              <a:gdLst>
                <a:gd name="T0" fmla="*/ 0 w 66"/>
                <a:gd name="T1" fmla="*/ 38 h 38"/>
                <a:gd name="T2" fmla="*/ 8 w 66"/>
                <a:gd name="T3" fmla="*/ 0 h 38"/>
                <a:gd name="T4" fmla="*/ 66 w 66"/>
                <a:gd name="T5" fmla="*/ 0 h 38"/>
                <a:gd name="T6" fmla="*/ 58 w 66"/>
                <a:gd name="T7" fmla="*/ 38 h 38"/>
                <a:gd name="T8" fmla="*/ 0 w 6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8">
                  <a:moveTo>
                    <a:pt x="0" y="38"/>
                  </a:moveTo>
                  <a:lnTo>
                    <a:pt x="8" y="0"/>
                  </a:lnTo>
                  <a:lnTo>
                    <a:pt x="66" y="0"/>
                  </a:lnTo>
                  <a:lnTo>
                    <a:pt x="58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AB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íşḻïḋê">
              <a:extLst>
                <a:ext uri="{FF2B5EF4-FFF2-40B4-BE49-F238E27FC236}">
                  <a16:creationId xmlns="" xmlns:a16="http://schemas.microsoft.com/office/drawing/2014/main" id="{27DCFEC9-D8D0-4A99-83D0-54996F2A3417}"/>
                </a:ext>
              </a:extLst>
            </p:cNvPr>
            <p:cNvSpPr/>
            <p:nvPr/>
          </p:nvSpPr>
          <p:spPr bwMode="auto">
            <a:xfrm>
              <a:off x="9302815" y="5154011"/>
              <a:ext cx="104685" cy="60272"/>
            </a:xfrm>
            <a:custGeom>
              <a:avLst/>
              <a:gdLst>
                <a:gd name="T0" fmla="*/ 0 w 66"/>
                <a:gd name="T1" fmla="*/ 38 h 38"/>
                <a:gd name="T2" fmla="*/ 8 w 66"/>
                <a:gd name="T3" fmla="*/ 0 h 38"/>
                <a:gd name="T4" fmla="*/ 66 w 66"/>
                <a:gd name="T5" fmla="*/ 0 h 38"/>
                <a:gd name="T6" fmla="*/ 58 w 66"/>
                <a:gd name="T7" fmla="*/ 38 h 38"/>
                <a:gd name="T8" fmla="*/ 0 w 6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8">
                  <a:moveTo>
                    <a:pt x="0" y="38"/>
                  </a:moveTo>
                  <a:lnTo>
                    <a:pt x="8" y="0"/>
                  </a:lnTo>
                  <a:lnTo>
                    <a:pt x="66" y="0"/>
                  </a:lnTo>
                  <a:lnTo>
                    <a:pt x="58" y="38"/>
                  </a:lnTo>
                  <a:lnTo>
                    <a:pt x="0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îṧļiḓê">
              <a:extLst>
                <a:ext uri="{FF2B5EF4-FFF2-40B4-BE49-F238E27FC236}">
                  <a16:creationId xmlns="" xmlns:a16="http://schemas.microsoft.com/office/drawing/2014/main" id="{D6C82EC1-1CDD-4B0E-8B63-AB941201FC2A}"/>
                </a:ext>
              </a:extLst>
            </p:cNvPr>
            <p:cNvSpPr/>
            <p:nvPr/>
          </p:nvSpPr>
          <p:spPr bwMode="auto">
            <a:xfrm>
              <a:off x="9315505" y="5149253"/>
              <a:ext cx="93582" cy="4759"/>
            </a:xfrm>
            <a:custGeom>
              <a:avLst/>
              <a:gdLst>
                <a:gd name="T0" fmla="*/ 0 w 59"/>
                <a:gd name="T1" fmla="*/ 3 h 3"/>
                <a:gd name="T2" fmla="*/ 0 w 59"/>
                <a:gd name="T3" fmla="*/ 0 h 3"/>
                <a:gd name="T4" fmla="*/ 59 w 59"/>
                <a:gd name="T5" fmla="*/ 0 h 3"/>
                <a:gd name="T6" fmla="*/ 58 w 59"/>
                <a:gd name="T7" fmla="*/ 3 h 3"/>
                <a:gd name="T8" fmla="*/ 0 w 5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">
                  <a:moveTo>
                    <a:pt x="0" y="3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8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i$1íḑê">
              <a:extLst>
                <a:ext uri="{FF2B5EF4-FFF2-40B4-BE49-F238E27FC236}">
                  <a16:creationId xmlns="" xmlns:a16="http://schemas.microsoft.com/office/drawing/2014/main" id="{3922FFAF-1FAF-4946-A852-1D787A29E93C}"/>
                </a:ext>
              </a:extLst>
            </p:cNvPr>
            <p:cNvSpPr/>
            <p:nvPr/>
          </p:nvSpPr>
          <p:spPr bwMode="auto">
            <a:xfrm>
              <a:off x="9315505" y="5149253"/>
              <a:ext cx="93582" cy="4759"/>
            </a:xfrm>
            <a:custGeom>
              <a:avLst/>
              <a:gdLst>
                <a:gd name="T0" fmla="*/ 0 w 59"/>
                <a:gd name="T1" fmla="*/ 3 h 3"/>
                <a:gd name="T2" fmla="*/ 0 w 59"/>
                <a:gd name="T3" fmla="*/ 0 h 3"/>
                <a:gd name="T4" fmla="*/ 59 w 59"/>
                <a:gd name="T5" fmla="*/ 0 h 3"/>
                <a:gd name="T6" fmla="*/ 58 w 59"/>
                <a:gd name="T7" fmla="*/ 3 h 3"/>
                <a:gd name="T8" fmla="*/ 0 w 5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">
                  <a:moveTo>
                    <a:pt x="0" y="3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8" y="3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ísḷíďe">
              <a:extLst>
                <a:ext uri="{FF2B5EF4-FFF2-40B4-BE49-F238E27FC236}">
                  <a16:creationId xmlns="" xmlns:a16="http://schemas.microsoft.com/office/drawing/2014/main" id="{18FEDF6E-0DED-4A96-A13A-53F71FC32ED1}"/>
                </a:ext>
              </a:extLst>
            </p:cNvPr>
            <p:cNvSpPr/>
            <p:nvPr/>
          </p:nvSpPr>
          <p:spPr bwMode="auto">
            <a:xfrm>
              <a:off x="9315505" y="5149253"/>
              <a:ext cx="93582" cy="149097"/>
            </a:xfrm>
            <a:custGeom>
              <a:avLst/>
              <a:gdLst>
                <a:gd name="T0" fmla="*/ 0 w 59"/>
                <a:gd name="T1" fmla="*/ 94 h 94"/>
                <a:gd name="T2" fmla="*/ 29 w 59"/>
                <a:gd name="T3" fmla="*/ 85 h 94"/>
                <a:gd name="T4" fmla="*/ 59 w 59"/>
                <a:gd name="T5" fmla="*/ 94 h 94"/>
                <a:gd name="T6" fmla="*/ 59 w 59"/>
                <a:gd name="T7" fmla="*/ 0 h 94"/>
                <a:gd name="T8" fmla="*/ 0 w 59"/>
                <a:gd name="T9" fmla="*/ 0 h 94"/>
                <a:gd name="T10" fmla="*/ 0 w 59"/>
                <a:gd name="T11" fmla="*/ 94 h 94"/>
                <a:gd name="T12" fmla="*/ 0 w 59"/>
                <a:gd name="T1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94">
                  <a:moveTo>
                    <a:pt x="0" y="94"/>
                  </a:moveTo>
                  <a:lnTo>
                    <a:pt x="29" y="85"/>
                  </a:lnTo>
                  <a:lnTo>
                    <a:pt x="59" y="94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D43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íŝḷide">
              <a:extLst>
                <a:ext uri="{FF2B5EF4-FFF2-40B4-BE49-F238E27FC236}">
                  <a16:creationId xmlns="" xmlns:a16="http://schemas.microsoft.com/office/drawing/2014/main" id="{88EDB8D5-D5A4-4ECF-ACC4-B474636C2EB4}"/>
                </a:ext>
              </a:extLst>
            </p:cNvPr>
            <p:cNvSpPr/>
            <p:nvPr/>
          </p:nvSpPr>
          <p:spPr bwMode="auto">
            <a:xfrm>
              <a:off x="9315505" y="5149253"/>
              <a:ext cx="93582" cy="90411"/>
            </a:xfrm>
            <a:custGeom>
              <a:avLst/>
              <a:gdLst>
                <a:gd name="T0" fmla="*/ 59 w 59"/>
                <a:gd name="T1" fmla="*/ 57 h 57"/>
                <a:gd name="T2" fmla="*/ 0 w 59"/>
                <a:gd name="T3" fmla="*/ 57 h 57"/>
                <a:gd name="T4" fmla="*/ 0 w 59"/>
                <a:gd name="T5" fmla="*/ 0 h 57"/>
                <a:gd name="T6" fmla="*/ 59 w 59"/>
                <a:gd name="T7" fmla="*/ 0 h 57"/>
                <a:gd name="T8" fmla="*/ 59 w 59"/>
                <a:gd name="T9" fmla="*/ 57 h 57"/>
                <a:gd name="T10" fmla="*/ 59 w 59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57">
                  <a:moveTo>
                    <a:pt x="59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57"/>
                  </a:lnTo>
                  <a:lnTo>
                    <a:pt x="59" y="57"/>
                  </a:lnTo>
                  <a:close/>
                </a:path>
              </a:pathLst>
            </a:custGeom>
            <a:solidFill>
              <a:srgbClr val="EB5B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išľïḑé">
              <a:extLst>
                <a:ext uri="{FF2B5EF4-FFF2-40B4-BE49-F238E27FC236}">
                  <a16:creationId xmlns="" xmlns:a16="http://schemas.microsoft.com/office/drawing/2014/main" id="{10B03619-2167-475F-AF9F-4E6D1401A87C}"/>
                </a:ext>
              </a:extLst>
            </p:cNvPr>
            <p:cNvSpPr/>
            <p:nvPr/>
          </p:nvSpPr>
          <p:spPr bwMode="auto">
            <a:xfrm>
              <a:off x="9101375" y="5098497"/>
              <a:ext cx="34895" cy="115788"/>
            </a:xfrm>
            <a:custGeom>
              <a:avLst/>
              <a:gdLst>
                <a:gd name="T0" fmla="*/ 25 w 25"/>
                <a:gd name="T1" fmla="*/ 0 h 84"/>
                <a:gd name="T2" fmla="*/ 20 w 25"/>
                <a:gd name="T3" fmla="*/ 41 h 84"/>
                <a:gd name="T4" fmla="*/ 25 w 25"/>
                <a:gd name="T5" fmla="*/ 84 h 84"/>
                <a:gd name="T6" fmla="*/ 0 w 25"/>
                <a:gd name="T7" fmla="*/ 55 h 84"/>
                <a:gd name="T8" fmla="*/ 0 w 25"/>
                <a:gd name="T9" fmla="*/ 29 h 84"/>
                <a:gd name="T10" fmla="*/ 25 w 25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4">
                  <a:moveTo>
                    <a:pt x="25" y="0"/>
                  </a:moveTo>
                  <a:cubicBezTo>
                    <a:pt x="25" y="0"/>
                    <a:pt x="20" y="11"/>
                    <a:pt x="20" y="41"/>
                  </a:cubicBezTo>
                  <a:cubicBezTo>
                    <a:pt x="20" y="70"/>
                    <a:pt x="25" y="84"/>
                    <a:pt x="25" y="84"/>
                  </a:cubicBezTo>
                  <a:cubicBezTo>
                    <a:pt x="11" y="82"/>
                    <a:pt x="0" y="70"/>
                    <a:pt x="0" y="5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4"/>
                    <a:pt x="11" y="1"/>
                    <a:pt x="25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îŝ1ïďê">
              <a:extLst>
                <a:ext uri="{FF2B5EF4-FFF2-40B4-BE49-F238E27FC236}">
                  <a16:creationId xmlns="" xmlns:a16="http://schemas.microsoft.com/office/drawing/2014/main" id="{716FACB3-5429-4128-A2D8-8421C2B86E25}"/>
                </a:ext>
              </a:extLst>
            </p:cNvPr>
            <p:cNvSpPr/>
            <p:nvPr/>
          </p:nvSpPr>
          <p:spPr bwMode="auto">
            <a:xfrm>
              <a:off x="9123582" y="5096910"/>
              <a:ext cx="19033" cy="117373"/>
            </a:xfrm>
            <a:custGeom>
              <a:avLst/>
              <a:gdLst>
                <a:gd name="T0" fmla="*/ 13 w 13"/>
                <a:gd name="T1" fmla="*/ 2 h 85"/>
                <a:gd name="T2" fmla="*/ 8 w 13"/>
                <a:gd name="T3" fmla="*/ 42 h 85"/>
                <a:gd name="T4" fmla="*/ 13 w 13"/>
                <a:gd name="T5" fmla="*/ 84 h 85"/>
                <a:gd name="T6" fmla="*/ 13 w 13"/>
                <a:gd name="T7" fmla="*/ 85 h 85"/>
                <a:gd name="T8" fmla="*/ 5 w 13"/>
                <a:gd name="T9" fmla="*/ 84 h 85"/>
                <a:gd name="T10" fmla="*/ 0 w 13"/>
                <a:gd name="T11" fmla="*/ 42 h 85"/>
                <a:gd name="T12" fmla="*/ 5 w 13"/>
                <a:gd name="T13" fmla="*/ 2 h 85"/>
                <a:gd name="T14" fmla="*/ 13 w 13"/>
                <a:gd name="T15" fmla="*/ 0 h 85"/>
                <a:gd name="T16" fmla="*/ 13 w 13"/>
                <a:gd name="T17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5">
                  <a:moveTo>
                    <a:pt x="13" y="2"/>
                  </a:moveTo>
                  <a:cubicBezTo>
                    <a:pt x="13" y="2"/>
                    <a:pt x="8" y="14"/>
                    <a:pt x="8" y="42"/>
                  </a:cubicBezTo>
                  <a:cubicBezTo>
                    <a:pt x="8" y="70"/>
                    <a:pt x="13" y="84"/>
                    <a:pt x="13" y="84"/>
                  </a:cubicBezTo>
                  <a:cubicBezTo>
                    <a:pt x="13" y="84"/>
                    <a:pt x="13" y="85"/>
                    <a:pt x="13" y="85"/>
                  </a:cubicBezTo>
                  <a:cubicBezTo>
                    <a:pt x="10" y="85"/>
                    <a:pt x="8" y="85"/>
                    <a:pt x="5" y="84"/>
                  </a:cubicBezTo>
                  <a:cubicBezTo>
                    <a:pt x="4" y="79"/>
                    <a:pt x="0" y="65"/>
                    <a:pt x="0" y="42"/>
                  </a:cubicBezTo>
                  <a:cubicBezTo>
                    <a:pt x="0" y="19"/>
                    <a:pt x="3" y="7"/>
                    <a:pt x="5" y="2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3" y="1"/>
                    <a:pt x="13" y="1"/>
                    <a:pt x="13" y="2"/>
                  </a:cubicBezTo>
                  <a:close/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í$ľîḑè">
              <a:extLst>
                <a:ext uri="{FF2B5EF4-FFF2-40B4-BE49-F238E27FC236}">
                  <a16:creationId xmlns="" xmlns:a16="http://schemas.microsoft.com/office/drawing/2014/main" id="{14D67531-BDB8-4AA4-84BF-BB10AD38F7D4}"/>
                </a:ext>
              </a:extLst>
            </p:cNvPr>
            <p:cNvSpPr/>
            <p:nvPr/>
          </p:nvSpPr>
          <p:spPr bwMode="auto">
            <a:xfrm>
              <a:off x="9087100" y="5426826"/>
              <a:ext cx="655076" cy="101513"/>
            </a:xfrm>
            <a:custGeom>
              <a:avLst/>
              <a:gdLst>
                <a:gd name="T0" fmla="*/ 446 w 472"/>
                <a:gd name="T1" fmla="*/ 74 h 74"/>
                <a:gd name="T2" fmla="*/ 472 w 472"/>
                <a:gd name="T3" fmla="*/ 48 h 74"/>
                <a:gd name="T4" fmla="*/ 472 w 472"/>
                <a:gd name="T5" fmla="*/ 25 h 74"/>
                <a:gd name="T6" fmla="*/ 446 w 472"/>
                <a:gd name="T7" fmla="*/ 0 h 74"/>
                <a:gd name="T8" fmla="*/ 0 w 472"/>
                <a:gd name="T9" fmla="*/ 0 h 74"/>
                <a:gd name="T10" fmla="*/ 11 w 472"/>
                <a:gd name="T11" fmla="*/ 35 h 74"/>
                <a:gd name="T12" fmla="*/ 0 w 472"/>
                <a:gd name="T13" fmla="*/ 74 h 74"/>
                <a:gd name="T14" fmla="*/ 446 w 472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2" h="74">
                  <a:moveTo>
                    <a:pt x="446" y="74"/>
                  </a:moveTo>
                  <a:cubicBezTo>
                    <a:pt x="460" y="74"/>
                    <a:pt x="472" y="62"/>
                    <a:pt x="472" y="48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11"/>
                    <a:pt x="460" y="0"/>
                    <a:pt x="4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13"/>
                    <a:pt x="11" y="35"/>
                  </a:cubicBezTo>
                  <a:cubicBezTo>
                    <a:pt x="11" y="60"/>
                    <a:pt x="0" y="74"/>
                    <a:pt x="0" y="74"/>
                  </a:cubicBezTo>
                  <a:cubicBezTo>
                    <a:pt x="446" y="74"/>
                    <a:pt x="446" y="74"/>
                    <a:pt x="446" y="74"/>
                  </a:cubicBezTo>
                  <a:close/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iṧḻîḍê">
              <a:extLst>
                <a:ext uri="{FF2B5EF4-FFF2-40B4-BE49-F238E27FC236}">
                  <a16:creationId xmlns="" xmlns:a16="http://schemas.microsoft.com/office/drawing/2014/main" id="{18F1D90F-9A5D-4272-8EB6-5DC7E5EAE614}"/>
                </a:ext>
              </a:extLst>
            </p:cNvPr>
            <p:cNvSpPr/>
            <p:nvPr/>
          </p:nvSpPr>
          <p:spPr bwMode="auto">
            <a:xfrm>
              <a:off x="9496324" y="5426826"/>
              <a:ext cx="77721" cy="101513"/>
            </a:xfrm>
            <a:custGeom>
              <a:avLst/>
              <a:gdLst>
                <a:gd name="T0" fmla="*/ 55 w 55"/>
                <a:gd name="T1" fmla="*/ 0 h 74"/>
                <a:gd name="T2" fmla="*/ 0 w 55"/>
                <a:gd name="T3" fmla="*/ 0 h 74"/>
                <a:gd name="T4" fmla="*/ 6 w 55"/>
                <a:gd name="T5" fmla="*/ 36 h 74"/>
                <a:gd name="T6" fmla="*/ 0 w 55"/>
                <a:gd name="T7" fmla="*/ 74 h 74"/>
                <a:gd name="T8" fmla="*/ 55 w 55"/>
                <a:gd name="T9" fmla="*/ 74 h 74"/>
                <a:gd name="T10" fmla="*/ 55 w 55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74">
                  <a:moveTo>
                    <a:pt x="5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11"/>
                    <a:pt x="6" y="36"/>
                  </a:cubicBezTo>
                  <a:cubicBezTo>
                    <a:pt x="6" y="61"/>
                    <a:pt x="0" y="74"/>
                    <a:pt x="0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5" y="0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î$ḻïḑé">
              <a:extLst>
                <a:ext uri="{FF2B5EF4-FFF2-40B4-BE49-F238E27FC236}">
                  <a16:creationId xmlns="" xmlns:a16="http://schemas.microsoft.com/office/drawing/2014/main" id="{4D9379A5-E592-4D0A-810E-E91463C4F944}"/>
                </a:ext>
              </a:extLst>
            </p:cNvPr>
            <p:cNvSpPr/>
            <p:nvPr/>
          </p:nvSpPr>
          <p:spPr bwMode="auto">
            <a:xfrm>
              <a:off x="9493151" y="5420481"/>
              <a:ext cx="15862" cy="112615"/>
            </a:xfrm>
            <a:custGeom>
              <a:avLst/>
              <a:gdLst>
                <a:gd name="T0" fmla="*/ 3 w 12"/>
                <a:gd name="T1" fmla="*/ 81 h 81"/>
                <a:gd name="T2" fmla="*/ 2 w 12"/>
                <a:gd name="T3" fmla="*/ 80 h 81"/>
                <a:gd name="T4" fmla="*/ 0 w 12"/>
                <a:gd name="T5" fmla="*/ 76 h 81"/>
                <a:gd name="T6" fmla="*/ 5 w 12"/>
                <a:gd name="T7" fmla="*/ 40 h 81"/>
                <a:gd name="T8" fmla="*/ 0 w 12"/>
                <a:gd name="T9" fmla="*/ 5 h 81"/>
                <a:gd name="T10" fmla="*/ 2 w 12"/>
                <a:gd name="T11" fmla="*/ 1 h 81"/>
                <a:gd name="T12" fmla="*/ 6 w 12"/>
                <a:gd name="T13" fmla="*/ 3 h 81"/>
                <a:gd name="T14" fmla="*/ 12 w 12"/>
                <a:gd name="T15" fmla="*/ 40 h 81"/>
                <a:gd name="T16" fmla="*/ 6 w 12"/>
                <a:gd name="T17" fmla="*/ 79 h 81"/>
                <a:gd name="T18" fmla="*/ 3 w 12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81">
                  <a:moveTo>
                    <a:pt x="3" y="81"/>
                  </a:moveTo>
                  <a:cubicBezTo>
                    <a:pt x="3" y="81"/>
                    <a:pt x="2" y="81"/>
                    <a:pt x="2" y="80"/>
                  </a:cubicBezTo>
                  <a:cubicBezTo>
                    <a:pt x="0" y="80"/>
                    <a:pt x="0" y="78"/>
                    <a:pt x="0" y="76"/>
                  </a:cubicBezTo>
                  <a:cubicBezTo>
                    <a:pt x="0" y="76"/>
                    <a:pt x="5" y="64"/>
                    <a:pt x="5" y="40"/>
                  </a:cubicBezTo>
                  <a:cubicBezTo>
                    <a:pt x="5" y="17"/>
                    <a:pt x="0" y="5"/>
                    <a:pt x="0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5" y="1"/>
                    <a:pt x="6" y="3"/>
                  </a:cubicBezTo>
                  <a:cubicBezTo>
                    <a:pt x="6" y="3"/>
                    <a:pt x="12" y="15"/>
                    <a:pt x="12" y="40"/>
                  </a:cubicBezTo>
                  <a:cubicBezTo>
                    <a:pt x="12" y="65"/>
                    <a:pt x="6" y="78"/>
                    <a:pt x="6" y="79"/>
                  </a:cubicBezTo>
                  <a:cubicBezTo>
                    <a:pt x="6" y="80"/>
                    <a:pt x="4" y="81"/>
                    <a:pt x="3" y="81"/>
                  </a:cubicBezTo>
                  <a:close/>
                </a:path>
              </a:pathLst>
            </a:custGeom>
            <a:solidFill>
              <a:srgbClr val="A75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iṥḷídê">
              <a:extLst>
                <a:ext uri="{FF2B5EF4-FFF2-40B4-BE49-F238E27FC236}">
                  <a16:creationId xmlns="" xmlns:a16="http://schemas.microsoft.com/office/drawing/2014/main" id="{DE2D925D-6571-4D8F-951F-42335643809D}"/>
                </a:ext>
              </a:extLst>
            </p:cNvPr>
            <p:cNvSpPr/>
            <p:nvPr/>
          </p:nvSpPr>
          <p:spPr bwMode="auto">
            <a:xfrm>
              <a:off x="9068068" y="5406208"/>
              <a:ext cx="636041" cy="144339"/>
            </a:xfrm>
            <a:custGeom>
              <a:avLst/>
              <a:gdLst>
                <a:gd name="T0" fmla="*/ 418 w 458"/>
                <a:gd name="T1" fmla="*/ 0 h 104"/>
                <a:gd name="T2" fmla="*/ 0 w 458"/>
                <a:gd name="T3" fmla="*/ 0 h 104"/>
                <a:gd name="T4" fmla="*/ 0 w 458"/>
                <a:gd name="T5" fmla="*/ 15 h 104"/>
                <a:gd name="T6" fmla="*/ 305 w 458"/>
                <a:gd name="T7" fmla="*/ 15 h 104"/>
                <a:gd name="T8" fmla="*/ 331 w 458"/>
                <a:gd name="T9" fmla="*/ 40 h 104"/>
                <a:gd name="T10" fmla="*/ 331 w 458"/>
                <a:gd name="T11" fmla="*/ 63 h 104"/>
                <a:gd name="T12" fmla="*/ 305 w 458"/>
                <a:gd name="T13" fmla="*/ 89 h 104"/>
                <a:gd name="T14" fmla="*/ 0 w 458"/>
                <a:gd name="T15" fmla="*/ 89 h 104"/>
                <a:gd name="T16" fmla="*/ 0 w 458"/>
                <a:gd name="T17" fmla="*/ 104 h 104"/>
                <a:gd name="T18" fmla="*/ 418 w 458"/>
                <a:gd name="T19" fmla="*/ 104 h 104"/>
                <a:gd name="T20" fmla="*/ 458 w 458"/>
                <a:gd name="T21" fmla="*/ 63 h 104"/>
                <a:gd name="T22" fmla="*/ 458 w 458"/>
                <a:gd name="T23" fmla="*/ 40 h 104"/>
                <a:gd name="T24" fmla="*/ 418 w 458"/>
                <a:gd name="T2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8" h="104">
                  <a:moveTo>
                    <a:pt x="4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05" y="15"/>
                    <a:pt x="305" y="15"/>
                    <a:pt x="305" y="15"/>
                  </a:cubicBezTo>
                  <a:cubicBezTo>
                    <a:pt x="320" y="15"/>
                    <a:pt x="331" y="26"/>
                    <a:pt x="331" y="40"/>
                  </a:cubicBezTo>
                  <a:cubicBezTo>
                    <a:pt x="331" y="63"/>
                    <a:pt x="331" y="63"/>
                    <a:pt x="331" y="63"/>
                  </a:cubicBezTo>
                  <a:cubicBezTo>
                    <a:pt x="331" y="77"/>
                    <a:pt x="320" y="89"/>
                    <a:pt x="305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18" y="104"/>
                    <a:pt x="418" y="104"/>
                    <a:pt x="418" y="104"/>
                  </a:cubicBezTo>
                  <a:cubicBezTo>
                    <a:pt x="440" y="104"/>
                    <a:pt x="458" y="86"/>
                    <a:pt x="458" y="63"/>
                  </a:cubicBezTo>
                  <a:cubicBezTo>
                    <a:pt x="458" y="40"/>
                    <a:pt x="458" y="40"/>
                    <a:pt x="458" y="40"/>
                  </a:cubicBezTo>
                  <a:cubicBezTo>
                    <a:pt x="458" y="18"/>
                    <a:pt x="440" y="0"/>
                    <a:pt x="418" y="0"/>
                  </a:cubicBezTo>
                  <a:close/>
                </a:path>
              </a:pathLst>
            </a:custGeom>
            <a:solidFill>
              <a:srgbClr val="E9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íṩļíḓê">
              <a:extLst>
                <a:ext uri="{FF2B5EF4-FFF2-40B4-BE49-F238E27FC236}">
                  <a16:creationId xmlns="" xmlns:a16="http://schemas.microsoft.com/office/drawing/2014/main" id="{BF960467-1468-4431-8052-C21A4E178EB4}"/>
                </a:ext>
              </a:extLst>
            </p:cNvPr>
            <p:cNvSpPr/>
            <p:nvPr/>
          </p:nvSpPr>
          <p:spPr bwMode="auto">
            <a:xfrm>
              <a:off x="9494737" y="5406208"/>
              <a:ext cx="269644" cy="144339"/>
            </a:xfrm>
            <a:custGeom>
              <a:avLst/>
              <a:gdLst>
                <a:gd name="T0" fmla="*/ 152 w 193"/>
                <a:gd name="T1" fmla="*/ 0 h 104"/>
                <a:gd name="T2" fmla="*/ 0 w 193"/>
                <a:gd name="T3" fmla="*/ 0 h 104"/>
                <a:gd name="T4" fmla="*/ 41 w 193"/>
                <a:gd name="T5" fmla="*/ 40 h 104"/>
                <a:gd name="T6" fmla="*/ 41 w 193"/>
                <a:gd name="T7" fmla="*/ 63 h 104"/>
                <a:gd name="T8" fmla="*/ 0 w 193"/>
                <a:gd name="T9" fmla="*/ 104 h 104"/>
                <a:gd name="T10" fmla="*/ 152 w 193"/>
                <a:gd name="T11" fmla="*/ 104 h 104"/>
                <a:gd name="T12" fmla="*/ 193 w 193"/>
                <a:gd name="T13" fmla="*/ 63 h 104"/>
                <a:gd name="T14" fmla="*/ 193 w 193"/>
                <a:gd name="T15" fmla="*/ 40 h 104"/>
                <a:gd name="T16" fmla="*/ 152 w 193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104">
                  <a:moveTo>
                    <a:pt x="1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41" y="18"/>
                    <a:pt x="41" y="40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1" y="86"/>
                    <a:pt x="22" y="104"/>
                    <a:pt x="0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75" y="104"/>
                    <a:pt x="193" y="86"/>
                    <a:pt x="193" y="63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3" y="18"/>
                    <a:pt x="175" y="0"/>
                    <a:pt x="152" y="0"/>
                  </a:cubicBez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îṥlïďê">
              <a:extLst>
                <a:ext uri="{FF2B5EF4-FFF2-40B4-BE49-F238E27FC236}">
                  <a16:creationId xmlns="" xmlns:a16="http://schemas.microsoft.com/office/drawing/2014/main" id="{06247AF9-095D-481B-A4EA-83DB0E3B002C}"/>
                </a:ext>
              </a:extLst>
            </p:cNvPr>
            <p:cNvSpPr/>
            <p:nvPr/>
          </p:nvSpPr>
          <p:spPr bwMode="auto">
            <a:xfrm>
              <a:off x="9494737" y="5520408"/>
              <a:ext cx="261713" cy="30137"/>
            </a:xfrm>
            <a:custGeom>
              <a:avLst/>
              <a:gdLst>
                <a:gd name="T0" fmla="*/ 36 w 188"/>
                <a:gd name="T1" fmla="*/ 0 h 21"/>
                <a:gd name="T2" fmla="*/ 0 w 188"/>
                <a:gd name="T3" fmla="*/ 21 h 21"/>
                <a:gd name="T4" fmla="*/ 152 w 188"/>
                <a:gd name="T5" fmla="*/ 21 h 21"/>
                <a:gd name="T6" fmla="*/ 188 w 188"/>
                <a:gd name="T7" fmla="*/ 0 h 21"/>
                <a:gd name="T8" fmla="*/ 36 w 18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1">
                  <a:moveTo>
                    <a:pt x="36" y="0"/>
                  </a:moveTo>
                  <a:cubicBezTo>
                    <a:pt x="29" y="12"/>
                    <a:pt x="15" y="21"/>
                    <a:pt x="0" y="21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68" y="21"/>
                    <a:pt x="181" y="12"/>
                    <a:pt x="188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E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17" name="内容占位符 2"/>
          <p:cNvSpPr txBox="1">
            <a:spLocks/>
          </p:cNvSpPr>
          <p:nvPr/>
        </p:nvSpPr>
        <p:spPr>
          <a:xfrm>
            <a:off x="573410" y="6030374"/>
            <a:ext cx="1826339" cy="660748"/>
          </a:xfrm>
          <a:prstGeom prst="roundRect">
            <a:avLst/>
          </a:prstGeom>
          <a:solidFill>
            <a:srgbClr val="4BB2F5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zh-CN" altLang="en-US" sz="2800" dirty="0">
                <a:solidFill>
                  <a:schemeClr val="bg1"/>
                </a:solidFill>
              </a:rPr>
              <a:t>项目选题</a:t>
            </a:r>
          </a:p>
        </p:txBody>
      </p:sp>
      <p:sp>
        <p:nvSpPr>
          <p:cNvPr id="218" name="内容占位符 2"/>
          <p:cNvSpPr txBox="1">
            <a:spLocks/>
          </p:cNvSpPr>
          <p:nvPr/>
        </p:nvSpPr>
        <p:spPr>
          <a:xfrm>
            <a:off x="3296491" y="6030374"/>
            <a:ext cx="1826339" cy="660748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spc="300">
                <a:solidFill>
                  <a:srgbClr val="4BB2F5"/>
                </a:solidFill>
              </a:defRPr>
            </a:lvl1pPr>
            <a:lvl2pPr marL="685766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2942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120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298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前期备课</a:t>
            </a:r>
          </a:p>
        </p:txBody>
      </p:sp>
      <p:sp>
        <p:nvSpPr>
          <p:cNvPr id="219" name="内容占位符 2"/>
          <p:cNvSpPr txBox="1">
            <a:spLocks/>
          </p:cNvSpPr>
          <p:nvPr/>
        </p:nvSpPr>
        <p:spPr>
          <a:xfrm>
            <a:off x="6002407" y="6030374"/>
            <a:ext cx="1826339" cy="660748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spc="300">
                <a:solidFill>
                  <a:srgbClr val="4BB2F5"/>
                </a:solidFill>
              </a:defRPr>
            </a:lvl1pPr>
            <a:lvl2pPr marL="685766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2942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120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298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教学过程</a:t>
            </a:r>
          </a:p>
        </p:txBody>
      </p:sp>
      <p:sp>
        <p:nvSpPr>
          <p:cNvPr id="220" name="内容占位符 2"/>
          <p:cNvSpPr txBox="1">
            <a:spLocks/>
          </p:cNvSpPr>
          <p:nvPr/>
        </p:nvSpPr>
        <p:spPr>
          <a:xfrm>
            <a:off x="8708324" y="6030374"/>
            <a:ext cx="1826339" cy="660748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4BB2F5"/>
                </a:solidFill>
              </a:rPr>
              <a:t>实践感悟</a:t>
            </a:r>
            <a:endParaRPr lang="zh-CN" altLang="en-US" sz="2800" dirty="0">
              <a:solidFill>
                <a:srgbClr val="4BB2F5"/>
              </a:solidFill>
            </a:endParaRPr>
          </a:p>
        </p:txBody>
      </p:sp>
      <p:sp>
        <p:nvSpPr>
          <p:cNvPr id="222" name="标题 1"/>
          <p:cNvSpPr>
            <a:spLocks noGrp="1"/>
          </p:cNvSpPr>
          <p:nvPr>
            <p:ph type="title"/>
          </p:nvPr>
        </p:nvSpPr>
        <p:spPr>
          <a:xfrm>
            <a:off x="573410" y="615944"/>
            <a:ext cx="6039220" cy="1028699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项目选题原则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8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" name="表格 2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000767"/>
              </p:ext>
            </p:extLst>
          </p:nvPr>
        </p:nvGraphicFramePr>
        <p:xfrm>
          <a:off x="934479" y="247135"/>
          <a:ext cx="10384308" cy="541953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80256">
                  <a:extLst>
                    <a:ext uri="{9D8B030D-6E8A-4147-A177-3AD203B41FA5}">
                      <a16:colId xmlns="" xmlns:a16="http://schemas.microsoft.com/office/drawing/2014/main" val="2374625798"/>
                    </a:ext>
                  </a:extLst>
                </a:gridCol>
                <a:gridCol w="4252026">
                  <a:extLst>
                    <a:ext uri="{9D8B030D-6E8A-4147-A177-3AD203B41FA5}">
                      <a16:colId xmlns="" xmlns:a16="http://schemas.microsoft.com/office/drawing/2014/main" val="3633552245"/>
                    </a:ext>
                  </a:extLst>
                </a:gridCol>
                <a:gridCol w="4252026">
                  <a:extLst>
                    <a:ext uri="{9D8B030D-6E8A-4147-A177-3AD203B41FA5}">
                      <a16:colId xmlns="" xmlns:a16="http://schemas.microsoft.com/office/drawing/2014/main" val="591729770"/>
                    </a:ext>
                  </a:extLst>
                </a:gridCol>
              </a:tblGrid>
              <a:tr h="574572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传统教学</a:t>
                      </a:r>
                      <a:endParaRPr lang="zh-CN" alt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项目教学</a:t>
                      </a:r>
                      <a:endParaRPr lang="zh-CN" alt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254906"/>
                  </a:ext>
                </a:extLst>
              </a:tr>
              <a:tr h="574572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角   色</a:t>
                      </a:r>
                      <a:endParaRPr lang="zh-CN" alt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以教师为中心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以学生为中心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66788472"/>
                  </a:ext>
                </a:extLst>
              </a:tr>
              <a:tr h="574572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教师管理教学过程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学生自我管理学习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6538828"/>
                  </a:ext>
                </a:extLst>
              </a:tr>
              <a:tr h="574572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教师决策教学过程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师生共同决策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05974139"/>
                  </a:ext>
                </a:extLst>
              </a:tr>
              <a:tr h="805382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学习特点</a:t>
                      </a:r>
                      <a:endParaRPr lang="zh-CN" alt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听讲、记忆、练习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发现、猜想、验证、结论应用、表达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76761460"/>
                  </a:ext>
                </a:extLst>
              </a:tr>
              <a:tr h="57457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独立为主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合作为主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35449280"/>
                  </a:ext>
                </a:extLst>
              </a:tr>
              <a:tr h="574572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评    价</a:t>
                      </a:r>
                      <a:endParaRPr lang="zh-CN" alt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终结性评价为主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过程性评价</a:t>
                      </a:r>
                      <a:r>
                        <a:rPr lang="en-US" altLang="zh-CN" sz="2400" dirty="0" smtClean="0"/>
                        <a:t>+</a:t>
                      </a:r>
                      <a:r>
                        <a:rPr lang="zh-CN" altLang="en-US" sz="2400" dirty="0" smtClean="0"/>
                        <a:t>总结性评价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78500531"/>
                  </a:ext>
                </a:extLst>
              </a:tr>
              <a:tr h="574572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/>
                        <a:t>试卷成绩</a:t>
                      </a:r>
                      <a:endParaRPr lang="zh-CN" alt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测试</a:t>
                      </a:r>
                      <a:r>
                        <a:rPr lang="en-US" altLang="zh-CN" sz="2400" dirty="0" smtClean="0"/>
                        <a:t>+</a:t>
                      </a:r>
                      <a:r>
                        <a:rPr lang="zh-CN" altLang="en-US" sz="2400" dirty="0" smtClean="0"/>
                        <a:t>学习报告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346250569"/>
                  </a:ext>
                </a:extLst>
              </a:tr>
              <a:tr h="5745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/>
                        <a:t>教学范围</a:t>
                      </a:r>
                      <a:endParaRPr lang="zh-CN" altLang="en-US" sz="24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课堂教学为主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/>
                        <a:t>与现实世界联系</a:t>
                      </a:r>
                      <a:endParaRPr lang="zh-CN" alt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06899891"/>
                  </a:ext>
                </a:extLst>
              </a:tr>
            </a:tbl>
          </a:graphicData>
        </a:graphic>
      </p:graphicFrame>
      <p:sp>
        <p:nvSpPr>
          <p:cNvPr id="3" name="内容占位符 2"/>
          <p:cNvSpPr txBox="1">
            <a:spLocks/>
          </p:cNvSpPr>
          <p:nvPr/>
        </p:nvSpPr>
        <p:spPr>
          <a:xfrm>
            <a:off x="573410" y="6030374"/>
            <a:ext cx="1843504" cy="721900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zh-CN" altLang="en-US" sz="2800" dirty="0">
                <a:solidFill>
                  <a:srgbClr val="4BB2F5"/>
                </a:solidFill>
              </a:rPr>
              <a:t>项目选题</a:t>
            </a: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296491" y="6030374"/>
            <a:ext cx="1826339" cy="660748"/>
          </a:xfrm>
          <a:prstGeom prst="roundRect">
            <a:avLst/>
          </a:prstGeom>
          <a:solidFill>
            <a:srgbClr val="4BB2F5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spc="300">
                <a:solidFill>
                  <a:srgbClr val="4BB2F5"/>
                </a:solidFill>
              </a:defRPr>
            </a:lvl1pPr>
            <a:lvl2pPr marL="685766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2942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120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298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前期备课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6002407" y="6030374"/>
            <a:ext cx="1826339" cy="660748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spc="300">
                <a:solidFill>
                  <a:srgbClr val="4BB2F5"/>
                </a:solidFill>
              </a:defRPr>
            </a:lvl1pPr>
            <a:lvl2pPr marL="685766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2942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120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298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教学过程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8708324" y="6030374"/>
            <a:ext cx="1826339" cy="660748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4BB2F5"/>
                </a:solidFill>
              </a:rPr>
              <a:t>实践感悟</a:t>
            </a:r>
            <a:endParaRPr lang="zh-CN" altLang="en-US" sz="2800" dirty="0">
              <a:solidFill>
                <a:srgbClr val="4BB2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3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组合 248"/>
          <p:cNvGrpSpPr/>
          <p:nvPr/>
        </p:nvGrpSpPr>
        <p:grpSpPr>
          <a:xfrm>
            <a:off x="7380416" y="2005527"/>
            <a:ext cx="4017687" cy="3735355"/>
            <a:chOff x="7380416" y="2005527"/>
            <a:chExt cx="4017687" cy="3735355"/>
          </a:xfrm>
        </p:grpSpPr>
        <p:sp>
          <p:nvSpPr>
            <p:cNvPr id="5" name="ïṧliḋé">
              <a:extLst>
                <a:ext uri="{FF2B5EF4-FFF2-40B4-BE49-F238E27FC236}">
                  <a16:creationId xmlns="" xmlns:a16="http://schemas.microsoft.com/office/drawing/2014/main" id="{727B23C4-25A0-4BD6-ACE4-82473C089B92}"/>
                </a:ext>
              </a:extLst>
            </p:cNvPr>
            <p:cNvSpPr/>
            <p:nvPr/>
          </p:nvSpPr>
          <p:spPr bwMode="auto">
            <a:xfrm>
              <a:off x="7380416" y="5701229"/>
              <a:ext cx="3361027" cy="39653"/>
            </a:xfrm>
            <a:custGeom>
              <a:avLst/>
              <a:gdLst>
                <a:gd name="T0" fmla="*/ 17 w 2418"/>
                <a:gd name="T1" fmla="*/ 29 h 29"/>
                <a:gd name="T2" fmla="*/ 0 w 2418"/>
                <a:gd name="T3" fmla="*/ 14 h 29"/>
                <a:gd name="T4" fmla="*/ 17 w 2418"/>
                <a:gd name="T5" fmla="*/ 0 h 29"/>
                <a:gd name="T6" fmla="*/ 517 w 2418"/>
                <a:gd name="T7" fmla="*/ 0 h 29"/>
                <a:gd name="T8" fmla="*/ 517 w 2418"/>
                <a:gd name="T9" fmla="*/ 11 h 29"/>
                <a:gd name="T10" fmla="*/ 998 w 2418"/>
                <a:gd name="T11" fmla="*/ 11 h 29"/>
                <a:gd name="T12" fmla="*/ 1028 w 2418"/>
                <a:gd name="T13" fmla="*/ 0 h 29"/>
                <a:gd name="T14" fmla="*/ 1230 w 2418"/>
                <a:gd name="T15" fmla="*/ 0 h 29"/>
                <a:gd name="T16" fmla="*/ 1230 w 2418"/>
                <a:gd name="T17" fmla="*/ 11 h 29"/>
                <a:gd name="T18" fmla="*/ 1546 w 2418"/>
                <a:gd name="T19" fmla="*/ 11 h 29"/>
                <a:gd name="T20" fmla="*/ 1547 w 2418"/>
                <a:gd name="T21" fmla="*/ 11 h 29"/>
                <a:gd name="T22" fmla="*/ 1625 w 2418"/>
                <a:gd name="T23" fmla="*/ 11 h 29"/>
                <a:gd name="T24" fmla="*/ 1658 w 2418"/>
                <a:gd name="T25" fmla="*/ 0 h 29"/>
                <a:gd name="T26" fmla="*/ 2399 w 2418"/>
                <a:gd name="T27" fmla="*/ 0 h 29"/>
                <a:gd name="T28" fmla="*/ 2418 w 2418"/>
                <a:gd name="T29" fmla="*/ 14 h 29"/>
                <a:gd name="T30" fmla="*/ 2399 w 2418"/>
                <a:gd name="T31" fmla="*/ 29 h 29"/>
                <a:gd name="T32" fmla="*/ 17 w 2418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8" h="29">
                  <a:moveTo>
                    <a:pt x="17" y="29"/>
                  </a:move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7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17" y="11"/>
                    <a:pt x="517" y="11"/>
                    <a:pt x="517" y="11"/>
                  </a:cubicBezTo>
                  <a:cubicBezTo>
                    <a:pt x="998" y="11"/>
                    <a:pt x="998" y="11"/>
                    <a:pt x="998" y="11"/>
                  </a:cubicBezTo>
                  <a:cubicBezTo>
                    <a:pt x="1009" y="11"/>
                    <a:pt x="1020" y="7"/>
                    <a:pt x="1028" y="0"/>
                  </a:cubicBezTo>
                  <a:cubicBezTo>
                    <a:pt x="1230" y="0"/>
                    <a:pt x="1230" y="0"/>
                    <a:pt x="1230" y="0"/>
                  </a:cubicBezTo>
                  <a:cubicBezTo>
                    <a:pt x="1230" y="11"/>
                    <a:pt x="1230" y="11"/>
                    <a:pt x="1230" y="11"/>
                  </a:cubicBezTo>
                  <a:cubicBezTo>
                    <a:pt x="1546" y="11"/>
                    <a:pt x="1546" y="11"/>
                    <a:pt x="1546" y="11"/>
                  </a:cubicBezTo>
                  <a:cubicBezTo>
                    <a:pt x="1547" y="11"/>
                    <a:pt x="1547" y="11"/>
                    <a:pt x="1547" y="11"/>
                  </a:cubicBezTo>
                  <a:cubicBezTo>
                    <a:pt x="1625" y="11"/>
                    <a:pt x="1625" y="11"/>
                    <a:pt x="1625" y="11"/>
                  </a:cubicBezTo>
                  <a:cubicBezTo>
                    <a:pt x="1638" y="11"/>
                    <a:pt x="1649" y="7"/>
                    <a:pt x="1658" y="0"/>
                  </a:cubicBezTo>
                  <a:cubicBezTo>
                    <a:pt x="2399" y="0"/>
                    <a:pt x="2399" y="0"/>
                    <a:pt x="2399" y="0"/>
                  </a:cubicBezTo>
                  <a:cubicBezTo>
                    <a:pt x="2410" y="0"/>
                    <a:pt x="2418" y="6"/>
                    <a:pt x="2418" y="14"/>
                  </a:cubicBezTo>
                  <a:cubicBezTo>
                    <a:pt x="2418" y="22"/>
                    <a:pt x="2410" y="29"/>
                    <a:pt x="2399" y="29"/>
                  </a:cubicBezTo>
                  <a:cubicBezTo>
                    <a:pt x="17" y="29"/>
                    <a:pt x="17" y="29"/>
                    <a:pt x="17" y="29"/>
                  </a:cubicBezTo>
                </a:path>
              </a:pathLst>
            </a:custGeom>
            <a:solidFill>
              <a:srgbClr val="CFD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îṣḷïḋé">
              <a:extLst>
                <a:ext uri="{FF2B5EF4-FFF2-40B4-BE49-F238E27FC236}">
                  <a16:creationId xmlns="" xmlns:a16="http://schemas.microsoft.com/office/drawing/2014/main" id="{939A7E81-811C-4A09-9821-EC2A5D1EE0F6}"/>
                </a:ext>
              </a:extLst>
            </p:cNvPr>
            <p:cNvSpPr/>
            <p:nvPr/>
          </p:nvSpPr>
          <p:spPr bwMode="auto">
            <a:xfrm>
              <a:off x="7401035" y="5429999"/>
              <a:ext cx="30137" cy="49170"/>
            </a:xfrm>
            <a:custGeom>
              <a:avLst/>
              <a:gdLst>
                <a:gd name="T0" fmla="*/ 9 w 22"/>
                <a:gd name="T1" fmla="*/ 35 h 35"/>
                <a:gd name="T2" fmla="*/ 7 w 22"/>
                <a:gd name="T3" fmla="*/ 35 h 35"/>
                <a:gd name="T4" fmla="*/ 1 w 22"/>
                <a:gd name="T5" fmla="*/ 25 h 35"/>
                <a:gd name="T6" fmla="*/ 5 w 22"/>
                <a:gd name="T7" fmla="*/ 7 h 35"/>
                <a:gd name="T8" fmla="*/ 15 w 22"/>
                <a:gd name="T9" fmla="*/ 1 h 35"/>
                <a:gd name="T10" fmla="*/ 21 w 22"/>
                <a:gd name="T11" fmla="*/ 11 h 35"/>
                <a:gd name="T12" fmla="*/ 17 w 22"/>
                <a:gd name="T13" fmla="*/ 28 h 35"/>
                <a:gd name="T14" fmla="*/ 9 w 22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5">
                  <a:moveTo>
                    <a:pt x="9" y="35"/>
                  </a:moveTo>
                  <a:cubicBezTo>
                    <a:pt x="8" y="35"/>
                    <a:pt x="8" y="35"/>
                    <a:pt x="7" y="35"/>
                  </a:cubicBezTo>
                  <a:cubicBezTo>
                    <a:pt x="3" y="34"/>
                    <a:pt x="0" y="30"/>
                    <a:pt x="1" y="25"/>
                  </a:cubicBezTo>
                  <a:cubicBezTo>
                    <a:pt x="1" y="25"/>
                    <a:pt x="2" y="19"/>
                    <a:pt x="5" y="7"/>
                  </a:cubicBezTo>
                  <a:cubicBezTo>
                    <a:pt x="6" y="3"/>
                    <a:pt x="10" y="0"/>
                    <a:pt x="15" y="1"/>
                  </a:cubicBezTo>
                  <a:cubicBezTo>
                    <a:pt x="19" y="2"/>
                    <a:pt x="22" y="7"/>
                    <a:pt x="21" y="11"/>
                  </a:cubicBezTo>
                  <a:cubicBezTo>
                    <a:pt x="18" y="22"/>
                    <a:pt x="17" y="28"/>
                    <a:pt x="17" y="28"/>
                  </a:cubicBezTo>
                  <a:cubicBezTo>
                    <a:pt x="16" y="32"/>
                    <a:pt x="13" y="35"/>
                    <a:pt x="9" y="35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íṧlîdè">
              <a:extLst>
                <a:ext uri="{FF2B5EF4-FFF2-40B4-BE49-F238E27FC236}">
                  <a16:creationId xmlns="" xmlns:a16="http://schemas.microsoft.com/office/drawing/2014/main" id="{8E6DE7F2-526B-4AD2-9E91-A3638947BA42}"/>
                </a:ext>
              </a:extLst>
            </p:cNvPr>
            <p:cNvSpPr/>
            <p:nvPr/>
          </p:nvSpPr>
          <p:spPr bwMode="auto">
            <a:xfrm>
              <a:off x="7426413" y="4611553"/>
              <a:ext cx="905685" cy="764519"/>
            </a:xfrm>
            <a:custGeom>
              <a:avLst/>
              <a:gdLst>
                <a:gd name="T0" fmla="*/ 328 w 652"/>
                <a:gd name="T1" fmla="*/ 14 h 552"/>
                <a:gd name="T2" fmla="*/ 370 w 652"/>
                <a:gd name="T3" fmla="*/ 0 h 552"/>
                <a:gd name="T4" fmla="*/ 378 w 652"/>
                <a:gd name="T5" fmla="*/ 8 h 552"/>
                <a:gd name="T6" fmla="*/ 337 w 652"/>
                <a:gd name="T7" fmla="*/ 20 h 552"/>
                <a:gd name="T8" fmla="*/ 459 w 652"/>
                <a:gd name="T9" fmla="*/ 34 h 552"/>
                <a:gd name="T10" fmla="*/ 425 w 652"/>
                <a:gd name="T11" fmla="*/ 23 h 552"/>
                <a:gd name="T12" fmla="*/ 429 w 652"/>
                <a:gd name="T13" fmla="*/ 7 h 552"/>
                <a:gd name="T14" fmla="*/ 467 w 652"/>
                <a:gd name="T15" fmla="*/ 29 h 552"/>
                <a:gd name="T16" fmla="*/ 254 w 652"/>
                <a:gd name="T17" fmla="*/ 62 h 552"/>
                <a:gd name="T18" fmla="*/ 249 w 652"/>
                <a:gd name="T19" fmla="*/ 48 h 552"/>
                <a:gd name="T20" fmla="*/ 289 w 652"/>
                <a:gd name="T21" fmla="*/ 30 h 552"/>
                <a:gd name="T22" fmla="*/ 259 w 652"/>
                <a:gd name="T23" fmla="*/ 60 h 552"/>
                <a:gd name="T24" fmla="*/ 537 w 652"/>
                <a:gd name="T25" fmla="*/ 85 h 552"/>
                <a:gd name="T26" fmla="*/ 505 w 652"/>
                <a:gd name="T27" fmla="*/ 61 h 552"/>
                <a:gd name="T28" fmla="*/ 514 w 652"/>
                <a:gd name="T29" fmla="*/ 48 h 552"/>
                <a:gd name="T30" fmla="*/ 542 w 652"/>
                <a:gd name="T31" fmla="*/ 82 h 552"/>
                <a:gd name="T32" fmla="*/ 191 w 652"/>
                <a:gd name="T33" fmla="*/ 129 h 552"/>
                <a:gd name="T34" fmla="*/ 185 w 652"/>
                <a:gd name="T35" fmla="*/ 117 h 552"/>
                <a:gd name="T36" fmla="*/ 218 w 652"/>
                <a:gd name="T37" fmla="*/ 88 h 552"/>
                <a:gd name="T38" fmla="*/ 197 w 652"/>
                <a:gd name="T39" fmla="*/ 126 h 552"/>
                <a:gd name="T40" fmla="*/ 597 w 652"/>
                <a:gd name="T41" fmla="*/ 154 h 552"/>
                <a:gd name="T42" fmla="*/ 570 w 652"/>
                <a:gd name="T43" fmla="*/ 124 h 552"/>
                <a:gd name="T44" fmla="*/ 582 w 652"/>
                <a:gd name="T45" fmla="*/ 114 h 552"/>
                <a:gd name="T46" fmla="*/ 601 w 652"/>
                <a:gd name="T47" fmla="*/ 153 h 552"/>
                <a:gd name="T48" fmla="*/ 141 w 652"/>
                <a:gd name="T49" fmla="*/ 207 h 552"/>
                <a:gd name="T50" fmla="*/ 134 w 652"/>
                <a:gd name="T51" fmla="*/ 195 h 552"/>
                <a:gd name="T52" fmla="*/ 163 w 652"/>
                <a:gd name="T53" fmla="*/ 162 h 552"/>
                <a:gd name="T54" fmla="*/ 148 w 652"/>
                <a:gd name="T55" fmla="*/ 203 h 552"/>
                <a:gd name="T56" fmla="*/ 643 w 652"/>
                <a:gd name="T57" fmla="*/ 234 h 552"/>
                <a:gd name="T58" fmla="*/ 620 w 652"/>
                <a:gd name="T59" fmla="*/ 199 h 552"/>
                <a:gd name="T60" fmla="*/ 634 w 652"/>
                <a:gd name="T61" fmla="*/ 192 h 552"/>
                <a:gd name="T62" fmla="*/ 647 w 652"/>
                <a:gd name="T63" fmla="*/ 234 h 552"/>
                <a:gd name="T64" fmla="*/ 100 w 652"/>
                <a:gd name="T65" fmla="*/ 290 h 552"/>
                <a:gd name="T66" fmla="*/ 92 w 652"/>
                <a:gd name="T67" fmla="*/ 279 h 552"/>
                <a:gd name="T68" fmla="*/ 118 w 652"/>
                <a:gd name="T69" fmla="*/ 243 h 552"/>
                <a:gd name="T70" fmla="*/ 107 w 652"/>
                <a:gd name="T71" fmla="*/ 285 h 552"/>
                <a:gd name="T72" fmla="*/ 65 w 652"/>
                <a:gd name="T73" fmla="*/ 376 h 552"/>
                <a:gd name="T74" fmla="*/ 57 w 652"/>
                <a:gd name="T75" fmla="*/ 365 h 552"/>
                <a:gd name="T76" fmla="*/ 80 w 652"/>
                <a:gd name="T77" fmla="*/ 328 h 552"/>
                <a:gd name="T78" fmla="*/ 72 w 652"/>
                <a:gd name="T79" fmla="*/ 371 h 552"/>
                <a:gd name="T80" fmla="*/ 35 w 652"/>
                <a:gd name="T81" fmla="*/ 463 h 552"/>
                <a:gd name="T82" fmla="*/ 27 w 652"/>
                <a:gd name="T83" fmla="*/ 453 h 552"/>
                <a:gd name="T84" fmla="*/ 48 w 652"/>
                <a:gd name="T85" fmla="*/ 415 h 552"/>
                <a:gd name="T86" fmla="*/ 42 w 652"/>
                <a:gd name="T87" fmla="*/ 458 h 552"/>
                <a:gd name="T88" fmla="*/ 9 w 652"/>
                <a:gd name="T89" fmla="*/ 552 h 552"/>
                <a:gd name="T90" fmla="*/ 1 w 652"/>
                <a:gd name="T91" fmla="*/ 542 h 552"/>
                <a:gd name="T92" fmla="*/ 20 w 652"/>
                <a:gd name="T93" fmla="*/ 503 h 552"/>
                <a:gd name="T94" fmla="*/ 17 w 652"/>
                <a:gd name="T95" fmla="*/ 54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2" h="552">
                  <a:moveTo>
                    <a:pt x="335" y="20"/>
                  </a:moveTo>
                  <a:cubicBezTo>
                    <a:pt x="332" y="20"/>
                    <a:pt x="328" y="18"/>
                    <a:pt x="328" y="14"/>
                  </a:cubicBezTo>
                  <a:cubicBezTo>
                    <a:pt x="327" y="10"/>
                    <a:pt x="329" y="5"/>
                    <a:pt x="334" y="4"/>
                  </a:cubicBezTo>
                  <a:cubicBezTo>
                    <a:pt x="345" y="2"/>
                    <a:pt x="358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4" y="0"/>
                    <a:pt x="378" y="4"/>
                    <a:pt x="378" y="8"/>
                  </a:cubicBezTo>
                  <a:cubicBezTo>
                    <a:pt x="378" y="13"/>
                    <a:pt x="374" y="16"/>
                    <a:pt x="370" y="16"/>
                  </a:cubicBezTo>
                  <a:cubicBezTo>
                    <a:pt x="359" y="16"/>
                    <a:pt x="348" y="18"/>
                    <a:pt x="337" y="20"/>
                  </a:cubicBezTo>
                  <a:cubicBezTo>
                    <a:pt x="337" y="20"/>
                    <a:pt x="336" y="20"/>
                    <a:pt x="335" y="20"/>
                  </a:cubicBezTo>
                  <a:close/>
                  <a:moveTo>
                    <a:pt x="459" y="34"/>
                  </a:moveTo>
                  <a:cubicBezTo>
                    <a:pt x="458" y="34"/>
                    <a:pt x="457" y="34"/>
                    <a:pt x="456" y="34"/>
                  </a:cubicBezTo>
                  <a:cubicBezTo>
                    <a:pt x="446" y="29"/>
                    <a:pt x="435" y="26"/>
                    <a:pt x="425" y="23"/>
                  </a:cubicBezTo>
                  <a:cubicBezTo>
                    <a:pt x="420" y="22"/>
                    <a:pt x="418" y="17"/>
                    <a:pt x="419" y="13"/>
                  </a:cubicBezTo>
                  <a:cubicBezTo>
                    <a:pt x="420" y="9"/>
                    <a:pt x="424" y="6"/>
                    <a:pt x="429" y="7"/>
                  </a:cubicBezTo>
                  <a:cubicBezTo>
                    <a:pt x="440" y="10"/>
                    <a:pt x="452" y="14"/>
                    <a:pt x="463" y="19"/>
                  </a:cubicBezTo>
                  <a:cubicBezTo>
                    <a:pt x="467" y="21"/>
                    <a:pt x="469" y="25"/>
                    <a:pt x="467" y="29"/>
                  </a:cubicBezTo>
                  <a:cubicBezTo>
                    <a:pt x="466" y="32"/>
                    <a:pt x="463" y="34"/>
                    <a:pt x="459" y="34"/>
                  </a:cubicBezTo>
                  <a:close/>
                  <a:moveTo>
                    <a:pt x="254" y="62"/>
                  </a:moveTo>
                  <a:cubicBezTo>
                    <a:pt x="252" y="62"/>
                    <a:pt x="249" y="61"/>
                    <a:pt x="248" y="59"/>
                  </a:cubicBezTo>
                  <a:cubicBezTo>
                    <a:pt x="245" y="56"/>
                    <a:pt x="246" y="51"/>
                    <a:pt x="249" y="48"/>
                  </a:cubicBezTo>
                  <a:cubicBezTo>
                    <a:pt x="259" y="40"/>
                    <a:pt x="268" y="33"/>
                    <a:pt x="278" y="27"/>
                  </a:cubicBezTo>
                  <a:cubicBezTo>
                    <a:pt x="282" y="25"/>
                    <a:pt x="287" y="26"/>
                    <a:pt x="289" y="30"/>
                  </a:cubicBezTo>
                  <a:cubicBezTo>
                    <a:pt x="291" y="34"/>
                    <a:pt x="290" y="39"/>
                    <a:pt x="286" y="41"/>
                  </a:cubicBezTo>
                  <a:cubicBezTo>
                    <a:pt x="277" y="46"/>
                    <a:pt x="268" y="53"/>
                    <a:pt x="259" y="60"/>
                  </a:cubicBezTo>
                  <a:cubicBezTo>
                    <a:pt x="258" y="62"/>
                    <a:pt x="256" y="62"/>
                    <a:pt x="254" y="62"/>
                  </a:cubicBezTo>
                  <a:close/>
                  <a:moveTo>
                    <a:pt x="537" y="85"/>
                  </a:moveTo>
                  <a:cubicBezTo>
                    <a:pt x="535" y="85"/>
                    <a:pt x="533" y="84"/>
                    <a:pt x="531" y="83"/>
                  </a:cubicBezTo>
                  <a:cubicBezTo>
                    <a:pt x="523" y="75"/>
                    <a:pt x="514" y="68"/>
                    <a:pt x="505" y="61"/>
                  </a:cubicBezTo>
                  <a:cubicBezTo>
                    <a:pt x="501" y="59"/>
                    <a:pt x="501" y="54"/>
                    <a:pt x="503" y="50"/>
                  </a:cubicBezTo>
                  <a:cubicBezTo>
                    <a:pt x="506" y="46"/>
                    <a:pt x="511" y="46"/>
                    <a:pt x="514" y="48"/>
                  </a:cubicBezTo>
                  <a:cubicBezTo>
                    <a:pt x="524" y="55"/>
                    <a:pt x="533" y="63"/>
                    <a:pt x="542" y="71"/>
                  </a:cubicBezTo>
                  <a:cubicBezTo>
                    <a:pt x="545" y="74"/>
                    <a:pt x="545" y="79"/>
                    <a:pt x="542" y="82"/>
                  </a:cubicBezTo>
                  <a:cubicBezTo>
                    <a:pt x="541" y="84"/>
                    <a:pt x="539" y="85"/>
                    <a:pt x="537" y="85"/>
                  </a:cubicBezTo>
                  <a:close/>
                  <a:moveTo>
                    <a:pt x="191" y="129"/>
                  </a:moveTo>
                  <a:cubicBezTo>
                    <a:pt x="189" y="129"/>
                    <a:pt x="188" y="129"/>
                    <a:pt x="186" y="128"/>
                  </a:cubicBezTo>
                  <a:cubicBezTo>
                    <a:pt x="183" y="125"/>
                    <a:pt x="182" y="120"/>
                    <a:pt x="185" y="117"/>
                  </a:cubicBezTo>
                  <a:cubicBezTo>
                    <a:pt x="192" y="107"/>
                    <a:pt x="199" y="98"/>
                    <a:pt x="207" y="89"/>
                  </a:cubicBezTo>
                  <a:cubicBezTo>
                    <a:pt x="210" y="86"/>
                    <a:pt x="215" y="85"/>
                    <a:pt x="218" y="88"/>
                  </a:cubicBezTo>
                  <a:cubicBezTo>
                    <a:pt x="221" y="91"/>
                    <a:pt x="222" y="96"/>
                    <a:pt x="219" y="100"/>
                  </a:cubicBezTo>
                  <a:cubicBezTo>
                    <a:pt x="212" y="108"/>
                    <a:pt x="204" y="117"/>
                    <a:pt x="197" y="126"/>
                  </a:cubicBezTo>
                  <a:cubicBezTo>
                    <a:pt x="196" y="128"/>
                    <a:pt x="193" y="129"/>
                    <a:pt x="191" y="129"/>
                  </a:cubicBezTo>
                  <a:close/>
                  <a:moveTo>
                    <a:pt x="597" y="154"/>
                  </a:moveTo>
                  <a:cubicBezTo>
                    <a:pt x="594" y="154"/>
                    <a:pt x="592" y="153"/>
                    <a:pt x="590" y="151"/>
                  </a:cubicBezTo>
                  <a:cubicBezTo>
                    <a:pt x="584" y="141"/>
                    <a:pt x="577" y="132"/>
                    <a:pt x="570" y="124"/>
                  </a:cubicBezTo>
                  <a:cubicBezTo>
                    <a:pt x="567" y="120"/>
                    <a:pt x="568" y="115"/>
                    <a:pt x="571" y="112"/>
                  </a:cubicBezTo>
                  <a:cubicBezTo>
                    <a:pt x="574" y="110"/>
                    <a:pt x="580" y="110"/>
                    <a:pt x="582" y="114"/>
                  </a:cubicBezTo>
                  <a:cubicBezTo>
                    <a:pt x="590" y="123"/>
                    <a:pt x="597" y="132"/>
                    <a:pt x="603" y="142"/>
                  </a:cubicBezTo>
                  <a:cubicBezTo>
                    <a:pt x="606" y="146"/>
                    <a:pt x="605" y="150"/>
                    <a:pt x="601" y="153"/>
                  </a:cubicBezTo>
                  <a:cubicBezTo>
                    <a:pt x="600" y="154"/>
                    <a:pt x="599" y="154"/>
                    <a:pt x="597" y="154"/>
                  </a:cubicBezTo>
                  <a:close/>
                  <a:moveTo>
                    <a:pt x="141" y="207"/>
                  </a:moveTo>
                  <a:cubicBezTo>
                    <a:pt x="140" y="207"/>
                    <a:pt x="138" y="207"/>
                    <a:pt x="137" y="206"/>
                  </a:cubicBezTo>
                  <a:cubicBezTo>
                    <a:pt x="133" y="204"/>
                    <a:pt x="132" y="199"/>
                    <a:pt x="134" y="195"/>
                  </a:cubicBezTo>
                  <a:cubicBezTo>
                    <a:pt x="140" y="185"/>
                    <a:pt x="146" y="175"/>
                    <a:pt x="152" y="165"/>
                  </a:cubicBezTo>
                  <a:cubicBezTo>
                    <a:pt x="154" y="161"/>
                    <a:pt x="159" y="160"/>
                    <a:pt x="163" y="162"/>
                  </a:cubicBezTo>
                  <a:cubicBezTo>
                    <a:pt x="166" y="165"/>
                    <a:pt x="168" y="170"/>
                    <a:pt x="165" y="173"/>
                  </a:cubicBezTo>
                  <a:cubicBezTo>
                    <a:pt x="160" y="183"/>
                    <a:pt x="154" y="193"/>
                    <a:pt x="148" y="203"/>
                  </a:cubicBezTo>
                  <a:cubicBezTo>
                    <a:pt x="146" y="206"/>
                    <a:pt x="144" y="207"/>
                    <a:pt x="141" y="207"/>
                  </a:cubicBezTo>
                  <a:close/>
                  <a:moveTo>
                    <a:pt x="643" y="234"/>
                  </a:moveTo>
                  <a:cubicBezTo>
                    <a:pt x="640" y="234"/>
                    <a:pt x="637" y="233"/>
                    <a:pt x="636" y="230"/>
                  </a:cubicBezTo>
                  <a:cubicBezTo>
                    <a:pt x="631" y="220"/>
                    <a:pt x="626" y="209"/>
                    <a:pt x="620" y="199"/>
                  </a:cubicBezTo>
                  <a:cubicBezTo>
                    <a:pt x="618" y="196"/>
                    <a:pt x="620" y="191"/>
                    <a:pt x="623" y="189"/>
                  </a:cubicBezTo>
                  <a:cubicBezTo>
                    <a:pt x="627" y="186"/>
                    <a:pt x="632" y="188"/>
                    <a:pt x="634" y="192"/>
                  </a:cubicBezTo>
                  <a:cubicBezTo>
                    <a:pt x="640" y="202"/>
                    <a:pt x="645" y="212"/>
                    <a:pt x="650" y="223"/>
                  </a:cubicBezTo>
                  <a:cubicBezTo>
                    <a:pt x="652" y="227"/>
                    <a:pt x="651" y="232"/>
                    <a:pt x="647" y="234"/>
                  </a:cubicBezTo>
                  <a:cubicBezTo>
                    <a:pt x="646" y="234"/>
                    <a:pt x="644" y="234"/>
                    <a:pt x="643" y="234"/>
                  </a:cubicBezTo>
                  <a:close/>
                  <a:moveTo>
                    <a:pt x="100" y="290"/>
                  </a:moveTo>
                  <a:cubicBezTo>
                    <a:pt x="99" y="290"/>
                    <a:pt x="98" y="290"/>
                    <a:pt x="96" y="289"/>
                  </a:cubicBezTo>
                  <a:cubicBezTo>
                    <a:pt x="92" y="288"/>
                    <a:pt x="91" y="283"/>
                    <a:pt x="92" y="279"/>
                  </a:cubicBezTo>
                  <a:cubicBezTo>
                    <a:pt x="97" y="268"/>
                    <a:pt x="102" y="257"/>
                    <a:pt x="107" y="247"/>
                  </a:cubicBezTo>
                  <a:cubicBezTo>
                    <a:pt x="109" y="243"/>
                    <a:pt x="114" y="241"/>
                    <a:pt x="118" y="243"/>
                  </a:cubicBezTo>
                  <a:cubicBezTo>
                    <a:pt x="122" y="245"/>
                    <a:pt x="123" y="250"/>
                    <a:pt x="122" y="254"/>
                  </a:cubicBezTo>
                  <a:cubicBezTo>
                    <a:pt x="117" y="264"/>
                    <a:pt x="112" y="275"/>
                    <a:pt x="107" y="285"/>
                  </a:cubicBezTo>
                  <a:cubicBezTo>
                    <a:pt x="106" y="288"/>
                    <a:pt x="103" y="290"/>
                    <a:pt x="100" y="290"/>
                  </a:cubicBezTo>
                  <a:close/>
                  <a:moveTo>
                    <a:pt x="65" y="376"/>
                  </a:moveTo>
                  <a:cubicBezTo>
                    <a:pt x="64" y="376"/>
                    <a:pt x="63" y="376"/>
                    <a:pt x="62" y="375"/>
                  </a:cubicBezTo>
                  <a:cubicBezTo>
                    <a:pt x="58" y="374"/>
                    <a:pt x="56" y="369"/>
                    <a:pt x="57" y="365"/>
                  </a:cubicBezTo>
                  <a:cubicBezTo>
                    <a:pt x="61" y="354"/>
                    <a:pt x="66" y="343"/>
                    <a:pt x="70" y="332"/>
                  </a:cubicBezTo>
                  <a:cubicBezTo>
                    <a:pt x="71" y="328"/>
                    <a:pt x="76" y="326"/>
                    <a:pt x="80" y="328"/>
                  </a:cubicBezTo>
                  <a:cubicBezTo>
                    <a:pt x="84" y="330"/>
                    <a:pt x="86" y="334"/>
                    <a:pt x="85" y="338"/>
                  </a:cubicBezTo>
                  <a:cubicBezTo>
                    <a:pt x="81" y="349"/>
                    <a:pt x="76" y="360"/>
                    <a:pt x="72" y="371"/>
                  </a:cubicBezTo>
                  <a:cubicBezTo>
                    <a:pt x="71" y="374"/>
                    <a:pt x="68" y="376"/>
                    <a:pt x="65" y="376"/>
                  </a:cubicBezTo>
                  <a:close/>
                  <a:moveTo>
                    <a:pt x="35" y="463"/>
                  </a:moveTo>
                  <a:cubicBezTo>
                    <a:pt x="34" y="463"/>
                    <a:pt x="33" y="463"/>
                    <a:pt x="32" y="463"/>
                  </a:cubicBezTo>
                  <a:cubicBezTo>
                    <a:pt x="28" y="462"/>
                    <a:pt x="26" y="457"/>
                    <a:pt x="27" y="453"/>
                  </a:cubicBezTo>
                  <a:cubicBezTo>
                    <a:pt x="31" y="442"/>
                    <a:pt x="34" y="431"/>
                    <a:pt x="38" y="420"/>
                  </a:cubicBezTo>
                  <a:cubicBezTo>
                    <a:pt x="39" y="416"/>
                    <a:pt x="44" y="413"/>
                    <a:pt x="48" y="415"/>
                  </a:cubicBezTo>
                  <a:cubicBezTo>
                    <a:pt x="52" y="416"/>
                    <a:pt x="55" y="421"/>
                    <a:pt x="53" y="425"/>
                  </a:cubicBezTo>
                  <a:cubicBezTo>
                    <a:pt x="50" y="436"/>
                    <a:pt x="46" y="447"/>
                    <a:pt x="42" y="458"/>
                  </a:cubicBezTo>
                  <a:cubicBezTo>
                    <a:pt x="41" y="461"/>
                    <a:pt x="38" y="463"/>
                    <a:pt x="35" y="463"/>
                  </a:cubicBezTo>
                  <a:close/>
                  <a:moveTo>
                    <a:pt x="9" y="552"/>
                  </a:moveTo>
                  <a:cubicBezTo>
                    <a:pt x="8" y="552"/>
                    <a:pt x="8" y="552"/>
                    <a:pt x="7" y="552"/>
                  </a:cubicBezTo>
                  <a:cubicBezTo>
                    <a:pt x="3" y="551"/>
                    <a:pt x="0" y="546"/>
                    <a:pt x="1" y="542"/>
                  </a:cubicBezTo>
                  <a:cubicBezTo>
                    <a:pt x="4" y="531"/>
                    <a:pt x="7" y="520"/>
                    <a:pt x="10" y="509"/>
                  </a:cubicBezTo>
                  <a:cubicBezTo>
                    <a:pt x="12" y="504"/>
                    <a:pt x="16" y="502"/>
                    <a:pt x="20" y="503"/>
                  </a:cubicBezTo>
                  <a:cubicBezTo>
                    <a:pt x="25" y="504"/>
                    <a:pt x="27" y="509"/>
                    <a:pt x="26" y="513"/>
                  </a:cubicBezTo>
                  <a:cubicBezTo>
                    <a:pt x="23" y="524"/>
                    <a:pt x="20" y="535"/>
                    <a:pt x="17" y="546"/>
                  </a:cubicBezTo>
                  <a:cubicBezTo>
                    <a:pt x="16" y="550"/>
                    <a:pt x="12" y="552"/>
                    <a:pt x="9" y="552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îŝľídè">
              <a:extLst>
                <a:ext uri="{FF2B5EF4-FFF2-40B4-BE49-F238E27FC236}">
                  <a16:creationId xmlns="" xmlns:a16="http://schemas.microsoft.com/office/drawing/2014/main" id="{8E489FA8-1D51-4D8F-BB14-FFF99E07B267}"/>
                </a:ext>
              </a:extLst>
            </p:cNvPr>
            <p:cNvSpPr/>
            <p:nvPr/>
          </p:nvSpPr>
          <p:spPr bwMode="auto">
            <a:xfrm>
              <a:off x="8338444" y="4987465"/>
              <a:ext cx="41239" cy="45997"/>
            </a:xfrm>
            <a:custGeom>
              <a:avLst/>
              <a:gdLst>
                <a:gd name="T0" fmla="*/ 15 w 29"/>
                <a:gd name="T1" fmla="*/ 34 h 34"/>
                <a:gd name="T2" fmla="*/ 15 w 29"/>
                <a:gd name="T3" fmla="*/ 34 h 34"/>
                <a:gd name="T4" fmla="*/ 7 w 29"/>
                <a:gd name="T5" fmla="*/ 28 h 34"/>
                <a:gd name="T6" fmla="*/ 1 w 29"/>
                <a:gd name="T7" fmla="*/ 11 h 34"/>
                <a:gd name="T8" fmla="*/ 6 w 29"/>
                <a:gd name="T9" fmla="*/ 1 h 34"/>
                <a:gd name="T10" fmla="*/ 15 w 29"/>
                <a:gd name="T11" fmla="*/ 3 h 34"/>
                <a:gd name="T12" fmla="*/ 23 w 29"/>
                <a:gd name="T13" fmla="*/ 1 h 34"/>
                <a:gd name="T14" fmla="*/ 28 w 29"/>
                <a:gd name="T15" fmla="*/ 11 h 34"/>
                <a:gd name="T16" fmla="*/ 22 w 29"/>
                <a:gd name="T17" fmla="*/ 28 h 34"/>
                <a:gd name="T18" fmla="*/ 15 w 29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34">
                  <a:moveTo>
                    <a:pt x="15" y="34"/>
                  </a:moveTo>
                  <a:cubicBezTo>
                    <a:pt x="15" y="34"/>
                    <a:pt x="15" y="34"/>
                    <a:pt x="15" y="34"/>
                  </a:cubicBezTo>
                  <a:cubicBezTo>
                    <a:pt x="11" y="33"/>
                    <a:pt x="8" y="31"/>
                    <a:pt x="7" y="28"/>
                  </a:cubicBezTo>
                  <a:cubicBezTo>
                    <a:pt x="7" y="28"/>
                    <a:pt x="5" y="22"/>
                    <a:pt x="1" y="11"/>
                  </a:cubicBez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2" y="1"/>
                    <a:pt x="15" y="3"/>
                  </a:cubicBezTo>
                  <a:cubicBezTo>
                    <a:pt x="17" y="1"/>
                    <a:pt x="20" y="0"/>
                    <a:pt x="23" y="1"/>
                  </a:cubicBezTo>
                  <a:cubicBezTo>
                    <a:pt x="27" y="2"/>
                    <a:pt x="29" y="7"/>
                    <a:pt x="28" y="11"/>
                  </a:cubicBezTo>
                  <a:cubicBezTo>
                    <a:pt x="24" y="22"/>
                    <a:pt x="22" y="28"/>
                    <a:pt x="22" y="28"/>
                  </a:cubicBezTo>
                  <a:cubicBezTo>
                    <a:pt x="21" y="31"/>
                    <a:pt x="18" y="34"/>
                    <a:pt x="15" y="34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íslîḍê">
              <a:extLst>
                <a:ext uri="{FF2B5EF4-FFF2-40B4-BE49-F238E27FC236}">
                  <a16:creationId xmlns="" xmlns:a16="http://schemas.microsoft.com/office/drawing/2014/main" id="{0E73F431-4D7E-4AD5-B1EC-CC57B504E4DD}"/>
                </a:ext>
              </a:extLst>
            </p:cNvPr>
            <p:cNvSpPr/>
            <p:nvPr/>
          </p:nvSpPr>
          <p:spPr bwMode="auto">
            <a:xfrm>
              <a:off x="8382854" y="4326047"/>
              <a:ext cx="929478" cy="607490"/>
            </a:xfrm>
            <a:custGeom>
              <a:avLst/>
              <a:gdLst>
                <a:gd name="T0" fmla="*/ 350 w 668"/>
                <a:gd name="T1" fmla="*/ 10 h 438"/>
                <a:gd name="T2" fmla="*/ 375 w 668"/>
                <a:gd name="T3" fmla="*/ 0 h 438"/>
                <a:gd name="T4" fmla="*/ 402 w 668"/>
                <a:gd name="T5" fmla="*/ 9 h 438"/>
                <a:gd name="T6" fmla="*/ 375 w 668"/>
                <a:gd name="T7" fmla="*/ 16 h 438"/>
                <a:gd name="T8" fmla="*/ 358 w 668"/>
                <a:gd name="T9" fmla="*/ 17 h 438"/>
                <a:gd name="T10" fmla="*/ 478 w 668"/>
                <a:gd name="T11" fmla="*/ 46 h 438"/>
                <a:gd name="T12" fmla="*/ 444 w 668"/>
                <a:gd name="T13" fmla="*/ 20 h 438"/>
                <a:gd name="T14" fmla="*/ 487 w 668"/>
                <a:gd name="T15" fmla="*/ 32 h 438"/>
                <a:gd name="T16" fmla="*/ 483 w 668"/>
                <a:gd name="T17" fmla="*/ 47 h 438"/>
                <a:gd name="T18" fmla="*/ 263 w 668"/>
                <a:gd name="T19" fmla="*/ 46 h 438"/>
                <a:gd name="T20" fmla="*/ 298 w 668"/>
                <a:gd name="T21" fmla="*/ 18 h 438"/>
                <a:gd name="T22" fmla="*/ 305 w 668"/>
                <a:gd name="T23" fmla="*/ 32 h 438"/>
                <a:gd name="T24" fmla="*/ 270 w 668"/>
                <a:gd name="T25" fmla="*/ 50 h 438"/>
                <a:gd name="T26" fmla="*/ 549 w 668"/>
                <a:gd name="T27" fmla="*/ 105 h 438"/>
                <a:gd name="T28" fmla="*/ 524 w 668"/>
                <a:gd name="T29" fmla="*/ 69 h 438"/>
                <a:gd name="T30" fmla="*/ 561 w 668"/>
                <a:gd name="T31" fmla="*/ 94 h 438"/>
                <a:gd name="T32" fmla="*/ 555 w 668"/>
                <a:gd name="T33" fmla="*/ 107 h 438"/>
                <a:gd name="T34" fmla="*/ 193 w 668"/>
                <a:gd name="T35" fmla="*/ 109 h 438"/>
                <a:gd name="T36" fmla="*/ 218 w 668"/>
                <a:gd name="T37" fmla="*/ 72 h 438"/>
                <a:gd name="T38" fmla="*/ 229 w 668"/>
                <a:gd name="T39" fmla="*/ 84 h 438"/>
                <a:gd name="T40" fmla="*/ 198 w 668"/>
                <a:gd name="T41" fmla="*/ 111 h 438"/>
                <a:gd name="T42" fmla="*/ 606 w 668"/>
                <a:gd name="T43" fmla="*/ 179 h 438"/>
                <a:gd name="T44" fmla="*/ 588 w 668"/>
                <a:gd name="T45" fmla="*/ 139 h 438"/>
                <a:gd name="T46" fmla="*/ 619 w 668"/>
                <a:gd name="T47" fmla="*/ 170 h 438"/>
                <a:gd name="T48" fmla="*/ 612 w 668"/>
                <a:gd name="T49" fmla="*/ 183 h 438"/>
                <a:gd name="T50" fmla="*/ 135 w 668"/>
                <a:gd name="T51" fmla="*/ 184 h 438"/>
                <a:gd name="T52" fmla="*/ 154 w 668"/>
                <a:gd name="T53" fmla="*/ 144 h 438"/>
                <a:gd name="T54" fmla="*/ 166 w 668"/>
                <a:gd name="T55" fmla="*/ 153 h 438"/>
                <a:gd name="T56" fmla="*/ 139 w 668"/>
                <a:gd name="T57" fmla="*/ 185 h 438"/>
                <a:gd name="T58" fmla="*/ 652 w 668"/>
                <a:gd name="T59" fmla="*/ 261 h 438"/>
                <a:gd name="T60" fmla="*/ 639 w 668"/>
                <a:gd name="T61" fmla="*/ 219 h 438"/>
                <a:gd name="T62" fmla="*/ 666 w 668"/>
                <a:gd name="T63" fmla="*/ 254 h 438"/>
                <a:gd name="T64" fmla="*/ 659 w 668"/>
                <a:gd name="T65" fmla="*/ 266 h 438"/>
                <a:gd name="T66" fmla="*/ 86 w 668"/>
                <a:gd name="T67" fmla="*/ 265 h 438"/>
                <a:gd name="T68" fmla="*/ 100 w 668"/>
                <a:gd name="T69" fmla="*/ 223 h 438"/>
                <a:gd name="T70" fmla="*/ 114 w 668"/>
                <a:gd name="T71" fmla="*/ 231 h 438"/>
                <a:gd name="T72" fmla="*/ 89 w 668"/>
                <a:gd name="T73" fmla="*/ 266 h 438"/>
                <a:gd name="T74" fmla="*/ 43 w 668"/>
                <a:gd name="T75" fmla="*/ 350 h 438"/>
                <a:gd name="T76" fmla="*/ 55 w 668"/>
                <a:gd name="T77" fmla="*/ 307 h 438"/>
                <a:gd name="T78" fmla="*/ 69 w 668"/>
                <a:gd name="T79" fmla="*/ 314 h 438"/>
                <a:gd name="T80" fmla="*/ 46 w 668"/>
                <a:gd name="T81" fmla="*/ 351 h 438"/>
                <a:gd name="T82" fmla="*/ 6 w 668"/>
                <a:gd name="T83" fmla="*/ 437 h 438"/>
                <a:gd name="T84" fmla="*/ 15 w 668"/>
                <a:gd name="T85" fmla="*/ 394 h 438"/>
                <a:gd name="T86" fmla="*/ 30 w 668"/>
                <a:gd name="T87" fmla="*/ 400 h 438"/>
                <a:gd name="T88" fmla="*/ 9 w 668"/>
                <a:gd name="T89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8" h="438">
                  <a:moveTo>
                    <a:pt x="358" y="17"/>
                  </a:moveTo>
                  <a:cubicBezTo>
                    <a:pt x="354" y="17"/>
                    <a:pt x="351" y="14"/>
                    <a:pt x="350" y="10"/>
                  </a:cubicBezTo>
                  <a:cubicBezTo>
                    <a:pt x="350" y="5"/>
                    <a:pt x="353" y="2"/>
                    <a:pt x="357" y="1"/>
                  </a:cubicBezTo>
                  <a:cubicBezTo>
                    <a:pt x="363" y="0"/>
                    <a:pt x="369" y="0"/>
                    <a:pt x="375" y="0"/>
                  </a:cubicBezTo>
                  <a:cubicBezTo>
                    <a:pt x="381" y="0"/>
                    <a:pt x="388" y="0"/>
                    <a:pt x="394" y="1"/>
                  </a:cubicBezTo>
                  <a:cubicBezTo>
                    <a:pt x="399" y="1"/>
                    <a:pt x="402" y="5"/>
                    <a:pt x="402" y="9"/>
                  </a:cubicBezTo>
                  <a:cubicBezTo>
                    <a:pt x="401" y="14"/>
                    <a:pt x="397" y="17"/>
                    <a:pt x="393" y="16"/>
                  </a:cubicBezTo>
                  <a:cubicBezTo>
                    <a:pt x="387" y="16"/>
                    <a:pt x="381" y="16"/>
                    <a:pt x="375" y="16"/>
                  </a:cubicBezTo>
                  <a:cubicBezTo>
                    <a:pt x="370" y="16"/>
                    <a:pt x="364" y="16"/>
                    <a:pt x="359" y="17"/>
                  </a:cubicBezTo>
                  <a:cubicBezTo>
                    <a:pt x="358" y="17"/>
                    <a:pt x="358" y="17"/>
                    <a:pt x="358" y="17"/>
                  </a:cubicBezTo>
                  <a:close/>
                  <a:moveTo>
                    <a:pt x="483" y="47"/>
                  </a:moveTo>
                  <a:cubicBezTo>
                    <a:pt x="481" y="47"/>
                    <a:pt x="480" y="46"/>
                    <a:pt x="478" y="46"/>
                  </a:cubicBezTo>
                  <a:cubicBezTo>
                    <a:pt x="468" y="39"/>
                    <a:pt x="458" y="34"/>
                    <a:pt x="448" y="30"/>
                  </a:cubicBezTo>
                  <a:cubicBezTo>
                    <a:pt x="444" y="28"/>
                    <a:pt x="442" y="24"/>
                    <a:pt x="444" y="20"/>
                  </a:cubicBezTo>
                  <a:cubicBezTo>
                    <a:pt x="445" y="15"/>
                    <a:pt x="450" y="14"/>
                    <a:pt x="454" y="15"/>
                  </a:cubicBezTo>
                  <a:cubicBezTo>
                    <a:pt x="465" y="20"/>
                    <a:pt x="476" y="25"/>
                    <a:pt x="487" y="32"/>
                  </a:cubicBezTo>
                  <a:cubicBezTo>
                    <a:pt x="491" y="34"/>
                    <a:pt x="492" y="39"/>
                    <a:pt x="489" y="43"/>
                  </a:cubicBezTo>
                  <a:cubicBezTo>
                    <a:pt x="488" y="45"/>
                    <a:pt x="485" y="47"/>
                    <a:pt x="483" y="47"/>
                  </a:cubicBezTo>
                  <a:close/>
                  <a:moveTo>
                    <a:pt x="270" y="50"/>
                  </a:moveTo>
                  <a:cubicBezTo>
                    <a:pt x="268" y="50"/>
                    <a:pt x="265" y="48"/>
                    <a:pt x="263" y="46"/>
                  </a:cubicBezTo>
                  <a:cubicBezTo>
                    <a:pt x="261" y="42"/>
                    <a:pt x="262" y="37"/>
                    <a:pt x="266" y="35"/>
                  </a:cubicBezTo>
                  <a:cubicBezTo>
                    <a:pt x="277" y="28"/>
                    <a:pt x="288" y="22"/>
                    <a:pt x="298" y="18"/>
                  </a:cubicBezTo>
                  <a:cubicBezTo>
                    <a:pt x="302" y="16"/>
                    <a:pt x="307" y="18"/>
                    <a:pt x="309" y="22"/>
                  </a:cubicBezTo>
                  <a:cubicBezTo>
                    <a:pt x="311" y="26"/>
                    <a:pt x="309" y="30"/>
                    <a:pt x="305" y="32"/>
                  </a:cubicBezTo>
                  <a:cubicBezTo>
                    <a:pt x="295" y="37"/>
                    <a:pt x="285" y="42"/>
                    <a:pt x="275" y="48"/>
                  </a:cubicBezTo>
                  <a:cubicBezTo>
                    <a:pt x="273" y="49"/>
                    <a:pt x="272" y="50"/>
                    <a:pt x="270" y="50"/>
                  </a:cubicBezTo>
                  <a:close/>
                  <a:moveTo>
                    <a:pt x="555" y="107"/>
                  </a:moveTo>
                  <a:cubicBezTo>
                    <a:pt x="553" y="107"/>
                    <a:pt x="551" y="107"/>
                    <a:pt x="549" y="105"/>
                  </a:cubicBezTo>
                  <a:cubicBezTo>
                    <a:pt x="541" y="96"/>
                    <a:pt x="533" y="88"/>
                    <a:pt x="524" y="80"/>
                  </a:cubicBezTo>
                  <a:cubicBezTo>
                    <a:pt x="521" y="77"/>
                    <a:pt x="521" y="72"/>
                    <a:pt x="524" y="69"/>
                  </a:cubicBezTo>
                  <a:cubicBezTo>
                    <a:pt x="527" y="66"/>
                    <a:pt x="532" y="65"/>
                    <a:pt x="535" y="68"/>
                  </a:cubicBezTo>
                  <a:cubicBezTo>
                    <a:pt x="544" y="76"/>
                    <a:pt x="552" y="85"/>
                    <a:pt x="561" y="94"/>
                  </a:cubicBezTo>
                  <a:cubicBezTo>
                    <a:pt x="564" y="97"/>
                    <a:pt x="564" y="102"/>
                    <a:pt x="560" y="105"/>
                  </a:cubicBezTo>
                  <a:cubicBezTo>
                    <a:pt x="559" y="107"/>
                    <a:pt x="557" y="107"/>
                    <a:pt x="555" y="107"/>
                  </a:cubicBezTo>
                  <a:close/>
                  <a:moveTo>
                    <a:pt x="198" y="111"/>
                  </a:moveTo>
                  <a:cubicBezTo>
                    <a:pt x="196" y="111"/>
                    <a:pt x="194" y="110"/>
                    <a:pt x="193" y="109"/>
                  </a:cubicBezTo>
                  <a:cubicBezTo>
                    <a:pt x="189" y="106"/>
                    <a:pt x="189" y="101"/>
                    <a:pt x="192" y="97"/>
                  </a:cubicBezTo>
                  <a:cubicBezTo>
                    <a:pt x="201" y="88"/>
                    <a:pt x="209" y="80"/>
                    <a:pt x="218" y="72"/>
                  </a:cubicBezTo>
                  <a:cubicBezTo>
                    <a:pt x="221" y="69"/>
                    <a:pt x="226" y="69"/>
                    <a:pt x="229" y="72"/>
                  </a:cubicBezTo>
                  <a:cubicBezTo>
                    <a:pt x="232" y="76"/>
                    <a:pt x="232" y="81"/>
                    <a:pt x="229" y="84"/>
                  </a:cubicBezTo>
                  <a:cubicBezTo>
                    <a:pt x="221" y="91"/>
                    <a:pt x="212" y="100"/>
                    <a:pt x="204" y="108"/>
                  </a:cubicBezTo>
                  <a:cubicBezTo>
                    <a:pt x="202" y="110"/>
                    <a:pt x="200" y="111"/>
                    <a:pt x="198" y="111"/>
                  </a:cubicBezTo>
                  <a:close/>
                  <a:moveTo>
                    <a:pt x="612" y="183"/>
                  </a:moveTo>
                  <a:cubicBezTo>
                    <a:pt x="610" y="183"/>
                    <a:pt x="607" y="181"/>
                    <a:pt x="606" y="179"/>
                  </a:cubicBezTo>
                  <a:cubicBezTo>
                    <a:pt x="599" y="169"/>
                    <a:pt x="593" y="159"/>
                    <a:pt x="586" y="150"/>
                  </a:cubicBezTo>
                  <a:cubicBezTo>
                    <a:pt x="583" y="147"/>
                    <a:pt x="584" y="142"/>
                    <a:pt x="588" y="139"/>
                  </a:cubicBezTo>
                  <a:cubicBezTo>
                    <a:pt x="591" y="136"/>
                    <a:pt x="596" y="137"/>
                    <a:pt x="599" y="141"/>
                  </a:cubicBezTo>
                  <a:cubicBezTo>
                    <a:pt x="606" y="150"/>
                    <a:pt x="613" y="160"/>
                    <a:pt x="619" y="170"/>
                  </a:cubicBezTo>
                  <a:cubicBezTo>
                    <a:pt x="622" y="174"/>
                    <a:pt x="621" y="179"/>
                    <a:pt x="617" y="182"/>
                  </a:cubicBezTo>
                  <a:cubicBezTo>
                    <a:pt x="615" y="182"/>
                    <a:pt x="614" y="183"/>
                    <a:pt x="612" y="183"/>
                  </a:cubicBezTo>
                  <a:close/>
                  <a:moveTo>
                    <a:pt x="139" y="185"/>
                  </a:moveTo>
                  <a:cubicBezTo>
                    <a:pt x="138" y="185"/>
                    <a:pt x="136" y="185"/>
                    <a:pt x="135" y="184"/>
                  </a:cubicBezTo>
                  <a:cubicBezTo>
                    <a:pt x="131" y="181"/>
                    <a:pt x="130" y="176"/>
                    <a:pt x="133" y="173"/>
                  </a:cubicBezTo>
                  <a:cubicBezTo>
                    <a:pt x="140" y="163"/>
                    <a:pt x="147" y="153"/>
                    <a:pt x="154" y="144"/>
                  </a:cubicBezTo>
                  <a:cubicBezTo>
                    <a:pt x="156" y="140"/>
                    <a:pt x="161" y="139"/>
                    <a:pt x="165" y="142"/>
                  </a:cubicBezTo>
                  <a:cubicBezTo>
                    <a:pt x="168" y="145"/>
                    <a:pt x="169" y="150"/>
                    <a:pt x="166" y="153"/>
                  </a:cubicBezTo>
                  <a:cubicBezTo>
                    <a:pt x="160" y="162"/>
                    <a:pt x="153" y="172"/>
                    <a:pt x="146" y="182"/>
                  </a:cubicBezTo>
                  <a:cubicBezTo>
                    <a:pt x="144" y="184"/>
                    <a:pt x="142" y="185"/>
                    <a:pt x="139" y="185"/>
                  </a:cubicBezTo>
                  <a:close/>
                  <a:moveTo>
                    <a:pt x="659" y="266"/>
                  </a:moveTo>
                  <a:cubicBezTo>
                    <a:pt x="656" y="266"/>
                    <a:pt x="653" y="264"/>
                    <a:pt x="652" y="261"/>
                  </a:cubicBezTo>
                  <a:cubicBezTo>
                    <a:pt x="646" y="250"/>
                    <a:pt x="641" y="240"/>
                    <a:pt x="636" y="230"/>
                  </a:cubicBezTo>
                  <a:cubicBezTo>
                    <a:pt x="633" y="226"/>
                    <a:pt x="635" y="221"/>
                    <a:pt x="639" y="219"/>
                  </a:cubicBezTo>
                  <a:cubicBezTo>
                    <a:pt x="643" y="217"/>
                    <a:pt x="648" y="218"/>
                    <a:pt x="650" y="222"/>
                  </a:cubicBezTo>
                  <a:cubicBezTo>
                    <a:pt x="655" y="232"/>
                    <a:pt x="661" y="243"/>
                    <a:pt x="666" y="254"/>
                  </a:cubicBezTo>
                  <a:cubicBezTo>
                    <a:pt x="668" y="258"/>
                    <a:pt x="666" y="263"/>
                    <a:pt x="662" y="265"/>
                  </a:cubicBezTo>
                  <a:cubicBezTo>
                    <a:pt x="661" y="265"/>
                    <a:pt x="660" y="266"/>
                    <a:pt x="659" y="266"/>
                  </a:cubicBezTo>
                  <a:close/>
                  <a:moveTo>
                    <a:pt x="89" y="266"/>
                  </a:moveTo>
                  <a:cubicBezTo>
                    <a:pt x="88" y="266"/>
                    <a:pt x="87" y="266"/>
                    <a:pt x="86" y="265"/>
                  </a:cubicBezTo>
                  <a:cubicBezTo>
                    <a:pt x="82" y="263"/>
                    <a:pt x="80" y="258"/>
                    <a:pt x="82" y="254"/>
                  </a:cubicBezTo>
                  <a:cubicBezTo>
                    <a:pt x="88" y="243"/>
                    <a:pt x="94" y="233"/>
                    <a:pt x="100" y="223"/>
                  </a:cubicBezTo>
                  <a:cubicBezTo>
                    <a:pt x="103" y="219"/>
                    <a:pt x="108" y="218"/>
                    <a:pt x="111" y="220"/>
                  </a:cubicBezTo>
                  <a:cubicBezTo>
                    <a:pt x="115" y="223"/>
                    <a:pt x="116" y="227"/>
                    <a:pt x="114" y="231"/>
                  </a:cubicBezTo>
                  <a:cubicBezTo>
                    <a:pt x="108" y="241"/>
                    <a:pt x="102" y="251"/>
                    <a:pt x="96" y="262"/>
                  </a:cubicBezTo>
                  <a:cubicBezTo>
                    <a:pt x="95" y="265"/>
                    <a:pt x="92" y="266"/>
                    <a:pt x="89" y="266"/>
                  </a:cubicBezTo>
                  <a:close/>
                  <a:moveTo>
                    <a:pt x="46" y="351"/>
                  </a:moveTo>
                  <a:cubicBezTo>
                    <a:pt x="45" y="351"/>
                    <a:pt x="44" y="350"/>
                    <a:pt x="43" y="350"/>
                  </a:cubicBezTo>
                  <a:cubicBezTo>
                    <a:pt x="39" y="348"/>
                    <a:pt x="37" y="343"/>
                    <a:pt x="39" y="339"/>
                  </a:cubicBezTo>
                  <a:cubicBezTo>
                    <a:pt x="44" y="328"/>
                    <a:pt x="49" y="318"/>
                    <a:pt x="55" y="307"/>
                  </a:cubicBezTo>
                  <a:cubicBezTo>
                    <a:pt x="57" y="303"/>
                    <a:pt x="61" y="301"/>
                    <a:pt x="65" y="303"/>
                  </a:cubicBezTo>
                  <a:cubicBezTo>
                    <a:pt x="69" y="305"/>
                    <a:pt x="71" y="310"/>
                    <a:pt x="69" y="314"/>
                  </a:cubicBezTo>
                  <a:cubicBezTo>
                    <a:pt x="64" y="325"/>
                    <a:pt x="59" y="335"/>
                    <a:pt x="54" y="346"/>
                  </a:cubicBezTo>
                  <a:cubicBezTo>
                    <a:pt x="52" y="349"/>
                    <a:pt x="49" y="351"/>
                    <a:pt x="46" y="351"/>
                  </a:cubicBezTo>
                  <a:close/>
                  <a:moveTo>
                    <a:pt x="9" y="438"/>
                  </a:moveTo>
                  <a:cubicBezTo>
                    <a:pt x="8" y="438"/>
                    <a:pt x="7" y="438"/>
                    <a:pt x="6" y="437"/>
                  </a:cubicBezTo>
                  <a:cubicBezTo>
                    <a:pt x="2" y="436"/>
                    <a:pt x="0" y="431"/>
                    <a:pt x="2" y="427"/>
                  </a:cubicBezTo>
                  <a:cubicBezTo>
                    <a:pt x="6" y="416"/>
                    <a:pt x="11" y="405"/>
                    <a:pt x="15" y="394"/>
                  </a:cubicBezTo>
                  <a:cubicBezTo>
                    <a:pt x="17" y="390"/>
                    <a:pt x="22" y="388"/>
                    <a:pt x="26" y="390"/>
                  </a:cubicBezTo>
                  <a:cubicBezTo>
                    <a:pt x="30" y="391"/>
                    <a:pt x="32" y="396"/>
                    <a:pt x="30" y="400"/>
                  </a:cubicBezTo>
                  <a:cubicBezTo>
                    <a:pt x="25" y="411"/>
                    <a:pt x="21" y="422"/>
                    <a:pt x="17" y="433"/>
                  </a:cubicBezTo>
                  <a:cubicBezTo>
                    <a:pt x="15" y="436"/>
                    <a:pt x="12" y="438"/>
                    <a:pt x="9" y="438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í$ľíde">
              <a:extLst>
                <a:ext uri="{FF2B5EF4-FFF2-40B4-BE49-F238E27FC236}">
                  <a16:creationId xmlns="" xmlns:a16="http://schemas.microsoft.com/office/drawing/2014/main" id="{D54C6544-7042-43B6-9FC8-946BA8306647}"/>
                </a:ext>
              </a:extLst>
            </p:cNvPr>
            <p:cNvSpPr/>
            <p:nvPr/>
          </p:nvSpPr>
          <p:spPr bwMode="auto">
            <a:xfrm>
              <a:off x="9320263" y="4746374"/>
              <a:ext cx="41239" cy="44412"/>
            </a:xfrm>
            <a:custGeom>
              <a:avLst/>
              <a:gdLst>
                <a:gd name="T0" fmla="*/ 15 w 30"/>
                <a:gd name="T1" fmla="*/ 33 h 33"/>
                <a:gd name="T2" fmla="*/ 8 w 30"/>
                <a:gd name="T3" fmla="*/ 28 h 33"/>
                <a:gd name="T4" fmla="*/ 1 w 30"/>
                <a:gd name="T5" fmla="*/ 11 h 33"/>
                <a:gd name="T6" fmla="*/ 6 w 30"/>
                <a:gd name="T7" fmla="*/ 1 h 33"/>
                <a:gd name="T8" fmla="*/ 15 w 30"/>
                <a:gd name="T9" fmla="*/ 3 h 33"/>
                <a:gd name="T10" fmla="*/ 24 w 30"/>
                <a:gd name="T11" fmla="*/ 1 h 33"/>
                <a:gd name="T12" fmla="*/ 29 w 30"/>
                <a:gd name="T13" fmla="*/ 11 h 33"/>
                <a:gd name="T14" fmla="*/ 23 w 30"/>
                <a:gd name="T15" fmla="*/ 28 h 33"/>
                <a:gd name="T16" fmla="*/ 15 w 30"/>
                <a:gd name="T17" fmla="*/ 33 h 33"/>
                <a:gd name="T18" fmla="*/ 15 w 30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3">
                  <a:moveTo>
                    <a:pt x="15" y="33"/>
                  </a:moveTo>
                  <a:cubicBezTo>
                    <a:pt x="12" y="33"/>
                    <a:pt x="9" y="31"/>
                    <a:pt x="8" y="28"/>
                  </a:cubicBezTo>
                  <a:cubicBezTo>
                    <a:pt x="8" y="28"/>
                    <a:pt x="6" y="22"/>
                    <a:pt x="1" y="11"/>
                  </a:cubicBez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3" y="1"/>
                    <a:pt x="15" y="3"/>
                  </a:cubicBezTo>
                  <a:cubicBezTo>
                    <a:pt x="17" y="1"/>
                    <a:pt x="20" y="0"/>
                    <a:pt x="24" y="1"/>
                  </a:cubicBezTo>
                  <a:cubicBezTo>
                    <a:pt x="28" y="2"/>
                    <a:pt x="30" y="7"/>
                    <a:pt x="29" y="11"/>
                  </a:cubicBezTo>
                  <a:cubicBezTo>
                    <a:pt x="25" y="22"/>
                    <a:pt x="23" y="28"/>
                    <a:pt x="23" y="28"/>
                  </a:cubicBezTo>
                  <a:cubicBezTo>
                    <a:pt x="22" y="31"/>
                    <a:pt x="19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ŝlïďe">
              <a:extLst>
                <a:ext uri="{FF2B5EF4-FFF2-40B4-BE49-F238E27FC236}">
                  <a16:creationId xmlns="" xmlns:a16="http://schemas.microsoft.com/office/drawing/2014/main" id="{FD8B8BA3-55AB-4702-A65A-D14C2DCF3E33}"/>
                </a:ext>
              </a:extLst>
            </p:cNvPr>
            <p:cNvSpPr/>
            <p:nvPr/>
          </p:nvSpPr>
          <p:spPr bwMode="auto">
            <a:xfrm>
              <a:off x="9366260" y="4053232"/>
              <a:ext cx="886652" cy="634454"/>
            </a:xfrm>
            <a:custGeom>
              <a:avLst/>
              <a:gdLst>
                <a:gd name="T0" fmla="*/ 403 w 638"/>
                <a:gd name="T1" fmla="*/ 21 h 458"/>
                <a:gd name="T2" fmla="*/ 360 w 638"/>
                <a:gd name="T3" fmla="*/ 8 h 458"/>
                <a:gd name="T4" fmla="*/ 407 w 638"/>
                <a:gd name="T5" fmla="*/ 6 h 458"/>
                <a:gd name="T6" fmla="*/ 405 w 638"/>
                <a:gd name="T7" fmla="*/ 21 h 458"/>
                <a:gd name="T8" fmla="*/ 268 w 638"/>
                <a:gd name="T9" fmla="*/ 41 h 458"/>
                <a:gd name="T10" fmla="*/ 305 w 638"/>
                <a:gd name="T11" fmla="*/ 13 h 458"/>
                <a:gd name="T12" fmla="*/ 311 w 638"/>
                <a:gd name="T13" fmla="*/ 27 h 458"/>
                <a:gd name="T14" fmla="*/ 275 w 638"/>
                <a:gd name="T15" fmla="*/ 45 h 458"/>
                <a:gd name="T16" fmla="*/ 490 w 638"/>
                <a:gd name="T17" fmla="*/ 62 h 458"/>
                <a:gd name="T18" fmla="*/ 456 w 638"/>
                <a:gd name="T19" fmla="*/ 32 h 458"/>
                <a:gd name="T20" fmla="*/ 499 w 638"/>
                <a:gd name="T21" fmla="*/ 49 h 458"/>
                <a:gd name="T22" fmla="*/ 494 w 638"/>
                <a:gd name="T23" fmla="*/ 63 h 458"/>
                <a:gd name="T24" fmla="*/ 195 w 638"/>
                <a:gd name="T25" fmla="*/ 109 h 458"/>
                <a:gd name="T26" fmla="*/ 221 w 638"/>
                <a:gd name="T27" fmla="*/ 70 h 458"/>
                <a:gd name="T28" fmla="*/ 232 w 638"/>
                <a:gd name="T29" fmla="*/ 82 h 458"/>
                <a:gd name="T30" fmla="*/ 200 w 638"/>
                <a:gd name="T31" fmla="*/ 111 h 458"/>
                <a:gd name="T32" fmla="*/ 562 w 638"/>
                <a:gd name="T33" fmla="*/ 127 h 458"/>
                <a:gd name="T34" fmla="*/ 536 w 638"/>
                <a:gd name="T35" fmla="*/ 89 h 458"/>
                <a:gd name="T36" fmla="*/ 574 w 638"/>
                <a:gd name="T37" fmla="*/ 116 h 458"/>
                <a:gd name="T38" fmla="*/ 568 w 638"/>
                <a:gd name="T39" fmla="*/ 130 h 458"/>
                <a:gd name="T40" fmla="*/ 137 w 638"/>
                <a:gd name="T41" fmla="*/ 189 h 458"/>
                <a:gd name="T42" fmla="*/ 155 w 638"/>
                <a:gd name="T43" fmla="*/ 147 h 458"/>
                <a:gd name="T44" fmla="*/ 169 w 638"/>
                <a:gd name="T45" fmla="*/ 156 h 458"/>
                <a:gd name="T46" fmla="*/ 141 w 638"/>
                <a:gd name="T47" fmla="*/ 190 h 458"/>
                <a:gd name="T48" fmla="*/ 622 w 638"/>
                <a:gd name="T49" fmla="*/ 205 h 458"/>
                <a:gd name="T50" fmla="*/ 602 w 638"/>
                <a:gd name="T51" fmla="*/ 163 h 458"/>
                <a:gd name="T52" fmla="*/ 635 w 638"/>
                <a:gd name="T53" fmla="*/ 196 h 458"/>
                <a:gd name="T54" fmla="*/ 629 w 638"/>
                <a:gd name="T55" fmla="*/ 208 h 458"/>
                <a:gd name="T56" fmla="*/ 87 w 638"/>
                <a:gd name="T57" fmla="*/ 276 h 458"/>
                <a:gd name="T58" fmla="*/ 102 w 638"/>
                <a:gd name="T59" fmla="*/ 232 h 458"/>
                <a:gd name="T60" fmla="*/ 116 w 638"/>
                <a:gd name="T61" fmla="*/ 240 h 458"/>
                <a:gd name="T62" fmla="*/ 91 w 638"/>
                <a:gd name="T63" fmla="*/ 276 h 458"/>
                <a:gd name="T64" fmla="*/ 44 w 638"/>
                <a:gd name="T65" fmla="*/ 365 h 458"/>
                <a:gd name="T66" fmla="*/ 56 w 638"/>
                <a:gd name="T67" fmla="*/ 321 h 458"/>
                <a:gd name="T68" fmla="*/ 70 w 638"/>
                <a:gd name="T69" fmla="*/ 328 h 458"/>
                <a:gd name="T70" fmla="*/ 48 w 638"/>
                <a:gd name="T71" fmla="*/ 366 h 458"/>
                <a:gd name="T72" fmla="*/ 7 w 638"/>
                <a:gd name="T73" fmla="*/ 457 h 458"/>
                <a:gd name="T74" fmla="*/ 16 w 638"/>
                <a:gd name="T75" fmla="*/ 412 h 458"/>
                <a:gd name="T76" fmla="*/ 31 w 638"/>
                <a:gd name="T77" fmla="*/ 418 h 458"/>
                <a:gd name="T78" fmla="*/ 9 w 638"/>
                <a:gd name="T79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8" h="458">
                  <a:moveTo>
                    <a:pt x="405" y="21"/>
                  </a:moveTo>
                  <a:cubicBezTo>
                    <a:pt x="404" y="21"/>
                    <a:pt x="404" y="21"/>
                    <a:pt x="403" y="21"/>
                  </a:cubicBezTo>
                  <a:cubicBezTo>
                    <a:pt x="391" y="18"/>
                    <a:pt x="380" y="17"/>
                    <a:pt x="368" y="17"/>
                  </a:cubicBezTo>
                  <a:cubicBezTo>
                    <a:pt x="363" y="17"/>
                    <a:pt x="360" y="13"/>
                    <a:pt x="360" y="8"/>
                  </a:cubicBezTo>
                  <a:cubicBezTo>
                    <a:pt x="360" y="4"/>
                    <a:pt x="364" y="0"/>
                    <a:pt x="368" y="1"/>
                  </a:cubicBezTo>
                  <a:cubicBezTo>
                    <a:pt x="381" y="1"/>
                    <a:pt x="394" y="3"/>
                    <a:pt x="407" y="6"/>
                  </a:cubicBezTo>
                  <a:cubicBezTo>
                    <a:pt x="411" y="6"/>
                    <a:pt x="414" y="11"/>
                    <a:pt x="413" y="15"/>
                  </a:cubicBezTo>
                  <a:cubicBezTo>
                    <a:pt x="412" y="19"/>
                    <a:pt x="409" y="21"/>
                    <a:pt x="405" y="21"/>
                  </a:cubicBezTo>
                  <a:close/>
                  <a:moveTo>
                    <a:pt x="275" y="45"/>
                  </a:moveTo>
                  <a:cubicBezTo>
                    <a:pt x="272" y="45"/>
                    <a:pt x="269" y="44"/>
                    <a:pt x="268" y="41"/>
                  </a:cubicBezTo>
                  <a:cubicBezTo>
                    <a:pt x="265" y="38"/>
                    <a:pt x="267" y="33"/>
                    <a:pt x="270" y="30"/>
                  </a:cubicBezTo>
                  <a:cubicBezTo>
                    <a:pt x="282" y="23"/>
                    <a:pt x="293" y="17"/>
                    <a:pt x="305" y="13"/>
                  </a:cubicBezTo>
                  <a:cubicBezTo>
                    <a:pt x="309" y="11"/>
                    <a:pt x="313" y="13"/>
                    <a:pt x="315" y="17"/>
                  </a:cubicBezTo>
                  <a:cubicBezTo>
                    <a:pt x="317" y="21"/>
                    <a:pt x="315" y="26"/>
                    <a:pt x="311" y="27"/>
                  </a:cubicBezTo>
                  <a:cubicBezTo>
                    <a:pt x="300" y="32"/>
                    <a:pt x="289" y="37"/>
                    <a:pt x="279" y="44"/>
                  </a:cubicBezTo>
                  <a:cubicBezTo>
                    <a:pt x="278" y="45"/>
                    <a:pt x="276" y="45"/>
                    <a:pt x="275" y="45"/>
                  </a:cubicBezTo>
                  <a:close/>
                  <a:moveTo>
                    <a:pt x="494" y="63"/>
                  </a:moveTo>
                  <a:cubicBezTo>
                    <a:pt x="493" y="63"/>
                    <a:pt x="491" y="63"/>
                    <a:pt x="490" y="62"/>
                  </a:cubicBezTo>
                  <a:cubicBezTo>
                    <a:pt x="480" y="54"/>
                    <a:pt x="469" y="48"/>
                    <a:pt x="459" y="43"/>
                  </a:cubicBezTo>
                  <a:cubicBezTo>
                    <a:pt x="455" y="40"/>
                    <a:pt x="454" y="36"/>
                    <a:pt x="456" y="32"/>
                  </a:cubicBezTo>
                  <a:cubicBezTo>
                    <a:pt x="458" y="28"/>
                    <a:pt x="463" y="26"/>
                    <a:pt x="467" y="28"/>
                  </a:cubicBezTo>
                  <a:cubicBezTo>
                    <a:pt x="477" y="34"/>
                    <a:pt x="488" y="41"/>
                    <a:pt x="499" y="49"/>
                  </a:cubicBezTo>
                  <a:cubicBezTo>
                    <a:pt x="503" y="51"/>
                    <a:pt x="503" y="56"/>
                    <a:pt x="501" y="60"/>
                  </a:cubicBezTo>
                  <a:cubicBezTo>
                    <a:pt x="499" y="62"/>
                    <a:pt x="497" y="63"/>
                    <a:pt x="494" y="63"/>
                  </a:cubicBezTo>
                  <a:close/>
                  <a:moveTo>
                    <a:pt x="200" y="111"/>
                  </a:moveTo>
                  <a:cubicBezTo>
                    <a:pt x="199" y="111"/>
                    <a:pt x="197" y="110"/>
                    <a:pt x="195" y="109"/>
                  </a:cubicBezTo>
                  <a:cubicBezTo>
                    <a:pt x="192" y="106"/>
                    <a:pt x="192" y="101"/>
                    <a:pt x="194" y="98"/>
                  </a:cubicBezTo>
                  <a:cubicBezTo>
                    <a:pt x="203" y="88"/>
                    <a:pt x="212" y="78"/>
                    <a:pt x="221" y="70"/>
                  </a:cubicBezTo>
                  <a:cubicBezTo>
                    <a:pt x="224" y="67"/>
                    <a:pt x="229" y="67"/>
                    <a:pt x="232" y="70"/>
                  </a:cubicBezTo>
                  <a:cubicBezTo>
                    <a:pt x="235" y="73"/>
                    <a:pt x="235" y="78"/>
                    <a:pt x="232" y="82"/>
                  </a:cubicBezTo>
                  <a:cubicBezTo>
                    <a:pt x="223" y="90"/>
                    <a:pt x="215" y="99"/>
                    <a:pt x="206" y="108"/>
                  </a:cubicBezTo>
                  <a:cubicBezTo>
                    <a:pt x="205" y="110"/>
                    <a:pt x="203" y="111"/>
                    <a:pt x="200" y="111"/>
                  </a:cubicBezTo>
                  <a:close/>
                  <a:moveTo>
                    <a:pt x="568" y="130"/>
                  </a:moveTo>
                  <a:cubicBezTo>
                    <a:pt x="566" y="130"/>
                    <a:pt x="564" y="129"/>
                    <a:pt x="562" y="127"/>
                  </a:cubicBezTo>
                  <a:cubicBezTo>
                    <a:pt x="554" y="118"/>
                    <a:pt x="545" y="109"/>
                    <a:pt x="536" y="101"/>
                  </a:cubicBezTo>
                  <a:cubicBezTo>
                    <a:pt x="533" y="98"/>
                    <a:pt x="533" y="93"/>
                    <a:pt x="536" y="89"/>
                  </a:cubicBezTo>
                  <a:cubicBezTo>
                    <a:pt x="539" y="86"/>
                    <a:pt x="544" y="86"/>
                    <a:pt x="548" y="89"/>
                  </a:cubicBezTo>
                  <a:cubicBezTo>
                    <a:pt x="556" y="98"/>
                    <a:pt x="565" y="107"/>
                    <a:pt x="574" y="116"/>
                  </a:cubicBezTo>
                  <a:cubicBezTo>
                    <a:pt x="577" y="120"/>
                    <a:pt x="577" y="125"/>
                    <a:pt x="573" y="128"/>
                  </a:cubicBezTo>
                  <a:cubicBezTo>
                    <a:pt x="572" y="129"/>
                    <a:pt x="570" y="130"/>
                    <a:pt x="568" y="130"/>
                  </a:cubicBezTo>
                  <a:close/>
                  <a:moveTo>
                    <a:pt x="141" y="190"/>
                  </a:moveTo>
                  <a:cubicBezTo>
                    <a:pt x="140" y="190"/>
                    <a:pt x="138" y="190"/>
                    <a:pt x="137" y="189"/>
                  </a:cubicBezTo>
                  <a:cubicBezTo>
                    <a:pt x="133" y="187"/>
                    <a:pt x="132" y="182"/>
                    <a:pt x="134" y="178"/>
                  </a:cubicBezTo>
                  <a:cubicBezTo>
                    <a:pt x="141" y="167"/>
                    <a:pt x="148" y="157"/>
                    <a:pt x="155" y="147"/>
                  </a:cubicBezTo>
                  <a:cubicBezTo>
                    <a:pt x="158" y="143"/>
                    <a:pt x="163" y="143"/>
                    <a:pt x="167" y="145"/>
                  </a:cubicBezTo>
                  <a:cubicBezTo>
                    <a:pt x="170" y="148"/>
                    <a:pt x="171" y="153"/>
                    <a:pt x="169" y="156"/>
                  </a:cubicBezTo>
                  <a:cubicBezTo>
                    <a:pt x="162" y="166"/>
                    <a:pt x="155" y="176"/>
                    <a:pt x="148" y="187"/>
                  </a:cubicBezTo>
                  <a:cubicBezTo>
                    <a:pt x="146" y="189"/>
                    <a:pt x="144" y="190"/>
                    <a:pt x="141" y="190"/>
                  </a:cubicBezTo>
                  <a:close/>
                  <a:moveTo>
                    <a:pt x="629" y="208"/>
                  </a:moveTo>
                  <a:cubicBezTo>
                    <a:pt x="626" y="208"/>
                    <a:pt x="624" y="207"/>
                    <a:pt x="622" y="205"/>
                  </a:cubicBezTo>
                  <a:cubicBezTo>
                    <a:pt x="615" y="195"/>
                    <a:pt x="608" y="184"/>
                    <a:pt x="601" y="175"/>
                  </a:cubicBezTo>
                  <a:cubicBezTo>
                    <a:pt x="598" y="171"/>
                    <a:pt x="599" y="166"/>
                    <a:pt x="602" y="163"/>
                  </a:cubicBezTo>
                  <a:cubicBezTo>
                    <a:pt x="606" y="161"/>
                    <a:pt x="611" y="162"/>
                    <a:pt x="614" y="165"/>
                  </a:cubicBezTo>
                  <a:cubicBezTo>
                    <a:pt x="621" y="175"/>
                    <a:pt x="628" y="185"/>
                    <a:pt x="635" y="196"/>
                  </a:cubicBezTo>
                  <a:cubicBezTo>
                    <a:pt x="638" y="200"/>
                    <a:pt x="637" y="205"/>
                    <a:pt x="633" y="207"/>
                  </a:cubicBezTo>
                  <a:cubicBezTo>
                    <a:pt x="632" y="208"/>
                    <a:pt x="630" y="208"/>
                    <a:pt x="629" y="208"/>
                  </a:cubicBezTo>
                  <a:close/>
                  <a:moveTo>
                    <a:pt x="91" y="276"/>
                  </a:moveTo>
                  <a:cubicBezTo>
                    <a:pt x="90" y="276"/>
                    <a:pt x="89" y="276"/>
                    <a:pt x="87" y="276"/>
                  </a:cubicBezTo>
                  <a:cubicBezTo>
                    <a:pt x="83" y="273"/>
                    <a:pt x="82" y="269"/>
                    <a:pt x="84" y="265"/>
                  </a:cubicBezTo>
                  <a:cubicBezTo>
                    <a:pt x="90" y="253"/>
                    <a:pt x="96" y="242"/>
                    <a:pt x="102" y="232"/>
                  </a:cubicBezTo>
                  <a:cubicBezTo>
                    <a:pt x="104" y="228"/>
                    <a:pt x="109" y="227"/>
                    <a:pt x="113" y="229"/>
                  </a:cubicBezTo>
                  <a:cubicBezTo>
                    <a:pt x="117" y="231"/>
                    <a:pt x="118" y="236"/>
                    <a:pt x="116" y="240"/>
                  </a:cubicBezTo>
                  <a:cubicBezTo>
                    <a:pt x="110" y="250"/>
                    <a:pt x="104" y="261"/>
                    <a:pt x="98" y="272"/>
                  </a:cubicBezTo>
                  <a:cubicBezTo>
                    <a:pt x="97" y="275"/>
                    <a:pt x="94" y="276"/>
                    <a:pt x="91" y="276"/>
                  </a:cubicBezTo>
                  <a:close/>
                  <a:moveTo>
                    <a:pt x="48" y="366"/>
                  </a:moveTo>
                  <a:cubicBezTo>
                    <a:pt x="47" y="366"/>
                    <a:pt x="45" y="366"/>
                    <a:pt x="44" y="365"/>
                  </a:cubicBezTo>
                  <a:cubicBezTo>
                    <a:pt x="40" y="364"/>
                    <a:pt x="39" y="359"/>
                    <a:pt x="40" y="355"/>
                  </a:cubicBezTo>
                  <a:cubicBezTo>
                    <a:pt x="45" y="343"/>
                    <a:pt x="51" y="332"/>
                    <a:pt x="56" y="321"/>
                  </a:cubicBezTo>
                  <a:cubicBezTo>
                    <a:pt x="58" y="317"/>
                    <a:pt x="63" y="315"/>
                    <a:pt x="67" y="317"/>
                  </a:cubicBezTo>
                  <a:cubicBezTo>
                    <a:pt x="71" y="319"/>
                    <a:pt x="72" y="324"/>
                    <a:pt x="70" y="328"/>
                  </a:cubicBezTo>
                  <a:cubicBezTo>
                    <a:pt x="65" y="339"/>
                    <a:pt x="60" y="350"/>
                    <a:pt x="55" y="361"/>
                  </a:cubicBezTo>
                  <a:cubicBezTo>
                    <a:pt x="54" y="364"/>
                    <a:pt x="51" y="366"/>
                    <a:pt x="48" y="366"/>
                  </a:cubicBezTo>
                  <a:close/>
                  <a:moveTo>
                    <a:pt x="9" y="458"/>
                  </a:moveTo>
                  <a:cubicBezTo>
                    <a:pt x="8" y="458"/>
                    <a:pt x="8" y="458"/>
                    <a:pt x="7" y="457"/>
                  </a:cubicBezTo>
                  <a:cubicBezTo>
                    <a:pt x="2" y="456"/>
                    <a:pt x="0" y="451"/>
                    <a:pt x="2" y="447"/>
                  </a:cubicBezTo>
                  <a:cubicBezTo>
                    <a:pt x="6" y="435"/>
                    <a:pt x="11" y="424"/>
                    <a:pt x="16" y="412"/>
                  </a:cubicBezTo>
                  <a:cubicBezTo>
                    <a:pt x="17" y="408"/>
                    <a:pt x="22" y="406"/>
                    <a:pt x="26" y="408"/>
                  </a:cubicBezTo>
                  <a:cubicBezTo>
                    <a:pt x="30" y="409"/>
                    <a:pt x="32" y="414"/>
                    <a:pt x="31" y="418"/>
                  </a:cubicBezTo>
                  <a:cubicBezTo>
                    <a:pt x="26" y="430"/>
                    <a:pt x="21" y="441"/>
                    <a:pt x="17" y="453"/>
                  </a:cubicBezTo>
                  <a:cubicBezTo>
                    <a:pt x="16" y="456"/>
                    <a:pt x="13" y="458"/>
                    <a:pt x="9" y="458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î$ļíḍê">
              <a:extLst>
                <a:ext uri="{FF2B5EF4-FFF2-40B4-BE49-F238E27FC236}">
                  <a16:creationId xmlns="" xmlns:a16="http://schemas.microsoft.com/office/drawing/2014/main" id="{106F3EBD-33BC-4599-95E6-8C92B6D58556}"/>
                </a:ext>
              </a:extLst>
            </p:cNvPr>
            <p:cNvSpPr/>
            <p:nvPr/>
          </p:nvSpPr>
          <p:spPr bwMode="auto">
            <a:xfrm>
              <a:off x="10271945" y="4389492"/>
              <a:ext cx="45997" cy="47584"/>
            </a:xfrm>
            <a:custGeom>
              <a:avLst/>
              <a:gdLst>
                <a:gd name="T0" fmla="*/ 18 w 33"/>
                <a:gd name="T1" fmla="*/ 34 h 34"/>
                <a:gd name="T2" fmla="*/ 11 w 33"/>
                <a:gd name="T3" fmla="*/ 30 h 34"/>
                <a:gd name="T4" fmla="*/ 2 w 33"/>
                <a:gd name="T5" fmla="*/ 14 h 34"/>
                <a:gd name="T6" fmla="*/ 5 w 33"/>
                <a:gd name="T7" fmla="*/ 3 h 34"/>
                <a:gd name="T8" fmla="*/ 16 w 33"/>
                <a:gd name="T9" fmla="*/ 6 h 34"/>
                <a:gd name="T10" fmla="*/ 16 w 33"/>
                <a:gd name="T11" fmla="*/ 6 h 34"/>
                <a:gd name="T12" fmla="*/ 16 w 33"/>
                <a:gd name="T13" fmla="*/ 6 h 34"/>
                <a:gd name="T14" fmla="*/ 27 w 33"/>
                <a:gd name="T15" fmla="*/ 1 h 34"/>
                <a:gd name="T16" fmla="*/ 31 w 33"/>
                <a:gd name="T17" fmla="*/ 12 h 34"/>
                <a:gd name="T18" fmla="*/ 25 w 33"/>
                <a:gd name="T19" fmla="*/ 29 h 34"/>
                <a:gd name="T20" fmla="*/ 18 w 33"/>
                <a:gd name="T21" fmla="*/ 34 h 34"/>
                <a:gd name="T22" fmla="*/ 18 w 33"/>
                <a:gd name="T2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34">
                  <a:moveTo>
                    <a:pt x="18" y="34"/>
                  </a:moveTo>
                  <a:cubicBezTo>
                    <a:pt x="15" y="34"/>
                    <a:pt x="12" y="32"/>
                    <a:pt x="11" y="30"/>
                  </a:cubicBezTo>
                  <a:cubicBezTo>
                    <a:pt x="11" y="29"/>
                    <a:pt x="8" y="24"/>
                    <a:pt x="2" y="14"/>
                  </a:cubicBezTo>
                  <a:cubicBezTo>
                    <a:pt x="0" y="10"/>
                    <a:pt x="1" y="5"/>
                    <a:pt x="5" y="3"/>
                  </a:cubicBezTo>
                  <a:cubicBezTo>
                    <a:pt x="9" y="1"/>
                    <a:pt x="14" y="2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2"/>
                    <a:pt x="22" y="0"/>
                    <a:pt x="27" y="1"/>
                  </a:cubicBezTo>
                  <a:cubicBezTo>
                    <a:pt x="31" y="3"/>
                    <a:pt x="33" y="8"/>
                    <a:pt x="31" y="12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2"/>
                    <a:pt x="21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ṡļïdè">
              <a:extLst>
                <a:ext uri="{FF2B5EF4-FFF2-40B4-BE49-F238E27FC236}">
                  <a16:creationId xmlns="" xmlns:a16="http://schemas.microsoft.com/office/drawing/2014/main" id="{2312ECA6-3A17-4038-8B0C-7712D2F2705C}"/>
                </a:ext>
              </a:extLst>
            </p:cNvPr>
            <p:cNvSpPr/>
            <p:nvPr/>
          </p:nvSpPr>
          <p:spPr bwMode="auto">
            <a:xfrm>
              <a:off x="10313184" y="4305427"/>
              <a:ext cx="34895" cy="55515"/>
            </a:xfrm>
            <a:custGeom>
              <a:avLst/>
              <a:gdLst>
                <a:gd name="T0" fmla="*/ 9 w 26"/>
                <a:gd name="T1" fmla="*/ 40 h 40"/>
                <a:gd name="T2" fmla="*/ 6 w 26"/>
                <a:gd name="T3" fmla="*/ 40 h 40"/>
                <a:gd name="T4" fmla="*/ 1 w 26"/>
                <a:gd name="T5" fmla="*/ 29 h 40"/>
                <a:gd name="T6" fmla="*/ 9 w 26"/>
                <a:gd name="T7" fmla="*/ 7 h 40"/>
                <a:gd name="T8" fmla="*/ 20 w 26"/>
                <a:gd name="T9" fmla="*/ 2 h 40"/>
                <a:gd name="T10" fmla="*/ 24 w 26"/>
                <a:gd name="T11" fmla="*/ 12 h 40"/>
                <a:gd name="T12" fmla="*/ 16 w 26"/>
                <a:gd name="T13" fmla="*/ 35 h 40"/>
                <a:gd name="T14" fmla="*/ 9 w 26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0">
                  <a:moveTo>
                    <a:pt x="9" y="40"/>
                  </a:moveTo>
                  <a:cubicBezTo>
                    <a:pt x="8" y="40"/>
                    <a:pt x="7" y="40"/>
                    <a:pt x="6" y="40"/>
                  </a:cubicBezTo>
                  <a:cubicBezTo>
                    <a:pt x="2" y="38"/>
                    <a:pt x="0" y="34"/>
                    <a:pt x="1" y="2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3"/>
                    <a:pt x="15" y="0"/>
                    <a:pt x="20" y="2"/>
                  </a:cubicBezTo>
                  <a:cubicBezTo>
                    <a:pt x="24" y="3"/>
                    <a:pt x="26" y="8"/>
                    <a:pt x="24" y="12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8"/>
                    <a:pt x="12" y="40"/>
                    <a:pt x="9" y="40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ïṣļîḑe">
              <a:extLst>
                <a:ext uri="{FF2B5EF4-FFF2-40B4-BE49-F238E27FC236}">
                  <a16:creationId xmlns="" xmlns:a16="http://schemas.microsoft.com/office/drawing/2014/main" id="{28DA37DD-A104-456E-92D6-64936E6FE386}"/>
                </a:ext>
              </a:extLst>
            </p:cNvPr>
            <p:cNvSpPr/>
            <p:nvPr/>
          </p:nvSpPr>
          <p:spPr bwMode="auto">
            <a:xfrm>
              <a:off x="10343321" y="4229293"/>
              <a:ext cx="33308" cy="47584"/>
            </a:xfrm>
            <a:custGeom>
              <a:avLst/>
              <a:gdLst>
                <a:gd name="T0" fmla="*/ 9 w 24"/>
                <a:gd name="T1" fmla="*/ 34 h 34"/>
                <a:gd name="T2" fmla="*/ 6 w 24"/>
                <a:gd name="T3" fmla="*/ 33 h 34"/>
                <a:gd name="T4" fmla="*/ 1 w 24"/>
                <a:gd name="T5" fmla="*/ 23 h 34"/>
                <a:gd name="T6" fmla="*/ 7 w 24"/>
                <a:gd name="T7" fmla="*/ 6 h 34"/>
                <a:gd name="T8" fmla="*/ 18 w 24"/>
                <a:gd name="T9" fmla="*/ 1 h 34"/>
                <a:gd name="T10" fmla="*/ 22 w 24"/>
                <a:gd name="T11" fmla="*/ 12 h 34"/>
                <a:gd name="T12" fmla="*/ 16 w 24"/>
                <a:gd name="T13" fmla="*/ 28 h 34"/>
                <a:gd name="T14" fmla="*/ 9 w 24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4">
                  <a:moveTo>
                    <a:pt x="9" y="34"/>
                  </a:moveTo>
                  <a:cubicBezTo>
                    <a:pt x="8" y="34"/>
                    <a:pt x="7" y="34"/>
                    <a:pt x="6" y="33"/>
                  </a:cubicBezTo>
                  <a:cubicBezTo>
                    <a:pt x="2" y="32"/>
                    <a:pt x="0" y="27"/>
                    <a:pt x="1" y="2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2"/>
                    <a:pt x="13" y="0"/>
                    <a:pt x="18" y="1"/>
                  </a:cubicBezTo>
                  <a:cubicBezTo>
                    <a:pt x="22" y="3"/>
                    <a:pt x="24" y="7"/>
                    <a:pt x="22" y="12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32"/>
                    <a:pt x="12" y="34"/>
                    <a:pt x="9" y="34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íSlïḍê">
              <a:extLst>
                <a:ext uri="{FF2B5EF4-FFF2-40B4-BE49-F238E27FC236}">
                  <a16:creationId xmlns="" xmlns:a16="http://schemas.microsoft.com/office/drawing/2014/main" id="{2D5ED0CF-C1B5-4A91-81EF-DC75D23D47EB}"/>
                </a:ext>
              </a:extLst>
            </p:cNvPr>
            <p:cNvSpPr/>
            <p:nvPr/>
          </p:nvSpPr>
          <p:spPr bwMode="auto">
            <a:xfrm>
              <a:off x="10235464" y="2693912"/>
              <a:ext cx="724866" cy="1065884"/>
            </a:xfrm>
            <a:custGeom>
              <a:avLst/>
              <a:gdLst>
                <a:gd name="T0" fmla="*/ 0 w 522"/>
                <a:gd name="T1" fmla="*/ 769 h 769"/>
                <a:gd name="T2" fmla="*/ 108 w 522"/>
                <a:gd name="T3" fmla="*/ 652 h 769"/>
                <a:gd name="T4" fmla="*/ 305 w 522"/>
                <a:gd name="T5" fmla="*/ 651 h 769"/>
                <a:gd name="T6" fmla="*/ 339 w 522"/>
                <a:gd name="T7" fmla="*/ 699 h 769"/>
                <a:gd name="T8" fmla="*/ 504 w 522"/>
                <a:gd name="T9" fmla="*/ 113 h 769"/>
                <a:gd name="T10" fmla="*/ 473 w 522"/>
                <a:gd name="T11" fmla="*/ 16 h 769"/>
                <a:gd name="T12" fmla="*/ 337 w 522"/>
                <a:gd name="T13" fmla="*/ 114 h 769"/>
                <a:gd name="T14" fmla="*/ 262 w 522"/>
                <a:gd name="T15" fmla="*/ 260 h 769"/>
                <a:gd name="T16" fmla="*/ 211 w 522"/>
                <a:gd name="T17" fmla="*/ 374 h 769"/>
                <a:gd name="T18" fmla="*/ 154 w 522"/>
                <a:gd name="T19" fmla="*/ 501 h 769"/>
                <a:gd name="T20" fmla="*/ 88 w 522"/>
                <a:gd name="T21" fmla="*/ 607 h 769"/>
                <a:gd name="T22" fmla="*/ 33 w 522"/>
                <a:gd name="T23" fmla="*/ 686 h 769"/>
                <a:gd name="T24" fmla="*/ 0 w 522"/>
                <a:gd name="T25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2" h="769">
                  <a:moveTo>
                    <a:pt x="0" y="769"/>
                  </a:moveTo>
                  <a:cubicBezTo>
                    <a:pt x="1" y="720"/>
                    <a:pt x="57" y="668"/>
                    <a:pt x="108" y="652"/>
                  </a:cubicBezTo>
                  <a:cubicBezTo>
                    <a:pt x="160" y="636"/>
                    <a:pt x="268" y="617"/>
                    <a:pt x="305" y="651"/>
                  </a:cubicBezTo>
                  <a:cubicBezTo>
                    <a:pt x="342" y="685"/>
                    <a:pt x="339" y="699"/>
                    <a:pt x="339" y="699"/>
                  </a:cubicBezTo>
                  <a:cubicBezTo>
                    <a:pt x="339" y="699"/>
                    <a:pt x="503" y="135"/>
                    <a:pt x="504" y="113"/>
                  </a:cubicBezTo>
                  <a:cubicBezTo>
                    <a:pt x="505" y="91"/>
                    <a:pt x="522" y="0"/>
                    <a:pt x="473" y="16"/>
                  </a:cubicBezTo>
                  <a:cubicBezTo>
                    <a:pt x="424" y="31"/>
                    <a:pt x="354" y="91"/>
                    <a:pt x="337" y="114"/>
                  </a:cubicBezTo>
                  <a:cubicBezTo>
                    <a:pt x="319" y="137"/>
                    <a:pt x="262" y="260"/>
                    <a:pt x="262" y="260"/>
                  </a:cubicBezTo>
                  <a:cubicBezTo>
                    <a:pt x="211" y="374"/>
                    <a:pt x="211" y="374"/>
                    <a:pt x="211" y="374"/>
                  </a:cubicBezTo>
                  <a:cubicBezTo>
                    <a:pt x="154" y="501"/>
                    <a:pt x="154" y="501"/>
                    <a:pt x="154" y="501"/>
                  </a:cubicBezTo>
                  <a:cubicBezTo>
                    <a:pt x="88" y="607"/>
                    <a:pt x="88" y="607"/>
                    <a:pt x="88" y="607"/>
                  </a:cubicBezTo>
                  <a:cubicBezTo>
                    <a:pt x="33" y="686"/>
                    <a:pt x="33" y="686"/>
                    <a:pt x="33" y="686"/>
                  </a:cubicBezTo>
                  <a:cubicBezTo>
                    <a:pt x="0" y="769"/>
                    <a:pt x="0" y="769"/>
                    <a:pt x="0" y="769"/>
                  </a:cubicBezTo>
                </a:path>
              </a:pathLst>
            </a:custGeom>
            <a:solidFill>
              <a:srgbClr val="930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íşḷïḋè">
              <a:extLst>
                <a:ext uri="{FF2B5EF4-FFF2-40B4-BE49-F238E27FC236}">
                  <a16:creationId xmlns="" xmlns:a16="http://schemas.microsoft.com/office/drawing/2014/main" id="{AEA40220-85E0-438E-B797-4B882EDEC39C}"/>
                </a:ext>
              </a:extLst>
            </p:cNvPr>
            <p:cNvSpPr/>
            <p:nvPr/>
          </p:nvSpPr>
          <p:spPr bwMode="auto">
            <a:xfrm>
              <a:off x="10787440" y="2517850"/>
              <a:ext cx="47584" cy="106271"/>
            </a:xfrm>
            <a:custGeom>
              <a:avLst/>
              <a:gdLst>
                <a:gd name="T0" fmla="*/ 7 w 35"/>
                <a:gd name="T1" fmla="*/ 4 h 77"/>
                <a:gd name="T2" fmla="*/ 9 w 35"/>
                <a:gd name="T3" fmla="*/ 47 h 77"/>
                <a:gd name="T4" fmla="*/ 8 w 35"/>
                <a:gd name="T5" fmla="*/ 77 h 77"/>
                <a:gd name="T6" fmla="*/ 34 w 35"/>
                <a:gd name="T7" fmla="*/ 51 h 77"/>
                <a:gd name="T8" fmla="*/ 20 w 35"/>
                <a:gd name="T9" fmla="*/ 4 h 77"/>
                <a:gd name="T10" fmla="*/ 7 w 35"/>
                <a:gd name="T11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77">
                  <a:moveTo>
                    <a:pt x="7" y="4"/>
                  </a:moveTo>
                  <a:cubicBezTo>
                    <a:pt x="0" y="24"/>
                    <a:pt x="5" y="34"/>
                    <a:pt x="9" y="47"/>
                  </a:cubicBezTo>
                  <a:cubicBezTo>
                    <a:pt x="14" y="59"/>
                    <a:pt x="12" y="72"/>
                    <a:pt x="8" y="77"/>
                  </a:cubicBezTo>
                  <a:cubicBezTo>
                    <a:pt x="8" y="77"/>
                    <a:pt x="35" y="69"/>
                    <a:pt x="34" y="51"/>
                  </a:cubicBezTo>
                  <a:cubicBezTo>
                    <a:pt x="34" y="33"/>
                    <a:pt x="26" y="7"/>
                    <a:pt x="20" y="4"/>
                  </a:cubicBezTo>
                  <a:cubicBezTo>
                    <a:pt x="13" y="0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A94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iŝḷíḑê">
              <a:extLst>
                <a:ext uri="{FF2B5EF4-FFF2-40B4-BE49-F238E27FC236}">
                  <a16:creationId xmlns="" xmlns:a16="http://schemas.microsoft.com/office/drawing/2014/main" id="{A964AAF4-448B-43AF-AAEB-39FAC4A2BD15}"/>
                </a:ext>
              </a:extLst>
            </p:cNvPr>
            <p:cNvSpPr/>
            <p:nvPr/>
          </p:nvSpPr>
          <p:spPr bwMode="auto">
            <a:xfrm>
              <a:off x="10368700" y="3867653"/>
              <a:ext cx="182405" cy="275988"/>
            </a:xfrm>
            <a:custGeom>
              <a:avLst/>
              <a:gdLst>
                <a:gd name="T0" fmla="*/ 88 w 132"/>
                <a:gd name="T1" fmla="*/ 0 h 199"/>
                <a:gd name="T2" fmla="*/ 28 w 132"/>
                <a:gd name="T3" fmla="*/ 1 h 199"/>
                <a:gd name="T4" fmla="*/ 12 w 132"/>
                <a:gd name="T5" fmla="*/ 50 h 199"/>
                <a:gd name="T6" fmla="*/ 22 w 132"/>
                <a:gd name="T7" fmla="*/ 68 h 199"/>
                <a:gd name="T8" fmla="*/ 5 w 132"/>
                <a:gd name="T9" fmla="*/ 111 h 199"/>
                <a:gd name="T10" fmla="*/ 18 w 132"/>
                <a:gd name="T11" fmla="*/ 189 h 199"/>
                <a:gd name="T12" fmla="*/ 50 w 132"/>
                <a:gd name="T13" fmla="*/ 188 h 199"/>
                <a:gd name="T14" fmla="*/ 75 w 132"/>
                <a:gd name="T15" fmla="*/ 108 h 199"/>
                <a:gd name="T16" fmla="*/ 132 w 132"/>
                <a:gd name="T17" fmla="*/ 45 h 199"/>
                <a:gd name="T18" fmla="*/ 88 w 132"/>
                <a:gd name="T1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99">
                  <a:moveTo>
                    <a:pt x="88" y="0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7" y="47"/>
                    <a:pt x="12" y="50"/>
                  </a:cubicBezTo>
                  <a:cubicBezTo>
                    <a:pt x="16" y="54"/>
                    <a:pt x="22" y="68"/>
                    <a:pt x="22" y="68"/>
                  </a:cubicBezTo>
                  <a:cubicBezTo>
                    <a:pt x="9" y="96"/>
                    <a:pt x="8" y="96"/>
                    <a:pt x="5" y="111"/>
                  </a:cubicBezTo>
                  <a:cubicBezTo>
                    <a:pt x="0" y="130"/>
                    <a:pt x="3" y="176"/>
                    <a:pt x="18" y="189"/>
                  </a:cubicBezTo>
                  <a:cubicBezTo>
                    <a:pt x="26" y="197"/>
                    <a:pt x="48" y="199"/>
                    <a:pt x="50" y="188"/>
                  </a:cubicBezTo>
                  <a:cubicBezTo>
                    <a:pt x="58" y="150"/>
                    <a:pt x="66" y="126"/>
                    <a:pt x="75" y="108"/>
                  </a:cubicBezTo>
                  <a:cubicBezTo>
                    <a:pt x="84" y="89"/>
                    <a:pt x="132" y="45"/>
                    <a:pt x="132" y="45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7C3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ïšḷiḓe">
              <a:extLst>
                <a:ext uri="{FF2B5EF4-FFF2-40B4-BE49-F238E27FC236}">
                  <a16:creationId xmlns="" xmlns:a16="http://schemas.microsoft.com/office/drawing/2014/main" id="{ABB0E79B-6174-463F-8AA0-C4FECEC6EBE5}"/>
                </a:ext>
              </a:extLst>
            </p:cNvPr>
            <p:cNvSpPr/>
            <p:nvPr/>
          </p:nvSpPr>
          <p:spPr bwMode="auto">
            <a:xfrm>
              <a:off x="10455937" y="3869240"/>
              <a:ext cx="76134" cy="122133"/>
            </a:xfrm>
            <a:custGeom>
              <a:avLst/>
              <a:gdLst>
                <a:gd name="T0" fmla="*/ 25 w 55"/>
                <a:gd name="T1" fmla="*/ 88 h 88"/>
                <a:gd name="T2" fmla="*/ 25 w 55"/>
                <a:gd name="T3" fmla="*/ 88 h 88"/>
                <a:gd name="T4" fmla="*/ 55 w 55"/>
                <a:gd name="T5" fmla="*/ 58 h 88"/>
                <a:gd name="T6" fmla="*/ 55 w 55"/>
                <a:gd name="T7" fmla="*/ 58 h 88"/>
                <a:gd name="T8" fmla="*/ 25 w 55"/>
                <a:gd name="T9" fmla="*/ 88 h 88"/>
                <a:gd name="T10" fmla="*/ 0 w 55"/>
                <a:gd name="T11" fmla="*/ 0 h 88"/>
                <a:gd name="T12" fmla="*/ 0 w 55"/>
                <a:gd name="T13" fmla="*/ 0 h 88"/>
                <a:gd name="T14" fmla="*/ 14 w 55"/>
                <a:gd name="T15" fmla="*/ 0 h 88"/>
                <a:gd name="T16" fmla="*/ 0 w 55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88">
                  <a:moveTo>
                    <a:pt x="25" y="88"/>
                  </a:moveTo>
                  <a:cubicBezTo>
                    <a:pt x="25" y="88"/>
                    <a:pt x="25" y="88"/>
                    <a:pt x="25" y="88"/>
                  </a:cubicBezTo>
                  <a:cubicBezTo>
                    <a:pt x="34" y="78"/>
                    <a:pt x="46" y="66"/>
                    <a:pt x="55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46" y="66"/>
                    <a:pt x="34" y="78"/>
                    <a:pt x="25" y="8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8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íṥlïḍè">
              <a:extLst>
                <a:ext uri="{FF2B5EF4-FFF2-40B4-BE49-F238E27FC236}">
                  <a16:creationId xmlns="" xmlns:a16="http://schemas.microsoft.com/office/drawing/2014/main" id="{75E0127B-1EF5-4794-AA0E-CFB4F13D3EEE}"/>
                </a:ext>
              </a:extLst>
            </p:cNvPr>
            <p:cNvSpPr/>
            <p:nvPr/>
          </p:nvSpPr>
          <p:spPr bwMode="auto">
            <a:xfrm>
              <a:off x="10455937" y="3869240"/>
              <a:ext cx="76134" cy="122133"/>
            </a:xfrm>
            <a:custGeom>
              <a:avLst/>
              <a:gdLst>
                <a:gd name="T0" fmla="*/ 25 w 55"/>
                <a:gd name="T1" fmla="*/ 88 h 88"/>
                <a:gd name="T2" fmla="*/ 25 w 55"/>
                <a:gd name="T3" fmla="*/ 86 h 88"/>
                <a:gd name="T4" fmla="*/ 16 w 55"/>
                <a:gd name="T5" fmla="*/ 23 h 88"/>
                <a:gd name="T6" fmla="*/ 3 w 55"/>
                <a:gd name="T7" fmla="*/ 1 h 88"/>
                <a:gd name="T8" fmla="*/ 0 w 55"/>
                <a:gd name="T9" fmla="*/ 0 h 88"/>
                <a:gd name="T10" fmla="*/ 14 w 55"/>
                <a:gd name="T11" fmla="*/ 0 h 88"/>
                <a:gd name="T12" fmla="*/ 55 w 55"/>
                <a:gd name="T13" fmla="*/ 58 h 88"/>
                <a:gd name="T14" fmla="*/ 25 w 55"/>
                <a:gd name="T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88">
                  <a:moveTo>
                    <a:pt x="25" y="88"/>
                  </a:moveTo>
                  <a:cubicBezTo>
                    <a:pt x="25" y="87"/>
                    <a:pt x="25" y="86"/>
                    <a:pt x="25" y="86"/>
                  </a:cubicBezTo>
                  <a:cubicBezTo>
                    <a:pt x="25" y="86"/>
                    <a:pt x="19" y="32"/>
                    <a:pt x="16" y="23"/>
                  </a:cubicBezTo>
                  <a:cubicBezTo>
                    <a:pt x="14" y="15"/>
                    <a:pt x="1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46" y="66"/>
                    <a:pt x="34" y="78"/>
                    <a:pt x="25" y="88"/>
                  </a:cubicBezTo>
                </a:path>
              </a:pathLst>
            </a:custGeom>
            <a:solidFill>
              <a:srgbClr val="642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îŝ1iḍê">
              <a:extLst>
                <a:ext uri="{FF2B5EF4-FFF2-40B4-BE49-F238E27FC236}">
                  <a16:creationId xmlns="" xmlns:a16="http://schemas.microsoft.com/office/drawing/2014/main" id="{84A442D8-F512-431E-88BF-862883CAF5D6}"/>
                </a:ext>
              </a:extLst>
            </p:cNvPr>
            <p:cNvSpPr/>
            <p:nvPr/>
          </p:nvSpPr>
          <p:spPr bwMode="auto">
            <a:xfrm>
              <a:off x="10471798" y="3596423"/>
              <a:ext cx="280746" cy="367984"/>
            </a:xfrm>
            <a:custGeom>
              <a:avLst/>
              <a:gdLst>
                <a:gd name="T0" fmla="*/ 0 w 201"/>
                <a:gd name="T1" fmla="*/ 194 h 266"/>
                <a:gd name="T2" fmla="*/ 50 w 201"/>
                <a:gd name="T3" fmla="*/ 266 h 266"/>
                <a:gd name="T4" fmla="*/ 201 w 201"/>
                <a:gd name="T5" fmla="*/ 144 h 266"/>
                <a:gd name="T6" fmla="*/ 201 w 201"/>
                <a:gd name="T7" fmla="*/ 0 h 266"/>
                <a:gd name="T8" fmla="*/ 96 w 201"/>
                <a:gd name="T9" fmla="*/ 73 h 266"/>
                <a:gd name="T10" fmla="*/ 0 w 201"/>
                <a:gd name="T11" fmla="*/ 19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266">
                  <a:moveTo>
                    <a:pt x="0" y="194"/>
                  </a:moveTo>
                  <a:cubicBezTo>
                    <a:pt x="50" y="266"/>
                    <a:pt x="50" y="266"/>
                    <a:pt x="50" y="266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1" y="0"/>
                    <a:pt x="118" y="54"/>
                    <a:pt x="96" y="73"/>
                  </a:cubicBezTo>
                  <a:cubicBezTo>
                    <a:pt x="64" y="102"/>
                    <a:pt x="0" y="194"/>
                    <a:pt x="0" y="194"/>
                  </a:cubicBezTo>
                </a:path>
              </a:pathLst>
            </a:custGeom>
            <a:solidFill>
              <a:srgbClr val="2F4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ïṧḷîdè">
              <a:extLst>
                <a:ext uri="{FF2B5EF4-FFF2-40B4-BE49-F238E27FC236}">
                  <a16:creationId xmlns="" xmlns:a16="http://schemas.microsoft.com/office/drawing/2014/main" id="{C57D9859-70DB-4D22-828E-22213F33F408}"/>
                </a:ext>
              </a:extLst>
            </p:cNvPr>
            <p:cNvSpPr/>
            <p:nvPr/>
          </p:nvSpPr>
          <p:spPr bwMode="auto">
            <a:xfrm>
              <a:off x="10368700" y="3869240"/>
              <a:ext cx="61859" cy="271230"/>
            </a:xfrm>
            <a:custGeom>
              <a:avLst/>
              <a:gdLst>
                <a:gd name="T0" fmla="*/ 23 w 45"/>
                <a:gd name="T1" fmla="*/ 172 h 196"/>
                <a:gd name="T2" fmla="*/ 28 w 45"/>
                <a:gd name="T3" fmla="*/ 80 h 196"/>
                <a:gd name="T4" fmla="*/ 45 w 45"/>
                <a:gd name="T5" fmla="*/ 0 h 196"/>
                <a:gd name="T6" fmla="*/ 28 w 45"/>
                <a:gd name="T7" fmla="*/ 0 h 196"/>
                <a:gd name="T8" fmla="*/ 12 w 45"/>
                <a:gd name="T9" fmla="*/ 49 h 196"/>
                <a:gd name="T10" fmla="*/ 22 w 45"/>
                <a:gd name="T11" fmla="*/ 67 h 196"/>
                <a:gd name="T12" fmla="*/ 5 w 45"/>
                <a:gd name="T13" fmla="*/ 110 h 196"/>
                <a:gd name="T14" fmla="*/ 18 w 45"/>
                <a:gd name="T15" fmla="*/ 188 h 196"/>
                <a:gd name="T16" fmla="*/ 43 w 45"/>
                <a:gd name="T17" fmla="*/ 194 h 196"/>
                <a:gd name="T18" fmla="*/ 23 w 45"/>
                <a:gd name="T19" fmla="*/ 17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96">
                  <a:moveTo>
                    <a:pt x="23" y="172"/>
                  </a:moveTo>
                  <a:cubicBezTo>
                    <a:pt x="10" y="139"/>
                    <a:pt x="17" y="103"/>
                    <a:pt x="28" y="80"/>
                  </a:cubicBezTo>
                  <a:cubicBezTo>
                    <a:pt x="35" y="64"/>
                    <a:pt x="36" y="23"/>
                    <a:pt x="4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7" y="46"/>
                    <a:pt x="12" y="49"/>
                  </a:cubicBezTo>
                  <a:cubicBezTo>
                    <a:pt x="16" y="53"/>
                    <a:pt x="22" y="67"/>
                    <a:pt x="22" y="67"/>
                  </a:cubicBezTo>
                  <a:cubicBezTo>
                    <a:pt x="9" y="95"/>
                    <a:pt x="8" y="95"/>
                    <a:pt x="5" y="110"/>
                  </a:cubicBezTo>
                  <a:cubicBezTo>
                    <a:pt x="0" y="129"/>
                    <a:pt x="3" y="175"/>
                    <a:pt x="18" y="188"/>
                  </a:cubicBezTo>
                  <a:cubicBezTo>
                    <a:pt x="24" y="193"/>
                    <a:pt x="35" y="196"/>
                    <a:pt x="43" y="194"/>
                  </a:cubicBezTo>
                  <a:cubicBezTo>
                    <a:pt x="35" y="190"/>
                    <a:pt x="25" y="179"/>
                    <a:pt x="23" y="172"/>
                  </a:cubicBezTo>
                  <a:close/>
                </a:path>
              </a:pathLst>
            </a:custGeom>
            <a:solidFill>
              <a:srgbClr val="381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iSliḑè">
              <a:extLst>
                <a:ext uri="{FF2B5EF4-FFF2-40B4-BE49-F238E27FC236}">
                  <a16:creationId xmlns="" xmlns:a16="http://schemas.microsoft.com/office/drawing/2014/main" id="{1AA84101-D962-4754-AE6B-A0D3D23DCDB9}"/>
                </a:ext>
              </a:extLst>
            </p:cNvPr>
            <p:cNvSpPr/>
            <p:nvPr/>
          </p:nvSpPr>
          <p:spPr bwMode="auto">
            <a:xfrm>
              <a:off x="10430559" y="4002475"/>
              <a:ext cx="169716" cy="283919"/>
            </a:xfrm>
            <a:custGeom>
              <a:avLst/>
              <a:gdLst>
                <a:gd name="T0" fmla="*/ 70 w 122"/>
                <a:gd name="T1" fmla="*/ 0 h 205"/>
                <a:gd name="T2" fmla="*/ 10 w 122"/>
                <a:gd name="T3" fmla="*/ 13 h 205"/>
                <a:gd name="T4" fmla="*/ 5 w 122"/>
                <a:gd name="T5" fmla="*/ 65 h 205"/>
                <a:gd name="T6" fmla="*/ 19 w 122"/>
                <a:gd name="T7" fmla="*/ 80 h 205"/>
                <a:gd name="T8" fmla="*/ 11 w 122"/>
                <a:gd name="T9" fmla="*/ 126 h 205"/>
                <a:gd name="T10" fmla="*/ 40 w 122"/>
                <a:gd name="T11" fmla="*/ 199 h 205"/>
                <a:gd name="T12" fmla="*/ 72 w 122"/>
                <a:gd name="T13" fmla="*/ 191 h 205"/>
                <a:gd name="T14" fmla="*/ 79 w 122"/>
                <a:gd name="T15" fmla="*/ 108 h 205"/>
                <a:gd name="T16" fmla="*/ 122 w 122"/>
                <a:gd name="T17" fmla="*/ 34 h 205"/>
                <a:gd name="T18" fmla="*/ 70 w 122"/>
                <a:gd name="T1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205">
                  <a:moveTo>
                    <a:pt x="70" y="0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0" y="62"/>
                    <a:pt x="5" y="65"/>
                  </a:cubicBezTo>
                  <a:cubicBezTo>
                    <a:pt x="10" y="67"/>
                    <a:pt x="19" y="80"/>
                    <a:pt x="19" y="80"/>
                  </a:cubicBezTo>
                  <a:cubicBezTo>
                    <a:pt x="12" y="110"/>
                    <a:pt x="11" y="110"/>
                    <a:pt x="11" y="126"/>
                  </a:cubicBezTo>
                  <a:cubicBezTo>
                    <a:pt x="10" y="145"/>
                    <a:pt x="23" y="189"/>
                    <a:pt x="40" y="199"/>
                  </a:cubicBezTo>
                  <a:cubicBezTo>
                    <a:pt x="50" y="205"/>
                    <a:pt x="72" y="203"/>
                    <a:pt x="72" y="191"/>
                  </a:cubicBezTo>
                  <a:cubicBezTo>
                    <a:pt x="71" y="153"/>
                    <a:pt x="74" y="127"/>
                    <a:pt x="79" y="108"/>
                  </a:cubicBezTo>
                  <a:cubicBezTo>
                    <a:pt x="84" y="87"/>
                    <a:pt x="122" y="34"/>
                    <a:pt x="122" y="34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7C3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îŝ1îďê">
              <a:extLst>
                <a:ext uri="{FF2B5EF4-FFF2-40B4-BE49-F238E27FC236}">
                  <a16:creationId xmlns="" xmlns:a16="http://schemas.microsoft.com/office/drawing/2014/main" id="{D0F78F22-339F-42AF-A546-09D563423E61}"/>
                </a:ext>
              </a:extLst>
            </p:cNvPr>
            <p:cNvSpPr/>
            <p:nvPr/>
          </p:nvSpPr>
          <p:spPr bwMode="auto">
            <a:xfrm>
              <a:off x="10506693" y="4005646"/>
              <a:ext cx="74548" cy="112615"/>
            </a:xfrm>
            <a:custGeom>
              <a:avLst/>
              <a:gdLst>
                <a:gd name="T0" fmla="*/ 34 w 53"/>
                <a:gd name="T1" fmla="*/ 82 h 82"/>
                <a:gd name="T2" fmla="*/ 29 w 53"/>
                <a:gd name="T3" fmla="*/ 72 h 82"/>
                <a:gd name="T4" fmla="*/ 5 w 53"/>
                <a:gd name="T5" fmla="*/ 9 h 82"/>
                <a:gd name="T6" fmla="*/ 0 w 53"/>
                <a:gd name="T7" fmla="*/ 1 h 82"/>
                <a:gd name="T8" fmla="*/ 3 w 53"/>
                <a:gd name="T9" fmla="*/ 0 h 82"/>
                <a:gd name="T10" fmla="*/ 53 w 53"/>
                <a:gd name="T11" fmla="*/ 53 h 82"/>
                <a:gd name="T12" fmla="*/ 34 w 53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82">
                  <a:moveTo>
                    <a:pt x="34" y="82"/>
                  </a:moveTo>
                  <a:cubicBezTo>
                    <a:pt x="32" y="79"/>
                    <a:pt x="30" y="75"/>
                    <a:pt x="29" y="72"/>
                  </a:cubicBezTo>
                  <a:cubicBezTo>
                    <a:pt x="26" y="65"/>
                    <a:pt x="9" y="18"/>
                    <a:pt x="5" y="9"/>
                  </a:cubicBezTo>
                  <a:cubicBezTo>
                    <a:pt x="3" y="5"/>
                    <a:pt x="1" y="2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7" y="62"/>
                    <a:pt x="40" y="73"/>
                    <a:pt x="34" y="82"/>
                  </a:cubicBezTo>
                </a:path>
              </a:pathLst>
            </a:custGeom>
            <a:solidFill>
              <a:srgbClr val="642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ísľiḑê">
              <a:extLst>
                <a:ext uri="{FF2B5EF4-FFF2-40B4-BE49-F238E27FC236}">
                  <a16:creationId xmlns="" xmlns:a16="http://schemas.microsoft.com/office/drawing/2014/main" id="{E9D360A2-BA2E-4023-9BC3-009EB113DAD0}"/>
                </a:ext>
              </a:extLst>
            </p:cNvPr>
            <p:cNvSpPr/>
            <p:nvPr/>
          </p:nvSpPr>
          <p:spPr bwMode="auto">
            <a:xfrm>
              <a:off x="10508280" y="3682075"/>
              <a:ext cx="258539" cy="412396"/>
            </a:xfrm>
            <a:custGeom>
              <a:avLst/>
              <a:gdLst>
                <a:gd name="T0" fmla="*/ 0 w 186"/>
                <a:gd name="T1" fmla="*/ 231 h 297"/>
                <a:gd name="T2" fmla="*/ 62 w 186"/>
                <a:gd name="T3" fmla="*/ 297 h 297"/>
                <a:gd name="T4" fmla="*/ 186 w 186"/>
                <a:gd name="T5" fmla="*/ 141 h 297"/>
                <a:gd name="T6" fmla="*/ 156 w 186"/>
                <a:gd name="T7" fmla="*/ 0 h 297"/>
                <a:gd name="T8" fmla="*/ 90 w 186"/>
                <a:gd name="T9" fmla="*/ 83 h 297"/>
                <a:gd name="T10" fmla="*/ 0 w 186"/>
                <a:gd name="T11" fmla="*/ 23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297">
                  <a:moveTo>
                    <a:pt x="0" y="231"/>
                  </a:moveTo>
                  <a:cubicBezTo>
                    <a:pt x="62" y="297"/>
                    <a:pt x="62" y="297"/>
                    <a:pt x="62" y="297"/>
                  </a:cubicBezTo>
                  <a:cubicBezTo>
                    <a:pt x="186" y="141"/>
                    <a:pt x="186" y="141"/>
                    <a:pt x="186" y="14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07" y="60"/>
                    <a:pt x="90" y="83"/>
                  </a:cubicBezTo>
                  <a:cubicBezTo>
                    <a:pt x="64" y="117"/>
                    <a:pt x="0" y="231"/>
                    <a:pt x="0" y="231"/>
                  </a:cubicBezTo>
                </a:path>
              </a:pathLst>
            </a:custGeom>
            <a:solidFill>
              <a:srgbClr val="4D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ïṩļíḍè">
              <a:extLst>
                <a:ext uri="{FF2B5EF4-FFF2-40B4-BE49-F238E27FC236}">
                  <a16:creationId xmlns="" xmlns:a16="http://schemas.microsoft.com/office/drawing/2014/main" id="{497C7E2D-AE2B-4B30-8390-C93592096BA3}"/>
                </a:ext>
              </a:extLst>
            </p:cNvPr>
            <p:cNvSpPr/>
            <p:nvPr/>
          </p:nvSpPr>
          <p:spPr bwMode="auto">
            <a:xfrm>
              <a:off x="10430559" y="4015164"/>
              <a:ext cx="91996" cy="268057"/>
            </a:xfrm>
            <a:custGeom>
              <a:avLst/>
              <a:gdLst>
                <a:gd name="T0" fmla="*/ 41 w 66"/>
                <a:gd name="T1" fmla="*/ 174 h 194"/>
                <a:gd name="T2" fmla="*/ 27 w 66"/>
                <a:gd name="T3" fmla="*/ 83 h 194"/>
                <a:gd name="T4" fmla="*/ 27 w 66"/>
                <a:gd name="T5" fmla="*/ 0 h 194"/>
                <a:gd name="T6" fmla="*/ 10 w 66"/>
                <a:gd name="T7" fmla="*/ 4 h 194"/>
                <a:gd name="T8" fmla="*/ 5 w 66"/>
                <a:gd name="T9" fmla="*/ 56 h 194"/>
                <a:gd name="T10" fmla="*/ 19 w 66"/>
                <a:gd name="T11" fmla="*/ 71 h 194"/>
                <a:gd name="T12" fmla="*/ 11 w 66"/>
                <a:gd name="T13" fmla="*/ 117 h 194"/>
                <a:gd name="T14" fmla="*/ 40 w 66"/>
                <a:gd name="T15" fmla="*/ 190 h 194"/>
                <a:gd name="T16" fmla="*/ 66 w 66"/>
                <a:gd name="T17" fmla="*/ 191 h 194"/>
                <a:gd name="T18" fmla="*/ 41 w 66"/>
                <a:gd name="T19" fmla="*/ 17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94">
                  <a:moveTo>
                    <a:pt x="41" y="174"/>
                  </a:moveTo>
                  <a:cubicBezTo>
                    <a:pt x="22" y="144"/>
                    <a:pt x="22" y="107"/>
                    <a:pt x="27" y="83"/>
                  </a:cubicBezTo>
                  <a:cubicBezTo>
                    <a:pt x="31" y="65"/>
                    <a:pt x="23" y="25"/>
                    <a:pt x="27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0" y="53"/>
                    <a:pt x="5" y="56"/>
                  </a:cubicBezTo>
                  <a:cubicBezTo>
                    <a:pt x="10" y="58"/>
                    <a:pt x="19" y="71"/>
                    <a:pt x="19" y="71"/>
                  </a:cubicBezTo>
                  <a:cubicBezTo>
                    <a:pt x="12" y="101"/>
                    <a:pt x="11" y="101"/>
                    <a:pt x="11" y="117"/>
                  </a:cubicBezTo>
                  <a:cubicBezTo>
                    <a:pt x="10" y="136"/>
                    <a:pt x="23" y="180"/>
                    <a:pt x="40" y="190"/>
                  </a:cubicBezTo>
                  <a:cubicBezTo>
                    <a:pt x="47" y="194"/>
                    <a:pt x="59" y="194"/>
                    <a:pt x="66" y="191"/>
                  </a:cubicBezTo>
                  <a:cubicBezTo>
                    <a:pt x="58" y="189"/>
                    <a:pt x="45" y="180"/>
                    <a:pt x="41" y="174"/>
                  </a:cubicBezTo>
                  <a:close/>
                </a:path>
              </a:pathLst>
            </a:custGeom>
            <a:solidFill>
              <a:srgbClr val="381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slïḋé">
              <a:extLst>
                <a:ext uri="{FF2B5EF4-FFF2-40B4-BE49-F238E27FC236}">
                  <a16:creationId xmlns="" xmlns:a16="http://schemas.microsoft.com/office/drawing/2014/main" id="{8312BA42-8A69-4EBB-9BD4-47E43BBE9872}"/>
                </a:ext>
              </a:extLst>
            </p:cNvPr>
            <p:cNvSpPr/>
            <p:nvPr/>
          </p:nvSpPr>
          <p:spPr bwMode="auto">
            <a:xfrm>
              <a:off x="10592345" y="3821655"/>
              <a:ext cx="126891" cy="126891"/>
            </a:xfrm>
            <a:custGeom>
              <a:avLst/>
              <a:gdLst>
                <a:gd name="T0" fmla="*/ 85 w 92"/>
                <a:gd name="T1" fmla="*/ 91 h 91"/>
                <a:gd name="T2" fmla="*/ 0 w 92"/>
                <a:gd name="T3" fmla="*/ 27 h 91"/>
                <a:gd name="T4" fmla="*/ 18 w 92"/>
                <a:gd name="T5" fmla="*/ 0 h 91"/>
                <a:gd name="T6" fmla="*/ 92 w 92"/>
                <a:gd name="T7" fmla="*/ 83 h 91"/>
                <a:gd name="T8" fmla="*/ 85 w 9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1">
                  <a:moveTo>
                    <a:pt x="85" y="91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6" y="17"/>
                    <a:pt x="12" y="8"/>
                    <a:pt x="18" y="0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85" y="91"/>
                    <a:pt x="85" y="91"/>
                    <a:pt x="85" y="91"/>
                  </a:cubicBezTo>
                </a:path>
              </a:pathLst>
            </a:custGeom>
            <a:solidFill>
              <a:srgbClr val="3D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śḷíďé">
              <a:extLst>
                <a:ext uri="{FF2B5EF4-FFF2-40B4-BE49-F238E27FC236}">
                  <a16:creationId xmlns="" xmlns:a16="http://schemas.microsoft.com/office/drawing/2014/main" id="{61BC91CD-8FE2-41AA-8813-4D77874B09B6}"/>
                </a:ext>
              </a:extLst>
            </p:cNvPr>
            <p:cNvSpPr/>
            <p:nvPr/>
          </p:nvSpPr>
          <p:spPr bwMode="auto">
            <a:xfrm>
              <a:off x="11234731" y="2005527"/>
              <a:ext cx="163372" cy="166544"/>
            </a:xfrm>
            <a:custGeom>
              <a:avLst/>
              <a:gdLst>
                <a:gd name="T0" fmla="*/ 0 w 103"/>
                <a:gd name="T1" fmla="*/ 97 h 105"/>
                <a:gd name="T2" fmla="*/ 49 w 103"/>
                <a:gd name="T3" fmla="*/ 7 h 105"/>
                <a:gd name="T4" fmla="*/ 99 w 103"/>
                <a:gd name="T5" fmla="*/ 0 h 105"/>
                <a:gd name="T6" fmla="*/ 103 w 103"/>
                <a:gd name="T7" fmla="*/ 35 h 105"/>
                <a:gd name="T8" fmla="*/ 87 w 103"/>
                <a:gd name="T9" fmla="*/ 45 h 105"/>
                <a:gd name="T10" fmla="*/ 88 w 103"/>
                <a:gd name="T11" fmla="*/ 57 h 105"/>
                <a:gd name="T12" fmla="*/ 48 w 103"/>
                <a:gd name="T13" fmla="*/ 75 h 105"/>
                <a:gd name="T14" fmla="*/ 40 w 103"/>
                <a:gd name="T15" fmla="*/ 105 h 105"/>
                <a:gd name="T16" fmla="*/ 0 w 103"/>
                <a:gd name="T17" fmla="*/ 9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5">
                  <a:moveTo>
                    <a:pt x="0" y="97"/>
                  </a:moveTo>
                  <a:lnTo>
                    <a:pt x="49" y="7"/>
                  </a:lnTo>
                  <a:lnTo>
                    <a:pt x="99" y="0"/>
                  </a:lnTo>
                  <a:lnTo>
                    <a:pt x="103" y="35"/>
                  </a:lnTo>
                  <a:lnTo>
                    <a:pt x="87" y="45"/>
                  </a:lnTo>
                  <a:lnTo>
                    <a:pt x="88" y="57"/>
                  </a:lnTo>
                  <a:lnTo>
                    <a:pt x="48" y="75"/>
                  </a:lnTo>
                  <a:lnTo>
                    <a:pt x="40" y="105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$ḻïḋé">
              <a:extLst>
                <a:ext uri="{FF2B5EF4-FFF2-40B4-BE49-F238E27FC236}">
                  <a16:creationId xmlns="" xmlns:a16="http://schemas.microsoft.com/office/drawing/2014/main" id="{E6CEAAF9-4BD8-4278-A1C4-A2DE4273DED3}"/>
                </a:ext>
              </a:extLst>
            </p:cNvPr>
            <p:cNvSpPr/>
            <p:nvPr/>
          </p:nvSpPr>
          <p:spPr bwMode="auto">
            <a:xfrm>
              <a:off x="11234731" y="2005527"/>
              <a:ext cx="163372" cy="166544"/>
            </a:xfrm>
            <a:custGeom>
              <a:avLst/>
              <a:gdLst>
                <a:gd name="T0" fmla="*/ 0 w 103"/>
                <a:gd name="T1" fmla="*/ 97 h 105"/>
                <a:gd name="T2" fmla="*/ 49 w 103"/>
                <a:gd name="T3" fmla="*/ 7 h 105"/>
                <a:gd name="T4" fmla="*/ 99 w 103"/>
                <a:gd name="T5" fmla="*/ 0 h 105"/>
                <a:gd name="T6" fmla="*/ 103 w 103"/>
                <a:gd name="T7" fmla="*/ 35 h 105"/>
                <a:gd name="T8" fmla="*/ 87 w 103"/>
                <a:gd name="T9" fmla="*/ 45 h 105"/>
                <a:gd name="T10" fmla="*/ 88 w 103"/>
                <a:gd name="T11" fmla="*/ 57 h 105"/>
                <a:gd name="T12" fmla="*/ 48 w 103"/>
                <a:gd name="T13" fmla="*/ 75 h 105"/>
                <a:gd name="T14" fmla="*/ 40 w 103"/>
                <a:gd name="T15" fmla="*/ 105 h 105"/>
                <a:gd name="T16" fmla="*/ 0 w 103"/>
                <a:gd name="T17" fmla="*/ 9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5">
                  <a:moveTo>
                    <a:pt x="0" y="97"/>
                  </a:moveTo>
                  <a:lnTo>
                    <a:pt x="49" y="7"/>
                  </a:lnTo>
                  <a:lnTo>
                    <a:pt x="99" y="0"/>
                  </a:lnTo>
                  <a:lnTo>
                    <a:pt x="103" y="35"/>
                  </a:lnTo>
                  <a:lnTo>
                    <a:pt x="87" y="45"/>
                  </a:lnTo>
                  <a:lnTo>
                    <a:pt x="88" y="57"/>
                  </a:lnTo>
                  <a:lnTo>
                    <a:pt x="48" y="75"/>
                  </a:lnTo>
                  <a:lnTo>
                    <a:pt x="40" y="105"/>
                  </a:lnTo>
                  <a:lnTo>
                    <a:pt x="0" y="9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šḻíḓè">
              <a:extLst>
                <a:ext uri="{FF2B5EF4-FFF2-40B4-BE49-F238E27FC236}">
                  <a16:creationId xmlns="" xmlns:a16="http://schemas.microsoft.com/office/drawing/2014/main" id="{E54E2FDE-39D2-4E3B-8132-66AD2755FF6C}"/>
                </a:ext>
              </a:extLst>
            </p:cNvPr>
            <p:cNvSpPr/>
            <p:nvPr/>
          </p:nvSpPr>
          <p:spPr bwMode="auto">
            <a:xfrm>
              <a:off x="10934950" y="2113385"/>
              <a:ext cx="379087" cy="680454"/>
            </a:xfrm>
            <a:custGeom>
              <a:avLst/>
              <a:gdLst>
                <a:gd name="T0" fmla="*/ 90 w 272"/>
                <a:gd name="T1" fmla="*/ 490 h 490"/>
                <a:gd name="T2" fmla="*/ 171 w 272"/>
                <a:gd name="T3" fmla="*/ 280 h 490"/>
                <a:gd name="T4" fmla="*/ 272 w 272"/>
                <a:gd name="T5" fmla="*/ 33 h 490"/>
                <a:gd name="T6" fmla="*/ 223 w 272"/>
                <a:gd name="T7" fmla="*/ 0 h 490"/>
                <a:gd name="T8" fmla="*/ 150 w 272"/>
                <a:gd name="T9" fmla="*/ 114 h 490"/>
                <a:gd name="T10" fmla="*/ 84 w 272"/>
                <a:gd name="T11" fmla="*/ 224 h 490"/>
                <a:gd name="T12" fmla="*/ 42 w 272"/>
                <a:gd name="T13" fmla="*/ 277 h 490"/>
                <a:gd name="T14" fmla="*/ 0 w 272"/>
                <a:gd name="T15" fmla="*/ 371 h 490"/>
                <a:gd name="T16" fmla="*/ 13 w 272"/>
                <a:gd name="T17" fmla="*/ 486 h 490"/>
                <a:gd name="T18" fmla="*/ 90 w 272"/>
                <a:gd name="T19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2" h="490">
                  <a:moveTo>
                    <a:pt x="90" y="490"/>
                  </a:moveTo>
                  <a:cubicBezTo>
                    <a:pt x="171" y="280"/>
                    <a:pt x="171" y="280"/>
                    <a:pt x="171" y="280"/>
                  </a:cubicBezTo>
                  <a:cubicBezTo>
                    <a:pt x="272" y="33"/>
                    <a:pt x="272" y="33"/>
                    <a:pt x="272" y="33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3" y="0"/>
                    <a:pt x="172" y="76"/>
                    <a:pt x="150" y="114"/>
                  </a:cubicBezTo>
                  <a:cubicBezTo>
                    <a:pt x="137" y="136"/>
                    <a:pt x="95" y="208"/>
                    <a:pt x="84" y="224"/>
                  </a:cubicBezTo>
                  <a:cubicBezTo>
                    <a:pt x="73" y="240"/>
                    <a:pt x="42" y="277"/>
                    <a:pt x="42" y="277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13" y="486"/>
                    <a:pt x="13" y="486"/>
                    <a:pt x="13" y="486"/>
                  </a:cubicBezTo>
                  <a:cubicBezTo>
                    <a:pt x="90" y="490"/>
                    <a:pt x="90" y="490"/>
                    <a:pt x="90" y="490"/>
                  </a:cubicBezTo>
                </a:path>
              </a:pathLst>
            </a:custGeom>
            <a:solidFill>
              <a:srgbClr val="25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îṧlîḓé">
              <a:extLst>
                <a:ext uri="{FF2B5EF4-FFF2-40B4-BE49-F238E27FC236}">
                  <a16:creationId xmlns="" xmlns:a16="http://schemas.microsoft.com/office/drawing/2014/main" id="{6F15AB5C-2C7E-4F3D-A614-5CFDFABF4BC5}"/>
                </a:ext>
              </a:extLst>
            </p:cNvPr>
            <p:cNvSpPr/>
            <p:nvPr/>
          </p:nvSpPr>
          <p:spPr bwMode="auto">
            <a:xfrm>
              <a:off x="11091978" y="2153037"/>
              <a:ext cx="222060" cy="555149"/>
            </a:xfrm>
            <a:custGeom>
              <a:avLst/>
              <a:gdLst>
                <a:gd name="T0" fmla="*/ 0 w 140"/>
                <a:gd name="T1" fmla="*/ 350 h 350"/>
                <a:gd name="T2" fmla="*/ 0 w 140"/>
                <a:gd name="T3" fmla="*/ 350 h 350"/>
                <a:gd name="T4" fmla="*/ 51 w 140"/>
                <a:gd name="T5" fmla="*/ 220 h 350"/>
                <a:gd name="T6" fmla="*/ 140 w 140"/>
                <a:gd name="T7" fmla="*/ 4 h 350"/>
                <a:gd name="T8" fmla="*/ 51 w 140"/>
                <a:gd name="T9" fmla="*/ 220 h 350"/>
                <a:gd name="T10" fmla="*/ 0 w 140"/>
                <a:gd name="T11" fmla="*/ 350 h 350"/>
                <a:gd name="T12" fmla="*/ 140 w 140"/>
                <a:gd name="T13" fmla="*/ 4 h 350"/>
                <a:gd name="T14" fmla="*/ 134 w 140"/>
                <a:gd name="T15" fmla="*/ 0 h 350"/>
                <a:gd name="T16" fmla="*/ 134 w 140"/>
                <a:gd name="T17" fmla="*/ 0 h 350"/>
                <a:gd name="T18" fmla="*/ 140 w 140"/>
                <a:gd name="T19" fmla="*/ 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350">
                  <a:moveTo>
                    <a:pt x="0" y="350"/>
                  </a:moveTo>
                  <a:lnTo>
                    <a:pt x="0" y="350"/>
                  </a:lnTo>
                  <a:lnTo>
                    <a:pt x="51" y="220"/>
                  </a:lnTo>
                  <a:lnTo>
                    <a:pt x="140" y="4"/>
                  </a:lnTo>
                  <a:lnTo>
                    <a:pt x="51" y="220"/>
                  </a:lnTo>
                  <a:lnTo>
                    <a:pt x="0" y="350"/>
                  </a:lnTo>
                  <a:close/>
                  <a:moveTo>
                    <a:pt x="140" y="4"/>
                  </a:moveTo>
                  <a:lnTo>
                    <a:pt x="134" y="0"/>
                  </a:lnTo>
                  <a:lnTo>
                    <a:pt x="134" y="0"/>
                  </a:lnTo>
                  <a:lnTo>
                    <a:pt x="140" y="4"/>
                  </a:lnTo>
                  <a:close/>
                </a:path>
              </a:pathLst>
            </a:custGeom>
            <a:solidFill>
              <a:srgbClr val="8B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şļîḓè">
              <a:extLst>
                <a:ext uri="{FF2B5EF4-FFF2-40B4-BE49-F238E27FC236}">
                  <a16:creationId xmlns="" xmlns:a16="http://schemas.microsoft.com/office/drawing/2014/main" id="{FBF6C967-37A7-4318-8CDB-ED260266EBCF}"/>
                </a:ext>
              </a:extLst>
            </p:cNvPr>
            <p:cNvSpPr/>
            <p:nvPr/>
          </p:nvSpPr>
          <p:spPr bwMode="auto">
            <a:xfrm>
              <a:off x="11091978" y="2153037"/>
              <a:ext cx="222060" cy="555149"/>
            </a:xfrm>
            <a:custGeom>
              <a:avLst/>
              <a:gdLst>
                <a:gd name="T0" fmla="*/ 0 w 140"/>
                <a:gd name="T1" fmla="*/ 350 h 350"/>
                <a:gd name="T2" fmla="*/ 0 w 140"/>
                <a:gd name="T3" fmla="*/ 350 h 350"/>
                <a:gd name="T4" fmla="*/ 51 w 140"/>
                <a:gd name="T5" fmla="*/ 220 h 350"/>
                <a:gd name="T6" fmla="*/ 140 w 140"/>
                <a:gd name="T7" fmla="*/ 4 h 350"/>
                <a:gd name="T8" fmla="*/ 51 w 140"/>
                <a:gd name="T9" fmla="*/ 220 h 350"/>
                <a:gd name="T10" fmla="*/ 0 w 140"/>
                <a:gd name="T11" fmla="*/ 350 h 350"/>
                <a:gd name="T12" fmla="*/ 140 w 140"/>
                <a:gd name="T13" fmla="*/ 4 h 350"/>
                <a:gd name="T14" fmla="*/ 134 w 140"/>
                <a:gd name="T15" fmla="*/ 0 h 350"/>
                <a:gd name="T16" fmla="*/ 134 w 140"/>
                <a:gd name="T17" fmla="*/ 0 h 350"/>
                <a:gd name="T18" fmla="*/ 140 w 140"/>
                <a:gd name="T19" fmla="*/ 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350">
                  <a:moveTo>
                    <a:pt x="0" y="350"/>
                  </a:moveTo>
                  <a:lnTo>
                    <a:pt x="0" y="350"/>
                  </a:lnTo>
                  <a:lnTo>
                    <a:pt x="51" y="220"/>
                  </a:lnTo>
                  <a:lnTo>
                    <a:pt x="140" y="4"/>
                  </a:lnTo>
                  <a:lnTo>
                    <a:pt x="51" y="220"/>
                  </a:lnTo>
                  <a:lnTo>
                    <a:pt x="0" y="350"/>
                  </a:lnTo>
                  <a:moveTo>
                    <a:pt x="140" y="4"/>
                  </a:moveTo>
                  <a:lnTo>
                    <a:pt x="134" y="0"/>
                  </a:lnTo>
                  <a:lnTo>
                    <a:pt x="134" y="0"/>
                  </a:lnTo>
                  <a:lnTo>
                    <a:pt x="14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ïšľíḍé">
              <a:extLst>
                <a:ext uri="{FF2B5EF4-FFF2-40B4-BE49-F238E27FC236}">
                  <a16:creationId xmlns="" xmlns:a16="http://schemas.microsoft.com/office/drawing/2014/main" id="{25D233D8-BA02-481E-99CA-8D9A2F12CE6A}"/>
                </a:ext>
              </a:extLst>
            </p:cNvPr>
            <p:cNvSpPr/>
            <p:nvPr/>
          </p:nvSpPr>
          <p:spPr bwMode="auto">
            <a:xfrm>
              <a:off x="11293418" y="2145107"/>
              <a:ext cx="11102" cy="7931"/>
            </a:xfrm>
            <a:custGeom>
              <a:avLst/>
              <a:gdLst>
                <a:gd name="T0" fmla="*/ 7 w 7"/>
                <a:gd name="T1" fmla="*/ 5 h 5"/>
                <a:gd name="T2" fmla="*/ 0 w 7"/>
                <a:gd name="T3" fmla="*/ 0 h 5"/>
                <a:gd name="T4" fmla="*/ 0 w 7"/>
                <a:gd name="T5" fmla="*/ 0 h 5"/>
                <a:gd name="T6" fmla="*/ 7 w 7"/>
                <a:gd name="T7" fmla="*/ 5 h 5"/>
                <a:gd name="T8" fmla="*/ 7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8F6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išlîḍè">
              <a:extLst>
                <a:ext uri="{FF2B5EF4-FFF2-40B4-BE49-F238E27FC236}">
                  <a16:creationId xmlns="" xmlns:a16="http://schemas.microsoft.com/office/drawing/2014/main" id="{FC95F861-91BA-4B84-9DC2-50F7B994C52C}"/>
                </a:ext>
              </a:extLst>
            </p:cNvPr>
            <p:cNvSpPr/>
            <p:nvPr/>
          </p:nvSpPr>
          <p:spPr bwMode="auto">
            <a:xfrm>
              <a:off x="11293418" y="2145107"/>
              <a:ext cx="11102" cy="7931"/>
            </a:xfrm>
            <a:custGeom>
              <a:avLst/>
              <a:gdLst>
                <a:gd name="T0" fmla="*/ 7 w 7"/>
                <a:gd name="T1" fmla="*/ 5 h 5"/>
                <a:gd name="T2" fmla="*/ 0 w 7"/>
                <a:gd name="T3" fmla="*/ 0 h 5"/>
                <a:gd name="T4" fmla="*/ 0 w 7"/>
                <a:gd name="T5" fmla="*/ 0 h 5"/>
                <a:gd name="T6" fmla="*/ 7 w 7"/>
                <a:gd name="T7" fmla="*/ 5 h 5"/>
                <a:gd name="T8" fmla="*/ 7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" y="5"/>
                  </a:lnTo>
                  <a:lnTo>
                    <a:pt x="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išlïďé">
              <a:extLst>
                <a:ext uri="{FF2B5EF4-FFF2-40B4-BE49-F238E27FC236}">
                  <a16:creationId xmlns="" xmlns:a16="http://schemas.microsoft.com/office/drawing/2014/main" id="{5B521366-3BFB-482D-8A98-32E42E6B1E3D}"/>
                </a:ext>
              </a:extLst>
            </p:cNvPr>
            <p:cNvSpPr/>
            <p:nvPr/>
          </p:nvSpPr>
          <p:spPr bwMode="auto">
            <a:xfrm>
              <a:off x="11028532" y="2145107"/>
              <a:ext cx="285506" cy="574182"/>
            </a:xfrm>
            <a:custGeom>
              <a:avLst/>
              <a:gdLst>
                <a:gd name="T0" fmla="*/ 13 w 205"/>
                <a:gd name="T1" fmla="*/ 415 h 415"/>
                <a:gd name="T2" fmla="*/ 0 w 205"/>
                <a:gd name="T3" fmla="*/ 394 h 415"/>
                <a:gd name="T4" fmla="*/ 23 w 205"/>
                <a:gd name="T5" fmla="*/ 352 h 415"/>
                <a:gd name="T6" fmla="*/ 31 w 205"/>
                <a:gd name="T7" fmla="*/ 349 h 415"/>
                <a:gd name="T8" fmla="*/ 43 w 205"/>
                <a:gd name="T9" fmla="*/ 330 h 415"/>
                <a:gd name="T10" fmla="*/ 40 w 205"/>
                <a:gd name="T11" fmla="*/ 321 h 415"/>
                <a:gd name="T12" fmla="*/ 96 w 205"/>
                <a:gd name="T13" fmla="*/ 218 h 415"/>
                <a:gd name="T14" fmla="*/ 187 w 205"/>
                <a:gd name="T15" fmla="*/ 0 h 415"/>
                <a:gd name="T16" fmla="*/ 190 w 205"/>
                <a:gd name="T17" fmla="*/ 0 h 415"/>
                <a:gd name="T18" fmla="*/ 198 w 205"/>
                <a:gd name="T19" fmla="*/ 6 h 415"/>
                <a:gd name="T20" fmla="*/ 205 w 205"/>
                <a:gd name="T21" fmla="*/ 11 h 415"/>
                <a:gd name="T22" fmla="*/ 104 w 205"/>
                <a:gd name="T23" fmla="*/ 258 h 415"/>
                <a:gd name="T24" fmla="*/ 46 w 205"/>
                <a:gd name="T25" fmla="*/ 406 h 415"/>
                <a:gd name="T26" fmla="*/ 46 w 205"/>
                <a:gd name="T27" fmla="*/ 406 h 415"/>
                <a:gd name="T28" fmla="*/ 13 w 205"/>
                <a:gd name="T2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5" h="415">
                  <a:moveTo>
                    <a:pt x="13" y="415"/>
                  </a:moveTo>
                  <a:cubicBezTo>
                    <a:pt x="9" y="408"/>
                    <a:pt x="4" y="401"/>
                    <a:pt x="0" y="394"/>
                  </a:cubicBezTo>
                  <a:cubicBezTo>
                    <a:pt x="23" y="352"/>
                    <a:pt x="23" y="352"/>
                    <a:pt x="23" y="352"/>
                  </a:cubicBezTo>
                  <a:cubicBezTo>
                    <a:pt x="26" y="351"/>
                    <a:pt x="29" y="350"/>
                    <a:pt x="31" y="349"/>
                  </a:cubicBezTo>
                  <a:cubicBezTo>
                    <a:pt x="37" y="346"/>
                    <a:pt x="44" y="335"/>
                    <a:pt x="43" y="330"/>
                  </a:cubicBezTo>
                  <a:cubicBezTo>
                    <a:pt x="43" y="327"/>
                    <a:pt x="41" y="324"/>
                    <a:pt x="40" y="321"/>
                  </a:cubicBezTo>
                  <a:cubicBezTo>
                    <a:pt x="96" y="218"/>
                    <a:pt x="96" y="218"/>
                    <a:pt x="96" y="218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205" y="11"/>
                    <a:pt x="205" y="11"/>
                    <a:pt x="205" y="11"/>
                  </a:cubicBezTo>
                  <a:cubicBezTo>
                    <a:pt x="104" y="258"/>
                    <a:pt x="104" y="258"/>
                    <a:pt x="104" y="258"/>
                  </a:cubicBezTo>
                  <a:cubicBezTo>
                    <a:pt x="46" y="406"/>
                    <a:pt x="46" y="406"/>
                    <a:pt x="46" y="406"/>
                  </a:cubicBezTo>
                  <a:cubicBezTo>
                    <a:pt x="46" y="406"/>
                    <a:pt x="46" y="406"/>
                    <a:pt x="46" y="406"/>
                  </a:cubicBezTo>
                  <a:cubicBezTo>
                    <a:pt x="13" y="415"/>
                    <a:pt x="13" y="415"/>
                    <a:pt x="13" y="415"/>
                  </a:cubicBezTo>
                </a:path>
              </a:pathLst>
            </a:custGeom>
            <a:solidFill>
              <a:srgbClr val="132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îSľiḋé">
              <a:extLst>
                <a:ext uri="{FF2B5EF4-FFF2-40B4-BE49-F238E27FC236}">
                  <a16:creationId xmlns="" xmlns:a16="http://schemas.microsoft.com/office/drawing/2014/main" id="{CB9CBF6B-B9A6-4A6B-9C3D-60DCF92C7F72}"/>
                </a:ext>
              </a:extLst>
            </p:cNvPr>
            <p:cNvSpPr/>
            <p:nvPr/>
          </p:nvSpPr>
          <p:spPr bwMode="auto">
            <a:xfrm>
              <a:off x="10586000" y="2708187"/>
              <a:ext cx="531356" cy="537701"/>
            </a:xfrm>
            <a:custGeom>
              <a:avLst/>
              <a:gdLst>
                <a:gd name="T0" fmla="*/ 296 w 382"/>
                <a:gd name="T1" fmla="*/ 383 h 388"/>
                <a:gd name="T2" fmla="*/ 375 w 382"/>
                <a:gd name="T3" fmla="*/ 191 h 388"/>
                <a:gd name="T4" fmla="*/ 364 w 382"/>
                <a:gd name="T5" fmla="*/ 0 h 388"/>
                <a:gd name="T6" fmla="*/ 315 w 382"/>
                <a:gd name="T7" fmla="*/ 14 h 388"/>
                <a:gd name="T8" fmla="*/ 117 w 382"/>
                <a:gd name="T9" fmla="*/ 55 h 388"/>
                <a:gd name="T10" fmla="*/ 24 w 382"/>
                <a:gd name="T11" fmla="*/ 248 h 388"/>
                <a:gd name="T12" fmla="*/ 23 w 382"/>
                <a:gd name="T13" fmla="*/ 364 h 388"/>
                <a:gd name="T14" fmla="*/ 74 w 382"/>
                <a:gd name="T15" fmla="*/ 380 h 388"/>
                <a:gd name="T16" fmla="*/ 157 w 382"/>
                <a:gd name="T17" fmla="*/ 349 h 388"/>
                <a:gd name="T18" fmla="*/ 296 w 382"/>
                <a:gd name="T19" fmla="*/ 383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388">
                  <a:moveTo>
                    <a:pt x="296" y="383"/>
                  </a:moveTo>
                  <a:cubicBezTo>
                    <a:pt x="296" y="383"/>
                    <a:pt x="359" y="302"/>
                    <a:pt x="375" y="191"/>
                  </a:cubicBezTo>
                  <a:cubicBezTo>
                    <a:pt x="382" y="137"/>
                    <a:pt x="364" y="0"/>
                    <a:pt x="364" y="0"/>
                  </a:cubicBezTo>
                  <a:cubicBezTo>
                    <a:pt x="315" y="14"/>
                    <a:pt x="315" y="14"/>
                    <a:pt x="315" y="14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117" y="55"/>
                    <a:pt x="41" y="205"/>
                    <a:pt x="24" y="248"/>
                  </a:cubicBezTo>
                  <a:cubicBezTo>
                    <a:pt x="0" y="308"/>
                    <a:pt x="13" y="351"/>
                    <a:pt x="23" y="364"/>
                  </a:cubicBezTo>
                  <a:cubicBezTo>
                    <a:pt x="33" y="377"/>
                    <a:pt x="50" y="388"/>
                    <a:pt x="74" y="380"/>
                  </a:cubicBezTo>
                  <a:cubicBezTo>
                    <a:pt x="96" y="373"/>
                    <a:pt x="157" y="349"/>
                    <a:pt x="157" y="349"/>
                  </a:cubicBezTo>
                  <a:cubicBezTo>
                    <a:pt x="296" y="383"/>
                    <a:pt x="296" y="383"/>
                    <a:pt x="296" y="383"/>
                  </a:cubicBezTo>
                </a:path>
              </a:pathLst>
            </a:custGeom>
            <a:solidFill>
              <a:srgbClr val="25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ṥļiḑê">
              <a:extLst>
                <a:ext uri="{FF2B5EF4-FFF2-40B4-BE49-F238E27FC236}">
                  <a16:creationId xmlns="" xmlns:a16="http://schemas.microsoft.com/office/drawing/2014/main" id="{FA0FD90C-6B5C-4E4D-A1FD-A52CFB439DDE}"/>
                </a:ext>
              </a:extLst>
            </p:cNvPr>
            <p:cNvSpPr/>
            <p:nvPr/>
          </p:nvSpPr>
          <p:spPr bwMode="auto">
            <a:xfrm>
              <a:off x="10554277" y="2992105"/>
              <a:ext cx="540874" cy="972303"/>
            </a:xfrm>
            <a:custGeom>
              <a:avLst/>
              <a:gdLst>
                <a:gd name="T0" fmla="*/ 0 w 389"/>
                <a:gd name="T1" fmla="*/ 549 h 701"/>
                <a:gd name="T2" fmla="*/ 136 w 389"/>
                <a:gd name="T3" fmla="*/ 701 h 701"/>
                <a:gd name="T4" fmla="*/ 304 w 389"/>
                <a:gd name="T5" fmla="*/ 355 h 701"/>
                <a:gd name="T6" fmla="*/ 389 w 389"/>
                <a:gd name="T7" fmla="*/ 29 h 701"/>
                <a:gd name="T8" fmla="*/ 189 w 389"/>
                <a:gd name="T9" fmla="*/ 0 h 701"/>
                <a:gd name="T10" fmla="*/ 106 w 389"/>
                <a:gd name="T11" fmla="*/ 197 h 701"/>
                <a:gd name="T12" fmla="*/ 69 w 389"/>
                <a:gd name="T13" fmla="*/ 448 h 701"/>
                <a:gd name="T14" fmla="*/ 0 w 389"/>
                <a:gd name="T15" fmla="*/ 549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9" h="701">
                  <a:moveTo>
                    <a:pt x="0" y="549"/>
                  </a:moveTo>
                  <a:cubicBezTo>
                    <a:pt x="136" y="701"/>
                    <a:pt x="136" y="701"/>
                    <a:pt x="136" y="701"/>
                  </a:cubicBezTo>
                  <a:cubicBezTo>
                    <a:pt x="136" y="701"/>
                    <a:pt x="284" y="433"/>
                    <a:pt x="304" y="355"/>
                  </a:cubicBezTo>
                  <a:cubicBezTo>
                    <a:pt x="318" y="301"/>
                    <a:pt x="389" y="29"/>
                    <a:pt x="389" y="29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06" y="197"/>
                    <a:pt x="106" y="197"/>
                    <a:pt x="106" y="197"/>
                  </a:cubicBezTo>
                  <a:cubicBezTo>
                    <a:pt x="69" y="448"/>
                    <a:pt x="69" y="448"/>
                    <a:pt x="69" y="448"/>
                  </a:cubicBezTo>
                  <a:cubicBezTo>
                    <a:pt x="0" y="549"/>
                    <a:pt x="0" y="549"/>
                    <a:pt x="0" y="549"/>
                  </a:cubicBezTo>
                </a:path>
              </a:pathLst>
            </a:custGeom>
            <a:solidFill>
              <a:srgbClr val="25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isļíďè">
              <a:extLst>
                <a:ext uri="{FF2B5EF4-FFF2-40B4-BE49-F238E27FC236}">
                  <a16:creationId xmlns="" xmlns:a16="http://schemas.microsoft.com/office/drawing/2014/main" id="{00ABF6B2-4177-4865-BDB8-1DA9F9FC6F85}"/>
                </a:ext>
              </a:extLst>
            </p:cNvPr>
            <p:cNvSpPr/>
            <p:nvPr/>
          </p:nvSpPr>
          <p:spPr bwMode="auto">
            <a:xfrm>
              <a:off x="10643102" y="2933418"/>
              <a:ext cx="320401" cy="171303"/>
            </a:xfrm>
            <a:custGeom>
              <a:avLst/>
              <a:gdLst>
                <a:gd name="T0" fmla="*/ 0 w 230"/>
                <a:gd name="T1" fmla="*/ 123 h 123"/>
                <a:gd name="T2" fmla="*/ 46 w 230"/>
                <a:gd name="T3" fmla="*/ 100 h 123"/>
                <a:gd name="T4" fmla="*/ 110 w 230"/>
                <a:gd name="T5" fmla="*/ 76 h 123"/>
                <a:gd name="T6" fmla="*/ 112 w 230"/>
                <a:gd name="T7" fmla="*/ 73 h 123"/>
                <a:gd name="T8" fmla="*/ 96 w 230"/>
                <a:gd name="T9" fmla="*/ 112 h 123"/>
                <a:gd name="T10" fmla="*/ 79 w 230"/>
                <a:gd name="T11" fmla="*/ 110 h 123"/>
                <a:gd name="T12" fmla="*/ 70 w 230"/>
                <a:gd name="T13" fmla="*/ 110 h 123"/>
                <a:gd name="T14" fmla="*/ 0 w 230"/>
                <a:gd name="T15" fmla="*/ 123 h 123"/>
                <a:gd name="T16" fmla="*/ 230 w 230"/>
                <a:gd name="T17" fmla="*/ 49 h 123"/>
                <a:gd name="T18" fmla="*/ 184 w 230"/>
                <a:gd name="T19" fmla="*/ 32 h 123"/>
                <a:gd name="T20" fmla="*/ 183 w 230"/>
                <a:gd name="T21" fmla="*/ 32 h 123"/>
                <a:gd name="T22" fmla="*/ 167 w 230"/>
                <a:gd name="T23" fmla="*/ 48 h 123"/>
                <a:gd name="T24" fmla="*/ 136 w 230"/>
                <a:gd name="T25" fmla="*/ 44 h 123"/>
                <a:gd name="T26" fmla="*/ 183 w 230"/>
                <a:gd name="T27" fmla="*/ 0 h 123"/>
                <a:gd name="T28" fmla="*/ 184 w 230"/>
                <a:gd name="T29" fmla="*/ 0 h 123"/>
                <a:gd name="T30" fmla="*/ 230 w 230"/>
                <a:gd name="T31" fmla="*/ 4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0" h="123">
                  <a:moveTo>
                    <a:pt x="0" y="123"/>
                  </a:moveTo>
                  <a:cubicBezTo>
                    <a:pt x="0" y="123"/>
                    <a:pt x="27" y="106"/>
                    <a:pt x="46" y="100"/>
                  </a:cubicBezTo>
                  <a:cubicBezTo>
                    <a:pt x="70" y="93"/>
                    <a:pt x="95" y="92"/>
                    <a:pt x="110" y="76"/>
                  </a:cubicBezTo>
                  <a:cubicBezTo>
                    <a:pt x="111" y="75"/>
                    <a:pt x="111" y="74"/>
                    <a:pt x="112" y="73"/>
                  </a:cubicBezTo>
                  <a:cubicBezTo>
                    <a:pt x="96" y="112"/>
                    <a:pt x="96" y="112"/>
                    <a:pt x="96" y="112"/>
                  </a:cubicBezTo>
                  <a:cubicBezTo>
                    <a:pt x="91" y="111"/>
                    <a:pt x="86" y="111"/>
                    <a:pt x="79" y="110"/>
                  </a:cubicBezTo>
                  <a:cubicBezTo>
                    <a:pt x="76" y="110"/>
                    <a:pt x="73" y="110"/>
                    <a:pt x="70" y="110"/>
                  </a:cubicBezTo>
                  <a:cubicBezTo>
                    <a:pt x="34" y="110"/>
                    <a:pt x="0" y="123"/>
                    <a:pt x="0" y="123"/>
                  </a:cubicBezTo>
                  <a:moveTo>
                    <a:pt x="230" y="49"/>
                  </a:moveTo>
                  <a:cubicBezTo>
                    <a:pt x="230" y="49"/>
                    <a:pt x="197" y="37"/>
                    <a:pt x="184" y="32"/>
                  </a:cubicBezTo>
                  <a:cubicBezTo>
                    <a:pt x="184" y="32"/>
                    <a:pt x="184" y="32"/>
                    <a:pt x="183" y="32"/>
                  </a:cubicBezTo>
                  <a:cubicBezTo>
                    <a:pt x="180" y="32"/>
                    <a:pt x="174" y="38"/>
                    <a:pt x="167" y="48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53" y="23"/>
                    <a:pt x="173" y="0"/>
                    <a:pt x="183" y="0"/>
                  </a:cubicBezTo>
                  <a:cubicBezTo>
                    <a:pt x="183" y="0"/>
                    <a:pt x="184" y="0"/>
                    <a:pt x="184" y="0"/>
                  </a:cubicBezTo>
                  <a:cubicBezTo>
                    <a:pt x="196" y="3"/>
                    <a:pt x="230" y="49"/>
                    <a:pt x="230" y="49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sľíḋê">
              <a:extLst>
                <a:ext uri="{FF2B5EF4-FFF2-40B4-BE49-F238E27FC236}">
                  <a16:creationId xmlns="" xmlns:a16="http://schemas.microsoft.com/office/drawing/2014/main" id="{F9F84C78-F4FD-451B-B461-84798FA4502D}"/>
                </a:ext>
              </a:extLst>
            </p:cNvPr>
            <p:cNvSpPr/>
            <p:nvPr/>
          </p:nvSpPr>
          <p:spPr bwMode="auto">
            <a:xfrm>
              <a:off x="10776337" y="2995277"/>
              <a:ext cx="99927" cy="96754"/>
            </a:xfrm>
            <a:custGeom>
              <a:avLst/>
              <a:gdLst>
                <a:gd name="T0" fmla="*/ 10 w 71"/>
                <a:gd name="T1" fmla="*/ 70 h 70"/>
                <a:gd name="T2" fmla="*/ 0 w 71"/>
                <a:gd name="T3" fmla="*/ 68 h 70"/>
                <a:gd name="T4" fmla="*/ 16 w 71"/>
                <a:gd name="T5" fmla="*/ 29 h 70"/>
                <a:gd name="T6" fmla="*/ 40 w 71"/>
                <a:gd name="T7" fmla="*/ 0 h 70"/>
                <a:gd name="T8" fmla="*/ 71 w 71"/>
                <a:gd name="T9" fmla="*/ 4 h 70"/>
                <a:gd name="T10" fmla="*/ 52 w 71"/>
                <a:gd name="T11" fmla="*/ 39 h 70"/>
                <a:gd name="T12" fmla="*/ 49 w 71"/>
                <a:gd name="T13" fmla="*/ 38 h 70"/>
                <a:gd name="T14" fmla="*/ 21 w 71"/>
                <a:gd name="T15" fmla="*/ 57 h 70"/>
                <a:gd name="T16" fmla="*/ 10 w 71"/>
                <a:gd name="T1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0">
                  <a:moveTo>
                    <a:pt x="10" y="70"/>
                  </a:moveTo>
                  <a:cubicBezTo>
                    <a:pt x="7" y="69"/>
                    <a:pt x="4" y="69"/>
                    <a:pt x="0" y="6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21" y="23"/>
                    <a:pt x="30" y="12"/>
                    <a:pt x="40" y="0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4" y="14"/>
                    <a:pt x="57" y="27"/>
                    <a:pt x="52" y="39"/>
                  </a:cubicBezTo>
                  <a:cubicBezTo>
                    <a:pt x="51" y="39"/>
                    <a:pt x="50" y="38"/>
                    <a:pt x="49" y="38"/>
                  </a:cubicBezTo>
                  <a:cubicBezTo>
                    <a:pt x="43" y="38"/>
                    <a:pt x="34" y="42"/>
                    <a:pt x="21" y="57"/>
                  </a:cubicBezTo>
                  <a:cubicBezTo>
                    <a:pt x="20" y="59"/>
                    <a:pt x="15" y="64"/>
                    <a:pt x="10" y="70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işľïḓê">
              <a:extLst>
                <a:ext uri="{FF2B5EF4-FFF2-40B4-BE49-F238E27FC236}">
                  <a16:creationId xmlns="" xmlns:a16="http://schemas.microsoft.com/office/drawing/2014/main" id="{A1162004-72AA-4D86-A11E-B63D5BAB7897}"/>
                </a:ext>
              </a:extLst>
            </p:cNvPr>
            <p:cNvSpPr/>
            <p:nvPr/>
          </p:nvSpPr>
          <p:spPr bwMode="auto">
            <a:xfrm>
              <a:off x="10847713" y="2576536"/>
              <a:ext cx="198267" cy="179234"/>
            </a:xfrm>
            <a:custGeom>
              <a:avLst/>
              <a:gdLst>
                <a:gd name="T0" fmla="*/ 0 w 125"/>
                <a:gd name="T1" fmla="*/ 89 h 113"/>
                <a:gd name="T2" fmla="*/ 15 w 125"/>
                <a:gd name="T3" fmla="*/ 0 h 113"/>
                <a:gd name="T4" fmla="*/ 67 w 125"/>
                <a:gd name="T5" fmla="*/ 34 h 113"/>
                <a:gd name="T6" fmla="*/ 125 w 125"/>
                <a:gd name="T7" fmla="*/ 113 h 113"/>
                <a:gd name="T8" fmla="*/ 0 w 125"/>
                <a:gd name="T9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3">
                  <a:moveTo>
                    <a:pt x="0" y="89"/>
                  </a:moveTo>
                  <a:lnTo>
                    <a:pt x="15" y="0"/>
                  </a:lnTo>
                  <a:lnTo>
                    <a:pt x="67" y="34"/>
                  </a:lnTo>
                  <a:lnTo>
                    <a:pt x="125" y="113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íş1ïdé">
              <a:extLst>
                <a:ext uri="{FF2B5EF4-FFF2-40B4-BE49-F238E27FC236}">
                  <a16:creationId xmlns="" xmlns:a16="http://schemas.microsoft.com/office/drawing/2014/main" id="{0C55119C-ED57-485D-977E-9376D8E0C18B}"/>
                </a:ext>
              </a:extLst>
            </p:cNvPr>
            <p:cNvSpPr/>
            <p:nvPr/>
          </p:nvSpPr>
          <p:spPr bwMode="auto">
            <a:xfrm>
              <a:off x="10847713" y="2576536"/>
              <a:ext cx="198267" cy="179234"/>
            </a:xfrm>
            <a:custGeom>
              <a:avLst/>
              <a:gdLst>
                <a:gd name="T0" fmla="*/ 0 w 125"/>
                <a:gd name="T1" fmla="*/ 89 h 113"/>
                <a:gd name="T2" fmla="*/ 15 w 125"/>
                <a:gd name="T3" fmla="*/ 0 h 113"/>
                <a:gd name="T4" fmla="*/ 67 w 125"/>
                <a:gd name="T5" fmla="*/ 34 h 113"/>
                <a:gd name="T6" fmla="*/ 125 w 125"/>
                <a:gd name="T7" fmla="*/ 113 h 113"/>
                <a:gd name="T8" fmla="*/ 0 w 125"/>
                <a:gd name="T9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3">
                  <a:moveTo>
                    <a:pt x="0" y="89"/>
                  </a:moveTo>
                  <a:lnTo>
                    <a:pt x="15" y="0"/>
                  </a:lnTo>
                  <a:lnTo>
                    <a:pt x="67" y="34"/>
                  </a:lnTo>
                  <a:lnTo>
                    <a:pt x="125" y="113"/>
                  </a:lnTo>
                  <a:lnTo>
                    <a:pt x="0" y="8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işḷïḓê">
              <a:extLst>
                <a:ext uri="{FF2B5EF4-FFF2-40B4-BE49-F238E27FC236}">
                  <a16:creationId xmlns="" xmlns:a16="http://schemas.microsoft.com/office/drawing/2014/main" id="{B1353B86-6EE8-4139-B77C-6E98FC1A21D5}"/>
                </a:ext>
              </a:extLst>
            </p:cNvPr>
            <p:cNvSpPr/>
            <p:nvPr/>
          </p:nvSpPr>
          <p:spPr bwMode="auto">
            <a:xfrm>
              <a:off x="10600276" y="3141201"/>
              <a:ext cx="117373" cy="96754"/>
            </a:xfrm>
            <a:custGeom>
              <a:avLst/>
              <a:gdLst>
                <a:gd name="T0" fmla="*/ 49 w 84"/>
                <a:gd name="T1" fmla="*/ 69 h 69"/>
                <a:gd name="T2" fmla="*/ 13 w 84"/>
                <a:gd name="T3" fmla="*/ 51 h 69"/>
                <a:gd name="T4" fmla="*/ 0 w 84"/>
                <a:gd name="T5" fmla="*/ 0 h 69"/>
                <a:gd name="T6" fmla="*/ 13 w 84"/>
                <a:gd name="T7" fmla="*/ 51 h 69"/>
                <a:gd name="T8" fmla="*/ 49 w 84"/>
                <a:gd name="T9" fmla="*/ 69 h 69"/>
                <a:gd name="T10" fmla="*/ 64 w 84"/>
                <a:gd name="T11" fmla="*/ 67 h 69"/>
                <a:gd name="T12" fmla="*/ 84 w 84"/>
                <a:gd name="T13" fmla="*/ 60 h 69"/>
                <a:gd name="T14" fmla="*/ 84 w 84"/>
                <a:gd name="T15" fmla="*/ 60 h 69"/>
                <a:gd name="T16" fmla="*/ 64 w 84"/>
                <a:gd name="T17" fmla="*/ 67 h 69"/>
                <a:gd name="T18" fmla="*/ 49 w 84"/>
                <a:gd name="T1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69">
                  <a:moveTo>
                    <a:pt x="49" y="69"/>
                  </a:moveTo>
                  <a:cubicBezTo>
                    <a:pt x="33" y="69"/>
                    <a:pt x="21" y="61"/>
                    <a:pt x="13" y="51"/>
                  </a:cubicBezTo>
                  <a:cubicBezTo>
                    <a:pt x="7" y="43"/>
                    <a:pt x="0" y="25"/>
                    <a:pt x="0" y="0"/>
                  </a:cubicBezTo>
                  <a:cubicBezTo>
                    <a:pt x="0" y="25"/>
                    <a:pt x="7" y="43"/>
                    <a:pt x="13" y="51"/>
                  </a:cubicBezTo>
                  <a:cubicBezTo>
                    <a:pt x="21" y="61"/>
                    <a:pt x="33" y="69"/>
                    <a:pt x="49" y="69"/>
                  </a:cubicBezTo>
                  <a:cubicBezTo>
                    <a:pt x="53" y="69"/>
                    <a:pt x="58" y="69"/>
                    <a:pt x="64" y="67"/>
                  </a:cubicBezTo>
                  <a:cubicBezTo>
                    <a:pt x="69" y="65"/>
                    <a:pt x="76" y="63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76" y="63"/>
                    <a:pt x="69" y="65"/>
                    <a:pt x="64" y="67"/>
                  </a:cubicBezTo>
                  <a:cubicBezTo>
                    <a:pt x="58" y="69"/>
                    <a:pt x="53" y="69"/>
                    <a:pt x="49" y="69"/>
                  </a:cubicBezTo>
                </a:path>
              </a:pathLst>
            </a:custGeom>
            <a:solidFill>
              <a:srgbClr val="5E1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işliḑe">
              <a:extLst>
                <a:ext uri="{FF2B5EF4-FFF2-40B4-BE49-F238E27FC236}">
                  <a16:creationId xmlns="" xmlns:a16="http://schemas.microsoft.com/office/drawing/2014/main" id="{E2740CAF-E91A-4905-8205-89E668F6E19D}"/>
                </a:ext>
              </a:extLst>
            </p:cNvPr>
            <p:cNvSpPr/>
            <p:nvPr/>
          </p:nvSpPr>
          <p:spPr bwMode="auto">
            <a:xfrm>
              <a:off x="10600276" y="2768459"/>
              <a:ext cx="369571" cy="469497"/>
            </a:xfrm>
            <a:custGeom>
              <a:avLst/>
              <a:gdLst>
                <a:gd name="T0" fmla="*/ 49 w 266"/>
                <a:gd name="T1" fmla="*/ 338 h 338"/>
                <a:gd name="T2" fmla="*/ 13 w 266"/>
                <a:gd name="T3" fmla="*/ 320 h 338"/>
                <a:gd name="T4" fmla="*/ 0 w 266"/>
                <a:gd name="T5" fmla="*/ 269 h 338"/>
                <a:gd name="T6" fmla="*/ 4 w 266"/>
                <a:gd name="T7" fmla="*/ 235 h 338"/>
                <a:gd name="T8" fmla="*/ 106 w 266"/>
                <a:gd name="T9" fmla="*/ 34 h 338"/>
                <a:gd name="T10" fmla="*/ 200 w 266"/>
                <a:gd name="T11" fmla="*/ 0 h 338"/>
                <a:gd name="T12" fmla="*/ 212 w 266"/>
                <a:gd name="T13" fmla="*/ 1 h 338"/>
                <a:gd name="T14" fmla="*/ 266 w 266"/>
                <a:gd name="T15" fmla="*/ 12 h 338"/>
                <a:gd name="T16" fmla="*/ 266 w 266"/>
                <a:gd name="T17" fmla="*/ 12 h 338"/>
                <a:gd name="T18" fmla="*/ 212 w 266"/>
                <a:gd name="T19" fmla="*/ 4 h 338"/>
                <a:gd name="T20" fmla="*/ 138 w 266"/>
                <a:gd name="T21" fmla="*/ 22 h 338"/>
                <a:gd name="T22" fmla="*/ 84 w 266"/>
                <a:gd name="T23" fmla="*/ 95 h 338"/>
                <a:gd name="T24" fmla="*/ 46 w 266"/>
                <a:gd name="T25" fmla="*/ 162 h 338"/>
                <a:gd name="T26" fmla="*/ 10 w 266"/>
                <a:gd name="T27" fmla="*/ 248 h 338"/>
                <a:gd name="T28" fmla="*/ 39 w 266"/>
                <a:gd name="T29" fmla="*/ 313 h 338"/>
                <a:gd name="T30" fmla="*/ 41 w 266"/>
                <a:gd name="T31" fmla="*/ 313 h 338"/>
                <a:gd name="T32" fmla="*/ 99 w 266"/>
                <a:gd name="T33" fmla="*/ 297 h 338"/>
                <a:gd name="T34" fmla="*/ 86 w 266"/>
                <a:gd name="T35" fmla="*/ 326 h 338"/>
                <a:gd name="T36" fmla="*/ 85 w 266"/>
                <a:gd name="T37" fmla="*/ 327 h 338"/>
                <a:gd name="T38" fmla="*/ 84 w 266"/>
                <a:gd name="T39" fmla="*/ 329 h 338"/>
                <a:gd name="T40" fmla="*/ 64 w 266"/>
                <a:gd name="T41" fmla="*/ 336 h 338"/>
                <a:gd name="T42" fmla="*/ 49 w 266"/>
                <a:gd name="T43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6" h="338">
                  <a:moveTo>
                    <a:pt x="49" y="338"/>
                  </a:moveTo>
                  <a:cubicBezTo>
                    <a:pt x="33" y="338"/>
                    <a:pt x="21" y="330"/>
                    <a:pt x="13" y="320"/>
                  </a:cubicBezTo>
                  <a:cubicBezTo>
                    <a:pt x="7" y="312"/>
                    <a:pt x="0" y="294"/>
                    <a:pt x="0" y="269"/>
                  </a:cubicBezTo>
                  <a:cubicBezTo>
                    <a:pt x="0" y="259"/>
                    <a:pt x="1" y="248"/>
                    <a:pt x="4" y="235"/>
                  </a:cubicBezTo>
                  <a:cubicBezTo>
                    <a:pt x="47" y="133"/>
                    <a:pt x="82" y="57"/>
                    <a:pt x="106" y="34"/>
                  </a:cubicBezTo>
                  <a:cubicBezTo>
                    <a:pt x="138" y="5"/>
                    <a:pt x="175" y="0"/>
                    <a:pt x="200" y="0"/>
                  </a:cubicBezTo>
                  <a:cubicBezTo>
                    <a:pt x="204" y="0"/>
                    <a:pt x="209" y="1"/>
                    <a:pt x="212" y="1"/>
                  </a:cubicBezTo>
                  <a:cubicBezTo>
                    <a:pt x="233" y="2"/>
                    <a:pt x="251" y="6"/>
                    <a:pt x="266" y="12"/>
                  </a:cubicBezTo>
                  <a:cubicBezTo>
                    <a:pt x="266" y="12"/>
                    <a:pt x="266" y="12"/>
                    <a:pt x="266" y="12"/>
                  </a:cubicBezTo>
                  <a:cubicBezTo>
                    <a:pt x="252" y="7"/>
                    <a:pt x="233" y="4"/>
                    <a:pt x="212" y="4"/>
                  </a:cubicBezTo>
                  <a:cubicBezTo>
                    <a:pt x="185" y="4"/>
                    <a:pt x="156" y="9"/>
                    <a:pt x="138" y="22"/>
                  </a:cubicBezTo>
                  <a:cubicBezTo>
                    <a:pt x="105" y="45"/>
                    <a:pt x="96" y="62"/>
                    <a:pt x="84" y="95"/>
                  </a:cubicBezTo>
                  <a:cubicBezTo>
                    <a:pt x="71" y="129"/>
                    <a:pt x="60" y="129"/>
                    <a:pt x="46" y="162"/>
                  </a:cubicBezTo>
                  <a:cubicBezTo>
                    <a:pt x="32" y="196"/>
                    <a:pt x="12" y="225"/>
                    <a:pt x="10" y="248"/>
                  </a:cubicBezTo>
                  <a:cubicBezTo>
                    <a:pt x="7" y="269"/>
                    <a:pt x="15" y="313"/>
                    <a:pt x="39" y="313"/>
                  </a:cubicBezTo>
                  <a:cubicBezTo>
                    <a:pt x="40" y="313"/>
                    <a:pt x="40" y="313"/>
                    <a:pt x="41" y="313"/>
                  </a:cubicBezTo>
                  <a:cubicBezTo>
                    <a:pt x="53" y="312"/>
                    <a:pt x="76" y="304"/>
                    <a:pt x="99" y="297"/>
                  </a:cubicBezTo>
                  <a:cubicBezTo>
                    <a:pt x="86" y="326"/>
                    <a:pt x="86" y="326"/>
                    <a:pt x="86" y="326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5" y="327"/>
                    <a:pt x="85" y="327"/>
                    <a:pt x="84" y="329"/>
                  </a:cubicBezTo>
                  <a:cubicBezTo>
                    <a:pt x="76" y="332"/>
                    <a:pt x="69" y="334"/>
                    <a:pt x="64" y="336"/>
                  </a:cubicBezTo>
                  <a:cubicBezTo>
                    <a:pt x="58" y="338"/>
                    <a:pt x="53" y="338"/>
                    <a:pt x="49" y="338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ṣḻiḑê">
              <a:extLst>
                <a:ext uri="{FF2B5EF4-FFF2-40B4-BE49-F238E27FC236}">
                  <a16:creationId xmlns="" xmlns:a16="http://schemas.microsoft.com/office/drawing/2014/main" id="{840A9BE2-1C08-461D-BE18-0E9D466173AB}"/>
                </a:ext>
              </a:extLst>
            </p:cNvPr>
            <p:cNvSpPr/>
            <p:nvPr/>
          </p:nvSpPr>
          <p:spPr bwMode="auto">
            <a:xfrm>
              <a:off x="10719236" y="3164993"/>
              <a:ext cx="106271" cy="55515"/>
            </a:xfrm>
            <a:custGeom>
              <a:avLst/>
              <a:gdLst>
                <a:gd name="T0" fmla="*/ 0 w 76"/>
                <a:gd name="T1" fmla="*/ 40 h 40"/>
                <a:gd name="T2" fmla="*/ 13 w 76"/>
                <a:gd name="T3" fmla="*/ 11 h 40"/>
                <a:gd name="T4" fmla="*/ 44 w 76"/>
                <a:gd name="T5" fmla="*/ 0 h 40"/>
                <a:gd name="T6" fmla="*/ 54 w 76"/>
                <a:gd name="T7" fmla="*/ 6 h 40"/>
                <a:gd name="T8" fmla="*/ 54 w 76"/>
                <a:gd name="T9" fmla="*/ 6 h 40"/>
                <a:gd name="T10" fmla="*/ 70 w 76"/>
                <a:gd name="T11" fmla="*/ 0 h 40"/>
                <a:gd name="T12" fmla="*/ 70 w 76"/>
                <a:gd name="T13" fmla="*/ 0 h 40"/>
                <a:gd name="T14" fmla="*/ 54 w 76"/>
                <a:gd name="T15" fmla="*/ 6 h 40"/>
                <a:gd name="T16" fmla="*/ 0 w 76"/>
                <a:gd name="T17" fmla="*/ 40 h 40"/>
                <a:gd name="T18" fmla="*/ 70 w 76"/>
                <a:gd name="T19" fmla="*/ 21 h 40"/>
                <a:gd name="T20" fmla="*/ 64 w 76"/>
                <a:gd name="T21" fmla="*/ 20 h 40"/>
                <a:gd name="T22" fmla="*/ 73 w 76"/>
                <a:gd name="T23" fmla="*/ 5 h 40"/>
                <a:gd name="T24" fmla="*/ 75 w 76"/>
                <a:gd name="T25" fmla="*/ 13 h 40"/>
                <a:gd name="T26" fmla="*/ 70 w 76"/>
                <a:gd name="T27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40">
                  <a:moveTo>
                    <a:pt x="0" y="40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24" y="7"/>
                    <a:pt x="35" y="3"/>
                    <a:pt x="44" y="0"/>
                  </a:cubicBezTo>
                  <a:cubicBezTo>
                    <a:pt x="49" y="5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70" y="21"/>
                  </a:moveTo>
                  <a:cubicBezTo>
                    <a:pt x="64" y="20"/>
                    <a:pt x="64" y="20"/>
                    <a:pt x="64" y="20"/>
                  </a:cubicBezTo>
                  <a:cubicBezTo>
                    <a:pt x="67" y="14"/>
                    <a:pt x="71" y="9"/>
                    <a:pt x="73" y="5"/>
                  </a:cubicBezTo>
                  <a:cubicBezTo>
                    <a:pt x="75" y="8"/>
                    <a:pt x="76" y="11"/>
                    <a:pt x="75" y="13"/>
                  </a:cubicBezTo>
                  <a:cubicBezTo>
                    <a:pt x="75" y="14"/>
                    <a:pt x="73" y="17"/>
                    <a:pt x="70" y="21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i$ḷîďè">
              <a:extLst>
                <a:ext uri="{FF2B5EF4-FFF2-40B4-BE49-F238E27FC236}">
                  <a16:creationId xmlns="" xmlns:a16="http://schemas.microsoft.com/office/drawing/2014/main" id="{F4E048E6-9854-4A8F-AE2F-5A9AF9ABFC6F}"/>
                </a:ext>
              </a:extLst>
            </p:cNvPr>
            <p:cNvSpPr/>
            <p:nvPr/>
          </p:nvSpPr>
          <p:spPr bwMode="auto">
            <a:xfrm>
              <a:off x="10200568" y="2632051"/>
              <a:ext cx="907271" cy="1259394"/>
            </a:xfrm>
            <a:custGeom>
              <a:avLst/>
              <a:gdLst>
                <a:gd name="T0" fmla="*/ 394 w 653"/>
                <a:gd name="T1" fmla="*/ 132 h 908"/>
                <a:gd name="T2" fmla="*/ 500 w 653"/>
                <a:gd name="T3" fmla="*/ 99 h 908"/>
                <a:gd name="T4" fmla="*/ 653 w 653"/>
                <a:gd name="T5" fmla="*/ 195 h 908"/>
                <a:gd name="T6" fmla="*/ 651 w 653"/>
                <a:gd name="T7" fmla="*/ 141 h 908"/>
                <a:gd name="T8" fmla="*/ 571 w 653"/>
                <a:gd name="T9" fmla="*/ 3 h 908"/>
                <a:gd name="T10" fmla="*/ 540 w 653"/>
                <a:gd name="T11" fmla="*/ 18 h 908"/>
                <a:gd name="T12" fmla="*/ 568 w 653"/>
                <a:gd name="T13" fmla="*/ 62 h 908"/>
                <a:gd name="T14" fmla="*/ 472 w 653"/>
                <a:gd name="T15" fmla="*/ 10 h 908"/>
                <a:gd name="T16" fmla="*/ 354 w 653"/>
                <a:gd name="T17" fmla="*/ 100 h 908"/>
                <a:gd name="T18" fmla="*/ 196 w 653"/>
                <a:gd name="T19" fmla="*/ 444 h 908"/>
                <a:gd name="T20" fmla="*/ 32 w 653"/>
                <a:gd name="T21" fmla="*/ 729 h 908"/>
                <a:gd name="T22" fmla="*/ 9 w 653"/>
                <a:gd name="T23" fmla="*/ 831 h 908"/>
                <a:gd name="T24" fmla="*/ 48 w 653"/>
                <a:gd name="T25" fmla="*/ 908 h 908"/>
                <a:gd name="T26" fmla="*/ 226 w 653"/>
                <a:gd name="T27" fmla="*/ 493 h 908"/>
                <a:gd name="T28" fmla="*/ 394 w 653"/>
                <a:gd name="T29" fmla="*/ 132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3" h="908">
                  <a:moveTo>
                    <a:pt x="394" y="132"/>
                  </a:moveTo>
                  <a:cubicBezTo>
                    <a:pt x="432" y="98"/>
                    <a:pt x="476" y="97"/>
                    <a:pt x="500" y="99"/>
                  </a:cubicBezTo>
                  <a:cubicBezTo>
                    <a:pt x="611" y="105"/>
                    <a:pt x="653" y="195"/>
                    <a:pt x="653" y="195"/>
                  </a:cubicBezTo>
                  <a:cubicBezTo>
                    <a:pt x="653" y="195"/>
                    <a:pt x="653" y="159"/>
                    <a:pt x="651" y="141"/>
                  </a:cubicBezTo>
                  <a:cubicBezTo>
                    <a:pt x="650" y="123"/>
                    <a:pt x="571" y="3"/>
                    <a:pt x="571" y="3"/>
                  </a:cubicBezTo>
                  <a:cubicBezTo>
                    <a:pt x="540" y="18"/>
                    <a:pt x="540" y="18"/>
                    <a:pt x="540" y="18"/>
                  </a:cubicBezTo>
                  <a:cubicBezTo>
                    <a:pt x="568" y="62"/>
                    <a:pt x="568" y="62"/>
                    <a:pt x="568" y="62"/>
                  </a:cubicBezTo>
                  <a:cubicBezTo>
                    <a:pt x="472" y="10"/>
                    <a:pt x="472" y="10"/>
                    <a:pt x="472" y="10"/>
                  </a:cubicBezTo>
                  <a:cubicBezTo>
                    <a:pt x="472" y="10"/>
                    <a:pt x="422" y="0"/>
                    <a:pt x="354" y="100"/>
                  </a:cubicBezTo>
                  <a:cubicBezTo>
                    <a:pt x="300" y="178"/>
                    <a:pt x="236" y="358"/>
                    <a:pt x="196" y="444"/>
                  </a:cubicBezTo>
                  <a:cubicBezTo>
                    <a:pt x="156" y="527"/>
                    <a:pt x="64" y="674"/>
                    <a:pt x="32" y="729"/>
                  </a:cubicBezTo>
                  <a:cubicBezTo>
                    <a:pt x="0" y="784"/>
                    <a:pt x="5" y="815"/>
                    <a:pt x="9" y="831"/>
                  </a:cubicBezTo>
                  <a:cubicBezTo>
                    <a:pt x="18" y="876"/>
                    <a:pt x="48" y="908"/>
                    <a:pt x="48" y="908"/>
                  </a:cubicBezTo>
                  <a:cubicBezTo>
                    <a:pt x="48" y="908"/>
                    <a:pt x="139" y="700"/>
                    <a:pt x="226" y="493"/>
                  </a:cubicBezTo>
                  <a:cubicBezTo>
                    <a:pt x="299" y="317"/>
                    <a:pt x="358" y="166"/>
                    <a:pt x="394" y="132"/>
                  </a:cubicBezTo>
                </a:path>
              </a:pathLst>
            </a:custGeom>
            <a:solidFill>
              <a:srgbClr val="E036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iŝḻîḑé">
              <a:extLst>
                <a:ext uri="{FF2B5EF4-FFF2-40B4-BE49-F238E27FC236}">
                  <a16:creationId xmlns="" xmlns:a16="http://schemas.microsoft.com/office/drawing/2014/main" id="{26B4ED74-746A-4AF2-B6A9-9569EE868C94}"/>
                </a:ext>
              </a:extLst>
            </p:cNvPr>
            <p:cNvSpPr/>
            <p:nvPr/>
          </p:nvSpPr>
          <p:spPr bwMode="auto">
            <a:xfrm>
              <a:off x="10663722" y="2646326"/>
              <a:ext cx="188750" cy="172890"/>
            </a:xfrm>
            <a:custGeom>
              <a:avLst/>
              <a:gdLst>
                <a:gd name="T0" fmla="*/ 0 w 136"/>
                <a:gd name="T1" fmla="*/ 124 h 124"/>
                <a:gd name="T2" fmla="*/ 0 w 136"/>
                <a:gd name="T3" fmla="*/ 123 h 124"/>
                <a:gd name="T4" fmla="*/ 0 w 136"/>
                <a:gd name="T5" fmla="*/ 124 h 124"/>
                <a:gd name="T6" fmla="*/ 0 w 136"/>
                <a:gd name="T7" fmla="*/ 123 h 124"/>
                <a:gd name="T8" fmla="*/ 1 w 136"/>
                <a:gd name="T9" fmla="*/ 123 h 124"/>
                <a:gd name="T10" fmla="*/ 0 w 136"/>
                <a:gd name="T11" fmla="*/ 123 h 124"/>
                <a:gd name="T12" fmla="*/ 1 w 136"/>
                <a:gd name="T13" fmla="*/ 123 h 124"/>
                <a:gd name="T14" fmla="*/ 1 w 136"/>
                <a:gd name="T15" fmla="*/ 123 h 124"/>
                <a:gd name="T16" fmla="*/ 1 w 136"/>
                <a:gd name="T17" fmla="*/ 123 h 124"/>
                <a:gd name="T18" fmla="*/ 1 w 136"/>
                <a:gd name="T19" fmla="*/ 123 h 124"/>
                <a:gd name="T20" fmla="*/ 21 w 136"/>
                <a:gd name="T21" fmla="*/ 90 h 124"/>
                <a:gd name="T22" fmla="*/ 135 w 136"/>
                <a:gd name="T23" fmla="*/ 0 h 124"/>
                <a:gd name="T24" fmla="*/ 136 w 136"/>
                <a:gd name="T25" fmla="*/ 0 h 124"/>
                <a:gd name="T26" fmla="*/ 135 w 136"/>
                <a:gd name="T27" fmla="*/ 0 h 124"/>
                <a:gd name="T28" fmla="*/ 21 w 136"/>
                <a:gd name="T29" fmla="*/ 90 h 124"/>
                <a:gd name="T30" fmla="*/ 1 w 136"/>
                <a:gd name="T31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24">
                  <a:moveTo>
                    <a:pt x="0" y="124"/>
                  </a:moveTo>
                  <a:cubicBezTo>
                    <a:pt x="0" y="124"/>
                    <a:pt x="0" y="124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moveTo>
                    <a:pt x="0" y="123"/>
                  </a:moveTo>
                  <a:cubicBezTo>
                    <a:pt x="0" y="123"/>
                    <a:pt x="0" y="123"/>
                    <a:pt x="1" y="123"/>
                  </a:cubicBezTo>
                  <a:cubicBezTo>
                    <a:pt x="0" y="123"/>
                    <a:pt x="0" y="123"/>
                    <a:pt x="0" y="123"/>
                  </a:cubicBezTo>
                  <a:moveTo>
                    <a:pt x="1" y="123"/>
                  </a:moveTo>
                  <a:cubicBezTo>
                    <a:pt x="1" y="123"/>
                    <a:pt x="1" y="123"/>
                    <a:pt x="1" y="123"/>
                  </a:cubicBezTo>
                  <a:cubicBezTo>
                    <a:pt x="1" y="123"/>
                    <a:pt x="1" y="123"/>
                    <a:pt x="1" y="123"/>
                  </a:cubicBezTo>
                  <a:moveTo>
                    <a:pt x="1" y="123"/>
                  </a:moveTo>
                  <a:cubicBezTo>
                    <a:pt x="7" y="111"/>
                    <a:pt x="14" y="100"/>
                    <a:pt x="21" y="90"/>
                  </a:cubicBezTo>
                  <a:cubicBezTo>
                    <a:pt x="77" y="7"/>
                    <a:pt x="122" y="0"/>
                    <a:pt x="135" y="0"/>
                  </a:cubicBezTo>
                  <a:cubicBezTo>
                    <a:pt x="135" y="0"/>
                    <a:pt x="136" y="0"/>
                    <a:pt x="136" y="0"/>
                  </a:cubicBezTo>
                  <a:cubicBezTo>
                    <a:pt x="136" y="0"/>
                    <a:pt x="135" y="0"/>
                    <a:pt x="135" y="0"/>
                  </a:cubicBezTo>
                  <a:cubicBezTo>
                    <a:pt x="122" y="0"/>
                    <a:pt x="77" y="7"/>
                    <a:pt x="21" y="90"/>
                  </a:cubicBezTo>
                  <a:cubicBezTo>
                    <a:pt x="14" y="100"/>
                    <a:pt x="7" y="111"/>
                    <a:pt x="1" y="123"/>
                  </a:cubicBezTo>
                </a:path>
              </a:pathLst>
            </a:custGeom>
            <a:solidFill>
              <a:srgbClr val="D5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ïS1ïḍê">
              <a:extLst>
                <a:ext uri="{FF2B5EF4-FFF2-40B4-BE49-F238E27FC236}">
                  <a16:creationId xmlns="" xmlns:a16="http://schemas.microsoft.com/office/drawing/2014/main" id="{13D2401D-2826-4D9C-9221-57A46E83913E}"/>
                </a:ext>
              </a:extLst>
            </p:cNvPr>
            <p:cNvSpPr/>
            <p:nvPr/>
          </p:nvSpPr>
          <p:spPr bwMode="auto">
            <a:xfrm>
              <a:off x="10595516" y="2646326"/>
              <a:ext cx="333089" cy="309297"/>
            </a:xfrm>
            <a:custGeom>
              <a:avLst/>
              <a:gdLst>
                <a:gd name="T0" fmla="*/ 0 w 239"/>
                <a:gd name="T1" fmla="*/ 223 h 223"/>
                <a:gd name="T2" fmla="*/ 48 w 239"/>
                <a:gd name="T3" fmla="*/ 124 h 223"/>
                <a:gd name="T4" fmla="*/ 48 w 239"/>
                <a:gd name="T5" fmla="*/ 123 h 223"/>
                <a:gd name="T6" fmla="*/ 48 w 239"/>
                <a:gd name="T7" fmla="*/ 123 h 223"/>
                <a:gd name="T8" fmla="*/ 49 w 239"/>
                <a:gd name="T9" fmla="*/ 123 h 223"/>
                <a:gd name="T10" fmla="*/ 49 w 239"/>
                <a:gd name="T11" fmla="*/ 123 h 223"/>
                <a:gd name="T12" fmla="*/ 49 w 239"/>
                <a:gd name="T13" fmla="*/ 123 h 223"/>
                <a:gd name="T14" fmla="*/ 49 w 239"/>
                <a:gd name="T15" fmla="*/ 123 h 223"/>
                <a:gd name="T16" fmla="*/ 69 w 239"/>
                <a:gd name="T17" fmla="*/ 90 h 223"/>
                <a:gd name="T18" fmla="*/ 183 w 239"/>
                <a:gd name="T19" fmla="*/ 0 h 223"/>
                <a:gd name="T20" fmla="*/ 184 w 239"/>
                <a:gd name="T21" fmla="*/ 0 h 223"/>
                <a:gd name="T22" fmla="*/ 187 w 239"/>
                <a:gd name="T23" fmla="*/ 0 h 223"/>
                <a:gd name="T24" fmla="*/ 239 w 239"/>
                <a:gd name="T25" fmla="*/ 28 h 223"/>
                <a:gd name="T26" fmla="*/ 230 w 239"/>
                <a:gd name="T27" fmla="*/ 48 h 223"/>
                <a:gd name="T28" fmla="*/ 183 w 239"/>
                <a:gd name="T29" fmla="*/ 73 h 223"/>
                <a:gd name="T30" fmla="*/ 181 w 239"/>
                <a:gd name="T31" fmla="*/ 72 h 223"/>
                <a:gd name="T32" fmla="*/ 147 w 239"/>
                <a:gd name="T33" fmla="*/ 39 h 223"/>
                <a:gd name="T34" fmla="*/ 145 w 239"/>
                <a:gd name="T35" fmla="*/ 38 h 223"/>
                <a:gd name="T36" fmla="*/ 3 w 239"/>
                <a:gd name="T37" fmla="*/ 217 h 223"/>
                <a:gd name="T38" fmla="*/ 0 w 239"/>
                <a:gd name="T3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9" h="223">
                  <a:moveTo>
                    <a:pt x="0" y="223"/>
                  </a:moveTo>
                  <a:cubicBezTo>
                    <a:pt x="16" y="187"/>
                    <a:pt x="33" y="152"/>
                    <a:pt x="48" y="124"/>
                  </a:cubicBezTo>
                  <a:cubicBezTo>
                    <a:pt x="48" y="124"/>
                    <a:pt x="48" y="124"/>
                    <a:pt x="48" y="123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48" y="123"/>
                    <a:pt x="48" y="123"/>
                    <a:pt x="49" y="123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55" y="111"/>
                    <a:pt x="62" y="100"/>
                    <a:pt x="69" y="90"/>
                  </a:cubicBezTo>
                  <a:cubicBezTo>
                    <a:pt x="125" y="7"/>
                    <a:pt x="170" y="0"/>
                    <a:pt x="183" y="0"/>
                  </a:cubicBezTo>
                  <a:cubicBezTo>
                    <a:pt x="183" y="0"/>
                    <a:pt x="184" y="0"/>
                    <a:pt x="184" y="0"/>
                  </a:cubicBezTo>
                  <a:cubicBezTo>
                    <a:pt x="186" y="0"/>
                    <a:pt x="187" y="0"/>
                    <a:pt x="187" y="0"/>
                  </a:cubicBezTo>
                  <a:cubicBezTo>
                    <a:pt x="239" y="28"/>
                    <a:pt x="239" y="28"/>
                    <a:pt x="239" y="28"/>
                  </a:cubicBezTo>
                  <a:cubicBezTo>
                    <a:pt x="234" y="40"/>
                    <a:pt x="230" y="48"/>
                    <a:pt x="230" y="48"/>
                  </a:cubicBezTo>
                  <a:cubicBezTo>
                    <a:pt x="208" y="52"/>
                    <a:pt x="190" y="73"/>
                    <a:pt x="183" y="73"/>
                  </a:cubicBezTo>
                  <a:cubicBezTo>
                    <a:pt x="182" y="73"/>
                    <a:pt x="181" y="73"/>
                    <a:pt x="181" y="72"/>
                  </a:cubicBezTo>
                  <a:cubicBezTo>
                    <a:pt x="175" y="66"/>
                    <a:pt x="155" y="44"/>
                    <a:pt x="147" y="39"/>
                  </a:cubicBezTo>
                  <a:cubicBezTo>
                    <a:pt x="147" y="39"/>
                    <a:pt x="146" y="38"/>
                    <a:pt x="145" y="38"/>
                  </a:cubicBezTo>
                  <a:cubicBezTo>
                    <a:pt x="132" y="38"/>
                    <a:pt x="60" y="96"/>
                    <a:pt x="3" y="217"/>
                  </a:cubicBezTo>
                  <a:cubicBezTo>
                    <a:pt x="2" y="219"/>
                    <a:pt x="1" y="221"/>
                    <a:pt x="0" y="223"/>
                  </a:cubicBezTo>
                </a:path>
              </a:pathLst>
            </a:custGeom>
            <a:solidFill>
              <a:srgbClr val="C32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îṡlîḍè">
              <a:extLst>
                <a:ext uri="{FF2B5EF4-FFF2-40B4-BE49-F238E27FC236}">
                  <a16:creationId xmlns="" xmlns:a16="http://schemas.microsoft.com/office/drawing/2014/main" id="{223EE122-4685-4E83-886E-0565B8183DBA}"/>
                </a:ext>
              </a:extLst>
            </p:cNvPr>
            <p:cNvSpPr/>
            <p:nvPr/>
          </p:nvSpPr>
          <p:spPr bwMode="auto">
            <a:xfrm>
              <a:off x="10765233" y="3046033"/>
              <a:ext cx="150683" cy="126891"/>
            </a:xfrm>
            <a:custGeom>
              <a:avLst/>
              <a:gdLst>
                <a:gd name="T0" fmla="*/ 2 w 108"/>
                <a:gd name="T1" fmla="*/ 66 h 92"/>
                <a:gd name="T2" fmla="*/ 29 w 108"/>
                <a:gd name="T3" fmla="*/ 20 h 92"/>
                <a:gd name="T4" fmla="*/ 60 w 108"/>
                <a:gd name="T5" fmla="*/ 2 h 92"/>
                <a:gd name="T6" fmla="*/ 105 w 108"/>
                <a:gd name="T7" fmla="*/ 19 h 92"/>
                <a:gd name="T8" fmla="*/ 101 w 108"/>
                <a:gd name="T9" fmla="*/ 30 h 92"/>
                <a:gd name="T10" fmla="*/ 104 w 108"/>
                <a:gd name="T11" fmla="*/ 45 h 92"/>
                <a:gd name="T12" fmla="*/ 98 w 108"/>
                <a:gd name="T13" fmla="*/ 50 h 92"/>
                <a:gd name="T14" fmla="*/ 96 w 108"/>
                <a:gd name="T15" fmla="*/ 57 h 92"/>
                <a:gd name="T16" fmla="*/ 82 w 108"/>
                <a:gd name="T17" fmla="*/ 61 h 92"/>
                <a:gd name="T18" fmla="*/ 76 w 108"/>
                <a:gd name="T19" fmla="*/ 72 h 92"/>
                <a:gd name="T20" fmla="*/ 60 w 108"/>
                <a:gd name="T21" fmla="*/ 75 h 92"/>
                <a:gd name="T22" fmla="*/ 47 w 108"/>
                <a:gd name="T23" fmla="*/ 82 h 92"/>
                <a:gd name="T24" fmla="*/ 21 w 108"/>
                <a:gd name="T25" fmla="*/ 92 h 92"/>
                <a:gd name="T26" fmla="*/ 2 w 108"/>
                <a:gd name="T27" fmla="*/ 6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92">
                  <a:moveTo>
                    <a:pt x="2" y="66"/>
                  </a:moveTo>
                  <a:cubicBezTo>
                    <a:pt x="0" y="50"/>
                    <a:pt x="25" y="24"/>
                    <a:pt x="29" y="20"/>
                  </a:cubicBezTo>
                  <a:cubicBezTo>
                    <a:pt x="45" y="2"/>
                    <a:pt x="55" y="0"/>
                    <a:pt x="60" y="2"/>
                  </a:cubicBezTo>
                  <a:cubicBezTo>
                    <a:pt x="65" y="4"/>
                    <a:pt x="103" y="13"/>
                    <a:pt x="105" y="19"/>
                  </a:cubicBezTo>
                  <a:cubicBezTo>
                    <a:pt x="108" y="24"/>
                    <a:pt x="101" y="30"/>
                    <a:pt x="101" y="30"/>
                  </a:cubicBezTo>
                  <a:cubicBezTo>
                    <a:pt x="101" y="30"/>
                    <a:pt x="106" y="42"/>
                    <a:pt x="104" y="45"/>
                  </a:cubicBezTo>
                  <a:cubicBezTo>
                    <a:pt x="103" y="49"/>
                    <a:pt x="98" y="50"/>
                    <a:pt x="98" y="50"/>
                  </a:cubicBezTo>
                  <a:cubicBezTo>
                    <a:pt x="98" y="50"/>
                    <a:pt x="99" y="53"/>
                    <a:pt x="96" y="57"/>
                  </a:cubicBezTo>
                  <a:cubicBezTo>
                    <a:pt x="91" y="63"/>
                    <a:pt x="82" y="61"/>
                    <a:pt x="82" y="61"/>
                  </a:cubicBezTo>
                  <a:cubicBezTo>
                    <a:pt x="82" y="61"/>
                    <a:pt x="83" y="68"/>
                    <a:pt x="76" y="72"/>
                  </a:cubicBezTo>
                  <a:cubicBezTo>
                    <a:pt x="70" y="75"/>
                    <a:pt x="60" y="75"/>
                    <a:pt x="60" y="75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92"/>
                    <a:pt x="4" y="89"/>
                    <a:pt x="2" y="66"/>
                  </a:cubicBezTo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îšliďe">
              <a:extLst>
                <a:ext uri="{FF2B5EF4-FFF2-40B4-BE49-F238E27FC236}">
                  <a16:creationId xmlns="" xmlns:a16="http://schemas.microsoft.com/office/drawing/2014/main" id="{CBD17996-B5AC-4CE3-82A3-ED6A1778EA4A}"/>
                </a:ext>
              </a:extLst>
            </p:cNvPr>
            <p:cNvSpPr/>
            <p:nvPr/>
          </p:nvSpPr>
          <p:spPr bwMode="auto">
            <a:xfrm>
              <a:off x="11320382" y="2032491"/>
              <a:ext cx="55515" cy="52343"/>
            </a:xfrm>
            <a:custGeom>
              <a:avLst/>
              <a:gdLst>
                <a:gd name="T0" fmla="*/ 0 w 35"/>
                <a:gd name="T1" fmla="*/ 33 h 33"/>
                <a:gd name="T2" fmla="*/ 9 w 35"/>
                <a:gd name="T3" fmla="*/ 2 h 33"/>
                <a:gd name="T4" fmla="*/ 34 w 35"/>
                <a:gd name="T5" fmla="*/ 0 h 33"/>
                <a:gd name="T6" fmla="*/ 35 w 35"/>
                <a:gd name="T7" fmla="*/ 13 h 33"/>
                <a:gd name="T8" fmla="*/ 21 w 35"/>
                <a:gd name="T9" fmla="*/ 23 h 33"/>
                <a:gd name="T10" fmla="*/ 25 w 35"/>
                <a:gd name="T11" fmla="*/ 30 h 33"/>
                <a:gd name="T12" fmla="*/ 0 w 35"/>
                <a:gd name="T13" fmla="*/ 33 h 33"/>
                <a:gd name="T14" fmla="*/ 0 w 35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3">
                  <a:moveTo>
                    <a:pt x="0" y="33"/>
                  </a:moveTo>
                  <a:lnTo>
                    <a:pt x="9" y="2"/>
                  </a:lnTo>
                  <a:lnTo>
                    <a:pt x="34" y="0"/>
                  </a:lnTo>
                  <a:lnTo>
                    <a:pt x="35" y="13"/>
                  </a:lnTo>
                  <a:lnTo>
                    <a:pt x="21" y="23"/>
                  </a:lnTo>
                  <a:lnTo>
                    <a:pt x="25" y="3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iṡlíďê">
              <a:extLst>
                <a:ext uri="{FF2B5EF4-FFF2-40B4-BE49-F238E27FC236}">
                  <a16:creationId xmlns="" xmlns:a16="http://schemas.microsoft.com/office/drawing/2014/main" id="{CC0F7965-1B21-40B8-96FB-AC6BA68CA106}"/>
                </a:ext>
              </a:extLst>
            </p:cNvPr>
            <p:cNvSpPr/>
            <p:nvPr/>
          </p:nvSpPr>
          <p:spPr bwMode="auto">
            <a:xfrm>
              <a:off x="10789026" y="3122168"/>
              <a:ext cx="68203" cy="50757"/>
            </a:xfrm>
            <a:custGeom>
              <a:avLst/>
              <a:gdLst>
                <a:gd name="T0" fmla="*/ 43 w 49"/>
                <a:gd name="T1" fmla="*/ 20 h 37"/>
                <a:gd name="T2" fmla="*/ 39 w 49"/>
                <a:gd name="T3" fmla="*/ 12 h 37"/>
                <a:gd name="T4" fmla="*/ 49 w 49"/>
                <a:gd name="T5" fmla="*/ 6 h 37"/>
                <a:gd name="T6" fmla="*/ 47 w 49"/>
                <a:gd name="T7" fmla="*/ 4 h 37"/>
                <a:gd name="T8" fmla="*/ 47 w 49"/>
                <a:gd name="T9" fmla="*/ 0 h 37"/>
                <a:gd name="T10" fmla="*/ 35 w 49"/>
                <a:gd name="T11" fmla="*/ 2 h 37"/>
                <a:gd name="T12" fmla="*/ 21 w 49"/>
                <a:gd name="T13" fmla="*/ 25 h 37"/>
                <a:gd name="T14" fmla="*/ 0 w 49"/>
                <a:gd name="T15" fmla="*/ 35 h 37"/>
                <a:gd name="T16" fmla="*/ 4 w 49"/>
                <a:gd name="T17" fmla="*/ 37 h 37"/>
                <a:gd name="T18" fmla="*/ 30 w 49"/>
                <a:gd name="T19" fmla="*/ 27 h 37"/>
                <a:gd name="T20" fmla="*/ 43 w 49"/>
                <a:gd name="T21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7">
                  <a:moveTo>
                    <a:pt x="43" y="20"/>
                  </a:moveTo>
                  <a:cubicBezTo>
                    <a:pt x="40" y="20"/>
                    <a:pt x="35" y="16"/>
                    <a:pt x="39" y="12"/>
                  </a:cubicBezTo>
                  <a:cubicBezTo>
                    <a:pt x="43" y="8"/>
                    <a:pt x="49" y="6"/>
                    <a:pt x="49" y="6"/>
                  </a:cubicBezTo>
                  <a:cubicBezTo>
                    <a:pt x="49" y="6"/>
                    <a:pt x="47" y="6"/>
                    <a:pt x="47" y="4"/>
                  </a:cubicBezTo>
                  <a:cubicBezTo>
                    <a:pt x="46" y="1"/>
                    <a:pt x="47" y="0"/>
                    <a:pt x="47" y="0"/>
                  </a:cubicBezTo>
                  <a:cubicBezTo>
                    <a:pt x="47" y="0"/>
                    <a:pt x="35" y="1"/>
                    <a:pt x="35" y="2"/>
                  </a:cubicBezTo>
                  <a:cubicBezTo>
                    <a:pt x="35" y="7"/>
                    <a:pt x="26" y="22"/>
                    <a:pt x="21" y="25"/>
                  </a:cubicBezTo>
                  <a:cubicBezTo>
                    <a:pt x="15" y="28"/>
                    <a:pt x="0" y="35"/>
                    <a:pt x="0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44" y="20"/>
                    <a:pt x="43" y="20"/>
                  </a:cubicBezTo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ïṥ1íḓe">
              <a:extLst>
                <a:ext uri="{FF2B5EF4-FFF2-40B4-BE49-F238E27FC236}">
                  <a16:creationId xmlns="" xmlns:a16="http://schemas.microsoft.com/office/drawing/2014/main" id="{06F46960-DA2B-4A81-859A-502E3BEEFE00}"/>
                </a:ext>
              </a:extLst>
            </p:cNvPr>
            <p:cNvSpPr/>
            <p:nvPr/>
          </p:nvSpPr>
          <p:spPr bwMode="auto">
            <a:xfrm>
              <a:off x="10651033" y="3591665"/>
              <a:ext cx="1586" cy="20620"/>
            </a:xfrm>
            <a:custGeom>
              <a:avLst/>
              <a:gdLst>
                <a:gd name="T0" fmla="*/ 0 w 2"/>
                <a:gd name="T1" fmla="*/ 15 h 15"/>
                <a:gd name="T2" fmla="*/ 2 w 2"/>
                <a:gd name="T3" fmla="*/ 0 h 15"/>
                <a:gd name="T4" fmla="*/ 2 w 2"/>
                <a:gd name="T5" fmla="*/ 0 h 15"/>
                <a:gd name="T6" fmla="*/ 0 w 2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5">
                  <a:moveTo>
                    <a:pt x="0" y="15"/>
                  </a:moveTo>
                  <a:cubicBezTo>
                    <a:pt x="0" y="15"/>
                    <a:pt x="0" y="9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</a:path>
              </a:pathLst>
            </a:custGeom>
            <a:solidFill>
              <a:srgbClr val="A5A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ṩľîḋé">
              <a:extLst>
                <a:ext uri="{FF2B5EF4-FFF2-40B4-BE49-F238E27FC236}">
                  <a16:creationId xmlns="" xmlns:a16="http://schemas.microsoft.com/office/drawing/2014/main" id="{31980487-2575-4ACC-8ADC-E3DFD3AA838E}"/>
                </a:ext>
              </a:extLst>
            </p:cNvPr>
            <p:cNvSpPr/>
            <p:nvPr/>
          </p:nvSpPr>
          <p:spPr bwMode="auto">
            <a:xfrm>
              <a:off x="10652617" y="3223682"/>
              <a:ext cx="66618" cy="367984"/>
            </a:xfrm>
            <a:custGeom>
              <a:avLst/>
              <a:gdLst>
                <a:gd name="T0" fmla="*/ 0 w 47"/>
                <a:gd name="T1" fmla="*/ 266 h 266"/>
                <a:gd name="T2" fmla="*/ 0 w 47"/>
                <a:gd name="T3" fmla="*/ 266 h 266"/>
                <a:gd name="T4" fmla="*/ 31 w 47"/>
                <a:gd name="T5" fmla="*/ 41 h 266"/>
                <a:gd name="T6" fmla="*/ 46 w 47"/>
                <a:gd name="T7" fmla="*/ 1 h 266"/>
                <a:gd name="T8" fmla="*/ 47 w 47"/>
                <a:gd name="T9" fmla="*/ 0 h 266"/>
                <a:gd name="T10" fmla="*/ 35 w 47"/>
                <a:gd name="T11" fmla="*/ 30 h 266"/>
                <a:gd name="T12" fmla="*/ 0 w 47"/>
                <a:gd name="T13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6">
                  <a:moveTo>
                    <a:pt x="0" y="266"/>
                  </a:moveTo>
                  <a:cubicBezTo>
                    <a:pt x="0" y="266"/>
                    <a:pt x="0" y="266"/>
                    <a:pt x="0" y="266"/>
                  </a:cubicBezTo>
                  <a:cubicBezTo>
                    <a:pt x="6" y="216"/>
                    <a:pt x="26" y="60"/>
                    <a:pt x="31" y="41"/>
                  </a:cubicBezTo>
                  <a:cubicBezTo>
                    <a:pt x="36" y="18"/>
                    <a:pt x="43" y="5"/>
                    <a:pt x="46" y="1"/>
                  </a:cubicBezTo>
                  <a:cubicBezTo>
                    <a:pt x="47" y="1"/>
                    <a:pt x="47" y="0"/>
                    <a:pt x="47" y="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0" y="266"/>
                    <a:pt x="0" y="266"/>
                    <a:pt x="0" y="266"/>
                  </a:cubicBezTo>
                </a:path>
              </a:pathLst>
            </a:custGeom>
            <a:solidFill>
              <a:srgbClr val="5E1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şlïḑe">
              <a:extLst>
                <a:ext uri="{FF2B5EF4-FFF2-40B4-BE49-F238E27FC236}">
                  <a16:creationId xmlns="" xmlns:a16="http://schemas.microsoft.com/office/drawing/2014/main" id="{927E063F-3CA5-4CEC-9F5A-20D3C00D2071}"/>
                </a:ext>
              </a:extLst>
            </p:cNvPr>
            <p:cNvSpPr/>
            <p:nvPr/>
          </p:nvSpPr>
          <p:spPr bwMode="auto">
            <a:xfrm>
              <a:off x="10651033" y="3160236"/>
              <a:ext cx="180819" cy="452049"/>
            </a:xfrm>
            <a:custGeom>
              <a:avLst/>
              <a:gdLst>
                <a:gd name="T0" fmla="*/ 0 w 130"/>
                <a:gd name="T1" fmla="*/ 327 h 327"/>
                <a:gd name="T2" fmla="*/ 0 w 130"/>
                <a:gd name="T3" fmla="*/ 327 h 327"/>
                <a:gd name="T4" fmla="*/ 2 w 130"/>
                <a:gd name="T5" fmla="*/ 312 h 327"/>
                <a:gd name="T6" fmla="*/ 37 w 130"/>
                <a:gd name="T7" fmla="*/ 76 h 327"/>
                <a:gd name="T8" fmla="*/ 49 w 130"/>
                <a:gd name="T9" fmla="*/ 46 h 327"/>
                <a:gd name="T10" fmla="*/ 111 w 130"/>
                <a:gd name="T11" fmla="*/ 23 h 327"/>
                <a:gd name="T12" fmla="*/ 114 w 130"/>
                <a:gd name="T13" fmla="*/ 24 h 327"/>
                <a:gd name="T14" fmla="*/ 85 w 130"/>
                <a:gd name="T15" fmla="*/ 80 h 327"/>
                <a:gd name="T16" fmla="*/ 0 w 130"/>
                <a:gd name="T17" fmla="*/ 327 h 327"/>
                <a:gd name="T18" fmla="*/ 123 w 130"/>
                <a:gd name="T19" fmla="*/ 9 h 327"/>
                <a:gd name="T20" fmla="*/ 120 w 130"/>
                <a:gd name="T21" fmla="*/ 4 h 327"/>
                <a:gd name="T22" fmla="*/ 130 w 130"/>
                <a:gd name="T23" fmla="*/ 0 h 327"/>
                <a:gd name="T24" fmla="*/ 123 w 130"/>
                <a:gd name="T25" fmla="*/ 9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327">
                  <a:moveTo>
                    <a:pt x="0" y="3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76" y="37"/>
                    <a:pt x="111" y="23"/>
                    <a:pt x="111" y="2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04" y="38"/>
                    <a:pt x="93" y="58"/>
                    <a:pt x="85" y="80"/>
                  </a:cubicBezTo>
                  <a:cubicBezTo>
                    <a:pt x="68" y="123"/>
                    <a:pt x="0" y="327"/>
                    <a:pt x="0" y="327"/>
                  </a:cubicBezTo>
                  <a:moveTo>
                    <a:pt x="123" y="9"/>
                  </a:moveTo>
                  <a:cubicBezTo>
                    <a:pt x="123" y="8"/>
                    <a:pt x="121" y="6"/>
                    <a:pt x="120" y="4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0"/>
                    <a:pt x="128" y="4"/>
                    <a:pt x="123" y="9"/>
                  </a:cubicBezTo>
                </a:path>
              </a:pathLst>
            </a:custGeom>
            <a:solidFill>
              <a:srgbClr val="15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íṩḷíďe">
              <a:extLst>
                <a:ext uri="{FF2B5EF4-FFF2-40B4-BE49-F238E27FC236}">
                  <a16:creationId xmlns="" xmlns:a16="http://schemas.microsoft.com/office/drawing/2014/main" id="{85882B0B-D1EF-4284-B247-ED9B597A882F}"/>
                </a:ext>
              </a:extLst>
            </p:cNvPr>
            <p:cNvSpPr/>
            <p:nvPr/>
          </p:nvSpPr>
          <p:spPr bwMode="auto">
            <a:xfrm>
              <a:off x="10717650" y="3220509"/>
              <a:ext cx="1586" cy="4758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1 h 3"/>
                <a:gd name="T4" fmla="*/ 2 w 2"/>
                <a:gd name="T5" fmla="*/ 0 h 3"/>
                <a:gd name="T6" fmla="*/ 1 w 2"/>
                <a:gd name="T7" fmla="*/ 2 h 3"/>
                <a:gd name="T8" fmla="*/ 0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</a:path>
              </a:pathLst>
            </a:custGeom>
            <a:solidFill>
              <a:srgbClr val="0D2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ïSḷîḑè">
              <a:extLst>
                <a:ext uri="{FF2B5EF4-FFF2-40B4-BE49-F238E27FC236}">
                  <a16:creationId xmlns="" xmlns:a16="http://schemas.microsoft.com/office/drawing/2014/main" id="{9FD7BC88-959D-4A8A-9E23-680120B1C10F}"/>
                </a:ext>
              </a:extLst>
            </p:cNvPr>
            <p:cNvSpPr/>
            <p:nvPr/>
          </p:nvSpPr>
          <p:spPr bwMode="auto">
            <a:xfrm>
              <a:off x="10719236" y="3164993"/>
              <a:ext cx="101513" cy="58687"/>
            </a:xfrm>
            <a:custGeom>
              <a:avLst/>
              <a:gdLst>
                <a:gd name="T0" fmla="*/ 0 w 74"/>
                <a:gd name="T1" fmla="*/ 42 h 42"/>
                <a:gd name="T2" fmla="*/ 0 w 74"/>
                <a:gd name="T3" fmla="*/ 42 h 42"/>
                <a:gd name="T4" fmla="*/ 1 w 74"/>
                <a:gd name="T5" fmla="*/ 40 h 42"/>
                <a:gd name="T6" fmla="*/ 55 w 74"/>
                <a:gd name="T7" fmla="*/ 6 h 42"/>
                <a:gd name="T8" fmla="*/ 71 w 74"/>
                <a:gd name="T9" fmla="*/ 0 h 42"/>
                <a:gd name="T10" fmla="*/ 74 w 74"/>
                <a:gd name="T11" fmla="*/ 5 h 42"/>
                <a:gd name="T12" fmla="*/ 65 w 74"/>
                <a:gd name="T13" fmla="*/ 20 h 42"/>
                <a:gd name="T14" fmla="*/ 62 w 74"/>
                <a:gd name="T15" fmla="*/ 19 h 42"/>
                <a:gd name="T16" fmla="*/ 0 w 74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42"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2" y="2"/>
                    <a:pt x="74" y="4"/>
                    <a:pt x="74" y="5"/>
                  </a:cubicBezTo>
                  <a:cubicBezTo>
                    <a:pt x="72" y="9"/>
                    <a:pt x="68" y="14"/>
                    <a:pt x="65" y="20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27" y="33"/>
                    <a:pt x="0" y="42"/>
                  </a:cubicBezTo>
                </a:path>
              </a:pathLst>
            </a:custGeom>
            <a:solidFill>
              <a:srgbClr val="0D2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íṣlidê">
              <a:extLst>
                <a:ext uri="{FF2B5EF4-FFF2-40B4-BE49-F238E27FC236}">
                  <a16:creationId xmlns="" xmlns:a16="http://schemas.microsoft.com/office/drawing/2014/main" id="{DF287901-7CD7-483B-B54C-011153BF104B}"/>
                </a:ext>
              </a:extLst>
            </p:cNvPr>
            <p:cNvSpPr/>
            <p:nvPr/>
          </p:nvSpPr>
          <p:spPr bwMode="auto">
            <a:xfrm>
              <a:off x="10854058" y="2554330"/>
              <a:ext cx="188750" cy="203025"/>
            </a:xfrm>
            <a:custGeom>
              <a:avLst/>
              <a:gdLst>
                <a:gd name="T0" fmla="*/ 0 w 136"/>
                <a:gd name="T1" fmla="*/ 77 h 147"/>
                <a:gd name="T2" fmla="*/ 19 w 136"/>
                <a:gd name="T3" fmla="*/ 0 h 147"/>
                <a:gd name="T4" fmla="*/ 122 w 136"/>
                <a:gd name="T5" fmla="*/ 33 h 147"/>
                <a:gd name="T6" fmla="*/ 102 w 136"/>
                <a:gd name="T7" fmla="*/ 50 h 147"/>
                <a:gd name="T8" fmla="*/ 104 w 136"/>
                <a:gd name="T9" fmla="*/ 69 h 147"/>
                <a:gd name="T10" fmla="*/ 122 w 136"/>
                <a:gd name="T11" fmla="*/ 127 h 147"/>
                <a:gd name="T12" fmla="*/ 0 w 136"/>
                <a:gd name="T13" fmla="*/ 7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47">
                  <a:moveTo>
                    <a:pt x="0" y="77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33"/>
                    <a:pt x="105" y="43"/>
                    <a:pt x="102" y="50"/>
                  </a:cubicBezTo>
                  <a:cubicBezTo>
                    <a:pt x="101" y="54"/>
                    <a:pt x="106" y="65"/>
                    <a:pt x="104" y="69"/>
                  </a:cubicBezTo>
                  <a:cubicBezTo>
                    <a:pt x="94" y="87"/>
                    <a:pt x="98" y="92"/>
                    <a:pt x="122" y="127"/>
                  </a:cubicBezTo>
                  <a:cubicBezTo>
                    <a:pt x="136" y="147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ïSḷiḓê">
              <a:extLst>
                <a:ext uri="{FF2B5EF4-FFF2-40B4-BE49-F238E27FC236}">
                  <a16:creationId xmlns="" xmlns:a16="http://schemas.microsoft.com/office/drawing/2014/main" id="{0715C5A8-7CDC-4F5D-88D7-440BAB04B33D}"/>
                </a:ext>
              </a:extLst>
            </p:cNvPr>
            <p:cNvSpPr/>
            <p:nvPr/>
          </p:nvSpPr>
          <p:spPr bwMode="auto">
            <a:xfrm>
              <a:off x="10874678" y="2554330"/>
              <a:ext cx="149097" cy="112615"/>
            </a:xfrm>
            <a:custGeom>
              <a:avLst/>
              <a:gdLst>
                <a:gd name="T0" fmla="*/ 2 w 107"/>
                <a:gd name="T1" fmla="*/ 6 h 82"/>
                <a:gd name="T2" fmla="*/ 0 w 107"/>
                <a:gd name="T3" fmla="*/ 13 h 82"/>
                <a:gd name="T4" fmla="*/ 83 w 107"/>
                <a:gd name="T5" fmla="*/ 82 h 82"/>
                <a:gd name="T6" fmla="*/ 89 w 107"/>
                <a:gd name="T7" fmla="*/ 69 h 82"/>
                <a:gd name="T8" fmla="*/ 87 w 107"/>
                <a:gd name="T9" fmla="*/ 50 h 82"/>
                <a:gd name="T10" fmla="*/ 107 w 107"/>
                <a:gd name="T11" fmla="*/ 33 h 82"/>
                <a:gd name="T12" fmla="*/ 6 w 107"/>
                <a:gd name="T13" fmla="*/ 0 h 82"/>
                <a:gd name="T14" fmla="*/ 2 w 107"/>
                <a:gd name="T15" fmla="*/ 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82">
                  <a:moveTo>
                    <a:pt x="2" y="6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6" y="28"/>
                    <a:pt x="21" y="66"/>
                    <a:pt x="83" y="82"/>
                  </a:cubicBezTo>
                  <a:cubicBezTo>
                    <a:pt x="84" y="78"/>
                    <a:pt x="86" y="73"/>
                    <a:pt x="89" y="69"/>
                  </a:cubicBezTo>
                  <a:cubicBezTo>
                    <a:pt x="91" y="65"/>
                    <a:pt x="86" y="54"/>
                    <a:pt x="87" y="50"/>
                  </a:cubicBezTo>
                  <a:cubicBezTo>
                    <a:pt x="90" y="43"/>
                    <a:pt x="107" y="33"/>
                    <a:pt x="107" y="3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3" y="4"/>
                    <a:pt x="2" y="6"/>
                  </a:cubicBezTo>
                  <a:close/>
                </a:path>
              </a:pathLst>
            </a:custGeom>
            <a:solidFill>
              <a:srgbClr val="CC6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ïSļîďê">
              <a:extLst>
                <a:ext uri="{FF2B5EF4-FFF2-40B4-BE49-F238E27FC236}">
                  <a16:creationId xmlns="" xmlns:a16="http://schemas.microsoft.com/office/drawing/2014/main" id="{6DEF3459-B984-4C4B-A130-874A3237D5E9}"/>
                </a:ext>
              </a:extLst>
            </p:cNvPr>
            <p:cNvSpPr/>
            <p:nvPr/>
          </p:nvSpPr>
          <p:spPr bwMode="auto">
            <a:xfrm>
              <a:off x="10827094" y="2641568"/>
              <a:ext cx="241093" cy="141166"/>
            </a:xfrm>
            <a:custGeom>
              <a:avLst/>
              <a:gdLst>
                <a:gd name="T0" fmla="*/ 22 w 173"/>
                <a:gd name="T1" fmla="*/ 0 h 102"/>
                <a:gd name="T2" fmla="*/ 0 w 173"/>
                <a:gd name="T3" fmla="*/ 27 h 102"/>
                <a:gd name="T4" fmla="*/ 15 w 173"/>
                <a:gd name="T5" fmla="*/ 76 h 102"/>
                <a:gd name="T6" fmla="*/ 55 w 173"/>
                <a:gd name="T7" fmla="*/ 68 h 102"/>
                <a:gd name="T8" fmla="*/ 61 w 173"/>
                <a:gd name="T9" fmla="*/ 83 h 102"/>
                <a:gd name="T10" fmla="*/ 173 w 173"/>
                <a:gd name="T11" fmla="*/ 102 h 102"/>
                <a:gd name="T12" fmla="*/ 116 w 173"/>
                <a:gd name="T13" fmla="*/ 27 h 102"/>
                <a:gd name="T14" fmla="*/ 140 w 173"/>
                <a:gd name="T15" fmla="*/ 65 h 102"/>
                <a:gd name="T16" fmla="*/ 73 w 173"/>
                <a:gd name="T17" fmla="*/ 41 h 102"/>
                <a:gd name="T18" fmla="*/ 22 w 173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02">
                  <a:moveTo>
                    <a:pt x="22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40" y="65"/>
                    <a:pt x="140" y="65"/>
                    <a:pt x="140" y="65"/>
                  </a:cubicBezTo>
                  <a:cubicBezTo>
                    <a:pt x="140" y="65"/>
                    <a:pt x="92" y="50"/>
                    <a:pt x="73" y="41"/>
                  </a:cubicBezTo>
                  <a:cubicBezTo>
                    <a:pt x="59" y="35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sḻiḓè">
              <a:extLst>
                <a:ext uri="{FF2B5EF4-FFF2-40B4-BE49-F238E27FC236}">
                  <a16:creationId xmlns="" xmlns:a16="http://schemas.microsoft.com/office/drawing/2014/main" id="{FDE89B35-4BC6-476F-85D7-70902CF5801B}"/>
                </a:ext>
              </a:extLst>
            </p:cNvPr>
            <p:cNvSpPr/>
            <p:nvPr/>
          </p:nvSpPr>
          <p:spPr bwMode="auto">
            <a:xfrm>
              <a:off x="10842954" y="2348134"/>
              <a:ext cx="247437" cy="298194"/>
            </a:xfrm>
            <a:custGeom>
              <a:avLst/>
              <a:gdLst>
                <a:gd name="T0" fmla="*/ 92 w 177"/>
                <a:gd name="T1" fmla="*/ 0 h 215"/>
                <a:gd name="T2" fmla="*/ 127 w 177"/>
                <a:gd name="T3" fmla="*/ 46 h 215"/>
                <a:gd name="T4" fmla="*/ 135 w 177"/>
                <a:gd name="T5" fmla="*/ 74 h 215"/>
                <a:gd name="T6" fmla="*/ 172 w 177"/>
                <a:gd name="T7" fmla="*/ 93 h 215"/>
                <a:gd name="T8" fmla="*/ 165 w 177"/>
                <a:gd name="T9" fmla="*/ 110 h 215"/>
                <a:gd name="T10" fmla="*/ 159 w 177"/>
                <a:gd name="T11" fmla="*/ 118 h 215"/>
                <a:gd name="T12" fmla="*/ 163 w 177"/>
                <a:gd name="T13" fmla="*/ 125 h 215"/>
                <a:gd name="T14" fmla="*/ 167 w 177"/>
                <a:gd name="T15" fmla="*/ 131 h 215"/>
                <a:gd name="T16" fmla="*/ 141 w 177"/>
                <a:gd name="T17" fmla="*/ 144 h 215"/>
                <a:gd name="T18" fmla="*/ 167 w 177"/>
                <a:gd name="T19" fmla="*/ 145 h 215"/>
                <a:gd name="T20" fmla="*/ 166 w 177"/>
                <a:gd name="T21" fmla="*/ 163 h 215"/>
                <a:gd name="T22" fmla="*/ 176 w 177"/>
                <a:gd name="T23" fmla="*/ 183 h 215"/>
                <a:gd name="T24" fmla="*/ 164 w 177"/>
                <a:gd name="T25" fmla="*/ 202 h 215"/>
                <a:gd name="T26" fmla="*/ 64 w 177"/>
                <a:gd name="T27" fmla="*/ 195 h 215"/>
                <a:gd name="T28" fmla="*/ 33 w 177"/>
                <a:gd name="T29" fmla="*/ 169 h 215"/>
                <a:gd name="T30" fmla="*/ 0 w 177"/>
                <a:gd name="T31" fmla="*/ 88 h 215"/>
                <a:gd name="T32" fmla="*/ 7 w 177"/>
                <a:gd name="T33" fmla="*/ 28 h 215"/>
                <a:gd name="T34" fmla="*/ 92 w 177"/>
                <a:gd name="T3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" h="215">
                  <a:moveTo>
                    <a:pt x="92" y="0"/>
                  </a:moveTo>
                  <a:cubicBezTo>
                    <a:pt x="92" y="0"/>
                    <a:pt x="121" y="32"/>
                    <a:pt x="127" y="46"/>
                  </a:cubicBezTo>
                  <a:cubicBezTo>
                    <a:pt x="129" y="53"/>
                    <a:pt x="130" y="68"/>
                    <a:pt x="135" y="74"/>
                  </a:cubicBezTo>
                  <a:cubicBezTo>
                    <a:pt x="142" y="84"/>
                    <a:pt x="172" y="93"/>
                    <a:pt x="172" y="93"/>
                  </a:cubicBezTo>
                  <a:cubicBezTo>
                    <a:pt x="172" y="93"/>
                    <a:pt x="170" y="101"/>
                    <a:pt x="165" y="110"/>
                  </a:cubicBezTo>
                  <a:cubicBezTo>
                    <a:pt x="163" y="115"/>
                    <a:pt x="159" y="118"/>
                    <a:pt x="159" y="118"/>
                  </a:cubicBezTo>
                  <a:cubicBezTo>
                    <a:pt x="159" y="118"/>
                    <a:pt x="160" y="122"/>
                    <a:pt x="163" y="125"/>
                  </a:cubicBezTo>
                  <a:cubicBezTo>
                    <a:pt x="165" y="127"/>
                    <a:pt x="168" y="130"/>
                    <a:pt x="167" y="131"/>
                  </a:cubicBezTo>
                  <a:cubicBezTo>
                    <a:pt x="166" y="138"/>
                    <a:pt x="141" y="144"/>
                    <a:pt x="141" y="144"/>
                  </a:cubicBezTo>
                  <a:cubicBezTo>
                    <a:pt x="141" y="144"/>
                    <a:pt x="157" y="144"/>
                    <a:pt x="167" y="145"/>
                  </a:cubicBezTo>
                  <a:cubicBezTo>
                    <a:pt x="171" y="145"/>
                    <a:pt x="164" y="152"/>
                    <a:pt x="166" y="163"/>
                  </a:cubicBezTo>
                  <a:cubicBezTo>
                    <a:pt x="168" y="171"/>
                    <a:pt x="176" y="175"/>
                    <a:pt x="176" y="183"/>
                  </a:cubicBezTo>
                  <a:cubicBezTo>
                    <a:pt x="177" y="188"/>
                    <a:pt x="170" y="199"/>
                    <a:pt x="164" y="202"/>
                  </a:cubicBezTo>
                  <a:cubicBezTo>
                    <a:pt x="142" y="215"/>
                    <a:pt x="87" y="206"/>
                    <a:pt x="64" y="195"/>
                  </a:cubicBezTo>
                  <a:cubicBezTo>
                    <a:pt x="35" y="181"/>
                    <a:pt x="33" y="169"/>
                    <a:pt x="33" y="169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iṡļïḑé">
              <a:extLst>
                <a:ext uri="{FF2B5EF4-FFF2-40B4-BE49-F238E27FC236}">
                  <a16:creationId xmlns="" xmlns:a16="http://schemas.microsoft.com/office/drawing/2014/main" id="{816A5794-AF18-4314-8A62-20452ED91781}"/>
                </a:ext>
              </a:extLst>
            </p:cNvPr>
            <p:cNvSpPr/>
            <p:nvPr/>
          </p:nvSpPr>
          <p:spPr bwMode="auto">
            <a:xfrm>
              <a:off x="10741442" y="2303721"/>
              <a:ext cx="214129" cy="337847"/>
            </a:xfrm>
            <a:custGeom>
              <a:avLst/>
              <a:gdLst>
                <a:gd name="T0" fmla="*/ 86 w 154"/>
                <a:gd name="T1" fmla="*/ 139 h 243"/>
                <a:gd name="T2" fmla="*/ 101 w 154"/>
                <a:gd name="T3" fmla="*/ 149 h 243"/>
                <a:gd name="T4" fmla="*/ 112 w 154"/>
                <a:gd name="T5" fmla="*/ 151 h 243"/>
                <a:gd name="T6" fmla="*/ 100 w 154"/>
                <a:gd name="T7" fmla="*/ 115 h 243"/>
                <a:gd name="T8" fmla="*/ 109 w 154"/>
                <a:gd name="T9" fmla="*/ 103 h 243"/>
                <a:gd name="T10" fmla="*/ 126 w 154"/>
                <a:gd name="T11" fmla="*/ 48 h 243"/>
                <a:gd name="T12" fmla="*/ 98 w 154"/>
                <a:gd name="T13" fmla="*/ 19 h 243"/>
                <a:gd name="T14" fmla="*/ 35 w 154"/>
                <a:gd name="T15" fmla="*/ 54 h 243"/>
                <a:gd name="T16" fmla="*/ 0 w 154"/>
                <a:gd name="T17" fmla="*/ 96 h 243"/>
                <a:gd name="T18" fmla="*/ 16 w 154"/>
                <a:gd name="T19" fmla="*/ 134 h 243"/>
                <a:gd name="T20" fmla="*/ 36 w 154"/>
                <a:gd name="T21" fmla="*/ 191 h 243"/>
                <a:gd name="T22" fmla="*/ 75 w 154"/>
                <a:gd name="T23" fmla="*/ 218 h 243"/>
                <a:gd name="T24" fmla="*/ 84 w 154"/>
                <a:gd name="T25" fmla="*/ 243 h 243"/>
                <a:gd name="T26" fmla="*/ 97 w 154"/>
                <a:gd name="T27" fmla="*/ 213 h 243"/>
                <a:gd name="T28" fmla="*/ 86 w 154"/>
                <a:gd name="T29" fmla="*/ 13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243">
                  <a:moveTo>
                    <a:pt x="86" y="139"/>
                  </a:moveTo>
                  <a:cubicBezTo>
                    <a:pt x="86" y="139"/>
                    <a:pt x="97" y="147"/>
                    <a:pt x="101" y="149"/>
                  </a:cubicBezTo>
                  <a:cubicBezTo>
                    <a:pt x="103" y="150"/>
                    <a:pt x="112" y="151"/>
                    <a:pt x="112" y="151"/>
                  </a:cubicBezTo>
                  <a:cubicBezTo>
                    <a:pt x="112" y="151"/>
                    <a:pt x="98" y="125"/>
                    <a:pt x="100" y="115"/>
                  </a:cubicBezTo>
                  <a:cubicBezTo>
                    <a:pt x="101" y="113"/>
                    <a:pt x="109" y="103"/>
                    <a:pt x="109" y="103"/>
                  </a:cubicBezTo>
                  <a:cubicBezTo>
                    <a:pt x="109" y="103"/>
                    <a:pt x="91" y="68"/>
                    <a:pt x="126" y="48"/>
                  </a:cubicBezTo>
                  <a:cubicBezTo>
                    <a:pt x="154" y="33"/>
                    <a:pt x="150" y="0"/>
                    <a:pt x="98" y="19"/>
                  </a:cubicBezTo>
                  <a:cubicBezTo>
                    <a:pt x="79" y="26"/>
                    <a:pt x="45" y="37"/>
                    <a:pt x="35" y="54"/>
                  </a:cubicBezTo>
                  <a:cubicBezTo>
                    <a:pt x="17" y="83"/>
                    <a:pt x="0" y="96"/>
                    <a:pt x="0" y="96"/>
                  </a:cubicBezTo>
                  <a:cubicBezTo>
                    <a:pt x="0" y="96"/>
                    <a:pt x="6" y="107"/>
                    <a:pt x="16" y="134"/>
                  </a:cubicBezTo>
                  <a:cubicBezTo>
                    <a:pt x="23" y="154"/>
                    <a:pt x="15" y="184"/>
                    <a:pt x="36" y="191"/>
                  </a:cubicBezTo>
                  <a:cubicBezTo>
                    <a:pt x="53" y="198"/>
                    <a:pt x="68" y="209"/>
                    <a:pt x="75" y="218"/>
                  </a:cubicBezTo>
                  <a:cubicBezTo>
                    <a:pt x="85" y="230"/>
                    <a:pt x="84" y="243"/>
                    <a:pt x="84" y="243"/>
                  </a:cubicBezTo>
                  <a:cubicBezTo>
                    <a:pt x="84" y="243"/>
                    <a:pt x="93" y="230"/>
                    <a:pt x="97" y="213"/>
                  </a:cubicBezTo>
                  <a:cubicBezTo>
                    <a:pt x="103" y="185"/>
                    <a:pt x="86" y="139"/>
                    <a:pt x="86" y="139"/>
                  </a:cubicBezTo>
                </a:path>
              </a:pathLst>
            </a:custGeom>
            <a:solidFill>
              <a:srgbClr val="A94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í$ḻiḋé">
              <a:extLst>
                <a:ext uri="{FF2B5EF4-FFF2-40B4-BE49-F238E27FC236}">
                  <a16:creationId xmlns="" xmlns:a16="http://schemas.microsoft.com/office/drawing/2014/main" id="{01FC5CF1-1BD1-43C8-8C3B-99C22EA9B010}"/>
                </a:ext>
              </a:extLst>
            </p:cNvPr>
            <p:cNvSpPr/>
            <p:nvPr/>
          </p:nvSpPr>
          <p:spPr bwMode="auto">
            <a:xfrm>
              <a:off x="10949225" y="2409993"/>
              <a:ext cx="68203" cy="91996"/>
            </a:xfrm>
            <a:custGeom>
              <a:avLst/>
              <a:gdLst>
                <a:gd name="T0" fmla="*/ 3 w 49"/>
                <a:gd name="T1" fmla="*/ 50 h 67"/>
                <a:gd name="T2" fmla="*/ 7 w 49"/>
                <a:gd name="T3" fmla="*/ 29 h 67"/>
                <a:gd name="T4" fmla="*/ 30 w 49"/>
                <a:gd name="T5" fmla="*/ 2 h 67"/>
                <a:gd name="T6" fmla="*/ 45 w 49"/>
                <a:gd name="T7" fmla="*/ 28 h 67"/>
                <a:gd name="T8" fmla="*/ 23 w 49"/>
                <a:gd name="T9" fmla="*/ 55 h 67"/>
                <a:gd name="T10" fmla="*/ 3 w 49"/>
                <a:gd name="T11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7">
                  <a:moveTo>
                    <a:pt x="3" y="50"/>
                  </a:moveTo>
                  <a:cubicBezTo>
                    <a:pt x="0" y="44"/>
                    <a:pt x="6" y="35"/>
                    <a:pt x="7" y="29"/>
                  </a:cubicBezTo>
                  <a:cubicBezTo>
                    <a:pt x="10" y="16"/>
                    <a:pt x="21" y="8"/>
                    <a:pt x="30" y="2"/>
                  </a:cubicBezTo>
                  <a:cubicBezTo>
                    <a:pt x="32" y="0"/>
                    <a:pt x="49" y="25"/>
                    <a:pt x="45" y="28"/>
                  </a:cubicBezTo>
                  <a:cubicBezTo>
                    <a:pt x="33" y="36"/>
                    <a:pt x="27" y="49"/>
                    <a:pt x="23" y="55"/>
                  </a:cubicBezTo>
                  <a:cubicBezTo>
                    <a:pt x="21" y="58"/>
                    <a:pt x="9" y="67"/>
                    <a:pt x="3" y="50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í$ḻíďè">
              <a:extLst>
                <a:ext uri="{FF2B5EF4-FFF2-40B4-BE49-F238E27FC236}">
                  <a16:creationId xmlns="" xmlns:a16="http://schemas.microsoft.com/office/drawing/2014/main" id="{C2883ED4-7AF3-48DC-916F-A547DEA03302}"/>
                </a:ext>
              </a:extLst>
            </p:cNvPr>
            <p:cNvSpPr/>
            <p:nvPr/>
          </p:nvSpPr>
          <p:spPr bwMode="auto">
            <a:xfrm>
              <a:off x="10984122" y="2454405"/>
              <a:ext cx="36481" cy="33308"/>
            </a:xfrm>
            <a:custGeom>
              <a:avLst/>
              <a:gdLst>
                <a:gd name="T0" fmla="*/ 14 w 26"/>
                <a:gd name="T1" fmla="*/ 1 h 25"/>
                <a:gd name="T2" fmla="*/ 1 w 26"/>
                <a:gd name="T3" fmla="*/ 23 h 25"/>
                <a:gd name="T4" fmla="*/ 23 w 26"/>
                <a:gd name="T5" fmla="*/ 15 h 25"/>
                <a:gd name="T6" fmla="*/ 21 w 26"/>
                <a:gd name="T7" fmla="*/ 4 h 25"/>
                <a:gd name="T8" fmla="*/ 14 w 26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4" y="1"/>
                  </a:moveTo>
                  <a:cubicBezTo>
                    <a:pt x="9" y="0"/>
                    <a:pt x="4" y="11"/>
                    <a:pt x="1" y="23"/>
                  </a:cubicBezTo>
                  <a:cubicBezTo>
                    <a:pt x="0" y="25"/>
                    <a:pt x="13" y="24"/>
                    <a:pt x="23" y="15"/>
                  </a:cubicBezTo>
                  <a:cubicBezTo>
                    <a:pt x="26" y="11"/>
                    <a:pt x="24" y="7"/>
                    <a:pt x="21" y="4"/>
                  </a:cubicBezTo>
                  <a:cubicBezTo>
                    <a:pt x="19" y="2"/>
                    <a:pt x="19" y="1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îśḷïḑê">
              <a:extLst>
                <a:ext uri="{FF2B5EF4-FFF2-40B4-BE49-F238E27FC236}">
                  <a16:creationId xmlns="" xmlns:a16="http://schemas.microsoft.com/office/drawing/2014/main" id="{C9087A9D-B21D-4DDE-8616-F559078055D8}"/>
                </a:ext>
              </a:extLst>
            </p:cNvPr>
            <p:cNvSpPr/>
            <p:nvPr/>
          </p:nvSpPr>
          <p:spPr bwMode="auto">
            <a:xfrm>
              <a:off x="10953985" y="2443301"/>
              <a:ext cx="63445" cy="57101"/>
            </a:xfrm>
            <a:custGeom>
              <a:avLst/>
              <a:gdLst>
                <a:gd name="T0" fmla="*/ 38 w 46"/>
                <a:gd name="T1" fmla="*/ 7 h 42"/>
                <a:gd name="T2" fmla="*/ 46 w 46"/>
                <a:gd name="T3" fmla="*/ 7 h 42"/>
                <a:gd name="T4" fmla="*/ 29 w 46"/>
                <a:gd name="T5" fmla="*/ 2 h 42"/>
                <a:gd name="T6" fmla="*/ 1 w 46"/>
                <a:gd name="T7" fmla="*/ 39 h 42"/>
                <a:gd name="T8" fmla="*/ 18 w 46"/>
                <a:gd name="T9" fmla="*/ 42 h 42"/>
                <a:gd name="T10" fmla="*/ 38 w 46"/>
                <a:gd name="T11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2">
                  <a:moveTo>
                    <a:pt x="38" y="7"/>
                  </a:moveTo>
                  <a:cubicBezTo>
                    <a:pt x="42" y="5"/>
                    <a:pt x="44" y="6"/>
                    <a:pt x="46" y="7"/>
                  </a:cubicBezTo>
                  <a:cubicBezTo>
                    <a:pt x="46" y="2"/>
                    <a:pt x="36" y="0"/>
                    <a:pt x="29" y="2"/>
                  </a:cubicBezTo>
                  <a:cubicBezTo>
                    <a:pt x="15" y="5"/>
                    <a:pt x="0" y="33"/>
                    <a:pt x="1" y="39"/>
                  </a:cubicBezTo>
                  <a:cubicBezTo>
                    <a:pt x="2" y="42"/>
                    <a:pt x="15" y="41"/>
                    <a:pt x="18" y="42"/>
                  </a:cubicBezTo>
                  <a:cubicBezTo>
                    <a:pt x="18" y="34"/>
                    <a:pt x="21" y="13"/>
                    <a:pt x="38" y="7"/>
                  </a:cubicBezTo>
                  <a:close/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îś1ïďè">
              <a:extLst>
                <a:ext uri="{FF2B5EF4-FFF2-40B4-BE49-F238E27FC236}">
                  <a16:creationId xmlns="" xmlns:a16="http://schemas.microsoft.com/office/drawing/2014/main" id="{65EB6B75-2D4F-4413-BEFB-4DFBE99083C3}"/>
                </a:ext>
              </a:extLst>
            </p:cNvPr>
            <p:cNvSpPr/>
            <p:nvPr/>
          </p:nvSpPr>
          <p:spPr bwMode="auto">
            <a:xfrm>
              <a:off x="10999982" y="2452818"/>
              <a:ext cx="20620" cy="23793"/>
            </a:xfrm>
            <a:custGeom>
              <a:avLst/>
              <a:gdLst>
                <a:gd name="T0" fmla="*/ 12 w 15"/>
                <a:gd name="T1" fmla="*/ 5 h 17"/>
                <a:gd name="T2" fmla="*/ 12 w 15"/>
                <a:gd name="T3" fmla="*/ 15 h 17"/>
                <a:gd name="T4" fmla="*/ 2 w 15"/>
                <a:gd name="T5" fmla="*/ 12 h 17"/>
                <a:gd name="T6" fmla="*/ 2 w 15"/>
                <a:gd name="T7" fmla="*/ 2 h 17"/>
                <a:gd name="T8" fmla="*/ 12 w 15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2" y="5"/>
                  </a:moveTo>
                  <a:cubicBezTo>
                    <a:pt x="15" y="9"/>
                    <a:pt x="15" y="13"/>
                    <a:pt x="12" y="15"/>
                  </a:cubicBezTo>
                  <a:cubicBezTo>
                    <a:pt x="10" y="17"/>
                    <a:pt x="5" y="16"/>
                    <a:pt x="2" y="12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9" y="1"/>
                    <a:pt x="12" y="5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í$ḻîďé">
              <a:extLst>
                <a:ext uri="{FF2B5EF4-FFF2-40B4-BE49-F238E27FC236}">
                  <a16:creationId xmlns="" xmlns:a16="http://schemas.microsoft.com/office/drawing/2014/main" id="{C22E357A-F256-46D6-A949-77CA8F00AB45}"/>
                </a:ext>
              </a:extLst>
            </p:cNvPr>
            <p:cNvSpPr/>
            <p:nvPr/>
          </p:nvSpPr>
          <p:spPr bwMode="auto">
            <a:xfrm>
              <a:off x="11004741" y="2459163"/>
              <a:ext cx="7931" cy="9517"/>
            </a:xfrm>
            <a:custGeom>
              <a:avLst/>
              <a:gdLst>
                <a:gd name="T0" fmla="*/ 5 w 6"/>
                <a:gd name="T1" fmla="*/ 2 h 7"/>
                <a:gd name="T2" fmla="*/ 5 w 6"/>
                <a:gd name="T3" fmla="*/ 6 h 7"/>
                <a:gd name="T4" fmla="*/ 1 w 6"/>
                <a:gd name="T5" fmla="*/ 5 h 7"/>
                <a:gd name="T6" fmla="*/ 1 w 6"/>
                <a:gd name="T7" fmla="*/ 1 h 7"/>
                <a:gd name="T8" fmla="*/ 5 w 6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2"/>
                  </a:moveTo>
                  <a:cubicBezTo>
                    <a:pt x="6" y="4"/>
                    <a:pt x="6" y="6"/>
                    <a:pt x="5" y="6"/>
                  </a:cubicBezTo>
                  <a:cubicBezTo>
                    <a:pt x="4" y="7"/>
                    <a:pt x="2" y="7"/>
                    <a:pt x="1" y="5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21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ísļiďè">
              <a:extLst>
                <a:ext uri="{FF2B5EF4-FFF2-40B4-BE49-F238E27FC236}">
                  <a16:creationId xmlns="" xmlns:a16="http://schemas.microsoft.com/office/drawing/2014/main" id="{EBEAEB9C-1805-40FB-9367-1C165E071435}"/>
                </a:ext>
              </a:extLst>
            </p:cNvPr>
            <p:cNvSpPr/>
            <p:nvPr/>
          </p:nvSpPr>
          <p:spPr bwMode="auto">
            <a:xfrm>
              <a:off x="10979362" y="2448059"/>
              <a:ext cx="30137" cy="42826"/>
            </a:xfrm>
            <a:custGeom>
              <a:avLst/>
              <a:gdLst>
                <a:gd name="T0" fmla="*/ 21 w 21"/>
                <a:gd name="T1" fmla="*/ 3 h 31"/>
                <a:gd name="T2" fmla="*/ 20 w 21"/>
                <a:gd name="T3" fmla="*/ 0 h 31"/>
                <a:gd name="T4" fmla="*/ 0 w 21"/>
                <a:gd name="T5" fmla="*/ 29 h 31"/>
                <a:gd name="T6" fmla="*/ 1 w 21"/>
                <a:gd name="T7" fmla="*/ 31 h 31"/>
                <a:gd name="T8" fmla="*/ 3 w 21"/>
                <a:gd name="T9" fmla="*/ 30 h 31"/>
                <a:gd name="T10" fmla="*/ 21 w 21"/>
                <a:gd name="T11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21" y="3"/>
                  </a:moveTo>
                  <a:cubicBezTo>
                    <a:pt x="21" y="2"/>
                    <a:pt x="20" y="1"/>
                    <a:pt x="20" y="0"/>
                  </a:cubicBezTo>
                  <a:cubicBezTo>
                    <a:pt x="5" y="2"/>
                    <a:pt x="0" y="29"/>
                    <a:pt x="0" y="29"/>
                  </a:cubicBezTo>
                  <a:cubicBezTo>
                    <a:pt x="0" y="30"/>
                    <a:pt x="0" y="31"/>
                    <a:pt x="1" y="31"/>
                  </a:cubicBezTo>
                  <a:cubicBezTo>
                    <a:pt x="2" y="31"/>
                    <a:pt x="3" y="31"/>
                    <a:pt x="3" y="30"/>
                  </a:cubicBezTo>
                  <a:cubicBezTo>
                    <a:pt x="3" y="29"/>
                    <a:pt x="8" y="6"/>
                    <a:pt x="21" y="3"/>
                  </a:cubicBezTo>
                  <a:close/>
                </a:path>
              </a:pathLst>
            </a:custGeom>
            <a:solidFill>
              <a:srgbClr val="CE6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šḻïḍê">
              <a:extLst>
                <a:ext uri="{FF2B5EF4-FFF2-40B4-BE49-F238E27FC236}">
                  <a16:creationId xmlns="" xmlns:a16="http://schemas.microsoft.com/office/drawing/2014/main" id="{331C80F4-D8F9-4F86-820E-6CA609370121}"/>
                </a:ext>
              </a:extLst>
            </p:cNvPr>
            <p:cNvSpPr/>
            <p:nvPr/>
          </p:nvSpPr>
          <p:spPr bwMode="auto">
            <a:xfrm>
              <a:off x="10946054" y="2405235"/>
              <a:ext cx="53928" cy="77721"/>
            </a:xfrm>
            <a:custGeom>
              <a:avLst/>
              <a:gdLst>
                <a:gd name="T0" fmla="*/ 6 w 39"/>
                <a:gd name="T1" fmla="*/ 54 h 56"/>
                <a:gd name="T2" fmla="*/ 3 w 39"/>
                <a:gd name="T3" fmla="*/ 52 h 56"/>
                <a:gd name="T4" fmla="*/ 35 w 39"/>
                <a:gd name="T5" fmla="*/ 2 h 56"/>
                <a:gd name="T6" fmla="*/ 39 w 39"/>
                <a:gd name="T7" fmla="*/ 10 h 56"/>
                <a:gd name="T8" fmla="*/ 6 w 39"/>
                <a:gd name="T9" fmla="*/ 5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6">
                  <a:moveTo>
                    <a:pt x="6" y="54"/>
                  </a:moveTo>
                  <a:cubicBezTo>
                    <a:pt x="6" y="56"/>
                    <a:pt x="3" y="53"/>
                    <a:pt x="3" y="52"/>
                  </a:cubicBezTo>
                  <a:cubicBezTo>
                    <a:pt x="0" y="29"/>
                    <a:pt x="30" y="0"/>
                    <a:pt x="35" y="2"/>
                  </a:cubicBezTo>
                  <a:cubicBezTo>
                    <a:pt x="37" y="3"/>
                    <a:pt x="38" y="8"/>
                    <a:pt x="39" y="10"/>
                  </a:cubicBezTo>
                  <a:cubicBezTo>
                    <a:pt x="39" y="16"/>
                    <a:pt x="8" y="34"/>
                    <a:pt x="6" y="54"/>
                  </a:cubicBezTo>
                  <a:close/>
                </a:path>
              </a:pathLst>
            </a:custGeom>
            <a:solidFill>
              <a:srgbClr val="A94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ṡlíḑé">
              <a:extLst>
                <a:ext uri="{FF2B5EF4-FFF2-40B4-BE49-F238E27FC236}">
                  <a16:creationId xmlns="" xmlns:a16="http://schemas.microsoft.com/office/drawing/2014/main" id="{5DC83A48-B6ED-4CFF-9D71-7939887DB038}"/>
                </a:ext>
              </a:extLst>
            </p:cNvPr>
            <p:cNvSpPr/>
            <p:nvPr/>
          </p:nvSpPr>
          <p:spPr bwMode="auto">
            <a:xfrm>
              <a:off x="10815990" y="2463921"/>
              <a:ext cx="104685" cy="111029"/>
            </a:xfrm>
            <a:custGeom>
              <a:avLst/>
              <a:gdLst>
                <a:gd name="T0" fmla="*/ 22 w 75"/>
                <a:gd name="T1" fmla="*/ 66 h 80"/>
                <a:gd name="T2" fmla="*/ 66 w 75"/>
                <a:gd name="T3" fmla="*/ 70 h 80"/>
                <a:gd name="T4" fmla="*/ 45 w 75"/>
                <a:gd name="T5" fmla="*/ 37 h 80"/>
                <a:gd name="T6" fmla="*/ 8 w 75"/>
                <a:gd name="T7" fmla="*/ 24 h 80"/>
                <a:gd name="T8" fmla="*/ 22 w 75"/>
                <a:gd name="T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80">
                  <a:moveTo>
                    <a:pt x="22" y="66"/>
                  </a:moveTo>
                  <a:cubicBezTo>
                    <a:pt x="38" y="79"/>
                    <a:pt x="58" y="80"/>
                    <a:pt x="66" y="70"/>
                  </a:cubicBezTo>
                  <a:cubicBezTo>
                    <a:pt x="75" y="59"/>
                    <a:pt x="48" y="58"/>
                    <a:pt x="45" y="37"/>
                  </a:cubicBezTo>
                  <a:cubicBezTo>
                    <a:pt x="40" y="0"/>
                    <a:pt x="16" y="13"/>
                    <a:pt x="8" y="24"/>
                  </a:cubicBezTo>
                  <a:cubicBezTo>
                    <a:pt x="0" y="35"/>
                    <a:pt x="6" y="54"/>
                    <a:pt x="22" y="66"/>
                  </a:cubicBezTo>
                </a:path>
              </a:pathLst>
            </a:custGeom>
            <a:solidFill>
              <a:srgbClr val="F6A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ïśḷîḍè">
              <a:extLst>
                <a:ext uri="{FF2B5EF4-FFF2-40B4-BE49-F238E27FC236}">
                  <a16:creationId xmlns="" xmlns:a16="http://schemas.microsoft.com/office/drawing/2014/main" id="{E0E3C3CB-9EEC-4CEA-BC1A-5F1FE0CCCDF6}"/>
                </a:ext>
              </a:extLst>
            </p:cNvPr>
            <p:cNvSpPr/>
            <p:nvPr/>
          </p:nvSpPr>
          <p:spPr bwMode="auto">
            <a:xfrm>
              <a:off x="10850885" y="2501988"/>
              <a:ext cx="34895" cy="44412"/>
            </a:xfrm>
            <a:custGeom>
              <a:avLst/>
              <a:gdLst>
                <a:gd name="T0" fmla="*/ 4 w 25"/>
                <a:gd name="T1" fmla="*/ 21 h 32"/>
                <a:gd name="T2" fmla="*/ 20 w 25"/>
                <a:gd name="T3" fmla="*/ 29 h 32"/>
                <a:gd name="T4" fmla="*/ 15 w 25"/>
                <a:gd name="T5" fmla="*/ 13 h 32"/>
                <a:gd name="T6" fmla="*/ 5 w 25"/>
                <a:gd name="T7" fmla="*/ 3 h 32"/>
                <a:gd name="T8" fmla="*/ 4 w 25"/>
                <a:gd name="T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2">
                  <a:moveTo>
                    <a:pt x="4" y="21"/>
                  </a:moveTo>
                  <a:cubicBezTo>
                    <a:pt x="8" y="28"/>
                    <a:pt x="15" y="32"/>
                    <a:pt x="20" y="29"/>
                  </a:cubicBezTo>
                  <a:cubicBezTo>
                    <a:pt x="25" y="27"/>
                    <a:pt x="19" y="21"/>
                    <a:pt x="15" y="13"/>
                  </a:cubicBezTo>
                  <a:cubicBezTo>
                    <a:pt x="11" y="6"/>
                    <a:pt x="10" y="0"/>
                    <a:pt x="5" y="3"/>
                  </a:cubicBezTo>
                  <a:cubicBezTo>
                    <a:pt x="1" y="6"/>
                    <a:pt x="0" y="14"/>
                    <a:pt x="4" y="21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îṡľîḓê">
              <a:extLst>
                <a:ext uri="{FF2B5EF4-FFF2-40B4-BE49-F238E27FC236}">
                  <a16:creationId xmlns="" xmlns:a16="http://schemas.microsoft.com/office/drawing/2014/main" id="{B58DA1AE-4278-4D18-8136-1CC78DDC7489}"/>
                </a:ext>
              </a:extLst>
            </p:cNvPr>
            <p:cNvSpPr/>
            <p:nvPr/>
          </p:nvSpPr>
          <p:spPr bwMode="auto">
            <a:xfrm>
              <a:off x="10682755" y="2262482"/>
              <a:ext cx="321985" cy="320401"/>
            </a:xfrm>
            <a:custGeom>
              <a:avLst/>
              <a:gdLst>
                <a:gd name="T0" fmla="*/ 73 w 203"/>
                <a:gd name="T1" fmla="*/ 202 h 202"/>
                <a:gd name="T2" fmla="*/ 203 w 203"/>
                <a:gd name="T3" fmla="*/ 74 h 202"/>
                <a:gd name="T4" fmla="*/ 130 w 203"/>
                <a:gd name="T5" fmla="*/ 0 h 202"/>
                <a:gd name="T6" fmla="*/ 0 w 203"/>
                <a:gd name="T7" fmla="*/ 128 h 202"/>
                <a:gd name="T8" fmla="*/ 73 w 203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2">
                  <a:moveTo>
                    <a:pt x="73" y="202"/>
                  </a:moveTo>
                  <a:lnTo>
                    <a:pt x="203" y="74"/>
                  </a:lnTo>
                  <a:lnTo>
                    <a:pt x="130" y="0"/>
                  </a:lnTo>
                  <a:lnTo>
                    <a:pt x="0" y="128"/>
                  </a:lnTo>
                  <a:lnTo>
                    <a:pt x="73" y="202"/>
                  </a:lnTo>
                  <a:close/>
                </a:path>
              </a:pathLst>
            </a:custGeom>
            <a:solidFill>
              <a:srgbClr val="091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ṣliḋê">
              <a:extLst>
                <a:ext uri="{FF2B5EF4-FFF2-40B4-BE49-F238E27FC236}">
                  <a16:creationId xmlns="" xmlns:a16="http://schemas.microsoft.com/office/drawing/2014/main" id="{B6FACC39-832A-4DB3-AB65-0BB266FB5135}"/>
                </a:ext>
              </a:extLst>
            </p:cNvPr>
            <p:cNvSpPr/>
            <p:nvPr/>
          </p:nvSpPr>
          <p:spPr bwMode="auto">
            <a:xfrm>
              <a:off x="10682755" y="2262482"/>
              <a:ext cx="321985" cy="320401"/>
            </a:xfrm>
            <a:custGeom>
              <a:avLst/>
              <a:gdLst>
                <a:gd name="T0" fmla="*/ 73 w 203"/>
                <a:gd name="T1" fmla="*/ 202 h 202"/>
                <a:gd name="T2" fmla="*/ 203 w 203"/>
                <a:gd name="T3" fmla="*/ 74 h 202"/>
                <a:gd name="T4" fmla="*/ 130 w 203"/>
                <a:gd name="T5" fmla="*/ 0 h 202"/>
                <a:gd name="T6" fmla="*/ 0 w 203"/>
                <a:gd name="T7" fmla="*/ 128 h 202"/>
                <a:gd name="T8" fmla="*/ 73 w 203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2">
                  <a:moveTo>
                    <a:pt x="73" y="202"/>
                  </a:moveTo>
                  <a:lnTo>
                    <a:pt x="203" y="74"/>
                  </a:lnTo>
                  <a:lnTo>
                    <a:pt x="130" y="0"/>
                  </a:lnTo>
                  <a:lnTo>
                    <a:pt x="0" y="128"/>
                  </a:lnTo>
                  <a:lnTo>
                    <a:pt x="73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ïṩliďé">
              <a:extLst>
                <a:ext uri="{FF2B5EF4-FFF2-40B4-BE49-F238E27FC236}">
                  <a16:creationId xmlns="" xmlns:a16="http://schemas.microsoft.com/office/drawing/2014/main" id="{81A982D9-0019-4183-ADA4-CD94BF42D1CF}"/>
                </a:ext>
              </a:extLst>
            </p:cNvPr>
            <p:cNvSpPr/>
            <p:nvPr/>
          </p:nvSpPr>
          <p:spPr bwMode="auto">
            <a:xfrm>
              <a:off x="10616138" y="2192692"/>
              <a:ext cx="361640" cy="355295"/>
            </a:xfrm>
            <a:custGeom>
              <a:avLst/>
              <a:gdLst>
                <a:gd name="T0" fmla="*/ 14 w 228"/>
                <a:gd name="T1" fmla="*/ 224 h 224"/>
                <a:gd name="T2" fmla="*/ 228 w 228"/>
                <a:gd name="T3" fmla="*/ 14 h 224"/>
                <a:gd name="T4" fmla="*/ 214 w 228"/>
                <a:gd name="T5" fmla="*/ 0 h 224"/>
                <a:gd name="T6" fmla="*/ 0 w 228"/>
                <a:gd name="T7" fmla="*/ 210 h 224"/>
                <a:gd name="T8" fmla="*/ 14 w 228"/>
                <a:gd name="T9" fmla="*/ 224 h 224"/>
                <a:gd name="T10" fmla="*/ 14 w 228"/>
                <a:gd name="T11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24">
                  <a:moveTo>
                    <a:pt x="14" y="224"/>
                  </a:moveTo>
                  <a:lnTo>
                    <a:pt x="228" y="14"/>
                  </a:lnTo>
                  <a:lnTo>
                    <a:pt x="214" y="0"/>
                  </a:lnTo>
                  <a:lnTo>
                    <a:pt x="0" y="210"/>
                  </a:lnTo>
                  <a:lnTo>
                    <a:pt x="14" y="224"/>
                  </a:lnTo>
                  <a:lnTo>
                    <a:pt x="14" y="224"/>
                  </a:lnTo>
                  <a:close/>
                </a:path>
              </a:pathLst>
            </a:custGeom>
            <a:solidFill>
              <a:srgbClr val="4D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iṣḻíďè">
              <a:extLst>
                <a:ext uri="{FF2B5EF4-FFF2-40B4-BE49-F238E27FC236}">
                  <a16:creationId xmlns="" xmlns:a16="http://schemas.microsoft.com/office/drawing/2014/main" id="{20B98CB2-0847-4262-B29D-9D8E35E6731B}"/>
                </a:ext>
              </a:extLst>
            </p:cNvPr>
            <p:cNvSpPr/>
            <p:nvPr/>
          </p:nvSpPr>
          <p:spPr bwMode="auto">
            <a:xfrm>
              <a:off x="10701787" y="2487713"/>
              <a:ext cx="34895" cy="33308"/>
            </a:xfrm>
            <a:prstGeom prst="ellipse">
              <a:avLst/>
            </a:pr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iSļíďé">
              <a:extLst>
                <a:ext uri="{FF2B5EF4-FFF2-40B4-BE49-F238E27FC236}">
                  <a16:creationId xmlns="" xmlns:a16="http://schemas.microsoft.com/office/drawing/2014/main" id="{33D08ACA-167B-4C2C-AC19-BFFDC8E945A6}"/>
                </a:ext>
              </a:extLst>
            </p:cNvPr>
            <p:cNvSpPr/>
            <p:nvPr/>
          </p:nvSpPr>
          <p:spPr bwMode="auto">
            <a:xfrm>
              <a:off x="10689099" y="2540055"/>
              <a:ext cx="61859" cy="98340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22 h 71"/>
                <a:gd name="T4" fmla="*/ 22 w 44"/>
                <a:gd name="T5" fmla="*/ 0 h 71"/>
                <a:gd name="T6" fmla="*/ 44 w 44"/>
                <a:gd name="T7" fmla="*/ 22 h 71"/>
                <a:gd name="T8" fmla="*/ 44 w 44"/>
                <a:gd name="T9" fmla="*/ 71 h 71"/>
                <a:gd name="T10" fmla="*/ 0 w 44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0" y="71"/>
                    <a:pt x="0" y="71"/>
                    <a:pt x="0" y="71"/>
                  </a:cubicBez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ïṣḷiḍé">
              <a:extLst>
                <a:ext uri="{FF2B5EF4-FFF2-40B4-BE49-F238E27FC236}">
                  <a16:creationId xmlns="" xmlns:a16="http://schemas.microsoft.com/office/drawing/2014/main" id="{ABCA306B-A1C8-4625-927B-03B32D3FC490}"/>
                </a:ext>
              </a:extLst>
            </p:cNvPr>
            <p:cNvSpPr/>
            <p:nvPr/>
          </p:nvSpPr>
          <p:spPr bwMode="auto">
            <a:xfrm>
              <a:off x="10708134" y="2411579"/>
              <a:ext cx="19033" cy="142752"/>
            </a:xfrm>
            <a:custGeom>
              <a:avLst/>
              <a:gdLst>
                <a:gd name="T0" fmla="*/ 2 w 12"/>
                <a:gd name="T1" fmla="*/ 90 h 90"/>
                <a:gd name="T2" fmla="*/ 12 w 12"/>
                <a:gd name="T3" fmla="*/ 90 h 90"/>
                <a:gd name="T4" fmla="*/ 9 w 12"/>
                <a:gd name="T5" fmla="*/ 0 h 90"/>
                <a:gd name="T6" fmla="*/ 0 w 12"/>
                <a:gd name="T7" fmla="*/ 5 h 90"/>
                <a:gd name="T8" fmla="*/ 2 w 12"/>
                <a:gd name="T9" fmla="*/ 90 h 90"/>
                <a:gd name="T10" fmla="*/ 2 w 12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0">
                  <a:moveTo>
                    <a:pt x="2" y="90"/>
                  </a:moveTo>
                  <a:lnTo>
                    <a:pt x="12" y="90"/>
                  </a:lnTo>
                  <a:lnTo>
                    <a:pt x="9" y="0"/>
                  </a:lnTo>
                  <a:lnTo>
                    <a:pt x="0" y="5"/>
                  </a:lnTo>
                  <a:lnTo>
                    <a:pt x="2" y="90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iṡlïdé">
              <a:extLst>
                <a:ext uri="{FF2B5EF4-FFF2-40B4-BE49-F238E27FC236}">
                  <a16:creationId xmlns="" xmlns:a16="http://schemas.microsoft.com/office/drawing/2014/main" id="{C3E09BEC-17AA-4C1E-98C5-B3010CFEF0FE}"/>
                </a:ext>
              </a:extLst>
            </p:cNvPr>
            <p:cNvSpPr/>
            <p:nvPr/>
          </p:nvSpPr>
          <p:spPr bwMode="auto">
            <a:xfrm>
              <a:off x="10708134" y="2356063"/>
              <a:ext cx="71376" cy="71376"/>
            </a:xfrm>
            <a:custGeom>
              <a:avLst/>
              <a:gdLst>
                <a:gd name="T0" fmla="*/ 45 w 45"/>
                <a:gd name="T1" fmla="*/ 6 h 45"/>
                <a:gd name="T2" fmla="*/ 5 w 45"/>
                <a:gd name="T3" fmla="*/ 45 h 45"/>
                <a:gd name="T4" fmla="*/ 0 w 45"/>
                <a:gd name="T5" fmla="*/ 40 h 45"/>
                <a:gd name="T6" fmla="*/ 41 w 45"/>
                <a:gd name="T7" fmla="*/ 0 h 45"/>
                <a:gd name="T8" fmla="*/ 45 w 45"/>
                <a:gd name="T9" fmla="*/ 6 h 45"/>
                <a:gd name="T10" fmla="*/ 45 w 45"/>
                <a:gd name="T11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5">
                  <a:moveTo>
                    <a:pt x="45" y="6"/>
                  </a:moveTo>
                  <a:lnTo>
                    <a:pt x="5" y="45"/>
                  </a:lnTo>
                  <a:lnTo>
                    <a:pt x="0" y="40"/>
                  </a:lnTo>
                  <a:lnTo>
                    <a:pt x="41" y="0"/>
                  </a:lnTo>
                  <a:lnTo>
                    <a:pt x="45" y="6"/>
                  </a:lnTo>
                  <a:lnTo>
                    <a:pt x="45" y="6"/>
                  </a:ln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îṧlíḍe">
              <a:extLst>
                <a:ext uri="{FF2B5EF4-FFF2-40B4-BE49-F238E27FC236}">
                  <a16:creationId xmlns="" xmlns:a16="http://schemas.microsoft.com/office/drawing/2014/main" id="{C5E889AD-A1DF-4C5B-82A7-4C20CBEDF8D4}"/>
                </a:ext>
              </a:extLst>
            </p:cNvPr>
            <p:cNvSpPr/>
            <p:nvPr/>
          </p:nvSpPr>
          <p:spPr bwMode="auto">
            <a:xfrm>
              <a:off x="10855644" y="3098377"/>
              <a:ext cx="42826" cy="34895"/>
            </a:xfrm>
            <a:custGeom>
              <a:avLst/>
              <a:gdLst>
                <a:gd name="T0" fmla="*/ 30 w 30"/>
                <a:gd name="T1" fmla="*/ 21 h 25"/>
                <a:gd name="T2" fmla="*/ 17 w 30"/>
                <a:gd name="T3" fmla="*/ 10 h 25"/>
                <a:gd name="T4" fmla="*/ 13 w 30"/>
                <a:gd name="T5" fmla="*/ 0 h 25"/>
                <a:gd name="T6" fmla="*/ 0 w 30"/>
                <a:gd name="T7" fmla="*/ 0 h 25"/>
                <a:gd name="T8" fmla="*/ 13 w 30"/>
                <a:gd name="T9" fmla="*/ 3 h 25"/>
                <a:gd name="T10" fmla="*/ 17 w 30"/>
                <a:gd name="T11" fmla="*/ 23 h 25"/>
                <a:gd name="T12" fmla="*/ 30 w 30"/>
                <a:gd name="T13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5">
                  <a:moveTo>
                    <a:pt x="30" y="21"/>
                  </a:moveTo>
                  <a:cubicBezTo>
                    <a:pt x="23" y="25"/>
                    <a:pt x="19" y="15"/>
                    <a:pt x="17" y="10"/>
                  </a:cubicBezTo>
                  <a:cubicBezTo>
                    <a:pt x="16" y="5"/>
                    <a:pt x="16" y="0"/>
                    <a:pt x="13" y="0"/>
                  </a:cubicBezTo>
                  <a:cubicBezTo>
                    <a:pt x="10" y="0"/>
                    <a:pt x="0" y="0"/>
                    <a:pt x="0" y="0"/>
                  </a:cubicBezTo>
                  <a:cubicBezTo>
                    <a:pt x="0" y="0"/>
                    <a:pt x="10" y="2"/>
                    <a:pt x="13" y="3"/>
                  </a:cubicBezTo>
                  <a:cubicBezTo>
                    <a:pt x="15" y="4"/>
                    <a:pt x="16" y="20"/>
                    <a:pt x="17" y="23"/>
                  </a:cubicBezTo>
                  <a:cubicBezTo>
                    <a:pt x="17" y="23"/>
                    <a:pt x="24" y="25"/>
                    <a:pt x="30" y="21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íṥľiḑé">
              <a:extLst>
                <a:ext uri="{FF2B5EF4-FFF2-40B4-BE49-F238E27FC236}">
                  <a16:creationId xmlns="" xmlns:a16="http://schemas.microsoft.com/office/drawing/2014/main" id="{88367F51-10EC-4787-8393-16A4E07A4FA1}"/>
                </a:ext>
              </a:extLst>
            </p:cNvPr>
            <p:cNvSpPr/>
            <p:nvPr/>
          </p:nvSpPr>
          <p:spPr bwMode="auto">
            <a:xfrm>
              <a:off x="10901642" y="3115823"/>
              <a:ext cx="1586" cy="1586"/>
            </a:xfrm>
            <a:prstGeom prst="rect">
              <a:avLst/>
            </a:pr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íśļïḍé">
              <a:extLst>
                <a:ext uri="{FF2B5EF4-FFF2-40B4-BE49-F238E27FC236}">
                  <a16:creationId xmlns="" xmlns:a16="http://schemas.microsoft.com/office/drawing/2014/main" id="{018D3796-777C-4D45-81AB-37DF2350A67A}"/>
                </a:ext>
              </a:extLst>
            </p:cNvPr>
            <p:cNvSpPr/>
            <p:nvPr/>
          </p:nvSpPr>
          <p:spPr bwMode="auto">
            <a:xfrm>
              <a:off x="10857229" y="3077755"/>
              <a:ext cx="53928" cy="38068"/>
            </a:xfrm>
            <a:custGeom>
              <a:avLst/>
              <a:gdLst>
                <a:gd name="T0" fmla="*/ 38 w 38"/>
                <a:gd name="T1" fmla="*/ 23 h 27"/>
                <a:gd name="T2" fmla="*/ 31 w 38"/>
                <a:gd name="T3" fmla="*/ 15 h 27"/>
                <a:gd name="T4" fmla="*/ 19 w 38"/>
                <a:gd name="T5" fmla="*/ 2 h 27"/>
                <a:gd name="T6" fmla="*/ 0 w 38"/>
                <a:gd name="T7" fmla="*/ 0 h 27"/>
                <a:gd name="T8" fmla="*/ 24 w 38"/>
                <a:gd name="T9" fmla="*/ 7 h 27"/>
                <a:gd name="T10" fmla="*/ 32 w 38"/>
                <a:gd name="T11" fmla="*/ 27 h 27"/>
                <a:gd name="T12" fmla="*/ 38 w 38"/>
                <a:gd name="T13" fmla="*/ 23 h 27"/>
                <a:gd name="T14" fmla="*/ 38 w 38"/>
                <a:gd name="T1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7">
                  <a:moveTo>
                    <a:pt x="38" y="23"/>
                  </a:moveTo>
                  <a:cubicBezTo>
                    <a:pt x="35" y="26"/>
                    <a:pt x="32" y="19"/>
                    <a:pt x="31" y="15"/>
                  </a:cubicBezTo>
                  <a:cubicBezTo>
                    <a:pt x="28" y="9"/>
                    <a:pt x="29" y="3"/>
                    <a:pt x="19" y="2"/>
                  </a:cubicBezTo>
                  <a:cubicBezTo>
                    <a:pt x="9" y="0"/>
                    <a:pt x="0" y="0"/>
                    <a:pt x="0" y="0"/>
                  </a:cubicBezTo>
                  <a:cubicBezTo>
                    <a:pt x="0" y="0"/>
                    <a:pt x="22" y="3"/>
                    <a:pt x="24" y="7"/>
                  </a:cubicBezTo>
                  <a:cubicBezTo>
                    <a:pt x="27" y="11"/>
                    <a:pt x="31" y="21"/>
                    <a:pt x="32" y="27"/>
                  </a:cubicBezTo>
                  <a:cubicBezTo>
                    <a:pt x="32" y="27"/>
                    <a:pt x="36" y="26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íṥļîḋé">
              <a:extLst>
                <a:ext uri="{FF2B5EF4-FFF2-40B4-BE49-F238E27FC236}">
                  <a16:creationId xmlns="" xmlns:a16="http://schemas.microsoft.com/office/drawing/2014/main" id="{A0F3FF2F-E84C-4FE0-BFDD-168F31764F44}"/>
                </a:ext>
              </a:extLst>
            </p:cNvPr>
            <p:cNvSpPr/>
            <p:nvPr/>
          </p:nvSpPr>
          <p:spPr bwMode="auto">
            <a:xfrm>
              <a:off x="10865160" y="3066653"/>
              <a:ext cx="47584" cy="20620"/>
            </a:xfrm>
            <a:custGeom>
              <a:avLst/>
              <a:gdLst>
                <a:gd name="T0" fmla="*/ 35 w 35"/>
                <a:gd name="T1" fmla="*/ 9 h 15"/>
                <a:gd name="T2" fmla="*/ 34 w 35"/>
                <a:gd name="T3" fmla="*/ 9 h 15"/>
                <a:gd name="T4" fmla="*/ 29 w 35"/>
                <a:gd name="T5" fmla="*/ 8 h 15"/>
                <a:gd name="T6" fmla="*/ 21 w 35"/>
                <a:gd name="T7" fmla="*/ 1 h 15"/>
                <a:gd name="T8" fmla="*/ 0 w 35"/>
                <a:gd name="T9" fmla="*/ 0 h 15"/>
                <a:gd name="T10" fmla="*/ 20 w 35"/>
                <a:gd name="T11" fmla="*/ 4 h 15"/>
                <a:gd name="T12" fmla="*/ 30 w 35"/>
                <a:gd name="T13" fmla="*/ 15 h 15"/>
                <a:gd name="T14" fmla="*/ 35 w 35"/>
                <a:gd name="T1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5">
                  <a:moveTo>
                    <a:pt x="35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3" y="12"/>
                    <a:pt x="30" y="9"/>
                    <a:pt x="29" y="8"/>
                  </a:cubicBezTo>
                  <a:cubicBezTo>
                    <a:pt x="29" y="6"/>
                    <a:pt x="26" y="2"/>
                    <a:pt x="21" y="1"/>
                  </a:cubicBezTo>
                  <a:cubicBezTo>
                    <a:pt x="15" y="1"/>
                    <a:pt x="0" y="0"/>
                    <a:pt x="0" y="0"/>
                  </a:cubicBezTo>
                  <a:cubicBezTo>
                    <a:pt x="0" y="0"/>
                    <a:pt x="14" y="3"/>
                    <a:pt x="20" y="4"/>
                  </a:cubicBezTo>
                  <a:cubicBezTo>
                    <a:pt x="26" y="4"/>
                    <a:pt x="28" y="10"/>
                    <a:pt x="30" y="15"/>
                  </a:cubicBezTo>
                  <a:cubicBezTo>
                    <a:pt x="30" y="15"/>
                    <a:pt x="34" y="13"/>
                    <a:pt x="35" y="9"/>
                  </a:cubicBezTo>
                  <a:close/>
                </a:path>
              </a:pathLst>
            </a:custGeom>
            <a:solidFill>
              <a:srgbClr val="F1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iṧ1îdè">
              <a:extLst>
                <a:ext uri="{FF2B5EF4-FFF2-40B4-BE49-F238E27FC236}">
                  <a16:creationId xmlns="" xmlns:a16="http://schemas.microsoft.com/office/drawing/2014/main" id="{F825EBC7-2C36-4E42-85BD-2316F5C7D689}"/>
                </a:ext>
              </a:extLst>
            </p:cNvPr>
            <p:cNvSpPr/>
            <p:nvPr/>
          </p:nvSpPr>
          <p:spPr bwMode="auto">
            <a:xfrm>
              <a:off x="10944467" y="2319583"/>
              <a:ext cx="60272" cy="60272"/>
            </a:xfrm>
            <a:custGeom>
              <a:avLst/>
              <a:gdLst>
                <a:gd name="T0" fmla="*/ 38 w 38"/>
                <a:gd name="T1" fmla="*/ 38 h 38"/>
                <a:gd name="T2" fmla="*/ 0 w 38"/>
                <a:gd name="T3" fmla="*/ 0 h 38"/>
                <a:gd name="T4" fmla="*/ 38 w 38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8">
                  <a:moveTo>
                    <a:pt x="38" y="38"/>
                  </a:moveTo>
                  <a:lnTo>
                    <a:pt x="0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C2C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í$ļiḓe">
              <a:extLst>
                <a:ext uri="{FF2B5EF4-FFF2-40B4-BE49-F238E27FC236}">
                  <a16:creationId xmlns="" xmlns:a16="http://schemas.microsoft.com/office/drawing/2014/main" id="{1A61A01F-6184-4666-9A19-939B8B764343}"/>
                </a:ext>
              </a:extLst>
            </p:cNvPr>
            <p:cNvSpPr/>
            <p:nvPr/>
          </p:nvSpPr>
          <p:spPr bwMode="auto">
            <a:xfrm>
              <a:off x="10944467" y="2319583"/>
              <a:ext cx="60272" cy="60272"/>
            </a:xfrm>
            <a:custGeom>
              <a:avLst/>
              <a:gdLst>
                <a:gd name="T0" fmla="*/ 38 w 38"/>
                <a:gd name="T1" fmla="*/ 38 h 38"/>
                <a:gd name="T2" fmla="*/ 0 w 38"/>
                <a:gd name="T3" fmla="*/ 0 h 38"/>
                <a:gd name="T4" fmla="*/ 38 w 38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8">
                  <a:moveTo>
                    <a:pt x="38" y="38"/>
                  </a:moveTo>
                  <a:lnTo>
                    <a:pt x="0" y="0"/>
                  </a:lnTo>
                  <a:lnTo>
                    <a:pt x="38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íŝļîdè">
              <a:extLst>
                <a:ext uri="{FF2B5EF4-FFF2-40B4-BE49-F238E27FC236}">
                  <a16:creationId xmlns="" xmlns:a16="http://schemas.microsoft.com/office/drawing/2014/main" id="{A1A6B0BC-E290-4DC7-B9A5-958B8831090C}"/>
                </a:ext>
              </a:extLst>
            </p:cNvPr>
            <p:cNvSpPr/>
            <p:nvPr/>
          </p:nvSpPr>
          <p:spPr bwMode="auto">
            <a:xfrm>
              <a:off x="10888953" y="2451232"/>
              <a:ext cx="44412" cy="44412"/>
            </a:xfrm>
            <a:custGeom>
              <a:avLst/>
              <a:gdLst>
                <a:gd name="T0" fmla="*/ 0 w 28"/>
                <a:gd name="T1" fmla="*/ 28 h 28"/>
                <a:gd name="T2" fmla="*/ 0 w 28"/>
                <a:gd name="T3" fmla="*/ 28 h 28"/>
                <a:gd name="T4" fmla="*/ 28 w 28"/>
                <a:gd name="T5" fmla="*/ 0 h 28"/>
                <a:gd name="T6" fmla="*/ 0 w 28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09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íŝ1iďe">
              <a:extLst>
                <a:ext uri="{FF2B5EF4-FFF2-40B4-BE49-F238E27FC236}">
                  <a16:creationId xmlns="" xmlns:a16="http://schemas.microsoft.com/office/drawing/2014/main" id="{53FEBAA6-5C0B-4BFB-B35B-110E8F2C1C29}"/>
                </a:ext>
              </a:extLst>
            </p:cNvPr>
            <p:cNvSpPr/>
            <p:nvPr/>
          </p:nvSpPr>
          <p:spPr bwMode="auto">
            <a:xfrm>
              <a:off x="10888953" y="2451232"/>
              <a:ext cx="44412" cy="44412"/>
            </a:xfrm>
            <a:custGeom>
              <a:avLst/>
              <a:gdLst>
                <a:gd name="T0" fmla="*/ 0 w 28"/>
                <a:gd name="T1" fmla="*/ 28 h 28"/>
                <a:gd name="T2" fmla="*/ 0 w 28"/>
                <a:gd name="T3" fmla="*/ 28 h 28"/>
                <a:gd name="T4" fmla="*/ 28 w 28"/>
                <a:gd name="T5" fmla="*/ 0 h 28"/>
                <a:gd name="T6" fmla="*/ 0 w 28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iśḻîḑé">
              <a:extLst>
                <a:ext uri="{FF2B5EF4-FFF2-40B4-BE49-F238E27FC236}">
                  <a16:creationId xmlns="" xmlns:a16="http://schemas.microsoft.com/office/drawing/2014/main" id="{FBBF57AC-1055-4886-B04A-542E7DFB99DE}"/>
                </a:ext>
              </a:extLst>
            </p:cNvPr>
            <p:cNvSpPr/>
            <p:nvPr/>
          </p:nvSpPr>
          <p:spPr bwMode="auto">
            <a:xfrm>
              <a:off x="10881022" y="2495644"/>
              <a:ext cx="7931" cy="4758"/>
            </a:xfrm>
            <a:custGeom>
              <a:avLst/>
              <a:gdLst>
                <a:gd name="T0" fmla="*/ 0 w 5"/>
                <a:gd name="T1" fmla="*/ 3 h 3"/>
                <a:gd name="T2" fmla="*/ 0 w 5"/>
                <a:gd name="T3" fmla="*/ 3 h 3"/>
                <a:gd name="T4" fmla="*/ 5 w 5"/>
                <a:gd name="T5" fmla="*/ 0 h 3"/>
                <a:gd name="T6" fmla="*/ 5 w 5"/>
                <a:gd name="T7" fmla="*/ 0 h 3"/>
                <a:gd name="T8" fmla="*/ 0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95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işľîḋé">
              <a:extLst>
                <a:ext uri="{FF2B5EF4-FFF2-40B4-BE49-F238E27FC236}">
                  <a16:creationId xmlns="" xmlns:a16="http://schemas.microsoft.com/office/drawing/2014/main" id="{CD578C2D-9AFC-4C60-B7C9-F3C1322CDD9C}"/>
                </a:ext>
              </a:extLst>
            </p:cNvPr>
            <p:cNvSpPr/>
            <p:nvPr/>
          </p:nvSpPr>
          <p:spPr bwMode="auto">
            <a:xfrm>
              <a:off x="10881022" y="2495644"/>
              <a:ext cx="7931" cy="4758"/>
            </a:xfrm>
            <a:custGeom>
              <a:avLst/>
              <a:gdLst>
                <a:gd name="T0" fmla="*/ 0 w 5"/>
                <a:gd name="T1" fmla="*/ 3 h 3"/>
                <a:gd name="T2" fmla="*/ 0 w 5"/>
                <a:gd name="T3" fmla="*/ 3 h 3"/>
                <a:gd name="T4" fmla="*/ 5 w 5"/>
                <a:gd name="T5" fmla="*/ 0 h 3"/>
                <a:gd name="T6" fmla="*/ 5 w 5"/>
                <a:gd name="T7" fmla="*/ 0 h 3"/>
                <a:gd name="T8" fmla="*/ 0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iṥľïḓè">
              <a:extLst>
                <a:ext uri="{FF2B5EF4-FFF2-40B4-BE49-F238E27FC236}">
                  <a16:creationId xmlns="" xmlns:a16="http://schemas.microsoft.com/office/drawing/2014/main" id="{DDE39E23-C682-402F-A6E8-5AB5888F6F28}"/>
                </a:ext>
              </a:extLst>
            </p:cNvPr>
            <p:cNvSpPr/>
            <p:nvPr/>
          </p:nvSpPr>
          <p:spPr bwMode="auto">
            <a:xfrm>
              <a:off x="10830265" y="2295791"/>
              <a:ext cx="174474" cy="204611"/>
            </a:xfrm>
            <a:custGeom>
              <a:avLst/>
              <a:gdLst>
                <a:gd name="T0" fmla="*/ 37 w 126"/>
                <a:gd name="T1" fmla="*/ 148 h 148"/>
                <a:gd name="T2" fmla="*/ 36 w 126"/>
                <a:gd name="T3" fmla="*/ 147 h 148"/>
                <a:gd name="T4" fmla="*/ 12 w 126"/>
                <a:gd name="T5" fmla="*/ 82 h 148"/>
                <a:gd name="T6" fmla="*/ 66 w 126"/>
                <a:gd name="T7" fmla="*/ 0 h 148"/>
                <a:gd name="T8" fmla="*/ 83 w 126"/>
                <a:gd name="T9" fmla="*/ 17 h 148"/>
                <a:gd name="T10" fmla="*/ 126 w 126"/>
                <a:gd name="T11" fmla="*/ 61 h 148"/>
                <a:gd name="T12" fmla="*/ 75 w 126"/>
                <a:gd name="T13" fmla="*/ 112 h 148"/>
                <a:gd name="T14" fmla="*/ 42 w 126"/>
                <a:gd name="T15" fmla="*/ 144 h 148"/>
                <a:gd name="T16" fmla="*/ 37 w 126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148">
                  <a:moveTo>
                    <a:pt x="37" y="148"/>
                  </a:moveTo>
                  <a:cubicBezTo>
                    <a:pt x="37" y="148"/>
                    <a:pt x="36" y="148"/>
                    <a:pt x="36" y="147"/>
                  </a:cubicBezTo>
                  <a:cubicBezTo>
                    <a:pt x="17" y="126"/>
                    <a:pt x="0" y="101"/>
                    <a:pt x="12" y="82"/>
                  </a:cubicBezTo>
                  <a:cubicBezTo>
                    <a:pt x="21" y="67"/>
                    <a:pt x="55" y="17"/>
                    <a:pt x="66" y="0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37" y="148"/>
                    <a:pt x="37" y="148"/>
                    <a:pt x="37" y="148"/>
                  </a:cubicBezTo>
                </a:path>
              </a:pathLst>
            </a:custGeom>
            <a:solidFill>
              <a:srgbClr val="203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sľíḑê">
              <a:extLst>
                <a:ext uri="{FF2B5EF4-FFF2-40B4-BE49-F238E27FC236}">
                  <a16:creationId xmlns="" xmlns:a16="http://schemas.microsoft.com/office/drawing/2014/main" id="{F8F25ADA-3608-4EE2-9789-98E08A7DDA61}"/>
                </a:ext>
              </a:extLst>
            </p:cNvPr>
            <p:cNvSpPr/>
            <p:nvPr/>
          </p:nvSpPr>
          <p:spPr bwMode="auto">
            <a:xfrm>
              <a:off x="8043421" y="5246007"/>
              <a:ext cx="583698" cy="141166"/>
            </a:xfrm>
            <a:custGeom>
              <a:avLst/>
              <a:gdLst>
                <a:gd name="T0" fmla="*/ 46 w 420"/>
                <a:gd name="T1" fmla="*/ 0 h 102"/>
                <a:gd name="T2" fmla="*/ 420 w 420"/>
                <a:gd name="T3" fmla="*/ 0 h 102"/>
                <a:gd name="T4" fmla="*/ 420 w 420"/>
                <a:gd name="T5" fmla="*/ 17 h 102"/>
                <a:gd name="T6" fmla="*/ 269 w 420"/>
                <a:gd name="T7" fmla="*/ 17 h 102"/>
                <a:gd name="T8" fmla="*/ 240 w 420"/>
                <a:gd name="T9" fmla="*/ 46 h 102"/>
                <a:gd name="T10" fmla="*/ 240 w 420"/>
                <a:gd name="T11" fmla="*/ 56 h 102"/>
                <a:gd name="T12" fmla="*/ 269 w 420"/>
                <a:gd name="T13" fmla="*/ 84 h 102"/>
                <a:gd name="T14" fmla="*/ 420 w 420"/>
                <a:gd name="T15" fmla="*/ 84 h 102"/>
                <a:gd name="T16" fmla="*/ 420 w 420"/>
                <a:gd name="T17" fmla="*/ 102 h 102"/>
                <a:gd name="T18" fmla="*/ 46 w 420"/>
                <a:gd name="T19" fmla="*/ 102 h 102"/>
                <a:gd name="T20" fmla="*/ 0 w 420"/>
                <a:gd name="T21" fmla="*/ 56 h 102"/>
                <a:gd name="T22" fmla="*/ 0 w 420"/>
                <a:gd name="T23" fmla="*/ 46 h 102"/>
                <a:gd name="T24" fmla="*/ 46 w 420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102">
                  <a:moveTo>
                    <a:pt x="46" y="0"/>
                  </a:moveTo>
                  <a:cubicBezTo>
                    <a:pt x="420" y="0"/>
                    <a:pt x="420" y="0"/>
                    <a:pt x="420" y="0"/>
                  </a:cubicBezTo>
                  <a:cubicBezTo>
                    <a:pt x="420" y="17"/>
                    <a:pt x="420" y="17"/>
                    <a:pt x="420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53" y="17"/>
                    <a:pt x="240" y="30"/>
                    <a:pt x="240" y="46"/>
                  </a:cubicBezTo>
                  <a:cubicBezTo>
                    <a:pt x="240" y="56"/>
                    <a:pt x="240" y="56"/>
                    <a:pt x="240" y="56"/>
                  </a:cubicBezTo>
                  <a:cubicBezTo>
                    <a:pt x="240" y="71"/>
                    <a:pt x="253" y="84"/>
                    <a:pt x="269" y="84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0" y="102"/>
                    <a:pt x="420" y="102"/>
                    <a:pt x="420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20" y="102"/>
                    <a:pt x="0" y="81"/>
                    <a:pt x="0" y="5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0" y="0"/>
                    <a:pt x="46" y="0"/>
                  </a:cubicBezTo>
                </a:path>
              </a:pathLst>
            </a:custGeom>
            <a:solidFill>
              <a:srgbClr val="00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ṧľiḋé">
              <a:extLst>
                <a:ext uri="{FF2B5EF4-FFF2-40B4-BE49-F238E27FC236}">
                  <a16:creationId xmlns="" xmlns:a16="http://schemas.microsoft.com/office/drawing/2014/main" id="{79D9E374-264F-440C-922D-E3A76459765F}"/>
                </a:ext>
              </a:extLst>
            </p:cNvPr>
            <p:cNvSpPr/>
            <p:nvPr/>
          </p:nvSpPr>
          <p:spPr bwMode="auto">
            <a:xfrm>
              <a:off x="8376510" y="5269800"/>
              <a:ext cx="222060" cy="93582"/>
            </a:xfrm>
            <a:custGeom>
              <a:avLst/>
              <a:gdLst>
                <a:gd name="T0" fmla="*/ 29 w 160"/>
                <a:gd name="T1" fmla="*/ 67 h 67"/>
                <a:gd name="T2" fmla="*/ 0 w 160"/>
                <a:gd name="T3" fmla="*/ 39 h 67"/>
                <a:gd name="T4" fmla="*/ 0 w 160"/>
                <a:gd name="T5" fmla="*/ 29 h 67"/>
                <a:gd name="T6" fmla="*/ 29 w 160"/>
                <a:gd name="T7" fmla="*/ 0 h 67"/>
                <a:gd name="T8" fmla="*/ 160 w 160"/>
                <a:gd name="T9" fmla="*/ 0 h 67"/>
                <a:gd name="T10" fmla="*/ 148 w 160"/>
                <a:gd name="T11" fmla="*/ 32 h 67"/>
                <a:gd name="T12" fmla="*/ 160 w 160"/>
                <a:gd name="T13" fmla="*/ 67 h 67"/>
                <a:gd name="T14" fmla="*/ 29 w 160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7">
                  <a:moveTo>
                    <a:pt x="29" y="67"/>
                  </a:moveTo>
                  <a:cubicBezTo>
                    <a:pt x="13" y="67"/>
                    <a:pt x="0" y="54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48" y="7"/>
                    <a:pt x="148" y="32"/>
                  </a:cubicBezTo>
                  <a:cubicBezTo>
                    <a:pt x="148" y="60"/>
                    <a:pt x="160" y="67"/>
                    <a:pt x="160" y="67"/>
                  </a:cubicBezTo>
                  <a:cubicBezTo>
                    <a:pt x="29" y="67"/>
                    <a:pt x="29" y="67"/>
                    <a:pt x="29" y="67"/>
                  </a:cubicBezTo>
                </a:path>
              </a:pathLst>
            </a:custGeom>
            <a:solidFill>
              <a:srgbClr val="D3E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ḻïḑê">
              <a:extLst>
                <a:ext uri="{FF2B5EF4-FFF2-40B4-BE49-F238E27FC236}">
                  <a16:creationId xmlns="" xmlns:a16="http://schemas.microsoft.com/office/drawing/2014/main" id="{3D6C6369-0A9A-4D79-8EB5-599BA052AB5D}"/>
                </a:ext>
              </a:extLst>
            </p:cNvPr>
            <p:cNvSpPr/>
            <p:nvPr/>
          </p:nvSpPr>
          <p:spPr bwMode="auto">
            <a:xfrm>
              <a:off x="8121141" y="5575923"/>
              <a:ext cx="743899" cy="115788"/>
            </a:xfrm>
            <a:custGeom>
              <a:avLst/>
              <a:gdLst>
                <a:gd name="T0" fmla="*/ 507 w 536"/>
                <a:gd name="T1" fmla="*/ 83 h 83"/>
                <a:gd name="T2" fmla="*/ 536 w 536"/>
                <a:gd name="T3" fmla="*/ 54 h 83"/>
                <a:gd name="T4" fmla="*/ 536 w 536"/>
                <a:gd name="T5" fmla="*/ 29 h 83"/>
                <a:gd name="T6" fmla="*/ 507 w 536"/>
                <a:gd name="T7" fmla="*/ 0 h 83"/>
                <a:gd name="T8" fmla="*/ 0 w 536"/>
                <a:gd name="T9" fmla="*/ 0 h 83"/>
                <a:gd name="T10" fmla="*/ 12 w 536"/>
                <a:gd name="T11" fmla="*/ 39 h 83"/>
                <a:gd name="T12" fmla="*/ 0 w 536"/>
                <a:gd name="T13" fmla="*/ 83 h 83"/>
                <a:gd name="T14" fmla="*/ 507 w 536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6" h="83">
                  <a:moveTo>
                    <a:pt x="507" y="83"/>
                  </a:moveTo>
                  <a:cubicBezTo>
                    <a:pt x="523" y="83"/>
                    <a:pt x="536" y="70"/>
                    <a:pt x="536" y="54"/>
                  </a:cubicBezTo>
                  <a:cubicBezTo>
                    <a:pt x="536" y="29"/>
                    <a:pt x="536" y="29"/>
                    <a:pt x="536" y="29"/>
                  </a:cubicBezTo>
                  <a:cubicBezTo>
                    <a:pt x="536" y="13"/>
                    <a:pt x="523" y="0"/>
                    <a:pt x="50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15"/>
                    <a:pt x="12" y="39"/>
                  </a:cubicBezTo>
                  <a:cubicBezTo>
                    <a:pt x="12" y="68"/>
                    <a:pt x="0" y="83"/>
                    <a:pt x="0" y="83"/>
                  </a:cubicBezTo>
                  <a:cubicBezTo>
                    <a:pt x="507" y="83"/>
                    <a:pt x="507" y="83"/>
                    <a:pt x="507" y="83"/>
                  </a:cubicBezTo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şļidê">
              <a:extLst>
                <a:ext uri="{FF2B5EF4-FFF2-40B4-BE49-F238E27FC236}">
                  <a16:creationId xmlns="" xmlns:a16="http://schemas.microsoft.com/office/drawing/2014/main" id="{B79782BD-D43F-4B80-87EE-CABA7294E09B}"/>
                </a:ext>
              </a:extLst>
            </p:cNvPr>
            <p:cNvSpPr/>
            <p:nvPr/>
          </p:nvSpPr>
          <p:spPr bwMode="auto">
            <a:xfrm>
              <a:off x="8585881" y="5575923"/>
              <a:ext cx="88823" cy="115788"/>
            </a:xfrm>
            <a:custGeom>
              <a:avLst/>
              <a:gdLst>
                <a:gd name="T0" fmla="*/ 63 w 63"/>
                <a:gd name="T1" fmla="*/ 0 h 83"/>
                <a:gd name="T2" fmla="*/ 0 w 63"/>
                <a:gd name="T3" fmla="*/ 0 h 83"/>
                <a:gd name="T4" fmla="*/ 6 w 63"/>
                <a:gd name="T5" fmla="*/ 41 h 83"/>
                <a:gd name="T6" fmla="*/ 0 w 63"/>
                <a:gd name="T7" fmla="*/ 83 h 83"/>
                <a:gd name="T8" fmla="*/ 63 w 63"/>
                <a:gd name="T9" fmla="*/ 83 h 83"/>
                <a:gd name="T10" fmla="*/ 63 w 63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3">
                  <a:moveTo>
                    <a:pt x="6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13"/>
                    <a:pt x="6" y="41"/>
                  </a:cubicBezTo>
                  <a:cubicBezTo>
                    <a:pt x="6" y="69"/>
                    <a:pt x="0" y="83"/>
                    <a:pt x="0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0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îṣľiḍé">
              <a:extLst>
                <a:ext uri="{FF2B5EF4-FFF2-40B4-BE49-F238E27FC236}">
                  <a16:creationId xmlns="" xmlns:a16="http://schemas.microsoft.com/office/drawing/2014/main" id="{7E0BA266-A340-42F5-B245-409F23F6133B}"/>
                </a:ext>
              </a:extLst>
            </p:cNvPr>
            <p:cNvSpPr/>
            <p:nvPr/>
          </p:nvSpPr>
          <p:spPr bwMode="auto">
            <a:xfrm>
              <a:off x="8581121" y="5571166"/>
              <a:ext cx="19033" cy="125304"/>
            </a:xfrm>
            <a:custGeom>
              <a:avLst/>
              <a:gdLst>
                <a:gd name="T0" fmla="*/ 4 w 14"/>
                <a:gd name="T1" fmla="*/ 91 h 91"/>
                <a:gd name="T2" fmla="*/ 3 w 14"/>
                <a:gd name="T3" fmla="*/ 91 h 91"/>
                <a:gd name="T4" fmla="*/ 1 w 14"/>
                <a:gd name="T5" fmla="*/ 86 h 91"/>
                <a:gd name="T6" fmla="*/ 7 w 14"/>
                <a:gd name="T7" fmla="*/ 45 h 91"/>
                <a:gd name="T8" fmla="*/ 1 w 14"/>
                <a:gd name="T9" fmla="*/ 5 h 91"/>
                <a:gd name="T10" fmla="*/ 3 w 14"/>
                <a:gd name="T11" fmla="*/ 0 h 91"/>
                <a:gd name="T12" fmla="*/ 8 w 14"/>
                <a:gd name="T13" fmla="*/ 2 h 91"/>
                <a:gd name="T14" fmla="*/ 14 w 14"/>
                <a:gd name="T15" fmla="*/ 45 h 91"/>
                <a:gd name="T16" fmla="*/ 8 w 14"/>
                <a:gd name="T17" fmla="*/ 89 h 91"/>
                <a:gd name="T18" fmla="*/ 4 w 14"/>
                <a:gd name="T1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1">
                  <a:moveTo>
                    <a:pt x="4" y="91"/>
                  </a:moveTo>
                  <a:cubicBezTo>
                    <a:pt x="4" y="91"/>
                    <a:pt x="3" y="91"/>
                    <a:pt x="3" y="91"/>
                  </a:cubicBezTo>
                  <a:cubicBezTo>
                    <a:pt x="1" y="90"/>
                    <a:pt x="0" y="88"/>
                    <a:pt x="1" y="86"/>
                  </a:cubicBezTo>
                  <a:cubicBezTo>
                    <a:pt x="1" y="86"/>
                    <a:pt x="7" y="72"/>
                    <a:pt x="7" y="45"/>
                  </a:cubicBezTo>
                  <a:cubicBezTo>
                    <a:pt x="7" y="18"/>
                    <a:pt x="1" y="5"/>
                    <a:pt x="1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5" y="0"/>
                    <a:pt x="7" y="0"/>
                    <a:pt x="8" y="2"/>
                  </a:cubicBezTo>
                  <a:cubicBezTo>
                    <a:pt x="8" y="3"/>
                    <a:pt x="14" y="16"/>
                    <a:pt x="14" y="45"/>
                  </a:cubicBezTo>
                  <a:cubicBezTo>
                    <a:pt x="14" y="73"/>
                    <a:pt x="8" y="88"/>
                    <a:pt x="8" y="89"/>
                  </a:cubicBezTo>
                  <a:cubicBezTo>
                    <a:pt x="7" y="90"/>
                    <a:pt x="6" y="91"/>
                    <a:pt x="4" y="91"/>
                  </a:cubicBezTo>
                  <a:close/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ṡḻîďé">
              <a:extLst>
                <a:ext uri="{FF2B5EF4-FFF2-40B4-BE49-F238E27FC236}">
                  <a16:creationId xmlns="" xmlns:a16="http://schemas.microsoft.com/office/drawing/2014/main" id="{223EA9E2-D625-4922-B8A3-06C97BA11D88}"/>
                </a:ext>
              </a:extLst>
            </p:cNvPr>
            <p:cNvSpPr/>
            <p:nvPr/>
          </p:nvSpPr>
          <p:spPr bwMode="auto">
            <a:xfrm>
              <a:off x="8098935" y="5550546"/>
              <a:ext cx="732795" cy="164959"/>
            </a:xfrm>
            <a:custGeom>
              <a:avLst/>
              <a:gdLst>
                <a:gd name="T0" fmla="*/ 481 w 527"/>
                <a:gd name="T1" fmla="*/ 0 h 119"/>
                <a:gd name="T2" fmla="*/ 0 w 527"/>
                <a:gd name="T3" fmla="*/ 0 h 119"/>
                <a:gd name="T4" fmla="*/ 0 w 527"/>
                <a:gd name="T5" fmla="*/ 18 h 119"/>
                <a:gd name="T6" fmla="*/ 347 w 527"/>
                <a:gd name="T7" fmla="*/ 18 h 119"/>
                <a:gd name="T8" fmla="*/ 376 w 527"/>
                <a:gd name="T9" fmla="*/ 47 h 119"/>
                <a:gd name="T10" fmla="*/ 376 w 527"/>
                <a:gd name="T11" fmla="*/ 72 h 119"/>
                <a:gd name="T12" fmla="*/ 347 w 527"/>
                <a:gd name="T13" fmla="*/ 101 h 119"/>
                <a:gd name="T14" fmla="*/ 0 w 527"/>
                <a:gd name="T15" fmla="*/ 101 h 119"/>
                <a:gd name="T16" fmla="*/ 0 w 527"/>
                <a:gd name="T17" fmla="*/ 119 h 119"/>
                <a:gd name="T18" fmla="*/ 481 w 527"/>
                <a:gd name="T19" fmla="*/ 119 h 119"/>
                <a:gd name="T20" fmla="*/ 527 w 527"/>
                <a:gd name="T21" fmla="*/ 72 h 119"/>
                <a:gd name="T22" fmla="*/ 527 w 527"/>
                <a:gd name="T23" fmla="*/ 47 h 119"/>
                <a:gd name="T24" fmla="*/ 481 w 527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7" h="119">
                  <a:moveTo>
                    <a:pt x="48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47" y="18"/>
                    <a:pt x="347" y="18"/>
                    <a:pt x="347" y="18"/>
                  </a:cubicBezTo>
                  <a:cubicBezTo>
                    <a:pt x="363" y="18"/>
                    <a:pt x="376" y="31"/>
                    <a:pt x="376" y="47"/>
                  </a:cubicBezTo>
                  <a:cubicBezTo>
                    <a:pt x="376" y="72"/>
                    <a:pt x="376" y="72"/>
                    <a:pt x="376" y="72"/>
                  </a:cubicBezTo>
                  <a:cubicBezTo>
                    <a:pt x="376" y="88"/>
                    <a:pt x="363" y="101"/>
                    <a:pt x="347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81" y="119"/>
                    <a:pt x="481" y="119"/>
                    <a:pt x="481" y="119"/>
                  </a:cubicBezTo>
                  <a:cubicBezTo>
                    <a:pt x="506" y="119"/>
                    <a:pt x="527" y="98"/>
                    <a:pt x="527" y="72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21"/>
                    <a:pt x="506" y="0"/>
                    <a:pt x="481" y="0"/>
                  </a:cubicBezTo>
                </a:path>
              </a:pathLst>
            </a:custGeom>
            <a:solidFill>
              <a:srgbClr val="4D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ŝḷiḍê">
              <a:extLst>
                <a:ext uri="{FF2B5EF4-FFF2-40B4-BE49-F238E27FC236}">
                  <a16:creationId xmlns="" xmlns:a16="http://schemas.microsoft.com/office/drawing/2014/main" id="{C19A54EA-370A-4E7C-BE3E-4CF5B595C61F}"/>
                </a:ext>
              </a:extLst>
            </p:cNvPr>
            <p:cNvSpPr/>
            <p:nvPr/>
          </p:nvSpPr>
          <p:spPr bwMode="auto">
            <a:xfrm>
              <a:off x="8584294" y="5550546"/>
              <a:ext cx="306125" cy="164959"/>
            </a:xfrm>
            <a:custGeom>
              <a:avLst/>
              <a:gdLst>
                <a:gd name="T0" fmla="*/ 173 w 220"/>
                <a:gd name="T1" fmla="*/ 0 h 119"/>
                <a:gd name="T2" fmla="*/ 0 w 220"/>
                <a:gd name="T3" fmla="*/ 0 h 119"/>
                <a:gd name="T4" fmla="*/ 46 w 220"/>
                <a:gd name="T5" fmla="*/ 47 h 119"/>
                <a:gd name="T6" fmla="*/ 46 w 220"/>
                <a:gd name="T7" fmla="*/ 72 h 119"/>
                <a:gd name="T8" fmla="*/ 0 w 220"/>
                <a:gd name="T9" fmla="*/ 119 h 119"/>
                <a:gd name="T10" fmla="*/ 173 w 220"/>
                <a:gd name="T11" fmla="*/ 119 h 119"/>
                <a:gd name="T12" fmla="*/ 220 w 220"/>
                <a:gd name="T13" fmla="*/ 72 h 119"/>
                <a:gd name="T14" fmla="*/ 220 w 220"/>
                <a:gd name="T15" fmla="*/ 47 h 119"/>
                <a:gd name="T16" fmla="*/ 173 w 220"/>
                <a:gd name="T1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119">
                  <a:moveTo>
                    <a:pt x="17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46" y="21"/>
                    <a:pt x="46" y="47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98"/>
                    <a:pt x="26" y="119"/>
                    <a:pt x="0" y="119"/>
                  </a:cubicBezTo>
                  <a:cubicBezTo>
                    <a:pt x="173" y="119"/>
                    <a:pt x="173" y="119"/>
                    <a:pt x="173" y="119"/>
                  </a:cubicBezTo>
                  <a:cubicBezTo>
                    <a:pt x="199" y="119"/>
                    <a:pt x="220" y="98"/>
                    <a:pt x="220" y="72"/>
                  </a:cubicBezTo>
                  <a:cubicBezTo>
                    <a:pt x="220" y="47"/>
                    <a:pt x="220" y="47"/>
                    <a:pt x="220" y="47"/>
                  </a:cubicBezTo>
                  <a:cubicBezTo>
                    <a:pt x="220" y="21"/>
                    <a:pt x="199" y="0"/>
                    <a:pt x="173" y="0"/>
                  </a:cubicBezTo>
                  <a:close/>
                </a:path>
              </a:pathLst>
            </a:custGeom>
            <a:solidFill>
              <a:srgbClr val="698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šļïḋè">
              <a:extLst>
                <a:ext uri="{FF2B5EF4-FFF2-40B4-BE49-F238E27FC236}">
                  <a16:creationId xmlns="" xmlns:a16="http://schemas.microsoft.com/office/drawing/2014/main" id="{F060D167-33AB-4FB3-AF91-043E4C5B965A}"/>
                </a:ext>
              </a:extLst>
            </p:cNvPr>
            <p:cNvSpPr/>
            <p:nvPr/>
          </p:nvSpPr>
          <p:spPr bwMode="auto">
            <a:xfrm>
              <a:off x="8160796" y="5387173"/>
              <a:ext cx="585284" cy="163372"/>
            </a:xfrm>
            <a:custGeom>
              <a:avLst/>
              <a:gdLst>
                <a:gd name="T0" fmla="*/ 375 w 421"/>
                <a:gd name="T1" fmla="*/ 0 h 118"/>
                <a:gd name="T2" fmla="*/ 0 w 421"/>
                <a:gd name="T3" fmla="*/ 0 h 118"/>
                <a:gd name="T4" fmla="*/ 0 w 421"/>
                <a:gd name="T5" fmla="*/ 17 h 118"/>
                <a:gd name="T6" fmla="*/ 375 w 421"/>
                <a:gd name="T7" fmla="*/ 17 h 118"/>
                <a:gd name="T8" fmla="*/ 404 w 421"/>
                <a:gd name="T9" fmla="*/ 46 h 118"/>
                <a:gd name="T10" fmla="*/ 404 w 421"/>
                <a:gd name="T11" fmla="*/ 72 h 118"/>
                <a:gd name="T12" fmla="*/ 375 w 421"/>
                <a:gd name="T13" fmla="*/ 101 h 118"/>
                <a:gd name="T14" fmla="*/ 0 w 421"/>
                <a:gd name="T15" fmla="*/ 101 h 118"/>
                <a:gd name="T16" fmla="*/ 0 w 421"/>
                <a:gd name="T17" fmla="*/ 118 h 118"/>
                <a:gd name="T18" fmla="*/ 375 w 421"/>
                <a:gd name="T19" fmla="*/ 118 h 118"/>
                <a:gd name="T20" fmla="*/ 421 w 421"/>
                <a:gd name="T21" fmla="*/ 72 h 118"/>
                <a:gd name="T22" fmla="*/ 421 w 421"/>
                <a:gd name="T23" fmla="*/ 46 h 118"/>
                <a:gd name="T24" fmla="*/ 375 w 42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1" h="118">
                  <a:moveTo>
                    <a:pt x="37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75" y="17"/>
                    <a:pt x="375" y="17"/>
                    <a:pt x="375" y="17"/>
                  </a:cubicBezTo>
                  <a:cubicBezTo>
                    <a:pt x="391" y="17"/>
                    <a:pt x="404" y="30"/>
                    <a:pt x="404" y="46"/>
                  </a:cubicBezTo>
                  <a:cubicBezTo>
                    <a:pt x="404" y="72"/>
                    <a:pt x="404" y="72"/>
                    <a:pt x="404" y="72"/>
                  </a:cubicBezTo>
                  <a:cubicBezTo>
                    <a:pt x="404" y="88"/>
                    <a:pt x="391" y="101"/>
                    <a:pt x="375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75" y="118"/>
                    <a:pt x="375" y="118"/>
                    <a:pt x="375" y="118"/>
                  </a:cubicBezTo>
                  <a:cubicBezTo>
                    <a:pt x="400" y="118"/>
                    <a:pt x="421" y="98"/>
                    <a:pt x="421" y="72"/>
                  </a:cubicBezTo>
                  <a:cubicBezTo>
                    <a:pt x="421" y="46"/>
                    <a:pt x="421" y="46"/>
                    <a:pt x="421" y="46"/>
                  </a:cubicBezTo>
                  <a:cubicBezTo>
                    <a:pt x="421" y="21"/>
                    <a:pt x="400" y="0"/>
                    <a:pt x="375" y="0"/>
                  </a:cubicBezTo>
                </a:path>
              </a:pathLst>
            </a:custGeom>
            <a:solidFill>
              <a:srgbClr val="E147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ḻîḋê">
              <a:extLst>
                <a:ext uri="{FF2B5EF4-FFF2-40B4-BE49-F238E27FC236}">
                  <a16:creationId xmlns="" xmlns:a16="http://schemas.microsoft.com/office/drawing/2014/main" id="{9D212B84-88FA-4E3B-8293-068BE7FFF490}"/>
                </a:ext>
              </a:extLst>
            </p:cNvPr>
            <p:cNvSpPr/>
            <p:nvPr/>
          </p:nvSpPr>
          <p:spPr bwMode="auto">
            <a:xfrm>
              <a:off x="8190931" y="5410966"/>
              <a:ext cx="521839" cy="117373"/>
            </a:xfrm>
            <a:custGeom>
              <a:avLst/>
              <a:gdLst>
                <a:gd name="T0" fmla="*/ 354 w 376"/>
                <a:gd name="T1" fmla="*/ 84 h 84"/>
                <a:gd name="T2" fmla="*/ 376 w 376"/>
                <a:gd name="T3" fmla="*/ 55 h 84"/>
                <a:gd name="T4" fmla="*/ 376 w 376"/>
                <a:gd name="T5" fmla="*/ 29 h 84"/>
                <a:gd name="T6" fmla="*/ 354 w 376"/>
                <a:gd name="T7" fmla="*/ 0 h 84"/>
                <a:gd name="T8" fmla="*/ 0 w 376"/>
                <a:gd name="T9" fmla="*/ 0 h 84"/>
                <a:gd name="T10" fmla="*/ 12 w 376"/>
                <a:gd name="T11" fmla="*/ 40 h 84"/>
                <a:gd name="T12" fmla="*/ 0 w 376"/>
                <a:gd name="T13" fmla="*/ 84 h 84"/>
                <a:gd name="T14" fmla="*/ 354 w 376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84">
                  <a:moveTo>
                    <a:pt x="354" y="84"/>
                  </a:moveTo>
                  <a:cubicBezTo>
                    <a:pt x="370" y="84"/>
                    <a:pt x="376" y="71"/>
                    <a:pt x="376" y="55"/>
                  </a:cubicBezTo>
                  <a:cubicBezTo>
                    <a:pt x="376" y="29"/>
                    <a:pt x="376" y="29"/>
                    <a:pt x="376" y="29"/>
                  </a:cubicBezTo>
                  <a:cubicBezTo>
                    <a:pt x="376" y="13"/>
                    <a:pt x="370" y="0"/>
                    <a:pt x="3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16"/>
                    <a:pt x="12" y="40"/>
                  </a:cubicBezTo>
                  <a:cubicBezTo>
                    <a:pt x="12" y="69"/>
                    <a:pt x="0" y="84"/>
                    <a:pt x="0" y="84"/>
                  </a:cubicBezTo>
                  <a:cubicBezTo>
                    <a:pt x="354" y="84"/>
                    <a:pt x="354" y="84"/>
                    <a:pt x="354" y="84"/>
                  </a:cubicBezTo>
                </a:path>
              </a:pathLst>
            </a:custGeom>
            <a:solidFill>
              <a:srgbClr val="EDF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îş1îḓê">
              <a:extLst>
                <a:ext uri="{FF2B5EF4-FFF2-40B4-BE49-F238E27FC236}">
                  <a16:creationId xmlns="" xmlns:a16="http://schemas.microsoft.com/office/drawing/2014/main" id="{32ACCAF5-6EE4-4B87-A0D2-30B95812632F}"/>
                </a:ext>
              </a:extLst>
            </p:cNvPr>
            <p:cNvSpPr/>
            <p:nvPr/>
          </p:nvSpPr>
          <p:spPr bwMode="auto">
            <a:xfrm>
              <a:off x="8405060" y="5458549"/>
              <a:ext cx="122133" cy="9517"/>
            </a:xfrm>
            <a:custGeom>
              <a:avLst/>
              <a:gdLst>
                <a:gd name="T0" fmla="*/ 83 w 87"/>
                <a:gd name="T1" fmla="*/ 7 h 7"/>
                <a:gd name="T2" fmla="*/ 77 w 87"/>
                <a:gd name="T3" fmla="*/ 7 h 7"/>
                <a:gd name="T4" fmla="*/ 76 w 87"/>
                <a:gd name="T5" fmla="*/ 3 h 7"/>
                <a:gd name="T6" fmla="*/ 10 w 87"/>
                <a:gd name="T7" fmla="*/ 3 h 7"/>
                <a:gd name="T8" fmla="*/ 10 w 87"/>
                <a:gd name="T9" fmla="*/ 7 h 7"/>
                <a:gd name="T10" fmla="*/ 3 w 87"/>
                <a:gd name="T11" fmla="*/ 7 h 7"/>
                <a:gd name="T12" fmla="*/ 0 w 87"/>
                <a:gd name="T13" fmla="*/ 3 h 7"/>
                <a:gd name="T14" fmla="*/ 3 w 87"/>
                <a:gd name="T15" fmla="*/ 0 h 7"/>
                <a:gd name="T16" fmla="*/ 83 w 87"/>
                <a:gd name="T17" fmla="*/ 0 h 7"/>
                <a:gd name="T18" fmla="*/ 87 w 87"/>
                <a:gd name="T19" fmla="*/ 3 h 7"/>
                <a:gd name="T20" fmla="*/ 83 w 87"/>
                <a:gd name="T2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7">
                  <a:moveTo>
                    <a:pt x="83" y="7"/>
                  </a:moveTo>
                  <a:cubicBezTo>
                    <a:pt x="77" y="7"/>
                    <a:pt x="77" y="7"/>
                    <a:pt x="77" y="7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5" y="0"/>
                    <a:pt x="87" y="1"/>
                    <a:pt x="87" y="3"/>
                  </a:cubicBezTo>
                  <a:cubicBezTo>
                    <a:pt x="87" y="5"/>
                    <a:pt x="85" y="7"/>
                    <a:pt x="83" y="7"/>
                  </a:cubicBezTo>
                </a:path>
              </a:pathLst>
            </a:custGeom>
            <a:solidFill>
              <a:srgbClr val="B7C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Sľïḋê">
              <a:extLst>
                <a:ext uri="{FF2B5EF4-FFF2-40B4-BE49-F238E27FC236}">
                  <a16:creationId xmlns="" xmlns:a16="http://schemas.microsoft.com/office/drawing/2014/main" id="{D315FFD5-82D3-454F-9BC3-6BB9466E7792}"/>
                </a:ext>
              </a:extLst>
            </p:cNvPr>
            <p:cNvSpPr/>
            <p:nvPr/>
          </p:nvSpPr>
          <p:spPr bwMode="auto">
            <a:xfrm>
              <a:off x="8511332" y="5528340"/>
              <a:ext cx="19033" cy="22206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12 w 12"/>
                <a:gd name="T5" fmla="*/ 14 h 14"/>
                <a:gd name="T6" fmla="*/ 9 w 12"/>
                <a:gd name="T7" fmla="*/ 0 h 14"/>
                <a:gd name="T8" fmla="*/ 0 w 12"/>
                <a:gd name="T9" fmla="*/ 0 h 14"/>
                <a:gd name="T10" fmla="*/ 9 w 12"/>
                <a:gd name="T11" fmla="*/ 0 h 14"/>
                <a:gd name="T12" fmla="*/ 9 w 1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12" y="14"/>
                  </a:lnTo>
                  <a:close/>
                  <a:moveTo>
                    <a:pt x="9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F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îŝ1iḋê">
              <a:extLst>
                <a:ext uri="{FF2B5EF4-FFF2-40B4-BE49-F238E27FC236}">
                  <a16:creationId xmlns="" xmlns:a16="http://schemas.microsoft.com/office/drawing/2014/main" id="{C7129EE5-764D-48D5-8B5E-7C0B9AFA9A6E}"/>
                </a:ext>
              </a:extLst>
            </p:cNvPr>
            <p:cNvSpPr/>
            <p:nvPr/>
          </p:nvSpPr>
          <p:spPr bwMode="auto">
            <a:xfrm>
              <a:off x="8511332" y="5528340"/>
              <a:ext cx="19033" cy="22206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12 w 12"/>
                <a:gd name="T5" fmla="*/ 14 h 14"/>
                <a:gd name="T6" fmla="*/ 9 w 12"/>
                <a:gd name="T7" fmla="*/ 0 h 14"/>
                <a:gd name="T8" fmla="*/ 0 w 12"/>
                <a:gd name="T9" fmla="*/ 0 h 14"/>
                <a:gd name="T10" fmla="*/ 9 w 12"/>
                <a:gd name="T11" fmla="*/ 0 h 14"/>
                <a:gd name="T12" fmla="*/ 9 w 1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12" y="14"/>
                  </a:lnTo>
                  <a:moveTo>
                    <a:pt x="9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ṡľïde">
              <a:extLst>
                <a:ext uri="{FF2B5EF4-FFF2-40B4-BE49-F238E27FC236}">
                  <a16:creationId xmlns="" xmlns:a16="http://schemas.microsoft.com/office/drawing/2014/main" id="{CA69678A-DB3A-4224-AA7D-837B4F9A1C19}"/>
                </a:ext>
              </a:extLst>
            </p:cNvPr>
            <p:cNvSpPr/>
            <p:nvPr/>
          </p:nvSpPr>
          <p:spPr bwMode="auto">
            <a:xfrm>
              <a:off x="8511332" y="5550546"/>
              <a:ext cx="19033" cy="1586"/>
            </a:xfrm>
            <a:custGeom>
              <a:avLst/>
              <a:gdLst>
                <a:gd name="T0" fmla="*/ 12 w 12"/>
                <a:gd name="T1" fmla="*/ 1 h 1"/>
                <a:gd name="T2" fmla="*/ 3 w 12"/>
                <a:gd name="T3" fmla="*/ 1 h 1"/>
                <a:gd name="T4" fmla="*/ 3 w 12"/>
                <a:gd name="T5" fmla="*/ 0 h 1"/>
                <a:gd name="T6" fmla="*/ 0 w 12"/>
                <a:gd name="T7" fmla="*/ 0 h 1"/>
                <a:gd name="T8" fmla="*/ 0 w 12"/>
                <a:gd name="T9" fmla="*/ 0 h 1"/>
                <a:gd name="T10" fmla="*/ 12 w 12"/>
                <a:gd name="T11" fmla="*/ 0 h 1"/>
                <a:gd name="T12" fmla="*/ 12 w 1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">
                  <a:moveTo>
                    <a:pt x="12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35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ṧľiḋè">
              <a:extLst>
                <a:ext uri="{FF2B5EF4-FFF2-40B4-BE49-F238E27FC236}">
                  <a16:creationId xmlns="" xmlns:a16="http://schemas.microsoft.com/office/drawing/2014/main" id="{91B710D2-3751-449C-B6C0-7758903675CA}"/>
                </a:ext>
              </a:extLst>
            </p:cNvPr>
            <p:cNvSpPr/>
            <p:nvPr/>
          </p:nvSpPr>
          <p:spPr bwMode="auto">
            <a:xfrm>
              <a:off x="8511332" y="5550546"/>
              <a:ext cx="19033" cy="1586"/>
            </a:xfrm>
            <a:custGeom>
              <a:avLst/>
              <a:gdLst>
                <a:gd name="T0" fmla="*/ 12 w 12"/>
                <a:gd name="T1" fmla="*/ 1 h 1"/>
                <a:gd name="T2" fmla="*/ 3 w 12"/>
                <a:gd name="T3" fmla="*/ 1 h 1"/>
                <a:gd name="T4" fmla="*/ 3 w 12"/>
                <a:gd name="T5" fmla="*/ 0 h 1"/>
                <a:gd name="T6" fmla="*/ 0 w 12"/>
                <a:gd name="T7" fmla="*/ 0 h 1"/>
                <a:gd name="T8" fmla="*/ 0 w 12"/>
                <a:gd name="T9" fmla="*/ 0 h 1"/>
                <a:gd name="T10" fmla="*/ 12 w 12"/>
                <a:gd name="T11" fmla="*/ 0 h 1"/>
                <a:gd name="T12" fmla="*/ 12 w 1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">
                  <a:moveTo>
                    <a:pt x="12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îṡ1iďê">
              <a:extLst>
                <a:ext uri="{FF2B5EF4-FFF2-40B4-BE49-F238E27FC236}">
                  <a16:creationId xmlns="" xmlns:a16="http://schemas.microsoft.com/office/drawing/2014/main" id="{245D2BA2-C30A-4D4B-B8CD-B8A1D1FECAA6}"/>
                </a:ext>
              </a:extLst>
            </p:cNvPr>
            <p:cNvSpPr/>
            <p:nvPr/>
          </p:nvSpPr>
          <p:spPr bwMode="auto">
            <a:xfrm>
              <a:off x="8511332" y="5528340"/>
              <a:ext cx="19033" cy="22206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0 w 12"/>
                <a:gd name="T5" fmla="*/ 14 h 14"/>
                <a:gd name="T6" fmla="*/ 0 w 12"/>
                <a:gd name="T7" fmla="*/ 0 h 14"/>
                <a:gd name="T8" fmla="*/ 9 w 12"/>
                <a:gd name="T9" fmla="*/ 0 h 14"/>
                <a:gd name="T10" fmla="*/ 12 w 1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" y="0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AA3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îsḻïḓè">
              <a:extLst>
                <a:ext uri="{FF2B5EF4-FFF2-40B4-BE49-F238E27FC236}">
                  <a16:creationId xmlns="" xmlns:a16="http://schemas.microsoft.com/office/drawing/2014/main" id="{93A1D368-33BC-4838-913F-0757730A8A54}"/>
                </a:ext>
              </a:extLst>
            </p:cNvPr>
            <p:cNvSpPr/>
            <p:nvPr/>
          </p:nvSpPr>
          <p:spPr bwMode="auto">
            <a:xfrm>
              <a:off x="8511332" y="5528340"/>
              <a:ext cx="19033" cy="22206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0 w 12"/>
                <a:gd name="T5" fmla="*/ 14 h 14"/>
                <a:gd name="T6" fmla="*/ 0 w 12"/>
                <a:gd name="T7" fmla="*/ 0 h 14"/>
                <a:gd name="T8" fmla="*/ 9 w 12"/>
                <a:gd name="T9" fmla="*/ 0 h 14"/>
                <a:gd name="T10" fmla="*/ 12 w 1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" y="0"/>
                  </a:lnTo>
                  <a:lnTo>
                    <a:pt x="12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ísḷîḋè">
              <a:extLst>
                <a:ext uri="{FF2B5EF4-FFF2-40B4-BE49-F238E27FC236}">
                  <a16:creationId xmlns="" xmlns:a16="http://schemas.microsoft.com/office/drawing/2014/main" id="{62F97ECB-C3CA-443F-AA9F-C78E695A619C}"/>
                </a:ext>
              </a:extLst>
            </p:cNvPr>
            <p:cNvSpPr/>
            <p:nvPr/>
          </p:nvSpPr>
          <p:spPr bwMode="auto">
            <a:xfrm>
              <a:off x="8511332" y="5468067"/>
              <a:ext cx="14275" cy="60272"/>
            </a:xfrm>
            <a:custGeom>
              <a:avLst/>
              <a:gdLst>
                <a:gd name="T0" fmla="*/ 9 w 9"/>
                <a:gd name="T1" fmla="*/ 38 h 38"/>
                <a:gd name="T2" fmla="*/ 0 w 9"/>
                <a:gd name="T3" fmla="*/ 38 h 38"/>
                <a:gd name="T4" fmla="*/ 0 w 9"/>
                <a:gd name="T5" fmla="*/ 0 h 38"/>
                <a:gd name="T6" fmla="*/ 1 w 9"/>
                <a:gd name="T7" fmla="*/ 0 h 38"/>
                <a:gd name="T8" fmla="*/ 9 w 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8">
                  <a:moveTo>
                    <a:pt x="9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38"/>
                  </a:lnTo>
                  <a:close/>
                </a:path>
              </a:pathLst>
            </a:custGeom>
            <a:solidFill>
              <a:srgbClr val="AB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ṣḻïḍê">
              <a:extLst>
                <a:ext uri="{FF2B5EF4-FFF2-40B4-BE49-F238E27FC236}">
                  <a16:creationId xmlns="" xmlns:a16="http://schemas.microsoft.com/office/drawing/2014/main" id="{09E95D9D-B774-494E-9F8D-41AC167CB2F6}"/>
                </a:ext>
              </a:extLst>
            </p:cNvPr>
            <p:cNvSpPr/>
            <p:nvPr/>
          </p:nvSpPr>
          <p:spPr bwMode="auto">
            <a:xfrm>
              <a:off x="8511332" y="5468067"/>
              <a:ext cx="14275" cy="60272"/>
            </a:xfrm>
            <a:custGeom>
              <a:avLst/>
              <a:gdLst>
                <a:gd name="T0" fmla="*/ 9 w 9"/>
                <a:gd name="T1" fmla="*/ 38 h 38"/>
                <a:gd name="T2" fmla="*/ 0 w 9"/>
                <a:gd name="T3" fmla="*/ 38 h 38"/>
                <a:gd name="T4" fmla="*/ 0 w 9"/>
                <a:gd name="T5" fmla="*/ 0 h 38"/>
                <a:gd name="T6" fmla="*/ 1 w 9"/>
                <a:gd name="T7" fmla="*/ 0 h 38"/>
                <a:gd name="T8" fmla="*/ 9 w 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8">
                  <a:moveTo>
                    <a:pt x="9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íšḻïḋê">
              <a:extLst>
                <a:ext uri="{FF2B5EF4-FFF2-40B4-BE49-F238E27FC236}">
                  <a16:creationId xmlns="" xmlns:a16="http://schemas.microsoft.com/office/drawing/2014/main" id="{BA5A832A-74CA-4EC1-B763-196D7B182F4B}"/>
                </a:ext>
              </a:extLst>
            </p:cNvPr>
            <p:cNvSpPr/>
            <p:nvPr/>
          </p:nvSpPr>
          <p:spPr bwMode="auto">
            <a:xfrm>
              <a:off x="8419336" y="5463307"/>
              <a:ext cx="93582" cy="4758"/>
            </a:xfrm>
            <a:custGeom>
              <a:avLst/>
              <a:gdLst>
                <a:gd name="T0" fmla="*/ 59 w 59"/>
                <a:gd name="T1" fmla="*/ 3 h 3"/>
                <a:gd name="T2" fmla="*/ 58 w 59"/>
                <a:gd name="T3" fmla="*/ 3 h 3"/>
                <a:gd name="T4" fmla="*/ 58 w 59"/>
                <a:gd name="T5" fmla="*/ 0 h 3"/>
                <a:gd name="T6" fmla="*/ 0 w 59"/>
                <a:gd name="T7" fmla="*/ 0 h 3"/>
                <a:gd name="T8" fmla="*/ 58 w 59"/>
                <a:gd name="T9" fmla="*/ 0 h 3"/>
                <a:gd name="T10" fmla="*/ 59 w 59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">
                  <a:moveTo>
                    <a:pt x="59" y="3"/>
                  </a:moveTo>
                  <a:lnTo>
                    <a:pt x="58" y="3"/>
                  </a:lnTo>
                  <a:lnTo>
                    <a:pt x="58" y="0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9" y="3"/>
                  </a:lnTo>
                  <a:close/>
                </a:path>
              </a:pathLst>
            </a:custGeom>
            <a:solidFill>
              <a:srgbClr val="7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íśḷiḍê">
              <a:extLst>
                <a:ext uri="{FF2B5EF4-FFF2-40B4-BE49-F238E27FC236}">
                  <a16:creationId xmlns="" xmlns:a16="http://schemas.microsoft.com/office/drawing/2014/main" id="{44ABCE4C-F9FE-4CDA-9AE3-1488C1A55EE3}"/>
                </a:ext>
              </a:extLst>
            </p:cNvPr>
            <p:cNvSpPr/>
            <p:nvPr/>
          </p:nvSpPr>
          <p:spPr bwMode="auto">
            <a:xfrm>
              <a:off x="8419336" y="5463307"/>
              <a:ext cx="93582" cy="4758"/>
            </a:xfrm>
            <a:custGeom>
              <a:avLst/>
              <a:gdLst>
                <a:gd name="T0" fmla="*/ 59 w 59"/>
                <a:gd name="T1" fmla="*/ 3 h 3"/>
                <a:gd name="T2" fmla="*/ 58 w 59"/>
                <a:gd name="T3" fmla="*/ 3 h 3"/>
                <a:gd name="T4" fmla="*/ 58 w 59"/>
                <a:gd name="T5" fmla="*/ 0 h 3"/>
                <a:gd name="T6" fmla="*/ 0 w 59"/>
                <a:gd name="T7" fmla="*/ 0 h 3"/>
                <a:gd name="T8" fmla="*/ 58 w 59"/>
                <a:gd name="T9" fmla="*/ 0 h 3"/>
                <a:gd name="T10" fmla="*/ 59 w 59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">
                  <a:moveTo>
                    <a:pt x="59" y="3"/>
                  </a:moveTo>
                  <a:lnTo>
                    <a:pt x="58" y="3"/>
                  </a:lnTo>
                  <a:lnTo>
                    <a:pt x="58" y="0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9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ṡḷiḍe">
              <a:extLst>
                <a:ext uri="{FF2B5EF4-FFF2-40B4-BE49-F238E27FC236}">
                  <a16:creationId xmlns="" xmlns:a16="http://schemas.microsoft.com/office/drawing/2014/main" id="{4F6CED12-0320-4737-9934-1EB27B26A51E}"/>
                </a:ext>
              </a:extLst>
            </p:cNvPr>
            <p:cNvSpPr/>
            <p:nvPr/>
          </p:nvSpPr>
          <p:spPr bwMode="auto">
            <a:xfrm>
              <a:off x="8432024" y="5575923"/>
              <a:ext cx="84065" cy="42826"/>
            </a:xfrm>
            <a:custGeom>
              <a:avLst/>
              <a:gdLst>
                <a:gd name="T0" fmla="*/ 53 w 53"/>
                <a:gd name="T1" fmla="*/ 27 h 27"/>
                <a:gd name="T2" fmla="*/ 26 w 53"/>
                <a:gd name="T3" fmla="*/ 19 h 27"/>
                <a:gd name="T4" fmla="*/ 0 w 53"/>
                <a:gd name="T5" fmla="*/ 27 h 27"/>
                <a:gd name="T6" fmla="*/ 0 w 53"/>
                <a:gd name="T7" fmla="*/ 19 h 27"/>
                <a:gd name="T8" fmla="*/ 21 w 53"/>
                <a:gd name="T9" fmla="*/ 12 h 27"/>
                <a:gd name="T10" fmla="*/ 50 w 53"/>
                <a:gd name="T11" fmla="*/ 21 h 27"/>
                <a:gd name="T12" fmla="*/ 50 w 53"/>
                <a:gd name="T13" fmla="*/ 0 h 27"/>
                <a:gd name="T14" fmla="*/ 53 w 53"/>
                <a:gd name="T15" fmla="*/ 0 h 27"/>
                <a:gd name="T16" fmla="*/ 53 w 53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53" y="27"/>
                  </a:moveTo>
                  <a:lnTo>
                    <a:pt x="26" y="19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21" y="12"/>
                  </a:lnTo>
                  <a:lnTo>
                    <a:pt x="50" y="21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A9AC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ṡļiḍê">
              <a:extLst>
                <a:ext uri="{FF2B5EF4-FFF2-40B4-BE49-F238E27FC236}">
                  <a16:creationId xmlns="" xmlns:a16="http://schemas.microsoft.com/office/drawing/2014/main" id="{563A4D89-2A06-4CA3-99C8-16F50EF84F87}"/>
                </a:ext>
              </a:extLst>
            </p:cNvPr>
            <p:cNvSpPr/>
            <p:nvPr/>
          </p:nvSpPr>
          <p:spPr bwMode="auto">
            <a:xfrm>
              <a:off x="8432024" y="5575923"/>
              <a:ext cx="84065" cy="42826"/>
            </a:xfrm>
            <a:custGeom>
              <a:avLst/>
              <a:gdLst>
                <a:gd name="T0" fmla="*/ 53 w 53"/>
                <a:gd name="T1" fmla="*/ 27 h 27"/>
                <a:gd name="T2" fmla="*/ 26 w 53"/>
                <a:gd name="T3" fmla="*/ 19 h 27"/>
                <a:gd name="T4" fmla="*/ 0 w 53"/>
                <a:gd name="T5" fmla="*/ 27 h 27"/>
                <a:gd name="T6" fmla="*/ 0 w 53"/>
                <a:gd name="T7" fmla="*/ 19 h 27"/>
                <a:gd name="T8" fmla="*/ 21 w 53"/>
                <a:gd name="T9" fmla="*/ 12 h 27"/>
                <a:gd name="T10" fmla="*/ 50 w 53"/>
                <a:gd name="T11" fmla="*/ 21 h 27"/>
                <a:gd name="T12" fmla="*/ 50 w 53"/>
                <a:gd name="T13" fmla="*/ 0 h 27"/>
                <a:gd name="T14" fmla="*/ 53 w 53"/>
                <a:gd name="T15" fmla="*/ 0 h 27"/>
                <a:gd name="T16" fmla="*/ 53 w 53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53" y="27"/>
                  </a:moveTo>
                  <a:lnTo>
                    <a:pt x="26" y="19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21" y="12"/>
                  </a:lnTo>
                  <a:lnTo>
                    <a:pt x="50" y="21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îṣľïďé">
              <a:extLst>
                <a:ext uri="{FF2B5EF4-FFF2-40B4-BE49-F238E27FC236}">
                  <a16:creationId xmlns="" xmlns:a16="http://schemas.microsoft.com/office/drawing/2014/main" id="{E965659E-E326-4913-B8E2-651E7B8B7608}"/>
                </a:ext>
              </a:extLst>
            </p:cNvPr>
            <p:cNvSpPr/>
            <p:nvPr/>
          </p:nvSpPr>
          <p:spPr bwMode="auto">
            <a:xfrm>
              <a:off x="8511332" y="5552132"/>
              <a:ext cx="4758" cy="23793"/>
            </a:xfrm>
            <a:prstGeom prst="rect">
              <a:avLst/>
            </a:prstGeom>
            <a:solidFill>
              <a:srgbClr val="35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íṣḻiďe">
              <a:extLst>
                <a:ext uri="{FF2B5EF4-FFF2-40B4-BE49-F238E27FC236}">
                  <a16:creationId xmlns="" xmlns:a16="http://schemas.microsoft.com/office/drawing/2014/main" id="{E6E20B95-6C45-49F0-85EC-1FCF63B28815}"/>
                </a:ext>
              </a:extLst>
            </p:cNvPr>
            <p:cNvSpPr/>
            <p:nvPr/>
          </p:nvSpPr>
          <p:spPr bwMode="auto">
            <a:xfrm>
              <a:off x="8511332" y="5552132"/>
              <a:ext cx="4758" cy="23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iṧḷïḋè">
              <a:extLst>
                <a:ext uri="{FF2B5EF4-FFF2-40B4-BE49-F238E27FC236}">
                  <a16:creationId xmlns="" xmlns:a16="http://schemas.microsoft.com/office/drawing/2014/main" id="{53652305-B21C-4C2E-970B-579389C8BA01}"/>
                </a:ext>
              </a:extLst>
            </p:cNvPr>
            <p:cNvSpPr/>
            <p:nvPr/>
          </p:nvSpPr>
          <p:spPr bwMode="auto">
            <a:xfrm>
              <a:off x="8511332" y="5550546"/>
              <a:ext cx="4758" cy="1586"/>
            </a:xfrm>
            <a:prstGeom prst="rect">
              <a:avLst/>
            </a:prstGeom>
            <a:solidFill>
              <a:srgbClr val="243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îṡḷïḓê">
              <a:extLst>
                <a:ext uri="{FF2B5EF4-FFF2-40B4-BE49-F238E27FC236}">
                  <a16:creationId xmlns="" xmlns:a16="http://schemas.microsoft.com/office/drawing/2014/main" id="{1F77E19E-8DD4-4A86-9173-CE5C5F25443A}"/>
                </a:ext>
              </a:extLst>
            </p:cNvPr>
            <p:cNvSpPr/>
            <p:nvPr/>
          </p:nvSpPr>
          <p:spPr bwMode="auto">
            <a:xfrm>
              <a:off x="8511332" y="5550546"/>
              <a:ext cx="4758" cy="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îs1ïďe">
              <a:extLst>
                <a:ext uri="{FF2B5EF4-FFF2-40B4-BE49-F238E27FC236}">
                  <a16:creationId xmlns="" xmlns:a16="http://schemas.microsoft.com/office/drawing/2014/main" id="{4EFF2DB5-BA1A-49F0-B1D7-E40EA677EEA0}"/>
                </a:ext>
              </a:extLst>
            </p:cNvPr>
            <p:cNvSpPr/>
            <p:nvPr/>
          </p:nvSpPr>
          <p:spPr bwMode="auto">
            <a:xfrm>
              <a:off x="8043421" y="5246007"/>
              <a:ext cx="583698" cy="141166"/>
            </a:xfrm>
            <a:custGeom>
              <a:avLst/>
              <a:gdLst>
                <a:gd name="T0" fmla="*/ 46 w 420"/>
                <a:gd name="T1" fmla="*/ 0 h 102"/>
                <a:gd name="T2" fmla="*/ 420 w 420"/>
                <a:gd name="T3" fmla="*/ 0 h 102"/>
                <a:gd name="T4" fmla="*/ 420 w 420"/>
                <a:gd name="T5" fmla="*/ 17 h 102"/>
                <a:gd name="T6" fmla="*/ 269 w 420"/>
                <a:gd name="T7" fmla="*/ 17 h 102"/>
                <a:gd name="T8" fmla="*/ 240 w 420"/>
                <a:gd name="T9" fmla="*/ 46 h 102"/>
                <a:gd name="T10" fmla="*/ 240 w 420"/>
                <a:gd name="T11" fmla="*/ 56 h 102"/>
                <a:gd name="T12" fmla="*/ 269 w 420"/>
                <a:gd name="T13" fmla="*/ 84 h 102"/>
                <a:gd name="T14" fmla="*/ 420 w 420"/>
                <a:gd name="T15" fmla="*/ 84 h 102"/>
                <a:gd name="T16" fmla="*/ 420 w 420"/>
                <a:gd name="T17" fmla="*/ 102 h 102"/>
                <a:gd name="T18" fmla="*/ 46 w 420"/>
                <a:gd name="T19" fmla="*/ 102 h 102"/>
                <a:gd name="T20" fmla="*/ 0 w 420"/>
                <a:gd name="T21" fmla="*/ 56 h 102"/>
                <a:gd name="T22" fmla="*/ 0 w 420"/>
                <a:gd name="T23" fmla="*/ 46 h 102"/>
                <a:gd name="T24" fmla="*/ 46 w 420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102">
                  <a:moveTo>
                    <a:pt x="46" y="0"/>
                  </a:moveTo>
                  <a:cubicBezTo>
                    <a:pt x="420" y="0"/>
                    <a:pt x="420" y="0"/>
                    <a:pt x="420" y="0"/>
                  </a:cubicBezTo>
                  <a:cubicBezTo>
                    <a:pt x="420" y="17"/>
                    <a:pt x="420" y="17"/>
                    <a:pt x="420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53" y="17"/>
                    <a:pt x="240" y="30"/>
                    <a:pt x="240" y="46"/>
                  </a:cubicBezTo>
                  <a:cubicBezTo>
                    <a:pt x="240" y="56"/>
                    <a:pt x="240" y="56"/>
                    <a:pt x="240" y="56"/>
                  </a:cubicBezTo>
                  <a:cubicBezTo>
                    <a:pt x="240" y="71"/>
                    <a:pt x="253" y="84"/>
                    <a:pt x="269" y="84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0" y="102"/>
                    <a:pt x="420" y="102"/>
                    <a:pt x="420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20" y="102"/>
                    <a:pt x="0" y="81"/>
                    <a:pt x="0" y="5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0" y="0"/>
                    <a:pt x="46" y="0"/>
                  </a:cubicBezTo>
                </a:path>
              </a:pathLst>
            </a:custGeom>
            <a:solidFill>
              <a:srgbClr val="10A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íśľiḋé">
              <a:extLst>
                <a:ext uri="{FF2B5EF4-FFF2-40B4-BE49-F238E27FC236}">
                  <a16:creationId xmlns="" xmlns:a16="http://schemas.microsoft.com/office/drawing/2014/main" id="{E63C855D-19C1-40FE-9695-5661C682A3ED}"/>
                </a:ext>
              </a:extLst>
            </p:cNvPr>
            <p:cNvSpPr/>
            <p:nvPr/>
          </p:nvSpPr>
          <p:spPr bwMode="auto">
            <a:xfrm>
              <a:off x="8406647" y="5246007"/>
              <a:ext cx="220473" cy="23793"/>
            </a:xfrm>
            <a:custGeom>
              <a:avLst/>
              <a:gdLst>
                <a:gd name="T0" fmla="*/ 158 w 158"/>
                <a:gd name="T1" fmla="*/ 17 h 17"/>
                <a:gd name="T2" fmla="*/ 138 w 158"/>
                <a:gd name="T3" fmla="*/ 17 h 17"/>
                <a:gd name="T4" fmla="*/ 138 w 158"/>
                <a:gd name="T5" fmla="*/ 17 h 17"/>
                <a:gd name="T6" fmla="*/ 7 w 158"/>
                <a:gd name="T7" fmla="*/ 17 h 17"/>
                <a:gd name="T8" fmla="*/ 158 w 158"/>
                <a:gd name="T9" fmla="*/ 17 h 17"/>
                <a:gd name="T10" fmla="*/ 158 w 158"/>
                <a:gd name="T11" fmla="*/ 0 h 17"/>
                <a:gd name="T12" fmla="*/ 158 w 158"/>
                <a:gd name="T13" fmla="*/ 17 h 17"/>
                <a:gd name="T14" fmla="*/ 158 w 158"/>
                <a:gd name="T15" fmla="*/ 0 h 17"/>
                <a:gd name="T16" fmla="*/ 0 w 158"/>
                <a:gd name="T17" fmla="*/ 0 h 17"/>
                <a:gd name="T18" fmla="*/ 0 w 158"/>
                <a:gd name="T19" fmla="*/ 0 h 17"/>
                <a:gd name="T20" fmla="*/ 158 w 158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" h="17">
                  <a:moveTo>
                    <a:pt x="158" y="17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17"/>
                    <a:pt x="158" y="17"/>
                    <a:pt x="158" y="17"/>
                  </a:cubicBezTo>
                  <a:moveTo>
                    <a:pt x="1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8" y="0"/>
                    <a:pt x="158" y="0"/>
                    <a:pt x="158" y="0"/>
                  </a:cubicBezTo>
                </a:path>
              </a:pathLst>
            </a:custGeom>
            <a:solidFill>
              <a:srgbClr val="B8B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íṩľiḑé">
              <a:extLst>
                <a:ext uri="{FF2B5EF4-FFF2-40B4-BE49-F238E27FC236}">
                  <a16:creationId xmlns="" xmlns:a16="http://schemas.microsoft.com/office/drawing/2014/main" id="{37B7CF82-45E2-4E20-9A6E-397C69A493A5}"/>
                </a:ext>
              </a:extLst>
            </p:cNvPr>
            <p:cNvSpPr/>
            <p:nvPr/>
          </p:nvSpPr>
          <p:spPr bwMode="auto">
            <a:xfrm>
              <a:off x="8376510" y="5269800"/>
              <a:ext cx="222060" cy="53928"/>
            </a:xfrm>
            <a:custGeom>
              <a:avLst/>
              <a:gdLst>
                <a:gd name="T0" fmla="*/ 0 w 160"/>
                <a:gd name="T1" fmla="*/ 39 h 39"/>
                <a:gd name="T2" fmla="*/ 0 w 160"/>
                <a:gd name="T3" fmla="*/ 39 h 39"/>
                <a:gd name="T4" fmla="*/ 0 w 160"/>
                <a:gd name="T5" fmla="*/ 29 h 39"/>
                <a:gd name="T6" fmla="*/ 29 w 160"/>
                <a:gd name="T7" fmla="*/ 0 h 39"/>
                <a:gd name="T8" fmla="*/ 29 w 160"/>
                <a:gd name="T9" fmla="*/ 0 h 39"/>
                <a:gd name="T10" fmla="*/ 160 w 160"/>
                <a:gd name="T11" fmla="*/ 0 h 39"/>
                <a:gd name="T12" fmla="*/ 160 w 160"/>
                <a:gd name="T13" fmla="*/ 0 h 39"/>
                <a:gd name="T14" fmla="*/ 29 w 160"/>
                <a:gd name="T15" fmla="*/ 0 h 39"/>
                <a:gd name="T16" fmla="*/ 0 w 160"/>
                <a:gd name="T17" fmla="*/ 29 h 39"/>
                <a:gd name="T18" fmla="*/ 0 w 160"/>
                <a:gd name="T1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39"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8F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ŝļîdé">
              <a:extLst>
                <a:ext uri="{FF2B5EF4-FFF2-40B4-BE49-F238E27FC236}">
                  <a16:creationId xmlns="" xmlns:a16="http://schemas.microsoft.com/office/drawing/2014/main" id="{0B56809B-F880-4AC2-9391-818A0D0169F0}"/>
                </a:ext>
              </a:extLst>
            </p:cNvPr>
            <p:cNvSpPr/>
            <p:nvPr/>
          </p:nvSpPr>
          <p:spPr bwMode="auto">
            <a:xfrm>
              <a:off x="8343202" y="5246007"/>
              <a:ext cx="283919" cy="141166"/>
            </a:xfrm>
            <a:custGeom>
              <a:avLst/>
              <a:gdLst>
                <a:gd name="T0" fmla="*/ 204 w 204"/>
                <a:gd name="T1" fmla="*/ 102 h 102"/>
                <a:gd name="T2" fmla="*/ 204 w 204"/>
                <a:gd name="T3" fmla="*/ 102 h 102"/>
                <a:gd name="T4" fmla="*/ 46 w 204"/>
                <a:gd name="T5" fmla="*/ 102 h 102"/>
                <a:gd name="T6" fmla="*/ 0 w 204"/>
                <a:gd name="T7" fmla="*/ 56 h 102"/>
                <a:gd name="T8" fmla="*/ 0 w 204"/>
                <a:gd name="T9" fmla="*/ 46 h 102"/>
                <a:gd name="T10" fmla="*/ 46 w 204"/>
                <a:gd name="T11" fmla="*/ 0 h 102"/>
                <a:gd name="T12" fmla="*/ 204 w 204"/>
                <a:gd name="T13" fmla="*/ 0 h 102"/>
                <a:gd name="T14" fmla="*/ 204 w 204"/>
                <a:gd name="T15" fmla="*/ 17 h 102"/>
                <a:gd name="T16" fmla="*/ 53 w 204"/>
                <a:gd name="T17" fmla="*/ 17 h 102"/>
                <a:gd name="T18" fmla="*/ 24 w 204"/>
                <a:gd name="T19" fmla="*/ 46 h 102"/>
                <a:gd name="T20" fmla="*/ 24 w 204"/>
                <a:gd name="T21" fmla="*/ 56 h 102"/>
                <a:gd name="T22" fmla="*/ 24 w 204"/>
                <a:gd name="T23" fmla="*/ 56 h 102"/>
                <a:gd name="T24" fmla="*/ 53 w 204"/>
                <a:gd name="T25" fmla="*/ 84 h 102"/>
                <a:gd name="T26" fmla="*/ 204 w 204"/>
                <a:gd name="T27" fmla="*/ 84 h 102"/>
                <a:gd name="T28" fmla="*/ 204 w 204"/>
                <a:gd name="T2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102">
                  <a:moveTo>
                    <a:pt x="204" y="102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20" y="102"/>
                    <a:pt x="0" y="81"/>
                    <a:pt x="0" y="5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0" y="0"/>
                    <a:pt x="46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4" y="17"/>
                    <a:pt x="204" y="17"/>
                    <a:pt x="204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37" y="17"/>
                    <a:pt x="24" y="30"/>
                    <a:pt x="24" y="4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71"/>
                    <a:pt x="37" y="84"/>
                    <a:pt x="53" y="84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4" y="102"/>
                    <a:pt x="204" y="102"/>
                    <a:pt x="204" y="102"/>
                  </a:cubicBezTo>
                </a:path>
              </a:pathLst>
            </a:custGeom>
            <a:solidFill>
              <a:srgbClr val="007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íS1iḍe">
              <a:extLst>
                <a:ext uri="{FF2B5EF4-FFF2-40B4-BE49-F238E27FC236}">
                  <a16:creationId xmlns="" xmlns:a16="http://schemas.microsoft.com/office/drawing/2014/main" id="{7A6A62F7-E416-41F5-B81F-8105A6E29CC3}"/>
                </a:ext>
              </a:extLst>
            </p:cNvPr>
            <p:cNvSpPr/>
            <p:nvPr/>
          </p:nvSpPr>
          <p:spPr bwMode="auto">
            <a:xfrm>
              <a:off x="8419336" y="5463307"/>
              <a:ext cx="91996" cy="145924"/>
            </a:xfrm>
            <a:custGeom>
              <a:avLst/>
              <a:gdLst>
                <a:gd name="T0" fmla="*/ 58 w 58"/>
                <a:gd name="T1" fmla="*/ 92 h 92"/>
                <a:gd name="T2" fmla="*/ 29 w 58"/>
                <a:gd name="T3" fmla="*/ 83 h 92"/>
                <a:gd name="T4" fmla="*/ 0 w 58"/>
                <a:gd name="T5" fmla="*/ 92 h 92"/>
                <a:gd name="T6" fmla="*/ 0 w 58"/>
                <a:gd name="T7" fmla="*/ 0 h 92"/>
                <a:gd name="T8" fmla="*/ 58 w 58"/>
                <a:gd name="T9" fmla="*/ 0 h 92"/>
                <a:gd name="T10" fmla="*/ 58 w 58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92">
                  <a:moveTo>
                    <a:pt x="58" y="92"/>
                  </a:moveTo>
                  <a:lnTo>
                    <a:pt x="29" y="83"/>
                  </a:lnTo>
                  <a:lnTo>
                    <a:pt x="0" y="92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92"/>
                  </a:ln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iṣḷîḋé">
              <a:extLst>
                <a:ext uri="{FF2B5EF4-FFF2-40B4-BE49-F238E27FC236}">
                  <a16:creationId xmlns="" xmlns:a16="http://schemas.microsoft.com/office/drawing/2014/main" id="{8BFCAC28-6E3A-43D6-857C-6F1F55CDA6DB}"/>
                </a:ext>
              </a:extLst>
            </p:cNvPr>
            <p:cNvSpPr/>
            <p:nvPr/>
          </p:nvSpPr>
          <p:spPr bwMode="auto">
            <a:xfrm>
              <a:off x="8419336" y="5463307"/>
              <a:ext cx="91996" cy="145924"/>
            </a:xfrm>
            <a:custGeom>
              <a:avLst/>
              <a:gdLst>
                <a:gd name="T0" fmla="*/ 58 w 58"/>
                <a:gd name="T1" fmla="*/ 92 h 92"/>
                <a:gd name="T2" fmla="*/ 29 w 58"/>
                <a:gd name="T3" fmla="*/ 83 h 92"/>
                <a:gd name="T4" fmla="*/ 0 w 58"/>
                <a:gd name="T5" fmla="*/ 92 h 92"/>
                <a:gd name="T6" fmla="*/ 0 w 58"/>
                <a:gd name="T7" fmla="*/ 0 h 92"/>
                <a:gd name="T8" fmla="*/ 58 w 58"/>
                <a:gd name="T9" fmla="*/ 0 h 92"/>
                <a:gd name="T10" fmla="*/ 58 w 58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92">
                  <a:moveTo>
                    <a:pt x="58" y="92"/>
                  </a:moveTo>
                  <a:lnTo>
                    <a:pt x="29" y="83"/>
                  </a:lnTo>
                  <a:lnTo>
                    <a:pt x="0" y="92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ṣḷïďé">
              <a:extLst>
                <a:ext uri="{FF2B5EF4-FFF2-40B4-BE49-F238E27FC236}">
                  <a16:creationId xmlns="" xmlns:a16="http://schemas.microsoft.com/office/drawing/2014/main" id="{6D9E4A7C-923F-4EB9-8824-749B1536FB7B}"/>
                </a:ext>
              </a:extLst>
            </p:cNvPr>
            <p:cNvSpPr/>
            <p:nvPr/>
          </p:nvSpPr>
          <p:spPr bwMode="auto">
            <a:xfrm>
              <a:off x="8419336" y="5463307"/>
              <a:ext cx="91996" cy="87238"/>
            </a:xfrm>
            <a:custGeom>
              <a:avLst/>
              <a:gdLst>
                <a:gd name="T0" fmla="*/ 58 w 58"/>
                <a:gd name="T1" fmla="*/ 55 h 55"/>
                <a:gd name="T2" fmla="*/ 0 w 58"/>
                <a:gd name="T3" fmla="*/ 55 h 55"/>
                <a:gd name="T4" fmla="*/ 0 w 58"/>
                <a:gd name="T5" fmla="*/ 0 h 55"/>
                <a:gd name="T6" fmla="*/ 58 w 58"/>
                <a:gd name="T7" fmla="*/ 0 h 55"/>
                <a:gd name="T8" fmla="*/ 58 w 58"/>
                <a:gd name="T9" fmla="*/ 3 h 55"/>
                <a:gd name="T10" fmla="*/ 58 w 58"/>
                <a:gd name="T11" fmla="*/ 41 h 55"/>
                <a:gd name="T12" fmla="*/ 58 w 58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8" y="55"/>
                  </a:moveTo>
                  <a:lnTo>
                    <a:pt x="0" y="55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3"/>
                  </a:lnTo>
                  <a:lnTo>
                    <a:pt x="58" y="41"/>
                  </a:lnTo>
                  <a:lnTo>
                    <a:pt x="58" y="55"/>
                  </a:lnTo>
                  <a:close/>
                </a:path>
              </a:pathLst>
            </a:custGeom>
            <a:solidFill>
              <a:srgbClr val="FCD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Sļiḑê">
              <a:extLst>
                <a:ext uri="{FF2B5EF4-FFF2-40B4-BE49-F238E27FC236}">
                  <a16:creationId xmlns="" xmlns:a16="http://schemas.microsoft.com/office/drawing/2014/main" id="{FD5CCF36-F50D-4FFF-85B5-712B2472CA9E}"/>
                </a:ext>
              </a:extLst>
            </p:cNvPr>
            <p:cNvSpPr/>
            <p:nvPr/>
          </p:nvSpPr>
          <p:spPr bwMode="auto">
            <a:xfrm>
              <a:off x="8419336" y="5463307"/>
              <a:ext cx="91996" cy="87238"/>
            </a:xfrm>
            <a:custGeom>
              <a:avLst/>
              <a:gdLst>
                <a:gd name="T0" fmla="*/ 58 w 58"/>
                <a:gd name="T1" fmla="*/ 55 h 55"/>
                <a:gd name="T2" fmla="*/ 0 w 58"/>
                <a:gd name="T3" fmla="*/ 55 h 55"/>
                <a:gd name="T4" fmla="*/ 0 w 58"/>
                <a:gd name="T5" fmla="*/ 0 h 55"/>
                <a:gd name="T6" fmla="*/ 58 w 58"/>
                <a:gd name="T7" fmla="*/ 0 h 55"/>
                <a:gd name="T8" fmla="*/ 58 w 58"/>
                <a:gd name="T9" fmla="*/ 3 h 55"/>
                <a:gd name="T10" fmla="*/ 58 w 58"/>
                <a:gd name="T11" fmla="*/ 41 h 55"/>
                <a:gd name="T12" fmla="*/ 58 w 58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8" y="55"/>
                  </a:moveTo>
                  <a:lnTo>
                    <a:pt x="0" y="55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3"/>
                  </a:lnTo>
                  <a:lnTo>
                    <a:pt x="58" y="41"/>
                  </a:lnTo>
                  <a:lnTo>
                    <a:pt x="58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iṩḷide">
              <a:extLst>
                <a:ext uri="{FF2B5EF4-FFF2-40B4-BE49-F238E27FC236}">
                  <a16:creationId xmlns="" xmlns:a16="http://schemas.microsoft.com/office/drawing/2014/main" id="{3594C8ED-8D0E-468E-A5ED-F15C38F93057}"/>
                </a:ext>
              </a:extLst>
            </p:cNvPr>
            <p:cNvSpPr/>
            <p:nvPr/>
          </p:nvSpPr>
          <p:spPr bwMode="auto">
            <a:xfrm>
              <a:off x="8687392" y="5412551"/>
              <a:ext cx="34895" cy="115788"/>
            </a:xfrm>
            <a:custGeom>
              <a:avLst/>
              <a:gdLst>
                <a:gd name="T0" fmla="*/ 0 w 25"/>
                <a:gd name="T1" fmla="*/ 0 h 83"/>
                <a:gd name="T2" fmla="*/ 5 w 25"/>
                <a:gd name="T3" fmla="*/ 40 h 83"/>
                <a:gd name="T4" fmla="*/ 0 w 25"/>
                <a:gd name="T5" fmla="*/ 83 h 83"/>
                <a:gd name="T6" fmla="*/ 25 w 25"/>
                <a:gd name="T7" fmla="*/ 54 h 83"/>
                <a:gd name="T8" fmla="*/ 25 w 25"/>
                <a:gd name="T9" fmla="*/ 28 h 83"/>
                <a:gd name="T10" fmla="*/ 0 w 25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3">
                  <a:moveTo>
                    <a:pt x="0" y="0"/>
                  </a:moveTo>
                  <a:cubicBezTo>
                    <a:pt x="0" y="0"/>
                    <a:pt x="5" y="11"/>
                    <a:pt x="5" y="40"/>
                  </a:cubicBezTo>
                  <a:cubicBezTo>
                    <a:pt x="5" y="69"/>
                    <a:pt x="0" y="83"/>
                    <a:pt x="0" y="83"/>
                  </a:cubicBezTo>
                  <a:cubicBezTo>
                    <a:pt x="14" y="81"/>
                    <a:pt x="25" y="69"/>
                    <a:pt x="25" y="54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14"/>
                    <a:pt x="14" y="1"/>
                    <a:pt x="0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ís1íḑê">
              <a:extLst>
                <a:ext uri="{FF2B5EF4-FFF2-40B4-BE49-F238E27FC236}">
                  <a16:creationId xmlns="" xmlns:a16="http://schemas.microsoft.com/office/drawing/2014/main" id="{51678881-AEF9-453C-943E-2A84E6777776}"/>
                </a:ext>
              </a:extLst>
            </p:cNvPr>
            <p:cNvSpPr/>
            <p:nvPr/>
          </p:nvSpPr>
          <p:spPr bwMode="auto">
            <a:xfrm>
              <a:off x="8376510" y="5269800"/>
              <a:ext cx="38068" cy="93582"/>
            </a:xfrm>
            <a:custGeom>
              <a:avLst/>
              <a:gdLst>
                <a:gd name="T0" fmla="*/ 27 w 27"/>
                <a:gd name="T1" fmla="*/ 0 h 67"/>
                <a:gd name="T2" fmla="*/ 0 w 27"/>
                <a:gd name="T3" fmla="*/ 29 h 67"/>
                <a:gd name="T4" fmla="*/ 0 w 27"/>
                <a:gd name="T5" fmla="*/ 39 h 67"/>
                <a:gd name="T6" fmla="*/ 27 w 27"/>
                <a:gd name="T7" fmla="*/ 67 h 67"/>
                <a:gd name="T8" fmla="*/ 22 w 27"/>
                <a:gd name="T9" fmla="*/ 33 h 67"/>
                <a:gd name="T10" fmla="*/ 27 w 2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7">
                  <a:moveTo>
                    <a:pt x="27" y="0"/>
                  </a:moveTo>
                  <a:cubicBezTo>
                    <a:pt x="12" y="1"/>
                    <a:pt x="0" y="14"/>
                    <a:pt x="0" y="2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4"/>
                    <a:pt x="12" y="66"/>
                    <a:pt x="27" y="67"/>
                  </a:cubicBezTo>
                  <a:cubicBezTo>
                    <a:pt x="27" y="67"/>
                    <a:pt x="22" y="55"/>
                    <a:pt x="22" y="33"/>
                  </a:cubicBezTo>
                  <a:cubicBezTo>
                    <a:pt x="22" y="12"/>
                    <a:pt x="27" y="0"/>
                    <a:pt x="27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iSḷíḓé">
              <a:extLst>
                <a:ext uri="{FF2B5EF4-FFF2-40B4-BE49-F238E27FC236}">
                  <a16:creationId xmlns="" xmlns:a16="http://schemas.microsoft.com/office/drawing/2014/main" id="{6A07AED7-E078-4E76-B28D-6BF45EEC3A30}"/>
                </a:ext>
              </a:extLst>
            </p:cNvPr>
            <p:cNvSpPr/>
            <p:nvPr/>
          </p:nvSpPr>
          <p:spPr bwMode="auto">
            <a:xfrm>
              <a:off x="8682635" y="5410966"/>
              <a:ext cx="17448" cy="117373"/>
            </a:xfrm>
            <a:custGeom>
              <a:avLst/>
              <a:gdLst>
                <a:gd name="T0" fmla="*/ 0 w 13"/>
                <a:gd name="T1" fmla="*/ 2 h 84"/>
                <a:gd name="T2" fmla="*/ 6 w 13"/>
                <a:gd name="T3" fmla="*/ 41 h 84"/>
                <a:gd name="T4" fmla="*/ 0 w 13"/>
                <a:gd name="T5" fmla="*/ 82 h 84"/>
                <a:gd name="T6" fmla="*/ 0 w 13"/>
                <a:gd name="T7" fmla="*/ 84 h 84"/>
                <a:gd name="T8" fmla="*/ 8 w 13"/>
                <a:gd name="T9" fmla="*/ 83 h 84"/>
                <a:gd name="T10" fmla="*/ 13 w 13"/>
                <a:gd name="T11" fmla="*/ 41 h 84"/>
                <a:gd name="T12" fmla="*/ 8 w 13"/>
                <a:gd name="T13" fmla="*/ 2 h 84"/>
                <a:gd name="T14" fmla="*/ 0 w 13"/>
                <a:gd name="T15" fmla="*/ 0 h 84"/>
                <a:gd name="T16" fmla="*/ 0 w 13"/>
                <a:gd name="T1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4">
                  <a:moveTo>
                    <a:pt x="0" y="2"/>
                  </a:moveTo>
                  <a:cubicBezTo>
                    <a:pt x="1" y="2"/>
                    <a:pt x="6" y="13"/>
                    <a:pt x="6" y="41"/>
                  </a:cubicBezTo>
                  <a:cubicBezTo>
                    <a:pt x="6" y="69"/>
                    <a:pt x="0" y="82"/>
                    <a:pt x="0" y="82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3" y="84"/>
                    <a:pt x="6" y="83"/>
                    <a:pt x="8" y="83"/>
                  </a:cubicBezTo>
                  <a:cubicBezTo>
                    <a:pt x="9" y="77"/>
                    <a:pt x="13" y="64"/>
                    <a:pt x="13" y="41"/>
                  </a:cubicBezTo>
                  <a:cubicBezTo>
                    <a:pt x="13" y="19"/>
                    <a:pt x="10" y="7"/>
                    <a:pt x="8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9AD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šlîḑe">
              <a:extLst>
                <a:ext uri="{FF2B5EF4-FFF2-40B4-BE49-F238E27FC236}">
                  <a16:creationId xmlns="" xmlns:a16="http://schemas.microsoft.com/office/drawing/2014/main" id="{303BA1BD-785B-4FC3-9EDA-577C809DBB1E}"/>
                </a:ext>
              </a:extLst>
            </p:cNvPr>
            <p:cNvSpPr/>
            <p:nvPr/>
          </p:nvSpPr>
          <p:spPr bwMode="auto">
            <a:xfrm>
              <a:off x="10018163" y="5572752"/>
              <a:ext cx="686798" cy="117373"/>
            </a:xfrm>
            <a:custGeom>
              <a:avLst/>
              <a:gdLst>
                <a:gd name="T0" fmla="*/ 465 w 494"/>
                <a:gd name="T1" fmla="*/ 84 h 84"/>
                <a:gd name="T2" fmla="*/ 494 w 494"/>
                <a:gd name="T3" fmla="*/ 55 h 84"/>
                <a:gd name="T4" fmla="*/ 494 w 494"/>
                <a:gd name="T5" fmla="*/ 29 h 84"/>
                <a:gd name="T6" fmla="*/ 465 w 494"/>
                <a:gd name="T7" fmla="*/ 0 h 84"/>
                <a:gd name="T8" fmla="*/ 0 w 494"/>
                <a:gd name="T9" fmla="*/ 0 h 84"/>
                <a:gd name="T10" fmla="*/ 12 w 494"/>
                <a:gd name="T11" fmla="*/ 40 h 84"/>
                <a:gd name="T12" fmla="*/ 0 w 494"/>
                <a:gd name="T13" fmla="*/ 84 h 84"/>
                <a:gd name="T14" fmla="*/ 465 w 494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4" h="84">
                  <a:moveTo>
                    <a:pt x="465" y="84"/>
                  </a:moveTo>
                  <a:cubicBezTo>
                    <a:pt x="481" y="84"/>
                    <a:pt x="494" y="71"/>
                    <a:pt x="494" y="55"/>
                  </a:cubicBezTo>
                  <a:cubicBezTo>
                    <a:pt x="494" y="29"/>
                    <a:pt x="494" y="29"/>
                    <a:pt x="494" y="29"/>
                  </a:cubicBezTo>
                  <a:cubicBezTo>
                    <a:pt x="494" y="13"/>
                    <a:pt x="481" y="0"/>
                    <a:pt x="4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16"/>
                    <a:pt x="12" y="40"/>
                  </a:cubicBezTo>
                  <a:cubicBezTo>
                    <a:pt x="12" y="69"/>
                    <a:pt x="0" y="84"/>
                    <a:pt x="0" y="84"/>
                  </a:cubicBezTo>
                  <a:cubicBezTo>
                    <a:pt x="465" y="84"/>
                    <a:pt x="465" y="84"/>
                    <a:pt x="465" y="84"/>
                  </a:cubicBezTo>
                  <a:close/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ïSḻïde">
              <a:extLst>
                <a:ext uri="{FF2B5EF4-FFF2-40B4-BE49-F238E27FC236}">
                  <a16:creationId xmlns="" xmlns:a16="http://schemas.microsoft.com/office/drawing/2014/main" id="{277A2637-8F58-4B3C-B435-545BCC645EB7}"/>
                </a:ext>
              </a:extLst>
            </p:cNvPr>
            <p:cNvSpPr/>
            <p:nvPr/>
          </p:nvSpPr>
          <p:spPr bwMode="auto">
            <a:xfrm>
              <a:off x="10484487" y="5572752"/>
              <a:ext cx="87238" cy="117373"/>
            </a:xfrm>
            <a:custGeom>
              <a:avLst/>
              <a:gdLst>
                <a:gd name="T0" fmla="*/ 62 w 62"/>
                <a:gd name="T1" fmla="*/ 0 h 84"/>
                <a:gd name="T2" fmla="*/ 0 w 62"/>
                <a:gd name="T3" fmla="*/ 0 h 84"/>
                <a:gd name="T4" fmla="*/ 6 w 62"/>
                <a:gd name="T5" fmla="*/ 41 h 84"/>
                <a:gd name="T6" fmla="*/ 0 w 62"/>
                <a:gd name="T7" fmla="*/ 84 h 84"/>
                <a:gd name="T8" fmla="*/ 62 w 62"/>
                <a:gd name="T9" fmla="*/ 84 h 84"/>
                <a:gd name="T10" fmla="*/ 62 w 62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84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13"/>
                    <a:pt x="6" y="41"/>
                  </a:cubicBezTo>
                  <a:cubicBezTo>
                    <a:pt x="6" y="69"/>
                    <a:pt x="0" y="84"/>
                    <a:pt x="0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2" y="0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isļíḋe">
              <a:extLst>
                <a:ext uri="{FF2B5EF4-FFF2-40B4-BE49-F238E27FC236}">
                  <a16:creationId xmlns="" xmlns:a16="http://schemas.microsoft.com/office/drawing/2014/main" id="{918B535A-D61D-486C-ADAE-96D1DE7EDD79}"/>
                </a:ext>
              </a:extLst>
            </p:cNvPr>
            <p:cNvSpPr/>
            <p:nvPr/>
          </p:nvSpPr>
          <p:spPr bwMode="auto">
            <a:xfrm>
              <a:off x="10479729" y="5567992"/>
              <a:ext cx="19033" cy="126891"/>
            </a:xfrm>
            <a:custGeom>
              <a:avLst/>
              <a:gdLst>
                <a:gd name="T0" fmla="*/ 4 w 14"/>
                <a:gd name="T1" fmla="*/ 92 h 92"/>
                <a:gd name="T2" fmla="*/ 2 w 14"/>
                <a:gd name="T3" fmla="*/ 91 h 92"/>
                <a:gd name="T4" fmla="*/ 1 w 14"/>
                <a:gd name="T5" fmla="*/ 87 h 92"/>
                <a:gd name="T6" fmla="*/ 6 w 14"/>
                <a:gd name="T7" fmla="*/ 45 h 92"/>
                <a:gd name="T8" fmla="*/ 1 w 14"/>
                <a:gd name="T9" fmla="*/ 6 h 92"/>
                <a:gd name="T10" fmla="*/ 2 w 14"/>
                <a:gd name="T11" fmla="*/ 1 h 92"/>
                <a:gd name="T12" fmla="*/ 7 w 14"/>
                <a:gd name="T13" fmla="*/ 3 h 92"/>
                <a:gd name="T14" fmla="*/ 14 w 14"/>
                <a:gd name="T15" fmla="*/ 45 h 92"/>
                <a:gd name="T16" fmla="*/ 7 w 14"/>
                <a:gd name="T17" fmla="*/ 89 h 92"/>
                <a:gd name="T18" fmla="*/ 4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4" y="92"/>
                  </a:moveTo>
                  <a:cubicBezTo>
                    <a:pt x="3" y="92"/>
                    <a:pt x="3" y="92"/>
                    <a:pt x="2" y="91"/>
                  </a:cubicBezTo>
                  <a:cubicBezTo>
                    <a:pt x="1" y="91"/>
                    <a:pt x="0" y="88"/>
                    <a:pt x="1" y="87"/>
                  </a:cubicBezTo>
                  <a:cubicBezTo>
                    <a:pt x="1" y="87"/>
                    <a:pt x="6" y="72"/>
                    <a:pt x="6" y="45"/>
                  </a:cubicBezTo>
                  <a:cubicBezTo>
                    <a:pt x="6" y="18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7" y="3"/>
                    <a:pt x="14" y="17"/>
                    <a:pt x="14" y="45"/>
                  </a:cubicBezTo>
                  <a:cubicBezTo>
                    <a:pt x="14" y="74"/>
                    <a:pt x="7" y="89"/>
                    <a:pt x="7" y="89"/>
                  </a:cubicBezTo>
                  <a:cubicBezTo>
                    <a:pt x="7" y="91"/>
                    <a:pt x="5" y="92"/>
                    <a:pt x="4" y="92"/>
                  </a:cubicBezTo>
                  <a:close/>
                </a:path>
              </a:pathLst>
            </a:custGeom>
            <a:solidFill>
              <a:srgbClr val="8A4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$ļîḋe">
              <a:extLst>
                <a:ext uri="{FF2B5EF4-FFF2-40B4-BE49-F238E27FC236}">
                  <a16:creationId xmlns="" xmlns:a16="http://schemas.microsoft.com/office/drawing/2014/main" id="{F109DD72-7042-4D74-90F4-F6F367D2A2FE}"/>
                </a:ext>
              </a:extLst>
            </p:cNvPr>
            <p:cNvSpPr/>
            <p:nvPr/>
          </p:nvSpPr>
          <p:spPr bwMode="auto">
            <a:xfrm>
              <a:off x="9995957" y="5550546"/>
              <a:ext cx="674109" cy="163372"/>
            </a:xfrm>
            <a:custGeom>
              <a:avLst/>
              <a:gdLst>
                <a:gd name="T0" fmla="*/ 439 w 485"/>
                <a:gd name="T1" fmla="*/ 0 h 118"/>
                <a:gd name="T2" fmla="*/ 0 w 485"/>
                <a:gd name="T3" fmla="*/ 0 h 118"/>
                <a:gd name="T4" fmla="*/ 0 w 485"/>
                <a:gd name="T5" fmla="*/ 17 h 118"/>
                <a:gd name="T6" fmla="*/ 348 w 485"/>
                <a:gd name="T7" fmla="*/ 17 h 118"/>
                <a:gd name="T8" fmla="*/ 377 w 485"/>
                <a:gd name="T9" fmla="*/ 46 h 118"/>
                <a:gd name="T10" fmla="*/ 377 w 485"/>
                <a:gd name="T11" fmla="*/ 72 h 118"/>
                <a:gd name="T12" fmla="*/ 348 w 485"/>
                <a:gd name="T13" fmla="*/ 101 h 118"/>
                <a:gd name="T14" fmla="*/ 0 w 485"/>
                <a:gd name="T15" fmla="*/ 101 h 118"/>
                <a:gd name="T16" fmla="*/ 0 w 485"/>
                <a:gd name="T17" fmla="*/ 118 h 118"/>
                <a:gd name="T18" fmla="*/ 439 w 485"/>
                <a:gd name="T19" fmla="*/ 118 h 118"/>
                <a:gd name="T20" fmla="*/ 485 w 485"/>
                <a:gd name="T21" fmla="*/ 72 h 118"/>
                <a:gd name="T22" fmla="*/ 485 w 485"/>
                <a:gd name="T23" fmla="*/ 46 h 118"/>
                <a:gd name="T24" fmla="*/ 439 w 485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5" h="118">
                  <a:moveTo>
                    <a:pt x="4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48" y="17"/>
                    <a:pt x="348" y="17"/>
                    <a:pt x="348" y="17"/>
                  </a:cubicBezTo>
                  <a:cubicBezTo>
                    <a:pt x="364" y="17"/>
                    <a:pt x="377" y="30"/>
                    <a:pt x="377" y="46"/>
                  </a:cubicBezTo>
                  <a:cubicBezTo>
                    <a:pt x="377" y="72"/>
                    <a:pt x="377" y="72"/>
                    <a:pt x="377" y="72"/>
                  </a:cubicBezTo>
                  <a:cubicBezTo>
                    <a:pt x="377" y="88"/>
                    <a:pt x="364" y="101"/>
                    <a:pt x="34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439" y="118"/>
                    <a:pt x="439" y="118"/>
                    <a:pt x="439" y="118"/>
                  </a:cubicBezTo>
                  <a:cubicBezTo>
                    <a:pt x="464" y="118"/>
                    <a:pt x="485" y="98"/>
                    <a:pt x="485" y="72"/>
                  </a:cubicBezTo>
                  <a:cubicBezTo>
                    <a:pt x="485" y="46"/>
                    <a:pt x="485" y="46"/>
                    <a:pt x="485" y="46"/>
                  </a:cubicBezTo>
                  <a:cubicBezTo>
                    <a:pt x="485" y="21"/>
                    <a:pt x="464" y="0"/>
                    <a:pt x="439" y="0"/>
                  </a:cubicBezTo>
                  <a:close/>
                </a:path>
              </a:pathLst>
            </a:custGeom>
            <a:solidFill>
              <a:srgbClr val="CC2D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îS1ïḓê">
              <a:extLst>
                <a:ext uri="{FF2B5EF4-FFF2-40B4-BE49-F238E27FC236}">
                  <a16:creationId xmlns="" xmlns:a16="http://schemas.microsoft.com/office/drawing/2014/main" id="{4A3E45CF-754B-4336-B56A-339D72835FD7}"/>
                </a:ext>
              </a:extLst>
            </p:cNvPr>
            <p:cNvSpPr/>
            <p:nvPr/>
          </p:nvSpPr>
          <p:spPr bwMode="auto">
            <a:xfrm>
              <a:off x="10482901" y="5550546"/>
              <a:ext cx="247437" cy="163372"/>
            </a:xfrm>
            <a:custGeom>
              <a:avLst/>
              <a:gdLst>
                <a:gd name="T0" fmla="*/ 131 w 178"/>
                <a:gd name="T1" fmla="*/ 0 h 118"/>
                <a:gd name="T2" fmla="*/ 0 w 178"/>
                <a:gd name="T3" fmla="*/ 0 h 118"/>
                <a:gd name="T4" fmla="*/ 47 w 178"/>
                <a:gd name="T5" fmla="*/ 46 h 118"/>
                <a:gd name="T6" fmla="*/ 47 w 178"/>
                <a:gd name="T7" fmla="*/ 72 h 118"/>
                <a:gd name="T8" fmla="*/ 0 w 178"/>
                <a:gd name="T9" fmla="*/ 118 h 118"/>
                <a:gd name="T10" fmla="*/ 131 w 178"/>
                <a:gd name="T11" fmla="*/ 118 h 118"/>
                <a:gd name="T12" fmla="*/ 178 w 178"/>
                <a:gd name="T13" fmla="*/ 72 h 118"/>
                <a:gd name="T14" fmla="*/ 178 w 178"/>
                <a:gd name="T15" fmla="*/ 46 h 118"/>
                <a:gd name="T16" fmla="*/ 131 w 178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118">
                  <a:moveTo>
                    <a:pt x="1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47" y="21"/>
                    <a:pt x="47" y="46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7" y="98"/>
                    <a:pt x="26" y="118"/>
                    <a:pt x="0" y="118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57" y="118"/>
                    <a:pt x="178" y="98"/>
                    <a:pt x="178" y="72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8" y="21"/>
                    <a:pt x="157" y="0"/>
                    <a:pt x="131" y="0"/>
                  </a:cubicBezTo>
                  <a:close/>
                </a:path>
              </a:pathLst>
            </a:custGeom>
            <a:solidFill>
              <a:srgbClr val="E83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ïslïḋé">
              <a:extLst>
                <a:ext uri="{FF2B5EF4-FFF2-40B4-BE49-F238E27FC236}">
                  <a16:creationId xmlns="" xmlns:a16="http://schemas.microsoft.com/office/drawing/2014/main" id="{87E9A5D9-83C7-41BB-B148-2CE20A981838}"/>
                </a:ext>
              </a:extLst>
            </p:cNvPr>
            <p:cNvSpPr/>
            <p:nvPr/>
          </p:nvSpPr>
          <p:spPr bwMode="auto">
            <a:xfrm>
              <a:off x="10068919" y="4763821"/>
              <a:ext cx="594802" cy="166544"/>
            </a:xfrm>
            <a:custGeom>
              <a:avLst/>
              <a:gdLst>
                <a:gd name="T0" fmla="*/ 381 w 428"/>
                <a:gd name="T1" fmla="*/ 120 h 120"/>
                <a:gd name="T2" fmla="*/ 0 w 428"/>
                <a:gd name="T3" fmla="*/ 120 h 120"/>
                <a:gd name="T4" fmla="*/ 0 w 428"/>
                <a:gd name="T5" fmla="*/ 102 h 120"/>
                <a:gd name="T6" fmla="*/ 381 w 428"/>
                <a:gd name="T7" fmla="*/ 102 h 120"/>
                <a:gd name="T8" fmla="*/ 410 w 428"/>
                <a:gd name="T9" fmla="*/ 73 h 120"/>
                <a:gd name="T10" fmla="*/ 410 w 428"/>
                <a:gd name="T11" fmla="*/ 47 h 120"/>
                <a:gd name="T12" fmla="*/ 381 w 428"/>
                <a:gd name="T13" fmla="*/ 17 h 120"/>
                <a:gd name="T14" fmla="*/ 0 w 428"/>
                <a:gd name="T15" fmla="*/ 17 h 120"/>
                <a:gd name="T16" fmla="*/ 0 w 428"/>
                <a:gd name="T17" fmla="*/ 0 h 120"/>
                <a:gd name="T18" fmla="*/ 381 w 428"/>
                <a:gd name="T19" fmla="*/ 0 h 120"/>
                <a:gd name="T20" fmla="*/ 428 w 428"/>
                <a:gd name="T21" fmla="*/ 47 h 120"/>
                <a:gd name="T22" fmla="*/ 428 w 428"/>
                <a:gd name="T23" fmla="*/ 73 h 120"/>
                <a:gd name="T24" fmla="*/ 381 w 428"/>
                <a:gd name="T2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8" h="120">
                  <a:moveTo>
                    <a:pt x="381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381" y="102"/>
                    <a:pt x="381" y="102"/>
                    <a:pt x="381" y="102"/>
                  </a:cubicBezTo>
                  <a:cubicBezTo>
                    <a:pt x="397" y="102"/>
                    <a:pt x="410" y="89"/>
                    <a:pt x="410" y="73"/>
                  </a:cubicBezTo>
                  <a:cubicBezTo>
                    <a:pt x="410" y="47"/>
                    <a:pt x="410" y="47"/>
                    <a:pt x="410" y="47"/>
                  </a:cubicBezTo>
                  <a:cubicBezTo>
                    <a:pt x="410" y="30"/>
                    <a:pt x="397" y="17"/>
                    <a:pt x="38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407" y="0"/>
                    <a:pt x="428" y="21"/>
                    <a:pt x="428" y="47"/>
                  </a:cubicBezTo>
                  <a:cubicBezTo>
                    <a:pt x="428" y="73"/>
                    <a:pt x="428" y="73"/>
                    <a:pt x="428" y="73"/>
                  </a:cubicBezTo>
                  <a:cubicBezTo>
                    <a:pt x="428" y="99"/>
                    <a:pt x="407" y="120"/>
                    <a:pt x="381" y="120"/>
                  </a:cubicBezTo>
                </a:path>
              </a:pathLst>
            </a:custGeom>
            <a:solidFill>
              <a:srgbClr val="E83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îśḷîde">
              <a:extLst>
                <a:ext uri="{FF2B5EF4-FFF2-40B4-BE49-F238E27FC236}">
                  <a16:creationId xmlns="" xmlns:a16="http://schemas.microsoft.com/office/drawing/2014/main" id="{589C9182-3D7F-4114-B2DA-91B3CA9BA68C}"/>
                </a:ext>
              </a:extLst>
            </p:cNvPr>
            <p:cNvSpPr/>
            <p:nvPr/>
          </p:nvSpPr>
          <p:spPr bwMode="auto">
            <a:xfrm>
              <a:off x="10099056" y="4787613"/>
              <a:ext cx="531356" cy="117373"/>
            </a:xfrm>
            <a:custGeom>
              <a:avLst/>
              <a:gdLst>
                <a:gd name="T0" fmla="*/ 360 w 382"/>
                <a:gd name="T1" fmla="*/ 0 h 85"/>
                <a:gd name="T2" fmla="*/ 382 w 382"/>
                <a:gd name="T3" fmla="*/ 30 h 85"/>
                <a:gd name="T4" fmla="*/ 382 w 382"/>
                <a:gd name="T5" fmla="*/ 56 h 85"/>
                <a:gd name="T6" fmla="*/ 360 w 382"/>
                <a:gd name="T7" fmla="*/ 85 h 85"/>
                <a:gd name="T8" fmla="*/ 0 w 382"/>
                <a:gd name="T9" fmla="*/ 85 h 85"/>
                <a:gd name="T10" fmla="*/ 12 w 382"/>
                <a:gd name="T11" fmla="*/ 45 h 85"/>
                <a:gd name="T12" fmla="*/ 0 w 382"/>
                <a:gd name="T13" fmla="*/ 0 h 85"/>
                <a:gd name="T14" fmla="*/ 360 w 382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2" h="85">
                  <a:moveTo>
                    <a:pt x="360" y="0"/>
                  </a:moveTo>
                  <a:cubicBezTo>
                    <a:pt x="376" y="0"/>
                    <a:pt x="382" y="13"/>
                    <a:pt x="382" y="30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72"/>
                    <a:pt x="376" y="85"/>
                    <a:pt x="36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12" y="70"/>
                    <a:pt x="12" y="45"/>
                  </a:cubicBezTo>
                  <a:cubicBezTo>
                    <a:pt x="12" y="16"/>
                    <a:pt x="0" y="0"/>
                    <a:pt x="0" y="0"/>
                  </a:cubicBezTo>
                  <a:cubicBezTo>
                    <a:pt x="360" y="0"/>
                    <a:pt x="360" y="0"/>
                    <a:pt x="360" y="0"/>
                  </a:cubicBezTo>
                  <a:close/>
                </a:path>
              </a:pathLst>
            </a:custGeom>
            <a:solidFill>
              <a:srgbClr val="E3F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íṡ1ïḋè">
              <a:extLst>
                <a:ext uri="{FF2B5EF4-FFF2-40B4-BE49-F238E27FC236}">
                  <a16:creationId xmlns="" xmlns:a16="http://schemas.microsoft.com/office/drawing/2014/main" id="{F08D1EB1-F6EF-46C1-BB29-947B1834B134}"/>
                </a:ext>
              </a:extLst>
            </p:cNvPr>
            <p:cNvSpPr/>
            <p:nvPr/>
          </p:nvSpPr>
          <p:spPr bwMode="auto">
            <a:xfrm>
              <a:off x="10605034" y="4789200"/>
              <a:ext cx="34895" cy="115788"/>
            </a:xfrm>
            <a:custGeom>
              <a:avLst/>
              <a:gdLst>
                <a:gd name="T0" fmla="*/ 0 w 25"/>
                <a:gd name="T1" fmla="*/ 84 h 84"/>
                <a:gd name="T2" fmla="*/ 5 w 25"/>
                <a:gd name="T3" fmla="*/ 43 h 84"/>
                <a:gd name="T4" fmla="*/ 0 w 25"/>
                <a:gd name="T5" fmla="*/ 0 h 84"/>
                <a:gd name="T6" fmla="*/ 25 w 25"/>
                <a:gd name="T7" fmla="*/ 29 h 84"/>
                <a:gd name="T8" fmla="*/ 25 w 25"/>
                <a:gd name="T9" fmla="*/ 55 h 84"/>
                <a:gd name="T10" fmla="*/ 0 w 25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4">
                  <a:moveTo>
                    <a:pt x="0" y="84"/>
                  </a:moveTo>
                  <a:cubicBezTo>
                    <a:pt x="0" y="84"/>
                    <a:pt x="5" y="72"/>
                    <a:pt x="5" y="43"/>
                  </a:cubicBezTo>
                  <a:cubicBezTo>
                    <a:pt x="5" y="14"/>
                    <a:pt x="0" y="0"/>
                    <a:pt x="0" y="0"/>
                  </a:cubicBezTo>
                  <a:cubicBezTo>
                    <a:pt x="14" y="2"/>
                    <a:pt x="25" y="14"/>
                    <a:pt x="25" y="29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70"/>
                    <a:pt x="14" y="82"/>
                    <a:pt x="0" y="84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íŝḻïdé">
              <a:extLst>
                <a:ext uri="{FF2B5EF4-FFF2-40B4-BE49-F238E27FC236}">
                  <a16:creationId xmlns="" xmlns:a16="http://schemas.microsoft.com/office/drawing/2014/main" id="{1DBBC5CD-3A37-40E8-A1BB-1B7E96D81219}"/>
                </a:ext>
              </a:extLst>
            </p:cNvPr>
            <p:cNvSpPr/>
            <p:nvPr/>
          </p:nvSpPr>
          <p:spPr bwMode="auto">
            <a:xfrm>
              <a:off x="10598689" y="4787613"/>
              <a:ext cx="19033" cy="117373"/>
            </a:xfrm>
            <a:custGeom>
              <a:avLst/>
              <a:gdLst>
                <a:gd name="T0" fmla="*/ 0 w 13"/>
                <a:gd name="T1" fmla="*/ 84 h 85"/>
                <a:gd name="T2" fmla="*/ 6 w 13"/>
                <a:gd name="T3" fmla="*/ 44 h 85"/>
                <a:gd name="T4" fmla="*/ 0 w 13"/>
                <a:gd name="T5" fmla="*/ 2 h 85"/>
                <a:gd name="T6" fmla="*/ 0 w 13"/>
                <a:gd name="T7" fmla="*/ 0 h 85"/>
                <a:gd name="T8" fmla="*/ 8 w 13"/>
                <a:gd name="T9" fmla="*/ 2 h 85"/>
                <a:gd name="T10" fmla="*/ 13 w 13"/>
                <a:gd name="T11" fmla="*/ 44 h 85"/>
                <a:gd name="T12" fmla="*/ 8 w 13"/>
                <a:gd name="T13" fmla="*/ 84 h 85"/>
                <a:gd name="T14" fmla="*/ 0 w 13"/>
                <a:gd name="T15" fmla="*/ 85 h 85"/>
                <a:gd name="T16" fmla="*/ 0 w 13"/>
                <a:gd name="T17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5">
                  <a:moveTo>
                    <a:pt x="0" y="84"/>
                  </a:moveTo>
                  <a:cubicBezTo>
                    <a:pt x="1" y="83"/>
                    <a:pt x="6" y="72"/>
                    <a:pt x="6" y="44"/>
                  </a:cubicBezTo>
                  <a:cubicBezTo>
                    <a:pt x="6" y="16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3" y="0"/>
                    <a:pt x="6" y="1"/>
                    <a:pt x="8" y="2"/>
                  </a:cubicBezTo>
                  <a:cubicBezTo>
                    <a:pt x="9" y="7"/>
                    <a:pt x="13" y="21"/>
                    <a:pt x="13" y="44"/>
                  </a:cubicBezTo>
                  <a:cubicBezTo>
                    <a:pt x="13" y="66"/>
                    <a:pt x="10" y="79"/>
                    <a:pt x="8" y="84"/>
                  </a:cubicBezTo>
                  <a:cubicBezTo>
                    <a:pt x="6" y="85"/>
                    <a:pt x="3" y="85"/>
                    <a:pt x="0" y="85"/>
                  </a:cubicBezTo>
                  <a:cubicBezTo>
                    <a:pt x="0" y="85"/>
                    <a:pt x="0" y="84"/>
                    <a:pt x="0" y="84"/>
                  </a:cubicBezTo>
                  <a:close/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iśļidé">
              <a:extLst>
                <a:ext uri="{FF2B5EF4-FFF2-40B4-BE49-F238E27FC236}">
                  <a16:creationId xmlns="" xmlns:a16="http://schemas.microsoft.com/office/drawing/2014/main" id="{BA55F53D-5343-4FF7-AECF-371F9D71191D}"/>
                </a:ext>
              </a:extLst>
            </p:cNvPr>
            <p:cNvSpPr/>
            <p:nvPr/>
          </p:nvSpPr>
          <p:spPr bwMode="auto">
            <a:xfrm>
              <a:off x="10121263" y="4503694"/>
              <a:ext cx="222060" cy="93582"/>
            </a:xfrm>
            <a:custGeom>
              <a:avLst/>
              <a:gdLst>
                <a:gd name="T0" fmla="*/ 131 w 160"/>
                <a:gd name="T1" fmla="*/ 67 h 67"/>
                <a:gd name="T2" fmla="*/ 160 w 160"/>
                <a:gd name="T3" fmla="*/ 38 h 67"/>
                <a:gd name="T4" fmla="*/ 160 w 160"/>
                <a:gd name="T5" fmla="*/ 29 h 67"/>
                <a:gd name="T6" fmla="*/ 131 w 160"/>
                <a:gd name="T7" fmla="*/ 0 h 67"/>
                <a:gd name="T8" fmla="*/ 0 w 160"/>
                <a:gd name="T9" fmla="*/ 0 h 67"/>
                <a:gd name="T10" fmla="*/ 12 w 160"/>
                <a:gd name="T11" fmla="*/ 32 h 67"/>
                <a:gd name="T12" fmla="*/ 0 w 160"/>
                <a:gd name="T13" fmla="*/ 67 h 67"/>
                <a:gd name="T14" fmla="*/ 131 w 160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7">
                  <a:moveTo>
                    <a:pt x="131" y="67"/>
                  </a:moveTo>
                  <a:cubicBezTo>
                    <a:pt x="147" y="67"/>
                    <a:pt x="160" y="54"/>
                    <a:pt x="160" y="38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0" y="13"/>
                    <a:pt x="147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7"/>
                    <a:pt x="12" y="32"/>
                  </a:cubicBezTo>
                  <a:cubicBezTo>
                    <a:pt x="12" y="60"/>
                    <a:pt x="0" y="67"/>
                    <a:pt x="0" y="67"/>
                  </a:cubicBezTo>
                  <a:cubicBezTo>
                    <a:pt x="131" y="67"/>
                    <a:pt x="131" y="67"/>
                    <a:pt x="131" y="67"/>
                  </a:cubicBezTo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ïslidê">
              <a:extLst>
                <a:ext uri="{FF2B5EF4-FFF2-40B4-BE49-F238E27FC236}">
                  <a16:creationId xmlns="" xmlns:a16="http://schemas.microsoft.com/office/drawing/2014/main" id="{2684E1CD-3FAD-4447-B309-0F3F1A1035BF}"/>
                </a:ext>
              </a:extLst>
            </p:cNvPr>
            <p:cNvSpPr/>
            <p:nvPr/>
          </p:nvSpPr>
          <p:spPr bwMode="auto">
            <a:xfrm>
              <a:off x="10092713" y="4481488"/>
              <a:ext cx="525012" cy="141166"/>
            </a:xfrm>
            <a:custGeom>
              <a:avLst/>
              <a:gdLst>
                <a:gd name="T0" fmla="*/ 332 w 378"/>
                <a:gd name="T1" fmla="*/ 0 h 102"/>
                <a:gd name="T2" fmla="*/ 0 w 378"/>
                <a:gd name="T3" fmla="*/ 0 h 102"/>
                <a:gd name="T4" fmla="*/ 0 w 378"/>
                <a:gd name="T5" fmla="*/ 17 h 102"/>
                <a:gd name="T6" fmla="*/ 151 w 378"/>
                <a:gd name="T7" fmla="*/ 17 h 102"/>
                <a:gd name="T8" fmla="*/ 180 w 378"/>
                <a:gd name="T9" fmla="*/ 46 h 102"/>
                <a:gd name="T10" fmla="*/ 180 w 378"/>
                <a:gd name="T11" fmla="*/ 55 h 102"/>
                <a:gd name="T12" fmla="*/ 151 w 378"/>
                <a:gd name="T13" fmla="*/ 84 h 102"/>
                <a:gd name="T14" fmla="*/ 0 w 378"/>
                <a:gd name="T15" fmla="*/ 84 h 102"/>
                <a:gd name="T16" fmla="*/ 0 w 378"/>
                <a:gd name="T17" fmla="*/ 102 h 102"/>
                <a:gd name="T18" fmla="*/ 332 w 378"/>
                <a:gd name="T19" fmla="*/ 102 h 102"/>
                <a:gd name="T20" fmla="*/ 378 w 378"/>
                <a:gd name="T21" fmla="*/ 55 h 102"/>
                <a:gd name="T22" fmla="*/ 378 w 378"/>
                <a:gd name="T23" fmla="*/ 46 h 102"/>
                <a:gd name="T24" fmla="*/ 332 w 378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8" h="102">
                  <a:moveTo>
                    <a:pt x="3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51" y="17"/>
                    <a:pt x="151" y="17"/>
                    <a:pt x="151" y="17"/>
                  </a:cubicBezTo>
                  <a:cubicBezTo>
                    <a:pt x="167" y="17"/>
                    <a:pt x="180" y="30"/>
                    <a:pt x="180" y="46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0" y="71"/>
                    <a:pt x="167" y="84"/>
                    <a:pt x="15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332" y="102"/>
                    <a:pt x="332" y="102"/>
                    <a:pt x="332" y="102"/>
                  </a:cubicBezTo>
                  <a:cubicBezTo>
                    <a:pt x="357" y="102"/>
                    <a:pt x="378" y="81"/>
                    <a:pt x="378" y="55"/>
                  </a:cubicBezTo>
                  <a:cubicBezTo>
                    <a:pt x="378" y="46"/>
                    <a:pt x="378" y="46"/>
                    <a:pt x="378" y="46"/>
                  </a:cubicBezTo>
                  <a:cubicBezTo>
                    <a:pt x="378" y="20"/>
                    <a:pt x="357" y="0"/>
                    <a:pt x="332" y="0"/>
                  </a:cubicBezTo>
                </a:path>
              </a:pathLst>
            </a:custGeom>
            <a:solidFill>
              <a:srgbClr val="EB5B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ïṡḻïḓê">
              <a:extLst>
                <a:ext uri="{FF2B5EF4-FFF2-40B4-BE49-F238E27FC236}">
                  <a16:creationId xmlns="" xmlns:a16="http://schemas.microsoft.com/office/drawing/2014/main" id="{032D05E6-CA3F-4EC0-A39E-A8175622881F}"/>
                </a:ext>
              </a:extLst>
            </p:cNvPr>
            <p:cNvSpPr/>
            <p:nvPr/>
          </p:nvSpPr>
          <p:spPr bwMode="auto">
            <a:xfrm>
              <a:off x="10092713" y="4481488"/>
              <a:ext cx="283919" cy="141166"/>
            </a:xfrm>
            <a:custGeom>
              <a:avLst/>
              <a:gdLst>
                <a:gd name="T0" fmla="*/ 151 w 204"/>
                <a:gd name="T1" fmla="*/ 84 h 102"/>
                <a:gd name="T2" fmla="*/ 180 w 204"/>
                <a:gd name="T3" fmla="*/ 55 h 102"/>
                <a:gd name="T4" fmla="*/ 180 w 204"/>
                <a:gd name="T5" fmla="*/ 46 h 102"/>
                <a:gd name="T6" fmla="*/ 151 w 204"/>
                <a:gd name="T7" fmla="*/ 17 h 102"/>
                <a:gd name="T8" fmla="*/ 0 w 204"/>
                <a:gd name="T9" fmla="*/ 17 h 102"/>
                <a:gd name="T10" fmla="*/ 0 w 204"/>
                <a:gd name="T11" fmla="*/ 0 h 102"/>
                <a:gd name="T12" fmla="*/ 158 w 204"/>
                <a:gd name="T13" fmla="*/ 0 h 102"/>
                <a:gd name="T14" fmla="*/ 204 w 204"/>
                <a:gd name="T15" fmla="*/ 46 h 102"/>
                <a:gd name="T16" fmla="*/ 204 w 204"/>
                <a:gd name="T17" fmla="*/ 55 h 102"/>
                <a:gd name="T18" fmla="*/ 158 w 204"/>
                <a:gd name="T19" fmla="*/ 102 h 102"/>
                <a:gd name="T20" fmla="*/ 0 w 204"/>
                <a:gd name="T21" fmla="*/ 102 h 102"/>
                <a:gd name="T22" fmla="*/ 0 w 204"/>
                <a:gd name="T23" fmla="*/ 84 h 102"/>
                <a:gd name="T24" fmla="*/ 151 w 204"/>
                <a:gd name="T25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102">
                  <a:moveTo>
                    <a:pt x="151" y="84"/>
                  </a:moveTo>
                  <a:cubicBezTo>
                    <a:pt x="167" y="84"/>
                    <a:pt x="180" y="71"/>
                    <a:pt x="180" y="55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30"/>
                    <a:pt x="167" y="17"/>
                    <a:pt x="15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4" y="0"/>
                    <a:pt x="204" y="20"/>
                    <a:pt x="204" y="46"/>
                  </a:cubicBezTo>
                  <a:cubicBezTo>
                    <a:pt x="204" y="55"/>
                    <a:pt x="204" y="55"/>
                    <a:pt x="204" y="55"/>
                  </a:cubicBezTo>
                  <a:cubicBezTo>
                    <a:pt x="204" y="81"/>
                    <a:pt x="184" y="102"/>
                    <a:pt x="158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51" y="84"/>
                    <a:pt x="151" y="84"/>
                    <a:pt x="151" y="84"/>
                  </a:cubicBezTo>
                </a:path>
              </a:pathLst>
            </a:custGeom>
            <a:solidFill>
              <a:srgbClr val="D43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iṣ1îḍê">
              <a:extLst>
                <a:ext uri="{FF2B5EF4-FFF2-40B4-BE49-F238E27FC236}">
                  <a16:creationId xmlns="" xmlns:a16="http://schemas.microsoft.com/office/drawing/2014/main" id="{6A513BC4-6A06-4E56-8195-5DD7FEA3F565}"/>
                </a:ext>
              </a:extLst>
            </p:cNvPr>
            <p:cNvSpPr/>
            <p:nvPr/>
          </p:nvSpPr>
          <p:spPr bwMode="auto">
            <a:xfrm>
              <a:off x="10305255" y="4503694"/>
              <a:ext cx="38068" cy="93582"/>
            </a:xfrm>
            <a:custGeom>
              <a:avLst/>
              <a:gdLst>
                <a:gd name="T0" fmla="*/ 0 w 27"/>
                <a:gd name="T1" fmla="*/ 0 h 67"/>
                <a:gd name="T2" fmla="*/ 27 w 27"/>
                <a:gd name="T3" fmla="*/ 29 h 67"/>
                <a:gd name="T4" fmla="*/ 27 w 27"/>
                <a:gd name="T5" fmla="*/ 38 h 67"/>
                <a:gd name="T6" fmla="*/ 0 w 27"/>
                <a:gd name="T7" fmla="*/ 67 h 67"/>
                <a:gd name="T8" fmla="*/ 5 w 27"/>
                <a:gd name="T9" fmla="*/ 33 h 67"/>
                <a:gd name="T10" fmla="*/ 0 w 2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7">
                  <a:moveTo>
                    <a:pt x="0" y="0"/>
                  </a:moveTo>
                  <a:cubicBezTo>
                    <a:pt x="15" y="1"/>
                    <a:pt x="27" y="14"/>
                    <a:pt x="27" y="2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54"/>
                    <a:pt x="15" y="66"/>
                    <a:pt x="0" y="67"/>
                  </a:cubicBezTo>
                  <a:cubicBezTo>
                    <a:pt x="0" y="67"/>
                    <a:pt x="5" y="55"/>
                    <a:pt x="5" y="33"/>
                  </a:cubicBezTo>
                  <a:cubicBezTo>
                    <a:pt x="5" y="12"/>
                    <a:pt x="0" y="0"/>
                    <a:pt x="0" y="0"/>
                  </a:cubicBezTo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iŝḷîḑe">
              <a:extLst>
                <a:ext uri="{FF2B5EF4-FFF2-40B4-BE49-F238E27FC236}">
                  <a16:creationId xmlns="" xmlns:a16="http://schemas.microsoft.com/office/drawing/2014/main" id="{3EFFBAE5-816B-46B8-A3C7-4A4E29D19987}"/>
                </a:ext>
              </a:extLst>
            </p:cNvPr>
            <p:cNvSpPr/>
            <p:nvPr/>
          </p:nvSpPr>
          <p:spPr bwMode="auto">
            <a:xfrm>
              <a:off x="10113332" y="4954157"/>
              <a:ext cx="501219" cy="115788"/>
            </a:xfrm>
            <a:custGeom>
              <a:avLst/>
              <a:gdLst>
                <a:gd name="T0" fmla="*/ 332 w 361"/>
                <a:gd name="T1" fmla="*/ 84 h 84"/>
                <a:gd name="T2" fmla="*/ 361 w 361"/>
                <a:gd name="T3" fmla="*/ 55 h 84"/>
                <a:gd name="T4" fmla="*/ 361 w 361"/>
                <a:gd name="T5" fmla="*/ 29 h 84"/>
                <a:gd name="T6" fmla="*/ 332 w 361"/>
                <a:gd name="T7" fmla="*/ 0 h 84"/>
                <a:gd name="T8" fmla="*/ 0 w 361"/>
                <a:gd name="T9" fmla="*/ 0 h 84"/>
                <a:gd name="T10" fmla="*/ 13 w 361"/>
                <a:gd name="T11" fmla="*/ 40 h 84"/>
                <a:gd name="T12" fmla="*/ 0 w 361"/>
                <a:gd name="T13" fmla="*/ 84 h 84"/>
                <a:gd name="T14" fmla="*/ 332 w 361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1" h="84">
                  <a:moveTo>
                    <a:pt x="332" y="84"/>
                  </a:moveTo>
                  <a:cubicBezTo>
                    <a:pt x="348" y="84"/>
                    <a:pt x="361" y="71"/>
                    <a:pt x="361" y="55"/>
                  </a:cubicBezTo>
                  <a:cubicBezTo>
                    <a:pt x="361" y="29"/>
                    <a:pt x="361" y="29"/>
                    <a:pt x="361" y="29"/>
                  </a:cubicBezTo>
                  <a:cubicBezTo>
                    <a:pt x="361" y="13"/>
                    <a:pt x="348" y="0"/>
                    <a:pt x="3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3" y="16"/>
                    <a:pt x="13" y="40"/>
                  </a:cubicBezTo>
                  <a:cubicBezTo>
                    <a:pt x="13" y="69"/>
                    <a:pt x="0" y="84"/>
                    <a:pt x="0" y="84"/>
                  </a:cubicBezTo>
                  <a:cubicBezTo>
                    <a:pt x="332" y="84"/>
                    <a:pt x="332" y="84"/>
                    <a:pt x="332" y="84"/>
                  </a:cubicBezTo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ïş1îḑê">
              <a:extLst>
                <a:ext uri="{FF2B5EF4-FFF2-40B4-BE49-F238E27FC236}">
                  <a16:creationId xmlns="" xmlns:a16="http://schemas.microsoft.com/office/drawing/2014/main" id="{9AC20958-D65E-4999-A072-E5B99F2C7D22}"/>
                </a:ext>
              </a:extLst>
            </p:cNvPr>
            <p:cNvSpPr/>
            <p:nvPr/>
          </p:nvSpPr>
          <p:spPr bwMode="auto">
            <a:xfrm>
              <a:off x="10444834" y="4954157"/>
              <a:ext cx="87238" cy="115788"/>
            </a:xfrm>
            <a:custGeom>
              <a:avLst/>
              <a:gdLst>
                <a:gd name="T0" fmla="*/ 63 w 63"/>
                <a:gd name="T1" fmla="*/ 0 h 84"/>
                <a:gd name="T2" fmla="*/ 0 w 63"/>
                <a:gd name="T3" fmla="*/ 0 h 84"/>
                <a:gd name="T4" fmla="*/ 6 w 63"/>
                <a:gd name="T5" fmla="*/ 41 h 84"/>
                <a:gd name="T6" fmla="*/ 0 w 63"/>
                <a:gd name="T7" fmla="*/ 84 h 84"/>
                <a:gd name="T8" fmla="*/ 63 w 63"/>
                <a:gd name="T9" fmla="*/ 84 h 84"/>
                <a:gd name="T10" fmla="*/ 63 w 63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4">
                  <a:moveTo>
                    <a:pt x="6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13"/>
                    <a:pt x="6" y="41"/>
                  </a:cubicBezTo>
                  <a:cubicBezTo>
                    <a:pt x="6" y="70"/>
                    <a:pt x="0" y="84"/>
                    <a:pt x="0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iṥliḓê">
              <a:extLst>
                <a:ext uri="{FF2B5EF4-FFF2-40B4-BE49-F238E27FC236}">
                  <a16:creationId xmlns="" xmlns:a16="http://schemas.microsoft.com/office/drawing/2014/main" id="{5E1DCC72-93A3-4D8E-B35E-9862D494623B}"/>
                </a:ext>
              </a:extLst>
            </p:cNvPr>
            <p:cNvSpPr/>
            <p:nvPr/>
          </p:nvSpPr>
          <p:spPr bwMode="auto">
            <a:xfrm>
              <a:off x="10438490" y="4947813"/>
              <a:ext cx="20620" cy="128477"/>
            </a:xfrm>
            <a:custGeom>
              <a:avLst/>
              <a:gdLst>
                <a:gd name="T0" fmla="*/ 4 w 14"/>
                <a:gd name="T1" fmla="*/ 92 h 92"/>
                <a:gd name="T2" fmla="*/ 3 w 14"/>
                <a:gd name="T3" fmla="*/ 92 h 92"/>
                <a:gd name="T4" fmla="*/ 1 w 14"/>
                <a:gd name="T5" fmla="*/ 87 h 92"/>
                <a:gd name="T6" fmla="*/ 7 w 14"/>
                <a:gd name="T7" fmla="*/ 45 h 92"/>
                <a:gd name="T8" fmla="*/ 1 w 14"/>
                <a:gd name="T9" fmla="*/ 6 h 92"/>
                <a:gd name="T10" fmla="*/ 3 w 14"/>
                <a:gd name="T11" fmla="*/ 1 h 92"/>
                <a:gd name="T12" fmla="*/ 7 w 14"/>
                <a:gd name="T13" fmla="*/ 3 h 92"/>
                <a:gd name="T14" fmla="*/ 14 w 14"/>
                <a:gd name="T15" fmla="*/ 45 h 92"/>
                <a:gd name="T16" fmla="*/ 7 w 14"/>
                <a:gd name="T17" fmla="*/ 90 h 92"/>
                <a:gd name="T18" fmla="*/ 4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4" y="92"/>
                  </a:moveTo>
                  <a:cubicBezTo>
                    <a:pt x="4" y="92"/>
                    <a:pt x="3" y="92"/>
                    <a:pt x="3" y="92"/>
                  </a:cubicBezTo>
                  <a:cubicBezTo>
                    <a:pt x="1" y="91"/>
                    <a:pt x="0" y="89"/>
                    <a:pt x="1" y="87"/>
                  </a:cubicBezTo>
                  <a:cubicBezTo>
                    <a:pt x="1" y="87"/>
                    <a:pt x="7" y="72"/>
                    <a:pt x="7" y="45"/>
                  </a:cubicBezTo>
                  <a:cubicBezTo>
                    <a:pt x="7" y="19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1"/>
                    <a:pt x="7" y="3"/>
                  </a:cubicBezTo>
                  <a:cubicBezTo>
                    <a:pt x="8" y="3"/>
                    <a:pt x="14" y="17"/>
                    <a:pt x="14" y="45"/>
                  </a:cubicBezTo>
                  <a:cubicBezTo>
                    <a:pt x="14" y="74"/>
                    <a:pt x="8" y="89"/>
                    <a:pt x="7" y="90"/>
                  </a:cubicBezTo>
                  <a:cubicBezTo>
                    <a:pt x="7" y="91"/>
                    <a:pt x="6" y="92"/>
                    <a:pt x="4" y="92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ï$lidê">
              <a:extLst>
                <a:ext uri="{FF2B5EF4-FFF2-40B4-BE49-F238E27FC236}">
                  <a16:creationId xmlns="" xmlns:a16="http://schemas.microsoft.com/office/drawing/2014/main" id="{D93977BF-B526-45B5-9563-04FBCFFDD182}"/>
                </a:ext>
              </a:extLst>
            </p:cNvPr>
            <p:cNvSpPr/>
            <p:nvPr/>
          </p:nvSpPr>
          <p:spPr bwMode="auto">
            <a:xfrm>
              <a:off x="10091125" y="4930366"/>
              <a:ext cx="548803" cy="164959"/>
            </a:xfrm>
            <a:custGeom>
              <a:avLst/>
              <a:gdLst>
                <a:gd name="T0" fmla="*/ 348 w 395"/>
                <a:gd name="T1" fmla="*/ 0 h 119"/>
                <a:gd name="T2" fmla="*/ 0 w 395"/>
                <a:gd name="T3" fmla="*/ 0 h 119"/>
                <a:gd name="T4" fmla="*/ 0 w 395"/>
                <a:gd name="T5" fmla="*/ 17 h 119"/>
                <a:gd name="T6" fmla="*/ 251 w 395"/>
                <a:gd name="T7" fmla="*/ 17 h 119"/>
                <a:gd name="T8" fmla="*/ 280 w 395"/>
                <a:gd name="T9" fmla="*/ 46 h 119"/>
                <a:gd name="T10" fmla="*/ 280 w 395"/>
                <a:gd name="T11" fmla="*/ 72 h 119"/>
                <a:gd name="T12" fmla="*/ 251 w 395"/>
                <a:gd name="T13" fmla="*/ 101 h 119"/>
                <a:gd name="T14" fmla="*/ 0 w 395"/>
                <a:gd name="T15" fmla="*/ 101 h 119"/>
                <a:gd name="T16" fmla="*/ 0 w 395"/>
                <a:gd name="T17" fmla="*/ 119 h 119"/>
                <a:gd name="T18" fmla="*/ 348 w 395"/>
                <a:gd name="T19" fmla="*/ 119 h 119"/>
                <a:gd name="T20" fmla="*/ 395 w 395"/>
                <a:gd name="T21" fmla="*/ 72 h 119"/>
                <a:gd name="T22" fmla="*/ 395 w 395"/>
                <a:gd name="T23" fmla="*/ 46 h 119"/>
                <a:gd name="T24" fmla="*/ 348 w 395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119">
                  <a:moveTo>
                    <a:pt x="3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51" y="17"/>
                    <a:pt x="251" y="17"/>
                    <a:pt x="251" y="17"/>
                  </a:cubicBezTo>
                  <a:cubicBezTo>
                    <a:pt x="267" y="17"/>
                    <a:pt x="280" y="30"/>
                    <a:pt x="280" y="46"/>
                  </a:cubicBezTo>
                  <a:cubicBezTo>
                    <a:pt x="280" y="72"/>
                    <a:pt x="280" y="72"/>
                    <a:pt x="280" y="72"/>
                  </a:cubicBezTo>
                  <a:cubicBezTo>
                    <a:pt x="280" y="88"/>
                    <a:pt x="267" y="101"/>
                    <a:pt x="251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48" y="119"/>
                    <a:pt x="348" y="119"/>
                    <a:pt x="348" y="119"/>
                  </a:cubicBezTo>
                  <a:cubicBezTo>
                    <a:pt x="374" y="119"/>
                    <a:pt x="395" y="98"/>
                    <a:pt x="395" y="72"/>
                  </a:cubicBezTo>
                  <a:cubicBezTo>
                    <a:pt x="395" y="46"/>
                    <a:pt x="395" y="46"/>
                    <a:pt x="395" y="46"/>
                  </a:cubicBezTo>
                  <a:cubicBezTo>
                    <a:pt x="395" y="21"/>
                    <a:pt x="374" y="0"/>
                    <a:pt x="348" y="0"/>
                  </a:cubicBezTo>
                </a:path>
              </a:pathLst>
            </a:custGeom>
            <a:solidFill>
              <a:srgbClr val="004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ṩ1ïḑè">
              <a:extLst>
                <a:ext uri="{FF2B5EF4-FFF2-40B4-BE49-F238E27FC236}">
                  <a16:creationId xmlns="" xmlns:a16="http://schemas.microsoft.com/office/drawing/2014/main" id="{125B82AE-9908-4A77-9AA5-5B0E97B128D6}"/>
                </a:ext>
              </a:extLst>
            </p:cNvPr>
            <p:cNvSpPr/>
            <p:nvPr/>
          </p:nvSpPr>
          <p:spPr bwMode="auto">
            <a:xfrm>
              <a:off x="10443248" y="4930366"/>
              <a:ext cx="253782" cy="164959"/>
            </a:xfrm>
            <a:custGeom>
              <a:avLst/>
              <a:gdLst>
                <a:gd name="T0" fmla="*/ 137 w 183"/>
                <a:gd name="T1" fmla="*/ 0 h 119"/>
                <a:gd name="T2" fmla="*/ 0 w 183"/>
                <a:gd name="T3" fmla="*/ 0 h 119"/>
                <a:gd name="T4" fmla="*/ 46 w 183"/>
                <a:gd name="T5" fmla="*/ 46 h 119"/>
                <a:gd name="T6" fmla="*/ 46 w 183"/>
                <a:gd name="T7" fmla="*/ 72 h 119"/>
                <a:gd name="T8" fmla="*/ 0 w 183"/>
                <a:gd name="T9" fmla="*/ 119 h 119"/>
                <a:gd name="T10" fmla="*/ 137 w 183"/>
                <a:gd name="T11" fmla="*/ 119 h 119"/>
                <a:gd name="T12" fmla="*/ 183 w 183"/>
                <a:gd name="T13" fmla="*/ 72 h 119"/>
                <a:gd name="T14" fmla="*/ 183 w 183"/>
                <a:gd name="T15" fmla="*/ 46 h 119"/>
                <a:gd name="T16" fmla="*/ 137 w 183"/>
                <a:gd name="T1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19">
                  <a:moveTo>
                    <a:pt x="1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46" y="21"/>
                    <a:pt x="46" y="46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98"/>
                    <a:pt x="25" y="119"/>
                    <a:pt x="0" y="119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62" y="119"/>
                    <a:pt x="183" y="98"/>
                    <a:pt x="183" y="72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83" y="21"/>
                    <a:pt x="162" y="0"/>
                    <a:pt x="137" y="0"/>
                  </a:cubicBezTo>
                </a:path>
              </a:pathLst>
            </a:custGeom>
            <a:solidFill>
              <a:srgbClr val="0D7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îṣḻîďè">
              <a:extLst>
                <a:ext uri="{FF2B5EF4-FFF2-40B4-BE49-F238E27FC236}">
                  <a16:creationId xmlns="" xmlns:a16="http://schemas.microsoft.com/office/drawing/2014/main" id="{3CB1DA99-40EF-4011-90E7-68146E2C7382}"/>
                </a:ext>
              </a:extLst>
            </p:cNvPr>
            <p:cNvSpPr/>
            <p:nvPr/>
          </p:nvSpPr>
          <p:spPr bwMode="auto">
            <a:xfrm>
              <a:off x="10443248" y="5071533"/>
              <a:ext cx="50757" cy="23793"/>
            </a:xfrm>
            <a:custGeom>
              <a:avLst/>
              <a:gdLst>
                <a:gd name="T0" fmla="*/ 0 w 36"/>
                <a:gd name="T1" fmla="*/ 17 h 17"/>
                <a:gd name="T2" fmla="*/ 0 w 36"/>
                <a:gd name="T3" fmla="*/ 17 h 17"/>
                <a:gd name="T4" fmla="*/ 36 w 36"/>
                <a:gd name="T5" fmla="*/ 0 h 17"/>
                <a:gd name="T6" fmla="*/ 36 w 36"/>
                <a:gd name="T7" fmla="*/ 0 h 17"/>
                <a:gd name="T8" fmla="*/ 0 w 3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27" y="1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7" y="10"/>
                    <a:pt x="14" y="17"/>
                    <a:pt x="0" y="17"/>
                  </a:cubicBezTo>
                </a:path>
              </a:pathLst>
            </a:custGeom>
            <a:solidFill>
              <a:srgbClr val="004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ļide">
              <a:extLst>
                <a:ext uri="{FF2B5EF4-FFF2-40B4-BE49-F238E27FC236}">
                  <a16:creationId xmlns="" xmlns:a16="http://schemas.microsoft.com/office/drawing/2014/main" id="{ADA76F8C-8605-4B45-81EC-9C49F3737387}"/>
                </a:ext>
              </a:extLst>
            </p:cNvPr>
            <p:cNvSpPr/>
            <p:nvPr/>
          </p:nvSpPr>
          <p:spPr bwMode="auto">
            <a:xfrm>
              <a:off x="10443248" y="5071533"/>
              <a:ext cx="241093" cy="23793"/>
            </a:xfrm>
            <a:custGeom>
              <a:avLst/>
              <a:gdLst>
                <a:gd name="T0" fmla="*/ 137 w 173"/>
                <a:gd name="T1" fmla="*/ 17 h 17"/>
                <a:gd name="T2" fmla="*/ 0 w 173"/>
                <a:gd name="T3" fmla="*/ 17 h 17"/>
                <a:gd name="T4" fmla="*/ 36 w 173"/>
                <a:gd name="T5" fmla="*/ 0 h 17"/>
                <a:gd name="T6" fmla="*/ 173 w 173"/>
                <a:gd name="T7" fmla="*/ 0 h 17"/>
                <a:gd name="T8" fmla="*/ 137 w 173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">
                  <a:moveTo>
                    <a:pt x="137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27" y="10"/>
                    <a:pt x="36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64" y="10"/>
                    <a:pt x="151" y="17"/>
                    <a:pt x="137" y="17"/>
                  </a:cubicBezTo>
                </a:path>
              </a:pathLst>
            </a:custGeom>
            <a:solidFill>
              <a:srgbClr val="006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ïśḷiḓe">
              <a:extLst>
                <a:ext uri="{FF2B5EF4-FFF2-40B4-BE49-F238E27FC236}">
                  <a16:creationId xmlns="" xmlns:a16="http://schemas.microsoft.com/office/drawing/2014/main" id="{0198732E-5F10-4B05-AB0B-68ECA821EFEF}"/>
                </a:ext>
              </a:extLst>
            </p:cNvPr>
            <p:cNvSpPr/>
            <p:nvPr/>
          </p:nvSpPr>
          <p:spPr bwMode="auto">
            <a:xfrm>
              <a:off x="10443248" y="4930366"/>
              <a:ext cx="249024" cy="36481"/>
            </a:xfrm>
            <a:custGeom>
              <a:avLst/>
              <a:gdLst>
                <a:gd name="T0" fmla="*/ 137 w 179"/>
                <a:gd name="T1" fmla="*/ 0 h 27"/>
                <a:gd name="T2" fmla="*/ 0 w 179"/>
                <a:gd name="T3" fmla="*/ 0 h 27"/>
                <a:gd name="T4" fmla="*/ 42 w 179"/>
                <a:gd name="T5" fmla="*/ 27 h 27"/>
                <a:gd name="T6" fmla="*/ 179 w 179"/>
                <a:gd name="T7" fmla="*/ 27 h 27"/>
                <a:gd name="T8" fmla="*/ 137 w 179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7">
                  <a:moveTo>
                    <a:pt x="1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35" y="11"/>
                    <a:pt x="42" y="27"/>
                  </a:cubicBezTo>
                  <a:cubicBezTo>
                    <a:pt x="179" y="27"/>
                    <a:pt x="179" y="27"/>
                    <a:pt x="179" y="27"/>
                  </a:cubicBezTo>
                  <a:cubicBezTo>
                    <a:pt x="172" y="11"/>
                    <a:pt x="155" y="0"/>
                    <a:pt x="137" y="0"/>
                  </a:cubicBezTo>
                  <a:close/>
                </a:path>
              </a:pathLst>
            </a:custGeom>
            <a:solidFill>
              <a:srgbClr val="10A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îşḻiḓe">
              <a:extLst>
                <a:ext uri="{FF2B5EF4-FFF2-40B4-BE49-F238E27FC236}">
                  <a16:creationId xmlns="" xmlns:a16="http://schemas.microsoft.com/office/drawing/2014/main" id="{51DDAE1B-2D74-47ED-9E59-1C23F6A3F090}"/>
                </a:ext>
              </a:extLst>
            </p:cNvPr>
            <p:cNvSpPr/>
            <p:nvPr/>
          </p:nvSpPr>
          <p:spPr bwMode="auto">
            <a:xfrm>
              <a:off x="10300495" y="5431585"/>
              <a:ext cx="282333" cy="93582"/>
            </a:xfrm>
            <a:custGeom>
              <a:avLst/>
              <a:gdLst>
                <a:gd name="T0" fmla="*/ 29 w 203"/>
                <a:gd name="T1" fmla="*/ 0 h 67"/>
                <a:gd name="T2" fmla="*/ 0 w 203"/>
                <a:gd name="T3" fmla="*/ 29 h 67"/>
                <a:gd name="T4" fmla="*/ 0 w 203"/>
                <a:gd name="T5" fmla="*/ 38 h 67"/>
                <a:gd name="T6" fmla="*/ 29 w 203"/>
                <a:gd name="T7" fmla="*/ 67 h 67"/>
                <a:gd name="T8" fmla="*/ 203 w 203"/>
                <a:gd name="T9" fmla="*/ 67 h 67"/>
                <a:gd name="T10" fmla="*/ 190 w 203"/>
                <a:gd name="T11" fmla="*/ 36 h 67"/>
                <a:gd name="T12" fmla="*/ 203 w 203"/>
                <a:gd name="T13" fmla="*/ 0 h 67"/>
                <a:gd name="T14" fmla="*/ 29 w 203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3" h="67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4"/>
                    <a:pt x="13" y="67"/>
                    <a:pt x="29" y="67"/>
                  </a:cubicBezTo>
                  <a:cubicBezTo>
                    <a:pt x="203" y="67"/>
                    <a:pt x="203" y="67"/>
                    <a:pt x="203" y="67"/>
                  </a:cubicBezTo>
                  <a:cubicBezTo>
                    <a:pt x="203" y="67"/>
                    <a:pt x="190" y="60"/>
                    <a:pt x="190" y="36"/>
                  </a:cubicBezTo>
                  <a:cubicBezTo>
                    <a:pt x="190" y="7"/>
                    <a:pt x="203" y="0"/>
                    <a:pt x="203" y="0"/>
                  </a:cubicBezTo>
                  <a:cubicBezTo>
                    <a:pt x="29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3E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îSļïḋe">
              <a:extLst>
                <a:ext uri="{FF2B5EF4-FFF2-40B4-BE49-F238E27FC236}">
                  <a16:creationId xmlns="" xmlns:a16="http://schemas.microsoft.com/office/drawing/2014/main" id="{9409CD63-A12C-420E-8308-2F54C8547354}"/>
                </a:ext>
              </a:extLst>
            </p:cNvPr>
            <p:cNvSpPr/>
            <p:nvPr/>
          </p:nvSpPr>
          <p:spPr bwMode="auto">
            <a:xfrm>
              <a:off x="10084781" y="5407793"/>
              <a:ext cx="525012" cy="142752"/>
            </a:xfrm>
            <a:custGeom>
              <a:avLst/>
              <a:gdLst>
                <a:gd name="T0" fmla="*/ 46 w 378"/>
                <a:gd name="T1" fmla="*/ 102 h 102"/>
                <a:gd name="T2" fmla="*/ 378 w 378"/>
                <a:gd name="T3" fmla="*/ 102 h 102"/>
                <a:gd name="T4" fmla="*/ 378 w 378"/>
                <a:gd name="T5" fmla="*/ 84 h 102"/>
                <a:gd name="T6" fmla="*/ 184 w 378"/>
                <a:gd name="T7" fmla="*/ 84 h 102"/>
                <a:gd name="T8" fmla="*/ 155 w 378"/>
                <a:gd name="T9" fmla="*/ 55 h 102"/>
                <a:gd name="T10" fmla="*/ 155 w 378"/>
                <a:gd name="T11" fmla="*/ 46 h 102"/>
                <a:gd name="T12" fmla="*/ 184 w 378"/>
                <a:gd name="T13" fmla="*/ 17 h 102"/>
                <a:gd name="T14" fmla="*/ 378 w 378"/>
                <a:gd name="T15" fmla="*/ 17 h 102"/>
                <a:gd name="T16" fmla="*/ 378 w 378"/>
                <a:gd name="T17" fmla="*/ 0 h 102"/>
                <a:gd name="T18" fmla="*/ 46 w 378"/>
                <a:gd name="T19" fmla="*/ 0 h 102"/>
                <a:gd name="T20" fmla="*/ 0 w 378"/>
                <a:gd name="T21" fmla="*/ 46 h 102"/>
                <a:gd name="T22" fmla="*/ 0 w 378"/>
                <a:gd name="T23" fmla="*/ 55 h 102"/>
                <a:gd name="T24" fmla="*/ 46 w 378"/>
                <a:gd name="T2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8" h="102">
                  <a:moveTo>
                    <a:pt x="46" y="102"/>
                  </a:moveTo>
                  <a:cubicBezTo>
                    <a:pt x="378" y="102"/>
                    <a:pt x="378" y="102"/>
                    <a:pt x="378" y="102"/>
                  </a:cubicBezTo>
                  <a:cubicBezTo>
                    <a:pt x="378" y="84"/>
                    <a:pt x="378" y="84"/>
                    <a:pt x="378" y="84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68" y="84"/>
                    <a:pt x="155" y="71"/>
                    <a:pt x="155" y="55"/>
                  </a:cubicBezTo>
                  <a:cubicBezTo>
                    <a:pt x="155" y="46"/>
                    <a:pt x="155" y="46"/>
                    <a:pt x="155" y="46"/>
                  </a:cubicBezTo>
                  <a:cubicBezTo>
                    <a:pt x="155" y="30"/>
                    <a:pt x="168" y="17"/>
                    <a:pt x="184" y="17"/>
                  </a:cubicBezTo>
                  <a:cubicBezTo>
                    <a:pt x="378" y="17"/>
                    <a:pt x="378" y="17"/>
                    <a:pt x="378" y="17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0"/>
                    <a:pt x="0" y="4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1"/>
                    <a:pt x="21" y="102"/>
                    <a:pt x="46" y="102"/>
                  </a:cubicBezTo>
                  <a:close/>
                </a:path>
              </a:pathLst>
            </a:custGeom>
            <a:solidFill>
              <a:srgbClr val="008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işľîdê">
              <a:extLst>
                <a:ext uri="{FF2B5EF4-FFF2-40B4-BE49-F238E27FC236}">
                  <a16:creationId xmlns="" xmlns:a16="http://schemas.microsoft.com/office/drawing/2014/main" id="{6BC1D661-1CF1-4ED8-9522-6B507EF6EF5D}"/>
                </a:ext>
              </a:extLst>
            </p:cNvPr>
            <p:cNvSpPr/>
            <p:nvPr/>
          </p:nvSpPr>
          <p:spPr bwMode="auto">
            <a:xfrm>
              <a:off x="10267187" y="5407793"/>
              <a:ext cx="342607" cy="142752"/>
            </a:xfrm>
            <a:custGeom>
              <a:avLst/>
              <a:gdLst>
                <a:gd name="T0" fmla="*/ 53 w 247"/>
                <a:gd name="T1" fmla="*/ 17 h 102"/>
                <a:gd name="T2" fmla="*/ 24 w 247"/>
                <a:gd name="T3" fmla="*/ 46 h 102"/>
                <a:gd name="T4" fmla="*/ 24 w 247"/>
                <a:gd name="T5" fmla="*/ 55 h 102"/>
                <a:gd name="T6" fmla="*/ 53 w 247"/>
                <a:gd name="T7" fmla="*/ 84 h 102"/>
                <a:gd name="T8" fmla="*/ 247 w 247"/>
                <a:gd name="T9" fmla="*/ 84 h 102"/>
                <a:gd name="T10" fmla="*/ 247 w 247"/>
                <a:gd name="T11" fmla="*/ 102 h 102"/>
                <a:gd name="T12" fmla="*/ 46 w 247"/>
                <a:gd name="T13" fmla="*/ 102 h 102"/>
                <a:gd name="T14" fmla="*/ 0 w 247"/>
                <a:gd name="T15" fmla="*/ 55 h 102"/>
                <a:gd name="T16" fmla="*/ 0 w 247"/>
                <a:gd name="T17" fmla="*/ 46 h 102"/>
                <a:gd name="T18" fmla="*/ 46 w 247"/>
                <a:gd name="T19" fmla="*/ 0 h 102"/>
                <a:gd name="T20" fmla="*/ 247 w 247"/>
                <a:gd name="T21" fmla="*/ 0 h 102"/>
                <a:gd name="T22" fmla="*/ 247 w 247"/>
                <a:gd name="T23" fmla="*/ 17 h 102"/>
                <a:gd name="T24" fmla="*/ 53 w 247"/>
                <a:gd name="T25" fmla="*/ 1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102">
                  <a:moveTo>
                    <a:pt x="53" y="17"/>
                  </a:moveTo>
                  <a:cubicBezTo>
                    <a:pt x="37" y="17"/>
                    <a:pt x="24" y="30"/>
                    <a:pt x="24" y="46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71"/>
                    <a:pt x="37" y="84"/>
                    <a:pt x="53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7" y="102"/>
                    <a:pt x="247" y="102"/>
                    <a:pt x="247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21" y="102"/>
                    <a:pt x="0" y="81"/>
                    <a:pt x="0" y="5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17"/>
                    <a:pt x="247" y="17"/>
                    <a:pt x="247" y="17"/>
                  </a:cubicBezTo>
                  <a:cubicBezTo>
                    <a:pt x="53" y="17"/>
                    <a:pt x="53" y="17"/>
                    <a:pt x="53" y="17"/>
                  </a:cubicBezTo>
                  <a:close/>
                </a:path>
              </a:pathLst>
            </a:custGeom>
            <a:solidFill>
              <a:srgbClr val="00A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iṡļïḍè">
              <a:extLst>
                <a:ext uri="{FF2B5EF4-FFF2-40B4-BE49-F238E27FC236}">
                  <a16:creationId xmlns="" xmlns:a16="http://schemas.microsoft.com/office/drawing/2014/main" id="{169254D0-782A-4F93-98F0-7170C4D3D3D9}"/>
                </a:ext>
              </a:extLst>
            </p:cNvPr>
            <p:cNvSpPr/>
            <p:nvPr/>
          </p:nvSpPr>
          <p:spPr bwMode="auto">
            <a:xfrm>
              <a:off x="10300495" y="5431585"/>
              <a:ext cx="36481" cy="93582"/>
            </a:xfrm>
            <a:custGeom>
              <a:avLst/>
              <a:gdLst>
                <a:gd name="T0" fmla="*/ 27 w 27"/>
                <a:gd name="T1" fmla="*/ 67 h 67"/>
                <a:gd name="T2" fmla="*/ 0 w 27"/>
                <a:gd name="T3" fmla="*/ 38 h 67"/>
                <a:gd name="T4" fmla="*/ 0 w 27"/>
                <a:gd name="T5" fmla="*/ 29 h 67"/>
                <a:gd name="T6" fmla="*/ 27 w 27"/>
                <a:gd name="T7" fmla="*/ 0 h 67"/>
                <a:gd name="T8" fmla="*/ 22 w 27"/>
                <a:gd name="T9" fmla="*/ 34 h 67"/>
                <a:gd name="T10" fmla="*/ 27 w 27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7">
                  <a:moveTo>
                    <a:pt x="27" y="67"/>
                  </a:moveTo>
                  <a:cubicBezTo>
                    <a:pt x="12" y="66"/>
                    <a:pt x="0" y="54"/>
                    <a:pt x="0" y="3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4"/>
                    <a:pt x="12" y="1"/>
                    <a:pt x="27" y="0"/>
                  </a:cubicBezTo>
                  <a:cubicBezTo>
                    <a:pt x="27" y="0"/>
                    <a:pt x="22" y="13"/>
                    <a:pt x="22" y="34"/>
                  </a:cubicBezTo>
                  <a:cubicBezTo>
                    <a:pt x="22" y="56"/>
                    <a:pt x="27" y="67"/>
                    <a:pt x="27" y="67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íŝ1iḋê">
              <a:extLst>
                <a:ext uri="{FF2B5EF4-FFF2-40B4-BE49-F238E27FC236}">
                  <a16:creationId xmlns="" xmlns:a16="http://schemas.microsoft.com/office/drawing/2014/main" id="{B580FC33-096C-4147-A46B-48D6A9724B00}"/>
                </a:ext>
              </a:extLst>
            </p:cNvPr>
            <p:cNvSpPr/>
            <p:nvPr/>
          </p:nvSpPr>
          <p:spPr bwMode="auto">
            <a:xfrm>
              <a:off x="10051471" y="5115943"/>
              <a:ext cx="613835" cy="104685"/>
            </a:xfrm>
            <a:custGeom>
              <a:avLst/>
              <a:gdLst>
                <a:gd name="T0" fmla="*/ 26 w 442"/>
                <a:gd name="T1" fmla="*/ 0 h 76"/>
                <a:gd name="T2" fmla="*/ 0 w 442"/>
                <a:gd name="T3" fmla="*/ 26 h 76"/>
                <a:gd name="T4" fmla="*/ 0 w 442"/>
                <a:gd name="T5" fmla="*/ 50 h 76"/>
                <a:gd name="T6" fmla="*/ 26 w 442"/>
                <a:gd name="T7" fmla="*/ 76 h 76"/>
                <a:gd name="T8" fmla="*/ 442 w 442"/>
                <a:gd name="T9" fmla="*/ 76 h 76"/>
                <a:gd name="T10" fmla="*/ 431 w 442"/>
                <a:gd name="T11" fmla="*/ 40 h 76"/>
                <a:gd name="T12" fmla="*/ 442 w 442"/>
                <a:gd name="T13" fmla="*/ 0 h 76"/>
                <a:gd name="T14" fmla="*/ 26 w 442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76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4"/>
                    <a:pt x="12" y="76"/>
                    <a:pt x="26" y="76"/>
                  </a:cubicBezTo>
                  <a:cubicBezTo>
                    <a:pt x="442" y="76"/>
                    <a:pt x="442" y="76"/>
                    <a:pt x="442" y="76"/>
                  </a:cubicBezTo>
                  <a:cubicBezTo>
                    <a:pt x="442" y="76"/>
                    <a:pt x="431" y="62"/>
                    <a:pt x="431" y="40"/>
                  </a:cubicBezTo>
                  <a:cubicBezTo>
                    <a:pt x="431" y="14"/>
                    <a:pt x="442" y="0"/>
                    <a:pt x="442" y="0"/>
                  </a:cubicBezTo>
                  <a:cubicBezTo>
                    <a:pt x="26" y="0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E3F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iṡḷïḍé">
              <a:extLst>
                <a:ext uri="{FF2B5EF4-FFF2-40B4-BE49-F238E27FC236}">
                  <a16:creationId xmlns="" xmlns:a16="http://schemas.microsoft.com/office/drawing/2014/main" id="{BE100713-C594-49B1-ACBE-20DB3714A0AB}"/>
                </a:ext>
              </a:extLst>
            </p:cNvPr>
            <p:cNvSpPr/>
            <p:nvPr/>
          </p:nvSpPr>
          <p:spPr bwMode="auto">
            <a:xfrm>
              <a:off x="10286220" y="5115943"/>
              <a:ext cx="77721" cy="104685"/>
            </a:xfrm>
            <a:custGeom>
              <a:avLst/>
              <a:gdLst>
                <a:gd name="T0" fmla="*/ 0 w 56"/>
                <a:gd name="T1" fmla="*/ 76 h 76"/>
                <a:gd name="T2" fmla="*/ 56 w 56"/>
                <a:gd name="T3" fmla="*/ 76 h 76"/>
                <a:gd name="T4" fmla="*/ 51 w 56"/>
                <a:gd name="T5" fmla="*/ 39 h 76"/>
                <a:gd name="T6" fmla="*/ 56 w 56"/>
                <a:gd name="T7" fmla="*/ 0 h 76"/>
                <a:gd name="T8" fmla="*/ 0 w 56"/>
                <a:gd name="T9" fmla="*/ 0 h 76"/>
                <a:gd name="T10" fmla="*/ 0 w 56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76">
                  <a:moveTo>
                    <a:pt x="0" y="76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6" y="76"/>
                    <a:pt x="51" y="65"/>
                    <a:pt x="51" y="39"/>
                  </a:cubicBezTo>
                  <a:cubicBezTo>
                    <a:pt x="51" y="13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6"/>
                    <a:pt x="0" y="76"/>
                    <a:pt x="0" y="76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îṩḻîdê">
              <a:extLst>
                <a:ext uri="{FF2B5EF4-FFF2-40B4-BE49-F238E27FC236}">
                  <a16:creationId xmlns="" xmlns:a16="http://schemas.microsoft.com/office/drawing/2014/main" id="{9CF8C0E4-7B80-4E22-84E2-95AC34A26B4D}"/>
                </a:ext>
              </a:extLst>
            </p:cNvPr>
            <p:cNvSpPr/>
            <p:nvPr/>
          </p:nvSpPr>
          <p:spPr bwMode="auto">
            <a:xfrm>
              <a:off x="10351252" y="5111185"/>
              <a:ext cx="19033" cy="115788"/>
            </a:xfrm>
            <a:custGeom>
              <a:avLst/>
              <a:gdLst>
                <a:gd name="T0" fmla="*/ 9 w 13"/>
                <a:gd name="T1" fmla="*/ 0 h 83"/>
                <a:gd name="T2" fmla="*/ 11 w 13"/>
                <a:gd name="T3" fmla="*/ 0 h 83"/>
                <a:gd name="T4" fmla="*/ 12 w 13"/>
                <a:gd name="T5" fmla="*/ 4 h 83"/>
                <a:gd name="T6" fmla="*/ 7 w 13"/>
                <a:gd name="T7" fmla="*/ 42 h 83"/>
                <a:gd name="T8" fmla="*/ 12 w 13"/>
                <a:gd name="T9" fmla="*/ 78 h 83"/>
                <a:gd name="T10" fmla="*/ 11 w 13"/>
                <a:gd name="T11" fmla="*/ 82 h 83"/>
                <a:gd name="T12" fmla="*/ 6 w 13"/>
                <a:gd name="T13" fmla="*/ 81 h 83"/>
                <a:gd name="T14" fmla="*/ 0 w 13"/>
                <a:gd name="T15" fmla="*/ 42 h 83"/>
                <a:gd name="T16" fmla="*/ 6 w 13"/>
                <a:gd name="T17" fmla="*/ 2 h 83"/>
                <a:gd name="T18" fmla="*/ 9 w 13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3">
                  <a:moveTo>
                    <a:pt x="9" y="0"/>
                  </a:moveTo>
                  <a:cubicBezTo>
                    <a:pt x="10" y="0"/>
                    <a:pt x="10" y="0"/>
                    <a:pt x="11" y="0"/>
                  </a:cubicBezTo>
                  <a:cubicBezTo>
                    <a:pt x="12" y="1"/>
                    <a:pt x="13" y="3"/>
                    <a:pt x="12" y="4"/>
                  </a:cubicBezTo>
                  <a:cubicBezTo>
                    <a:pt x="12" y="5"/>
                    <a:pt x="7" y="18"/>
                    <a:pt x="7" y="42"/>
                  </a:cubicBezTo>
                  <a:cubicBezTo>
                    <a:pt x="7" y="66"/>
                    <a:pt x="12" y="78"/>
                    <a:pt x="12" y="78"/>
                  </a:cubicBezTo>
                  <a:cubicBezTo>
                    <a:pt x="13" y="79"/>
                    <a:pt x="12" y="81"/>
                    <a:pt x="11" y="82"/>
                  </a:cubicBezTo>
                  <a:cubicBezTo>
                    <a:pt x="9" y="83"/>
                    <a:pt x="7" y="82"/>
                    <a:pt x="6" y="81"/>
                  </a:cubicBezTo>
                  <a:cubicBezTo>
                    <a:pt x="6" y="80"/>
                    <a:pt x="0" y="68"/>
                    <a:pt x="0" y="42"/>
                  </a:cubicBezTo>
                  <a:cubicBezTo>
                    <a:pt x="0" y="16"/>
                    <a:pt x="6" y="2"/>
                    <a:pt x="6" y="2"/>
                  </a:cubicBezTo>
                  <a:cubicBezTo>
                    <a:pt x="7" y="1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9AD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ïš1íde">
              <a:extLst>
                <a:ext uri="{FF2B5EF4-FFF2-40B4-BE49-F238E27FC236}">
                  <a16:creationId xmlns="" xmlns:a16="http://schemas.microsoft.com/office/drawing/2014/main" id="{26737412-FA40-4B3C-B332-3A552DD5F464}"/>
                </a:ext>
              </a:extLst>
            </p:cNvPr>
            <p:cNvSpPr/>
            <p:nvPr/>
          </p:nvSpPr>
          <p:spPr bwMode="auto">
            <a:xfrm>
              <a:off x="10089539" y="5093737"/>
              <a:ext cx="596388" cy="149097"/>
            </a:xfrm>
            <a:custGeom>
              <a:avLst/>
              <a:gdLst>
                <a:gd name="T0" fmla="*/ 42 w 430"/>
                <a:gd name="T1" fmla="*/ 108 h 108"/>
                <a:gd name="T2" fmla="*/ 430 w 430"/>
                <a:gd name="T3" fmla="*/ 108 h 108"/>
                <a:gd name="T4" fmla="*/ 430 w 430"/>
                <a:gd name="T5" fmla="*/ 92 h 108"/>
                <a:gd name="T6" fmla="*/ 202 w 430"/>
                <a:gd name="T7" fmla="*/ 92 h 108"/>
                <a:gd name="T8" fmla="*/ 176 w 430"/>
                <a:gd name="T9" fmla="*/ 66 h 108"/>
                <a:gd name="T10" fmla="*/ 176 w 430"/>
                <a:gd name="T11" fmla="*/ 42 h 108"/>
                <a:gd name="T12" fmla="*/ 202 w 430"/>
                <a:gd name="T13" fmla="*/ 16 h 108"/>
                <a:gd name="T14" fmla="*/ 430 w 430"/>
                <a:gd name="T15" fmla="*/ 16 h 108"/>
                <a:gd name="T16" fmla="*/ 430 w 430"/>
                <a:gd name="T17" fmla="*/ 0 h 108"/>
                <a:gd name="T18" fmla="*/ 42 w 430"/>
                <a:gd name="T19" fmla="*/ 0 h 108"/>
                <a:gd name="T20" fmla="*/ 0 w 430"/>
                <a:gd name="T21" fmla="*/ 42 h 108"/>
                <a:gd name="T22" fmla="*/ 0 w 430"/>
                <a:gd name="T23" fmla="*/ 66 h 108"/>
                <a:gd name="T24" fmla="*/ 42 w 430"/>
                <a:gd name="T2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" h="108">
                  <a:moveTo>
                    <a:pt x="42" y="108"/>
                  </a:moveTo>
                  <a:cubicBezTo>
                    <a:pt x="430" y="108"/>
                    <a:pt x="430" y="108"/>
                    <a:pt x="430" y="108"/>
                  </a:cubicBezTo>
                  <a:cubicBezTo>
                    <a:pt x="430" y="92"/>
                    <a:pt x="430" y="92"/>
                    <a:pt x="430" y="92"/>
                  </a:cubicBezTo>
                  <a:cubicBezTo>
                    <a:pt x="202" y="92"/>
                    <a:pt x="202" y="92"/>
                    <a:pt x="202" y="92"/>
                  </a:cubicBezTo>
                  <a:cubicBezTo>
                    <a:pt x="188" y="92"/>
                    <a:pt x="176" y="80"/>
                    <a:pt x="176" y="66"/>
                  </a:cubicBezTo>
                  <a:cubicBezTo>
                    <a:pt x="176" y="42"/>
                    <a:pt x="176" y="42"/>
                    <a:pt x="176" y="42"/>
                  </a:cubicBezTo>
                  <a:cubicBezTo>
                    <a:pt x="176" y="28"/>
                    <a:pt x="188" y="16"/>
                    <a:pt x="202" y="16"/>
                  </a:cubicBezTo>
                  <a:cubicBezTo>
                    <a:pt x="430" y="16"/>
                    <a:pt x="430" y="16"/>
                    <a:pt x="430" y="16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9"/>
                    <a:pt x="19" y="108"/>
                    <a:pt x="42" y="108"/>
                  </a:cubicBezTo>
                  <a:close/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îślïďè">
              <a:extLst>
                <a:ext uri="{FF2B5EF4-FFF2-40B4-BE49-F238E27FC236}">
                  <a16:creationId xmlns="" xmlns:a16="http://schemas.microsoft.com/office/drawing/2014/main" id="{774D3DEE-3595-4534-9DE1-C3142B1D3617}"/>
                </a:ext>
              </a:extLst>
            </p:cNvPr>
            <p:cNvSpPr/>
            <p:nvPr/>
          </p:nvSpPr>
          <p:spPr bwMode="auto">
            <a:xfrm>
              <a:off x="10029266" y="5093737"/>
              <a:ext cx="337847" cy="149097"/>
            </a:xfrm>
            <a:custGeom>
              <a:avLst/>
              <a:gdLst>
                <a:gd name="T0" fmla="*/ 42 w 243"/>
                <a:gd name="T1" fmla="*/ 108 h 108"/>
                <a:gd name="T2" fmla="*/ 243 w 243"/>
                <a:gd name="T3" fmla="*/ 108 h 108"/>
                <a:gd name="T4" fmla="*/ 200 w 243"/>
                <a:gd name="T5" fmla="*/ 66 h 108"/>
                <a:gd name="T6" fmla="*/ 200 w 243"/>
                <a:gd name="T7" fmla="*/ 42 h 108"/>
                <a:gd name="T8" fmla="*/ 243 w 243"/>
                <a:gd name="T9" fmla="*/ 0 h 108"/>
                <a:gd name="T10" fmla="*/ 42 w 243"/>
                <a:gd name="T11" fmla="*/ 0 h 108"/>
                <a:gd name="T12" fmla="*/ 0 w 243"/>
                <a:gd name="T13" fmla="*/ 42 h 108"/>
                <a:gd name="T14" fmla="*/ 0 w 243"/>
                <a:gd name="T15" fmla="*/ 66 h 108"/>
                <a:gd name="T16" fmla="*/ 42 w 243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108">
                  <a:moveTo>
                    <a:pt x="42" y="108"/>
                  </a:moveTo>
                  <a:cubicBezTo>
                    <a:pt x="243" y="108"/>
                    <a:pt x="243" y="108"/>
                    <a:pt x="243" y="108"/>
                  </a:cubicBezTo>
                  <a:cubicBezTo>
                    <a:pt x="219" y="108"/>
                    <a:pt x="200" y="89"/>
                    <a:pt x="200" y="66"/>
                  </a:cubicBezTo>
                  <a:cubicBezTo>
                    <a:pt x="200" y="42"/>
                    <a:pt x="200" y="42"/>
                    <a:pt x="200" y="42"/>
                  </a:cubicBezTo>
                  <a:cubicBezTo>
                    <a:pt x="200" y="19"/>
                    <a:pt x="219" y="0"/>
                    <a:pt x="2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9"/>
                    <a:pt x="19" y="108"/>
                    <a:pt x="42" y="108"/>
                  </a:cubicBezTo>
                  <a:close/>
                </a:path>
              </a:pathLst>
            </a:custGeom>
            <a:solidFill>
              <a:srgbClr val="934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îṧľîḓê">
              <a:extLst>
                <a:ext uri="{FF2B5EF4-FFF2-40B4-BE49-F238E27FC236}">
                  <a16:creationId xmlns="" xmlns:a16="http://schemas.microsoft.com/office/drawing/2014/main" id="{6DDF5657-FAD9-4A35-AB5C-9231D6074FE3}"/>
                </a:ext>
              </a:extLst>
            </p:cNvPr>
            <p:cNvSpPr/>
            <p:nvPr/>
          </p:nvSpPr>
          <p:spPr bwMode="auto">
            <a:xfrm>
              <a:off x="10164087" y="5269800"/>
              <a:ext cx="382259" cy="109444"/>
            </a:xfrm>
            <a:custGeom>
              <a:avLst/>
              <a:gdLst>
                <a:gd name="T0" fmla="*/ 241 w 275"/>
                <a:gd name="T1" fmla="*/ 79 h 79"/>
                <a:gd name="T2" fmla="*/ 275 w 275"/>
                <a:gd name="T3" fmla="*/ 45 h 79"/>
                <a:gd name="T4" fmla="*/ 275 w 275"/>
                <a:gd name="T5" fmla="*/ 34 h 79"/>
                <a:gd name="T6" fmla="*/ 241 w 275"/>
                <a:gd name="T7" fmla="*/ 0 h 79"/>
                <a:gd name="T8" fmla="*/ 0 w 275"/>
                <a:gd name="T9" fmla="*/ 0 h 79"/>
                <a:gd name="T10" fmla="*/ 14 w 275"/>
                <a:gd name="T11" fmla="*/ 37 h 79"/>
                <a:gd name="T12" fmla="*/ 0 w 275"/>
                <a:gd name="T13" fmla="*/ 79 h 79"/>
                <a:gd name="T14" fmla="*/ 241 w 275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5" h="79">
                  <a:moveTo>
                    <a:pt x="241" y="79"/>
                  </a:moveTo>
                  <a:cubicBezTo>
                    <a:pt x="260" y="79"/>
                    <a:pt x="275" y="64"/>
                    <a:pt x="275" y="45"/>
                  </a:cubicBezTo>
                  <a:cubicBezTo>
                    <a:pt x="275" y="34"/>
                    <a:pt x="275" y="34"/>
                    <a:pt x="275" y="34"/>
                  </a:cubicBezTo>
                  <a:cubicBezTo>
                    <a:pt x="275" y="15"/>
                    <a:pt x="260" y="0"/>
                    <a:pt x="2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8"/>
                    <a:pt x="14" y="37"/>
                  </a:cubicBezTo>
                  <a:cubicBezTo>
                    <a:pt x="14" y="71"/>
                    <a:pt x="0" y="79"/>
                    <a:pt x="0" y="79"/>
                  </a:cubicBezTo>
                  <a:cubicBezTo>
                    <a:pt x="241" y="79"/>
                    <a:pt x="241" y="79"/>
                    <a:pt x="241" y="79"/>
                  </a:cubicBezTo>
                  <a:close/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iṩḷîḓê">
              <a:extLst>
                <a:ext uri="{FF2B5EF4-FFF2-40B4-BE49-F238E27FC236}">
                  <a16:creationId xmlns="" xmlns:a16="http://schemas.microsoft.com/office/drawing/2014/main" id="{3D44DD03-C663-4E49-9D98-8CE94D135730}"/>
                </a:ext>
              </a:extLst>
            </p:cNvPr>
            <p:cNvSpPr/>
            <p:nvPr/>
          </p:nvSpPr>
          <p:spPr bwMode="auto">
            <a:xfrm>
              <a:off x="10130778" y="5242834"/>
              <a:ext cx="566251" cy="164959"/>
            </a:xfrm>
            <a:custGeom>
              <a:avLst/>
              <a:gdLst>
                <a:gd name="T0" fmla="*/ 353 w 407"/>
                <a:gd name="T1" fmla="*/ 0 h 119"/>
                <a:gd name="T2" fmla="*/ 0 w 407"/>
                <a:gd name="T3" fmla="*/ 0 h 119"/>
                <a:gd name="T4" fmla="*/ 0 w 407"/>
                <a:gd name="T5" fmla="*/ 20 h 119"/>
                <a:gd name="T6" fmla="*/ 265 w 407"/>
                <a:gd name="T7" fmla="*/ 20 h 119"/>
                <a:gd name="T8" fmla="*/ 299 w 407"/>
                <a:gd name="T9" fmla="*/ 54 h 119"/>
                <a:gd name="T10" fmla="*/ 299 w 407"/>
                <a:gd name="T11" fmla="*/ 65 h 119"/>
                <a:gd name="T12" fmla="*/ 265 w 407"/>
                <a:gd name="T13" fmla="*/ 99 h 119"/>
                <a:gd name="T14" fmla="*/ 0 w 407"/>
                <a:gd name="T15" fmla="*/ 99 h 119"/>
                <a:gd name="T16" fmla="*/ 0 w 407"/>
                <a:gd name="T17" fmla="*/ 119 h 119"/>
                <a:gd name="T18" fmla="*/ 353 w 407"/>
                <a:gd name="T19" fmla="*/ 119 h 119"/>
                <a:gd name="T20" fmla="*/ 407 w 407"/>
                <a:gd name="T21" fmla="*/ 65 h 119"/>
                <a:gd name="T22" fmla="*/ 407 w 407"/>
                <a:gd name="T23" fmla="*/ 54 h 119"/>
                <a:gd name="T24" fmla="*/ 353 w 407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7" h="119">
                  <a:moveTo>
                    <a:pt x="3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65" y="20"/>
                    <a:pt x="265" y="20"/>
                    <a:pt x="265" y="20"/>
                  </a:cubicBezTo>
                  <a:cubicBezTo>
                    <a:pt x="284" y="20"/>
                    <a:pt x="299" y="35"/>
                    <a:pt x="299" y="54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99" y="84"/>
                    <a:pt x="284" y="99"/>
                    <a:pt x="265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53" y="119"/>
                    <a:pt x="353" y="119"/>
                    <a:pt x="353" y="119"/>
                  </a:cubicBezTo>
                  <a:cubicBezTo>
                    <a:pt x="383" y="119"/>
                    <a:pt x="407" y="95"/>
                    <a:pt x="407" y="65"/>
                  </a:cubicBezTo>
                  <a:cubicBezTo>
                    <a:pt x="407" y="54"/>
                    <a:pt x="407" y="54"/>
                    <a:pt x="407" y="54"/>
                  </a:cubicBezTo>
                  <a:cubicBezTo>
                    <a:pt x="407" y="24"/>
                    <a:pt x="383" y="0"/>
                    <a:pt x="353" y="0"/>
                  </a:cubicBez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ísļïdé">
              <a:extLst>
                <a:ext uri="{FF2B5EF4-FFF2-40B4-BE49-F238E27FC236}">
                  <a16:creationId xmlns="" xmlns:a16="http://schemas.microsoft.com/office/drawing/2014/main" id="{D8C4EE9F-4100-4EE2-B978-CBCA102652FF}"/>
                </a:ext>
              </a:extLst>
            </p:cNvPr>
            <p:cNvSpPr/>
            <p:nvPr/>
          </p:nvSpPr>
          <p:spPr bwMode="auto">
            <a:xfrm>
              <a:off x="10130778" y="5242834"/>
              <a:ext cx="455222" cy="164959"/>
            </a:xfrm>
            <a:custGeom>
              <a:avLst/>
              <a:gdLst>
                <a:gd name="T0" fmla="*/ 265 w 328"/>
                <a:gd name="T1" fmla="*/ 99 h 119"/>
                <a:gd name="T2" fmla="*/ 299 w 328"/>
                <a:gd name="T3" fmla="*/ 65 h 119"/>
                <a:gd name="T4" fmla="*/ 299 w 328"/>
                <a:gd name="T5" fmla="*/ 54 h 119"/>
                <a:gd name="T6" fmla="*/ 265 w 328"/>
                <a:gd name="T7" fmla="*/ 20 h 119"/>
                <a:gd name="T8" fmla="*/ 0 w 328"/>
                <a:gd name="T9" fmla="*/ 20 h 119"/>
                <a:gd name="T10" fmla="*/ 0 w 328"/>
                <a:gd name="T11" fmla="*/ 0 h 119"/>
                <a:gd name="T12" fmla="*/ 274 w 328"/>
                <a:gd name="T13" fmla="*/ 0 h 119"/>
                <a:gd name="T14" fmla="*/ 328 w 328"/>
                <a:gd name="T15" fmla="*/ 54 h 119"/>
                <a:gd name="T16" fmla="*/ 328 w 328"/>
                <a:gd name="T17" fmla="*/ 65 h 119"/>
                <a:gd name="T18" fmla="*/ 274 w 328"/>
                <a:gd name="T19" fmla="*/ 119 h 119"/>
                <a:gd name="T20" fmla="*/ 0 w 328"/>
                <a:gd name="T21" fmla="*/ 119 h 119"/>
                <a:gd name="T22" fmla="*/ 0 w 328"/>
                <a:gd name="T23" fmla="*/ 99 h 119"/>
                <a:gd name="T24" fmla="*/ 265 w 328"/>
                <a:gd name="T25" fmla="*/ 9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8" h="119">
                  <a:moveTo>
                    <a:pt x="265" y="99"/>
                  </a:moveTo>
                  <a:cubicBezTo>
                    <a:pt x="284" y="99"/>
                    <a:pt x="299" y="84"/>
                    <a:pt x="299" y="65"/>
                  </a:cubicBezTo>
                  <a:cubicBezTo>
                    <a:pt x="299" y="54"/>
                    <a:pt x="299" y="54"/>
                    <a:pt x="299" y="54"/>
                  </a:cubicBezTo>
                  <a:cubicBezTo>
                    <a:pt x="299" y="35"/>
                    <a:pt x="284" y="20"/>
                    <a:pt x="26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304" y="0"/>
                    <a:pt x="328" y="24"/>
                    <a:pt x="328" y="54"/>
                  </a:cubicBezTo>
                  <a:cubicBezTo>
                    <a:pt x="328" y="65"/>
                    <a:pt x="328" y="65"/>
                    <a:pt x="328" y="65"/>
                  </a:cubicBezTo>
                  <a:cubicBezTo>
                    <a:pt x="328" y="95"/>
                    <a:pt x="304" y="119"/>
                    <a:pt x="274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265" y="99"/>
                    <a:pt x="265" y="99"/>
                    <a:pt x="265" y="99"/>
                  </a:cubicBezTo>
                  <a:close/>
                </a:path>
              </a:pathLst>
            </a:custGeom>
            <a:solidFill>
              <a:srgbClr val="E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iṩlîdé">
              <a:extLst>
                <a:ext uri="{FF2B5EF4-FFF2-40B4-BE49-F238E27FC236}">
                  <a16:creationId xmlns="" xmlns:a16="http://schemas.microsoft.com/office/drawing/2014/main" id="{C4FF68CA-77DF-47AD-8048-7FEB9B90D776}"/>
                </a:ext>
              </a:extLst>
            </p:cNvPr>
            <p:cNvSpPr/>
            <p:nvPr/>
          </p:nvSpPr>
          <p:spPr bwMode="auto">
            <a:xfrm>
              <a:off x="10503520" y="5269800"/>
              <a:ext cx="42826" cy="109444"/>
            </a:xfrm>
            <a:custGeom>
              <a:avLst/>
              <a:gdLst>
                <a:gd name="T0" fmla="*/ 0 w 31"/>
                <a:gd name="T1" fmla="*/ 0 h 79"/>
                <a:gd name="T2" fmla="*/ 31 w 31"/>
                <a:gd name="T3" fmla="*/ 34 h 79"/>
                <a:gd name="T4" fmla="*/ 31 w 31"/>
                <a:gd name="T5" fmla="*/ 45 h 79"/>
                <a:gd name="T6" fmla="*/ 0 w 31"/>
                <a:gd name="T7" fmla="*/ 79 h 79"/>
                <a:gd name="T8" fmla="*/ 6 w 31"/>
                <a:gd name="T9" fmla="*/ 39 h 79"/>
                <a:gd name="T10" fmla="*/ 0 w 31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9">
                  <a:moveTo>
                    <a:pt x="0" y="0"/>
                  </a:moveTo>
                  <a:cubicBezTo>
                    <a:pt x="18" y="2"/>
                    <a:pt x="31" y="16"/>
                    <a:pt x="31" y="3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63"/>
                    <a:pt x="18" y="77"/>
                    <a:pt x="0" y="79"/>
                  </a:cubicBezTo>
                  <a:cubicBezTo>
                    <a:pt x="0" y="79"/>
                    <a:pt x="6" y="64"/>
                    <a:pt x="6" y="39"/>
                  </a:cubicBezTo>
                  <a:cubicBezTo>
                    <a:pt x="6" y="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íşḷiḍê">
              <a:extLst>
                <a:ext uri="{FF2B5EF4-FFF2-40B4-BE49-F238E27FC236}">
                  <a16:creationId xmlns="" xmlns:a16="http://schemas.microsoft.com/office/drawing/2014/main" id="{2CE3A58C-927C-47A1-B410-A0EDA60567CE}"/>
                </a:ext>
              </a:extLst>
            </p:cNvPr>
            <p:cNvSpPr/>
            <p:nvPr/>
          </p:nvSpPr>
          <p:spPr bwMode="auto">
            <a:xfrm>
              <a:off x="10076850" y="4643275"/>
              <a:ext cx="452049" cy="101513"/>
            </a:xfrm>
            <a:custGeom>
              <a:avLst/>
              <a:gdLst>
                <a:gd name="T0" fmla="*/ 25 w 326"/>
                <a:gd name="T1" fmla="*/ 0 h 73"/>
                <a:gd name="T2" fmla="*/ 0 w 326"/>
                <a:gd name="T3" fmla="*/ 25 h 73"/>
                <a:gd name="T4" fmla="*/ 0 w 326"/>
                <a:gd name="T5" fmla="*/ 48 h 73"/>
                <a:gd name="T6" fmla="*/ 25 w 326"/>
                <a:gd name="T7" fmla="*/ 73 h 73"/>
                <a:gd name="T8" fmla="*/ 326 w 326"/>
                <a:gd name="T9" fmla="*/ 73 h 73"/>
                <a:gd name="T10" fmla="*/ 316 w 326"/>
                <a:gd name="T11" fmla="*/ 38 h 73"/>
                <a:gd name="T12" fmla="*/ 326 w 326"/>
                <a:gd name="T13" fmla="*/ 0 h 73"/>
                <a:gd name="T14" fmla="*/ 25 w 326"/>
                <a:gd name="T1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73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2"/>
                    <a:pt x="11" y="73"/>
                    <a:pt x="25" y="73"/>
                  </a:cubicBezTo>
                  <a:cubicBezTo>
                    <a:pt x="326" y="73"/>
                    <a:pt x="326" y="73"/>
                    <a:pt x="326" y="73"/>
                  </a:cubicBezTo>
                  <a:cubicBezTo>
                    <a:pt x="326" y="73"/>
                    <a:pt x="316" y="60"/>
                    <a:pt x="316" y="38"/>
                  </a:cubicBezTo>
                  <a:cubicBezTo>
                    <a:pt x="316" y="13"/>
                    <a:pt x="326" y="0"/>
                    <a:pt x="326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DF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îśľíḍé">
              <a:extLst>
                <a:ext uri="{FF2B5EF4-FFF2-40B4-BE49-F238E27FC236}">
                  <a16:creationId xmlns="" xmlns:a16="http://schemas.microsoft.com/office/drawing/2014/main" id="{64044751-7610-4F04-A050-A85F82C32FA7}"/>
                </a:ext>
              </a:extLst>
            </p:cNvPr>
            <p:cNvSpPr/>
            <p:nvPr/>
          </p:nvSpPr>
          <p:spPr bwMode="auto">
            <a:xfrm>
              <a:off x="10178362" y="4643275"/>
              <a:ext cx="74548" cy="101513"/>
            </a:xfrm>
            <a:custGeom>
              <a:avLst/>
              <a:gdLst>
                <a:gd name="T0" fmla="*/ 0 w 54"/>
                <a:gd name="T1" fmla="*/ 73 h 73"/>
                <a:gd name="T2" fmla="*/ 54 w 54"/>
                <a:gd name="T3" fmla="*/ 73 h 73"/>
                <a:gd name="T4" fmla="*/ 49 w 54"/>
                <a:gd name="T5" fmla="*/ 37 h 73"/>
                <a:gd name="T6" fmla="*/ 54 w 54"/>
                <a:gd name="T7" fmla="*/ 0 h 73"/>
                <a:gd name="T8" fmla="*/ 0 w 54"/>
                <a:gd name="T9" fmla="*/ 0 h 73"/>
                <a:gd name="T10" fmla="*/ 0 w 54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73">
                  <a:moveTo>
                    <a:pt x="0" y="73"/>
                  </a:move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49" y="62"/>
                    <a:pt x="49" y="37"/>
                  </a:cubicBezTo>
                  <a:cubicBezTo>
                    <a:pt x="49" y="13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3"/>
                    <a:pt x="0" y="73"/>
                    <a:pt x="0" y="73"/>
                  </a:cubicBezTo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işḷïḑé">
              <a:extLst>
                <a:ext uri="{FF2B5EF4-FFF2-40B4-BE49-F238E27FC236}">
                  <a16:creationId xmlns="" xmlns:a16="http://schemas.microsoft.com/office/drawing/2014/main" id="{CF17B5B1-3854-4260-BAAE-1609BCF2C0A1}"/>
                </a:ext>
              </a:extLst>
            </p:cNvPr>
            <p:cNvSpPr/>
            <p:nvPr/>
          </p:nvSpPr>
          <p:spPr bwMode="auto">
            <a:xfrm>
              <a:off x="10241808" y="4638517"/>
              <a:ext cx="17448" cy="111029"/>
            </a:xfrm>
            <a:custGeom>
              <a:avLst/>
              <a:gdLst>
                <a:gd name="T0" fmla="*/ 8 w 12"/>
                <a:gd name="T1" fmla="*/ 0 h 80"/>
                <a:gd name="T2" fmla="*/ 10 w 12"/>
                <a:gd name="T3" fmla="*/ 0 h 80"/>
                <a:gd name="T4" fmla="*/ 11 w 12"/>
                <a:gd name="T5" fmla="*/ 4 h 80"/>
                <a:gd name="T6" fmla="*/ 6 w 12"/>
                <a:gd name="T7" fmla="*/ 40 h 80"/>
                <a:gd name="T8" fmla="*/ 11 w 12"/>
                <a:gd name="T9" fmla="*/ 75 h 80"/>
                <a:gd name="T10" fmla="*/ 10 w 12"/>
                <a:gd name="T11" fmla="*/ 79 h 80"/>
                <a:gd name="T12" fmla="*/ 6 w 12"/>
                <a:gd name="T13" fmla="*/ 78 h 80"/>
                <a:gd name="T14" fmla="*/ 0 w 12"/>
                <a:gd name="T15" fmla="*/ 40 h 80"/>
                <a:gd name="T16" fmla="*/ 6 w 12"/>
                <a:gd name="T17" fmla="*/ 2 h 80"/>
                <a:gd name="T18" fmla="*/ 8 w 12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80">
                  <a:moveTo>
                    <a:pt x="8" y="0"/>
                  </a:moveTo>
                  <a:cubicBezTo>
                    <a:pt x="9" y="0"/>
                    <a:pt x="9" y="0"/>
                    <a:pt x="10" y="0"/>
                  </a:cubicBezTo>
                  <a:cubicBezTo>
                    <a:pt x="11" y="1"/>
                    <a:pt x="12" y="3"/>
                    <a:pt x="11" y="4"/>
                  </a:cubicBezTo>
                  <a:cubicBezTo>
                    <a:pt x="11" y="4"/>
                    <a:pt x="6" y="17"/>
                    <a:pt x="6" y="40"/>
                  </a:cubicBezTo>
                  <a:cubicBezTo>
                    <a:pt x="6" y="64"/>
                    <a:pt x="11" y="75"/>
                    <a:pt x="11" y="75"/>
                  </a:cubicBezTo>
                  <a:cubicBezTo>
                    <a:pt x="12" y="77"/>
                    <a:pt x="11" y="79"/>
                    <a:pt x="10" y="79"/>
                  </a:cubicBezTo>
                  <a:cubicBezTo>
                    <a:pt x="8" y="80"/>
                    <a:pt x="6" y="79"/>
                    <a:pt x="6" y="78"/>
                  </a:cubicBezTo>
                  <a:cubicBezTo>
                    <a:pt x="5" y="77"/>
                    <a:pt x="0" y="66"/>
                    <a:pt x="0" y="40"/>
                  </a:cubicBezTo>
                  <a:cubicBezTo>
                    <a:pt x="0" y="15"/>
                    <a:pt x="5" y="2"/>
                    <a:pt x="6" y="2"/>
                  </a:cubicBezTo>
                  <a:cubicBezTo>
                    <a:pt x="6" y="0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9AD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is1idê">
              <a:extLst>
                <a:ext uri="{FF2B5EF4-FFF2-40B4-BE49-F238E27FC236}">
                  <a16:creationId xmlns="" xmlns:a16="http://schemas.microsoft.com/office/drawing/2014/main" id="{4363DA21-1279-4DEB-8DB1-2CC273A90E1D}"/>
                </a:ext>
              </a:extLst>
            </p:cNvPr>
            <p:cNvSpPr/>
            <p:nvPr/>
          </p:nvSpPr>
          <p:spPr bwMode="auto">
            <a:xfrm>
              <a:off x="9988026" y="4622655"/>
              <a:ext cx="551976" cy="144339"/>
            </a:xfrm>
            <a:custGeom>
              <a:avLst/>
              <a:gdLst>
                <a:gd name="T0" fmla="*/ 40 w 398"/>
                <a:gd name="T1" fmla="*/ 104 h 104"/>
                <a:gd name="T2" fmla="*/ 398 w 398"/>
                <a:gd name="T3" fmla="*/ 104 h 104"/>
                <a:gd name="T4" fmla="*/ 398 w 398"/>
                <a:gd name="T5" fmla="*/ 88 h 104"/>
                <a:gd name="T6" fmla="*/ 195 w 398"/>
                <a:gd name="T7" fmla="*/ 88 h 104"/>
                <a:gd name="T8" fmla="*/ 170 w 398"/>
                <a:gd name="T9" fmla="*/ 63 h 104"/>
                <a:gd name="T10" fmla="*/ 170 w 398"/>
                <a:gd name="T11" fmla="*/ 40 h 104"/>
                <a:gd name="T12" fmla="*/ 195 w 398"/>
                <a:gd name="T13" fmla="*/ 15 h 104"/>
                <a:gd name="T14" fmla="*/ 398 w 398"/>
                <a:gd name="T15" fmla="*/ 15 h 104"/>
                <a:gd name="T16" fmla="*/ 398 w 398"/>
                <a:gd name="T17" fmla="*/ 0 h 104"/>
                <a:gd name="T18" fmla="*/ 40 w 398"/>
                <a:gd name="T19" fmla="*/ 0 h 104"/>
                <a:gd name="T20" fmla="*/ 0 w 398"/>
                <a:gd name="T21" fmla="*/ 40 h 104"/>
                <a:gd name="T22" fmla="*/ 0 w 398"/>
                <a:gd name="T23" fmla="*/ 63 h 104"/>
                <a:gd name="T24" fmla="*/ 40 w 398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8" h="104">
                  <a:moveTo>
                    <a:pt x="40" y="104"/>
                  </a:moveTo>
                  <a:cubicBezTo>
                    <a:pt x="398" y="104"/>
                    <a:pt x="398" y="104"/>
                    <a:pt x="398" y="104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195" y="88"/>
                    <a:pt x="195" y="88"/>
                    <a:pt x="195" y="88"/>
                  </a:cubicBezTo>
                  <a:cubicBezTo>
                    <a:pt x="181" y="88"/>
                    <a:pt x="170" y="77"/>
                    <a:pt x="170" y="63"/>
                  </a:cubicBezTo>
                  <a:cubicBezTo>
                    <a:pt x="170" y="40"/>
                    <a:pt x="170" y="40"/>
                    <a:pt x="170" y="40"/>
                  </a:cubicBezTo>
                  <a:cubicBezTo>
                    <a:pt x="170" y="26"/>
                    <a:pt x="181" y="15"/>
                    <a:pt x="195" y="15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86"/>
                    <a:pt x="18" y="104"/>
                    <a:pt x="40" y="104"/>
                  </a:cubicBezTo>
                </a:path>
              </a:pathLst>
            </a:custGeom>
            <a:solidFill>
              <a:srgbClr val="00A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îşlîḓé">
              <a:extLst>
                <a:ext uri="{FF2B5EF4-FFF2-40B4-BE49-F238E27FC236}">
                  <a16:creationId xmlns="" xmlns:a16="http://schemas.microsoft.com/office/drawing/2014/main" id="{3B4892AC-5463-4D7D-A63F-7308ECBF0034}"/>
                </a:ext>
              </a:extLst>
            </p:cNvPr>
            <p:cNvSpPr/>
            <p:nvPr/>
          </p:nvSpPr>
          <p:spPr bwMode="auto">
            <a:xfrm>
              <a:off x="9988026" y="4709893"/>
              <a:ext cx="80894" cy="57101"/>
            </a:xfrm>
            <a:custGeom>
              <a:avLst/>
              <a:gdLst>
                <a:gd name="T0" fmla="*/ 59 w 59"/>
                <a:gd name="T1" fmla="*/ 41 h 41"/>
                <a:gd name="T2" fmla="*/ 40 w 59"/>
                <a:gd name="T3" fmla="*/ 41 h 41"/>
                <a:gd name="T4" fmla="*/ 0 w 59"/>
                <a:gd name="T5" fmla="*/ 0 h 41"/>
                <a:gd name="T6" fmla="*/ 0 w 59"/>
                <a:gd name="T7" fmla="*/ 0 h 41"/>
                <a:gd name="T8" fmla="*/ 40 w 59"/>
                <a:gd name="T9" fmla="*/ 41 h 41"/>
                <a:gd name="T10" fmla="*/ 59 w 59"/>
                <a:gd name="T11" fmla="*/ 41 h 41"/>
                <a:gd name="T12" fmla="*/ 59 w 5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41">
                  <a:moveTo>
                    <a:pt x="59" y="41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18" y="41"/>
                    <a:pt x="0" y="2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</a:path>
              </a:pathLst>
            </a:custGeom>
            <a:solidFill>
              <a:srgbClr val="B8B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išḷïḋé">
              <a:extLst>
                <a:ext uri="{FF2B5EF4-FFF2-40B4-BE49-F238E27FC236}">
                  <a16:creationId xmlns="" xmlns:a16="http://schemas.microsoft.com/office/drawing/2014/main" id="{3804E3D7-7CCB-45B4-9D15-84E29A51A2E0}"/>
                </a:ext>
              </a:extLst>
            </p:cNvPr>
            <p:cNvSpPr/>
            <p:nvPr/>
          </p:nvSpPr>
          <p:spPr bwMode="auto">
            <a:xfrm>
              <a:off x="10068919" y="4766994"/>
              <a:ext cx="187165" cy="0"/>
            </a:xfrm>
            <a:custGeom>
              <a:avLst/>
              <a:gdLst>
                <a:gd name="T0" fmla="*/ 134 w 134"/>
                <a:gd name="T1" fmla="*/ 0 w 134"/>
                <a:gd name="T2" fmla="*/ 0 w 134"/>
                <a:gd name="T3" fmla="*/ 134 w 134"/>
                <a:gd name="T4" fmla="*/ 134 w 13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34">
                  <a:moveTo>
                    <a:pt x="1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</a:path>
              </a:pathLst>
            </a:custGeom>
            <a:solidFill>
              <a:srgbClr val="AA2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íş1ïdè">
              <a:extLst>
                <a:ext uri="{FF2B5EF4-FFF2-40B4-BE49-F238E27FC236}">
                  <a16:creationId xmlns="" xmlns:a16="http://schemas.microsoft.com/office/drawing/2014/main" id="{82550CD1-2E42-40F4-B6BC-9A25ADC4ED74}"/>
                </a:ext>
              </a:extLst>
            </p:cNvPr>
            <p:cNvSpPr/>
            <p:nvPr/>
          </p:nvSpPr>
          <p:spPr bwMode="auto">
            <a:xfrm>
              <a:off x="9988026" y="4622655"/>
              <a:ext cx="268058" cy="144339"/>
            </a:xfrm>
            <a:custGeom>
              <a:avLst/>
              <a:gdLst>
                <a:gd name="T0" fmla="*/ 193 w 193"/>
                <a:gd name="T1" fmla="*/ 104 h 104"/>
                <a:gd name="T2" fmla="*/ 59 w 193"/>
                <a:gd name="T3" fmla="*/ 104 h 104"/>
                <a:gd name="T4" fmla="*/ 40 w 193"/>
                <a:gd name="T5" fmla="*/ 104 h 104"/>
                <a:gd name="T6" fmla="*/ 0 w 193"/>
                <a:gd name="T7" fmla="*/ 63 h 104"/>
                <a:gd name="T8" fmla="*/ 0 w 193"/>
                <a:gd name="T9" fmla="*/ 40 h 104"/>
                <a:gd name="T10" fmla="*/ 40 w 193"/>
                <a:gd name="T11" fmla="*/ 0 h 104"/>
                <a:gd name="T12" fmla="*/ 193 w 193"/>
                <a:gd name="T13" fmla="*/ 0 h 104"/>
                <a:gd name="T14" fmla="*/ 193 w 193"/>
                <a:gd name="T15" fmla="*/ 0 h 104"/>
                <a:gd name="T16" fmla="*/ 152 w 193"/>
                <a:gd name="T17" fmla="*/ 40 h 104"/>
                <a:gd name="T18" fmla="*/ 152 w 193"/>
                <a:gd name="T19" fmla="*/ 63 h 104"/>
                <a:gd name="T20" fmla="*/ 193 w 193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104">
                  <a:moveTo>
                    <a:pt x="193" y="104"/>
                  </a:moveTo>
                  <a:cubicBezTo>
                    <a:pt x="59" y="104"/>
                    <a:pt x="59" y="104"/>
                    <a:pt x="59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18" y="104"/>
                    <a:pt x="0" y="86"/>
                    <a:pt x="0" y="6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70" y="0"/>
                    <a:pt x="152" y="18"/>
                    <a:pt x="152" y="40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85"/>
                    <a:pt x="170" y="104"/>
                    <a:pt x="193" y="104"/>
                  </a:cubicBezTo>
                </a:path>
              </a:pathLst>
            </a:custGeom>
            <a:solidFill>
              <a:srgbClr val="007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îSḷiḑe">
              <a:extLst>
                <a:ext uri="{FF2B5EF4-FFF2-40B4-BE49-F238E27FC236}">
                  <a16:creationId xmlns="" xmlns:a16="http://schemas.microsoft.com/office/drawing/2014/main" id="{3DA98763-0CF8-4E8F-B372-F49EADDBBFB0}"/>
                </a:ext>
              </a:extLst>
            </p:cNvPr>
            <p:cNvSpPr/>
            <p:nvPr/>
          </p:nvSpPr>
          <p:spPr bwMode="auto">
            <a:xfrm>
              <a:off x="10303668" y="4597277"/>
              <a:ext cx="1586" cy="1586"/>
            </a:xfrm>
            <a:prstGeom prst="rect">
              <a:avLst/>
            </a:prstGeom>
            <a:solidFill>
              <a:srgbClr val="C6C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ïSḷîḑê">
              <a:extLst>
                <a:ext uri="{FF2B5EF4-FFF2-40B4-BE49-F238E27FC236}">
                  <a16:creationId xmlns="" xmlns:a16="http://schemas.microsoft.com/office/drawing/2014/main" id="{B7D9E876-5B7F-496D-9D5B-74B1C194E418}"/>
                </a:ext>
              </a:extLst>
            </p:cNvPr>
            <p:cNvSpPr/>
            <p:nvPr/>
          </p:nvSpPr>
          <p:spPr bwMode="auto">
            <a:xfrm>
              <a:off x="10303668" y="459727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îsḷïḑè">
              <a:extLst>
                <a:ext uri="{FF2B5EF4-FFF2-40B4-BE49-F238E27FC236}">
                  <a16:creationId xmlns="" xmlns:a16="http://schemas.microsoft.com/office/drawing/2014/main" id="{E4DA42DC-04A2-47C1-836D-C1E8A3F00C32}"/>
                </a:ext>
              </a:extLst>
            </p:cNvPr>
            <p:cNvSpPr/>
            <p:nvPr/>
          </p:nvSpPr>
          <p:spPr bwMode="auto">
            <a:xfrm>
              <a:off x="10157742" y="4597277"/>
              <a:ext cx="145924" cy="1586"/>
            </a:xfrm>
            <a:prstGeom prst="rect">
              <a:avLst/>
            </a:prstGeom>
            <a:solidFill>
              <a:srgbClr val="B8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îşļïḋè">
              <a:extLst>
                <a:ext uri="{FF2B5EF4-FFF2-40B4-BE49-F238E27FC236}">
                  <a16:creationId xmlns="" xmlns:a16="http://schemas.microsoft.com/office/drawing/2014/main" id="{371031A6-8FA3-4740-8F13-962FD5E3A7C7}"/>
                </a:ext>
              </a:extLst>
            </p:cNvPr>
            <p:cNvSpPr/>
            <p:nvPr/>
          </p:nvSpPr>
          <p:spPr bwMode="auto">
            <a:xfrm>
              <a:off x="10157742" y="4597277"/>
              <a:ext cx="145924" cy="0"/>
            </a:xfrm>
            <a:custGeom>
              <a:avLst/>
              <a:gdLst>
                <a:gd name="T0" fmla="*/ 0 w 92"/>
                <a:gd name="T1" fmla="*/ 92 w 92"/>
                <a:gd name="T2" fmla="*/ 92 w 92"/>
                <a:gd name="T3" fmla="*/ 0 w 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2">
                  <a:moveTo>
                    <a:pt x="0" y="0"/>
                  </a:moveTo>
                  <a:lnTo>
                    <a:pt x="92" y="0"/>
                  </a:lnTo>
                  <a:lnTo>
                    <a:pt x="9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ïśļiḓé">
              <a:extLst>
                <a:ext uri="{FF2B5EF4-FFF2-40B4-BE49-F238E27FC236}">
                  <a16:creationId xmlns="" xmlns:a16="http://schemas.microsoft.com/office/drawing/2014/main" id="{F6FE45C8-FA82-4F52-AD09-86C9350D4654}"/>
                </a:ext>
              </a:extLst>
            </p:cNvPr>
            <p:cNvSpPr/>
            <p:nvPr/>
          </p:nvSpPr>
          <p:spPr bwMode="auto">
            <a:xfrm>
              <a:off x="10314771" y="4594104"/>
              <a:ext cx="1586" cy="1586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2" y="1"/>
                    <a:pt x="1" y="1"/>
                    <a:pt x="0" y="1"/>
                  </a:cubicBezTo>
                </a:path>
              </a:pathLst>
            </a:custGeom>
            <a:solidFill>
              <a:srgbClr val="29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îṡḻîḑe">
              <a:extLst>
                <a:ext uri="{FF2B5EF4-FFF2-40B4-BE49-F238E27FC236}">
                  <a16:creationId xmlns="" xmlns:a16="http://schemas.microsoft.com/office/drawing/2014/main" id="{A71DD5B7-5A7C-422E-8E5D-3C63B7B77669}"/>
                </a:ext>
              </a:extLst>
            </p:cNvPr>
            <p:cNvSpPr/>
            <p:nvPr/>
          </p:nvSpPr>
          <p:spPr bwMode="auto">
            <a:xfrm>
              <a:off x="10554277" y="4622655"/>
              <a:ext cx="1586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1 w 1"/>
                <a:gd name="T13" fmla="*/ 1 w 1"/>
                <a:gd name="T14" fmla="*/ 1 w 1"/>
                <a:gd name="T15" fmla="*/ 1 w 1"/>
                <a:gd name="T16" fmla="*/ 1 w 1"/>
                <a:gd name="T17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0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iṩliḓé">
              <a:extLst>
                <a:ext uri="{FF2B5EF4-FFF2-40B4-BE49-F238E27FC236}">
                  <a16:creationId xmlns="" xmlns:a16="http://schemas.microsoft.com/office/drawing/2014/main" id="{C74E8336-EE9B-4F74-99F1-B14CA471D1B7}"/>
                </a:ext>
              </a:extLst>
            </p:cNvPr>
            <p:cNvSpPr/>
            <p:nvPr/>
          </p:nvSpPr>
          <p:spPr bwMode="auto">
            <a:xfrm>
              <a:off x="10317944" y="4594104"/>
              <a:ext cx="288677" cy="28550"/>
            </a:xfrm>
            <a:custGeom>
              <a:avLst/>
              <a:gdLst>
                <a:gd name="T0" fmla="*/ 160 w 207"/>
                <a:gd name="T1" fmla="*/ 20 h 20"/>
                <a:gd name="T2" fmla="*/ 160 w 207"/>
                <a:gd name="T3" fmla="*/ 20 h 20"/>
                <a:gd name="T4" fmla="*/ 0 w 207"/>
                <a:gd name="T5" fmla="*/ 20 h 20"/>
                <a:gd name="T6" fmla="*/ 34 w 207"/>
                <a:gd name="T7" fmla="*/ 0 h 20"/>
                <a:gd name="T8" fmla="*/ 207 w 207"/>
                <a:gd name="T9" fmla="*/ 0 h 20"/>
                <a:gd name="T10" fmla="*/ 171 w 207"/>
                <a:gd name="T11" fmla="*/ 20 h 20"/>
                <a:gd name="T12" fmla="*/ 171 w 207"/>
                <a:gd name="T13" fmla="*/ 20 h 20"/>
                <a:gd name="T14" fmla="*/ 171 w 207"/>
                <a:gd name="T15" fmla="*/ 20 h 20"/>
                <a:gd name="T16" fmla="*/ 171 w 207"/>
                <a:gd name="T17" fmla="*/ 20 h 20"/>
                <a:gd name="T18" fmla="*/ 170 w 207"/>
                <a:gd name="T19" fmla="*/ 20 h 20"/>
                <a:gd name="T20" fmla="*/ 170 w 207"/>
                <a:gd name="T21" fmla="*/ 20 h 20"/>
                <a:gd name="T22" fmla="*/ 170 w 207"/>
                <a:gd name="T23" fmla="*/ 20 h 20"/>
                <a:gd name="T24" fmla="*/ 170 w 207"/>
                <a:gd name="T25" fmla="*/ 20 h 20"/>
                <a:gd name="T26" fmla="*/ 170 w 207"/>
                <a:gd name="T27" fmla="*/ 20 h 20"/>
                <a:gd name="T28" fmla="*/ 170 w 207"/>
                <a:gd name="T29" fmla="*/ 20 h 20"/>
                <a:gd name="T30" fmla="*/ 170 w 207"/>
                <a:gd name="T31" fmla="*/ 20 h 20"/>
                <a:gd name="T32" fmla="*/ 170 w 207"/>
                <a:gd name="T33" fmla="*/ 20 h 20"/>
                <a:gd name="T34" fmla="*/ 170 w 207"/>
                <a:gd name="T35" fmla="*/ 20 h 20"/>
                <a:gd name="T36" fmla="*/ 170 w 207"/>
                <a:gd name="T37" fmla="*/ 20 h 20"/>
                <a:gd name="T38" fmla="*/ 160 w 207"/>
                <a:gd name="T3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7" h="20">
                  <a:moveTo>
                    <a:pt x="160" y="20"/>
                  </a:moveTo>
                  <a:cubicBezTo>
                    <a:pt x="160" y="20"/>
                    <a:pt x="160" y="20"/>
                    <a:pt x="16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" y="19"/>
                    <a:pt x="26" y="11"/>
                    <a:pt x="34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199" y="12"/>
                    <a:pt x="186" y="19"/>
                    <a:pt x="171" y="20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1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60" y="20"/>
                    <a:pt x="160" y="20"/>
                    <a:pt x="160" y="20"/>
                  </a:cubicBezTo>
                </a:path>
              </a:pathLst>
            </a:custGeom>
            <a:solidFill>
              <a:srgbClr val="D04E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îṩľîḋe">
              <a:extLst>
                <a:ext uri="{FF2B5EF4-FFF2-40B4-BE49-F238E27FC236}">
                  <a16:creationId xmlns="" xmlns:a16="http://schemas.microsoft.com/office/drawing/2014/main" id="{A29BD85F-D9E1-41E4-AA1B-F30104C4595C}"/>
                </a:ext>
              </a:extLst>
            </p:cNvPr>
            <p:cNvSpPr/>
            <p:nvPr/>
          </p:nvSpPr>
          <p:spPr bwMode="auto">
            <a:xfrm>
              <a:off x="10317944" y="4594104"/>
              <a:ext cx="47584" cy="28550"/>
            </a:xfrm>
            <a:custGeom>
              <a:avLst/>
              <a:gdLst>
                <a:gd name="T0" fmla="*/ 0 w 34"/>
                <a:gd name="T1" fmla="*/ 20 h 20"/>
                <a:gd name="T2" fmla="*/ 0 w 34"/>
                <a:gd name="T3" fmla="*/ 20 h 20"/>
                <a:gd name="T4" fmla="*/ 34 w 34"/>
                <a:gd name="T5" fmla="*/ 0 h 20"/>
                <a:gd name="T6" fmla="*/ 34 w 34"/>
                <a:gd name="T7" fmla="*/ 0 h 20"/>
                <a:gd name="T8" fmla="*/ 0 w 3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4" y="19"/>
                    <a:pt x="26" y="11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1"/>
                    <a:pt x="14" y="19"/>
                    <a:pt x="0" y="20"/>
                  </a:cubicBezTo>
                </a:path>
              </a:pathLst>
            </a:custGeom>
            <a:solidFill>
              <a:srgbClr val="B8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ïṩľîḋe">
              <a:extLst>
                <a:ext uri="{FF2B5EF4-FFF2-40B4-BE49-F238E27FC236}">
                  <a16:creationId xmlns="" xmlns:a16="http://schemas.microsoft.com/office/drawing/2014/main" id="{743FCDDB-37C2-42EB-8990-5F326A3E6E49}"/>
                </a:ext>
              </a:extLst>
            </p:cNvPr>
            <p:cNvSpPr/>
            <p:nvPr/>
          </p:nvSpPr>
          <p:spPr bwMode="auto">
            <a:xfrm>
              <a:off x="10313184" y="4622655"/>
              <a:ext cx="226817" cy="0"/>
            </a:xfrm>
            <a:custGeom>
              <a:avLst/>
              <a:gdLst>
                <a:gd name="T0" fmla="*/ 0 w 164"/>
                <a:gd name="T1" fmla="*/ 4 w 164"/>
                <a:gd name="T2" fmla="*/ 4 w 164"/>
                <a:gd name="T3" fmla="*/ 164 w 164"/>
                <a:gd name="T4" fmla="*/ 164 w 164"/>
                <a:gd name="T5" fmla="*/ 0 w 16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64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8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ïṣḻídè">
              <a:extLst>
                <a:ext uri="{FF2B5EF4-FFF2-40B4-BE49-F238E27FC236}">
                  <a16:creationId xmlns="" xmlns:a16="http://schemas.microsoft.com/office/drawing/2014/main" id="{A8087DCB-3AD4-4167-8C53-FDDF51630441}"/>
                </a:ext>
              </a:extLst>
            </p:cNvPr>
            <p:cNvSpPr/>
            <p:nvPr/>
          </p:nvSpPr>
          <p:spPr bwMode="auto">
            <a:xfrm>
              <a:off x="10310013" y="4597277"/>
              <a:ext cx="1586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C6C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íšľide">
              <a:extLst>
                <a:ext uri="{FF2B5EF4-FFF2-40B4-BE49-F238E27FC236}">
                  <a16:creationId xmlns="" xmlns:a16="http://schemas.microsoft.com/office/drawing/2014/main" id="{035F4A7A-8BD7-438E-9852-38919C00D120}"/>
                </a:ext>
              </a:extLst>
            </p:cNvPr>
            <p:cNvSpPr/>
            <p:nvPr/>
          </p:nvSpPr>
          <p:spPr bwMode="auto">
            <a:xfrm>
              <a:off x="10311599" y="4595691"/>
              <a:ext cx="3173" cy="1586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1 h 1"/>
                <a:gd name="T10" fmla="*/ 2 w 2"/>
                <a:gd name="T11" fmla="*/ 0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solidFill>
              <a:srgbClr val="29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išľîḓe">
              <a:extLst>
                <a:ext uri="{FF2B5EF4-FFF2-40B4-BE49-F238E27FC236}">
                  <a16:creationId xmlns="" xmlns:a16="http://schemas.microsoft.com/office/drawing/2014/main" id="{C1CA57E1-0165-4628-B40D-54B6406A008D}"/>
                </a:ext>
              </a:extLst>
            </p:cNvPr>
            <p:cNvSpPr/>
            <p:nvPr/>
          </p:nvSpPr>
          <p:spPr bwMode="auto">
            <a:xfrm>
              <a:off x="10306840" y="4597277"/>
              <a:ext cx="1586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6C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iṡlïdé">
              <a:extLst>
                <a:ext uri="{FF2B5EF4-FFF2-40B4-BE49-F238E27FC236}">
                  <a16:creationId xmlns="" xmlns:a16="http://schemas.microsoft.com/office/drawing/2014/main" id="{73ECCC30-85A1-43F6-B3EB-01F95D5F0C6F}"/>
                </a:ext>
              </a:extLst>
            </p:cNvPr>
            <p:cNvSpPr/>
            <p:nvPr/>
          </p:nvSpPr>
          <p:spPr bwMode="auto">
            <a:xfrm>
              <a:off x="10308426" y="4597277"/>
              <a:ext cx="1586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9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i$ḻíde">
              <a:extLst>
                <a:ext uri="{FF2B5EF4-FFF2-40B4-BE49-F238E27FC236}">
                  <a16:creationId xmlns="" xmlns:a16="http://schemas.microsoft.com/office/drawing/2014/main" id="{CEBD16B6-8D08-4A3B-8D86-53E635FB591E}"/>
                </a:ext>
              </a:extLst>
            </p:cNvPr>
            <p:cNvSpPr/>
            <p:nvPr/>
          </p:nvSpPr>
          <p:spPr bwMode="auto">
            <a:xfrm>
              <a:off x="10482901" y="5550546"/>
              <a:ext cx="239506" cy="34895"/>
            </a:xfrm>
            <a:custGeom>
              <a:avLst/>
              <a:gdLst>
                <a:gd name="T0" fmla="*/ 131 w 173"/>
                <a:gd name="T1" fmla="*/ 0 h 26"/>
                <a:gd name="T2" fmla="*/ 0 w 173"/>
                <a:gd name="T3" fmla="*/ 0 h 26"/>
                <a:gd name="T4" fmla="*/ 42 w 173"/>
                <a:gd name="T5" fmla="*/ 26 h 26"/>
                <a:gd name="T6" fmla="*/ 173 w 173"/>
                <a:gd name="T7" fmla="*/ 26 h 26"/>
                <a:gd name="T8" fmla="*/ 131 w 17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6">
                  <a:moveTo>
                    <a:pt x="1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35" y="10"/>
                    <a:pt x="42" y="26"/>
                  </a:cubicBezTo>
                  <a:cubicBezTo>
                    <a:pt x="173" y="26"/>
                    <a:pt x="173" y="26"/>
                    <a:pt x="173" y="26"/>
                  </a:cubicBezTo>
                  <a:cubicBezTo>
                    <a:pt x="165" y="10"/>
                    <a:pt x="150" y="0"/>
                    <a:pt x="131" y="0"/>
                  </a:cubicBezTo>
                  <a:close/>
                </a:path>
              </a:pathLst>
            </a:custGeom>
            <a:solidFill>
              <a:srgbClr val="EC6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işlîḓê">
              <a:extLst>
                <a:ext uri="{FF2B5EF4-FFF2-40B4-BE49-F238E27FC236}">
                  <a16:creationId xmlns="" xmlns:a16="http://schemas.microsoft.com/office/drawing/2014/main" id="{C6DE18C2-3F46-4450-A3D3-EF3D17C4F11A}"/>
                </a:ext>
              </a:extLst>
            </p:cNvPr>
            <p:cNvSpPr/>
            <p:nvPr/>
          </p:nvSpPr>
          <p:spPr bwMode="auto">
            <a:xfrm>
              <a:off x="10037196" y="5093737"/>
              <a:ext cx="329916" cy="30137"/>
            </a:xfrm>
            <a:custGeom>
              <a:avLst/>
              <a:gdLst>
                <a:gd name="T0" fmla="*/ 0 w 237"/>
                <a:gd name="T1" fmla="*/ 22 h 22"/>
                <a:gd name="T2" fmla="*/ 200 w 237"/>
                <a:gd name="T3" fmla="*/ 22 h 22"/>
                <a:gd name="T4" fmla="*/ 237 w 237"/>
                <a:gd name="T5" fmla="*/ 0 h 22"/>
                <a:gd name="T6" fmla="*/ 36 w 237"/>
                <a:gd name="T7" fmla="*/ 0 h 22"/>
                <a:gd name="T8" fmla="*/ 0 w 237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2">
                  <a:moveTo>
                    <a:pt x="0" y="22"/>
                  </a:moveTo>
                  <a:cubicBezTo>
                    <a:pt x="200" y="22"/>
                    <a:pt x="200" y="22"/>
                    <a:pt x="200" y="22"/>
                  </a:cubicBezTo>
                  <a:cubicBezTo>
                    <a:pt x="207" y="9"/>
                    <a:pt x="221" y="0"/>
                    <a:pt x="2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1" y="0"/>
                    <a:pt x="7" y="9"/>
                    <a:pt x="0" y="22"/>
                  </a:cubicBezTo>
                  <a:close/>
                </a:path>
              </a:pathLst>
            </a:custGeom>
            <a:solidFill>
              <a:srgbClr val="A75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iṧľïḓê">
              <a:extLst>
                <a:ext uri="{FF2B5EF4-FFF2-40B4-BE49-F238E27FC236}">
                  <a16:creationId xmlns="" xmlns:a16="http://schemas.microsoft.com/office/drawing/2014/main" id="{C641562C-60D1-4236-99D7-C69A67AE927F}"/>
                </a:ext>
              </a:extLst>
            </p:cNvPr>
            <p:cNvSpPr/>
            <p:nvPr/>
          </p:nvSpPr>
          <p:spPr bwMode="auto">
            <a:xfrm>
              <a:off x="9198130" y="4955743"/>
              <a:ext cx="222060" cy="93582"/>
            </a:xfrm>
            <a:custGeom>
              <a:avLst/>
              <a:gdLst>
                <a:gd name="T0" fmla="*/ 131 w 160"/>
                <a:gd name="T1" fmla="*/ 67 h 67"/>
                <a:gd name="T2" fmla="*/ 160 w 160"/>
                <a:gd name="T3" fmla="*/ 38 h 67"/>
                <a:gd name="T4" fmla="*/ 160 w 160"/>
                <a:gd name="T5" fmla="*/ 29 h 67"/>
                <a:gd name="T6" fmla="*/ 131 w 160"/>
                <a:gd name="T7" fmla="*/ 0 h 67"/>
                <a:gd name="T8" fmla="*/ 0 w 160"/>
                <a:gd name="T9" fmla="*/ 0 h 67"/>
                <a:gd name="T10" fmla="*/ 12 w 160"/>
                <a:gd name="T11" fmla="*/ 31 h 67"/>
                <a:gd name="T12" fmla="*/ 0 w 160"/>
                <a:gd name="T13" fmla="*/ 67 h 67"/>
                <a:gd name="T14" fmla="*/ 131 w 160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7">
                  <a:moveTo>
                    <a:pt x="131" y="67"/>
                  </a:moveTo>
                  <a:cubicBezTo>
                    <a:pt x="147" y="67"/>
                    <a:pt x="160" y="54"/>
                    <a:pt x="160" y="38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0" y="13"/>
                    <a:pt x="147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7"/>
                    <a:pt x="12" y="31"/>
                  </a:cubicBezTo>
                  <a:cubicBezTo>
                    <a:pt x="12" y="60"/>
                    <a:pt x="0" y="67"/>
                    <a:pt x="0" y="67"/>
                  </a:cubicBezTo>
                  <a:cubicBezTo>
                    <a:pt x="131" y="67"/>
                    <a:pt x="131" y="67"/>
                    <a:pt x="131" y="67"/>
                  </a:cubicBezTo>
                  <a:close/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íṥľiḑè">
              <a:extLst>
                <a:ext uri="{FF2B5EF4-FFF2-40B4-BE49-F238E27FC236}">
                  <a16:creationId xmlns="" xmlns:a16="http://schemas.microsoft.com/office/drawing/2014/main" id="{B0A5CC81-9FAC-42E5-B597-1D03558158C5}"/>
                </a:ext>
              </a:extLst>
            </p:cNvPr>
            <p:cNvSpPr/>
            <p:nvPr/>
          </p:nvSpPr>
          <p:spPr bwMode="auto">
            <a:xfrm>
              <a:off x="9169579" y="4931951"/>
              <a:ext cx="466325" cy="141166"/>
            </a:xfrm>
            <a:custGeom>
              <a:avLst/>
              <a:gdLst>
                <a:gd name="T0" fmla="*/ 289 w 335"/>
                <a:gd name="T1" fmla="*/ 0 h 102"/>
                <a:gd name="T2" fmla="*/ 0 w 335"/>
                <a:gd name="T3" fmla="*/ 0 h 102"/>
                <a:gd name="T4" fmla="*/ 0 w 335"/>
                <a:gd name="T5" fmla="*/ 18 h 102"/>
                <a:gd name="T6" fmla="*/ 151 w 335"/>
                <a:gd name="T7" fmla="*/ 18 h 102"/>
                <a:gd name="T8" fmla="*/ 180 w 335"/>
                <a:gd name="T9" fmla="*/ 47 h 102"/>
                <a:gd name="T10" fmla="*/ 180 w 335"/>
                <a:gd name="T11" fmla="*/ 56 h 102"/>
                <a:gd name="T12" fmla="*/ 151 w 335"/>
                <a:gd name="T13" fmla="*/ 85 h 102"/>
                <a:gd name="T14" fmla="*/ 0 w 335"/>
                <a:gd name="T15" fmla="*/ 85 h 102"/>
                <a:gd name="T16" fmla="*/ 0 w 335"/>
                <a:gd name="T17" fmla="*/ 102 h 102"/>
                <a:gd name="T18" fmla="*/ 289 w 335"/>
                <a:gd name="T19" fmla="*/ 102 h 102"/>
                <a:gd name="T20" fmla="*/ 335 w 335"/>
                <a:gd name="T21" fmla="*/ 56 h 102"/>
                <a:gd name="T22" fmla="*/ 335 w 335"/>
                <a:gd name="T23" fmla="*/ 47 h 102"/>
                <a:gd name="T24" fmla="*/ 289 w 335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5" h="102">
                  <a:moveTo>
                    <a:pt x="2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1" y="18"/>
                    <a:pt x="151" y="18"/>
                    <a:pt x="151" y="18"/>
                  </a:cubicBezTo>
                  <a:cubicBezTo>
                    <a:pt x="167" y="18"/>
                    <a:pt x="180" y="31"/>
                    <a:pt x="180" y="47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72"/>
                    <a:pt x="167" y="85"/>
                    <a:pt x="151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89" y="102"/>
                    <a:pt x="289" y="102"/>
                    <a:pt x="289" y="102"/>
                  </a:cubicBezTo>
                  <a:cubicBezTo>
                    <a:pt x="314" y="102"/>
                    <a:pt x="335" y="82"/>
                    <a:pt x="335" y="56"/>
                  </a:cubicBezTo>
                  <a:cubicBezTo>
                    <a:pt x="335" y="47"/>
                    <a:pt x="335" y="47"/>
                    <a:pt x="335" y="47"/>
                  </a:cubicBezTo>
                  <a:cubicBezTo>
                    <a:pt x="335" y="21"/>
                    <a:pt x="314" y="0"/>
                    <a:pt x="289" y="0"/>
                  </a:cubicBez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î$ḷíḍê">
              <a:extLst>
                <a:ext uri="{FF2B5EF4-FFF2-40B4-BE49-F238E27FC236}">
                  <a16:creationId xmlns="" xmlns:a16="http://schemas.microsoft.com/office/drawing/2014/main" id="{0ABF6598-3D9D-4D53-99A2-59154DCF64DB}"/>
                </a:ext>
              </a:extLst>
            </p:cNvPr>
            <p:cNvSpPr/>
            <p:nvPr/>
          </p:nvSpPr>
          <p:spPr bwMode="auto">
            <a:xfrm>
              <a:off x="9190199" y="5039808"/>
              <a:ext cx="439360" cy="33308"/>
            </a:xfrm>
            <a:custGeom>
              <a:avLst/>
              <a:gdLst>
                <a:gd name="T0" fmla="*/ 156 w 316"/>
                <a:gd name="T1" fmla="*/ 0 h 24"/>
                <a:gd name="T2" fmla="*/ 137 w 316"/>
                <a:gd name="T3" fmla="*/ 7 h 24"/>
                <a:gd name="T4" fmla="*/ 0 w 316"/>
                <a:gd name="T5" fmla="*/ 7 h 24"/>
                <a:gd name="T6" fmla="*/ 0 w 316"/>
                <a:gd name="T7" fmla="*/ 24 h 24"/>
                <a:gd name="T8" fmla="*/ 275 w 316"/>
                <a:gd name="T9" fmla="*/ 24 h 24"/>
                <a:gd name="T10" fmla="*/ 316 w 316"/>
                <a:gd name="T11" fmla="*/ 0 h 24"/>
                <a:gd name="T12" fmla="*/ 156 w 31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" h="24">
                  <a:moveTo>
                    <a:pt x="156" y="0"/>
                  </a:moveTo>
                  <a:cubicBezTo>
                    <a:pt x="151" y="4"/>
                    <a:pt x="144" y="7"/>
                    <a:pt x="137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75" y="24"/>
                    <a:pt x="275" y="24"/>
                    <a:pt x="275" y="24"/>
                  </a:cubicBezTo>
                  <a:cubicBezTo>
                    <a:pt x="292" y="24"/>
                    <a:pt x="308" y="15"/>
                    <a:pt x="316" y="0"/>
                  </a:cubicBezTo>
                  <a:cubicBezTo>
                    <a:pt x="156" y="0"/>
                    <a:pt x="156" y="0"/>
                    <a:pt x="156" y="0"/>
                  </a:cubicBezTo>
                  <a:close/>
                </a:path>
              </a:pathLst>
            </a:custGeom>
            <a:solidFill>
              <a:srgbClr val="E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i$ļidê">
              <a:extLst>
                <a:ext uri="{FF2B5EF4-FFF2-40B4-BE49-F238E27FC236}">
                  <a16:creationId xmlns="" xmlns:a16="http://schemas.microsoft.com/office/drawing/2014/main" id="{DEC538C8-7FD4-4A9C-987A-99434B7F7F91}"/>
                </a:ext>
              </a:extLst>
            </p:cNvPr>
            <p:cNvSpPr/>
            <p:nvPr/>
          </p:nvSpPr>
          <p:spPr bwMode="auto">
            <a:xfrm>
              <a:off x="9169579" y="4931951"/>
              <a:ext cx="283919" cy="141166"/>
            </a:xfrm>
            <a:custGeom>
              <a:avLst/>
              <a:gdLst>
                <a:gd name="T0" fmla="*/ 151 w 204"/>
                <a:gd name="T1" fmla="*/ 85 h 102"/>
                <a:gd name="T2" fmla="*/ 180 w 204"/>
                <a:gd name="T3" fmla="*/ 56 h 102"/>
                <a:gd name="T4" fmla="*/ 180 w 204"/>
                <a:gd name="T5" fmla="*/ 47 h 102"/>
                <a:gd name="T6" fmla="*/ 151 w 204"/>
                <a:gd name="T7" fmla="*/ 18 h 102"/>
                <a:gd name="T8" fmla="*/ 0 w 204"/>
                <a:gd name="T9" fmla="*/ 18 h 102"/>
                <a:gd name="T10" fmla="*/ 0 w 204"/>
                <a:gd name="T11" fmla="*/ 0 h 102"/>
                <a:gd name="T12" fmla="*/ 158 w 204"/>
                <a:gd name="T13" fmla="*/ 0 h 102"/>
                <a:gd name="T14" fmla="*/ 204 w 204"/>
                <a:gd name="T15" fmla="*/ 47 h 102"/>
                <a:gd name="T16" fmla="*/ 204 w 204"/>
                <a:gd name="T17" fmla="*/ 56 h 102"/>
                <a:gd name="T18" fmla="*/ 158 w 204"/>
                <a:gd name="T19" fmla="*/ 102 h 102"/>
                <a:gd name="T20" fmla="*/ 0 w 204"/>
                <a:gd name="T21" fmla="*/ 102 h 102"/>
                <a:gd name="T22" fmla="*/ 0 w 204"/>
                <a:gd name="T23" fmla="*/ 85 h 102"/>
                <a:gd name="T24" fmla="*/ 151 w 204"/>
                <a:gd name="T25" fmla="*/ 8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102">
                  <a:moveTo>
                    <a:pt x="151" y="85"/>
                  </a:moveTo>
                  <a:cubicBezTo>
                    <a:pt x="167" y="85"/>
                    <a:pt x="180" y="72"/>
                    <a:pt x="180" y="56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0" y="31"/>
                    <a:pt x="167" y="18"/>
                    <a:pt x="15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84" y="0"/>
                    <a:pt x="204" y="21"/>
                    <a:pt x="204" y="47"/>
                  </a:cubicBezTo>
                  <a:cubicBezTo>
                    <a:pt x="204" y="56"/>
                    <a:pt x="204" y="56"/>
                    <a:pt x="204" y="56"/>
                  </a:cubicBezTo>
                  <a:cubicBezTo>
                    <a:pt x="204" y="82"/>
                    <a:pt x="184" y="102"/>
                    <a:pt x="158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51" y="85"/>
                    <a:pt x="151" y="85"/>
                    <a:pt x="151" y="85"/>
                  </a:cubicBezTo>
                  <a:close/>
                </a:path>
              </a:pathLst>
            </a:custGeom>
            <a:solidFill>
              <a:srgbClr val="E9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" name="íSḷide">
              <a:extLst>
                <a:ext uri="{FF2B5EF4-FFF2-40B4-BE49-F238E27FC236}">
                  <a16:creationId xmlns="" xmlns:a16="http://schemas.microsoft.com/office/drawing/2014/main" id="{8B8E314C-6F19-4B87-8AF4-9E4E028929D7}"/>
                </a:ext>
              </a:extLst>
            </p:cNvPr>
            <p:cNvSpPr/>
            <p:nvPr/>
          </p:nvSpPr>
          <p:spPr bwMode="auto">
            <a:xfrm>
              <a:off x="9382122" y="4955743"/>
              <a:ext cx="38068" cy="93582"/>
            </a:xfrm>
            <a:custGeom>
              <a:avLst/>
              <a:gdLst>
                <a:gd name="T0" fmla="*/ 0 w 27"/>
                <a:gd name="T1" fmla="*/ 0 h 67"/>
                <a:gd name="T2" fmla="*/ 27 w 27"/>
                <a:gd name="T3" fmla="*/ 29 h 67"/>
                <a:gd name="T4" fmla="*/ 27 w 27"/>
                <a:gd name="T5" fmla="*/ 38 h 67"/>
                <a:gd name="T6" fmla="*/ 0 w 27"/>
                <a:gd name="T7" fmla="*/ 67 h 67"/>
                <a:gd name="T8" fmla="*/ 5 w 27"/>
                <a:gd name="T9" fmla="*/ 33 h 67"/>
                <a:gd name="T10" fmla="*/ 0 w 2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7">
                  <a:moveTo>
                    <a:pt x="0" y="0"/>
                  </a:moveTo>
                  <a:cubicBezTo>
                    <a:pt x="15" y="1"/>
                    <a:pt x="27" y="14"/>
                    <a:pt x="27" y="2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53"/>
                    <a:pt x="15" y="66"/>
                    <a:pt x="0" y="67"/>
                  </a:cubicBezTo>
                  <a:cubicBezTo>
                    <a:pt x="0" y="67"/>
                    <a:pt x="5" y="54"/>
                    <a:pt x="5" y="33"/>
                  </a:cubicBezTo>
                  <a:cubicBezTo>
                    <a:pt x="5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" name="ïṡlíḑê">
              <a:extLst>
                <a:ext uri="{FF2B5EF4-FFF2-40B4-BE49-F238E27FC236}">
                  <a16:creationId xmlns="" xmlns:a16="http://schemas.microsoft.com/office/drawing/2014/main" id="{E16416FB-40C0-4D55-94D2-7E5CBAB403CF}"/>
                </a:ext>
              </a:extLst>
            </p:cNvPr>
            <p:cNvSpPr/>
            <p:nvPr/>
          </p:nvSpPr>
          <p:spPr bwMode="auto">
            <a:xfrm>
              <a:off x="9123582" y="5577510"/>
              <a:ext cx="440947" cy="109444"/>
            </a:xfrm>
            <a:custGeom>
              <a:avLst/>
              <a:gdLst>
                <a:gd name="T0" fmla="*/ 284 w 318"/>
                <a:gd name="T1" fmla="*/ 79 h 79"/>
                <a:gd name="T2" fmla="*/ 318 w 318"/>
                <a:gd name="T3" fmla="*/ 45 h 79"/>
                <a:gd name="T4" fmla="*/ 318 w 318"/>
                <a:gd name="T5" fmla="*/ 34 h 79"/>
                <a:gd name="T6" fmla="*/ 284 w 318"/>
                <a:gd name="T7" fmla="*/ 0 h 79"/>
                <a:gd name="T8" fmla="*/ 0 w 318"/>
                <a:gd name="T9" fmla="*/ 0 h 79"/>
                <a:gd name="T10" fmla="*/ 14 w 318"/>
                <a:gd name="T11" fmla="*/ 37 h 79"/>
                <a:gd name="T12" fmla="*/ 0 w 318"/>
                <a:gd name="T13" fmla="*/ 79 h 79"/>
                <a:gd name="T14" fmla="*/ 284 w 318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79">
                  <a:moveTo>
                    <a:pt x="284" y="79"/>
                  </a:moveTo>
                  <a:cubicBezTo>
                    <a:pt x="303" y="79"/>
                    <a:pt x="318" y="64"/>
                    <a:pt x="318" y="45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318" y="16"/>
                    <a:pt x="303" y="0"/>
                    <a:pt x="2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9"/>
                    <a:pt x="14" y="37"/>
                  </a:cubicBezTo>
                  <a:cubicBezTo>
                    <a:pt x="14" y="71"/>
                    <a:pt x="0" y="79"/>
                    <a:pt x="0" y="79"/>
                  </a:cubicBezTo>
                  <a:cubicBezTo>
                    <a:pt x="284" y="79"/>
                    <a:pt x="284" y="79"/>
                    <a:pt x="284" y="79"/>
                  </a:cubicBezTo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" name="î$ļíḍé">
              <a:extLst>
                <a:ext uri="{FF2B5EF4-FFF2-40B4-BE49-F238E27FC236}">
                  <a16:creationId xmlns="" xmlns:a16="http://schemas.microsoft.com/office/drawing/2014/main" id="{0EC7BFD4-7716-4A21-8B2D-BFD0DBC87EA8}"/>
                </a:ext>
              </a:extLst>
            </p:cNvPr>
            <p:cNvSpPr/>
            <p:nvPr/>
          </p:nvSpPr>
          <p:spPr bwMode="auto">
            <a:xfrm>
              <a:off x="9090272" y="5550546"/>
              <a:ext cx="623352" cy="164959"/>
            </a:xfrm>
            <a:custGeom>
              <a:avLst/>
              <a:gdLst>
                <a:gd name="T0" fmla="*/ 395 w 449"/>
                <a:gd name="T1" fmla="*/ 0 h 120"/>
                <a:gd name="T2" fmla="*/ 0 w 449"/>
                <a:gd name="T3" fmla="*/ 0 h 120"/>
                <a:gd name="T4" fmla="*/ 0 w 449"/>
                <a:gd name="T5" fmla="*/ 20 h 120"/>
                <a:gd name="T6" fmla="*/ 308 w 449"/>
                <a:gd name="T7" fmla="*/ 20 h 120"/>
                <a:gd name="T8" fmla="*/ 342 w 449"/>
                <a:gd name="T9" fmla="*/ 54 h 120"/>
                <a:gd name="T10" fmla="*/ 342 w 449"/>
                <a:gd name="T11" fmla="*/ 65 h 120"/>
                <a:gd name="T12" fmla="*/ 308 w 449"/>
                <a:gd name="T13" fmla="*/ 99 h 120"/>
                <a:gd name="T14" fmla="*/ 0 w 449"/>
                <a:gd name="T15" fmla="*/ 99 h 120"/>
                <a:gd name="T16" fmla="*/ 0 w 449"/>
                <a:gd name="T17" fmla="*/ 120 h 120"/>
                <a:gd name="T18" fmla="*/ 395 w 449"/>
                <a:gd name="T19" fmla="*/ 120 h 120"/>
                <a:gd name="T20" fmla="*/ 449 w 449"/>
                <a:gd name="T21" fmla="*/ 65 h 120"/>
                <a:gd name="T22" fmla="*/ 449 w 449"/>
                <a:gd name="T23" fmla="*/ 54 h 120"/>
                <a:gd name="T24" fmla="*/ 395 w 449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120">
                  <a:moveTo>
                    <a:pt x="3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08" y="20"/>
                    <a:pt x="308" y="20"/>
                    <a:pt x="308" y="20"/>
                  </a:cubicBezTo>
                  <a:cubicBezTo>
                    <a:pt x="327" y="20"/>
                    <a:pt x="342" y="36"/>
                    <a:pt x="342" y="54"/>
                  </a:cubicBezTo>
                  <a:cubicBezTo>
                    <a:pt x="342" y="65"/>
                    <a:pt x="342" y="65"/>
                    <a:pt x="342" y="65"/>
                  </a:cubicBezTo>
                  <a:cubicBezTo>
                    <a:pt x="342" y="84"/>
                    <a:pt x="327" y="99"/>
                    <a:pt x="308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95" y="120"/>
                    <a:pt x="395" y="120"/>
                    <a:pt x="395" y="120"/>
                  </a:cubicBezTo>
                  <a:cubicBezTo>
                    <a:pt x="425" y="120"/>
                    <a:pt x="449" y="95"/>
                    <a:pt x="449" y="65"/>
                  </a:cubicBezTo>
                  <a:cubicBezTo>
                    <a:pt x="449" y="54"/>
                    <a:pt x="449" y="54"/>
                    <a:pt x="449" y="54"/>
                  </a:cubicBezTo>
                  <a:cubicBezTo>
                    <a:pt x="449" y="24"/>
                    <a:pt x="425" y="0"/>
                    <a:pt x="395" y="0"/>
                  </a:cubicBezTo>
                </a:path>
              </a:pathLst>
            </a:custGeom>
            <a:solidFill>
              <a:srgbClr val="10A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" name="íşļîḓê">
              <a:extLst>
                <a:ext uri="{FF2B5EF4-FFF2-40B4-BE49-F238E27FC236}">
                  <a16:creationId xmlns="" xmlns:a16="http://schemas.microsoft.com/office/drawing/2014/main" id="{4026582C-F989-4B3D-8165-FA8774E507D1}"/>
                </a:ext>
              </a:extLst>
            </p:cNvPr>
            <p:cNvSpPr/>
            <p:nvPr/>
          </p:nvSpPr>
          <p:spPr bwMode="auto">
            <a:xfrm>
              <a:off x="9090272" y="5715504"/>
              <a:ext cx="439360" cy="0"/>
            </a:xfrm>
            <a:custGeom>
              <a:avLst/>
              <a:gdLst>
                <a:gd name="T0" fmla="*/ 0 w 317"/>
                <a:gd name="T1" fmla="*/ 0 w 317"/>
                <a:gd name="T2" fmla="*/ 317 w 317"/>
                <a:gd name="T3" fmla="*/ 316 w 317"/>
                <a:gd name="T4" fmla="*/ 0 w 3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1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0"/>
                    <a:pt x="317" y="0"/>
                    <a:pt x="31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9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" name="íṧľíḓé">
              <a:extLst>
                <a:ext uri="{FF2B5EF4-FFF2-40B4-BE49-F238E27FC236}">
                  <a16:creationId xmlns="" xmlns:a16="http://schemas.microsoft.com/office/drawing/2014/main" id="{CC47C9E0-BAD0-444A-9595-421B6447C1DA}"/>
                </a:ext>
              </a:extLst>
            </p:cNvPr>
            <p:cNvSpPr/>
            <p:nvPr/>
          </p:nvSpPr>
          <p:spPr bwMode="auto">
            <a:xfrm>
              <a:off x="9090272" y="5550546"/>
              <a:ext cx="515495" cy="164959"/>
            </a:xfrm>
            <a:custGeom>
              <a:avLst/>
              <a:gdLst>
                <a:gd name="T0" fmla="*/ 0 w 371"/>
                <a:gd name="T1" fmla="*/ 120 h 120"/>
                <a:gd name="T2" fmla="*/ 0 w 371"/>
                <a:gd name="T3" fmla="*/ 99 h 120"/>
                <a:gd name="T4" fmla="*/ 308 w 371"/>
                <a:gd name="T5" fmla="*/ 99 h 120"/>
                <a:gd name="T6" fmla="*/ 342 w 371"/>
                <a:gd name="T7" fmla="*/ 65 h 120"/>
                <a:gd name="T8" fmla="*/ 342 w 371"/>
                <a:gd name="T9" fmla="*/ 54 h 120"/>
                <a:gd name="T10" fmla="*/ 342 w 371"/>
                <a:gd name="T11" fmla="*/ 54 h 120"/>
                <a:gd name="T12" fmla="*/ 342 w 371"/>
                <a:gd name="T13" fmla="*/ 54 h 120"/>
                <a:gd name="T14" fmla="*/ 342 w 371"/>
                <a:gd name="T15" fmla="*/ 54 h 120"/>
                <a:gd name="T16" fmla="*/ 308 w 371"/>
                <a:gd name="T17" fmla="*/ 20 h 120"/>
                <a:gd name="T18" fmla="*/ 308 w 371"/>
                <a:gd name="T19" fmla="*/ 20 h 120"/>
                <a:gd name="T20" fmla="*/ 0 w 371"/>
                <a:gd name="T21" fmla="*/ 20 h 120"/>
                <a:gd name="T22" fmla="*/ 0 w 371"/>
                <a:gd name="T23" fmla="*/ 0 h 120"/>
                <a:gd name="T24" fmla="*/ 316 w 371"/>
                <a:gd name="T25" fmla="*/ 0 h 120"/>
                <a:gd name="T26" fmla="*/ 371 w 371"/>
                <a:gd name="T27" fmla="*/ 54 h 120"/>
                <a:gd name="T28" fmla="*/ 371 w 371"/>
                <a:gd name="T29" fmla="*/ 65 h 120"/>
                <a:gd name="T30" fmla="*/ 317 w 371"/>
                <a:gd name="T31" fmla="*/ 120 h 120"/>
                <a:gd name="T32" fmla="*/ 0 w 371"/>
                <a:gd name="T3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120">
                  <a:moveTo>
                    <a:pt x="0" y="12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308" y="99"/>
                    <a:pt x="308" y="99"/>
                    <a:pt x="308" y="99"/>
                  </a:cubicBezTo>
                  <a:cubicBezTo>
                    <a:pt x="327" y="99"/>
                    <a:pt x="342" y="84"/>
                    <a:pt x="342" y="65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2" y="36"/>
                    <a:pt x="327" y="21"/>
                    <a:pt x="308" y="20"/>
                  </a:cubicBezTo>
                  <a:cubicBezTo>
                    <a:pt x="308" y="20"/>
                    <a:pt x="308" y="20"/>
                    <a:pt x="308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46" y="0"/>
                    <a:pt x="371" y="24"/>
                    <a:pt x="371" y="54"/>
                  </a:cubicBezTo>
                  <a:cubicBezTo>
                    <a:pt x="371" y="65"/>
                    <a:pt x="371" y="65"/>
                    <a:pt x="371" y="65"/>
                  </a:cubicBezTo>
                  <a:cubicBezTo>
                    <a:pt x="371" y="95"/>
                    <a:pt x="347" y="120"/>
                    <a:pt x="317" y="120"/>
                  </a:cubicBezTo>
                  <a:cubicBezTo>
                    <a:pt x="0" y="120"/>
                    <a:pt x="0" y="120"/>
                    <a:pt x="0" y="120"/>
                  </a:cubicBezTo>
                </a:path>
              </a:pathLst>
            </a:custGeom>
            <a:solidFill>
              <a:srgbClr val="007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íşļîḑê">
              <a:extLst>
                <a:ext uri="{FF2B5EF4-FFF2-40B4-BE49-F238E27FC236}">
                  <a16:creationId xmlns="" xmlns:a16="http://schemas.microsoft.com/office/drawing/2014/main" id="{4FD7382A-114C-42EF-9B39-31A09084E2C3}"/>
                </a:ext>
              </a:extLst>
            </p:cNvPr>
            <p:cNvSpPr/>
            <p:nvPr/>
          </p:nvSpPr>
          <p:spPr bwMode="auto">
            <a:xfrm>
              <a:off x="9521701" y="5579096"/>
              <a:ext cx="42826" cy="107858"/>
            </a:xfrm>
            <a:custGeom>
              <a:avLst/>
              <a:gdLst>
                <a:gd name="T0" fmla="*/ 0 w 31"/>
                <a:gd name="T1" fmla="*/ 0 h 78"/>
                <a:gd name="T2" fmla="*/ 31 w 31"/>
                <a:gd name="T3" fmla="*/ 33 h 78"/>
                <a:gd name="T4" fmla="*/ 31 w 31"/>
                <a:gd name="T5" fmla="*/ 44 h 78"/>
                <a:gd name="T6" fmla="*/ 0 w 31"/>
                <a:gd name="T7" fmla="*/ 78 h 78"/>
                <a:gd name="T8" fmla="*/ 5 w 31"/>
                <a:gd name="T9" fmla="*/ 38 h 78"/>
                <a:gd name="T10" fmla="*/ 0 w 31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8">
                  <a:moveTo>
                    <a:pt x="0" y="0"/>
                  </a:moveTo>
                  <a:cubicBezTo>
                    <a:pt x="17" y="1"/>
                    <a:pt x="31" y="16"/>
                    <a:pt x="31" y="3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62"/>
                    <a:pt x="17" y="77"/>
                    <a:pt x="0" y="78"/>
                  </a:cubicBezTo>
                  <a:cubicBezTo>
                    <a:pt x="0" y="78"/>
                    <a:pt x="5" y="63"/>
                    <a:pt x="5" y="38"/>
                  </a:cubicBezTo>
                  <a:cubicBezTo>
                    <a:pt x="5" y="1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i$ļiḋè">
              <a:extLst>
                <a:ext uri="{FF2B5EF4-FFF2-40B4-BE49-F238E27FC236}">
                  <a16:creationId xmlns="" xmlns:a16="http://schemas.microsoft.com/office/drawing/2014/main" id="{15CCDE80-D37A-4F31-AFEB-9CBF0F275B63}"/>
                </a:ext>
              </a:extLst>
            </p:cNvPr>
            <p:cNvSpPr/>
            <p:nvPr/>
          </p:nvSpPr>
          <p:spPr bwMode="auto">
            <a:xfrm>
              <a:off x="9029999" y="5239663"/>
              <a:ext cx="685211" cy="164959"/>
            </a:xfrm>
            <a:custGeom>
              <a:avLst/>
              <a:gdLst>
                <a:gd name="T0" fmla="*/ 55 w 493"/>
                <a:gd name="T1" fmla="*/ 0 h 119"/>
                <a:gd name="T2" fmla="*/ 493 w 493"/>
                <a:gd name="T3" fmla="*/ 0 h 119"/>
                <a:gd name="T4" fmla="*/ 493 w 493"/>
                <a:gd name="T5" fmla="*/ 20 h 119"/>
                <a:gd name="T6" fmla="*/ 185 w 493"/>
                <a:gd name="T7" fmla="*/ 20 h 119"/>
                <a:gd name="T8" fmla="*/ 151 w 493"/>
                <a:gd name="T9" fmla="*/ 54 h 119"/>
                <a:gd name="T10" fmla="*/ 151 w 493"/>
                <a:gd name="T11" fmla="*/ 65 h 119"/>
                <a:gd name="T12" fmla="*/ 185 w 493"/>
                <a:gd name="T13" fmla="*/ 99 h 119"/>
                <a:gd name="T14" fmla="*/ 493 w 493"/>
                <a:gd name="T15" fmla="*/ 99 h 119"/>
                <a:gd name="T16" fmla="*/ 493 w 493"/>
                <a:gd name="T17" fmla="*/ 119 h 119"/>
                <a:gd name="T18" fmla="*/ 55 w 493"/>
                <a:gd name="T19" fmla="*/ 119 h 119"/>
                <a:gd name="T20" fmla="*/ 0 w 493"/>
                <a:gd name="T21" fmla="*/ 65 h 119"/>
                <a:gd name="T22" fmla="*/ 0 w 493"/>
                <a:gd name="T23" fmla="*/ 54 h 119"/>
                <a:gd name="T24" fmla="*/ 55 w 4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3" h="119">
                  <a:moveTo>
                    <a:pt x="55" y="0"/>
                  </a:moveTo>
                  <a:cubicBezTo>
                    <a:pt x="493" y="0"/>
                    <a:pt x="493" y="0"/>
                    <a:pt x="493" y="0"/>
                  </a:cubicBezTo>
                  <a:cubicBezTo>
                    <a:pt x="493" y="20"/>
                    <a:pt x="493" y="20"/>
                    <a:pt x="493" y="20"/>
                  </a:cubicBezTo>
                  <a:cubicBezTo>
                    <a:pt x="185" y="20"/>
                    <a:pt x="185" y="20"/>
                    <a:pt x="185" y="20"/>
                  </a:cubicBezTo>
                  <a:cubicBezTo>
                    <a:pt x="167" y="20"/>
                    <a:pt x="151" y="35"/>
                    <a:pt x="151" y="54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84"/>
                    <a:pt x="167" y="99"/>
                    <a:pt x="185" y="99"/>
                  </a:cubicBezTo>
                  <a:cubicBezTo>
                    <a:pt x="493" y="99"/>
                    <a:pt x="493" y="99"/>
                    <a:pt x="493" y="99"/>
                  </a:cubicBezTo>
                  <a:cubicBezTo>
                    <a:pt x="493" y="119"/>
                    <a:pt x="493" y="119"/>
                    <a:pt x="493" y="119"/>
                  </a:cubicBezTo>
                  <a:cubicBezTo>
                    <a:pt x="55" y="119"/>
                    <a:pt x="55" y="119"/>
                    <a:pt x="55" y="119"/>
                  </a:cubicBezTo>
                  <a:cubicBezTo>
                    <a:pt x="25" y="119"/>
                    <a:pt x="0" y="95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4"/>
                    <a:pt x="25" y="0"/>
                    <a:pt x="55" y="0"/>
                  </a:cubicBezTo>
                </a:path>
              </a:pathLst>
            </a:custGeom>
            <a:solidFill>
              <a:srgbClr val="934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i$ļïḓe">
              <a:extLst>
                <a:ext uri="{FF2B5EF4-FFF2-40B4-BE49-F238E27FC236}">
                  <a16:creationId xmlns="" xmlns:a16="http://schemas.microsoft.com/office/drawing/2014/main" id="{88BFBE42-E97A-4A5E-A479-78B57E8C8757}"/>
                </a:ext>
              </a:extLst>
            </p:cNvPr>
            <p:cNvSpPr/>
            <p:nvPr/>
          </p:nvSpPr>
          <p:spPr bwMode="auto">
            <a:xfrm>
              <a:off x="9239369" y="5266627"/>
              <a:ext cx="442532" cy="109444"/>
            </a:xfrm>
            <a:custGeom>
              <a:avLst/>
              <a:gdLst>
                <a:gd name="T0" fmla="*/ 34 w 318"/>
                <a:gd name="T1" fmla="*/ 79 h 79"/>
                <a:gd name="T2" fmla="*/ 0 w 318"/>
                <a:gd name="T3" fmla="*/ 45 h 79"/>
                <a:gd name="T4" fmla="*/ 0 w 318"/>
                <a:gd name="T5" fmla="*/ 34 h 79"/>
                <a:gd name="T6" fmla="*/ 34 w 318"/>
                <a:gd name="T7" fmla="*/ 0 h 79"/>
                <a:gd name="T8" fmla="*/ 318 w 318"/>
                <a:gd name="T9" fmla="*/ 0 h 79"/>
                <a:gd name="T10" fmla="*/ 303 w 318"/>
                <a:gd name="T11" fmla="*/ 37 h 79"/>
                <a:gd name="T12" fmla="*/ 318 w 318"/>
                <a:gd name="T13" fmla="*/ 79 h 79"/>
                <a:gd name="T14" fmla="*/ 34 w 318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79">
                  <a:moveTo>
                    <a:pt x="34" y="79"/>
                  </a:moveTo>
                  <a:cubicBezTo>
                    <a:pt x="16" y="79"/>
                    <a:pt x="0" y="64"/>
                    <a:pt x="0" y="4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318" y="0"/>
                    <a:pt x="303" y="8"/>
                    <a:pt x="303" y="37"/>
                  </a:cubicBezTo>
                  <a:cubicBezTo>
                    <a:pt x="303" y="71"/>
                    <a:pt x="318" y="79"/>
                    <a:pt x="318" y="79"/>
                  </a:cubicBezTo>
                  <a:cubicBezTo>
                    <a:pt x="34" y="79"/>
                    <a:pt x="34" y="79"/>
                    <a:pt x="34" y="79"/>
                  </a:cubicBezTo>
                  <a:close/>
                </a:path>
              </a:pathLst>
            </a:custGeom>
            <a:solidFill>
              <a:srgbClr val="EDF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iṧḷïďe">
              <a:extLst>
                <a:ext uri="{FF2B5EF4-FFF2-40B4-BE49-F238E27FC236}">
                  <a16:creationId xmlns="" xmlns:a16="http://schemas.microsoft.com/office/drawing/2014/main" id="{5A75D089-1B3B-467B-822A-B9489784BCFC}"/>
                </a:ext>
              </a:extLst>
            </p:cNvPr>
            <p:cNvSpPr/>
            <p:nvPr/>
          </p:nvSpPr>
          <p:spPr bwMode="auto">
            <a:xfrm>
              <a:off x="9201303" y="5239663"/>
              <a:ext cx="513908" cy="164959"/>
            </a:xfrm>
            <a:custGeom>
              <a:avLst/>
              <a:gdLst>
                <a:gd name="T0" fmla="*/ 62 w 370"/>
                <a:gd name="T1" fmla="*/ 99 h 119"/>
                <a:gd name="T2" fmla="*/ 28 w 370"/>
                <a:gd name="T3" fmla="*/ 65 h 119"/>
                <a:gd name="T4" fmla="*/ 28 w 370"/>
                <a:gd name="T5" fmla="*/ 54 h 119"/>
                <a:gd name="T6" fmla="*/ 62 w 370"/>
                <a:gd name="T7" fmla="*/ 20 h 119"/>
                <a:gd name="T8" fmla="*/ 370 w 370"/>
                <a:gd name="T9" fmla="*/ 20 h 119"/>
                <a:gd name="T10" fmla="*/ 370 w 370"/>
                <a:gd name="T11" fmla="*/ 0 h 119"/>
                <a:gd name="T12" fmla="*/ 54 w 370"/>
                <a:gd name="T13" fmla="*/ 0 h 119"/>
                <a:gd name="T14" fmla="*/ 0 w 370"/>
                <a:gd name="T15" fmla="*/ 54 h 119"/>
                <a:gd name="T16" fmla="*/ 0 w 370"/>
                <a:gd name="T17" fmla="*/ 65 h 119"/>
                <a:gd name="T18" fmla="*/ 54 w 370"/>
                <a:gd name="T19" fmla="*/ 119 h 119"/>
                <a:gd name="T20" fmla="*/ 370 w 370"/>
                <a:gd name="T21" fmla="*/ 119 h 119"/>
                <a:gd name="T22" fmla="*/ 370 w 370"/>
                <a:gd name="T23" fmla="*/ 99 h 119"/>
                <a:gd name="T24" fmla="*/ 62 w 370"/>
                <a:gd name="T25" fmla="*/ 9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0" h="119">
                  <a:moveTo>
                    <a:pt x="62" y="99"/>
                  </a:moveTo>
                  <a:cubicBezTo>
                    <a:pt x="44" y="99"/>
                    <a:pt x="28" y="84"/>
                    <a:pt x="28" y="65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35"/>
                    <a:pt x="44" y="20"/>
                    <a:pt x="62" y="20"/>
                  </a:cubicBezTo>
                  <a:cubicBezTo>
                    <a:pt x="370" y="20"/>
                    <a:pt x="370" y="20"/>
                    <a:pt x="370" y="2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95"/>
                    <a:pt x="24" y="119"/>
                    <a:pt x="54" y="119"/>
                  </a:cubicBezTo>
                  <a:cubicBezTo>
                    <a:pt x="370" y="119"/>
                    <a:pt x="370" y="119"/>
                    <a:pt x="370" y="119"/>
                  </a:cubicBezTo>
                  <a:cubicBezTo>
                    <a:pt x="370" y="99"/>
                    <a:pt x="370" y="99"/>
                    <a:pt x="370" y="99"/>
                  </a:cubicBezTo>
                  <a:cubicBezTo>
                    <a:pt x="62" y="99"/>
                    <a:pt x="62" y="99"/>
                    <a:pt x="62" y="99"/>
                  </a:cubicBezTo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íṧlïḓe">
              <a:extLst>
                <a:ext uri="{FF2B5EF4-FFF2-40B4-BE49-F238E27FC236}">
                  <a16:creationId xmlns="" xmlns:a16="http://schemas.microsoft.com/office/drawing/2014/main" id="{A1BDBA9B-C0E2-4112-94AD-4CB9887842BB}"/>
                </a:ext>
              </a:extLst>
            </p:cNvPr>
            <p:cNvSpPr/>
            <p:nvPr/>
          </p:nvSpPr>
          <p:spPr bwMode="auto">
            <a:xfrm>
              <a:off x="9239369" y="5266627"/>
              <a:ext cx="42826" cy="109444"/>
            </a:xfrm>
            <a:custGeom>
              <a:avLst/>
              <a:gdLst>
                <a:gd name="T0" fmla="*/ 31 w 31"/>
                <a:gd name="T1" fmla="*/ 0 h 79"/>
                <a:gd name="T2" fmla="*/ 0 w 31"/>
                <a:gd name="T3" fmla="*/ 34 h 79"/>
                <a:gd name="T4" fmla="*/ 0 w 31"/>
                <a:gd name="T5" fmla="*/ 45 h 79"/>
                <a:gd name="T6" fmla="*/ 31 w 31"/>
                <a:gd name="T7" fmla="*/ 79 h 79"/>
                <a:gd name="T8" fmla="*/ 26 w 31"/>
                <a:gd name="T9" fmla="*/ 39 h 79"/>
                <a:gd name="T10" fmla="*/ 31 w 31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9">
                  <a:moveTo>
                    <a:pt x="31" y="0"/>
                  </a:moveTo>
                  <a:cubicBezTo>
                    <a:pt x="14" y="2"/>
                    <a:pt x="0" y="16"/>
                    <a:pt x="0" y="3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63"/>
                    <a:pt x="14" y="77"/>
                    <a:pt x="31" y="79"/>
                  </a:cubicBezTo>
                  <a:cubicBezTo>
                    <a:pt x="31" y="79"/>
                    <a:pt x="26" y="64"/>
                    <a:pt x="26" y="39"/>
                  </a:cubicBezTo>
                  <a:cubicBezTo>
                    <a:pt x="26" y="14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îṣḷîdé">
              <a:extLst>
                <a:ext uri="{FF2B5EF4-FFF2-40B4-BE49-F238E27FC236}">
                  <a16:creationId xmlns="" xmlns:a16="http://schemas.microsoft.com/office/drawing/2014/main" id="{A6E6D019-1D00-411A-AE25-760CC4AB21E6}"/>
                </a:ext>
              </a:extLst>
            </p:cNvPr>
            <p:cNvSpPr/>
            <p:nvPr/>
          </p:nvSpPr>
          <p:spPr bwMode="auto">
            <a:xfrm>
              <a:off x="9077583" y="5073117"/>
              <a:ext cx="594802" cy="166544"/>
            </a:xfrm>
            <a:custGeom>
              <a:avLst/>
              <a:gdLst>
                <a:gd name="T0" fmla="*/ 47 w 428"/>
                <a:gd name="T1" fmla="*/ 0 h 120"/>
                <a:gd name="T2" fmla="*/ 428 w 428"/>
                <a:gd name="T3" fmla="*/ 0 h 120"/>
                <a:gd name="T4" fmla="*/ 428 w 428"/>
                <a:gd name="T5" fmla="*/ 17 h 120"/>
                <a:gd name="T6" fmla="*/ 47 w 428"/>
                <a:gd name="T7" fmla="*/ 17 h 120"/>
                <a:gd name="T8" fmla="*/ 18 w 428"/>
                <a:gd name="T9" fmla="*/ 47 h 120"/>
                <a:gd name="T10" fmla="*/ 18 w 428"/>
                <a:gd name="T11" fmla="*/ 73 h 120"/>
                <a:gd name="T12" fmla="*/ 47 w 428"/>
                <a:gd name="T13" fmla="*/ 102 h 120"/>
                <a:gd name="T14" fmla="*/ 428 w 428"/>
                <a:gd name="T15" fmla="*/ 102 h 120"/>
                <a:gd name="T16" fmla="*/ 428 w 428"/>
                <a:gd name="T17" fmla="*/ 120 h 120"/>
                <a:gd name="T18" fmla="*/ 47 w 428"/>
                <a:gd name="T19" fmla="*/ 120 h 120"/>
                <a:gd name="T20" fmla="*/ 0 w 428"/>
                <a:gd name="T21" fmla="*/ 73 h 120"/>
                <a:gd name="T22" fmla="*/ 0 w 428"/>
                <a:gd name="T23" fmla="*/ 47 h 120"/>
                <a:gd name="T24" fmla="*/ 47 w 428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8" h="120">
                  <a:moveTo>
                    <a:pt x="47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28" y="17"/>
                    <a:pt x="428" y="17"/>
                    <a:pt x="428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31" y="17"/>
                    <a:pt x="18" y="30"/>
                    <a:pt x="18" y="47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8" y="89"/>
                    <a:pt x="31" y="102"/>
                    <a:pt x="47" y="102"/>
                  </a:cubicBezTo>
                  <a:cubicBezTo>
                    <a:pt x="428" y="102"/>
                    <a:pt x="428" y="102"/>
                    <a:pt x="428" y="102"/>
                  </a:cubicBezTo>
                  <a:cubicBezTo>
                    <a:pt x="428" y="120"/>
                    <a:pt x="428" y="120"/>
                    <a:pt x="428" y="120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21" y="120"/>
                    <a:pt x="0" y="99"/>
                    <a:pt x="0" y="7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</a:path>
              </a:pathLst>
            </a:custGeom>
            <a:solidFill>
              <a:srgbClr val="95B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ísļïde">
              <a:extLst>
                <a:ext uri="{FF2B5EF4-FFF2-40B4-BE49-F238E27FC236}">
                  <a16:creationId xmlns="" xmlns:a16="http://schemas.microsoft.com/office/drawing/2014/main" id="{677AC920-6F8D-4B23-A12F-D1CF261F9BA8}"/>
                </a:ext>
              </a:extLst>
            </p:cNvPr>
            <p:cNvSpPr/>
            <p:nvPr/>
          </p:nvSpPr>
          <p:spPr bwMode="auto">
            <a:xfrm>
              <a:off x="9112478" y="5096910"/>
              <a:ext cx="529770" cy="117373"/>
            </a:xfrm>
            <a:custGeom>
              <a:avLst/>
              <a:gdLst>
                <a:gd name="T0" fmla="*/ 22 w 382"/>
                <a:gd name="T1" fmla="*/ 85 h 85"/>
                <a:gd name="T2" fmla="*/ 0 w 382"/>
                <a:gd name="T3" fmla="*/ 56 h 85"/>
                <a:gd name="T4" fmla="*/ 0 w 382"/>
                <a:gd name="T5" fmla="*/ 30 h 85"/>
                <a:gd name="T6" fmla="*/ 22 w 382"/>
                <a:gd name="T7" fmla="*/ 0 h 85"/>
                <a:gd name="T8" fmla="*/ 382 w 382"/>
                <a:gd name="T9" fmla="*/ 0 h 85"/>
                <a:gd name="T10" fmla="*/ 370 w 382"/>
                <a:gd name="T11" fmla="*/ 41 h 85"/>
                <a:gd name="T12" fmla="*/ 382 w 382"/>
                <a:gd name="T13" fmla="*/ 85 h 85"/>
                <a:gd name="T14" fmla="*/ 22 w 382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2" h="85">
                  <a:moveTo>
                    <a:pt x="22" y="85"/>
                  </a:moveTo>
                  <a:cubicBezTo>
                    <a:pt x="6" y="85"/>
                    <a:pt x="0" y="72"/>
                    <a:pt x="0" y="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6" y="0"/>
                    <a:pt x="22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2" y="0"/>
                    <a:pt x="370" y="16"/>
                    <a:pt x="370" y="41"/>
                  </a:cubicBezTo>
                  <a:cubicBezTo>
                    <a:pt x="370" y="70"/>
                    <a:pt x="382" y="85"/>
                    <a:pt x="382" y="85"/>
                  </a:cubicBezTo>
                  <a:cubicBezTo>
                    <a:pt x="22" y="85"/>
                    <a:pt x="22" y="85"/>
                    <a:pt x="22" y="85"/>
                  </a:cubicBezTo>
                </a:path>
              </a:pathLst>
            </a:custGeom>
            <a:solidFill>
              <a:srgbClr val="EDF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iSḷíḍè">
              <a:extLst>
                <a:ext uri="{FF2B5EF4-FFF2-40B4-BE49-F238E27FC236}">
                  <a16:creationId xmlns="" xmlns:a16="http://schemas.microsoft.com/office/drawing/2014/main" id="{E8C5D40B-C5B6-4791-9BDE-E9FF439B8A86}"/>
                </a:ext>
              </a:extLst>
            </p:cNvPr>
            <p:cNvSpPr/>
            <p:nvPr/>
          </p:nvSpPr>
          <p:spPr bwMode="auto">
            <a:xfrm>
              <a:off x="9301228" y="5142909"/>
              <a:ext cx="123719" cy="11102"/>
            </a:xfrm>
            <a:custGeom>
              <a:avLst/>
              <a:gdLst>
                <a:gd name="T0" fmla="*/ 4 w 89"/>
                <a:gd name="T1" fmla="*/ 8 h 8"/>
                <a:gd name="T2" fmla="*/ 0 w 89"/>
                <a:gd name="T3" fmla="*/ 4 h 8"/>
                <a:gd name="T4" fmla="*/ 4 w 89"/>
                <a:gd name="T5" fmla="*/ 0 h 8"/>
                <a:gd name="T6" fmla="*/ 85 w 89"/>
                <a:gd name="T7" fmla="*/ 0 h 8"/>
                <a:gd name="T8" fmla="*/ 89 w 89"/>
                <a:gd name="T9" fmla="*/ 4 h 8"/>
                <a:gd name="T10" fmla="*/ 85 w 89"/>
                <a:gd name="T11" fmla="*/ 8 h 8"/>
                <a:gd name="T12" fmla="*/ 77 w 89"/>
                <a:gd name="T13" fmla="*/ 8 h 8"/>
                <a:gd name="T14" fmla="*/ 78 w 89"/>
                <a:gd name="T15" fmla="*/ 4 h 8"/>
                <a:gd name="T16" fmla="*/ 11 w 89"/>
                <a:gd name="T17" fmla="*/ 4 h 8"/>
                <a:gd name="T18" fmla="*/ 10 w 89"/>
                <a:gd name="T19" fmla="*/ 8 h 8"/>
                <a:gd name="T20" fmla="*/ 4 w 89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7" y="0"/>
                    <a:pt x="89" y="2"/>
                    <a:pt x="89" y="4"/>
                  </a:cubicBezTo>
                  <a:cubicBezTo>
                    <a:pt x="89" y="6"/>
                    <a:pt x="87" y="8"/>
                    <a:pt x="85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4" y="8"/>
                    <a:pt x="4" y="8"/>
                    <a:pt x="4" y="8"/>
                  </a:cubicBezTo>
                </a:path>
              </a:pathLst>
            </a:custGeom>
            <a:solidFill>
              <a:srgbClr val="B7C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íṥ1iḋê">
              <a:extLst>
                <a:ext uri="{FF2B5EF4-FFF2-40B4-BE49-F238E27FC236}">
                  <a16:creationId xmlns="" xmlns:a16="http://schemas.microsoft.com/office/drawing/2014/main" id="{81F6F710-8FB3-4456-9B4F-BF4F68E3D998}"/>
                </a:ext>
              </a:extLst>
            </p:cNvPr>
            <p:cNvSpPr/>
            <p:nvPr/>
          </p:nvSpPr>
          <p:spPr bwMode="auto">
            <a:xfrm>
              <a:off x="9302815" y="5214284"/>
              <a:ext cx="91996" cy="1586"/>
            </a:xfrm>
            <a:prstGeom prst="rect">
              <a:avLst/>
            </a:prstGeom>
            <a:solidFill>
              <a:srgbClr val="BF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îṥ1íḋê">
              <a:extLst>
                <a:ext uri="{FF2B5EF4-FFF2-40B4-BE49-F238E27FC236}">
                  <a16:creationId xmlns="" xmlns:a16="http://schemas.microsoft.com/office/drawing/2014/main" id="{BDB2993C-5C73-48EC-8F0B-304D8F755F56}"/>
                </a:ext>
              </a:extLst>
            </p:cNvPr>
            <p:cNvSpPr/>
            <p:nvPr/>
          </p:nvSpPr>
          <p:spPr bwMode="auto">
            <a:xfrm>
              <a:off x="9302815" y="5214284"/>
              <a:ext cx="91996" cy="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îśľíḑé">
              <a:extLst>
                <a:ext uri="{FF2B5EF4-FFF2-40B4-BE49-F238E27FC236}">
                  <a16:creationId xmlns="" xmlns:a16="http://schemas.microsoft.com/office/drawing/2014/main" id="{B7A07C33-6465-4E0C-B778-44185B45E165}"/>
                </a:ext>
              </a:extLst>
            </p:cNvPr>
            <p:cNvSpPr/>
            <p:nvPr/>
          </p:nvSpPr>
          <p:spPr bwMode="auto">
            <a:xfrm>
              <a:off x="9296470" y="5239663"/>
              <a:ext cx="93582" cy="1586"/>
            </a:xfrm>
            <a:prstGeom prst="rect">
              <a:avLst/>
            </a:prstGeom>
            <a:solidFill>
              <a:srgbClr val="884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îṩliḑé">
              <a:extLst>
                <a:ext uri="{FF2B5EF4-FFF2-40B4-BE49-F238E27FC236}">
                  <a16:creationId xmlns="" xmlns:a16="http://schemas.microsoft.com/office/drawing/2014/main" id="{3EEB20C5-72FF-4847-8161-6B5FB18F98FC}"/>
                </a:ext>
              </a:extLst>
            </p:cNvPr>
            <p:cNvSpPr/>
            <p:nvPr/>
          </p:nvSpPr>
          <p:spPr bwMode="auto">
            <a:xfrm>
              <a:off x="9296470" y="5239663"/>
              <a:ext cx="93582" cy="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îṡļîḓê">
              <a:extLst>
                <a:ext uri="{FF2B5EF4-FFF2-40B4-BE49-F238E27FC236}">
                  <a16:creationId xmlns="" xmlns:a16="http://schemas.microsoft.com/office/drawing/2014/main" id="{FBB553A6-62A0-46F8-9E2F-F44C8537DE9D}"/>
                </a:ext>
              </a:extLst>
            </p:cNvPr>
            <p:cNvSpPr/>
            <p:nvPr/>
          </p:nvSpPr>
          <p:spPr bwMode="auto">
            <a:xfrm>
              <a:off x="9296470" y="5214284"/>
              <a:ext cx="98340" cy="25378"/>
            </a:xfrm>
            <a:custGeom>
              <a:avLst/>
              <a:gdLst>
                <a:gd name="T0" fmla="*/ 0 w 62"/>
                <a:gd name="T1" fmla="*/ 16 h 16"/>
                <a:gd name="T2" fmla="*/ 4 w 62"/>
                <a:gd name="T3" fmla="*/ 0 h 16"/>
                <a:gd name="T4" fmla="*/ 62 w 62"/>
                <a:gd name="T5" fmla="*/ 0 h 16"/>
                <a:gd name="T6" fmla="*/ 59 w 62"/>
                <a:gd name="T7" fmla="*/ 16 h 16"/>
                <a:gd name="T8" fmla="*/ 0 w 6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6">
                  <a:moveTo>
                    <a:pt x="0" y="16"/>
                  </a:moveTo>
                  <a:lnTo>
                    <a:pt x="4" y="0"/>
                  </a:lnTo>
                  <a:lnTo>
                    <a:pt x="62" y="0"/>
                  </a:lnTo>
                  <a:lnTo>
                    <a:pt x="59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88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íSľïḑe">
              <a:extLst>
                <a:ext uri="{FF2B5EF4-FFF2-40B4-BE49-F238E27FC236}">
                  <a16:creationId xmlns="" xmlns:a16="http://schemas.microsoft.com/office/drawing/2014/main" id="{7104D7CA-42B3-4820-BC51-40192C2480C8}"/>
                </a:ext>
              </a:extLst>
            </p:cNvPr>
            <p:cNvSpPr/>
            <p:nvPr/>
          </p:nvSpPr>
          <p:spPr bwMode="auto">
            <a:xfrm>
              <a:off x="9296470" y="5214284"/>
              <a:ext cx="98340" cy="25378"/>
            </a:xfrm>
            <a:custGeom>
              <a:avLst/>
              <a:gdLst>
                <a:gd name="T0" fmla="*/ 0 w 62"/>
                <a:gd name="T1" fmla="*/ 16 h 16"/>
                <a:gd name="T2" fmla="*/ 4 w 62"/>
                <a:gd name="T3" fmla="*/ 0 h 16"/>
                <a:gd name="T4" fmla="*/ 62 w 62"/>
                <a:gd name="T5" fmla="*/ 0 h 16"/>
                <a:gd name="T6" fmla="*/ 59 w 62"/>
                <a:gd name="T7" fmla="*/ 16 h 16"/>
                <a:gd name="T8" fmla="*/ 0 w 6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6">
                  <a:moveTo>
                    <a:pt x="0" y="16"/>
                  </a:moveTo>
                  <a:lnTo>
                    <a:pt x="4" y="0"/>
                  </a:lnTo>
                  <a:lnTo>
                    <a:pt x="62" y="0"/>
                  </a:lnTo>
                  <a:lnTo>
                    <a:pt x="59" y="16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iṩľïďè">
              <a:extLst>
                <a:ext uri="{FF2B5EF4-FFF2-40B4-BE49-F238E27FC236}">
                  <a16:creationId xmlns="" xmlns:a16="http://schemas.microsoft.com/office/drawing/2014/main" id="{C935D565-DFEB-4014-8C31-1033B0616E94}"/>
                </a:ext>
              </a:extLst>
            </p:cNvPr>
            <p:cNvSpPr/>
            <p:nvPr/>
          </p:nvSpPr>
          <p:spPr bwMode="auto">
            <a:xfrm>
              <a:off x="9302815" y="5154011"/>
              <a:ext cx="104685" cy="60272"/>
            </a:xfrm>
            <a:custGeom>
              <a:avLst/>
              <a:gdLst>
                <a:gd name="T0" fmla="*/ 0 w 66"/>
                <a:gd name="T1" fmla="*/ 38 h 38"/>
                <a:gd name="T2" fmla="*/ 8 w 66"/>
                <a:gd name="T3" fmla="*/ 0 h 38"/>
                <a:gd name="T4" fmla="*/ 66 w 66"/>
                <a:gd name="T5" fmla="*/ 0 h 38"/>
                <a:gd name="T6" fmla="*/ 58 w 66"/>
                <a:gd name="T7" fmla="*/ 38 h 38"/>
                <a:gd name="T8" fmla="*/ 0 w 6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8">
                  <a:moveTo>
                    <a:pt x="0" y="38"/>
                  </a:moveTo>
                  <a:lnTo>
                    <a:pt x="8" y="0"/>
                  </a:lnTo>
                  <a:lnTo>
                    <a:pt x="66" y="0"/>
                  </a:lnTo>
                  <a:lnTo>
                    <a:pt x="58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ABB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íşḻïḋê">
              <a:extLst>
                <a:ext uri="{FF2B5EF4-FFF2-40B4-BE49-F238E27FC236}">
                  <a16:creationId xmlns="" xmlns:a16="http://schemas.microsoft.com/office/drawing/2014/main" id="{27DCFEC9-D8D0-4A99-83D0-54996F2A3417}"/>
                </a:ext>
              </a:extLst>
            </p:cNvPr>
            <p:cNvSpPr/>
            <p:nvPr/>
          </p:nvSpPr>
          <p:spPr bwMode="auto">
            <a:xfrm>
              <a:off x="9302815" y="5154011"/>
              <a:ext cx="104685" cy="60272"/>
            </a:xfrm>
            <a:custGeom>
              <a:avLst/>
              <a:gdLst>
                <a:gd name="T0" fmla="*/ 0 w 66"/>
                <a:gd name="T1" fmla="*/ 38 h 38"/>
                <a:gd name="T2" fmla="*/ 8 w 66"/>
                <a:gd name="T3" fmla="*/ 0 h 38"/>
                <a:gd name="T4" fmla="*/ 66 w 66"/>
                <a:gd name="T5" fmla="*/ 0 h 38"/>
                <a:gd name="T6" fmla="*/ 58 w 66"/>
                <a:gd name="T7" fmla="*/ 38 h 38"/>
                <a:gd name="T8" fmla="*/ 0 w 6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8">
                  <a:moveTo>
                    <a:pt x="0" y="38"/>
                  </a:moveTo>
                  <a:lnTo>
                    <a:pt x="8" y="0"/>
                  </a:lnTo>
                  <a:lnTo>
                    <a:pt x="66" y="0"/>
                  </a:lnTo>
                  <a:lnTo>
                    <a:pt x="58" y="38"/>
                  </a:lnTo>
                  <a:lnTo>
                    <a:pt x="0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îṧļiḓê">
              <a:extLst>
                <a:ext uri="{FF2B5EF4-FFF2-40B4-BE49-F238E27FC236}">
                  <a16:creationId xmlns="" xmlns:a16="http://schemas.microsoft.com/office/drawing/2014/main" id="{D6C82EC1-1CDD-4B0E-8B63-AB941201FC2A}"/>
                </a:ext>
              </a:extLst>
            </p:cNvPr>
            <p:cNvSpPr/>
            <p:nvPr/>
          </p:nvSpPr>
          <p:spPr bwMode="auto">
            <a:xfrm>
              <a:off x="9315505" y="5149253"/>
              <a:ext cx="93582" cy="4759"/>
            </a:xfrm>
            <a:custGeom>
              <a:avLst/>
              <a:gdLst>
                <a:gd name="T0" fmla="*/ 0 w 59"/>
                <a:gd name="T1" fmla="*/ 3 h 3"/>
                <a:gd name="T2" fmla="*/ 0 w 59"/>
                <a:gd name="T3" fmla="*/ 0 h 3"/>
                <a:gd name="T4" fmla="*/ 59 w 59"/>
                <a:gd name="T5" fmla="*/ 0 h 3"/>
                <a:gd name="T6" fmla="*/ 58 w 59"/>
                <a:gd name="T7" fmla="*/ 3 h 3"/>
                <a:gd name="T8" fmla="*/ 0 w 5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">
                  <a:moveTo>
                    <a:pt x="0" y="3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8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i$1íḑê">
              <a:extLst>
                <a:ext uri="{FF2B5EF4-FFF2-40B4-BE49-F238E27FC236}">
                  <a16:creationId xmlns="" xmlns:a16="http://schemas.microsoft.com/office/drawing/2014/main" id="{3922FFAF-1FAF-4946-A852-1D787A29E93C}"/>
                </a:ext>
              </a:extLst>
            </p:cNvPr>
            <p:cNvSpPr/>
            <p:nvPr/>
          </p:nvSpPr>
          <p:spPr bwMode="auto">
            <a:xfrm>
              <a:off x="9315505" y="5149253"/>
              <a:ext cx="93582" cy="4759"/>
            </a:xfrm>
            <a:custGeom>
              <a:avLst/>
              <a:gdLst>
                <a:gd name="T0" fmla="*/ 0 w 59"/>
                <a:gd name="T1" fmla="*/ 3 h 3"/>
                <a:gd name="T2" fmla="*/ 0 w 59"/>
                <a:gd name="T3" fmla="*/ 0 h 3"/>
                <a:gd name="T4" fmla="*/ 59 w 59"/>
                <a:gd name="T5" fmla="*/ 0 h 3"/>
                <a:gd name="T6" fmla="*/ 58 w 59"/>
                <a:gd name="T7" fmla="*/ 3 h 3"/>
                <a:gd name="T8" fmla="*/ 0 w 5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">
                  <a:moveTo>
                    <a:pt x="0" y="3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8" y="3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ísḷíďe">
              <a:extLst>
                <a:ext uri="{FF2B5EF4-FFF2-40B4-BE49-F238E27FC236}">
                  <a16:creationId xmlns="" xmlns:a16="http://schemas.microsoft.com/office/drawing/2014/main" id="{18FEDF6E-0DED-4A96-A13A-53F71FC32ED1}"/>
                </a:ext>
              </a:extLst>
            </p:cNvPr>
            <p:cNvSpPr/>
            <p:nvPr/>
          </p:nvSpPr>
          <p:spPr bwMode="auto">
            <a:xfrm>
              <a:off x="9315505" y="5149253"/>
              <a:ext cx="93582" cy="149097"/>
            </a:xfrm>
            <a:custGeom>
              <a:avLst/>
              <a:gdLst>
                <a:gd name="T0" fmla="*/ 0 w 59"/>
                <a:gd name="T1" fmla="*/ 94 h 94"/>
                <a:gd name="T2" fmla="*/ 29 w 59"/>
                <a:gd name="T3" fmla="*/ 85 h 94"/>
                <a:gd name="T4" fmla="*/ 59 w 59"/>
                <a:gd name="T5" fmla="*/ 94 h 94"/>
                <a:gd name="T6" fmla="*/ 59 w 59"/>
                <a:gd name="T7" fmla="*/ 0 h 94"/>
                <a:gd name="T8" fmla="*/ 0 w 59"/>
                <a:gd name="T9" fmla="*/ 0 h 94"/>
                <a:gd name="T10" fmla="*/ 0 w 59"/>
                <a:gd name="T11" fmla="*/ 94 h 94"/>
                <a:gd name="T12" fmla="*/ 0 w 59"/>
                <a:gd name="T1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94">
                  <a:moveTo>
                    <a:pt x="0" y="94"/>
                  </a:moveTo>
                  <a:lnTo>
                    <a:pt x="29" y="85"/>
                  </a:lnTo>
                  <a:lnTo>
                    <a:pt x="59" y="94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D43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íŝḷide">
              <a:extLst>
                <a:ext uri="{FF2B5EF4-FFF2-40B4-BE49-F238E27FC236}">
                  <a16:creationId xmlns="" xmlns:a16="http://schemas.microsoft.com/office/drawing/2014/main" id="{88EDB8D5-D5A4-4ECF-ACC4-B474636C2EB4}"/>
                </a:ext>
              </a:extLst>
            </p:cNvPr>
            <p:cNvSpPr/>
            <p:nvPr/>
          </p:nvSpPr>
          <p:spPr bwMode="auto">
            <a:xfrm>
              <a:off x="9315505" y="5149253"/>
              <a:ext cx="93582" cy="90411"/>
            </a:xfrm>
            <a:custGeom>
              <a:avLst/>
              <a:gdLst>
                <a:gd name="T0" fmla="*/ 59 w 59"/>
                <a:gd name="T1" fmla="*/ 57 h 57"/>
                <a:gd name="T2" fmla="*/ 0 w 59"/>
                <a:gd name="T3" fmla="*/ 57 h 57"/>
                <a:gd name="T4" fmla="*/ 0 w 59"/>
                <a:gd name="T5" fmla="*/ 0 h 57"/>
                <a:gd name="T6" fmla="*/ 59 w 59"/>
                <a:gd name="T7" fmla="*/ 0 h 57"/>
                <a:gd name="T8" fmla="*/ 59 w 59"/>
                <a:gd name="T9" fmla="*/ 57 h 57"/>
                <a:gd name="T10" fmla="*/ 59 w 59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57">
                  <a:moveTo>
                    <a:pt x="59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57"/>
                  </a:lnTo>
                  <a:lnTo>
                    <a:pt x="59" y="57"/>
                  </a:lnTo>
                  <a:close/>
                </a:path>
              </a:pathLst>
            </a:custGeom>
            <a:solidFill>
              <a:srgbClr val="EB5B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išľïḑé">
              <a:extLst>
                <a:ext uri="{FF2B5EF4-FFF2-40B4-BE49-F238E27FC236}">
                  <a16:creationId xmlns="" xmlns:a16="http://schemas.microsoft.com/office/drawing/2014/main" id="{10B03619-2167-475F-AF9F-4E6D1401A87C}"/>
                </a:ext>
              </a:extLst>
            </p:cNvPr>
            <p:cNvSpPr/>
            <p:nvPr/>
          </p:nvSpPr>
          <p:spPr bwMode="auto">
            <a:xfrm>
              <a:off x="9101375" y="5098497"/>
              <a:ext cx="34895" cy="115788"/>
            </a:xfrm>
            <a:custGeom>
              <a:avLst/>
              <a:gdLst>
                <a:gd name="T0" fmla="*/ 25 w 25"/>
                <a:gd name="T1" fmla="*/ 0 h 84"/>
                <a:gd name="T2" fmla="*/ 20 w 25"/>
                <a:gd name="T3" fmla="*/ 41 h 84"/>
                <a:gd name="T4" fmla="*/ 25 w 25"/>
                <a:gd name="T5" fmla="*/ 84 h 84"/>
                <a:gd name="T6" fmla="*/ 0 w 25"/>
                <a:gd name="T7" fmla="*/ 55 h 84"/>
                <a:gd name="T8" fmla="*/ 0 w 25"/>
                <a:gd name="T9" fmla="*/ 29 h 84"/>
                <a:gd name="T10" fmla="*/ 25 w 25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4">
                  <a:moveTo>
                    <a:pt x="25" y="0"/>
                  </a:moveTo>
                  <a:cubicBezTo>
                    <a:pt x="25" y="0"/>
                    <a:pt x="20" y="11"/>
                    <a:pt x="20" y="41"/>
                  </a:cubicBezTo>
                  <a:cubicBezTo>
                    <a:pt x="20" y="70"/>
                    <a:pt x="25" y="84"/>
                    <a:pt x="25" y="84"/>
                  </a:cubicBezTo>
                  <a:cubicBezTo>
                    <a:pt x="11" y="82"/>
                    <a:pt x="0" y="70"/>
                    <a:pt x="0" y="5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4"/>
                    <a:pt x="11" y="1"/>
                    <a:pt x="25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îŝ1ïďê">
              <a:extLst>
                <a:ext uri="{FF2B5EF4-FFF2-40B4-BE49-F238E27FC236}">
                  <a16:creationId xmlns="" xmlns:a16="http://schemas.microsoft.com/office/drawing/2014/main" id="{716FACB3-5429-4128-A2D8-8421C2B86E25}"/>
                </a:ext>
              </a:extLst>
            </p:cNvPr>
            <p:cNvSpPr/>
            <p:nvPr/>
          </p:nvSpPr>
          <p:spPr bwMode="auto">
            <a:xfrm>
              <a:off x="9123582" y="5096910"/>
              <a:ext cx="19033" cy="117373"/>
            </a:xfrm>
            <a:custGeom>
              <a:avLst/>
              <a:gdLst>
                <a:gd name="T0" fmla="*/ 13 w 13"/>
                <a:gd name="T1" fmla="*/ 2 h 85"/>
                <a:gd name="T2" fmla="*/ 8 w 13"/>
                <a:gd name="T3" fmla="*/ 42 h 85"/>
                <a:gd name="T4" fmla="*/ 13 w 13"/>
                <a:gd name="T5" fmla="*/ 84 h 85"/>
                <a:gd name="T6" fmla="*/ 13 w 13"/>
                <a:gd name="T7" fmla="*/ 85 h 85"/>
                <a:gd name="T8" fmla="*/ 5 w 13"/>
                <a:gd name="T9" fmla="*/ 84 h 85"/>
                <a:gd name="T10" fmla="*/ 0 w 13"/>
                <a:gd name="T11" fmla="*/ 42 h 85"/>
                <a:gd name="T12" fmla="*/ 5 w 13"/>
                <a:gd name="T13" fmla="*/ 2 h 85"/>
                <a:gd name="T14" fmla="*/ 13 w 13"/>
                <a:gd name="T15" fmla="*/ 0 h 85"/>
                <a:gd name="T16" fmla="*/ 13 w 13"/>
                <a:gd name="T17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5">
                  <a:moveTo>
                    <a:pt x="13" y="2"/>
                  </a:moveTo>
                  <a:cubicBezTo>
                    <a:pt x="13" y="2"/>
                    <a:pt x="8" y="14"/>
                    <a:pt x="8" y="42"/>
                  </a:cubicBezTo>
                  <a:cubicBezTo>
                    <a:pt x="8" y="70"/>
                    <a:pt x="13" y="84"/>
                    <a:pt x="13" y="84"/>
                  </a:cubicBezTo>
                  <a:cubicBezTo>
                    <a:pt x="13" y="84"/>
                    <a:pt x="13" y="85"/>
                    <a:pt x="13" y="85"/>
                  </a:cubicBezTo>
                  <a:cubicBezTo>
                    <a:pt x="10" y="85"/>
                    <a:pt x="8" y="85"/>
                    <a:pt x="5" y="84"/>
                  </a:cubicBezTo>
                  <a:cubicBezTo>
                    <a:pt x="4" y="79"/>
                    <a:pt x="0" y="65"/>
                    <a:pt x="0" y="42"/>
                  </a:cubicBezTo>
                  <a:cubicBezTo>
                    <a:pt x="0" y="19"/>
                    <a:pt x="3" y="7"/>
                    <a:pt x="5" y="2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3" y="1"/>
                    <a:pt x="13" y="1"/>
                    <a:pt x="13" y="2"/>
                  </a:cubicBezTo>
                  <a:close/>
                </a:path>
              </a:pathLst>
            </a:custGeom>
            <a:solidFill>
              <a:srgbClr val="B76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í$ľîḑè">
              <a:extLst>
                <a:ext uri="{FF2B5EF4-FFF2-40B4-BE49-F238E27FC236}">
                  <a16:creationId xmlns="" xmlns:a16="http://schemas.microsoft.com/office/drawing/2014/main" id="{14D67531-BDB8-4AA4-84BF-BB10AD38F7D4}"/>
                </a:ext>
              </a:extLst>
            </p:cNvPr>
            <p:cNvSpPr/>
            <p:nvPr/>
          </p:nvSpPr>
          <p:spPr bwMode="auto">
            <a:xfrm>
              <a:off x="9087100" y="5426826"/>
              <a:ext cx="655076" cy="101513"/>
            </a:xfrm>
            <a:custGeom>
              <a:avLst/>
              <a:gdLst>
                <a:gd name="T0" fmla="*/ 446 w 472"/>
                <a:gd name="T1" fmla="*/ 74 h 74"/>
                <a:gd name="T2" fmla="*/ 472 w 472"/>
                <a:gd name="T3" fmla="*/ 48 h 74"/>
                <a:gd name="T4" fmla="*/ 472 w 472"/>
                <a:gd name="T5" fmla="*/ 25 h 74"/>
                <a:gd name="T6" fmla="*/ 446 w 472"/>
                <a:gd name="T7" fmla="*/ 0 h 74"/>
                <a:gd name="T8" fmla="*/ 0 w 472"/>
                <a:gd name="T9" fmla="*/ 0 h 74"/>
                <a:gd name="T10" fmla="*/ 11 w 472"/>
                <a:gd name="T11" fmla="*/ 35 h 74"/>
                <a:gd name="T12" fmla="*/ 0 w 472"/>
                <a:gd name="T13" fmla="*/ 74 h 74"/>
                <a:gd name="T14" fmla="*/ 446 w 472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2" h="74">
                  <a:moveTo>
                    <a:pt x="446" y="74"/>
                  </a:moveTo>
                  <a:cubicBezTo>
                    <a:pt x="460" y="74"/>
                    <a:pt x="472" y="62"/>
                    <a:pt x="472" y="48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11"/>
                    <a:pt x="460" y="0"/>
                    <a:pt x="4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13"/>
                    <a:pt x="11" y="35"/>
                  </a:cubicBezTo>
                  <a:cubicBezTo>
                    <a:pt x="11" y="60"/>
                    <a:pt x="0" y="74"/>
                    <a:pt x="0" y="74"/>
                  </a:cubicBezTo>
                  <a:cubicBezTo>
                    <a:pt x="446" y="74"/>
                    <a:pt x="446" y="74"/>
                    <a:pt x="446" y="74"/>
                  </a:cubicBezTo>
                  <a:close/>
                </a:path>
              </a:pathLst>
            </a:custGeom>
            <a:solidFill>
              <a:srgbClr val="E8E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iṧḻîḍê">
              <a:extLst>
                <a:ext uri="{FF2B5EF4-FFF2-40B4-BE49-F238E27FC236}">
                  <a16:creationId xmlns="" xmlns:a16="http://schemas.microsoft.com/office/drawing/2014/main" id="{18F1D90F-9A5D-4272-8EB6-5DC7E5EAE614}"/>
                </a:ext>
              </a:extLst>
            </p:cNvPr>
            <p:cNvSpPr/>
            <p:nvPr/>
          </p:nvSpPr>
          <p:spPr bwMode="auto">
            <a:xfrm>
              <a:off x="9496324" y="5426826"/>
              <a:ext cx="77721" cy="101513"/>
            </a:xfrm>
            <a:custGeom>
              <a:avLst/>
              <a:gdLst>
                <a:gd name="T0" fmla="*/ 55 w 55"/>
                <a:gd name="T1" fmla="*/ 0 h 74"/>
                <a:gd name="T2" fmla="*/ 0 w 55"/>
                <a:gd name="T3" fmla="*/ 0 h 74"/>
                <a:gd name="T4" fmla="*/ 6 w 55"/>
                <a:gd name="T5" fmla="*/ 36 h 74"/>
                <a:gd name="T6" fmla="*/ 0 w 55"/>
                <a:gd name="T7" fmla="*/ 74 h 74"/>
                <a:gd name="T8" fmla="*/ 55 w 55"/>
                <a:gd name="T9" fmla="*/ 74 h 74"/>
                <a:gd name="T10" fmla="*/ 55 w 55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74">
                  <a:moveTo>
                    <a:pt x="5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11"/>
                    <a:pt x="6" y="36"/>
                  </a:cubicBezTo>
                  <a:cubicBezTo>
                    <a:pt x="6" y="61"/>
                    <a:pt x="0" y="74"/>
                    <a:pt x="0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5" y="0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323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î$ḻïḑé">
              <a:extLst>
                <a:ext uri="{FF2B5EF4-FFF2-40B4-BE49-F238E27FC236}">
                  <a16:creationId xmlns="" xmlns:a16="http://schemas.microsoft.com/office/drawing/2014/main" id="{4D9379A5-E592-4D0A-810E-E91463C4F944}"/>
                </a:ext>
              </a:extLst>
            </p:cNvPr>
            <p:cNvSpPr/>
            <p:nvPr/>
          </p:nvSpPr>
          <p:spPr bwMode="auto">
            <a:xfrm>
              <a:off x="9493151" y="5420481"/>
              <a:ext cx="15862" cy="112615"/>
            </a:xfrm>
            <a:custGeom>
              <a:avLst/>
              <a:gdLst>
                <a:gd name="T0" fmla="*/ 3 w 12"/>
                <a:gd name="T1" fmla="*/ 81 h 81"/>
                <a:gd name="T2" fmla="*/ 2 w 12"/>
                <a:gd name="T3" fmla="*/ 80 h 81"/>
                <a:gd name="T4" fmla="*/ 0 w 12"/>
                <a:gd name="T5" fmla="*/ 76 h 81"/>
                <a:gd name="T6" fmla="*/ 5 w 12"/>
                <a:gd name="T7" fmla="*/ 40 h 81"/>
                <a:gd name="T8" fmla="*/ 0 w 12"/>
                <a:gd name="T9" fmla="*/ 5 h 81"/>
                <a:gd name="T10" fmla="*/ 2 w 12"/>
                <a:gd name="T11" fmla="*/ 1 h 81"/>
                <a:gd name="T12" fmla="*/ 6 w 12"/>
                <a:gd name="T13" fmla="*/ 3 h 81"/>
                <a:gd name="T14" fmla="*/ 12 w 12"/>
                <a:gd name="T15" fmla="*/ 40 h 81"/>
                <a:gd name="T16" fmla="*/ 6 w 12"/>
                <a:gd name="T17" fmla="*/ 79 h 81"/>
                <a:gd name="T18" fmla="*/ 3 w 12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81">
                  <a:moveTo>
                    <a:pt x="3" y="81"/>
                  </a:moveTo>
                  <a:cubicBezTo>
                    <a:pt x="3" y="81"/>
                    <a:pt x="2" y="81"/>
                    <a:pt x="2" y="80"/>
                  </a:cubicBezTo>
                  <a:cubicBezTo>
                    <a:pt x="0" y="80"/>
                    <a:pt x="0" y="78"/>
                    <a:pt x="0" y="76"/>
                  </a:cubicBezTo>
                  <a:cubicBezTo>
                    <a:pt x="0" y="76"/>
                    <a:pt x="5" y="64"/>
                    <a:pt x="5" y="40"/>
                  </a:cubicBezTo>
                  <a:cubicBezTo>
                    <a:pt x="5" y="17"/>
                    <a:pt x="0" y="5"/>
                    <a:pt x="0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5" y="1"/>
                    <a:pt x="6" y="3"/>
                  </a:cubicBezTo>
                  <a:cubicBezTo>
                    <a:pt x="6" y="3"/>
                    <a:pt x="12" y="15"/>
                    <a:pt x="12" y="40"/>
                  </a:cubicBezTo>
                  <a:cubicBezTo>
                    <a:pt x="12" y="65"/>
                    <a:pt x="6" y="78"/>
                    <a:pt x="6" y="79"/>
                  </a:cubicBezTo>
                  <a:cubicBezTo>
                    <a:pt x="6" y="80"/>
                    <a:pt x="4" y="81"/>
                    <a:pt x="3" y="81"/>
                  </a:cubicBezTo>
                  <a:close/>
                </a:path>
              </a:pathLst>
            </a:custGeom>
            <a:solidFill>
              <a:srgbClr val="A75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iṥḷídê">
              <a:extLst>
                <a:ext uri="{FF2B5EF4-FFF2-40B4-BE49-F238E27FC236}">
                  <a16:creationId xmlns="" xmlns:a16="http://schemas.microsoft.com/office/drawing/2014/main" id="{DE2D925D-6571-4D8F-951F-42335643809D}"/>
                </a:ext>
              </a:extLst>
            </p:cNvPr>
            <p:cNvSpPr/>
            <p:nvPr/>
          </p:nvSpPr>
          <p:spPr bwMode="auto">
            <a:xfrm>
              <a:off x="9068068" y="5406208"/>
              <a:ext cx="636041" cy="144339"/>
            </a:xfrm>
            <a:custGeom>
              <a:avLst/>
              <a:gdLst>
                <a:gd name="T0" fmla="*/ 418 w 458"/>
                <a:gd name="T1" fmla="*/ 0 h 104"/>
                <a:gd name="T2" fmla="*/ 0 w 458"/>
                <a:gd name="T3" fmla="*/ 0 h 104"/>
                <a:gd name="T4" fmla="*/ 0 w 458"/>
                <a:gd name="T5" fmla="*/ 15 h 104"/>
                <a:gd name="T6" fmla="*/ 305 w 458"/>
                <a:gd name="T7" fmla="*/ 15 h 104"/>
                <a:gd name="T8" fmla="*/ 331 w 458"/>
                <a:gd name="T9" fmla="*/ 40 h 104"/>
                <a:gd name="T10" fmla="*/ 331 w 458"/>
                <a:gd name="T11" fmla="*/ 63 h 104"/>
                <a:gd name="T12" fmla="*/ 305 w 458"/>
                <a:gd name="T13" fmla="*/ 89 h 104"/>
                <a:gd name="T14" fmla="*/ 0 w 458"/>
                <a:gd name="T15" fmla="*/ 89 h 104"/>
                <a:gd name="T16" fmla="*/ 0 w 458"/>
                <a:gd name="T17" fmla="*/ 104 h 104"/>
                <a:gd name="T18" fmla="*/ 418 w 458"/>
                <a:gd name="T19" fmla="*/ 104 h 104"/>
                <a:gd name="T20" fmla="*/ 458 w 458"/>
                <a:gd name="T21" fmla="*/ 63 h 104"/>
                <a:gd name="T22" fmla="*/ 458 w 458"/>
                <a:gd name="T23" fmla="*/ 40 h 104"/>
                <a:gd name="T24" fmla="*/ 418 w 458"/>
                <a:gd name="T2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8" h="104">
                  <a:moveTo>
                    <a:pt x="4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05" y="15"/>
                    <a:pt x="305" y="15"/>
                    <a:pt x="305" y="15"/>
                  </a:cubicBezTo>
                  <a:cubicBezTo>
                    <a:pt x="320" y="15"/>
                    <a:pt x="331" y="26"/>
                    <a:pt x="331" y="40"/>
                  </a:cubicBezTo>
                  <a:cubicBezTo>
                    <a:pt x="331" y="63"/>
                    <a:pt x="331" y="63"/>
                    <a:pt x="331" y="63"/>
                  </a:cubicBezTo>
                  <a:cubicBezTo>
                    <a:pt x="331" y="77"/>
                    <a:pt x="320" y="89"/>
                    <a:pt x="305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18" y="104"/>
                    <a:pt x="418" y="104"/>
                    <a:pt x="418" y="104"/>
                  </a:cubicBezTo>
                  <a:cubicBezTo>
                    <a:pt x="440" y="104"/>
                    <a:pt x="458" y="86"/>
                    <a:pt x="458" y="63"/>
                  </a:cubicBezTo>
                  <a:cubicBezTo>
                    <a:pt x="458" y="40"/>
                    <a:pt x="458" y="40"/>
                    <a:pt x="458" y="40"/>
                  </a:cubicBezTo>
                  <a:cubicBezTo>
                    <a:pt x="458" y="18"/>
                    <a:pt x="440" y="0"/>
                    <a:pt x="418" y="0"/>
                  </a:cubicBezTo>
                  <a:close/>
                </a:path>
              </a:pathLst>
            </a:custGeom>
            <a:solidFill>
              <a:srgbClr val="E9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íṩļíḓê">
              <a:extLst>
                <a:ext uri="{FF2B5EF4-FFF2-40B4-BE49-F238E27FC236}">
                  <a16:creationId xmlns="" xmlns:a16="http://schemas.microsoft.com/office/drawing/2014/main" id="{BF960467-1468-4431-8052-C21A4E178EB4}"/>
                </a:ext>
              </a:extLst>
            </p:cNvPr>
            <p:cNvSpPr/>
            <p:nvPr/>
          </p:nvSpPr>
          <p:spPr bwMode="auto">
            <a:xfrm>
              <a:off x="9494737" y="5406208"/>
              <a:ext cx="269644" cy="144339"/>
            </a:xfrm>
            <a:custGeom>
              <a:avLst/>
              <a:gdLst>
                <a:gd name="T0" fmla="*/ 152 w 193"/>
                <a:gd name="T1" fmla="*/ 0 h 104"/>
                <a:gd name="T2" fmla="*/ 0 w 193"/>
                <a:gd name="T3" fmla="*/ 0 h 104"/>
                <a:gd name="T4" fmla="*/ 41 w 193"/>
                <a:gd name="T5" fmla="*/ 40 h 104"/>
                <a:gd name="T6" fmla="*/ 41 w 193"/>
                <a:gd name="T7" fmla="*/ 63 h 104"/>
                <a:gd name="T8" fmla="*/ 0 w 193"/>
                <a:gd name="T9" fmla="*/ 104 h 104"/>
                <a:gd name="T10" fmla="*/ 152 w 193"/>
                <a:gd name="T11" fmla="*/ 104 h 104"/>
                <a:gd name="T12" fmla="*/ 193 w 193"/>
                <a:gd name="T13" fmla="*/ 63 h 104"/>
                <a:gd name="T14" fmla="*/ 193 w 193"/>
                <a:gd name="T15" fmla="*/ 40 h 104"/>
                <a:gd name="T16" fmla="*/ 152 w 193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104">
                  <a:moveTo>
                    <a:pt x="1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41" y="18"/>
                    <a:pt x="41" y="40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1" y="86"/>
                    <a:pt x="22" y="104"/>
                    <a:pt x="0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75" y="104"/>
                    <a:pt x="193" y="86"/>
                    <a:pt x="193" y="63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3" y="18"/>
                    <a:pt x="175" y="0"/>
                    <a:pt x="152" y="0"/>
                  </a:cubicBezTo>
                  <a:close/>
                </a:path>
              </a:pathLst>
            </a:custGeom>
            <a:solidFill>
              <a:srgbClr val="FA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îṥlïďê">
              <a:extLst>
                <a:ext uri="{FF2B5EF4-FFF2-40B4-BE49-F238E27FC236}">
                  <a16:creationId xmlns="" xmlns:a16="http://schemas.microsoft.com/office/drawing/2014/main" id="{06247AF9-095D-481B-A4EA-83DB0E3B002C}"/>
                </a:ext>
              </a:extLst>
            </p:cNvPr>
            <p:cNvSpPr/>
            <p:nvPr/>
          </p:nvSpPr>
          <p:spPr bwMode="auto">
            <a:xfrm>
              <a:off x="9494737" y="5520408"/>
              <a:ext cx="261713" cy="30137"/>
            </a:xfrm>
            <a:custGeom>
              <a:avLst/>
              <a:gdLst>
                <a:gd name="T0" fmla="*/ 36 w 188"/>
                <a:gd name="T1" fmla="*/ 0 h 21"/>
                <a:gd name="T2" fmla="*/ 0 w 188"/>
                <a:gd name="T3" fmla="*/ 21 h 21"/>
                <a:gd name="T4" fmla="*/ 152 w 188"/>
                <a:gd name="T5" fmla="*/ 21 h 21"/>
                <a:gd name="T6" fmla="*/ 188 w 188"/>
                <a:gd name="T7" fmla="*/ 0 h 21"/>
                <a:gd name="T8" fmla="*/ 36 w 18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1">
                  <a:moveTo>
                    <a:pt x="36" y="0"/>
                  </a:moveTo>
                  <a:cubicBezTo>
                    <a:pt x="29" y="12"/>
                    <a:pt x="15" y="21"/>
                    <a:pt x="0" y="21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68" y="21"/>
                    <a:pt x="181" y="12"/>
                    <a:pt x="188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E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17" name="内容占位符 2"/>
          <p:cNvSpPr txBox="1">
            <a:spLocks/>
          </p:cNvSpPr>
          <p:nvPr/>
        </p:nvSpPr>
        <p:spPr>
          <a:xfrm>
            <a:off x="573410" y="6030374"/>
            <a:ext cx="1843504" cy="721900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zh-CN" altLang="en-US" sz="2800" dirty="0">
                <a:solidFill>
                  <a:srgbClr val="4BB2F5"/>
                </a:solidFill>
              </a:rPr>
              <a:t>项目选题</a:t>
            </a:r>
          </a:p>
        </p:txBody>
      </p:sp>
      <p:sp>
        <p:nvSpPr>
          <p:cNvPr id="218" name="内容占位符 2"/>
          <p:cNvSpPr txBox="1">
            <a:spLocks/>
          </p:cNvSpPr>
          <p:nvPr/>
        </p:nvSpPr>
        <p:spPr>
          <a:xfrm>
            <a:off x="3296491" y="6030374"/>
            <a:ext cx="1826339" cy="660748"/>
          </a:xfrm>
          <a:prstGeom prst="roundRect">
            <a:avLst/>
          </a:prstGeom>
          <a:solidFill>
            <a:srgbClr val="4BB2F5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spc="300">
                <a:solidFill>
                  <a:srgbClr val="4BB2F5"/>
                </a:solidFill>
              </a:defRPr>
            </a:lvl1pPr>
            <a:lvl2pPr marL="685766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2942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120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298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前期备课</a:t>
            </a:r>
          </a:p>
        </p:txBody>
      </p:sp>
      <p:sp>
        <p:nvSpPr>
          <p:cNvPr id="219" name="内容占位符 2"/>
          <p:cNvSpPr txBox="1">
            <a:spLocks/>
          </p:cNvSpPr>
          <p:nvPr/>
        </p:nvSpPr>
        <p:spPr>
          <a:xfrm>
            <a:off x="6002407" y="6030374"/>
            <a:ext cx="1826339" cy="660748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spc="300">
                <a:solidFill>
                  <a:srgbClr val="4BB2F5"/>
                </a:solidFill>
              </a:defRPr>
            </a:lvl1pPr>
            <a:lvl2pPr marL="685766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2942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120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298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教学过程</a:t>
            </a:r>
          </a:p>
        </p:txBody>
      </p:sp>
      <p:sp>
        <p:nvSpPr>
          <p:cNvPr id="220" name="内容占位符 2"/>
          <p:cNvSpPr txBox="1">
            <a:spLocks/>
          </p:cNvSpPr>
          <p:nvPr/>
        </p:nvSpPr>
        <p:spPr>
          <a:xfrm>
            <a:off x="8708324" y="6030374"/>
            <a:ext cx="1826339" cy="660748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4BB2F5"/>
                </a:solidFill>
              </a:rPr>
              <a:t>实践感悟</a:t>
            </a:r>
            <a:endParaRPr lang="zh-CN" altLang="en-US" sz="2800" dirty="0">
              <a:solidFill>
                <a:srgbClr val="4BB2F5"/>
              </a:solidFill>
            </a:endParaRPr>
          </a:p>
        </p:txBody>
      </p:sp>
      <p:sp>
        <p:nvSpPr>
          <p:cNvPr id="222" name="标题 1"/>
          <p:cNvSpPr>
            <a:spLocks noGrp="1"/>
          </p:cNvSpPr>
          <p:nvPr>
            <p:ph type="title"/>
          </p:nvPr>
        </p:nvSpPr>
        <p:spPr>
          <a:xfrm>
            <a:off x="573410" y="640658"/>
            <a:ext cx="7305845" cy="1028699"/>
          </a:xfrm>
        </p:spPr>
        <p:txBody>
          <a:bodyPr>
            <a:noAutofit/>
          </a:bodyPr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学习策略</a:t>
            </a:r>
            <a:endParaRPr lang="en-US" altLang="zh-CN" dirty="0">
              <a:solidFill>
                <a:srgbClr val="0070C0"/>
              </a:solidFill>
            </a:endParaRPr>
          </a:p>
        </p:txBody>
      </p:sp>
      <p:graphicFrame>
        <p:nvGraphicFramePr>
          <p:cNvPr id="221" name="图示 220"/>
          <p:cNvGraphicFramePr/>
          <p:nvPr>
            <p:extLst>
              <p:ext uri="{D42A27DB-BD31-4B8C-83A1-F6EECF244321}">
                <p14:modId xmlns:p14="http://schemas.microsoft.com/office/powerpoint/2010/main" val="3236291080"/>
              </p:ext>
            </p:extLst>
          </p:nvPr>
        </p:nvGraphicFramePr>
        <p:xfrm>
          <a:off x="3296491" y="1628696"/>
          <a:ext cx="3802939" cy="4058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3514483" y="1964314"/>
            <a:ext cx="818654" cy="3446652"/>
            <a:chOff x="2695829" y="2135546"/>
            <a:chExt cx="818654" cy="3446652"/>
          </a:xfrm>
        </p:grpSpPr>
        <p:sp>
          <p:nvSpPr>
            <p:cNvPr id="224" name="矩形 223"/>
            <p:cNvSpPr/>
            <p:nvPr/>
          </p:nvSpPr>
          <p:spPr>
            <a:xfrm>
              <a:off x="2695829" y="2135546"/>
              <a:ext cx="44114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altLang="zh-CN" sz="3600" b="1" cap="none" spc="0" dirty="0" smtClean="0">
                  <a:ln>
                    <a:solidFill>
                      <a:srgbClr val="4BB2F5"/>
                    </a:solidFill>
                  </a:ln>
                  <a:solidFill>
                    <a:srgbClr val="4BB2F5"/>
                  </a:solidFill>
                  <a:effectLst/>
                </a:rPr>
                <a:t>1</a:t>
              </a:r>
              <a:endParaRPr lang="zh-CN" altLang="en-US" sz="3600" b="1" cap="none" spc="0" dirty="0">
                <a:ln>
                  <a:solidFill>
                    <a:srgbClr val="4BB2F5"/>
                  </a:solidFill>
                </a:ln>
                <a:solidFill>
                  <a:srgbClr val="4BB2F5"/>
                </a:solidFill>
                <a:effectLst/>
              </a:endParaRPr>
            </a:p>
          </p:txBody>
        </p:sp>
        <p:sp>
          <p:nvSpPr>
            <p:cNvPr id="225" name="矩形 224"/>
            <p:cNvSpPr/>
            <p:nvPr/>
          </p:nvSpPr>
          <p:spPr>
            <a:xfrm>
              <a:off x="3073336" y="3122478"/>
              <a:ext cx="44114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altLang="zh-CN" sz="3600" b="1" cap="none" spc="0" dirty="0" smtClean="0">
                  <a:ln>
                    <a:solidFill>
                      <a:srgbClr val="4BB2F5"/>
                    </a:solidFill>
                  </a:ln>
                  <a:solidFill>
                    <a:srgbClr val="4BB2F5"/>
                  </a:solidFill>
                  <a:effectLst/>
                </a:rPr>
                <a:t>2</a:t>
              </a:r>
              <a:endParaRPr lang="zh-CN" altLang="en-US" sz="3600" b="1" cap="none" spc="0" dirty="0">
                <a:ln>
                  <a:solidFill>
                    <a:srgbClr val="4BB2F5"/>
                  </a:solidFill>
                </a:ln>
                <a:solidFill>
                  <a:srgbClr val="4BB2F5"/>
                </a:solidFill>
                <a:effectLst/>
              </a:endParaRPr>
            </a:p>
          </p:txBody>
        </p:sp>
        <p:sp>
          <p:nvSpPr>
            <p:cNvPr id="226" name="矩形 225"/>
            <p:cNvSpPr/>
            <p:nvPr/>
          </p:nvSpPr>
          <p:spPr>
            <a:xfrm>
              <a:off x="3073336" y="4010018"/>
              <a:ext cx="44114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altLang="zh-CN" sz="3600" b="1" cap="none" spc="0" dirty="0" smtClean="0">
                  <a:ln>
                    <a:solidFill>
                      <a:srgbClr val="4BB2F5"/>
                    </a:solidFill>
                  </a:ln>
                  <a:solidFill>
                    <a:srgbClr val="4BB2F5"/>
                  </a:solidFill>
                  <a:effectLst/>
                </a:rPr>
                <a:t>3</a:t>
              </a:r>
              <a:endParaRPr lang="zh-CN" altLang="en-US" sz="3600" b="1" cap="none" spc="0" dirty="0">
                <a:ln>
                  <a:solidFill>
                    <a:srgbClr val="4BB2F5"/>
                  </a:solidFill>
                </a:ln>
                <a:solidFill>
                  <a:srgbClr val="4BB2F5"/>
                </a:solidFill>
                <a:effectLst/>
              </a:endParaRPr>
            </a:p>
          </p:txBody>
        </p:sp>
        <p:sp>
          <p:nvSpPr>
            <p:cNvPr id="227" name="矩形 226"/>
            <p:cNvSpPr/>
            <p:nvPr/>
          </p:nvSpPr>
          <p:spPr>
            <a:xfrm>
              <a:off x="2695829" y="4935867"/>
              <a:ext cx="44114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altLang="zh-CN" sz="3600" b="1" cap="none" spc="0" dirty="0" smtClean="0">
                  <a:ln>
                    <a:solidFill>
                      <a:srgbClr val="4BB2F5"/>
                    </a:solidFill>
                  </a:ln>
                  <a:solidFill>
                    <a:srgbClr val="4BB2F5"/>
                  </a:solidFill>
                  <a:effectLst/>
                </a:rPr>
                <a:t>4</a:t>
              </a:r>
              <a:endParaRPr lang="zh-CN" altLang="en-US" sz="3600" b="1" cap="none" spc="0" dirty="0">
                <a:ln>
                  <a:solidFill>
                    <a:srgbClr val="4BB2F5"/>
                  </a:solidFill>
                </a:ln>
                <a:solidFill>
                  <a:srgbClr val="4BB2F5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0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4501"/>
            <a:ext cx="6039220" cy="1028699"/>
          </a:xfrm>
        </p:spPr>
        <p:txBody>
          <a:bodyPr/>
          <a:lstStyle/>
          <a:p>
            <a:pPr defTabSz="914400"/>
            <a:r>
              <a:rPr lang="zh-CN" altLang="en-US" dirty="0" smtClean="0">
                <a:solidFill>
                  <a:srgbClr val="0070C0"/>
                </a:solidFill>
              </a:rPr>
              <a:t>确立项目</a:t>
            </a:r>
            <a:r>
              <a:rPr lang="zh-CN" altLang="en-US" dirty="0">
                <a:solidFill>
                  <a:srgbClr val="0070C0"/>
                </a:solidFill>
              </a:rPr>
              <a:t>学习的流程</a:t>
            </a:r>
          </a:p>
        </p:txBody>
      </p:sp>
      <p:graphicFrame>
        <p:nvGraphicFramePr>
          <p:cNvPr id="221" name="图示 220"/>
          <p:cNvGraphicFramePr/>
          <p:nvPr>
            <p:extLst>
              <p:ext uri="{D42A27DB-BD31-4B8C-83A1-F6EECF244321}">
                <p14:modId xmlns:p14="http://schemas.microsoft.com/office/powerpoint/2010/main" val="3543578855"/>
              </p:ext>
            </p:extLst>
          </p:nvPr>
        </p:nvGraphicFramePr>
        <p:xfrm>
          <a:off x="342900" y="1823688"/>
          <a:ext cx="11506200" cy="3928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内容占位符 2"/>
          <p:cNvSpPr txBox="1">
            <a:spLocks/>
          </p:cNvSpPr>
          <p:nvPr/>
        </p:nvSpPr>
        <p:spPr>
          <a:xfrm>
            <a:off x="573410" y="6030374"/>
            <a:ext cx="1843504" cy="721900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zh-CN" altLang="en-US" sz="2800" dirty="0">
                <a:solidFill>
                  <a:srgbClr val="4BB2F5"/>
                </a:solidFill>
              </a:rPr>
              <a:t>项目选题</a:t>
            </a: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3296491" y="6030374"/>
            <a:ext cx="1826339" cy="660748"/>
          </a:xfrm>
          <a:prstGeom prst="roundRect">
            <a:avLst/>
          </a:prstGeom>
          <a:solidFill>
            <a:srgbClr val="4BB2F5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spc="300">
                <a:solidFill>
                  <a:srgbClr val="4BB2F5"/>
                </a:solidFill>
              </a:defRPr>
            </a:lvl1pPr>
            <a:lvl2pPr marL="685766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2942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120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298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前期备课</a:t>
            </a: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6002407" y="6030374"/>
            <a:ext cx="1826339" cy="660748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defPPr>
              <a:defRPr lang="zh-CN"/>
            </a:defPPr>
            <a:lvl1pPr indent="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spc="300">
                <a:solidFill>
                  <a:srgbClr val="4BB2F5"/>
                </a:solidFill>
              </a:defRPr>
            </a:lvl1pPr>
            <a:lvl2pPr marL="685766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2942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120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298" indent="-228589" defTabSz="914354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教学过程</a:t>
            </a: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8708324" y="6030374"/>
            <a:ext cx="1826339" cy="660748"/>
          </a:xfrm>
          <a:prstGeom prst="roundRect">
            <a:avLst/>
          </a:prstGeom>
          <a:solidFill>
            <a:schemeClr val="bg1"/>
          </a:solidFill>
          <a:ln>
            <a:solidFill>
              <a:srgbClr val="4BB2F5"/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589" indent="-228589" algn="l" defTabSz="914354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4BB2F5"/>
                </a:solidFill>
              </a:rPr>
              <a:t>实践感悟</a:t>
            </a:r>
            <a:endParaRPr lang="zh-CN" altLang="en-US" sz="2800" dirty="0">
              <a:solidFill>
                <a:srgbClr val="4BB2F5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416914" y="1638300"/>
            <a:ext cx="4974486" cy="4113921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2800" spc="300" dirty="0"/>
          </a:p>
        </p:txBody>
      </p:sp>
    </p:spTree>
    <p:extLst>
      <p:ext uri="{BB962C8B-B14F-4D97-AF65-F5344CB8AC3E}">
        <p14:creationId xmlns:p14="http://schemas.microsoft.com/office/powerpoint/2010/main" val="16078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a8fc0356-9705-4a84-9d3d-f05ff8f647f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d69ff789-d64c-44e3-bbdd-c08593c575c4"/>
</p:tagLst>
</file>

<file path=ppt/theme/theme1.xml><?xml version="1.0" encoding="utf-8"?>
<a:theme xmlns:a="http://schemas.openxmlformats.org/drawingml/2006/main" name="主题5">
  <a:themeElements>
    <a:clrScheme name="自定义 4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4A83B3"/>
      </a:accent1>
      <a:accent2>
        <a:srgbClr val="54B5AB"/>
      </a:accent2>
      <a:accent3>
        <a:srgbClr val="6F6AA4"/>
      </a:accent3>
      <a:accent4>
        <a:srgbClr val="20889E"/>
      </a:accent4>
      <a:accent5>
        <a:srgbClr val="44A391"/>
      </a:accent5>
      <a:accent6>
        <a:srgbClr val="5D5D9F"/>
      </a:accent6>
      <a:hlink>
        <a:srgbClr val="86BC25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7664">
              <a:srgbClr val="4BB2F5"/>
            </a:gs>
            <a:gs pos="2000">
              <a:srgbClr val="54A7F3"/>
            </a:gs>
            <a:gs pos="100000">
              <a:srgbClr val="4BB4F6"/>
            </a:gs>
          </a:gsLst>
          <a:lin ang="16200000" scaled="1"/>
        </a:gradFill>
      </a:spPr>
      <a:bodyPr wrap="square" rtlCol="0" anchor="ctr">
        <a:spAutoFit/>
      </a:bodyPr>
      <a:lstStyle>
        <a:defPPr algn="ctr">
          <a:defRPr sz="2800" spc="300" dirty="0"/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自定义设计方案">
  <a:themeElements>
    <a:clrScheme name="自定义 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C5B3E"/>
      </a:accent1>
      <a:accent2>
        <a:srgbClr val="FF9900"/>
      </a:accent2>
      <a:accent3>
        <a:srgbClr val="DC5B3E"/>
      </a:accent3>
      <a:accent4>
        <a:srgbClr val="FF9900"/>
      </a:accent4>
      <a:accent5>
        <a:srgbClr val="DC5B3E"/>
      </a:accent5>
      <a:accent6>
        <a:srgbClr val="FF9900"/>
      </a:accent6>
      <a:hlink>
        <a:srgbClr val="DC5B3E"/>
      </a:hlink>
      <a:folHlink>
        <a:srgbClr val="FF99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主题5">
  <a:themeElements>
    <a:clrScheme name="自定义 4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4A83B3"/>
      </a:accent1>
      <a:accent2>
        <a:srgbClr val="54B5AB"/>
      </a:accent2>
      <a:accent3>
        <a:srgbClr val="6F6AA4"/>
      </a:accent3>
      <a:accent4>
        <a:srgbClr val="20889E"/>
      </a:accent4>
      <a:accent5>
        <a:srgbClr val="44A391"/>
      </a:accent5>
      <a:accent6>
        <a:srgbClr val="5D5D9F"/>
      </a:accent6>
      <a:hlink>
        <a:srgbClr val="86BC25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7664">
              <a:srgbClr val="4BB2F5"/>
            </a:gs>
            <a:gs pos="2000">
              <a:srgbClr val="54A7F3"/>
            </a:gs>
            <a:gs pos="100000">
              <a:srgbClr val="4BB4F6"/>
            </a:gs>
          </a:gsLst>
          <a:lin ang="16200000" scaled="1"/>
        </a:gradFill>
      </a:spPr>
      <a:bodyPr wrap="square" rtlCol="0" anchor="ctr">
        <a:spAutoFit/>
      </a:bodyPr>
      <a:lstStyle>
        <a:defPPr algn="ctr">
          <a:defRPr sz="2800" spc="300" dirty="0"/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主题5" id="{B8EDB911-D765-4A7B-BBC7-40DBB672FBA6}" vid="{AECAB1C0-5DF6-436C-85E8-20094DBE11C0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2905</TotalTime>
  <Words>743</Words>
  <Application>Microsoft Office PowerPoint</Application>
  <PresentationFormat>自定义</PresentationFormat>
  <Paragraphs>277</Paragraphs>
  <Slides>21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主题5</vt:lpstr>
      <vt:lpstr>自定义设计方案</vt:lpstr>
      <vt:lpstr>1_主题5</vt:lpstr>
      <vt:lpstr>项目学习在高中信息课中的教学实践       ——以《算法与程序实现》项目教学研究为例</vt:lpstr>
      <vt:lpstr>交流内容：</vt:lpstr>
      <vt:lpstr>我们课题的选题缘由</vt:lpstr>
      <vt:lpstr>PowerPoint 演示文稿</vt:lpstr>
      <vt:lpstr>关于项目学习</vt:lpstr>
      <vt:lpstr>项目选题原则</vt:lpstr>
      <vt:lpstr>PowerPoint 演示文稿</vt:lpstr>
      <vt:lpstr>学习策略</vt:lpstr>
      <vt:lpstr>确立项目学习的流程</vt:lpstr>
      <vt:lpstr>关于学生学习资源的准备</vt:lpstr>
      <vt:lpstr>视频类资源</vt:lpstr>
      <vt:lpstr>文本类资源</vt:lpstr>
      <vt:lpstr>程序类资源</vt:lpstr>
      <vt:lpstr>关于学生学习工具的准备</vt:lpstr>
      <vt:lpstr>教学设计的流程</vt:lpstr>
      <vt:lpstr>小组合作过程</vt:lpstr>
      <vt:lpstr>        项目开发团队</vt:lpstr>
      <vt:lpstr>评价策略</vt:lpstr>
      <vt:lpstr>从传统教学到项目学习平稳过渡的问题及对策</vt:lpstr>
      <vt:lpstr>实践数据收集与分析</vt:lpstr>
      <vt:lpstr>感谢指正！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nylee</cp:lastModifiedBy>
  <cp:revision>132</cp:revision>
  <cp:lastPrinted>2018-01-28T16:00:00Z</cp:lastPrinted>
  <dcterms:created xsi:type="dcterms:W3CDTF">2018-01-28T16:00:00Z</dcterms:created>
  <dcterms:modified xsi:type="dcterms:W3CDTF">2018-07-28T18:42:10Z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