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5" r:id="rId2"/>
    <p:sldId id="327" r:id="rId3"/>
    <p:sldId id="257" r:id="rId4"/>
    <p:sldId id="322" r:id="rId5"/>
    <p:sldId id="339" r:id="rId6"/>
    <p:sldId id="314" r:id="rId7"/>
    <p:sldId id="342" r:id="rId8"/>
    <p:sldId id="264" r:id="rId9"/>
    <p:sldId id="269" r:id="rId10"/>
    <p:sldId id="330" r:id="rId11"/>
    <p:sldId id="329" r:id="rId12"/>
    <p:sldId id="270" r:id="rId13"/>
    <p:sldId id="331" r:id="rId14"/>
    <p:sldId id="333" r:id="rId15"/>
    <p:sldId id="315" r:id="rId16"/>
    <p:sldId id="341" r:id="rId17"/>
    <p:sldId id="332" r:id="rId18"/>
    <p:sldId id="337" r:id="rId19"/>
    <p:sldId id="338" r:id="rId20"/>
    <p:sldId id="340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55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D11"/>
    <a:srgbClr val="99C049"/>
    <a:srgbClr val="9CC348"/>
    <a:srgbClr val="AFCE5C"/>
    <a:srgbClr val="B2F2B0"/>
    <a:srgbClr val="85AD32"/>
    <a:srgbClr val="4AA44A"/>
    <a:srgbClr val="0062AC"/>
    <a:srgbClr val="0F8FEF"/>
    <a:srgbClr val="4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3895" autoAdjust="0"/>
  </p:normalViewPr>
  <p:slideViewPr>
    <p:cSldViewPr snapToGrid="0">
      <p:cViewPr varScale="1">
        <p:scale>
          <a:sx n="96" d="100"/>
          <a:sy n="96" d="100"/>
        </p:scale>
        <p:origin x="86" y="91"/>
      </p:cViewPr>
      <p:guideLst>
        <p:guide orient="horz" pos="1049"/>
        <p:guide pos="5541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4493BB-67FF-4964-8799-14930462E982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zh-CN" altLang="en-US"/>
        </a:p>
      </dgm:t>
    </dgm:pt>
    <dgm:pt modelId="{6C676633-BDF0-4A72-BA13-BB950BCBC895}">
      <dgm:prSet phldrT="[文本]" custT="1"/>
      <dgm:spPr/>
      <dgm:t>
        <a:bodyPr/>
        <a:lstStyle/>
        <a:p>
          <a:r>
            <a:rPr lang="zh-CN" altLang="en-US" sz="2000" dirty="0"/>
            <a:t>必修模块</a:t>
          </a:r>
        </a:p>
      </dgm:t>
    </dgm:pt>
    <dgm:pt modelId="{6C28D4C4-4220-4E68-B7C8-A9C79520D8EB}" type="parTrans" cxnId="{C73C7187-D7EC-4D3A-AE34-EB1A7F2A8252}">
      <dgm:prSet/>
      <dgm:spPr/>
      <dgm:t>
        <a:bodyPr/>
        <a:lstStyle/>
        <a:p>
          <a:endParaRPr lang="zh-CN" altLang="en-US" sz="2000"/>
        </a:p>
      </dgm:t>
    </dgm:pt>
    <dgm:pt modelId="{15BE9370-8438-42EF-B97B-0D44E794B874}" type="sibTrans" cxnId="{C73C7187-D7EC-4D3A-AE34-EB1A7F2A8252}">
      <dgm:prSet/>
      <dgm:spPr/>
      <dgm:t>
        <a:bodyPr/>
        <a:lstStyle/>
        <a:p>
          <a:endParaRPr lang="zh-CN" altLang="en-US" sz="2000"/>
        </a:p>
      </dgm:t>
    </dgm:pt>
    <dgm:pt modelId="{1BAFFE0C-F1FA-4B72-8DED-CECE15544C24}">
      <dgm:prSet phldrT="[文本]" custT="1"/>
      <dgm:spPr/>
      <dgm:t>
        <a:bodyPr/>
        <a:lstStyle/>
        <a:p>
          <a:r>
            <a:rPr lang="zh-CN" altLang="en-US" sz="2000" b="1" dirty="0">
              <a:solidFill>
                <a:srgbClr val="FF0000"/>
              </a:solidFill>
            </a:rPr>
            <a:t>数据与计算</a:t>
          </a:r>
        </a:p>
      </dgm:t>
    </dgm:pt>
    <dgm:pt modelId="{007591B9-4253-428C-AFF0-ED6DA4A6F0C4}" type="parTrans" cxnId="{81CAD057-1080-461F-A9B4-97E5F52A5A65}">
      <dgm:prSet/>
      <dgm:spPr/>
      <dgm:t>
        <a:bodyPr/>
        <a:lstStyle/>
        <a:p>
          <a:endParaRPr lang="zh-CN" altLang="en-US" sz="2000"/>
        </a:p>
      </dgm:t>
    </dgm:pt>
    <dgm:pt modelId="{B881215B-DDD7-4146-9B9D-3A9DC6A481D7}" type="sibTrans" cxnId="{81CAD057-1080-461F-A9B4-97E5F52A5A65}">
      <dgm:prSet/>
      <dgm:spPr/>
      <dgm:t>
        <a:bodyPr/>
        <a:lstStyle/>
        <a:p>
          <a:endParaRPr lang="zh-CN" altLang="en-US" sz="2000"/>
        </a:p>
      </dgm:t>
    </dgm:pt>
    <dgm:pt modelId="{B5516441-5D17-40EF-8378-C5B0D4DBC600}">
      <dgm:prSet phldrT="[文本]" custT="1"/>
      <dgm:spPr/>
      <dgm:t>
        <a:bodyPr/>
        <a:lstStyle/>
        <a:p>
          <a:r>
            <a:rPr lang="zh-CN" altLang="en-US" sz="2000" dirty="0"/>
            <a:t>数据与</a:t>
          </a:r>
          <a:endParaRPr lang="en-US" altLang="zh-CN" sz="2000" dirty="0"/>
        </a:p>
        <a:p>
          <a:r>
            <a:rPr lang="zh-CN" altLang="en-US" sz="2000" dirty="0"/>
            <a:t>信息</a:t>
          </a:r>
        </a:p>
      </dgm:t>
    </dgm:pt>
    <dgm:pt modelId="{3075BD4E-E7AC-4700-A708-0A9929FFBB84}" type="parTrans" cxnId="{630D7D57-1C06-4919-ABF3-D84F0BC1F457}">
      <dgm:prSet/>
      <dgm:spPr/>
      <dgm:t>
        <a:bodyPr/>
        <a:lstStyle/>
        <a:p>
          <a:endParaRPr lang="zh-CN" altLang="en-US" sz="2000"/>
        </a:p>
      </dgm:t>
    </dgm:pt>
    <dgm:pt modelId="{20C5A0E4-64A1-4CCA-9E20-1245C35B4BD4}" type="sibTrans" cxnId="{630D7D57-1C06-4919-ABF3-D84F0BC1F457}">
      <dgm:prSet/>
      <dgm:spPr/>
      <dgm:t>
        <a:bodyPr/>
        <a:lstStyle/>
        <a:p>
          <a:endParaRPr lang="zh-CN" altLang="en-US" sz="2000"/>
        </a:p>
      </dgm:t>
    </dgm:pt>
    <dgm:pt modelId="{6B7CBB9F-8FE0-4AB0-9895-7C178C3388B4}">
      <dgm:prSet phldrT="[文本]" custT="1"/>
      <dgm:spPr/>
      <dgm:t>
        <a:bodyPr/>
        <a:lstStyle/>
        <a:p>
          <a:r>
            <a:rPr lang="zh-CN" altLang="en-US" sz="2000" dirty="0"/>
            <a:t>数据处理与应用</a:t>
          </a:r>
        </a:p>
      </dgm:t>
    </dgm:pt>
    <dgm:pt modelId="{73E71364-764D-4F79-81C3-F67ECEFCCA5C}" type="parTrans" cxnId="{A883F268-4F42-443F-9B22-69B243D55589}">
      <dgm:prSet/>
      <dgm:spPr/>
      <dgm:t>
        <a:bodyPr/>
        <a:lstStyle/>
        <a:p>
          <a:endParaRPr lang="zh-CN" altLang="en-US" sz="2000"/>
        </a:p>
      </dgm:t>
    </dgm:pt>
    <dgm:pt modelId="{FD55E37E-AF35-4591-9D03-E97E8A4B9C06}" type="sibTrans" cxnId="{A883F268-4F42-443F-9B22-69B243D55589}">
      <dgm:prSet/>
      <dgm:spPr/>
      <dgm:t>
        <a:bodyPr/>
        <a:lstStyle/>
        <a:p>
          <a:endParaRPr lang="zh-CN" altLang="en-US" sz="2000"/>
        </a:p>
      </dgm:t>
    </dgm:pt>
    <dgm:pt modelId="{CD986F3F-D9C2-4A7E-B45C-97B700CA2F6E}">
      <dgm:prSet phldrT="[文本]" custT="1"/>
      <dgm:spPr/>
      <dgm:t>
        <a:bodyPr/>
        <a:lstStyle/>
        <a:p>
          <a:r>
            <a:rPr lang="zh-CN" altLang="en-US" sz="2000" dirty="0"/>
            <a:t>信息系统与社会</a:t>
          </a:r>
        </a:p>
      </dgm:t>
    </dgm:pt>
    <dgm:pt modelId="{57B9EA3C-31C7-44D6-8D12-4EF348AF4919}" type="parTrans" cxnId="{C3F20181-16DD-47DD-AEB3-9E54C9D70767}">
      <dgm:prSet/>
      <dgm:spPr/>
      <dgm:t>
        <a:bodyPr/>
        <a:lstStyle/>
        <a:p>
          <a:endParaRPr lang="zh-CN" altLang="en-US" sz="2000"/>
        </a:p>
      </dgm:t>
    </dgm:pt>
    <dgm:pt modelId="{12D3E1F3-3FF9-4F70-A8F6-03EE7670B6B2}" type="sibTrans" cxnId="{C3F20181-16DD-47DD-AEB3-9E54C9D70767}">
      <dgm:prSet/>
      <dgm:spPr/>
      <dgm:t>
        <a:bodyPr/>
        <a:lstStyle/>
        <a:p>
          <a:endParaRPr lang="zh-CN" altLang="en-US" sz="2000"/>
        </a:p>
      </dgm:t>
    </dgm:pt>
    <dgm:pt modelId="{1DC9D5C3-BEB9-4E57-8137-90CCBA76D543}">
      <dgm:prSet phldrT="[文本]" custT="1"/>
      <dgm:spPr/>
      <dgm:t>
        <a:bodyPr/>
        <a:lstStyle/>
        <a:p>
          <a:r>
            <a:rPr lang="en-US" altLang="zh-CN" sz="4400" dirty="0"/>
            <a:t>……</a:t>
          </a:r>
          <a:endParaRPr lang="zh-CN" altLang="en-US" sz="4400" dirty="0"/>
        </a:p>
      </dgm:t>
    </dgm:pt>
    <dgm:pt modelId="{93BAE694-21D9-4C45-8B90-17C171FA0947}" type="parTrans" cxnId="{9B8E05DA-5CEF-4D91-9311-6CB06E451991}">
      <dgm:prSet/>
      <dgm:spPr/>
      <dgm:t>
        <a:bodyPr/>
        <a:lstStyle/>
        <a:p>
          <a:endParaRPr lang="zh-CN" altLang="en-US" sz="2000"/>
        </a:p>
      </dgm:t>
    </dgm:pt>
    <dgm:pt modelId="{6F4889AB-272D-4C22-ADBD-E875066304A0}" type="sibTrans" cxnId="{9B8E05DA-5CEF-4D91-9311-6CB06E451991}">
      <dgm:prSet/>
      <dgm:spPr/>
      <dgm:t>
        <a:bodyPr/>
        <a:lstStyle/>
        <a:p>
          <a:endParaRPr lang="zh-CN" altLang="en-US" sz="2000"/>
        </a:p>
      </dgm:t>
    </dgm:pt>
    <dgm:pt modelId="{03AA5C13-06E8-4D5D-95C0-CC0E59ECD4D0}">
      <dgm:prSet custT="1"/>
      <dgm:spPr/>
      <dgm:t>
        <a:bodyPr/>
        <a:lstStyle/>
        <a:p>
          <a:r>
            <a:rPr lang="zh-CN" alt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算法与程序实现</a:t>
          </a:r>
        </a:p>
      </dgm:t>
    </dgm:pt>
    <dgm:pt modelId="{CA6A9753-782E-492F-8778-4E672A20AE85}" type="parTrans" cxnId="{A1A08FF3-8FB1-46E7-9609-90BF859D72B1}">
      <dgm:prSet/>
      <dgm:spPr/>
      <dgm:t>
        <a:bodyPr/>
        <a:lstStyle/>
        <a:p>
          <a:endParaRPr lang="zh-CN" altLang="en-US"/>
        </a:p>
      </dgm:t>
    </dgm:pt>
    <dgm:pt modelId="{652CEB8D-8B17-400F-A83B-0B71F9E21500}" type="sibTrans" cxnId="{A1A08FF3-8FB1-46E7-9609-90BF859D72B1}">
      <dgm:prSet/>
      <dgm:spPr/>
      <dgm:t>
        <a:bodyPr/>
        <a:lstStyle/>
        <a:p>
          <a:endParaRPr lang="zh-CN" altLang="en-US"/>
        </a:p>
      </dgm:t>
    </dgm:pt>
    <dgm:pt modelId="{C4ED81D9-7240-44CE-8988-C0E3C0546788}">
      <dgm:prSet/>
      <dgm:spPr/>
      <dgm:t>
        <a:bodyPr/>
        <a:lstStyle/>
        <a:p>
          <a:r>
            <a:rPr lang="en-US" altLang="zh-CN"/>
            <a:t>……</a:t>
          </a:r>
          <a:endParaRPr lang="zh-CN" altLang="en-US" dirty="0"/>
        </a:p>
      </dgm:t>
    </dgm:pt>
    <dgm:pt modelId="{7B779EA8-0ECE-41EE-905E-037B1CAB2832}" type="parTrans" cxnId="{36785B2C-6B13-41F0-B672-625764F01ED6}">
      <dgm:prSet/>
      <dgm:spPr/>
      <dgm:t>
        <a:bodyPr/>
        <a:lstStyle/>
        <a:p>
          <a:endParaRPr lang="zh-CN" altLang="en-US"/>
        </a:p>
      </dgm:t>
    </dgm:pt>
    <dgm:pt modelId="{145D2472-AD67-4F92-8522-EF1E2AB03696}" type="sibTrans" cxnId="{36785B2C-6B13-41F0-B672-625764F01ED6}">
      <dgm:prSet/>
      <dgm:spPr/>
      <dgm:t>
        <a:bodyPr/>
        <a:lstStyle/>
        <a:p>
          <a:endParaRPr lang="zh-CN" altLang="en-US"/>
        </a:p>
      </dgm:t>
    </dgm:pt>
    <dgm:pt modelId="{EA7B18DE-FF26-488A-9500-6CFD4353F580}" type="pres">
      <dgm:prSet presAssocID="{B94493BB-67FF-4964-8799-14930462E9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A619F1-8343-49CB-9D90-145C65C1A8CA}" type="pres">
      <dgm:prSet presAssocID="{6C676633-BDF0-4A72-BA13-BB950BCBC895}" presName="hierRoot1" presStyleCnt="0"/>
      <dgm:spPr/>
    </dgm:pt>
    <dgm:pt modelId="{E2DD6D0C-B8E3-4D0E-BE7E-9E20340246DC}" type="pres">
      <dgm:prSet presAssocID="{6C676633-BDF0-4A72-BA13-BB950BCBC895}" presName="composite" presStyleCnt="0"/>
      <dgm:spPr/>
    </dgm:pt>
    <dgm:pt modelId="{FABF01F1-030D-48AA-BB8C-E8E165C16D93}" type="pres">
      <dgm:prSet presAssocID="{6C676633-BDF0-4A72-BA13-BB950BCBC895}" presName="background" presStyleLbl="node0" presStyleIdx="0" presStyleCnt="1"/>
      <dgm:spPr>
        <a:solidFill>
          <a:srgbClr val="568D11"/>
        </a:solidFill>
      </dgm:spPr>
    </dgm:pt>
    <dgm:pt modelId="{A77C8339-361D-4A01-9BA8-202FC79F9A29}" type="pres">
      <dgm:prSet presAssocID="{6C676633-BDF0-4A72-BA13-BB950BCBC895}" presName="text" presStyleLbl="fgAcc0" presStyleIdx="0" presStyleCnt="1">
        <dgm:presLayoutVars>
          <dgm:chPref val="3"/>
        </dgm:presLayoutVars>
      </dgm:prSet>
      <dgm:spPr/>
    </dgm:pt>
    <dgm:pt modelId="{183145F8-E877-4BDB-AF89-248F38304C08}" type="pres">
      <dgm:prSet presAssocID="{6C676633-BDF0-4A72-BA13-BB950BCBC895}" presName="hierChild2" presStyleCnt="0"/>
      <dgm:spPr/>
    </dgm:pt>
    <dgm:pt modelId="{002C57F0-8937-4817-A8A9-60EF5D4F6B88}" type="pres">
      <dgm:prSet presAssocID="{007591B9-4253-428C-AFF0-ED6DA4A6F0C4}" presName="Name10" presStyleLbl="parChTrans1D2" presStyleIdx="0" presStyleCnt="2"/>
      <dgm:spPr/>
    </dgm:pt>
    <dgm:pt modelId="{7A1AFBA2-7832-486D-A859-77A81C45AACE}" type="pres">
      <dgm:prSet presAssocID="{1BAFFE0C-F1FA-4B72-8DED-CECE15544C24}" presName="hierRoot2" presStyleCnt="0"/>
      <dgm:spPr/>
    </dgm:pt>
    <dgm:pt modelId="{A290A947-3A12-4B9B-91C1-A7525C9CD4F6}" type="pres">
      <dgm:prSet presAssocID="{1BAFFE0C-F1FA-4B72-8DED-CECE15544C24}" presName="composite2" presStyleCnt="0"/>
      <dgm:spPr/>
    </dgm:pt>
    <dgm:pt modelId="{0EA0FB0C-64FC-4594-A9D4-571607C15D35}" type="pres">
      <dgm:prSet presAssocID="{1BAFFE0C-F1FA-4B72-8DED-CECE15544C24}" presName="background2" presStyleLbl="node2" presStyleIdx="0" presStyleCnt="2"/>
      <dgm:spPr>
        <a:solidFill>
          <a:srgbClr val="568D11"/>
        </a:solidFill>
      </dgm:spPr>
    </dgm:pt>
    <dgm:pt modelId="{D9719717-4208-4C4F-993A-468604FFA087}" type="pres">
      <dgm:prSet presAssocID="{1BAFFE0C-F1FA-4B72-8DED-CECE15544C24}" presName="text2" presStyleLbl="fgAcc2" presStyleIdx="0" presStyleCnt="2" custScaleX="161832">
        <dgm:presLayoutVars>
          <dgm:chPref val="3"/>
        </dgm:presLayoutVars>
      </dgm:prSet>
      <dgm:spPr/>
    </dgm:pt>
    <dgm:pt modelId="{97BA62F8-AA59-496C-9F27-B01011D8B8EC}" type="pres">
      <dgm:prSet presAssocID="{1BAFFE0C-F1FA-4B72-8DED-CECE15544C24}" presName="hierChild3" presStyleCnt="0"/>
      <dgm:spPr/>
    </dgm:pt>
    <dgm:pt modelId="{5EA0AABC-AF35-45EE-B700-DEC77150FB11}" type="pres">
      <dgm:prSet presAssocID="{3075BD4E-E7AC-4700-A708-0A9929FFBB84}" presName="Name17" presStyleLbl="parChTrans1D3" presStyleIdx="0" presStyleCnt="5"/>
      <dgm:spPr/>
    </dgm:pt>
    <dgm:pt modelId="{C6551B38-18FB-4DDA-8811-B9489B7E81C3}" type="pres">
      <dgm:prSet presAssocID="{B5516441-5D17-40EF-8378-C5B0D4DBC600}" presName="hierRoot3" presStyleCnt="0"/>
      <dgm:spPr/>
    </dgm:pt>
    <dgm:pt modelId="{9E094A63-E72C-429E-A03C-E44A9A7D30F2}" type="pres">
      <dgm:prSet presAssocID="{B5516441-5D17-40EF-8378-C5B0D4DBC600}" presName="composite3" presStyleCnt="0"/>
      <dgm:spPr/>
    </dgm:pt>
    <dgm:pt modelId="{601B6932-08BC-45F9-AB97-7C59E389A30D}" type="pres">
      <dgm:prSet presAssocID="{B5516441-5D17-40EF-8378-C5B0D4DBC600}" presName="background3" presStyleLbl="node3" presStyleIdx="0" presStyleCnt="5"/>
      <dgm:spPr>
        <a:solidFill>
          <a:srgbClr val="568D11"/>
        </a:solidFill>
      </dgm:spPr>
    </dgm:pt>
    <dgm:pt modelId="{C407234F-2217-44AE-8987-FF1FBB2B6AD8}" type="pres">
      <dgm:prSet presAssocID="{B5516441-5D17-40EF-8378-C5B0D4DBC600}" presName="text3" presStyleLbl="fgAcc3" presStyleIdx="0" presStyleCnt="5">
        <dgm:presLayoutVars>
          <dgm:chPref val="3"/>
        </dgm:presLayoutVars>
      </dgm:prSet>
      <dgm:spPr/>
    </dgm:pt>
    <dgm:pt modelId="{277F245D-C77A-4782-BA97-E84CF2270403}" type="pres">
      <dgm:prSet presAssocID="{B5516441-5D17-40EF-8378-C5B0D4DBC600}" presName="hierChild4" presStyleCnt="0"/>
      <dgm:spPr/>
    </dgm:pt>
    <dgm:pt modelId="{C5AFDD86-209A-438C-99DE-7F795D45D76F}" type="pres">
      <dgm:prSet presAssocID="{73E71364-764D-4F79-81C3-F67ECEFCCA5C}" presName="Name17" presStyleLbl="parChTrans1D3" presStyleIdx="1" presStyleCnt="5"/>
      <dgm:spPr/>
    </dgm:pt>
    <dgm:pt modelId="{4EC8F2C7-6807-4996-A754-4F24351C0DA5}" type="pres">
      <dgm:prSet presAssocID="{6B7CBB9F-8FE0-4AB0-9895-7C178C3388B4}" presName="hierRoot3" presStyleCnt="0"/>
      <dgm:spPr/>
    </dgm:pt>
    <dgm:pt modelId="{5DBADFAF-0EAC-43D4-A980-84B5F15D8A9C}" type="pres">
      <dgm:prSet presAssocID="{6B7CBB9F-8FE0-4AB0-9895-7C178C3388B4}" presName="composite3" presStyleCnt="0"/>
      <dgm:spPr/>
    </dgm:pt>
    <dgm:pt modelId="{4E575E6A-7665-4A48-9BED-69F6CE1CC3E4}" type="pres">
      <dgm:prSet presAssocID="{6B7CBB9F-8FE0-4AB0-9895-7C178C3388B4}" presName="background3" presStyleLbl="node3" presStyleIdx="1" presStyleCnt="5"/>
      <dgm:spPr>
        <a:solidFill>
          <a:srgbClr val="568D11"/>
        </a:solidFill>
      </dgm:spPr>
    </dgm:pt>
    <dgm:pt modelId="{AB27ABCA-96EE-42B6-96DC-7202B40D22E4}" type="pres">
      <dgm:prSet presAssocID="{6B7CBB9F-8FE0-4AB0-9895-7C178C3388B4}" presName="text3" presStyleLbl="fgAcc3" presStyleIdx="1" presStyleCnt="5">
        <dgm:presLayoutVars>
          <dgm:chPref val="3"/>
        </dgm:presLayoutVars>
      </dgm:prSet>
      <dgm:spPr/>
    </dgm:pt>
    <dgm:pt modelId="{B3D04FFE-63B5-45CB-9F37-774F59E189DA}" type="pres">
      <dgm:prSet presAssocID="{6B7CBB9F-8FE0-4AB0-9895-7C178C3388B4}" presName="hierChild4" presStyleCnt="0"/>
      <dgm:spPr/>
    </dgm:pt>
    <dgm:pt modelId="{9AF6C6F9-B283-4DC3-AE1B-111E5E2DB7DE}" type="pres">
      <dgm:prSet presAssocID="{CA6A9753-782E-492F-8778-4E672A20AE85}" presName="Name17" presStyleLbl="parChTrans1D3" presStyleIdx="2" presStyleCnt="5"/>
      <dgm:spPr/>
    </dgm:pt>
    <dgm:pt modelId="{98E97F8A-850B-441D-8400-D7F3A2336C85}" type="pres">
      <dgm:prSet presAssocID="{03AA5C13-06E8-4D5D-95C0-CC0E59ECD4D0}" presName="hierRoot3" presStyleCnt="0"/>
      <dgm:spPr/>
    </dgm:pt>
    <dgm:pt modelId="{9608C0B9-2CA9-4A93-98D4-98C49148A8D6}" type="pres">
      <dgm:prSet presAssocID="{03AA5C13-06E8-4D5D-95C0-CC0E59ECD4D0}" presName="composite3" presStyleCnt="0"/>
      <dgm:spPr/>
    </dgm:pt>
    <dgm:pt modelId="{4CE3F834-F728-4D7E-8BDE-D0C1862537CE}" type="pres">
      <dgm:prSet presAssocID="{03AA5C13-06E8-4D5D-95C0-CC0E59ECD4D0}" presName="background3" presStyleLbl="node3" presStyleIdx="2" presStyleCnt="5"/>
      <dgm:spPr/>
    </dgm:pt>
    <dgm:pt modelId="{EC6CE8DE-D82A-4B75-8BE4-FACD83924ED8}" type="pres">
      <dgm:prSet presAssocID="{03AA5C13-06E8-4D5D-95C0-CC0E59ECD4D0}" presName="text3" presStyleLbl="fgAcc3" presStyleIdx="2" presStyleCnt="5">
        <dgm:presLayoutVars>
          <dgm:chPref val="3"/>
        </dgm:presLayoutVars>
      </dgm:prSet>
      <dgm:spPr/>
    </dgm:pt>
    <dgm:pt modelId="{18F6DCED-9925-4B64-B80D-EFB96372789D}" type="pres">
      <dgm:prSet presAssocID="{03AA5C13-06E8-4D5D-95C0-CC0E59ECD4D0}" presName="hierChild4" presStyleCnt="0"/>
      <dgm:spPr/>
    </dgm:pt>
    <dgm:pt modelId="{EF27C447-8D53-4659-845D-5175AA9037C6}" type="pres">
      <dgm:prSet presAssocID="{57B9EA3C-31C7-44D6-8D12-4EF348AF4919}" presName="Name10" presStyleLbl="parChTrans1D2" presStyleIdx="1" presStyleCnt="2"/>
      <dgm:spPr/>
    </dgm:pt>
    <dgm:pt modelId="{1D64261E-17B8-4357-9147-FE79ED8E197C}" type="pres">
      <dgm:prSet presAssocID="{CD986F3F-D9C2-4A7E-B45C-97B700CA2F6E}" presName="hierRoot2" presStyleCnt="0"/>
      <dgm:spPr/>
    </dgm:pt>
    <dgm:pt modelId="{660D7809-93F0-41D3-BA66-FEE4DAE79286}" type="pres">
      <dgm:prSet presAssocID="{CD986F3F-D9C2-4A7E-B45C-97B700CA2F6E}" presName="composite2" presStyleCnt="0"/>
      <dgm:spPr/>
    </dgm:pt>
    <dgm:pt modelId="{853A3913-52B1-4597-B2E7-0B345234C96A}" type="pres">
      <dgm:prSet presAssocID="{CD986F3F-D9C2-4A7E-B45C-97B700CA2F6E}" presName="background2" presStyleLbl="node2" presStyleIdx="1" presStyleCnt="2"/>
      <dgm:spPr>
        <a:solidFill>
          <a:srgbClr val="568D11"/>
        </a:solidFill>
      </dgm:spPr>
    </dgm:pt>
    <dgm:pt modelId="{C66C938F-CC0E-465D-861D-101C2E17940B}" type="pres">
      <dgm:prSet presAssocID="{CD986F3F-D9C2-4A7E-B45C-97B700CA2F6E}" presName="text2" presStyleLbl="fgAcc2" presStyleIdx="1" presStyleCnt="2" custScaleX="187249">
        <dgm:presLayoutVars>
          <dgm:chPref val="3"/>
        </dgm:presLayoutVars>
      </dgm:prSet>
      <dgm:spPr/>
    </dgm:pt>
    <dgm:pt modelId="{993A7B98-14D9-4287-8A91-C6B5F21C7623}" type="pres">
      <dgm:prSet presAssocID="{CD986F3F-D9C2-4A7E-B45C-97B700CA2F6E}" presName="hierChild3" presStyleCnt="0"/>
      <dgm:spPr/>
    </dgm:pt>
    <dgm:pt modelId="{C69F987A-A17C-448F-AEC6-CEEC431C24F7}" type="pres">
      <dgm:prSet presAssocID="{93BAE694-21D9-4C45-8B90-17C171FA0947}" presName="Name17" presStyleLbl="parChTrans1D3" presStyleIdx="3" presStyleCnt="5"/>
      <dgm:spPr/>
    </dgm:pt>
    <dgm:pt modelId="{DF793CFC-7E65-48D4-B821-A7A08F66A2B7}" type="pres">
      <dgm:prSet presAssocID="{1DC9D5C3-BEB9-4E57-8137-90CCBA76D543}" presName="hierRoot3" presStyleCnt="0"/>
      <dgm:spPr/>
    </dgm:pt>
    <dgm:pt modelId="{6AF5AD87-DD93-411B-ADBB-514A0C4E83D8}" type="pres">
      <dgm:prSet presAssocID="{1DC9D5C3-BEB9-4E57-8137-90CCBA76D543}" presName="composite3" presStyleCnt="0"/>
      <dgm:spPr/>
    </dgm:pt>
    <dgm:pt modelId="{3A0B24BD-5759-4A11-8481-D73FB9FAB522}" type="pres">
      <dgm:prSet presAssocID="{1DC9D5C3-BEB9-4E57-8137-90CCBA76D543}" presName="background3" presStyleLbl="node3" presStyleIdx="3" presStyleCnt="5"/>
      <dgm:spPr>
        <a:solidFill>
          <a:srgbClr val="568D11"/>
        </a:solidFill>
      </dgm:spPr>
    </dgm:pt>
    <dgm:pt modelId="{A47A8108-099F-4536-8722-C91B24156E65}" type="pres">
      <dgm:prSet presAssocID="{1DC9D5C3-BEB9-4E57-8137-90CCBA76D543}" presName="text3" presStyleLbl="fgAcc3" presStyleIdx="3" presStyleCnt="5">
        <dgm:presLayoutVars>
          <dgm:chPref val="3"/>
        </dgm:presLayoutVars>
      </dgm:prSet>
      <dgm:spPr/>
    </dgm:pt>
    <dgm:pt modelId="{241419F9-87CC-4E72-9D19-E32D71996541}" type="pres">
      <dgm:prSet presAssocID="{1DC9D5C3-BEB9-4E57-8137-90CCBA76D543}" presName="hierChild4" presStyleCnt="0"/>
      <dgm:spPr/>
    </dgm:pt>
    <dgm:pt modelId="{20D84B09-5739-4F21-8142-C809700B177C}" type="pres">
      <dgm:prSet presAssocID="{7B779EA8-0ECE-41EE-905E-037B1CAB2832}" presName="Name17" presStyleLbl="parChTrans1D3" presStyleIdx="4" presStyleCnt="5"/>
      <dgm:spPr/>
    </dgm:pt>
    <dgm:pt modelId="{182DC253-DE46-473C-B91D-A1FF558F74AC}" type="pres">
      <dgm:prSet presAssocID="{C4ED81D9-7240-44CE-8988-C0E3C0546788}" presName="hierRoot3" presStyleCnt="0"/>
      <dgm:spPr/>
    </dgm:pt>
    <dgm:pt modelId="{89D9D7A0-290E-4473-944C-F6F8B0B7B7C2}" type="pres">
      <dgm:prSet presAssocID="{C4ED81D9-7240-44CE-8988-C0E3C0546788}" presName="composite3" presStyleCnt="0"/>
      <dgm:spPr/>
    </dgm:pt>
    <dgm:pt modelId="{BB3FA5AC-8230-4F49-AE7D-9478096CBF83}" type="pres">
      <dgm:prSet presAssocID="{C4ED81D9-7240-44CE-8988-C0E3C0546788}" presName="background3" presStyleLbl="node3" presStyleIdx="4" presStyleCnt="5"/>
      <dgm:spPr>
        <a:solidFill>
          <a:srgbClr val="568D11"/>
        </a:solidFill>
      </dgm:spPr>
    </dgm:pt>
    <dgm:pt modelId="{08411E9A-0E57-460D-9955-B3D7FA77E5AF}" type="pres">
      <dgm:prSet presAssocID="{C4ED81D9-7240-44CE-8988-C0E3C0546788}" presName="text3" presStyleLbl="fgAcc3" presStyleIdx="4" presStyleCnt="5">
        <dgm:presLayoutVars>
          <dgm:chPref val="3"/>
        </dgm:presLayoutVars>
      </dgm:prSet>
      <dgm:spPr/>
    </dgm:pt>
    <dgm:pt modelId="{8FF016E2-2B38-410C-AB52-A619BE338C64}" type="pres">
      <dgm:prSet presAssocID="{C4ED81D9-7240-44CE-8988-C0E3C0546788}" presName="hierChild4" presStyleCnt="0"/>
      <dgm:spPr/>
    </dgm:pt>
  </dgm:ptLst>
  <dgm:cxnLst>
    <dgm:cxn modelId="{8BE8BD13-6324-43D3-B10F-D5E497016316}" type="presOf" srcId="{CD986F3F-D9C2-4A7E-B45C-97B700CA2F6E}" destId="{C66C938F-CC0E-465D-861D-101C2E17940B}" srcOrd="0" destOrd="0" presId="urn:microsoft.com/office/officeart/2005/8/layout/hierarchy1"/>
    <dgm:cxn modelId="{9E41AD17-37F9-4E66-9A8C-CEA9528E0BF0}" type="presOf" srcId="{6B7CBB9F-8FE0-4AB0-9895-7C178C3388B4}" destId="{AB27ABCA-96EE-42B6-96DC-7202B40D22E4}" srcOrd="0" destOrd="0" presId="urn:microsoft.com/office/officeart/2005/8/layout/hierarchy1"/>
    <dgm:cxn modelId="{40EE0518-816D-473C-BB57-98BF48E9B805}" type="presOf" srcId="{B94493BB-67FF-4964-8799-14930462E982}" destId="{EA7B18DE-FF26-488A-9500-6CFD4353F580}" srcOrd="0" destOrd="0" presId="urn:microsoft.com/office/officeart/2005/8/layout/hierarchy1"/>
    <dgm:cxn modelId="{86E15820-5E01-48B0-891F-5A47F1A51076}" type="presOf" srcId="{7B779EA8-0ECE-41EE-905E-037B1CAB2832}" destId="{20D84B09-5739-4F21-8142-C809700B177C}" srcOrd="0" destOrd="0" presId="urn:microsoft.com/office/officeart/2005/8/layout/hierarchy1"/>
    <dgm:cxn modelId="{4650EE20-C22D-465D-A1EC-18A655CDCC0B}" type="presOf" srcId="{6C676633-BDF0-4A72-BA13-BB950BCBC895}" destId="{A77C8339-361D-4A01-9BA8-202FC79F9A29}" srcOrd="0" destOrd="0" presId="urn:microsoft.com/office/officeart/2005/8/layout/hierarchy1"/>
    <dgm:cxn modelId="{09C99E24-FC79-4192-A0D2-50F22D69B3F0}" type="presOf" srcId="{C4ED81D9-7240-44CE-8988-C0E3C0546788}" destId="{08411E9A-0E57-460D-9955-B3D7FA77E5AF}" srcOrd="0" destOrd="0" presId="urn:microsoft.com/office/officeart/2005/8/layout/hierarchy1"/>
    <dgm:cxn modelId="{36785B2C-6B13-41F0-B672-625764F01ED6}" srcId="{CD986F3F-D9C2-4A7E-B45C-97B700CA2F6E}" destId="{C4ED81D9-7240-44CE-8988-C0E3C0546788}" srcOrd="1" destOrd="0" parTransId="{7B779EA8-0ECE-41EE-905E-037B1CAB2832}" sibTransId="{145D2472-AD67-4F92-8522-EF1E2AB03696}"/>
    <dgm:cxn modelId="{12E68C60-54E9-491B-AEEF-E34979E88122}" type="presOf" srcId="{93BAE694-21D9-4C45-8B90-17C171FA0947}" destId="{C69F987A-A17C-448F-AEC6-CEEC431C24F7}" srcOrd="0" destOrd="0" presId="urn:microsoft.com/office/officeart/2005/8/layout/hierarchy1"/>
    <dgm:cxn modelId="{7D7D6463-D93A-4325-8E30-073FE3CA376D}" type="presOf" srcId="{73E71364-764D-4F79-81C3-F67ECEFCCA5C}" destId="{C5AFDD86-209A-438C-99DE-7F795D45D76F}" srcOrd="0" destOrd="0" presId="urn:microsoft.com/office/officeart/2005/8/layout/hierarchy1"/>
    <dgm:cxn modelId="{A883F268-4F42-443F-9B22-69B243D55589}" srcId="{1BAFFE0C-F1FA-4B72-8DED-CECE15544C24}" destId="{6B7CBB9F-8FE0-4AB0-9895-7C178C3388B4}" srcOrd="1" destOrd="0" parTransId="{73E71364-764D-4F79-81C3-F67ECEFCCA5C}" sibTransId="{FD55E37E-AF35-4591-9D03-E97E8A4B9C06}"/>
    <dgm:cxn modelId="{630D7D57-1C06-4919-ABF3-D84F0BC1F457}" srcId="{1BAFFE0C-F1FA-4B72-8DED-CECE15544C24}" destId="{B5516441-5D17-40EF-8378-C5B0D4DBC600}" srcOrd="0" destOrd="0" parTransId="{3075BD4E-E7AC-4700-A708-0A9929FFBB84}" sibTransId="{20C5A0E4-64A1-4CCA-9E20-1245C35B4BD4}"/>
    <dgm:cxn modelId="{81CAD057-1080-461F-A9B4-97E5F52A5A65}" srcId="{6C676633-BDF0-4A72-BA13-BB950BCBC895}" destId="{1BAFFE0C-F1FA-4B72-8DED-CECE15544C24}" srcOrd="0" destOrd="0" parTransId="{007591B9-4253-428C-AFF0-ED6DA4A6F0C4}" sibTransId="{B881215B-DDD7-4146-9B9D-3A9DC6A481D7}"/>
    <dgm:cxn modelId="{4266CB7D-C96D-4AF0-9B2E-33F0E46EF9ED}" type="presOf" srcId="{B5516441-5D17-40EF-8378-C5B0D4DBC600}" destId="{C407234F-2217-44AE-8987-FF1FBB2B6AD8}" srcOrd="0" destOrd="0" presId="urn:microsoft.com/office/officeart/2005/8/layout/hierarchy1"/>
    <dgm:cxn modelId="{C3F20181-16DD-47DD-AEB3-9E54C9D70767}" srcId="{6C676633-BDF0-4A72-BA13-BB950BCBC895}" destId="{CD986F3F-D9C2-4A7E-B45C-97B700CA2F6E}" srcOrd="1" destOrd="0" parTransId="{57B9EA3C-31C7-44D6-8D12-4EF348AF4919}" sibTransId="{12D3E1F3-3FF9-4F70-A8F6-03EE7670B6B2}"/>
    <dgm:cxn modelId="{F768DD83-61C7-4FAA-BF16-23388BFE65BE}" type="presOf" srcId="{CA6A9753-782E-492F-8778-4E672A20AE85}" destId="{9AF6C6F9-B283-4DC3-AE1B-111E5E2DB7DE}" srcOrd="0" destOrd="0" presId="urn:microsoft.com/office/officeart/2005/8/layout/hierarchy1"/>
    <dgm:cxn modelId="{55D0A684-264B-41CD-8008-D3B25143FFD4}" type="presOf" srcId="{3075BD4E-E7AC-4700-A708-0A9929FFBB84}" destId="{5EA0AABC-AF35-45EE-B700-DEC77150FB11}" srcOrd="0" destOrd="0" presId="urn:microsoft.com/office/officeart/2005/8/layout/hierarchy1"/>
    <dgm:cxn modelId="{C73C7187-D7EC-4D3A-AE34-EB1A7F2A8252}" srcId="{B94493BB-67FF-4964-8799-14930462E982}" destId="{6C676633-BDF0-4A72-BA13-BB950BCBC895}" srcOrd="0" destOrd="0" parTransId="{6C28D4C4-4220-4E68-B7C8-A9C79520D8EB}" sibTransId="{15BE9370-8438-42EF-B97B-0D44E794B874}"/>
    <dgm:cxn modelId="{022BBD89-8311-4616-9C1F-26DC1B86110F}" type="presOf" srcId="{1DC9D5C3-BEB9-4E57-8137-90CCBA76D543}" destId="{A47A8108-099F-4536-8722-C91B24156E65}" srcOrd="0" destOrd="0" presId="urn:microsoft.com/office/officeart/2005/8/layout/hierarchy1"/>
    <dgm:cxn modelId="{C3E56591-5B2E-4147-9787-567E51C07A1D}" type="presOf" srcId="{03AA5C13-06E8-4D5D-95C0-CC0E59ECD4D0}" destId="{EC6CE8DE-D82A-4B75-8BE4-FACD83924ED8}" srcOrd="0" destOrd="0" presId="urn:microsoft.com/office/officeart/2005/8/layout/hierarchy1"/>
    <dgm:cxn modelId="{328DC197-82BE-453D-A096-E8FAB8B18A10}" type="presOf" srcId="{57B9EA3C-31C7-44D6-8D12-4EF348AF4919}" destId="{EF27C447-8D53-4659-845D-5175AA9037C6}" srcOrd="0" destOrd="0" presId="urn:microsoft.com/office/officeart/2005/8/layout/hierarchy1"/>
    <dgm:cxn modelId="{9B8E05DA-5CEF-4D91-9311-6CB06E451991}" srcId="{CD986F3F-D9C2-4A7E-B45C-97B700CA2F6E}" destId="{1DC9D5C3-BEB9-4E57-8137-90CCBA76D543}" srcOrd="0" destOrd="0" parTransId="{93BAE694-21D9-4C45-8B90-17C171FA0947}" sibTransId="{6F4889AB-272D-4C22-ADBD-E875066304A0}"/>
    <dgm:cxn modelId="{2DC72AE2-D080-4280-BF79-F65563681C9A}" type="presOf" srcId="{1BAFFE0C-F1FA-4B72-8DED-CECE15544C24}" destId="{D9719717-4208-4C4F-993A-468604FFA087}" srcOrd="0" destOrd="0" presId="urn:microsoft.com/office/officeart/2005/8/layout/hierarchy1"/>
    <dgm:cxn modelId="{CCFC5AF2-6D67-47F4-A2A5-72E0168724F2}" type="presOf" srcId="{007591B9-4253-428C-AFF0-ED6DA4A6F0C4}" destId="{002C57F0-8937-4817-A8A9-60EF5D4F6B88}" srcOrd="0" destOrd="0" presId="urn:microsoft.com/office/officeart/2005/8/layout/hierarchy1"/>
    <dgm:cxn modelId="{A1A08FF3-8FB1-46E7-9609-90BF859D72B1}" srcId="{1BAFFE0C-F1FA-4B72-8DED-CECE15544C24}" destId="{03AA5C13-06E8-4D5D-95C0-CC0E59ECD4D0}" srcOrd="2" destOrd="0" parTransId="{CA6A9753-782E-492F-8778-4E672A20AE85}" sibTransId="{652CEB8D-8B17-400F-A83B-0B71F9E21500}"/>
    <dgm:cxn modelId="{0DD2D868-6960-4A84-A622-F42B68705B8A}" type="presParOf" srcId="{EA7B18DE-FF26-488A-9500-6CFD4353F580}" destId="{65A619F1-8343-49CB-9D90-145C65C1A8CA}" srcOrd="0" destOrd="0" presId="urn:microsoft.com/office/officeart/2005/8/layout/hierarchy1"/>
    <dgm:cxn modelId="{54F5FA64-B093-4FD9-904D-A2EF54DB7233}" type="presParOf" srcId="{65A619F1-8343-49CB-9D90-145C65C1A8CA}" destId="{E2DD6D0C-B8E3-4D0E-BE7E-9E20340246DC}" srcOrd="0" destOrd="0" presId="urn:microsoft.com/office/officeart/2005/8/layout/hierarchy1"/>
    <dgm:cxn modelId="{C34D42BA-AD96-4283-B87B-E651AB71AA5B}" type="presParOf" srcId="{E2DD6D0C-B8E3-4D0E-BE7E-9E20340246DC}" destId="{FABF01F1-030D-48AA-BB8C-E8E165C16D93}" srcOrd="0" destOrd="0" presId="urn:microsoft.com/office/officeart/2005/8/layout/hierarchy1"/>
    <dgm:cxn modelId="{2F265190-3D33-4843-83F9-177733B7F418}" type="presParOf" srcId="{E2DD6D0C-B8E3-4D0E-BE7E-9E20340246DC}" destId="{A77C8339-361D-4A01-9BA8-202FC79F9A29}" srcOrd="1" destOrd="0" presId="urn:microsoft.com/office/officeart/2005/8/layout/hierarchy1"/>
    <dgm:cxn modelId="{315AC382-BA9F-4515-8E80-EA1C55CADD22}" type="presParOf" srcId="{65A619F1-8343-49CB-9D90-145C65C1A8CA}" destId="{183145F8-E877-4BDB-AF89-248F38304C08}" srcOrd="1" destOrd="0" presId="urn:microsoft.com/office/officeart/2005/8/layout/hierarchy1"/>
    <dgm:cxn modelId="{DFA71DD4-BF2F-4306-9783-613523F776A2}" type="presParOf" srcId="{183145F8-E877-4BDB-AF89-248F38304C08}" destId="{002C57F0-8937-4817-A8A9-60EF5D4F6B88}" srcOrd="0" destOrd="0" presId="urn:microsoft.com/office/officeart/2005/8/layout/hierarchy1"/>
    <dgm:cxn modelId="{70E95F9F-B3E3-4C3A-A08A-BB80258632F9}" type="presParOf" srcId="{183145F8-E877-4BDB-AF89-248F38304C08}" destId="{7A1AFBA2-7832-486D-A859-77A81C45AACE}" srcOrd="1" destOrd="0" presId="urn:microsoft.com/office/officeart/2005/8/layout/hierarchy1"/>
    <dgm:cxn modelId="{8ABA7035-83DB-418F-B90D-05183007B00F}" type="presParOf" srcId="{7A1AFBA2-7832-486D-A859-77A81C45AACE}" destId="{A290A947-3A12-4B9B-91C1-A7525C9CD4F6}" srcOrd="0" destOrd="0" presId="urn:microsoft.com/office/officeart/2005/8/layout/hierarchy1"/>
    <dgm:cxn modelId="{C1F105E4-BC5C-4226-96E5-BC0EFC35C0B7}" type="presParOf" srcId="{A290A947-3A12-4B9B-91C1-A7525C9CD4F6}" destId="{0EA0FB0C-64FC-4594-A9D4-571607C15D35}" srcOrd="0" destOrd="0" presId="urn:microsoft.com/office/officeart/2005/8/layout/hierarchy1"/>
    <dgm:cxn modelId="{610D8313-14B4-4E90-A5D1-5A5620F70265}" type="presParOf" srcId="{A290A947-3A12-4B9B-91C1-A7525C9CD4F6}" destId="{D9719717-4208-4C4F-993A-468604FFA087}" srcOrd="1" destOrd="0" presId="urn:microsoft.com/office/officeart/2005/8/layout/hierarchy1"/>
    <dgm:cxn modelId="{DBEE87D1-C971-486A-99A0-2A9ABE5A0B70}" type="presParOf" srcId="{7A1AFBA2-7832-486D-A859-77A81C45AACE}" destId="{97BA62F8-AA59-496C-9F27-B01011D8B8EC}" srcOrd="1" destOrd="0" presId="urn:microsoft.com/office/officeart/2005/8/layout/hierarchy1"/>
    <dgm:cxn modelId="{D296669F-D654-457A-AE28-E431F63DDC2C}" type="presParOf" srcId="{97BA62F8-AA59-496C-9F27-B01011D8B8EC}" destId="{5EA0AABC-AF35-45EE-B700-DEC77150FB11}" srcOrd="0" destOrd="0" presId="urn:microsoft.com/office/officeart/2005/8/layout/hierarchy1"/>
    <dgm:cxn modelId="{2035D511-DB1B-43F6-AF16-3A3FCF91648D}" type="presParOf" srcId="{97BA62F8-AA59-496C-9F27-B01011D8B8EC}" destId="{C6551B38-18FB-4DDA-8811-B9489B7E81C3}" srcOrd="1" destOrd="0" presId="urn:microsoft.com/office/officeart/2005/8/layout/hierarchy1"/>
    <dgm:cxn modelId="{2BFF35D8-4A58-4972-8791-5D3A9D71131B}" type="presParOf" srcId="{C6551B38-18FB-4DDA-8811-B9489B7E81C3}" destId="{9E094A63-E72C-429E-A03C-E44A9A7D30F2}" srcOrd="0" destOrd="0" presId="urn:microsoft.com/office/officeart/2005/8/layout/hierarchy1"/>
    <dgm:cxn modelId="{ED7767E4-D3C1-4A9A-82F8-2F1D399772C8}" type="presParOf" srcId="{9E094A63-E72C-429E-A03C-E44A9A7D30F2}" destId="{601B6932-08BC-45F9-AB97-7C59E389A30D}" srcOrd="0" destOrd="0" presId="urn:microsoft.com/office/officeart/2005/8/layout/hierarchy1"/>
    <dgm:cxn modelId="{C673974A-8EF4-40F5-9C9D-F02EE4925438}" type="presParOf" srcId="{9E094A63-E72C-429E-A03C-E44A9A7D30F2}" destId="{C407234F-2217-44AE-8987-FF1FBB2B6AD8}" srcOrd="1" destOrd="0" presId="urn:microsoft.com/office/officeart/2005/8/layout/hierarchy1"/>
    <dgm:cxn modelId="{F06AD15C-CB06-4DAF-BB31-D7657663544D}" type="presParOf" srcId="{C6551B38-18FB-4DDA-8811-B9489B7E81C3}" destId="{277F245D-C77A-4782-BA97-E84CF2270403}" srcOrd="1" destOrd="0" presId="urn:microsoft.com/office/officeart/2005/8/layout/hierarchy1"/>
    <dgm:cxn modelId="{B912E0F8-0957-438B-82BB-7C2EBEF33B22}" type="presParOf" srcId="{97BA62F8-AA59-496C-9F27-B01011D8B8EC}" destId="{C5AFDD86-209A-438C-99DE-7F795D45D76F}" srcOrd="2" destOrd="0" presId="urn:microsoft.com/office/officeart/2005/8/layout/hierarchy1"/>
    <dgm:cxn modelId="{932A4045-0915-48FA-85F1-44DF1CCE08B7}" type="presParOf" srcId="{97BA62F8-AA59-496C-9F27-B01011D8B8EC}" destId="{4EC8F2C7-6807-4996-A754-4F24351C0DA5}" srcOrd="3" destOrd="0" presId="urn:microsoft.com/office/officeart/2005/8/layout/hierarchy1"/>
    <dgm:cxn modelId="{B92B0F11-5D74-4AE0-B446-0425412ED518}" type="presParOf" srcId="{4EC8F2C7-6807-4996-A754-4F24351C0DA5}" destId="{5DBADFAF-0EAC-43D4-A980-84B5F15D8A9C}" srcOrd="0" destOrd="0" presId="urn:microsoft.com/office/officeart/2005/8/layout/hierarchy1"/>
    <dgm:cxn modelId="{A2504CAD-DAC7-4B49-846F-435F72D03124}" type="presParOf" srcId="{5DBADFAF-0EAC-43D4-A980-84B5F15D8A9C}" destId="{4E575E6A-7665-4A48-9BED-69F6CE1CC3E4}" srcOrd="0" destOrd="0" presId="urn:microsoft.com/office/officeart/2005/8/layout/hierarchy1"/>
    <dgm:cxn modelId="{5482D979-D2CB-41DD-80A5-81B5AD2D2B4A}" type="presParOf" srcId="{5DBADFAF-0EAC-43D4-A980-84B5F15D8A9C}" destId="{AB27ABCA-96EE-42B6-96DC-7202B40D22E4}" srcOrd="1" destOrd="0" presId="urn:microsoft.com/office/officeart/2005/8/layout/hierarchy1"/>
    <dgm:cxn modelId="{26F19F76-BC45-45FD-A2FD-D46C28AB0E2F}" type="presParOf" srcId="{4EC8F2C7-6807-4996-A754-4F24351C0DA5}" destId="{B3D04FFE-63B5-45CB-9F37-774F59E189DA}" srcOrd="1" destOrd="0" presId="urn:microsoft.com/office/officeart/2005/8/layout/hierarchy1"/>
    <dgm:cxn modelId="{9CD5B79C-4419-4C16-B3E8-98A491969EC8}" type="presParOf" srcId="{97BA62F8-AA59-496C-9F27-B01011D8B8EC}" destId="{9AF6C6F9-B283-4DC3-AE1B-111E5E2DB7DE}" srcOrd="4" destOrd="0" presId="urn:microsoft.com/office/officeart/2005/8/layout/hierarchy1"/>
    <dgm:cxn modelId="{DC770138-8FDD-48DF-9039-5D982F6CAFE9}" type="presParOf" srcId="{97BA62F8-AA59-496C-9F27-B01011D8B8EC}" destId="{98E97F8A-850B-441D-8400-D7F3A2336C85}" srcOrd="5" destOrd="0" presId="urn:microsoft.com/office/officeart/2005/8/layout/hierarchy1"/>
    <dgm:cxn modelId="{30878AB2-F7A5-42A2-A675-AAB870DD62A6}" type="presParOf" srcId="{98E97F8A-850B-441D-8400-D7F3A2336C85}" destId="{9608C0B9-2CA9-4A93-98D4-98C49148A8D6}" srcOrd="0" destOrd="0" presId="urn:microsoft.com/office/officeart/2005/8/layout/hierarchy1"/>
    <dgm:cxn modelId="{23A93387-7B95-482D-85C1-A5F3C2B84D18}" type="presParOf" srcId="{9608C0B9-2CA9-4A93-98D4-98C49148A8D6}" destId="{4CE3F834-F728-4D7E-8BDE-D0C1862537CE}" srcOrd="0" destOrd="0" presId="urn:microsoft.com/office/officeart/2005/8/layout/hierarchy1"/>
    <dgm:cxn modelId="{227CAA15-92F5-4E93-A3B4-B6A9A185E399}" type="presParOf" srcId="{9608C0B9-2CA9-4A93-98D4-98C49148A8D6}" destId="{EC6CE8DE-D82A-4B75-8BE4-FACD83924ED8}" srcOrd="1" destOrd="0" presId="urn:microsoft.com/office/officeart/2005/8/layout/hierarchy1"/>
    <dgm:cxn modelId="{C0F7240C-ACC7-4793-B87F-577679EA8D59}" type="presParOf" srcId="{98E97F8A-850B-441D-8400-D7F3A2336C85}" destId="{18F6DCED-9925-4B64-B80D-EFB96372789D}" srcOrd="1" destOrd="0" presId="urn:microsoft.com/office/officeart/2005/8/layout/hierarchy1"/>
    <dgm:cxn modelId="{CF90A346-AD4D-436E-9E61-F4893D29F61D}" type="presParOf" srcId="{183145F8-E877-4BDB-AF89-248F38304C08}" destId="{EF27C447-8D53-4659-845D-5175AA9037C6}" srcOrd="2" destOrd="0" presId="urn:microsoft.com/office/officeart/2005/8/layout/hierarchy1"/>
    <dgm:cxn modelId="{384C0439-67C5-4FD8-A206-B1E503C1BE6B}" type="presParOf" srcId="{183145F8-E877-4BDB-AF89-248F38304C08}" destId="{1D64261E-17B8-4357-9147-FE79ED8E197C}" srcOrd="3" destOrd="0" presId="urn:microsoft.com/office/officeart/2005/8/layout/hierarchy1"/>
    <dgm:cxn modelId="{7551CAB7-1F8D-4417-945F-6B15AD040730}" type="presParOf" srcId="{1D64261E-17B8-4357-9147-FE79ED8E197C}" destId="{660D7809-93F0-41D3-BA66-FEE4DAE79286}" srcOrd="0" destOrd="0" presId="urn:microsoft.com/office/officeart/2005/8/layout/hierarchy1"/>
    <dgm:cxn modelId="{3691A05D-048B-461D-82F7-72506B4B959E}" type="presParOf" srcId="{660D7809-93F0-41D3-BA66-FEE4DAE79286}" destId="{853A3913-52B1-4597-B2E7-0B345234C96A}" srcOrd="0" destOrd="0" presId="urn:microsoft.com/office/officeart/2005/8/layout/hierarchy1"/>
    <dgm:cxn modelId="{34293733-70FA-477A-B562-4DD2C659C83F}" type="presParOf" srcId="{660D7809-93F0-41D3-BA66-FEE4DAE79286}" destId="{C66C938F-CC0E-465D-861D-101C2E17940B}" srcOrd="1" destOrd="0" presId="urn:microsoft.com/office/officeart/2005/8/layout/hierarchy1"/>
    <dgm:cxn modelId="{5D2E0AC4-A965-4CAE-8D75-81C315AC4153}" type="presParOf" srcId="{1D64261E-17B8-4357-9147-FE79ED8E197C}" destId="{993A7B98-14D9-4287-8A91-C6B5F21C7623}" srcOrd="1" destOrd="0" presId="urn:microsoft.com/office/officeart/2005/8/layout/hierarchy1"/>
    <dgm:cxn modelId="{CDC4115F-97EE-44F7-B1E3-270BAF1436C0}" type="presParOf" srcId="{993A7B98-14D9-4287-8A91-C6B5F21C7623}" destId="{C69F987A-A17C-448F-AEC6-CEEC431C24F7}" srcOrd="0" destOrd="0" presId="urn:microsoft.com/office/officeart/2005/8/layout/hierarchy1"/>
    <dgm:cxn modelId="{AA19A616-B24D-43B7-982D-C7B34635525A}" type="presParOf" srcId="{993A7B98-14D9-4287-8A91-C6B5F21C7623}" destId="{DF793CFC-7E65-48D4-B821-A7A08F66A2B7}" srcOrd="1" destOrd="0" presId="urn:microsoft.com/office/officeart/2005/8/layout/hierarchy1"/>
    <dgm:cxn modelId="{65DB46DA-C3A6-47A0-9BAE-A0CE61A19BC9}" type="presParOf" srcId="{DF793CFC-7E65-48D4-B821-A7A08F66A2B7}" destId="{6AF5AD87-DD93-411B-ADBB-514A0C4E83D8}" srcOrd="0" destOrd="0" presId="urn:microsoft.com/office/officeart/2005/8/layout/hierarchy1"/>
    <dgm:cxn modelId="{C507F096-C1FB-4531-A032-4B5D363B62E3}" type="presParOf" srcId="{6AF5AD87-DD93-411B-ADBB-514A0C4E83D8}" destId="{3A0B24BD-5759-4A11-8481-D73FB9FAB522}" srcOrd="0" destOrd="0" presId="urn:microsoft.com/office/officeart/2005/8/layout/hierarchy1"/>
    <dgm:cxn modelId="{9FFFFAD4-DEA6-4FE3-93A2-825188AC098B}" type="presParOf" srcId="{6AF5AD87-DD93-411B-ADBB-514A0C4E83D8}" destId="{A47A8108-099F-4536-8722-C91B24156E65}" srcOrd="1" destOrd="0" presId="urn:microsoft.com/office/officeart/2005/8/layout/hierarchy1"/>
    <dgm:cxn modelId="{038BB6A6-9271-494B-A524-5ED5D0D0FD5E}" type="presParOf" srcId="{DF793CFC-7E65-48D4-B821-A7A08F66A2B7}" destId="{241419F9-87CC-4E72-9D19-E32D71996541}" srcOrd="1" destOrd="0" presId="urn:microsoft.com/office/officeart/2005/8/layout/hierarchy1"/>
    <dgm:cxn modelId="{73DF60A6-5E98-4750-AD9F-1FB436200865}" type="presParOf" srcId="{993A7B98-14D9-4287-8A91-C6B5F21C7623}" destId="{20D84B09-5739-4F21-8142-C809700B177C}" srcOrd="2" destOrd="0" presId="urn:microsoft.com/office/officeart/2005/8/layout/hierarchy1"/>
    <dgm:cxn modelId="{E3F58AA5-8BBC-4AF0-97EE-2B069423E7E7}" type="presParOf" srcId="{993A7B98-14D9-4287-8A91-C6B5F21C7623}" destId="{182DC253-DE46-473C-B91D-A1FF558F74AC}" srcOrd="3" destOrd="0" presId="urn:microsoft.com/office/officeart/2005/8/layout/hierarchy1"/>
    <dgm:cxn modelId="{DBDD4A0B-C9E1-4E38-BEC1-9714CC27B5DC}" type="presParOf" srcId="{182DC253-DE46-473C-B91D-A1FF558F74AC}" destId="{89D9D7A0-290E-4473-944C-F6F8B0B7B7C2}" srcOrd="0" destOrd="0" presId="urn:microsoft.com/office/officeart/2005/8/layout/hierarchy1"/>
    <dgm:cxn modelId="{FEE2C9BB-237F-43A2-9DE7-403D8A16D441}" type="presParOf" srcId="{89D9D7A0-290E-4473-944C-F6F8B0B7B7C2}" destId="{BB3FA5AC-8230-4F49-AE7D-9478096CBF83}" srcOrd="0" destOrd="0" presId="urn:microsoft.com/office/officeart/2005/8/layout/hierarchy1"/>
    <dgm:cxn modelId="{ACA30EB7-8869-4629-B97B-CE24FAEFD7C4}" type="presParOf" srcId="{89D9D7A0-290E-4473-944C-F6F8B0B7B7C2}" destId="{08411E9A-0E57-460D-9955-B3D7FA77E5AF}" srcOrd="1" destOrd="0" presId="urn:microsoft.com/office/officeart/2005/8/layout/hierarchy1"/>
    <dgm:cxn modelId="{34673276-B758-497B-8325-F86F8AB6875E}" type="presParOf" srcId="{182DC253-DE46-473C-B91D-A1FF558F74AC}" destId="{8FF016E2-2B38-410C-AB52-A619BE338C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7E7C7F-4D2B-4FF6-9A9E-74880226F941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683F5839-719E-4DB1-A941-5B7407C6B3E8}">
      <dgm:prSet phldrT="[文本]" custT="1"/>
      <dgm:spPr>
        <a:solidFill>
          <a:schemeClr val="bg1"/>
        </a:solidFill>
        <a:ln>
          <a:prstDash val="dash"/>
        </a:ln>
      </dgm:spPr>
      <dgm:t>
        <a:bodyPr/>
        <a:lstStyle/>
        <a:p>
          <a:pPr algn="l"/>
          <a:r>
            <a:rPr lang="zh-CN" altLang="en-US" sz="1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对关键要素的界定、抽象、量化、建模、算法设计和编程</a:t>
          </a:r>
        </a:p>
      </dgm:t>
    </dgm:pt>
    <dgm:pt modelId="{1EF09246-86A5-4C3C-9B38-F88B097875C3}" type="parTrans" cxnId="{C0E2E05D-57DD-4D1F-9692-563A72966C05}">
      <dgm:prSet/>
      <dgm:spPr/>
      <dgm:t>
        <a:bodyPr/>
        <a:lstStyle/>
        <a:p>
          <a:pPr algn="l"/>
          <a:endParaRPr lang="zh-CN" altLang="en-US" sz="1800"/>
        </a:p>
      </dgm:t>
    </dgm:pt>
    <dgm:pt modelId="{32BBD1B7-3446-4FDA-8A2D-BF374164602B}" type="sibTrans" cxnId="{C0E2E05D-57DD-4D1F-9692-563A72966C05}">
      <dgm:prSet/>
      <dgm:spPr/>
      <dgm:t>
        <a:bodyPr/>
        <a:lstStyle/>
        <a:p>
          <a:pPr algn="l"/>
          <a:endParaRPr lang="zh-CN" altLang="en-US" sz="1800"/>
        </a:p>
      </dgm:t>
    </dgm:pt>
    <dgm:pt modelId="{A2D844F2-ED33-4031-81B3-80FEB31DE770}">
      <dgm:prSet phldrT="[文本]" custT="1"/>
      <dgm:spPr>
        <a:solidFill>
          <a:schemeClr val="bg1"/>
        </a:solidFill>
        <a:ln>
          <a:prstDash val="dash"/>
        </a:ln>
      </dgm:spPr>
      <dgm:t>
        <a:bodyPr/>
        <a:lstStyle/>
        <a:p>
          <a:pPr algn="l"/>
          <a:r>
            <a:rPr lang="zh-CN" altLang="en-US" sz="1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界定、量化和建模</a:t>
          </a:r>
        </a:p>
      </dgm:t>
    </dgm:pt>
    <dgm:pt modelId="{1C34F906-6813-49C8-B469-9D3785760297}" type="parTrans" cxnId="{B98650AF-13C5-47AB-B238-0E9A611B9291}">
      <dgm:prSet/>
      <dgm:spPr/>
      <dgm:t>
        <a:bodyPr/>
        <a:lstStyle/>
        <a:p>
          <a:pPr algn="l"/>
          <a:endParaRPr lang="zh-CN" altLang="en-US" sz="1800"/>
        </a:p>
      </dgm:t>
    </dgm:pt>
    <dgm:pt modelId="{8AD4F291-1FBD-400F-953F-766C3C932BA0}" type="sibTrans" cxnId="{B98650AF-13C5-47AB-B238-0E9A611B9291}">
      <dgm:prSet/>
      <dgm:spPr/>
      <dgm:t>
        <a:bodyPr/>
        <a:lstStyle/>
        <a:p>
          <a:pPr algn="l"/>
          <a:endParaRPr lang="zh-CN" altLang="en-US" sz="1800"/>
        </a:p>
      </dgm:t>
    </dgm:pt>
    <dgm:pt modelId="{CCB34820-00DB-40A3-AE8E-1ECD6976BBD3}" type="pres">
      <dgm:prSet presAssocID="{E07E7C7F-4D2B-4FF6-9A9E-74880226F941}" presName="linearFlow" presStyleCnt="0">
        <dgm:presLayoutVars>
          <dgm:dir/>
          <dgm:resizeHandles val="exact"/>
        </dgm:presLayoutVars>
      </dgm:prSet>
      <dgm:spPr/>
    </dgm:pt>
    <dgm:pt modelId="{48264E39-BA3A-405C-8597-270FCBA9301B}" type="pres">
      <dgm:prSet presAssocID="{683F5839-719E-4DB1-A941-5B7407C6B3E8}" presName="composite" presStyleCnt="0"/>
      <dgm:spPr/>
    </dgm:pt>
    <dgm:pt modelId="{0AF26947-2B2A-4D06-8ABA-1BE1B603401C}" type="pres">
      <dgm:prSet presAssocID="{683F5839-719E-4DB1-A941-5B7407C6B3E8}" presName="imgShp" presStyleLbl="fgImgPlace1" presStyleIdx="0" presStyleCnt="2"/>
      <dgm:spPr>
        <a:solidFill>
          <a:srgbClr val="568D11"/>
        </a:solidFill>
        <a:ln>
          <a:noFill/>
          <a:prstDash val="dash"/>
        </a:ln>
      </dgm:spPr>
    </dgm:pt>
    <dgm:pt modelId="{671F90BC-CA95-40F7-AB32-B8AF4E9A5D1E}" type="pres">
      <dgm:prSet presAssocID="{683F5839-719E-4DB1-A941-5B7407C6B3E8}" presName="txShp" presStyleLbl="node1" presStyleIdx="0" presStyleCnt="2">
        <dgm:presLayoutVars>
          <dgm:bulletEnabled val="1"/>
        </dgm:presLayoutVars>
      </dgm:prSet>
      <dgm:spPr/>
    </dgm:pt>
    <dgm:pt modelId="{51B5C668-C78C-457D-9563-4B1F8FCA3248}" type="pres">
      <dgm:prSet presAssocID="{32BBD1B7-3446-4FDA-8A2D-BF374164602B}" presName="spacing" presStyleCnt="0"/>
      <dgm:spPr/>
    </dgm:pt>
    <dgm:pt modelId="{0439FA14-FB59-4C6B-B632-1BE98EC32BC2}" type="pres">
      <dgm:prSet presAssocID="{A2D844F2-ED33-4031-81B3-80FEB31DE770}" presName="composite" presStyleCnt="0"/>
      <dgm:spPr/>
    </dgm:pt>
    <dgm:pt modelId="{A2A38B76-E9D8-49D8-A231-014750D48FD3}" type="pres">
      <dgm:prSet presAssocID="{A2D844F2-ED33-4031-81B3-80FEB31DE770}" presName="imgShp" presStyleLbl="fgImgPlace1" presStyleIdx="1" presStyleCnt="2"/>
      <dgm:spPr>
        <a:solidFill>
          <a:srgbClr val="85AD32"/>
        </a:solidFill>
        <a:ln>
          <a:noFill/>
          <a:prstDash val="dash"/>
        </a:ln>
      </dgm:spPr>
    </dgm:pt>
    <dgm:pt modelId="{2609DC9A-68F4-4F21-8CA7-266C53122E00}" type="pres">
      <dgm:prSet presAssocID="{A2D844F2-ED33-4031-81B3-80FEB31DE770}" presName="txShp" presStyleLbl="node1" presStyleIdx="1" presStyleCnt="2">
        <dgm:presLayoutVars>
          <dgm:bulletEnabled val="1"/>
        </dgm:presLayoutVars>
      </dgm:prSet>
      <dgm:spPr/>
    </dgm:pt>
  </dgm:ptLst>
  <dgm:cxnLst>
    <dgm:cxn modelId="{2D870C29-D874-40DA-8424-19AA1EACAFB8}" type="presOf" srcId="{A2D844F2-ED33-4031-81B3-80FEB31DE770}" destId="{2609DC9A-68F4-4F21-8CA7-266C53122E00}" srcOrd="0" destOrd="0" presId="urn:microsoft.com/office/officeart/2005/8/layout/vList3#1"/>
    <dgm:cxn modelId="{C0E2E05D-57DD-4D1F-9692-563A72966C05}" srcId="{E07E7C7F-4D2B-4FF6-9A9E-74880226F941}" destId="{683F5839-719E-4DB1-A941-5B7407C6B3E8}" srcOrd="0" destOrd="0" parTransId="{1EF09246-86A5-4C3C-9B38-F88B097875C3}" sibTransId="{32BBD1B7-3446-4FDA-8A2D-BF374164602B}"/>
    <dgm:cxn modelId="{58E5F363-6D64-4B45-A7F8-D40B948FCF0B}" type="presOf" srcId="{E07E7C7F-4D2B-4FF6-9A9E-74880226F941}" destId="{CCB34820-00DB-40A3-AE8E-1ECD6976BBD3}" srcOrd="0" destOrd="0" presId="urn:microsoft.com/office/officeart/2005/8/layout/vList3#1"/>
    <dgm:cxn modelId="{B98650AF-13C5-47AB-B238-0E9A611B9291}" srcId="{E07E7C7F-4D2B-4FF6-9A9E-74880226F941}" destId="{A2D844F2-ED33-4031-81B3-80FEB31DE770}" srcOrd="1" destOrd="0" parTransId="{1C34F906-6813-49C8-B469-9D3785760297}" sibTransId="{8AD4F291-1FBD-400F-953F-766C3C932BA0}"/>
    <dgm:cxn modelId="{9D5C24B8-670D-4687-8616-F1D876317457}" type="presOf" srcId="{683F5839-719E-4DB1-A941-5B7407C6B3E8}" destId="{671F90BC-CA95-40F7-AB32-B8AF4E9A5D1E}" srcOrd="0" destOrd="0" presId="urn:microsoft.com/office/officeart/2005/8/layout/vList3#1"/>
    <dgm:cxn modelId="{3B69C8EE-E1BF-4406-8A6C-BEEA799760AD}" type="presParOf" srcId="{CCB34820-00DB-40A3-AE8E-1ECD6976BBD3}" destId="{48264E39-BA3A-405C-8597-270FCBA9301B}" srcOrd="0" destOrd="0" presId="urn:microsoft.com/office/officeart/2005/8/layout/vList3#1"/>
    <dgm:cxn modelId="{F13F80DE-6DE5-4C86-99F2-969A6A6C787C}" type="presParOf" srcId="{48264E39-BA3A-405C-8597-270FCBA9301B}" destId="{0AF26947-2B2A-4D06-8ABA-1BE1B603401C}" srcOrd="0" destOrd="0" presId="urn:microsoft.com/office/officeart/2005/8/layout/vList3#1"/>
    <dgm:cxn modelId="{F0BD0012-8C6A-4BD9-9D45-50464096BE21}" type="presParOf" srcId="{48264E39-BA3A-405C-8597-270FCBA9301B}" destId="{671F90BC-CA95-40F7-AB32-B8AF4E9A5D1E}" srcOrd="1" destOrd="0" presId="urn:microsoft.com/office/officeart/2005/8/layout/vList3#1"/>
    <dgm:cxn modelId="{B059B45E-ADCC-4CF1-8416-B0B36B0DE11C}" type="presParOf" srcId="{CCB34820-00DB-40A3-AE8E-1ECD6976BBD3}" destId="{51B5C668-C78C-457D-9563-4B1F8FCA3248}" srcOrd="1" destOrd="0" presId="urn:microsoft.com/office/officeart/2005/8/layout/vList3#1"/>
    <dgm:cxn modelId="{0C2A68A7-0865-4C18-825C-4543DB239ECB}" type="presParOf" srcId="{CCB34820-00DB-40A3-AE8E-1ECD6976BBD3}" destId="{0439FA14-FB59-4C6B-B632-1BE98EC32BC2}" srcOrd="2" destOrd="0" presId="urn:microsoft.com/office/officeart/2005/8/layout/vList3#1"/>
    <dgm:cxn modelId="{0B674D81-01AC-4A0E-9BC1-4108E3375A80}" type="presParOf" srcId="{0439FA14-FB59-4C6B-B632-1BE98EC32BC2}" destId="{A2A38B76-E9D8-49D8-A231-014750D48FD3}" srcOrd="0" destOrd="0" presId="urn:microsoft.com/office/officeart/2005/8/layout/vList3#1"/>
    <dgm:cxn modelId="{3F4BB987-BF0F-42FA-B775-78A2098D5E8D}" type="presParOf" srcId="{0439FA14-FB59-4C6B-B632-1BE98EC32BC2}" destId="{2609DC9A-68F4-4F21-8CA7-266C53122E00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84B09-5739-4F21-8142-C809700B177C}">
      <dsp:nvSpPr>
        <dsp:cNvPr id="0" name=""/>
        <dsp:cNvSpPr/>
      </dsp:nvSpPr>
      <dsp:spPr>
        <a:xfrm>
          <a:off x="6452267" y="2757647"/>
          <a:ext cx="824935" cy="392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541"/>
              </a:lnTo>
              <a:lnTo>
                <a:pt x="824935" y="267541"/>
              </a:lnTo>
              <a:lnTo>
                <a:pt x="824935" y="392594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F987A-A17C-448F-AEC6-CEEC431C24F7}">
      <dsp:nvSpPr>
        <dsp:cNvPr id="0" name=""/>
        <dsp:cNvSpPr/>
      </dsp:nvSpPr>
      <dsp:spPr>
        <a:xfrm>
          <a:off x="5627331" y="2757647"/>
          <a:ext cx="824935" cy="392594"/>
        </a:xfrm>
        <a:custGeom>
          <a:avLst/>
          <a:gdLst/>
          <a:ahLst/>
          <a:cxnLst/>
          <a:rect l="0" t="0" r="0" b="0"/>
          <a:pathLst>
            <a:path>
              <a:moveTo>
                <a:pt x="824935" y="0"/>
              </a:moveTo>
              <a:lnTo>
                <a:pt x="824935" y="267541"/>
              </a:lnTo>
              <a:lnTo>
                <a:pt x="0" y="267541"/>
              </a:lnTo>
              <a:lnTo>
                <a:pt x="0" y="392594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7C447-8D53-4659-845D-5175AA9037C6}">
      <dsp:nvSpPr>
        <dsp:cNvPr id="0" name=""/>
        <dsp:cNvSpPr/>
      </dsp:nvSpPr>
      <dsp:spPr>
        <a:xfrm>
          <a:off x="4475703" y="1507869"/>
          <a:ext cx="1976563" cy="392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541"/>
              </a:lnTo>
              <a:lnTo>
                <a:pt x="1976563" y="267541"/>
              </a:lnTo>
              <a:lnTo>
                <a:pt x="1976563" y="392594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6C6F9-B283-4DC3-AE1B-111E5E2DB7DE}">
      <dsp:nvSpPr>
        <dsp:cNvPr id="0" name=""/>
        <dsp:cNvSpPr/>
      </dsp:nvSpPr>
      <dsp:spPr>
        <a:xfrm>
          <a:off x="2327588" y="2757647"/>
          <a:ext cx="1649871" cy="392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541"/>
              </a:lnTo>
              <a:lnTo>
                <a:pt x="1649871" y="267541"/>
              </a:lnTo>
              <a:lnTo>
                <a:pt x="1649871" y="392594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FDD86-209A-438C-99DE-7F795D45D76F}">
      <dsp:nvSpPr>
        <dsp:cNvPr id="0" name=""/>
        <dsp:cNvSpPr/>
      </dsp:nvSpPr>
      <dsp:spPr>
        <a:xfrm>
          <a:off x="2281868" y="2757647"/>
          <a:ext cx="91440" cy="392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2594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0AABC-AF35-45EE-B700-DEC77150FB11}">
      <dsp:nvSpPr>
        <dsp:cNvPr id="0" name=""/>
        <dsp:cNvSpPr/>
      </dsp:nvSpPr>
      <dsp:spPr>
        <a:xfrm>
          <a:off x="677717" y="2757647"/>
          <a:ext cx="1649871" cy="392594"/>
        </a:xfrm>
        <a:custGeom>
          <a:avLst/>
          <a:gdLst/>
          <a:ahLst/>
          <a:cxnLst/>
          <a:rect l="0" t="0" r="0" b="0"/>
          <a:pathLst>
            <a:path>
              <a:moveTo>
                <a:pt x="1649871" y="0"/>
              </a:moveTo>
              <a:lnTo>
                <a:pt x="1649871" y="267541"/>
              </a:lnTo>
              <a:lnTo>
                <a:pt x="0" y="267541"/>
              </a:lnTo>
              <a:lnTo>
                <a:pt x="0" y="392594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C57F0-8937-4817-A8A9-60EF5D4F6B88}">
      <dsp:nvSpPr>
        <dsp:cNvPr id="0" name=""/>
        <dsp:cNvSpPr/>
      </dsp:nvSpPr>
      <dsp:spPr>
        <a:xfrm>
          <a:off x="2327588" y="1507869"/>
          <a:ext cx="2148114" cy="392594"/>
        </a:xfrm>
        <a:custGeom>
          <a:avLst/>
          <a:gdLst/>
          <a:ahLst/>
          <a:cxnLst/>
          <a:rect l="0" t="0" r="0" b="0"/>
          <a:pathLst>
            <a:path>
              <a:moveTo>
                <a:pt x="2148114" y="0"/>
              </a:moveTo>
              <a:lnTo>
                <a:pt x="2148114" y="267541"/>
              </a:lnTo>
              <a:lnTo>
                <a:pt x="0" y="267541"/>
              </a:lnTo>
              <a:lnTo>
                <a:pt x="0" y="392594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F01F1-030D-48AA-BB8C-E8E165C16D93}">
      <dsp:nvSpPr>
        <dsp:cNvPr id="0" name=""/>
        <dsp:cNvSpPr/>
      </dsp:nvSpPr>
      <dsp:spPr>
        <a:xfrm>
          <a:off x="3800756" y="650686"/>
          <a:ext cx="1349894" cy="857183"/>
        </a:xfrm>
        <a:prstGeom prst="roundRect">
          <a:avLst>
            <a:gd name="adj" fmla="val 10000"/>
          </a:avLst>
        </a:prstGeom>
        <a:solidFill>
          <a:srgbClr val="568D1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7C8339-361D-4A01-9BA8-202FC79F9A29}">
      <dsp:nvSpPr>
        <dsp:cNvPr id="0" name=""/>
        <dsp:cNvSpPr/>
      </dsp:nvSpPr>
      <dsp:spPr>
        <a:xfrm>
          <a:off x="3950744" y="793175"/>
          <a:ext cx="1349894" cy="857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必修模块</a:t>
          </a:r>
        </a:p>
      </dsp:txBody>
      <dsp:txXfrm>
        <a:off x="3975850" y="818281"/>
        <a:ext cx="1299682" cy="806971"/>
      </dsp:txXfrm>
    </dsp:sp>
    <dsp:sp modelId="{0EA0FB0C-64FC-4594-A9D4-571607C15D35}">
      <dsp:nvSpPr>
        <dsp:cNvPr id="0" name=""/>
        <dsp:cNvSpPr/>
      </dsp:nvSpPr>
      <dsp:spPr>
        <a:xfrm>
          <a:off x="1235308" y="1900463"/>
          <a:ext cx="2184561" cy="857183"/>
        </a:xfrm>
        <a:prstGeom prst="roundRect">
          <a:avLst>
            <a:gd name="adj" fmla="val 10000"/>
          </a:avLst>
        </a:prstGeom>
        <a:solidFill>
          <a:srgbClr val="568D1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19717-4208-4C4F-993A-468604FFA087}">
      <dsp:nvSpPr>
        <dsp:cNvPr id="0" name=""/>
        <dsp:cNvSpPr/>
      </dsp:nvSpPr>
      <dsp:spPr>
        <a:xfrm>
          <a:off x="1385296" y="2042952"/>
          <a:ext cx="2184561" cy="857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solidFill>
                <a:srgbClr val="FF0000"/>
              </a:solidFill>
            </a:rPr>
            <a:t>数据与计算</a:t>
          </a:r>
        </a:p>
      </dsp:txBody>
      <dsp:txXfrm>
        <a:off x="1410402" y="2068058"/>
        <a:ext cx="2134349" cy="806971"/>
      </dsp:txXfrm>
    </dsp:sp>
    <dsp:sp modelId="{601B6932-08BC-45F9-AB97-7C59E389A30D}">
      <dsp:nvSpPr>
        <dsp:cNvPr id="0" name=""/>
        <dsp:cNvSpPr/>
      </dsp:nvSpPr>
      <dsp:spPr>
        <a:xfrm>
          <a:off x="2770" y="3150241"/>
          <a:ext cx="1349894" cy="857183"/>
        </a:xfrm>
        <a:prstGeom prst="roundRect">
          <a:avLst>
            <a:gd name="adj" fmla="val 10000"/>
          </a:avLst>
        </a:prstGeom>
        <a:solidFill>
          <a:srgbClr val="568D1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07234F-2217-44AE-8987-FF1FBB2B6AD8}">
      <dsp:nvSpPr>
        <dsp:cNvPr id="0" name=""/>
        <dsp:cNvSpPr/>
      </dsp:nvSpPr>
      <dsp:spPr>
        <a:xfrm>
          <a:off x="152758" y="3292730"/>
          <a:ext cx="1349894" cy="857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数据与</a:t>
          </a:r>
          <a:endParaRPr lang="en-US" altLang="zh-CN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信息</a:t>
          </a:r>
        </a:p>
      </dsp:txBody>
      <dsp:txXfrm>
        <a:off x="177864" y="3317836"/>
        <a:ext cx="1299682" cy="806971"/>
      </dsp:txXfrm>
    </dsp:sp>
    <dsp:sp modelId="{4E575E6A-7665-4A48-9BED-69F6CE1CC3E4}">
      <dsp:nvSpPr>
        <dsp:cNvPr id="0" name=""/>
        <dsp:cNvSpPr/>
      </dsp:nvSpPr>
      <dsp:spPr>
        <a:xfrm>
          <a:off x="1652641" y="3150241"/>
          <a:ext cx="1349894" cy="857183"/>
        </a:xfrm>
        <a:prstGeom prst="roundRect">
          <a:avLst>
            <a:gd name="adj" fmla="val 10000"/>
          </a:avLst>
        </a:prstGeom>
        <a:solidFill>
          <a:srgbClr val="568D1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7ABCA-96EE-42B6-96DC-7202B40D22E4}">
      <dsp:nvSpPr>
        <dsp:cNvPr id="0" name=""/>
        <dsp:cNvSpPr/>
      </dsp:nvSpPr>
      <dsp:spPr>
        <a:xfrm>
          <a:off x="1802629" y="3292730"/>
          <a:ext cx="1349894" cy="857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数据处理与应用</a:t>
          </a:r>
        </a:p>
      </dsp:txBody>
      <dsp:txXfrm>
        <a:off x="1827735" y="3317836"/>
        <a:ext cx="1299682" cy="806971"/>
      </dsp:txXfrm>
    </dsp:sp>
    <dsp:sp modelId="{4CE3F834-F728-4D7E-8BDE-D0C1862537CE}">
      <dsp:nvSpPr>
        <dsp:cNvPr id="0" name=""/>
        <dsp:cNvSpPr/>
      </dsp:nvSpPr>
      <dsp:spPr>
        <a:xfrm>
          <a:off x="3302512" y="3150241"/>
          <a:ext cx="1349894" cy="8571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CE8DE-D82A-4B75-8BE4-FACD83924ED8}">
      <dsp:nvSpPr>
        <dsp:cNvPr id="0" name=""/>
        <dsp:cNvSpPr/>
      </dsp:nvSpPr>
      <dsp:spPr>
        <a:xfrm>
          <a:off x="3452501" y="3292730"/>
          <a:ext cx="1349894" cy="857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算法与程序实现</a:t>
          </a:r>
        </a:p>
      </dsp:txBody>
      <dsp:txXfrm>
        <a:off x="3477607" y="3317836"/>
        <a:ext cx="1299682" cy="806971"/>
      </dsp:txXfrm>
    </dsp:sp>
    <dsp:sp modelId="{853A3913-52B1-4597-B2E7-0B345234C96A}">
      <dsp:nvSpPr>
        <dsp:cNvPr id="0" name=""/>
        <dsp:cNvSpPr/>
      </dsp:nvSpPr>
      <dsp:spPr>
        <a:xfrm>
          <a:off x="5188435" y="1900463"/>
          <a:ext cx="2527664" cy="857183"/>
        </a:xfrm>
        <a:prstGeom prst="roundRect">
          <a:avLst>
            <a:gd name="adj" fmla="val 10000"/>
          </a:avLst>
        </a:prstGeom>
        <a:solidFill>
          <a:srgbClr val="568D1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C938F-CC0E-465D-861D-101C2E17940B}">
      <dsp:nvSpPr>
        <dsp:cNvPr id="0" name=""/>
        <dsp:cNvSpPr/>
      </dsp:nvSpPr>
      <dsp:spPr>
        <a:xfrm>
          <a:off x="5338423" y="2042952"/>
          <a:ext cx="2527664" cy="857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信息系统与社会</a:t>
          </a:r>
        </a:p>
      </dsp:txBody>
      <dsp:txXfrm>
        <a:off x="5363529" y="2068058"/>
        <a:ext cx="2477452" cy="806971"/>
      </dsp:txXfrm>
    </dsp:sp>
    <dsp:sp modelId="{3A0B24BD-5759-4A11-8481-D73FB9FAB522}">
      <dsp:nvSpPr>
        <dsp:cNvPr id="0" name=""/>
        <dsp:cNvSpPr/>
      </dsp:nvSpPr>
      <dsp:spPr>
        <a:xfrm>
          <a:off x="4952384" y="3150241"/>
          <a:ext cx="1349894" cy="857183"/>
        </a:xfrm>
        <a:prstGeom prst="roundRect">
          <a:avLst>
            <a:gd name="adj" fmla="val 10000"/>
          </a:avLst>
        </a:prstGeom>
        <a:solidFill>
          <a:srgbClr val="568D1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A8108-099F-4536-8722-C91B24156E65}">
      <dsp:nvSpPr>
        <dsp:cNvPr id="0" name=""/>
        <dsp:cNvSpPr/>
      </dsp:nvSpPr>
      <dsp:spPr>
        <a:xfrm>
          <a:off x="5102372" y="3292730"/>
          <a:ext cx="1349894" cy="857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4400" kern="1200" dirty="0"/>
            <a:t>……</a:t>
          </a:r>
          <a:endParaRPr lang="zh-CN" altLang="en-US" sz="4400" kern="1200" dirty="0"/>
        </a:p>
      </dsp:txBody>
      <dsp:txXfrm>
        <a:off x="5127478" y="3317836"/>
        <a:ext cx="1299682" cy="806971"/>
      </dsp:txXfrm>
    </dsp:sp>
    <dsp:sp modelId="{BB3FA5AC-8230-4F49-AE7D-9478096CBF83}">
      <dsp:nvSpPr>
        <dsp:cNvPr id="0" name=""/>
        <dsp:cNvSpPr/>
      </dsp:nvSpPr>
      <dsp:spPr>
        <a:xfrm>
          <a:off x="6602255" y="3150241"/>
          <a:ext cx="1349894" cy="857183"/>
        </a:xfrm>
        <a:prstGeom prst="roundRect">
          <a:avLst>
            <a:gd name="adj" fmla="val 10000"/>
          </a:avLst>
        </a:prstGeom>
        <a:solidFill>
          <a:srgbClr val="568D1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11E9A-0E57-460D-9955-B3D7FA77E5AF}">
      <dsp:nvSpPr>
        <dsp:cNvPr id="0" name=""/>
        <dsp:cNvSpPr/>
      </dsp:nvSpPr>
      <dsp:spPr>
        <a:xfrm>
          <a:off x="6752244" y="3292730"/>
          <a:ext cx="1349894" cy="857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700" kern="1200"/>
            <a:t>……</a:t>
          </a:r>
          <a:endParaRPr lang="zh-CN" altLang="en-US" sz="3700" kern="1200" dirty="0"/>
        </a:p>
      </dsp:txBody>
      <dsp:txXfrm>
        <a:off x="6777350" y="3317836"/>
        <a:ext cx="1299682" cy="8069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F90BC-CA95-40F7-AB32-B8AF4E9A5D1E}">
      <dsp:nvSpPr>
        <dsp:cNvPr id="0" name=""/>
        <dsp:cNvSpPr/>
      </dsp:nvSpPr>
      <dsp:spPr>
        <a:xfrm rot="10800000">
          <a:off x="2030640" y="217"/>
          <a:ext cx="7276088" cy="791764"/>
        </a:xfrm>
        <a:prstGeom prst="homePlate">
          <a:avLst/>
        </a:prstGeom>
        <a:solidFill>
          <a:schemeClr val="bg1"/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146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b="1" kern="12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对关键要素的界定、抽象、量化、建模、算法设计和编程</a:t>
          </a:r>
        </a:p>
      </dsp:txBody>
      <dsp:txXfrm rot="10800000">
        <a:off x="2228581" y="217"/>
        <a:ext cx="7078147" cy="791764"/>
      </dsp:txXfrm>
    </dsp:sp>
    <dsp:sp modelId="{0AF26947-2B2A-4D06-8ABA-1BE1B603401C}">
      <dsp:nvSpPr>
        <dsp:cNvPr id="0" name=""/>
        <dsp:cNvSpPr/>
      </dsp:nvSpPr>
      <dsp:spPr>
        <a:xfrm>
          <a:off x="1634757" y="217"/>
          <a:ext cx="791764" cy="791764"/>
        </a:xfrm>
        <a:prstGeom prst="ellipse">
          <a:avLst/>
        </a:prstGeom>
        <a:solidFill>
          <a:srgbClr val="568D11"/>
        </a:solidFill>
        <a:ln w="12700" cap="flat" cmpd="sng" algn="ctr">
          <a:noFill/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09DC9A-68F4-4F21-8CA7-266C53122E00}">
      <dsp:nvSpPr>
        <dsp:cNvPr id="0" name=""/>
        <dsp:cNvSpPr/>
      </dsp:nvSpPr>
      <dsp:spPr>
        <a:xfrm rot="10800000">
          <a:off x="2030640" y="989923"/>
          <a:ext cx="7276088" cy="791764"/>
        </a:xfrm>
        <a:prstGeom prst="homePlate">
          <a:avLst/>
        </a:prstGeom>
        <a:solidFill>
          <a:schemeClr val="bg1"/>
        </a:solidFill>
        <a:ln w="12700" cap="flat" cmpd="sng" algn="ctr">
          <a:solidFill>
            <a:scrgbClr r="0" g="0" b="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146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b="1" kern="12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界定、量化和建模</a:t>
          </a:r>
        </a:p>
      </dsp:txBody>
      <dsp:txXfrm rot="10800000">
        <a:off x="2228581" y="989923"/>
        <a:ext cx="7078147" cy="791764"/>
      </dsp:txXfrm>
    </dsp:sp>
    <dsp:sp modelId="{A2A38B76-E9D8-49D8-A231-014750D48FD3}">
      <dsp:nvSpPr>
        <dsp:cNvPr id="0" name=""/>
        <dsp:cNvSpPr/>
      </dsp:nvSpPr>
      <dsp:spPr>
        <a:xfrm>
          <a:off x="1634757" y="989923"/>
          <a:ext cx="791764" cy="791764"/>
        </a:xfrm>
        <a:prstGeom prst="ellipse">
          <a:avLst/>
        </a:prstGeom>
        <a:solidFill>
          <a:srgbClr val="85AD32"/>
        </a:solidFill>
        <a:ln w="12700" cap="flat" cmpd="sng" algn="ctr">
          <a:noFill/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3007C-0BBF-4CAD-B02F-7664B804665F}" type="datetimeFigureOut">
              <a:rPr lang="zh-CN" altLang="en-US" smtClean="0"/>
              <a:pPr/>
              <a:t>2018/7/28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7DC7C-EA85-41EA-BE8E-3BC04B9579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09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075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345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345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335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335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335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926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4256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335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3359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6061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6C658E6-7E56-4448-847D-C78FE3C89BA5}" type="datetime1">
              <a:rPr lang="zh-CN" altLang="en-US" smtClean="0"/>
              <a:pPr>
                <a:defRPr/>
              </a:pPr>
              <a:t>2018/7/28</a:t>
            </a:fld>
            <a:endParaRPr lang="zh-CN" altLang="en-US" sz="120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3C0EA5-1674-44AA-98F4-0B8632608C0D}" type="slidenum">
              <a:rPr lang="zh-CN" altLang="en-US" smtClean="0"/>
              <a:pPr>
                <a:defRPr/>
              </a:pPr>
              <a:t>2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570995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7357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132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530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078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359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7809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345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绪论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04617518"/>
              </p:ext>
            </p:extLst>
          </p:nvPr>
        </p:nvGraphicFramePr>
        <p:xfrm>
          <a:off x="0" y="1268760"/>
          <a:ext cx="1691680" cy="3168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概念与原理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目标与方法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过程与实施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0" name="组合 9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1" name="矩形 10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意义与作用</a:t>
              </a:r>
            </a:p>
          </p:txBody>
        </p:sp>
        <p:sp>
          <p:nvSpPr>
            <p:cNvPr id="12" name="等腰三角形 11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3" name="直接连接符 12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 userDrawn="1"/>
        </p:nvSpPr>
        <p:spPr>
          <a:xfrm>
            <a:off x="2210764" y="509286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意义与作用</a:t>
            </a:r>
          </a:p>
        </p:txBody>
      </p:sp>
      <p:sp>
        <p:nvSpPr>
          <p:cNvPr id="16" name="五边形 15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20" name="文本框 19"/>
          <p:cNvSpPr txBox="1"/>
          <p:nvPr userDrawn="1"/>
        </p:nvSpPr>
        <p:spPr>
          <a:xfrm>
            <a:off x="10185722" y="139953"/>
            <a:ext cx="1817223" cy="584775"/>
          </a:xfrm>
          <a:prstGeom prst="rect">
            <a:avLst/>
          </a:prstGeom>
          <a:solidFill>
            <a:srgbClr val="568D1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案例分析</a:t>
            </a:r>
          </a:p>
        </p:txBody>
      </p:sp>
      <p:sp>
        <p:nvSpPr>
          <p:cNvPr id="17" name="Freeform 99"/>
          <p:cNvSpPr>
            <a:spLocks noChangeArrowheads="1"/>
          </p:cNvSpPr>
          <p:nvPr userDrawn="1"/>
        </p:nvSpPr>
        <p:spPr bwMode="auto">
          <a:xfrm>
            <a:off x="690563" y="2574925"/>
            <a:ext cx="1127125" cy="931863"/>
          </a:xfrm>
          <a:custGeom>
            <a:avLst/>
            <a:gdLst>
              <a:gd name="T0" fmla="*/ 142 w 710"/>
              <a:gd name="T1" fmla="*/ 587 h 587"/>
              <a:gd name="T2" fmla="*/ 710 w 710"/>
              <a:gd name="T3" fmla="*/ 587 h 587"/>
              <a:gd name="T4" fmla="*/ 710 w 710"/>
              <a:gd name="T5" fmla="*/ 0 h 587"/>
              <a:gd name="T6" fmla="*/ 142 w 710"/>
              <a:gd name="T7" fmla="*/ 0 h 587"/>
              <a:gd name="T8" fmla="*/ 0 w 710"/>
              <a:gd name="T9" fmla="*/ 293 h 587"/>
              <a:gd name="T10" fmla="*/ 142 w 710"/>
              <a:gd name="T11" fmla="*/ 587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0" h="587">
                <a:moveTo>
                  <a:pt x="142" y="587"/>
                </a:moveTo>
                <a:lnTo>
                  <a:pt x="710" y="587"/>
                </a:lnTo>
                <a:lnTo>
                  <a:pt x="710" y="0"/>
                </a:lnTo>
                <a:lnTo>
                  <a:pt x="142" y="0"/>
                </a:lnTo>
                <a:lnTo>
                  <a:pt x="0" y="293"/>
                </a:lnTo>
                <a:lnTo>
                  <a:pt x="142" y="58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Freeform 108"/>
          <p:cNvSpPr>
            <a:spLocks noChangeArrowheads="1"/>
          </p:cNvSpPr>
          <p:nvPr userDrawn="1"/>
        </p:nvSpPr>
        <p:spPr bwMode="auto">
          <a:xfrm>
            <a:off x="9564688" y="2922588"/>
            <a:ext cx="1127125" cy="931862"/>
          </a:xfrm>
          <a:custGeom>
            <a:avLst/>
            <a:gdLst>
              <a:gd name="T0" fmla="*/ 566 w 710"/>
              <a:gd name="T1" fmla="*/ 0 h 587"/>
              <a:gd name="T2" fmla="*/ 0 w 710"/>
              <a:gd name="T3" fmla="*/ 0 h 587"/>
              <a:gd name="T4" fmla="*/ 0 w 710"/>
              <a:gd name="T5" fmla="*/ 587 h 587"/>
              <a:gd name="T6" fmla="*/ 566 w 710"/>
              <a:gd name="T7" fmla="*/ 587 h 587"/>
              <a:gd name="T8" fmla="*/ 710 w 710"/>
              <a:gd name="T9" fmla="*/ 293 h 587"/>
              <a:gd name="T10" fmla="*/ 566 w 710"/>
              <a:gd name="T11" fmla="*/ 0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0" h="587">
                <a:moveTo>
                  <a:pt x="566" y="0"/>
                </a:moveTo>
                <a:lnTo>
                  <a:pt x="0" y="0"/>
                </a:lnTo>
                <a:lnTo>
                  <a:pt x="0" y="587"/>
                </a:lnTo>
                <a:lnTo>
                  <a:pt x="566" y="587"/>
                </a:lnTo>
                <a:lnTo>
                  <a:pt x="710" y="293"/>
                </a:lnTo>
                <a:lnTo>
                  <a:pt x="56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5" name="组合 24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26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27" name="任意多边形 26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28" name="任意多边形 27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29" name="任意多边形 28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3314404236"/>
      </p:ext>
    </p:extLst>
  </p:cSld>
  <p:clrMapOvr>
    <a:masterClrMapping/>
  </p:clrMapOvr>
  <p:transition spd="slow" advTm="7000">
    <p:randomBar dir="vert"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影响因素辨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表格 2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61786776"/>
              </p:ext>
            </p:extLst>
          </p:nvPr>
        </p:nvGraphicFramePr>
        <p:xfrm>
          <a:off x="0" y="1268760"/>
          <a:ext cx="1691680" cy="3960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绪论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研究成果与应用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" name="矩形 27"/>
          <p:cNvSpPr/>
          <p:nvPr userDrawn="1"/>
        </p:nvSpPr>
        <p:spPr>
          <a:xfrm>
            <a:off x="0" y="2064750"/>
            <a:ext cx="1691680" cy="7673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研究方法与思路</a:t>
            </a:r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19919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研究成果与应用</a:t>
            </a: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0" name="等腰三角形 9"/>
          <p:cNvSpPr/>
          <p:nvPr userDrawn="1"/>
        </p:nvSpPr>
        <p:spPr>
          <a:xfrm rot="16200000">
            <a:off x="1547664" y="3948935"/>
            <a:ext cx="144016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9"/>
          <p:cNvSpPr txBox="1"/>
          <p:nvPr userDrawn="1"/>
        </p:nvSpPr>
        <p:spPr>
          <a:xfrm>
            <a:off x="10185722" y="139953"/>
            <a:ext cx="1817223" cy="584775"/>
          </a:xfrm>
          <a:prstGeom prst="rect">
            <a:avLst/>
          </a:prstGeom>
          <a:solidFill>
            <a:srgbClr val="568D1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案例分析</a:t>
            </a:r>
          </a:p>
        </p:txBody>
      </p:sp>
    </p:spTree>
    <p:extLst>
      <p:ext uri="{BB962C8B-B14F-4D97-AF65-F5344CB8AC3E}">
        <p14:creationId xmlns:p14="http://schemas.microsoft.com/office/powerpoint/2010/main" val="2557917215"/>
      </p:ext>
    </p:extLst>
  </p:cSld>
  <p:clrMapOvr>
    <a:masterClrMapping/>
  </p:clrMapOvr>
  <p:transition spd="slow" advTm="7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影响因素辨识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31058"/>
            <a:ext cx="1515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微软雅黑" pitchFamily="34" charset="-122"/>
                <a:ea typeface="微软雅黑" pitchFamily="34" charset="-122"/>
              </a:rPr>
              <a:t>小  结</a:t>
            </a: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73557421"/>
              </p:ext>
            </p:extLst>
          </p:nvPr>
        </p:nvGraphicFramePr>
        <p:xfrm>
          <a:off x="0" y="1268760"/>
          <a:ext cx="1691680" cy="3168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意义与作用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itchFamily="34" charset="-122"/>
                          <a:ea typeface="微软雅黑" pitchFamily="34" charset="-122"/>
                        </a:rPr>
                        <a:t>概念与原理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目标与方法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过程与实践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2" name="组合 12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4106042426"/>
      </p:ext>
    </p:extLst>
  </p:cSld>
  <p:clrMapOvr>
    <a:masterClrMapping/>
  </p:clrMapOvr>
  <p:transition spd="slow" advTm="7000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08736"/>
      </p:ext>
    </p:extLst>
  </p:cSld>
  <p:clrMapOvr>
    <a:masterClrMapping/>
  </p:clrMapOvr>
  <p:transition spd="slow" advTm="7000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1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62" indent="0" algn="ctr">
              <a:buNone/>
              <a:defRPr sz="2100"/>
            </a:lvl2pPr>
            <a:lvl3pPr marL="914324" indent="0" algn="ctr">
              <a:buNone/>
              <a:defRPr sz="1800"/>
            </a:lvl3pPr>
            <a:lvl4pPr marL="1371486" indent="0" algn="ctr">
              <a:buNone/>
              <a:defRPr sz="1600"/>
            </a:lvl4pPr>
            <a:lvl5pPr marL="1828649" indent="0" algn="ctr">
              <a:buNone/>
              <a:defRPr sz="1600"/>
            </a:lvl5pPr>
            <a:lvl6pPr marL="2285810" indent="0" algn="ctr">
              <a:buNone/>
              <a:defRPr sz="1600"/>
            </a:lvl6pPr>
            <a:lvl7pPr marL="2742973" indent="0" algn="ctr">
              <a:buNone/>
              <a:defRPr sz="1600"/>
            </a:lvl7pPr>
            <a:lvl8pPr marL="3200134" indent="0" algn="ctr">
              <a:buNone/>
              <a:defRPr sz="1600"/>
            </a:lvl8pPr>
            <a:lvl9pPr marL="3657297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682A8-D6B6-4FDA-A495-4D437BAFBB60}" type="datetimeFigureOut">
              <a:rPr lang="zh-CN" altLang="en-US" smtClean="0"/>
              <a:pPr/>
              <a:t>2018/7/28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BDD927-E55F-4D12-BD2D-8ABE6C912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296232"/>
      </p:ext>
    </p:extLst>
  </p:cSld>
  <p:clrMapOvr>
    <a:masterClrMapping/>
  </p:clrMapOvr>
  <p:transition spd="slow" advTm="7000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409579"/>
      </p:ext>
    </p:extLst>
  </p:cSld>
  <p:clrMapOvr>
    <a:masterClrMapping/>
  </p:clrMapOvr>
  <p:transition spd="slow" advTm="7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绪论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 userDrawn="1"/>
        </p:nvCxnSpPr>
        <p:spPr>
          <a:xfrm>
            <a:off x="1907704" y="1268760"/>
            <a:ext cx="869933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 userDrawn="1"/>
        </p:nvSpPr>
        <p:spPr>
          <a:xfrm>
            <a:off x="2210764" y="509286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绪 论</a:t>
            </a:r>
          </a:p>
        </p:txBody>
      </p:sp>
      <p:sp>
        <p:nvSpPr>
          <p:cNvPr id="16" name="五边形 15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5" name="文本框 19"/>
          <p:cNvSpPr txBox="1"/>
          <p:nvPr userDrawn="1"/>
        </p:nvSpPr>
        <p:spPr>
          <a:xfrm>
            <a:off x="8605894" y="1399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767171"/>
                </a:solidFill>
                <a:latin typeface="微软雅黑" pitchFamily="34" charset="-122"/>
                <a:ea typeface="微软雅黑" pitchFamily="34" charset="-122"/>
              </a:rPr>
              <a:t>选题背景</a:t>
            </a:r>
          </a:p>
        </p:txBody>
      </p:sp>
      <p:cxnSp>
        <p:nvCxnSpPr>
          <p:cNvPr id="17" name="直接连接符 16"/>
          <p:cNvCxnSpPr/>
          <p:nvPr userDrawn="1"/>
        </p:nvCxnSpPr>
        <p:spPr>
          <a:xfrm>
            <a:off x="9713890" y="116016"/>
            <a:ext cx="0" cy="382032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21"/>
          <p:cNvSpPr txBox="1"/>
          <p:nvPr userDrawn="1"/>
        </p:nvSpPr>
        <p:spPr>
          <a:xfrm>
            <a:off x="9713890" y="1399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研究意义</a:t>
            </a:r>
          </a:p>
        </p:txBody>
      </p:sp>
      <p:cxnSp>
        <p:nvCxnSpPr>
          <p:cNvPr id="19" name="直接连接符 18"/>
          <p:cNvCxnSpPr/>
          <p:nvPr userDrawn="1"/>
        </p:nvCxnSpPr>
        <p:spPr>
          <a:xfrm>
            <a:off x="10821886" y="116016"/>
            <a:ext cx="0" cy="382032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3"/>
          <p:cNvSpPr txBox="1"/>
          <p:nvPr userDrawn="1"/>
        </p:nvSpPr>
        <p:spPr>
          <a:xfrm>
            <a:off x="10821885" y="12871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贡献与创新</a:t>
            </a:r>
          </a:p>
        </p:txBody>
      </p:sp>
      <p:graphicFrame>
        <p:nvGraphicFramePr>
          <p:cNvPr id="26" name="表格 2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05703352"/>
              </p:ext>
            </p:extLst>
          </p:nvPr>
        </p:nvGraphicFramePr>
        <p:xfrm>
          <a:off x="0" y="1268760"/>
          <a:ext cx="1691680" cy="3960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研究方法与思路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研究成果与应用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7" name="组合 26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28" name="矩形 27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绪论</a:t>
              </a:r>
            </a:p>
          </p:txBody>
        </p:sp>
        <p:sp>
          <p:nvSpPr>
            <p:cNvPr id="29" name="等腰三角形 28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21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3242192903"/>
      </p:ext>
    </p:extLst>
  </p:cSld>
  <p:clrMapOvr>
    <a:masterClrMapping/>
  </p:clrMapOvr>
  <p:transition spd="slow" advTm="7000">
    <p:randomBar dir="vert"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绪论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 userDrawn="1"/>
        </p:nvSpPr>
        <p:spPr>
          <a:xfrm>
            <a:off x="2210764" y="509286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绪 论</a:t>
            </a:r>
          </a:p>
        </p:txBody>
      </p:sp>
      <p:sp>
        <p:nvSpPr>
          <p:cNvPr id="16" name="五边形 15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26" name="文本框 19"/>
          <p:cNvSpPr txBox="1"/>
          <p:nvPr userDrawn="1"/>
        </p:nvSpPr>
        <p:spPr>
          <a:xfrm>
            <a:off x="8605894" y="1399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767171"/>
                </a:solidFill>
                <a:latin typeface="微软雅黑" pitchFamily="34" charset="-122"/>
                <a:ea typeface="微软雅黑" pitchFamily="34" charset="-122"/>
              </a:rPr>
              <a:t>选题背景</a:t>
            </a:r>
          </a:p>
        </p:txBody>
      </p:sp>
      <p:cxnSp>
        <p:nvCxnSpPr>
          <p:cNvPr id="27" name="直接连接符 26"/>
          <p:cNvCxnSpPr/>
          <p:nvPr userDrawn="1"/>
        </p:nvCxnSpPr>
        <p:spPr>
          <a:xfrm>
            <a:off x="9713890" y="116016"/>
            <a:ext cx="0" cy="382032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1"/>
          <p:cNvSpPr txBox="1"/>
          <p:nvPr userDrawn="1"/>
        </p:nvSpPr>
        <p:spPr>
          <a:xfrm>
            <a:off x="9713890" y="1399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767171"/>
                </a:solidFill>
                <a:latin typeface="微软雅黑" pitchFamily="34" charset="-122"/>
                <a:ea typeface="微软雅黑" pitchFamily="34" charset="-122"/>
              </a:rPr>
              <a:t>研究意义</a:t>
            </a:r>
          </a:p>
        </p:txBody>
      </p:sp>
      <p:cxnSp>
        <p:nvCxnSpPr>
          <p:cNvPr id="29" name="直接连接符 28"/>
          <p:cNvCxnSpPr/>
          <p:nvPr userDrawn="1"/>
        </p:nvCxnSpPr>
        <p:spPr>
          <a:xfrm>
            <a:off x="10821886" y="116016"/>
            <a:ext cx="0" cy="382032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 userDrawn="1"/>
        </p:nvSpPr>
        <p:spPr>
          <a:xfrm>
            <a:off x="10821885" y="12871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贡献与创新</a:t>
            </a:r>
          </a:p>
        </p:txBody>
      </p:sp>
      <p:graphicFrame>
        <p:nvGraphicFramePr>
          <p:cNvPr id="31" name="表格 3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44356435"/>
              </p:ext>
            </p:extLst>
          </p:nvPr>
        </p:nvGraphicFramePr>
        <p:xfrm>
          <a:off x="0" y="1268760"/>
          <a:ext cx="1691680" cy="3960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研究方法与思路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研究成果与应用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2" name="组合 31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33" name="矩形 32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绪论</a:t>
              </a:r>
            </a:p>
          </p:txBody>
        </p:sp>
        <p:sp>
          <p:nvSpPr>
            <p:cNvPr id="34" name="等腰三角形 33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17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18" name="任意多边形 17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9" name="任意多边形 18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518469572"/>
      </p:ext>
    </p:extLst>
  </p:cSld>
  <p:clrMapOvr>
    <a:masterClrMapping/>
  </p:clrMapOvr>
  <p:transition spd="slow" advTm="7000">
    <p:randomBar dir="vert"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界定与表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2017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0" dirty="0">
                <a:latin typeface="黑体" panose="02010609060101010101" pitchFamily="49" charset="-122"/>
                <a:ea typeface="黑体" panose="02010609060101010101" pitchFamily="49" charset="-122"/>
              </a:rPr>
              <a:t>概念</a:t>
            </a: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13465809"/>
              </p:ext>
            </p:extLst>
          </p:nvPr>
        </p:nvGraphicFramePr>
        <p:xfrm>
          <a:off x="0" y="1268760"/>
          <a:ext cx="1691680" cy="3207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296">
                <a:tc>
                  <a:txBody>
                    <a:bodyPr/>
                    <a:lstStyle/>
                    <a:p>
                      <a:pPr algn="ctr"/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目标与方法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过程与实践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7" name="组合 16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8" name="矩形 17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意义与作用</a:t>
              </a:r>
            </a:p>
          </p:txBody>
        </p:sp>
        <p:sp>
          <p:nvSpPr>
            <p:cNvPr id="19" name="等腰三角形 18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 userDrawn="1"/>
        </p:nvGrpSpPr>
        <p:grpSpPr>
          <a:xfrm>
            <a:off x="3668" y="2079006"/>
            <a:ext cx="1696206" cy="788186"/>
            <a:chOff x="2257770" y="1738764"/>
            <a:chExt cx="1696206" cy="788186"/>
          </a:xfrm>
        </p:grpSpPr>
        <p:grpSp>
          <p:nvGrpSpPr>
            <p:cNvPr id="27" name="组合 26"/>
            <p:cNvGrpSpPr/>
            <p:nvPr userDrawn="1"/>
          </p:nvGrpSpPr>
          <p:grpSpPr>
            <a:xfrm>
              <a:off x="2257770" y="1738764"/>
              <a:ext cx="1691680" cy="788186"/>
              <a:chOff x="0" y="1272662"/>
              <a:chExt cx="1691680" cy="788186"/>
            </a:xfrm>
            <a:solidFill>
              <a:srgbClr val="0070C0"/>
            </a:solidFill>
          </p:grpSpPr>
          <p:sp>
            <p:nvSpPr>
              <p:cNvPr id="28" name="矩形 27"/>
              <p:cNvSpPr/>
              <p:nvPr userDrawn="1"/>
            </p:nvSpPr>
            <p:spPr>
              <a:xfrm>
                <a:off x="0" y="1272662"/>
                <a:ext cx="1691680" cy="788186"/>
              </a:xfrm>
              <a:prstGeom prst="rect">
                <a:avLst/>
              </a:pr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概念与原理</a:t>
                </a:r>
              </a:p>
            </p:txBody>
          </p:sp>
          <p:sp>
            <p:nvSpPr>
              <p:cNvPr id="29" name="等腰三角形 28"/>
              <p:cNvSpPr/>
              <p:nvPr userDrawn="1"/>
            </p:nvSpPr>
            <p:spPr>
              <a:xfrm rot="16200000">
                <a:off x="1547664" y="1594748"/>
                <a:ext cx="144016" cy="14401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0" name="等腰三角形 19"/>
            <p:cNvSpPr/>
            <p:nvPr userDrawn="1"/>
          </p:nvSpPr>
          <p:spPr>
            <a:xfrm rot="16200000">
              <a:off x="3809960" y="2082116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文本框 19"/>
          <p:cNvSpPr txBox="1"/>
          <p:nvPr userDrawn="1"/>
        </p:nvSpPr>
        <p:spPr>
          <a:xfrm>
            <a:off x="10185722" y="139953"/>
            <a:ext cx="1817223" cy="584775"/>
          </a:xfrm>
          <a:prstGeom prst="rect">
            <a:avLst/>
          </a:prstGeom>
          <a:solidFill>
            <a:srgbClr val="568D1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案例分析</a:t>
            </a:r>
          </a:p>
        </p:txBody>
      </p:sp>
      <p:grpSp>
        <p:nvGrpSpPr>
          <p:cNvPr id="32" name="组合 31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33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34" name="任意多边形 33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36" name="任意多边形 35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2352080752"/>
      </p:ext>
    </p:extLst>
  </p:cSld>
  <p:clrMapOvr>
    <a:masterClrMapping/>
  </p:clrMapOvr>
  <p:transition spd="slow" advTm="7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界定与表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2017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0" dirty="0">
                <a:latin typeface="黑体" panose="02010609060101010101" pitchFamily="49" charset="-122"/>
                <a:ea typeface="黑体" panose="02010609060101010101" pitchFamily="49" charset="-122"/>
              </a:rPr>
              <a:t>原理</a:t>
            </a: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13465809"/>
              </p:ext>
            </p:extLst>
          </p:nvPr>
        </p:nvGraphicFramePr>
        <p:xfrm>
          <a:off x="0" y="1268760"/>
          <a:ext cx="1691680" cy="3207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296">
                <a:tc>
                  <a:txBody>
                    <a:bodyPr/>
                    <a:lstStyle/>
                    <a:p>
                      <a:pPr algn="ctr"/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目标与方法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过程与实践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组合 16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8" name="矩形 17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意义与作用</a:t>
              </a:r>
            </a:p>
          </p:txBody>
        </p:sp>
        <p:sp>
          <p:nvSpPr>
            <p:cNvPr id="19" name="等腰三角形 18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组合 1"/>
          <p:cNvGrpSpPr/>
          <p:nvPr userDrawn="1"/>
        </p:nvGrpSpPr>
        <p:grpSpPr>
          <a:xfrm>
            <a:off x="3668" y="2079006"/>
            <a:ext cx="1696206" cy="788186"/>
            <a:chOff x="2257770" y="1738764"/>
            <a:chExt cx="1696206" cy="788186"/>
          </a:xfrm>
        </p:grpSpPr>
        <p:grpSp>
          <p:nvGrpSpPr>
            <p:cNvPr id="4" name="组合 26"/>
            <p:cNvGrpSpPr/>
            <p:nvPr userDrawn="1"/>
          </p:nvGrpSpPr>
          <p:grpSpPr>
            <a:xfrm>
              <a:off x="2257770" y="1738764"/>
              <a:ext cx="1691680" cy="788186"/>
              <a:chOff x="0" y="1272662"/>
              <a:chExt cx="1691680" cy="788186"/>
            </a:xfrm>
            <a:solidFill>
              <a:srgbClr val="0070C0"/>
            </a:solidFill>
          </p:grpSpPr>
          <p:sp>
            <p:nvSpPr>
              <p:cNvPr id="28" name="矩形 27"/>
              <p:cNvSpPr/>
              <p:nvPr userDrawn="1"/>
            </p:nvSpPr>
            <p:spPr>
              <a:xfrm>
                <a:off x="0" y="1272662"/>
                <a:ext cx="1691680" cy="788186"/>
              </a:xfrm>
              <a:prstGeom prst="rect">
                <a:avLst/>
              </a:pr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概念与原理</a:t>
                </a:r>
              </a:p>
            </p:txBody>
          </p:sp>
          <p:sp>
            <p:nvSpPr>
              <p:cNvPr id="29" name="等腰三角形 28"/>
              <p:cNvSpPr/>
              <p:nvPr userDrawn="1"/>
            </p:nvSpPr>
            <p:spPr>
              <a:xfrm rot="16200000">
                <a:off x="1547664" y="1594748"/>
                <a:ext cx="144016" cy="14401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0" name="等腰三角形 19"/>
            <p:cNvSpPr/>
            <p:nvPr userDrawn="1"/>
          </p:nvSpPr>
          <p:spPr>
            <a:xfrm rot="16200000">
              <a:off x="3809960" y="2082116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文本框 19"/>
          <p:cNvSpPr txBox="1"/>
          <p:nvPr userDrawn="1"/>
        </p:nvSpPr>
        <p:spPr>
          <a:xfrm>
            <a:off x="10185722" y="139953"/>
            <a:ext cx="1817223" cy="584775"/>
          </a:xfrm>
          <a:prstGeom prst="rect">
            <a:avLst/>
          </a:prstGeom>
          <a:solidFill>
            <a:srgbClr val="568D1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案例分析</a:t>
            </a:r>
          </a:p>
        </p:txBody>
      </p:sp>
      <p:grpSp>
        <p:nvGrpSpPr>
          <p:cNvPr id="17" name="组合 16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21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27" name="任意多边形 26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2352080752"/>
      </p:ext>
    </p:extLst>
  </p:cSld>
  <p:clrMapOvr>
    <a:masterClrMapping/>
  </p:clrMapOvr>
  <p:transition spd="slow" advTm="7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合理交通结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表格 2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25781290"/>
              </p:ext>
            </p:extLst>
          </p:nvPr>
        </p:nvGraphicFramePr>
        <p:xfrm>
          <a:off x="0" y="1268760"/>
          <a:ext cx="1691680" cy="3168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意义与作用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目标与方法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过程与实践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矩形 27"/>
          <p:cNvSpPr/>
          <p:nvPr userDrawn="1"/>
        </p:nvSpPr>
        <p:spPr>
          <a:xfrm>
            <a:off x="0" y="2064750"/>
            <a:ext cx="1691680" cy="78818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概念与原理</a:t>
            </a:r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19919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目标与方法</a:t>
            </a: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2" name="等腰三角形 11"/>
          <p:cNvSpPr/>
          <p:nvPr userDrawn="1"/>
        </p:nvSpPr>
        <p:spPr>
          <a:xfrm rot="16200000">
            <a:off x="1547664" y="3174235"/>
            <a:ext cx="144016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19"/>
          <p:cNvSpPr txBox="1"/>
          <p:nvPr userDrawn="1"/>
        </p:nvSpPr>
        <p:spPr>
          <a:xfrm>
            <a:off x="10185722" y="139953"/>
            <a:ext cx="1817223" cy="584775"/>
          </a:xfrm>
          <a:prstGeom prst="rect">
            <a:avLst/>
          </a:prstGeom>
          <a:solidFill>
            <a:srgbClr val="568D1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案例分析</a:t>
            </a:r>
          </a:p>
        </p:txBody>
      </p:sp>
      <p:grpSp>
        <p:nvGrpSpPr>
          <p:cNvPr id="13" name="组合 12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3406869999"/>
      </p:ext>
    </p:extLst>
  </p:cSld>
  <p:clrMapOvr>
    <a:masterClrMapping/>
  </p:clrMapOvr>
  <p:transition spd="slow" advTm="7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合理交通结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表格 2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25781290"/>
              </p:ext>
            </p:extLst>
          </p:nvPr>
        </p:nvGraphicFramePr>
        <p:xfrm>
          <a:off x="0" y="1268760"/>
          <a:ext cx="1691680" cy="3168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意义与作用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目标与方法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过程与实践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矩形 27"/>
          <p:cNvSpPr/>
          <p:nvPr userDrawn="1"/>
        </p:nvSpPr>
        <p:spPr>
          <a:xfrm>
            <a:off x="0" y="2064750"/>
            <a:ext cx="1691680" cy="78818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概念与原理</a:t>
            </a:r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19919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重难点与方法</a:t>
            </a: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2" name="等腰三角形 11"/>
          <p:cNvSpPr/>
          <p:nvPr userDrawn="1"/>
        </p:nvSpPr>
        <p:spPr>
          <a:xfrm rot="16200000">
            <a:off x="1547664" y="3174235"/>
            <a:ext cx="144016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19"/>
          <p:cNvSpPr txBox="1"/>
          <p:nvPr userDrawn="1"/>
        </p:nvSpPr>
        <p:spPr>
          <a:xfrm>
            <a:off x="10185722" y="139953"/>
            <a:ext cx="1817223" cy="584775"/>
          </a:xfrm>
          <a:prstGeom prst="rect">
            <a:avLst/>
          </a:prstGeom>
          <a:solidFill>
            <a:srgbClr val="568D1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案例分析</a:t>
            </a:r>
          </a:p>
        </p:txBody>
      </p:sp>
      <p:grpSp>
        <p:nvGrpSpPr>
          <p:cNvPr id="2" name="组合 12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3406869999"/>
      </p:ext>
    </p:extLst>
  </p:cSld>
  <p:clrMapOvr>
    <a:masterClrMapping/>
  </p:clrMapOvr>
  <p:transition spd="slow" advTm="7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影响因素辨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表格 2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73557421"/>
              </p:ext>
            </p:extLst>
          </p:nvPr>
        </p:nvGraphicFramePr>
        <p:xfrm>
          <a:off x="0" y="1268760"/>
          <a:ext cx="1691680" cy="3168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意义与作用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目标与方法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过程与实践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矩形 27"/>
          <p:cNvSpPr/>
          <p:nvPr userDrawn="1"/>
        </p:nvSpPr>
        <p:spPr>
          <a:xfrm>
            <a:off x="0" y="2064750"/>
            <a:ext cx="1691680" cy="7673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概念与原理</a:t>
            </a:r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19919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过程与实践</a:t>
            </a: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0" name="等腰三角形 9"/>
          <p:cNvSpPr/>
          <p:nvPr userDrawn="1"/>
        </p:nvSpPr>
        <p:spPr>
          <a:xfrm rot="16200000">
            <a:off x="1547664" y="3948935"/>
            <a:ext cx="144016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9"/>
          <p:cNvSpPr txBox="1"/>
          <p:nvPr userDrawn="1"/>
        </p:nvSpPr>
        <p:spPr>
          <a:xfrm>
            <a:off x="10185722" y="139953"/>
            <a:ext cx="1817223" cy="584775"/>
          </a:xfrm>
          <a:prstGeom prst="rect">
            <a:avLst/>
          </a:prstGeom>
          <a:solidFill>
            <a:srgbClr val="568D1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案例分析</a:t>
            </a:r>
          </a:p>
        </p:txBody>
      </p:sp>
      <p:grpSp>
        <p:nvGrpSpPr>
          <p:cNvPr id="13" name="组合 12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445209910"/>
      </p:ext>
    </p:extLst>
  </p:cSld>
  <p:clrMapOvr>
    <a:masterClrMapping/>
  </p:clrMapOvr>
  <p:transition spd="slow" advTm="7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影响因素辨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表格 2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73557421"/>
              </p:ext>
            </p:extLst>
          </p:nvPr>
        </p:nvGraphicFramePr>
        <p:xfrm>
          <a:off x="0" y="1268760"/>
          <a:ext cx="1691680" cy="3168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意义与作用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目标与方法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过程与实践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矩形 27"/>
          <p:cNvSpPr/>
          <p:nvPr userDrawn="1"/>
        </p:nvSpPr>
        <p:spPr>
          <a:xfrm>
            <a:off x="0" y="2064750"/>
            <a:ext cx="1691680" cy="7673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概念与原理</a:t>
            </a:r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0" name="等腰三角形 9"/>
          <p:cNvSpPr/>
          <p:nvPr userDrawn="1"/>
        </p:nvSpPr>
        <p:spPr>
          <a:xfrm rot="16200000">
            <a:off x="1547664" y="3948935"/>
            <a:ext cx="144016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9"/>
          <p:cNvSpPr txBox="1"/>
          <p:nvPr userDrawn="1"/>
        </p:nvSpPr>
        <p:spPr>
          <a:xfrm>
            <a:off x="10185722" y="139953"/>
            <a:ext cx="1817223" cy="584775"/>
          </a:xfrm>
          <a:prstGeom prst="rect">
            <a:avLst/>
          </a:prstGeom>
          <a:solidFill>
            <a:srgbClr val="568D1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案例分析</a:t>
            </a:r>
          </a:p>
        </p:txBody>
      </p:sp>
      <p:grpSp>
        <p:nvGrpSpPr>
          <p:cNvPr id="2" name="组合 12"/>
          <p:cNvGrpSpPr>
            <a:grpSpLocks/>
          </p:cNvGrpSpPr>
          <p:nvPr userDrawn="1"/>
        </p:nvGrpSpPr>
        <p:grpSpPr bwMode="auto">
          <a:xfrm>
            <a:off x="497710" y="196770"/>
            <a:ext cx="636929" cy="933128"/>
            <a:chOff x="5003800" y="1834716"/>
            <a:chExt cx="2184400" cy="3798169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5003800" y="1834716"/>
              <a:ext cx="2184400" cy="3093158"/>
            </a:xfrm>
            <a:custGeom>
              <a:avLst/>
              <a:gdLst>
                <a:gd name="T0" fmla="*/ 1928 w 3840"/>
                <a:gd name="T1" fmla="*/ 0 h 5424"/>
                <a:gd name="T2" fmla="*/ 0 w 3840"/>
                <a:gd name="T3" fmla="*/ 1941 h 5424"/>
                <a:gd name="T4" fmla="*/ 633 w 3840"/>
                <a:gd name="T5" fmla="*/ 3500 h 5424"/>
                <a:gd name="T6" fmla="*/ 964 w 3840"/>
                <a:gd name="T7" fmla="*/ 5170 h 5424"/>
                <a:gd name="T8" fmla="*/ 1233 w 3840"/>
                <a:gd name="T9" fmla="*/ 5424 h 5424"/>
                <a:gd name="T10" fmla="*/ 2624 w 3840"/>
                <a:gd name="T11" fmla="*/ 5424 h 5424"/>
                <a:gd name="T12" fmla="*/ 2877 w 3840"/>
                <a:gd name="T13" fmla="*/ 5170 h 5424"/>
                <a:gd name="T14" fmla="*/ 3208 w 3840"/>
                <a:gd name="T15" fmla="*/ 3500 h 5424"/>
                <a:gd name="T16" fmla="*/ 3840 w 3840"/>
                <a:gd name="T17" fmla="*/ 1941 h 5424"/>
                <a:gd name="T18" fmla="*/ 1928 w 3840"/>
                <a:gd name="T19" fmla="*/ 0 h 5424"/>
                <a:gd name="T20" fmla="*/ 917 w 3840"/>
                <a:gd name="T21" fmla="*/ 2084 h 5424"/>
                <a:gd name="T22" fmla="*/ 1533 w 3840"/>
                <a:gd name="T23" fmla="*/ 1989 h 5424"/>
                <a:gd name="T24" fmla="*/ 1122 w 3840"/>
                <a:gd name="T25" fmla="*/ 1050 h 5424"/>
                <a:gd name="T26" fmla="*/ 2102 w 3840"/>
                <a:gd name="T27" fmla="*/ 780 h 5424"/>
                <a:gd name="T28" fmla="*/ 2655 w 3840"/>
                <a:gd name="T29" fmla="*/ 2561 h 5424"/>
                <a:gd name="T30" fmla="*/ 2165 w 3840"/>
                <a:gd name="T31" fmla="*/ 2609 h 5424"/>
                <a:gd name="T32" fmla="*/ 2703 w 3840"/>
                <a:gd name="T33" fmla="*/ 4152 h 5424"/>
                <a:gd name="T34" fmla="*/ 917 w 3840"/>
                <a:gd name="T35" fmla="*/ 2084 h 5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40" h="5424">
                  <a:moveTo>
                    <a:pt x="1928" y="0"/>
                  </a:moveTo>
                  <a:cubicBezTo>
                    <a:pt x="854" y="0"/>
                    <a:pt x="0" y="875"/>
                    <a:pt x="0" y="1941"/>
                  </a:cubicBezTo>
                  <a:cubicBezTo>
                    <a:pt x="0" y="2577"/>
                    <a:pt x="411" y="3134"/>
                    <a:pt x="633" y="3500"/>
                  </a:cubicBezTo>
                  <a:cubicBezTo>
                    <a:pt x="854" y="3850"/>
                    <a:pt x="964" y="5170"/>
                    <a:pt x="964" y="5170"/>
                  </a:cubicBezTo>
                  <a:cubicBezTo>
                    <a:pt x="964" y="5313"/>
                    <a:pt x="1075" y="5424"/>
                    <a:pt x="1233" y="5424"/>
                  </a:cubicBezTo>
                  <a:cubicBezTo>
                    <a:pt x="2624" y="5424"/>
                    <a:pt x="2624" y="5424"/>
                    <a:pt x="2624" y="5424"/>
                  </a:cubicBezTo>
                  <a:cubicBezTo>
                    <a:pt x="2766" y="5424"/>
                    <a:pt x="2877" y="5313"/>
                    <a:pt x="2877" y="5170"/>
                  </a:cubicBezTo>
                  <a:cubicBezTo>
                    <a:pt x="2877" y="5170"/>
                    <a:pt x="2987" y="3850"/>
                    <a:pt x="3208" y="3500"/>
                  </a:cubicBezTo>
                  <a:cubicBezTo>
                    <a:pt x="3430" y="3134"/>
                    <a:pt x="3840" y="2577"/>
                    <a:pt x="3840" y="1941"/>
                  </a:cubicBezTo>
                  <a:cubicBezTo>
                    <a:pt x="3840" y="875"/>
                    <a:pt x="2987" y="0"/>
                    <a:pt x="1928" y="0"/>
                  </a:cubicBezTo>
                  <a:close/>
                  <a:moveTo>
                    <a:pt x="917" y="2084"/>
                  </a:moveTo>
                  <a:cubicBezTo>
                    <a:pt x="1533" y="1989"/>
                    <a:pt x="1533" y="1989"/>
                    <a:pt x="1533" y="1989"/>
                  </a:cubicBezTo>
                  <a:cubicBezTo>
                    <a:pt x="1122" y="1050"/>
                    <a:pt x="1122" y="1050"/>
                    <a:pt x="1122" y="1050"/>
                  </a:cubicBezTo>
                  <a:cubicBezTo>
                    <a:pt x="2102" y="780"/>
                    <a:pt x="2102" y="780"/>
                    <a:pt x="2102" y="780"/>
                  </a:cubicBezTo>
                  <a:cubicBezTo>
                    <a:pt x="2655" y="2561"/>
                    <a:pt x="2655" y="2561"/>
                    <a:pt x="2655" y="2561"/>
                  </a:cubicBezTo>
                  <a:cubicBezTo>
                    <a:pt x="2165" y="2609"/>
                    <a:pt x="2165" y="2609"/>
                    <a:pt x="2165" y="2609"/>
                  </a:cubicBezTo>
                  <a:cubicBezTo>
                    <a:pt x="2703" y="4152"/>
                    <a:pt x="2703" y="4152"/>
                    <a:pt x="2703" y="4152"/>
                  </a:cubicBezTo>
                  <a:lnTo>
                    <a:pt x="917" y="2084"/>
                  </a:lnTo>
                  <a:close/>
                </a:path>
              </a:pathLst>
            </a:custGeom>
            <a:solidFill>
              <a:srgbClr val="219E21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/>
              <a:endParaRPr lang="zh-CN" altLang="en-US" noProof="1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5748338" y="5031085"/>
              <a:ext cx="700087" cy="233415"/>
            </a:xfrm>
            <a:custGeom>
              <a:avLst/>
              <a:gdLst>
                <a:gd name="connsiteX0" fmla="*/ 2381 w 700088"/>
                <a:gd name="connsiteY0" fmla="*/ 0 h 233363"/>
                <a:gd name="connsiteX1" fmla="*/ 688181 w 700088"/>
                <a:gd name="connsiteY1" fmla="*/ 0 h 233363"/>
                <a:gd name="connsiteX2" fmla="*/ 700088 w 700088"/>
                <a:gd name="connsiteY2" fmla="*/ 233363 h 233363"/>
                <a:gd name="connsiteX3" fmla="*/ 0 w 700088"/>
                <a:gd name="connsiteY3" fmla="*/ 78581 h 233363"/>
                <a:gd name="connsiteX4" fmla="*/ 2381 w 700088"/>
                <a:gd name="connsiteY4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088" h="233363">
                  <a:moveTo>
                    <a:pt x="2381" y="0"/>
                  </a:moveTo>
                  <a:lnTo>
                    <a:pt x="688181" y="0"/>
                  </a:lnTo>
                  <a:lnTo>
                    <a:pt x="700088" y="233363"/>
                  </a:lnTo>
                  <a:lnTo>
                    <a:pt x="0" y="78581"/>
                  </a:lnTo>
                  <a:cubicBezTo>
                    <a:pt x="794" y="52387"/>
                    <a:pt x="1587" y="26194"/>
                    <a:pt x="2381" y="0"/>
                  </a:cubicBez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5740400" y="5183520"/>
              <a:ext cx="698500" cy="263585"/>
            </a:xfrm>
            <a:custGeom>
              <a:avLst/>
              <a:gdLst>
                <a:gd name="connsiteX0" fmla="*/ 697706 w 697706"/>
                <a:gd name="connsiteY0" fmla="*/ 264319 h 264319"/>
                <a:gd name="connsiteX1" fmla="*/ 695325 w 697706"/>
                <a:gd name="connsiteY1" fmla="*/ 135732 h 264319"/>
                <a:gd name="connsiteX2" fmla="*/ 0 w 697706"/>
                <a:gd name="connsiteY2" fmla="*/ 0 h 264319"/>
                <a:gd name="connsiteX3" fmla="*/ 2381 w 697706"/>
                <a:gd name="connsiteY3" fmla="*/ 133350 h 264319"/>
                <a:gd name="connsiteX4" fmla="*/ 697706 w 697706"/>
                <a:gd name="connsiteY4" fmla="*/ 264319 h 264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706" h="264319">
                  <a:moveTo>
                    <a:pt x="697706" y="264319"/>
                  </a:moveTo>
                  <a:cubicBezTo>
                    <a:pt x="696912" y="221457"/>
                    <a:pt x="696119" y="178594"/>
                    <a:pt x="695325" y="135732"/>
                  </a:cubicBezTo>
                  <a:lnTo>
                    <a:pt x="0" y="0"/>
                  </a:lnTo>
                  <a:cubicBezTo>
                    <a:pt x="794" y="44450"/>
                    <a:pt x="1587" y="88900"/>
                    <a:pt x="2381" y="133350"/>
                  </a:cubicBezTo>
                  <a:lnTo>
                    <a:pt x="697706" y="264319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5729288" y="5375651"/>
              <a:ext cx="604837" cy="257234"/>
            </a:xfrm>
            <a:custGeom>
              <a:avLst/>
              <a:gdLst>
                <a:gd name="connsiteX0" fmla="*/ 38100 w 604838"/>
                <a:gd name="connsiteY0" fmla="*/ 0 h 257175"/>
                <a:gd name="connsiteX1" fmla="*/ 604838 w 604838"/>
                <a:gd name="connsiteY1" fmla="*/ 119062 h 257175"/>
                <a:gd name="connsiteX2" fmla="*/ 581025 w 604838"/>
                <a:gd name="connsiteY2" fmla="*/ 197644 h 257175"/>
                <a:gd name="connsiteX3" fmla="*/ 578644 w 604838"/>
                <a:gd name="connsiteY3" fmla="*/ 254794 h 257175"/>
                <a:gd name="connsiteX4" fmla="*/ 173832 w 604838"/>
                <a:gd name="connsiteY4" fmla="*/ 257175 h 257175"/>
                <a:gd name="connsiteX5" fmla="*/ 130969 w 604838"/>
                <a:gd name="connsiteY5" fmla="*/ 97631 h 257175"/>
                <a:gd name="connsiteX6" fmla="*/ 21432 w 604838"/>
                <a:gd name="connsiteY6" fmla="*/ 100012 h 257175"/>
                <a:gd name="connsiteX7" fmla="*/ 0 w 604838"/>
                <a:gd name="connsiteY7" fmla="*/ 45244 h 257175"/>
                <a:gd name="connsiteX8" fmla="*/ 38100 w 604838"/>
                <a:gd name="connsiteY8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838" h="257175">
                  <a:moveTo>
                    <a:pt x="38100" y="0"/>
                  </a:moveTo>
                  <a:lnTo>
                    <a:pt x="604838" y="119062"/>
                  </a:lnTo>
                  <a:lnTo>
                    <a:pt x="581025" y="197644"/>
                  </a:lnTo>
                  <a:cubicBezTo>
                    <a:pt x="580231" y="216694"/>
                    <a:pt x="579438" y="235744"/>
                    <a:pt x="578644" y="254794"/>
                  </a:cubicBezTo>
                  <a:lnTo>
                    <a:pt x="173832" y="257175"/>
                  </a:lnTo>
                  <a:lnTo>
                    <a:pt x="130969" y="97631"/>
                  </a:lnTo>
                  <a:lnTo>
                    <a:pt x="21432" y="100012"/>
                  </a:lnTo>
                  <a:lnTo>
                    <a:pt x="0" y="45244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19751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445209910"/>
      </p:ext>
    </p:extLst>
  </p:cSld>
  <p:clrMapOvr>
    <a:masterClrMapping/>
  </p:clrMapOvr>
  <p:transition spd="slow" advTm="7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bg1"/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0" r:id="rId4"/>
    <p:sldLayoutId id="2147483676" r:id="rId5"/>
    <p:sldLayoutId id="2147483658" r:id="rId6"/>
    <p:sldLayoutId id="2147483677" r:id="rId7"/>
    <p:sldLayoutId id="2147483662" r:id="rId8"/>
    <p:sldLayoutId id="2147483678" r:id="rId9"/>
    <p:sldLayoutId id="2147483672" r:id="rId10"/>
    <p:sldLayoutId id="2147483659" r:id="rId11"/>
    <p:sldLayoutId id="2147483669" r:id="rId12"/>
    <p:sldLayoutId id="2147483673" r:id="rId13"/>
    <p:sldLayoutId id="2147483674" r:id="rId14"/>
  </p:sldLayoutIdLst>
  <p:transition spd="slow" advTm="7000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18214" y="1116277"/>
            <a:ext cx="5391398" cy="469075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rgbClr val="568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-106878" y="1353784"/>
            <a:ext cx="12445340" cy="4239493"/>
            <a:chOff x="-106878" y="1353785"/>
            <a:chExt cx="12445340" cy="4096988"/>
          </a:xfrm>
        </p:grpSpPr>
        <p:sp>
          <p:nvSpPr>
            <p:cNvPr id="16" name="矩形 15"/>
            <p:cNvSpPr/>
            <p:nvPr/>
          </p:nvSpPr>
          <p:spPr>
            <a:xfrm>
              <a:off x="-106878" y="1353785"/>
              <a:ext cx="12445340" cy="2107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-106878" y="3342904"/>
              <a:ext cx="12445340" cy="2107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7" name="等腰三角形 16"/>
          <p:cNvSpPr/>
          <p:nvPr/>
        </p:nvSpPr>
        <p:spPr>
          <a:xfrm flipV="1">
            <a:off x="5551077" y="1353785"/>
            <a:ext cx="588465" cy="327496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898555" y="2196014"/>
            <a:ext cx="10149196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4800" b="1" dirty="0">
                <a:solidFill>
                  <a:schemeClr val="accent3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“谁  在 说 谎”</a:t>
            </a:r>
            <a:r>
              <a:rPr lang="zh-CN" altLang="en-US" sz="4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中 的 逻 辑 推 理</a:t>
            </a:r>
            <a:endParaRPr lang="zh-CN" altLang="en-US" sz="4800" b="1" dirty="0">
              <a:solidFill>
                <a:schemeClr val="accent3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50693" y="2951665"/>
            <a:ext cx="4956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endParaRPr lang="zh-CN" altLang="en-US" sz="36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18214" y="4290622"/>
            <a:ext cx="5391398" cy="4152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rgbClr val="568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461359" y="4273086"/>
            <a:ext cx="2750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西安市西电中学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9937" y="4290622"/>
            <a:ext cx="1425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王煜</a:t>
            </a:r>
          </a:p>
        </p:txBody>
      </p:sp>
    </p:spTree>
    <p:extLst>
      <p:ext uri="{BB962C8B-B14F-4D97-AF65-F5344CB8AC3E}">
        <p14:creationId xmlns:p14="http://schemas.microsoft.com/office/powerpoint/2010/main" val="1958013487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45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9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95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23" grpId="0"/>
      <p:bldP spid="24" grpId="0"/>
      <p:bldP spid="4" grpId="0" animBg="1"/>
      <p:bldP spid="3" grpId="0"/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1055077" y="1324709"/>
            <a:ext cx="10941487" cy="1781906"/>
            <a:chOff x="1865351" y="4121490"/>
            <a:chExt cx="6667567" cy="2562711"/>
          </a:xfrm>
        </p:grpSpPr>
        <p:graphicFrame>
          <p:nvGraphicFramePr>
            <p:cNvPr id="39" name="图示 38"/>
            <p:cNvGraphicFramePr/>
            <p:nvPr/>
          </p:nvGraphicFramePr>
          <p:xfrm>
            <a:off x="1865351" y="4121490"/>
            <a:ext cx="6667567" cy="256271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2854482" y="4326339"/>
              <a:ext cx="1066800" cy="663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重点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54482" y="5703205"/>
              <a:ext cx="1066800" cy="663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难点</a:t>
              </a:r>
            </a:p>
          </p:txBody>
        </p:sp>
      </p:grpSp>
      <p:sp>
        <p:nvSpPr>
          <p:cNvPr id="20" name="等腰三角形 21"/>
          <p:cNvSpPr/>
          <p:nvPr/>
        </p:nvSpPr>
        <p:spPr bwMode="auto">
          <a:xfrm rot="16200000" flipH="1">
            <a:off x="4838807" y="3452696"/>
            <a:ext cx="2384572" cy="2447168"/>
          </a:xfrm>
          <a:custGeom>
            <a:avLst/>
            <a:gdLst>
              <a:gd name="connsiteX0" fmla="*/ 0 w 3169466"/>
              <a:gd name="connsiteY0" fmla="*/ 3096344 h 3096344"/>
              <a:gd name="connsiteX1" fmla="*/ 1508539 w 3169466"/>
              <a:gd name="connsiteY1" fmla="*/ 0 h 3096344"/>
              <a:gd name="connsiteX2" fmla="*/ 3169466 w 3169466"/>
              <a:gd name="connsiteY2" fmla="*/ 3096344 h 3096344"/>
              <a:gd name="connsiteX3" fmla="*/ 0 w 3169466"/>
              <a:gd name="connsiteY3" fmla="*/ 3096344 h 3096344"/>
              <a:gd name="connsiteX0" fmla="*/ 0 w 3017066"/>
              <a:gd name="connsiteY0" fmla="*/ 3083644 h 3096344"/>
              <a:gd name="connsiteX1" fmla="*/ 1356139 w 3017066"/>
              <a:gd name="connsiteY1" fmla="*/ 0 h 3096344"/>
              <a:gd name="connsiteX2" fmla="*/ 3017066 w 3017066"/>
              <a:gd name="connsiteY2" fmla="*/ 3096344 h 3096344"/>
              <a:gd name="connsiteX3" fmla="*/ 0 w 3017066"/>
              <a:gd name="connsiteY3" fmla="*/ 3083644 h 3096344"/>
              <a:gd name="connsiteX0" fmla="*/ 0 w 3017066"/>
              <a:gd name="connsiteY0" fmla="*/ 3083644 h 3096344"/>
              <a:gd name="connsiteX1" fmla="*/ 181393 w 3017066"/>
              <a:gd name="connsiteY1" fmla="*/ 22734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3083644 h 3096344"/>
              <a:gd name="connsiteX1" fmla="*/ 181393 w 3017066"/>
              <a:gd name="connsiteY1" fmla="*/ 22226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3083644 h 3096344"/>
              <a:gd name="connsiteX1" fmla="*/ 105193 w 3017066"/>
              <a:gd name="connsiteY1" fmla="*/ 24258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2601044 h 2613744"/>
              <a:gd name="connsiteX1" fmla="*/ 105193 w 3017066"/>
              <a:gd name="connsiteY1" fmla="*/ 1943223 h 2613744"/>
              <a:gd name="connsiteX2" fmla="*/ 1368839 w 3017066"/>
              <a:gd name="connsiteY2" fmla="*/ 0 h 2613744"/>
              <a:gd name="connsiteX3" fmla="*/ 3017066 w 3017066"/>
              <a:gd name="connsiteY3" fmla="*/ 2613744 h 2613744"/>
              <a:gd name="connsiteX4" fmla="*/ 0 w 3017066"/>
              <a:gd name="connsiteY4" fmla="*/ 2601044 h 2613744"/>
              <a:gd name="connsiteX0" fmla="*/ 537730 w 2919796"/>
              <a:gd name="connsiteY0" fmla="*/ 2702644 h 2702644"/>
              <a:gd name="connsiteX1" fmla="*/ 7923 w 2919796"/>
              <a:gd name="connsiteY1" fmla="*/ 1943223 h 2702644"/>
              <a:gd name="connsiteX2" fmla="*/ 1271569 w 2919796"/>
              <a:gd name="connsiteY2" fmla="*/ 0 h 2702644"/>
              <a:gd name="connsiteX3" fmla="*/ 2919796 w 2919796"/>
              <a:gd name="connsiteY3" fmla="*/ 2613744 h 2702644"/>
              <a:gd name="connsiteX4" fmla="*/ 537730 w 2919796"/>
              <a:gd name="connsiteY4" fmla="*/ 2702644 h 2702644"/>
              <a:gd name="connsiteX0" fmla="*/ 552634 w 2934700"/>
              <a:gd name="connsiteY0" fmla="*/ 2702644 h 2702644"/>
              <a:gd name="connsiteX1" fmla="*/ 22827 w 2934700"/>
              <a:gd name="connsiteY1" fmla="*/ 1943223 h 2702644"/>
              <a:gd name="connsiteX2" fmla="*/ 1286473 w 2934700"/>
              <a:gd name="connsiteY2" fmla="*/ 0 h 2702644"/>
              <a:gd name="connsiteX3" fmla="*/ 2934700 w 2934700"/>
              <a:gd name="connsiteY3" fmla="*/ 2613744 h 2702644"/>
              <a:gd name="connsiteX4" fmla="*/ 552634 w 2934700"/>
              <a:gd name="connsiteY4" fmla="*/ 2702644 h 2702644"/>
              <a:gd name="connsiteX0" fmla="*/ 529807 w 2911873"/>
              <a:gd name="connsiteY0" fmla="*/ 2702644 h 2702644"/>
              <a:gd name="connsiteX1" fmla="*/ 0 w 2911873"/>
              <a:gd name="connsiteY1" fmla="*/ 1943223 h 2702644"/>
              <a:gd name="connsiteX2" fmla="*/ 1263646 w 2911873"/>
              <a:gd name="connsiteY2" fmla="*/ 0 h 2702644"/>
              <a:gd name="connsiteX3" fmla="*/ 2911873 w 2911873"/>
              <a:gd name="connsiteY3" fmla="*/ 2613744 h 2702644"/>
              <a:gd name="connsiteX4" fmla="*/ 529807 w 2911873"/>
              <a:gd name="connsiteY4" fmla="*/ 2702644 h 2702644"/>
              <a:gd name="connsiteX0" fmla="*/ 529807 w 2911873"/>
              <a:gd name="connsiteY0" fmla="*/ 2702644 h 2702644"/>
              <a:gd name="connsiteX1" fmla="*/ 0 w 2911873"/>
              <a:gd name="connsiteY1" fmla="*/ 1943223 h 2702644"/>
              <a:gd name="connsiteX2" fmla="*/ 1263646 w 2911873"/>
              <a:gd name="connsiteY2" fmla="*/ 0 h 2702644"/>
              <a:gd name="connsiteX3" fmla="*/ 2911873 w 2911873"/>
              <a:gd name="connsiteY3" fmla="*/ 2613744 h 2702644"/>
              <a:gd name="connsiteX4" fmla="*/ 529807 w 2911873"/>
              <a:gd name="connsiteY4" fmla="*/ 2702644 h 2702644"/>
              <a:gd name="connsiteX0" fmla="*/ 529807 w 2911873"/>
              <a:gd name="connsiteY0" fmla="*/ 2702644 h 2844923"/>
              <a:gd name="connsiteX1" fmla="*/ 0 w 2911873"/>
              <a:gd name="connsiteY1" fmla="*/ 1943223 h 2844923"/>
              <a:gd name="connsiteX2" fmla="*/ 1263646 w 2911873"/>
              <a:gd name="connsiteY2" fmla="*/ 0 h 2844923"/>
              <a:gd name="connsiteX3" fmla="*/ 2911873 w 2911873"/>
              <a:gd name="connsiteY3" fmla="*/ 2613744 h 2844923"/>
              <a:gd name="connsiteX4" fmla="*/ 1241478 w 2911873"/>
              <a:gd name="connsiteY4" fmla="*/ 2844923 h 2844923"/>
              <a:gd name="connsiteX5" fmla="*/ 529807 w 2911873"/>
              <a:gd name="connsiteY5" fmla="*/ 2702644 h 2844923"/>
              <a:gd name="connsiteX0" fmla="*/ 529807 w 2619773"/>
              <a:gd name="connsiteY0" fmla="*/ 2702644 h 2844923"/>
              <a:gd name="connsiteX1" fmla="*/ 0 w 2619773"/>
              <a:gd name="connsiteY1" fmla="*/ 1943223 h 2844923"/>
              <a:gd name="connsiteX2" fmla="*/ 1263646 w 2619773"/>
              <a:gd name="connsiteY2" fmla="*/ 0 h 2844923"/>
              <a:gd name="connsiteX3" fmla="*/ 2619773 w 2619773"/>
              <a:gd name="connsiteY3" fmla="*/ 2143844 h 2844923"/>
              <a:gd name="connsiteX4" fmla="*/ 1241478 w 2619773"/>
              <a:gd name="connsiteY4" fmla="*/ 2844923 h 2844923"/>
              <a:gd name="connsiteX5" fmla="*/ 529807 w 2619773"/>
              <a:gd name="connsiteY5" fmla="*/ 2702644 h 28449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708673"/>
              <a:gd name="connsiteY0" fmla="*/ 2702644 h 2959223"/>
              <a:gd name="connsiteX1" fmla="*/ 0 w 2708673"/>
              <a:gd name="connsiteY1" fmla="*/ 1943223 h 2959223"/>
              <a:gd name="connsiteX2" fmla="*/ 1263646 w 2708673"/>
              <a:gd name="connsiteY2" fmla="*/ 0 h 2959223"/>
              <a:gd name="connsiteX3" fmla="*/ 2708673 w 2708673"/>
              <a:gd name="connsiteY3" fmla="*/ 2258144 h 2959223"/>
              <a:gd name="connsiteX4" fmla="*/ 1216078 w 2708673"/>
              <a:gd name="connsiteY4" fmla="*/ 2959223 h 2959223"/>
              <a:gd name="connsiteX5" fmla="*/ 529807 w 2708673"/>
              <a:gd name="connsiteY5" fmla="*/ 2702644 h 2959223"/>
              <a:gd name="connsiteX0" fmla="*/ 529807 w 2708673"/>
              <a:gd name="connsiteY0" fmla="*/ 2702644 h 3035423"/>
              <a:gd name="connsiteX1" fmla="*/ 0 w 2708673"/>
              <a:gd name="connsiteY1" fmla="*/ 1943223 h 3035423"/>
              <a:gd name="connsiteX2" fmla="*/ 1263646 w 2708673"/>
              <a:gd name="connsiteY2" fmla="*/ 0 h 3035423"/>
              <a:gd name="connsiteX3" fmla="*/ 2708673 w 2708673"/>
              <a:gd name="connsiteY3" fmla="*/ 2258144 h 3035423"/>
              <a:gd name="connsiteX4" fmla="*/ 1216078 w 2708673"/>
              <a:gd name="connsiteY4" fmla="*/ 3035423 h 3035423"/>
              <a:gd name="connsiteX5" fmla="*/ 529807 w 2708673"/>
              <a:gd name="connsiteY5" fmla="*/ 2702644 h 3035423"/>
              <a:gd name="connsiteX0" fmla="*/ 631407 w 2810273"/>
              <a:gd name="connsiteY0" fmla="*/ 2702644 h 3035423"/>
              <a:gd name="connsiteX1" fmla="*/ 0 w 2810273"/>
              <a:gd name="connsiteY1" fmla="*/ 1994023 h 3035423"/>
              <a:gd name="connsiteX2" fmla="*/ 1365246 w 2810273"/>
              <a:gd name="connsiteY2" fmla="*/ 0 h 3035423"/>
              <a:gd name="connsiteX3" fmla="*/ 2810273 w 2810273"/>
              <a:gd name="connsiteY3" fmla="*/ 2258144 h 3035423"/>
              <a:gd name="connsiteX4" fmla="*/ 1317678 w 2810273"/>
              <a:gd name="connsiteY4" fmla="*/ 3035423 h 3035423"/>
              <a:gd name="connsiteX5" fmla="*/ 631407 w 2810273"/>
              <a:gd name="connsiteY5" fmla="*/ 2702644 h 3035423"/>
              <a:gd name="connsiteX0" fmla="*/ 631407 w 2899173"/>
              <a:gd name="connsiteY0" fmla="*/ 2702644 h 3035423"/>
              <a:gd name="connsiteX1" fmla="*/ 0 w 2899173"/>
              <a:gd name="connsiteY1" fmla="*/ 1994023 h 3035423"/>
              <a:gd name="connsiteX2" fmla="*/ 1365246 w 2899173"/>
              <a:gd name="connsiteY2" fmla="*/ 0 h 3035423"/>
              <a:gd name="connsiteX3" fmla="*/ 2899173 w 2899173"/>
              <a:gd name="connsiteY3" fmla="*/ 2461344 h 3035423"/>
              <a:gd name="connsiteX4" fmla="*/ 1317678 w 2899173"/>
              <a:gd name="connsiteY4" fmla="*/ 3035423 h 3035423"/>
              <a:gd name="connsiteX5" fmla="*/ 631407 w 2899173"/>
              <a:gd name="connsiteY5" fmla="*/ 2702644 h 3035423"/>
              <a:gd name="connsiteX0" fmla="*/ 631407 w 2899173"/>
              <a:gd name="connsiteY0" fmla="*/ 2702644 h 3035423"/>
              <a:gd name="connsiteX1" fmla="*/ 0 w 2899173"/>
              <a:gd name="connsiteY1" fmla="*/ 1994023 h 3035423"/>
              <a:gd name="connsiteX2" fmla="*/ 1365246 w 2899173"/>
              <a:gd name="connsiteY2" fmla="*/ 0 h 3035423"/>
              <a:gd name="connsiteX3" fmla="*/ 2899173 w 2899173"/>
              <a:gd name="connsiteY3" fmla="*/ 2461344 h 3035423"/>
              <a:gd name="connsiteX4" fmla="*/ 1317678 w 2899173"/>
              <a:gd name="connsiteY4" fmla="*/ 3035423 h 3035423"/>
              <a:gd name="connsiteX5" fmla="*/ 631407 w 2899173"/>
              <a:gd name="connsiteY5" fmla="*/ 2702644 h 3035423"/>
              <a:gd name="connsiteX0" fmla="*/ 631407 w 2899173"/>
              <a:gd name="connsiteY0" fmla="*/ 2702644 h 3086223"/>
              <a:gd name="connsiteX1" fmla="*/ 0 w 2899173"/>
              <a:gd name="connsiteY1" fmla="*/ 1994023 h 3086223"/>
              <a:gd name="connsiteX2" fmla="*/ 1365246 w 2899173"/>
              <a:gd name="connsiteY2" fmla="*/ 0 h 3086223"/>
              <a:gd name="connsiteX3" fmla="*/ 2899173 w 2899173"/>
              <a:gd name="connsiteY3" fmla="*/ 2461344 h 3086223"/>
              <a:gd name="connsiteX4" fmla="*/ 1330378 w 2899173"/>
              <a:gd name="connsiteY4" fmla="*/ 3086223 h 3086223"/>
              <a:gd name="connsiteX5" fmla="*/ 631407 w 2899173"/>
              <a:gd name="connsiteY5" fmla="*/ 2702644 h 30862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2908539"/>
              <a:gd name="connsiteX1" fmla="*/ 0 w 2930925"/>
              <a:gd name="connsiteY1" fmla="*/ 2032204 h 2908539"/>
              <a:gd name="connsiteX2" fmla="*/ 1396998 w 2930925"/>
              <a:gd name="connsiteY2" fmla="*/ 0 h 2908539"/>
              <a:gd name="connsiteX3" fmla="*/ 2930925 w 2930925"/>
              <a:gd name="connsiteY3" fmla="*/ 2461344 h 2908539"/>
              <a:gd name="connsiteX4" fmla="*/ 1559196 w 2930925"/>
              <a:gd name="connsiteY4" fmla="*/ 2908539 h 2908539"/>
              <a:gd name="connsiteX5" fmla="*/ 663159 w 2930925"/>
              <a:gd name="connsiteY5" fmla="*/ 2702644 h 2908539"/>
              <a:gd name="connsiteX0" fmla="*/ 663159 w 2930925"/>
              <a:gd name="connsiteY0" fmla="*/ 2702644 h 2959458"/>
              <a:gd name="connsiteX1" fmla="*/ 0 w 2930925"/>
              <a:gd name="connsiteY1" fmla="*/ 2032204 h 2959458"/>
              <a:gd name="connsiteX2" fmla="*/ 1396998 w 2930925"/>
              <a:gd name="connsiteY2" fmla="*/ 0 h 2959458"/>
              <a:gd name="connsiteX3" fmla="*/ 2930925 w 2930925"/>
              <a:gd name="connsiteY3" fmla="*/ 2461344 h 2959458"/>
              <a:gd name="connsiteX4" fmla="*/ 1559412 w 2930925"/>
              <a:gd name="connsiteY4" fmla="*/ 2959458 h 2959458"/>
              <a:gd name="connsiteX5" fmla="*/ 663159 w 2930925"/>
              <a:gd name="connsiteY5" fmla="*/ 2702644 h 2959458"/>
              <a:gd name="connsiteX0" fmla="*/ 663159 w 2930925"/>
              <a:gd name="connsiteY0" fmla="*/ 2702644 h 2959458"/>
              <a:gd name="connsiteX1" fmla="*/ 0 w 2930925"/>
              <a:gd name="connsiteY1" fmla="*/ 2032204 h 2959458"/>
              <a:gd name="connsiteX2" fmla="*/ 1396998 w 2930925"/>
              <a:gd name="connsiteY2" fmla="*/ 0 h 2959458"/>
              <a:gd name="connsiteX3" fmla="*/ 2930925 w 2930925"/>
              <a:gd name="connsiteY3" fmla="*/ 2461344 h 2959458"/>
              <a:gd name="connsiteX4" fmla="*/ 1559412 w 2930925"/>
              <a:gd name="connsiteY4" fmla="*/ 2959458 h 2959458"/>
              <a:gd name="connsiteX5" fmla="*/ 663159 w 2930925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3222" h="2959458">
                <a:moveTo>
                  <a:pt x="663159" y="2702644"/>
                </a:moveTo>
                <a:cubicBezTo>
                  <a:pt x="270694" y="2413616"/>
                  <a:pt x="297292" y="2480177"/>
                  <a:pt x="0" y="2032204"/>
                </a:cubicBezTo>
                <a:lnTo>
                  <a:pt x="1396998" y="0"/>
                </a:lnTo>
                <a:lnTo>
                  <a:pt x="2893222" y="2404291"/>
                </a:lnTo>
                <a:cubicBezTo>
                  <a:pt x="2180089" y="2991587"/>
                  <a:pt x="1930209" y="2931200"/>
                  <a:pt x="1559412" y="2959458"/>
                </a:cubicBezTo>
                <a:cubicBezTo>
                  <a:pt x="1254627" y="2941783"/>
                  <a:pt x="930144" y="2872952"/>
                  <a:pt x="663159" y="2702644"/>
                </a:cubicBezTo>
                <a:close/>
              </a:path>
            </a:pathLst>
          </a:custGeom>
          <a:solidFill>
            <a:srgbClr val="E8E8E6"/>
          </a:solidFill>
          <a:ln w="9525" cap="rnd">
            <a:solidFill>
              <a:srgbClr val="E6E6E6"/>
            </a:solidFill>
            <a:prstDash val="solid"/>
            <a:round/>
            <a:headEnd/>
            <a:tailEnd/>
          </a:ln>
        </p:spPr>
        <p:txBody>
          <a:bodyPr vert="eaVert" lIns="75520" tIns="37760" rIns="75520" bIns="37760" anchor="ctr"/>
          <a:lstStyle/>
          <a:p>
            <a:pPr>
              <a:defRPr/>
            </a:pPr>
            <a:endParaRPr lang="zh-CN" altLang="en-US" sz="1200" b="1" ker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等腰三角形 21"/>
          <p:cNvSpPr/>
          <p:nvPr/>
        </p:nvSpPr>
        <p:spPr bwMode="auto">
          <a:xfrm rot="5400000">
            <a:off x="2469189" y="3452696"/>
            <a:ext cx="2384572" cy="2447168"/>
          </a:xfrm>
          <a:custGeom>
            <a:avLst/>
            <a:gdLst>
              <a:gd name="connsiteX0" fmla="*/ 0 w 3169466"/>
              <a:gd name="connsiteY0" fmla="*/ 3096344 h 3096344"/>
              <a:gd name="connsiteX1" fmla="*/ 1508539 w 3169466"/>
              <a:gd name="connsiteY1" fmla="*/ 0 h 3096344"/>
              <a:gd name="connsiteX2" fmla="*/ 3169466 w 3169466"/>
              <a:gd name="connsiteY2" fmla="*/ 3096344 h 3096344"/>
              <a:gd name="connsiteX3" fmla="*/ 0 w 3169466"/>
              <a:gd name="connsiteY3" fmla="*/ 3096344 h 3096344"/>
              <a:gd name="connsiteX0" fmla="*/ 0 w 3017066"/>
              <a:gd name="connsiteY0" fmla="*/ 3083644 h 3096344"/>
              <a:gd name="connsiteX1" fmla="*/ 1356139 w 3017066"/>
              <a:gd name="connsiteY1" fmla="*/ 0 h 3096344"/>
              <a:gd name="connsiteX2" fmla="*/ 3017066 w 3017066"/>
              <a:gd name="connsiteY2" fmla="*/ 3096344 h 3096344"/>
              <a:gd name="connsiteX3" fmla="*/ 0 w 3017066"/>
              <a:gd name="connsiteY3" fmla="*/ 3083644 h 3096344"/>
              <a:gd name="connsiteX0" fmla="*/ 0 w 3017066"/>
              <a:gd name="connsiteY0" fmla="*/ 3083644 h 3096344"/>
              <a:gd name="connsiteX1" fmla="*/ 181393 w 3017066"/>
              <a:gd name="connsiteY1" fmla="*/ 22734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3083644 h 3096344"/>
              <a:gd name="connsiteX1" fmla="*/ 181393 w 3017066"/>
              <a:gd name="connsiteY1" fmla="*/ 22226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3083644 h 3096344"/>
              <a:gd name="connsiteX1" fmla="*/ 105193 w 3017066"/>
              <a:gd name="connsiteY1" fmla="*/ 2425823 h 3096344"/>
              <a:gd name="connsiteX2" fmla="*/ 1356139 w 3017066"/>
              <a:gd name="connsiteY2" fmla="*/ 0 h 3096344"/>
              <a:gd name="connsiteX3" fmla="*/ 3017066 w 3017066"/>
              <a:gd name="connsiteY3" fmla="*/ 3096344 h 3096344"/>
              <a:gd name="connsiteX4" fmla="*/ 0 w 3017066"/>
              <a:gd name="connsiteY4" fmla="*/ 3083644 h 3096344"/>
              <a:gd name="connsiteX0" fmla="*/ 0 w 3017066"/>
              <a:gd name="connsiteY0" fmla="*/ 2601044 h 2613744"/>
              <a:gd name="connsiteX1" fmla="*/ 105193 w 3017066"/>
              <a:gd name="connsiteY1" fmla="*/ 1943223 h 2613744"/>
              <a:gd name="connsiteX2" fmla="*/ 1368839 w 3017066"/>
              <a:gd name="connsiteY2" fmla="*/ 0 h 2613744"/>
              <a:gd name="connsiteX3" fmla="*/ 3017066 w 3017066"/>
              <a:gd name="connsiteY3" fmla="*/ 2613744 h 2613744"/>
              <a:gd name="connsiteX4" fmla="*/ 0 w 3017066"/>
              <a:gd name="connsiteY4" fmla="*/ 2601044 h 2613744"/>
              <a:gd name="connsiteX0" fmla="*/ 537730 w 2919796"/>
              <a:gd name="connsiteY0" fmla="*/ 2702644 h 2702644"/>
              <a:gd name="connsiteX1" fmla="*/ 7923 w 2919796"/>
              <a:gd name="connsiteY1" fmla="*/ 1943223 h 2702644"/>
              <a:gd name="connsiteX2" fmla="*/ 1271569 w 2919796"/>
              <a:gd name="connsiteY2" fmla="*/ 0 h 2702644"/>
              <a:gd name="connsiteX3" fmla="*/ 2919796 w 2919796"/>
              <a:gd name="connsiteY3" fmla="*/ 2613744 h 2702644"/>
              <a:gd name="connsiteX4" fmla="*/ 537730 w 2919796"/>
              <a:gd name="connsiteY4" fmla="*/ 2702644 h 2702644"/>
              <a:gd name="connsiteX0" fmla="*/ 552634 w 2934700"/>
              <a:gd name="connsiteY0" fmla="*/ 2702644 h 2702644"/>
              <a:gd name="connsiteX1" fmla="*/ 22827 w 2934700"/>
              <a:gd name="connsiteY1" fmla="*/ 1943223 h 2702644"/>
              <a:gd name="connsiteX2" fmla="*/ 1286473 w 2934700"/>
              <a:gd name="connsiteY2" fmla="*/ 0 h 2702644"/>
              <a:gd name="connsiteX3" fmla="*/ 2934700 w 2934700"/>
              <a:gd name="connsiteY3" fmla="*/ 2613744 h 2702644"/>
              <a:gd name="connsiteX4" fmla="*/ 552634 w 2934700"/>
              <a:gd name="connsiteY4" fmla="*/ 2702644 h 2702644"/>
              <a:gd name="connsiteX0" fmla="*/ 529807 w 2911873"/>
              <a:gd name="connsiteY0" fmla="*/ 2702644 h 2702644"/>
              <a:gd name="connsiteX1" fmla="*/ 0 w 2911873"/>
              <a:gd name="connsiteY1" fmla="*/ 1943223 h 2702644"/>
              <a:gd name="connsiteX2" fmla="*/ 1263646 w 2911873"/>
              <a:gd name="connsiteY2" fmla="*/ 0 h 2702644"/>
              <a:gd name="connsiteX3" fmla="*/ 2911873 w 2911873"/>
              <a:gd name="connsiteY3" fmla="*/ 2613744 h 2702644"/>
              <a:gd name="connsiteX4" fmla="*/ 529807 w 2911873"/>
              <a:gd name="connsiteY4" fmla="*/ 2702644 h 2702644"/>
              <a:gd name="connsiteX0" fmla="*/ 529807 w 2911873"/>
              <a:gd name="connsiteY0" fmla="*/ 2702644 h 2702644"/>
              <a:gd name="connsiteX1" fmla="*/ 0 w 2911873"/>
              <a:gd name="connsiteY1" fmla="*/ 1943223 h 2702644"/>
              <a:gd name="connsiteX2" fmla="*/ 1263646 w 2911873"/>
              <a:gd name="connsiteY2" fmla="*/ 0 h 2702644"/>
              <a:gd name="connsiteX3" fmla="*/ 2911873 w 2911873"/>
              <a:gd name="connsiteY3" fmla="*/ 2613744 h 2702644"/>
              <a:gd name="connsiteX4" fmla="*/ 529807 w 2911873"/>
              <a:gd name="connsiteY4" fmla="*/ 2702644 h 2702644"/>
              <a:gd name="connsiteX0" fmla="*/ 529807 w 2911873"/>
              <a:gd name="connsiteY0" fmla="*/ 2702644 h 2844923"/>
              <a:gd name="connsiteX1" fmla="*/ 0 w 2911873"/>
              <a:gd name="connsiteY1" fmla="*/ 1943223 h 2844923"/>
              <a:gd name="connsiteX2" fmla="*/ 1263646 w 2911873"/>
              <a:gd name="connsiteY2" fmla="*/ 0 h 2844923"/>
              <a:gd name="connsiteX3" fmla="*/ 2911873 w 2911873"/>
              <a:gd name="connsiteY3" fmla="*/ 2613744 h 2844923"/>
              <a:gd name="connsiteX4" fmla="*/ 1241478 w 2911873"/>
              <a:gd name="connsiteY4" fmla="*/ 2844923 h 2844923"/>
              <a:gd name="connsiteX5" fmla="*/ 529807 w 2911873"/>
              <a:gd name="connsiteY5" fmla="*/ 2702644 h 2844923"/>
              <a:gd name="connsiteX0" fmla="*/ 529807 w 2619773"/>
              <a:gd name="connsiteY0" fmla="*/ 2702644 h 2844923"/>
              <a:gd name="connsiteX1" fmla="*/ 0 w 2619773"/>
              <a:gd name="connsiteY1" fmla="*/ 1943223 h 2844923"/>
              <a:gd name="connsiteX2" fmla="*/ 1263646 w 2619773"/>
              <a:gd name="connsiteY2" fmla="*/ 0 h 2844923"/>
              <a:gd name="connsiteX3" fmla="*/ 2619773 w 2619773"/>
              <a:gd name="connsiteY3" fmla="*/ 2143844 h 2844923"/>
              <a:gd name="connsiteX4" fmla="*/ 1241478 w 2619773"/>
              <a:gd name="connsiteY4" fmla="*/ 2844923 h 2844923"/>
              <a:gd name="connsiteX5" fmla="*/ 529807 w 2619773"/>
              <a:gd name="connsiteY5" fmla="*/ 2702644 h 28449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619773"/>
              <a:gd name="connsiteY0" fmla="*/ 2702644 h 2959223"/>
              <a:gd name="connsiteX1" fmla="*/ 0 w 2619773"/>
              <a:gd name="connsiteY1" fmla="*/ 1943223 h 2959223"/>
              <a:gd name="connsiteX2" fmla="*/ 1263646 w 2619773"/>
              <a:gd name="connsiteY2" fmla="*/ 0 h 2959223"/>
              <a:gd name="connsiteX3" fmla="*/ 2619773 w 2619773"/>
              <a:gd name="connsiteY3" fmla="*/ 2143844 h 2959223"/>
              <a:gd name="connsiteX4" fmla="*/ 1216078 w 2619773"/>
              <a:gd name="connsiteY4" fmla="*/ 2959223 h 2959223"/>
              <a:gd name="connsiteX5" fmla="*/ 529807 w 2619773"/>
              <a:gd name="connsiteY5" fmla="*/ 2702644 h 2959223"/>
              <a:gd name="connsiteX0" fmla="*/ 529807 w 2708673"/>
              <a:gd name="connsiteY0" fmla="*/ 2702644 h 2959223"/>
              <a:gd name="connsiteX1" fmla="*/ 0 w 2708673"/>
              <a:gd name="connsiteY1" fmla="*/ 1943223 h 2959223"/>
              <a:gd name="connsiteX2" fmla="*/ 1263646 w 2708673"/>
              <a:gd name="connsiteY2" fmla="*/ 0 h 2959223"/>
              <a:gd name="connsiteX3" fmla="*/ 2708673 w 2708673"/>
              <a:gd name="connsiteY3" fmla="*/ 2258144 h 2959223"/>
              <a:gd name="connsiteX4" fmla="*/ 1216078 w 2708673"/>
              <a:gd name="connsiteY4" fmla="*/ 2959223 h 2959223"/>
              <a:gd name="connsiteX5" fmla="*/ 529807 w 2708673"/>
              <a:gd name="connsiteY5" fmla="*/ 2702644 h 2959223"/>
              <a:gd name="connsiteX0" fmla="*/ 529807 w 2708673"/>
              <a:gd name="connsiteY0" fmla="*/ 2702644 h 3035423"/>
              <a:gd name="connsiteX1" fmla="*/ 0 w 2708673"/>
              <a:gd name="connsiteY1" fmla="*/ 1943223 h 3035423"/>
              <a:gd name="connsiteX2" fmla="*/ 1263646 w 2708673"/>
              <a:gd name="connsiteY2" fmla="*/ 0 h 3035423"/>
              <a:gd name="connsiteX3" fmla="*/ 2708673 w 2708673"/>
              <a:gd name="connsiteY3" fmla="*/ 2258144 h 3035423"/>
              <a:gd name="connsiteX4" fmla="*/ 1216078 w 2708673"/>
              <a:gd name="connsiteY4" fmla="*/ 3035423 h 3035423"/>
              <a:gd name="connsiteX5" fmla="*/ 529807 w 2708673"/>
              <a:gd name="connsiteY5" fmla="*/ 2702644 h 3035423"/>
              <a:gd name="connsiteX0" fmla="*/ 631407 w 2810273"/>
              <a:gd name="connsiteY0" fmla="*/ 2702644 h 3035423"/>
              <a:gd name="connsiteX1" fmla="*/ 0 w 2810273"/>
              <a:gd name="connsiteY1" fmla="*/ 1994023 h 3035423"/>
              <a:gd name="connsiteX2" fmla="*/ 1365246 w 2810273"/>
              <a:gd name="connsiteY2" fmla="*/ 0 h 3035423"/>
              <a:gd name="connsiteX3" fmla="*/ 2810273 w 2810273"/>
              <a:gd name="connsiteY3" fmla="*/ 2258144 h 3035423"/>
              <a:gd name="connsiteX4" fmla="*/ 1317678 w 2810273"/>
              <a:gd name="connsiteY4" fmla="*/ 3035423 h 3035423"/>
              <a:gd name="connsiteX5" fmla="*/ 631407 w 2810273"/>
              <a:gd name="connsiteY5" fmla="*/ 2702644 h 3035423"/>
              <a:gd name="connsiteX0" fmla="*/ 631407 w 2899173"/>
              <a:gd name="connsiteY0" fmla="*/ 2702644 h 3035423"/>
              <a:gd name="connsiteX1" fmla="*/ 0 w 2899173"/>
              <a:gd name="connsiteY1" fmla="*/ 1994023 h 3035423"/>
              <a:gd name="connsiteX2" fmla="*/ 1365246 w 2899173"/>
              <a:gd name="connsiteY2" fmla="*/ 0 h 3035423"/>
              <a:gd name="connsiteX3" fmla="*/ 2899173 w 2899173"/>
              <a:gd name="connsiteY3" fmla="*/ 2461344 h 3035423"/>
              <a:gd name="connsiteX4" fmla="*/ 1317678 w 2899173"/>
              <a:gd name="connsiteY4" fmla="*/ 3035423 h 3035423"/>
              <a:gd name="connsiteX5" fmla="*/ 631407 w 2899173"/>
              <a:gd name="connsiteY5" fmla="*/ 2702644 h 3035423"/>
              <a:gd name="connsiteX0" fmla="*/ 631407 w 2899173"/>
              <a:gd name="connsiteY0" fmla="*/ 2702644 h 3035423"/>
              <a:gd name="connsiteX1" fmla="*/ 0 w 2899173"/>
              <a:gd name="connsiteY1" fmla="*/ 1994023 h 3035423"/>
              <a:gd name="connsiteX2" fmla="*/ 1365246 w 2899173"/>
              <a:gd name="connsiteY2" fmla="*/ 0 h 3035423"/>
              <a:gd name="connsiteX3" fmla="*/ 2899173 w 2899173"/>
              <a:gd name="connsiteY3" fmla="*/ 2461344 h 3035423"/>
              <a:gd name="connsiteX4" fmla="*/ 1317678 w 2899173"/>
              <a:gd name="connsiteY4" fmla="*/ 3035423 h 3035423"/>
              <a:gd name="connsiteX5" fmla="*/ 631407 w 2899173"/>
              <a:gd name="connsiteY5" fmla="*/ 2702644 h 3035423"/>
              <a:gd name="connsiteX0" fmla="*/ 631407 w 2899173"/>
              <a:gd name="connsiteY0" fmla="*/ 2702644 h 3086223"/>
              <a:gd name="connsiteX1" fmla="*/ 0 w 2899173"/>
              <a:gd name="connsiteY1" fmla="*/ 1994023 h 3086223"/>
              <a:gd name="connsiteX2" fmla="*/ 1365246 w 2899173"/>
              <a:gd name="connsiteY2" fmla="*/ 0 h 3086223"/>
              <a:gd name="connsiteX3" fmla="*/ 2899173 w 2899173"/>
              <a:gd name="connsiteY3" fmla="*/ 2461344 h 3086223"/>
              <a:gd name="connsiteX4" fmla="*/ 1330378 w 2899173"/>
              <a:gd name="connsiteY4" fmla="*/ 3086223 h 3086223"/>
              <a:gd name="connsiteX5" fmla="*/ 631407 w 2899173"/>
              <a:gd name="connsiteY5" fmla="*/ 2702644 h 30862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31407 w 2899173"/>
              <a:gd name="connsiteY0" fmla="*/ 2702644 h 3060823"/>
              <a:gd name="connsiteX1" fmla="*/ 0 w 2899173"/>
              <a:gd name="connsiteY1" fmla="*/ 1994023 h 3060823"/>
              <a:gd name="connsiteX2" fmla="*/ 1365246 w 2899173"/>
              <a:gd name="connsiteY2" fmla="*/ 0 h 3060823"/>
              <a:gd name="connsiteX3" fmla="*/ 2899173 w 2899173"/>
              <a:gd name="connsiteY3" fmla="*/ 2461344 h 3060823"/>
              <a:gd name="connsiteX4" fmla="*/ 1508178 w 2899173"/>
              <a:gd name="connsiteY4" fmla="*/ 3060823 h 3060823"/>
              <a:gd name="connsiteX5" fmla="*/ 631407 w 2899173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3060823"/>
              <a:gd name="connsiteX1" fmla="*/ 0 w 2930925"/>
              <a:gd name="connsiteY1" fmla="*/ 2032204 h 3060823"/>
              <a:gd name="connsiteX2" fmla="*/ 1396998 w 2930925"/>
              <a:gd name="connsiteY2" fmla="*/ 0 h 3060823"/>
              <a:gd name="connsiteX3" fmla="*/ 2930925 w 2930925"/>
              <a:gd name="connsiteY3" fmla="*/ 2461344 h 3060823"/>
              <a:gd name="connsiteX4" fmla="*/ 1539930 w 2930925"/>
              <a:gd name="connsiteY4" fmla="*/ 3060823 h 3060823"/>
              <a:gd name="connsiteX5" fmla="*/ 663159 w 2930925"/>
              <a:gd name="connsiteY5" fmla="*/ 2702644 h 3060823"/>
              <a:gd name="connsiteX0" fmla="*/ 663159 w 2930925"/>
              <a:gd name="connsiteY0" fmla="*/ 2702644 h 2908539"/>
              <a:gd name="connsiteX1" fmla="*/ 0 w 2930925"/>
              <a:gd name="connsiteY1" fmla="*/ 2032204 h 2908539"/>
              <a:gd name="connsiteX2" fmla="*/ 1396998 w 2930925"/>
              <a:gd name="connsiteY2" fmla="*/ 0 h 2908539"/>
              <a:gd name="connsiteX3" fmla="*/ 2930925 w 2930925"/>
              <a:gd name="connsiteY3" fmla="*/ 2461344 h 2908539"/>
              <a:gd name="connsiteX4" fmla="*/ 1559196 w 2930925"/>
              <a:gd name="connsiteY4" fmla="*/ 2908539 h 2908539"/>
              <a:gd name="connsiteX5" fmla="*/ 663159 w 2930925"/>
              <a:gd name="connsiteY5" fmla="*/ 2702644 h 2908539"/>
              <a:gd name="connsiteX0" fmla="*/ 663159 w 2930925"/>
              <a:gd name="connsiteY0" fmla="*/ 2702644 h 2959458"/>
              <a:gd name="connsiteX1" fmla="*/ 0 w 2930925"/>
              <a:gd name="connsiteY1" fmla="*/ 2032204 h 2959458"/>
              <a:gd name="connsiteX2" fmla="*/ 1396998 w 2930925"/>
              <a:gd name="connsiteY2" fmla="*/ 0 h 2959458"/>
              <a:gd name="connsiteX3" fmla="*/ 2930925 w 2930925"/>
              <a:gd name="connsiteY3" fmla="*/ 2461344 h 2959458"/>
              <a:gd name="connsiteX4" fmla="*/ 1559412 w 2930925"/>
              <a:gd name="connsiteY4" fmla="*/ 2959458 h 2959458"/>
              <a:gd name="connsiteX5" fmla="*/ 663159 w 2930925"/>
              <a:gd name="connsiteY5" fmla="*/ 2702644 h 2959458"/>
              <a:gd name="connsiteX0" fmla="*/ 663159 w 2930925"/>
              <a:gd name="connsiteY0" fmla="*/ 2702644 h 2959458"/>
              <a:gd name="connsiteX1" fmla="*/ 0 w 2930925"/>
              <a:gd name="connsiteY1" fmla="*/ 2032204 h 2959458"/>
              <a:gd name="connsiteX2" fmla="*/ 1396998 w 2930925"/>
              <a:gd name="connsiteY2" fmla="*/ 0 h 2959458"/>
              <a:gd name="connsiteX3" fmla="*/ 2930925 w 2930925"/>
              <a:gd name="connsiteY3" fmla="*/ 2461344 h 2959458"/>
              <a:gd name="connsiteX4" fmla="*/ 1559412 w 2930925"/>
              <a:gd name="connsiteY4" fmla="*/ 2959458 h 2959458"/>
              <a:gd name="connsiteX5" fmla="*/ 663159 w 2930925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  <a:gd name="connsiteX0" fmla="*/ 663159 w 2893222"/>
              <a:gd name="connsiteY0" fmla="*/ 2702644 h 2959458"/>
              <a:gd name="connsiteX1" fmla="*/ 0 w 2893222"/>
              <a:gd name="connsiteY1" fmla="*/ 2032204 h 2959458"/>
              <a:gd name="connsiteX2" fmla="*/ 1396998 w 2893222"/>
              <a:gd name="connsiteY2" fmla="*/ 0 h 2959458"/>
              <a:gd name="connsiteX3" fmla="*/ 2893222 w 2893222"/>
              <a:gd name="connsiteY3" fmla="*/ 2404291 h 2959458"/>
              <a:gd name="connsiteX4" fmla="*/ 1559412 w 2893222"/>
              <a:gd name="connsiteY4" fmla="*/ 2959458 h 2959458"/>
              <a:gd name="connsiteX5" fmla="*/ 663159 w 2893222"/>
              <a:gd name="connsiteY5" fmla="*/ 2702644 h 295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3222" h="2959458">
                <a:moveTo>
                  <a:pt x="663159" y="2702644"/>
                </a:moveTo>
                <a:cubicBezTo>
                  <a:pt x="270694" y="2413616"/>
                  <a:pt x="297292" y="2480177"/>
                  <a:pt x="0" y="2032204"/>
                </a:cubicBezTo>
                <a:lnTo>
                  <a:pt x="1396998" y="0"/>
                </a:lnTo>
                <a:lnTo>
                  <a:pt x="2893222" y="2404291"/>
                </a:lnTo>
                <a:cubicBezTo>
                  <a:pt x="2180089" y="2991587"/>
                  <a:pt x="1930209" y="2931200"/>
                  <a:pt x="1559412" y="2959458"/>
                </a:cubicBezTo>
                <a:cubicBezTo>
                  <a:pt x="1254627" y="2941783"/>
                  <a:pt x="930144" y="2872952"/>
                  <a:pt x="663159" y="2702644"/>
                </a:cubicBezTo>
                <a:close/>
              </a:path>
            </a:pathLst>
          </a:custGeom>
          <a:solidFill>
            <a:srgbClr val="E8E8E6"/>
          </a:solidFill>
          <a:ln w="9525" cap="rnd">
            <a:solidFill>
              <a:srgbClr val="E6E6E6"/>
            </a:solidFill>
            <a:prstDash val="solid"/>
            <a:round/>
            <a:headEnd/>
            <a:tailEnd/>
          </a:ln>
        </p:spPr>
        <p:txBody>
          <a:bodyPr vert="eaVert" lIns="75520" tIns="37760" rIns="75520" bIns="37760" anchor="ctr"/>
          <a:lstStyle/>
          <a:p>
            <a:pPr>
              <a:defRPr/>
            </a:pPr>
            <a:endParaRPr lang="zh-CN" altLang="en-US" sz="1200" b="1" ker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2439403" y="3285087"/>
            <a:ext cx="3016705" cy="3007129"/>
          </a:xfrm>
          <a:prstGeom prst="ellipse">
            <a:avLst/>
          </a:prstGeom>
          <a:noFill/>
          <a:ln w="25400" cap="flat" cmpd="sng" algn="ctr">
            <a:solidFill>
              <a:srgbClr val="568D11"/>
            </a:solidFill>
            <a:prstDash val="solid"/>
          </a:ln>
          <a:effectLst/>
        </p:spPr>
        <p:txBody>
          <a:bodyPr lIns="75520" tIns="37760" rIns="75520" bIns="37760" anchor="ctr"/>
          <a:lstStyle/>
          <a:p>
            <a:pPr algn="ctr">
              <a:defRPr/>
            </a:pPr>
            <a:endParaRPr lang="zh-CN" altLang="en-US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微软雅黑" pitchFamily="34" charset="-122"/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4244437" y="3285087"/>
            <a:ext cx="3018018" cy="3007129"/>
          </a:xfrm>
          <a:prstGeom prst="ellipse">
            <a:avLst/>
          </a:prstGeom>
          <a:noFill/>
          <a:ln w="25400" cap="flat" cmpd="sng" algn="ctr">
            <a:solidFill>
              <a:srgbClr val="568D11"/>
            </a:solidFill>
            <a:prstDash val="solid"/>
          </a:ln>
          <a:effectLst/>
        </p:spPr>
        <p:txBody>
          <a:bodyPr lIns="75520" tIns="37760" rIns="75520" bIns="37760" anchor="ctr"/>
          <a:lstStyle/>
          <a:p>
            <a:pPr algn="ctr">
              <a:defRPr/>
            </a:pPr>
            <a:endParaRPr lang="zh-CN" altLang="en-US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微软雅黑" pitchFamily="34" charset="-122"/>
            </a:endParaRPr>
          </a:p>
        </p:txBody>
      </p:sp>
      <p:cxnSp>
        <p:nvCxnSpPr>
          <p:cNvPr id="24" name="直接连接符 23"/>
          <p:cNvCxnSpPr>
            <a:cxnSpLocks noChangeShapeType="1"/>
          </p:cNvCxnSpPr>
          <p:nvPr/>
        </p:nvCxnSpPr>
        <p:spPr bwMode="auto">
          <a:xfrm>
            <a:off x="3267749" y="4019204"/>
            <a:ext cx="472591" cy="221150"/>
          </a:xfrm>
          <a:prstGeom prst="line">
            <a:avLst/>
          </a:prstGeom>
          <a:noFill/>
          <a:ln w="28575" algn="ctr">
            <a:solidFill>
              <a:srgbClr val="568D1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25" name="直接连接符 24"/>
          <p:cNvCxnSpPr>
            <a:cxnSpLocks noChangeShapeType="1"/>
          </p:cNvCxnSpPr>
          <p:nvPr/>
        </p:nvCxnSpPr>
        <p:spPr bwMode="auto">
          <a:xfrm>
            <a:off x="3015700" y="4698359"/>
            <a:ext cx="488344" cy="0"/>
          </a:xfrm>
          <a:prstGeom prst="line">
            <a:avLst/>
          </a:prstGeom>
          <a:noFill/>
          <a:ln w="28575" algn="ctr">
            <a:solidFill>
              <a:srgbClr val="568D1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26" name="直接连接符 25"/>
          <p:cNvCxnSpPr>
            <a:cxnSpLocks noChangeShapeType="1"/>
          </p:cNvCxnSpPr>
          <p:nvPr/>
        </p:nvCxnSpPr>
        <p:spPr bwMode="auto">
          <a:xfrm flipV="1">
            <a:off x="3267749" y="5138043"/>
            <a:ext cx="488344" cy="257792"/>
          </a:xfrm>
          <a:prstGeom prst="line">
            <a:avLst/>
          </a:prstGeom>
          <a:noFill/>
          <a:ln w="28575" algn="ctr">
            <a:solidFill>
              <a:srgbClr val="568D1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27" name="直接连接符 26"/>
          <p:cNvCxnSpPr>
            <a:cxnSpLocks noChangeShapeType="1"/>
          </p:cNvCxnSpPr>
          <p:nvPr/>
        </p:nvCxnSpPr>
        <p:spPr bwMode="auto">
          <a:xfrm flipH="1" flipV="1">
            <a:off x="6023216" y="5127575"/>
            <a:ext cx="488344" cy="257792"/>
          </a:xfrm>
          <a:prstGeom prst="line">
            <a:avLst/>
          </a:prstGeom>
          <a:noFill/>
          <a:ln w="28575" algn="ctr">
            <a:solidFill>
              <a:srgbClr val="568D1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28" name="直接连接符 27"/>
          <p:cNvCxnSpPr>
            <a:cxnSpLocks noChangeShapeType="1"/>
          </p:cNvCxnSpPr>
          <p:nvPr/>
        </p:nvCxnSpPr>
        <p:spPr bwMode="auto">
          <a:xfrm flipH="1">
            <a:off x="6267388" y="4695742"/>
            <a:ext cx="488344" cy="0"/>
          </a:xfrm>
          <a:prstGeom prst="line">
            <a:avLst/>
          </a:prstGeom>
          <a:noFill/>
          <a:ln w="28575" algn="ctr">
            <a:solidFill>
              <a:srgbClr val="568D1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29" name="直接连接符 28"/>
          <p:cNvCxnSpPr>
            <a:cxnSpLocks noChangeShapeType="1"/>
          </p:cNvCxnSpPr>
          <p:nvPr/>
        </p:nvCxnSpPr>
        <p:spPr bwMode="auto">
          <a:xfrm flipH="1">
            <a:off x="6038969" y="4019204"/>
            <a:ext cx="472591" cy="221150"/>
          </a:xfrm>
          <a:prstGeom prst="line">
            <a:avLst/>
          </a:prstGeom>
          <a:noFill/>
          <a:ln w="28575" algn="ctr">
            <a:solidFill>
              <a:srgbClr val="568D11"/>
            </a:solidFill>
            <a:round/>
            <a:headEnd type="none" w="med" len="med"/>
            <a:tailEnd type="arrow" w="med" len="med"/>
          </a:ln>
        </p:spPr>
      </p:cxnSp>
      <p:grpSp>
        <p:nvGrpSpPr>
          <p:cNvPr id="30" name="组合 25"/>
          <p:cNvGrpSpPr/>
          <p:nvPr/>
        </p:nvGrpSpPr>
        <p:grpSpPr>
          <a:xfrm>
            <a:off x="3981887" y="3836001"/>
            <a:ext cx="1740709" cy="1735184"/>
            <a:chOff x="5014912" y="2584450"/>
            <a:chExt cx="2105025" cy="2105025"/>
          </a:xfrm>
        </p:grpSpPr>
        <p:sp>
          <p:nvSpPr>
            <p:cNvPr id="31" name="Oval 19"/>
            <p:cNvSpPr>
              <a:spLocks noChangeArrowheads="1"/>
            </p:cNvSpPr>
            <p:nvPr/>
          </p:nvSpPr>
          <p:spPr bwMode="auto">
            <a:xfrm>
              <a:off x="5014912" y="2584450"/>
              <a:ext cx="2105025" cy="2105025"/>
            </a:xfrm>
            <a:prstGeom prst="ellipse">
              <a:avLst/>
            </a:prstGeom>
            <a:solidFill>
              <a:srgbClr val="568D11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 sz="900" b="1" kern="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2" name="Oval 19"/>
            <p:cNvSpPr>
              <a:spLocks noChangeArrowheads="1"/>
            </p:cNvSpPr>
            <p:nvPr/>
          </p:nvSpPr>
          <p:spPr bwMode="auto">
            <a:xfrm>
              <a:off x="5497512" y="3066331"/>
              <a:ext cx="1139825" cy="1139825"/>
            </a:xfrm>
            <a:prstGeom prst="ellipse">
              <a:avLst/>
            </a:prstGeom>
            <a:solidFill>
              <a:schemeClr val="bg1"/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b="1" kern="0" dirty="0">
                  <a:solidFill>
                    <a:srgbClr val="4D4D4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mpact" pitchFamily="34" charset="0"/>
                  <a:ea typeface="微软雅黑" pitchFamily="34" charset="-122"/>
                </a:rPr>
                <a:t>计算思维</a:t>
              </a:r>
            </a:p>
          </p:txBody>
        </p:sp>
      </p:grp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2453842" y="3355751"/>
            <a:ext cx="820471" cy="817865"/>
          </a:xfrm>
          <a:prstGeom prst="ellipse">
            <a:avLst/>
          </a:prstGeom>
          <a:solidFill>
            <a:srgbClr val="568D11"/>
          </a:solidFill>
          <a:ln w="9525">
            <a:noFill/>
            <a:round/>
            <a:headEnd/>
            <a:tailEnd/>
          </a:ln>
          <a:effectLst/>
        </p:spPr>
        <p:txBody>
          <a:bodyPr lIns="75520" tIns="37760" rIns="75520" bIns="37760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600" b="1" kern="0" dirty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微软雅黑" pitchFamily="34" charset="-122"/>
              </a:rPr>
              <a:t>界定</a:t>
            </a:r>
          </a:p>
        </p:txBody>
      </p:sp>
      <p:sp>
        <p:nvSpPr>
          <p:cNvPr id="34" name="Oval 19"/>
          <p:cNvSpPr>
            <a:spLocks noChangeArrowheads="1"/>
          </p:cNvSpPr>
          <p:nvPr/>
        </p:nvSpPr>
        <p:spPr bwMode="auto">
          <a:xfrm>
            <a:off x="6469552" y="3368837"/>
            <a:ext cx="820470" cy="819174"/>
          </a:xfrm>
          <a:prstGeom prst="ellipse">
            <a:avLst/>
          </a:prstGeom>
          <a:solidFill>
            <a:srgbClr val="568D11"/>
          </a:solidFill>
          <a:ln w="9525">
            <a:noFill/>
            <a:round/>
            <a:headEnd/>
            <a:tailEnd/>
          </a:ln>
          <a:effectLst/>
        </p:spPr>
        <p:txBody>
          <a:bodyPr lIns="75520" tIns="37760" rIns="75520" bIns="37760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微软雅黑" pitchFamily="34" charset="-122"/>
              </a:rPr>
              <a:t>建模</a:t>
            </a:r>
          </a:p>
        </p:txBody>
      </p:sp>
      <p:sp>
        <p:nvSpPr>
          <p:cNvPr id="35" name="Oval 19"/>
          <p:cNvSpPr>
            <a:spLocks noChangeArrowheads="1"/>
          </p:cNvSpPr>
          <p:nvPr/>
        </p:nvSpPr>
        <p:spPr bwMode="auto">
          <a:xfrm>
            <a:off x="6842374" y="4318870"/>
            <a:ext cx="821783" cy="819174"/>
          </a:xfrm>
          <a:prstGeom prst="ellipse">
            <a:avLst/>
          </a:prstGeom>
          <a:solidFill>
            <a:srgbClr val="568D11"/>
          </a:solidFill>
          <a:ln w="9525">
            <a:noFill/>
            <a:round/>
            <a:headEnd/>
            <a:tailEnd/>
          </a:ln>
          <a:effectLst/>
        </p:spPr>
        <p:txBody>
          <a:bodyPr lIns="75520" tIns="37760" rIns="75520" bIns="37760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微软雅黑" pitchFamily="34" charset="-122"/>
              </a:rPr>
              <a:t>自动化</a:t>
            </a:r>
          </a:p>
        </p:txBody>
      </p:sp>
      <p:sp>
        <p:nvSpPr>
          <p:cNvPr id="36" name="Oval 19"/>
          <p:cNvSpPr>
            <a:spLocks noChangeArrowheads="1"/>
          </p:cNvSpPr>
          <p:nvPr/>
        </p:nvSpPr>
        <p:spPr bwMode="auto">
          <a:xfrm>
            <a:off x="6510247" y="5258434"/>
            <a:ext cx="821783" cy="819174"/>
          </a:xfrm>
          <a:prstGeom prst="ellipse">
            <a:avLst/>
          </a:prstGeom>
          <a:solidFill>
            <a:srgbClr val="568D11"/>
          </a:solidFill>
          <a:ln w="9525">
            <a:noFill/>
            <a:round/>
            <a:headEnd/>
            <a:tailEnd/>
          </a:ln>
          <a:effectLst/>
        </p:spPr>
        <p:txBody>
          <a:bodyPr lIns="75520" tIns="37760" rIns="75520" bIns="37760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微软雅黑" pitchFamily="34" charset="-122"/>
              </a:rPr>
              <a:t>迁移</a:t>
            </a:r>
          </a:p>
        </p:txBody>
      </p:sp>
      <p:sp>
        <p:nvSpPr>
          <p:cNvPr id="37" name="Oval 19"/>
          <p:cNvSpPr>
            <a:spLocks noChangeArrowheads="1"/>
          </p:cNvSpPr>
          <p:nvPr/>
        </p:nvSpPr>
        <p:spPr bwMode="auto">
          <a:xfrm>
            <a:off x="2086272" y="4287464"/>
            <a:ext cx="821783" cy="819174"/>
          </a:xfrm>
          <a:prstGeom prst="ellipse">
            <a:avLst/>
          </a:prstGeom>
          <a:solidFill>
            <a:srgbClr val="568D11"/>
          </a:solidFill>
          <a:ln w="9525">
            <a:noFill/>
            <a:round/>
            <a:headEnd/>
            <a:tailEnd/>
          </a:ln>
          <a:effectLst/>
        </p:spPr>
        <p:txBody>
          <a:bodyPr lIns="75520" tIns="37760" rIns="75520" bIns="37760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600" b="1" kern="0" dirty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微软雅黑" pitchFamily="34" charset="-122"/>
              </a:rPr>
              <a:t>抽象</a:t>
            </a:r>
          </a:p>
        </p:txBody>
      </p:sp>
      <p:sp>
        <p:nvSpPr>
          <p:cNvPr id="38" name="Oval 19"/>
          <p:cNvSpPr>
            <a:spLocks noChangeArrowheads="1"/>
          </p:cNvSpPr>
          <p:nvPr/>
        </p:nvSpPr>
        <p:spPr bwMode="auto">
          <a:xfrm>
            <a:off x="2422337" y="5253199"/>
            <a:ext cx="821783" cy="819174"/>
          </a:xfrm>
          <a:prstGeom prst="ellipse">
            <a:avLst/>
          </a:prstGeom>
          <a:solidFill>
            <a:srgbClr val="568D11"/>
          </a:solidFill>
          <a:ln w="9525">
            <a:noFill/>
            <a:round/>
            <a:headEnd/>
            <a:tailEnd/>
          </a:ln>
          <a:effectLst/>
        </p:spPr>
        <p:txBody>
          <a:bodyPr lIns="75520" tIns="37760" rIns="75520" bIns="37760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600" b="1" kern="0" dirty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微软雅黑" pitchFamily="34" charset="-122"/>
              </a:rPr>
              <a:t>量化</a:t>
            </a:r>
          </a:p>
        </p:txBody>
      </p:sp>
      <p:graphicFrame>
        <p:nvGraphicFramePr>
          <p:cNvPr id="57" name="表格 56"/>
          <p:cNvGraphicFramePr>
            <a:graphicFrameLocks noGrp="1"/>
          </p:cNvGraphicFramePr>
          <p:nvPr/>
        </p:nvGraphicFramePr>
        <p:xfrm>
          <a:off x="8245231" y="4032738"/>
          <a:ext cx="3020646" cy="1397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0735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400" b="1" kern="12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教  学</a:t>
                      </a:r>
                      <a:endParaRPr lang="en-US" altLang="zh-CN" sz="2400" b="1" kern="12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altLang="zh-CN" sz="1200" b="1" kern="12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zh-CN" altLang="en-US" sz="2400" b="1" kern="12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方  法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讲授法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591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任务驱动法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27254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矩形 115"/>
          <p:cNvSpPr>
            <a:spLocks noChangeArrowheads="1"/>
          </p:cNvSpPr>
          <p:nvPr/>
        </p:nvSpPr>
        <p:spPr bwMode="auto">
          <a:xfrm>
            <a:off x="2316804" y="1997803"/>
            <a:ext cx="8617443" cy="3791026"/>
          </a:xfrm>
          <a:prstGeom prst="rect">
            <a:avLst/>
          </a:prstGeom>
          <a:noFill/>
          <a:ln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楷体" pitchFamily="49" charset="-122"/>
                <a:ea typeface="楷体" pitchFamily="49" charset="-122"/>
                <a:sym typeface="微软雅黑" panose="020B0503020204020204" pitchFamily="34" charset="-122"/>
              </a:rPr>
              <a:t>    某地区发生了一桩命案，警官圈定了四名嫌疑人甲、乙、丙、丁，这四人口供如下：甲说：“不是我”，乙说：“是丙”，丙说：“是丁”，丁说：“不是我”。警方确定有一人在说谎，而说谎的这个人就是凶手。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630615" y="75027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（案例回顾）</a:t>
            </a:r>
          </a:p>
        </p:txBody>
      </p:sp>
    </p:spTree>
    <p:extLst>
      <p:ext uri="{BB962C8B-B14F-4D97-AF65-F5344CB8AC3E}">
        <p14:creationId xmlns:p14="http://schemas.microsoft.com/office/powerpoint/2010/main" val="425227254"/>
      </p:ext>
    </p:extLst>
  </p:cSld>
  <p:clrMapOvr>
    <a:masterClrMapping/>
  </p:clrMapOvr>
  <p:transition spd="slow" advTm="7000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192215" y="515815"/>
            <a:ext cx="386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抽象与界定问题</a:t>
            </a:r>
          </a:p>
        </p:txBody>
      </p:sp>
      <p:sp>
        <p:nvSpPr>
          <p:cNvPr id="3" name="矩形 2"/>
          <p:cNvSpPr/>
          <p:nvPr/>
        </p:nvSpPr>
        <p:spPr>
          <a:xfrm>
            <a:off x="2797825" y="2198284"/>
            <a:ext cx="7727503" cy="1015663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    把复杂的问题划分为具有可操作性的若干个小问题。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2488535" y="1667920"/>
            <a:ext cx="2414205" cy="679939"/>
          </a:xfrm>
          <a:prstGeom prst="roundRect">
            <a:avLst/>
          </a:prstGeom>
          <a:solidFill>
            <a:srgbClr val="568D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界定问题</a:t>
            </a:r>
          </a:p>
        </p:txBody>
      </p:sp>
      <p:sp>
        <p:nvSpPr>
          <p:cNvPr id="5" name="矩形 4"/>
          <p:cNvSpPr/>
          <p:nvPr/>
        </p:nvSpPr>
        <p:spPr>
          <a:xfrm>
            <a:off x="3402519" y="3917601"/>
            <a:ext cx="6096000" cy="17054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）能否将文字描述进行量化；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）能否确定量化后的各数据之间的逻辑关系；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）能否在给定条件下，设计出可以进行逻辑推理的算法；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）能否编程实现算法，得出正确结果。</a:t>
            </a:r>
            <a:endParaRPr lang="en-US" altLang="zh-CN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8988962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2192215" y="515815"/>
            <a:ext cx="386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抽象与界定问题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2332892" y="1512278"/>
            <a:ext cx="8299938" cy="1859652"/>
            <a:chOff x="2332892" y="1664677"/>
            <a:chExt cx="8299938" cy="1859652"/>
          </a:xfrm>
        </p:grpSpPr>
        <p:sp>
          <p:nvSpPr>
            <p:cNvPr id="27" name="矩形 26"/>
            <p:cNvSpPr/>
            <p:nvPr/>
          </p:nvSpPr>
          <p:spPr>
            <a:xfrm>
              <a:off x="2778369" y="2019943"/>
              <a:ext cx="7854461" cy="1504386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wrap="square">
              <a:spAutoFit/>
            </a:bodyPr>
            <a:lstStyle/>
            <a:p>
              <a:endParaRPr lang="en-US" altLang="zh-CN" sz="2400" dirty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从问题出发，通过比较、分析、排除无关因素，提取研究对象的重要特征，找到解决问题的关键要素。</a:t>
              </a: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332892" y="1664677"/>
              <a:ext cx="1559169" cy="679939"/>
            </a:xfrm>
            <a:prstGeom prst="roundRect">
              <a:avLst/>
            </a:prstGeom>
            <a:solidFill>
              <a:srgbClr val="568D1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dirty="0">
                  <a:latin typeface="微软雅黑" pitchFamily="34" charset="-122"/>
                  <a:ea typeface="微软雅黑" pitchFamily="34" charset="-122"/>
                </a:rPr>
                <a:t>抽象</a:t>
              </a:r>
            </a:p>
          </p:txBody>
        </p:sp>
      </p:grpSp>
      <p:sp>
        <p:nvSpPr>
          <p:cNvPr id="32" name="矩形 31"/>
          <p:cNvSpPr/>
          <p:nvPr/>
        </p:nvSpPr>
        <p:spPr>
          <a:xfrm>
            <a:off x="2731476" y="4214057"/>
            <a:ext cx="78427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sym typeface="微软雅黑" panose="020B0503020204020204" pitchFamily="34" charset="-122"/>
              </a:rPr>
              <a:t>甲说：“不是我”，乙说：“是丙”，丙说：“是丁”，丁说：“不是我”。</a:t>
            </a:r>
            <a:endParaRPr lang="en-US" altLang="zh-CN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  <a:sym typeface="微软雅黑" panose="020B0503020204020204" pitchFamily="34" charset="-122"/>
              </a:rPr>
              <a:t>有一人在说谎</a:t>
            </a:r>
            <a:endParaRPr lang="zh-CN" altLang="en-US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8988962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192215" y="515815"/>
            <a:ext cx="386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量化</a:t>
            </a:r>
          </a:p>
        </p:txBody>
      </p:sp>
      <p:sp>
        <p:nvSpPr>
          <p:cNvPr id="3" name="矩形 2"/>
          <p:cNvSpPr/>
          <p:nvPr/>
        </p:nvSpPr>
        <p:spPr>
          <a:xfrm>
            <a:off x="2533665" y="1548044"/>
            <a:ext cx="8215615" cy="1754326"/>
          </a:xfrm>
          <a:prstGeom prst="rect">
            <a:avLst/>
          </a:prstGeom>
          <a:ln w="12700">
            <a:noFill/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把从实际问题中抽象出来的非数值型特征，如事物的状态、颜色、大小等，转化成为可计算的数据形式，便于计算机处理。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25B6AE2-55E6-4EBD-9D4E-BC26020C9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49150"/>
              </p:ext>
            </p:extLst>
          </p:nvPr>
        </p:nvGraphicFramePr>
        <p:xfrm>
          <a:off x="4006947" y="3348905"/>
          <a:ext cx="1673386" cy="239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296">
                  <a:extLst>
                    <a:ext uri="{9D8B030D-6E8A-4147-A177-3AD203B41FA5}">
                      <a16:colId xmlns:a16="http://schemas.microsoft.com/office/drawing/2014/main" val="2889198157"/>
                    </a:ext>
                  </a:extLst>
                </a:gridCol>
                <a:gridCol w="839090">
                  <a:extLst>
                    <a:ext uri="{9D8B030D-6E8A-4147-A177-3AD203B41FA5}">
                      <a16:colId xmlns:a16="http://schemas.microsoft.com/office/drawing/2014/main" val="3510154996"/>
                    </a:ext>
                  </a:extLst>
                </a:gridCol>
              </a:tblGrid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姓名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符号化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701809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1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3162926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2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5015200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3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0113919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4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289308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F78DE0C4-EDF9-41F5-8832-50C14FBBC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91060"/>
              </p:ext>
            </p:extLst>
          </p:nvPr>
        </p:nvGraphicFramePr>
        <p:xfrm>
          <a:off x="5680333" y="3348905"/>
          <a:ext cx="2824184" cy="2868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67">
                  <a:extLst>
                    <a:ext uri="{9D8B030D-6E8A-4147-A177-3AD203B41FA5}">
                      <a16:colId xmlns:a16="http://schemas.microsoft.com/office/drawing/2014/main" val="3597588866"/>
                    </a:ext>
                  </a:extLst>
                </a:gridCol>
                <a:gridCol w="1338217">
                  <a:extLst>
                    <a:ext uri="{9D8B030D-6E8A-4147-A177-3AD203B41FA5}">
                      <a16:colId xmlns:a16="http://schemas.microsoft.com/office/drawing/2014/main" val="1249981692"/>
                    </a:ext>
                  </a:extLst>
                </a:gridCol>
              </a:tblGrid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口供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逻辑关系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6822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“不是我”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&lt;&gt; 1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491822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“是丙”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= 3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631441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“是丁”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= 4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6768293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“不是我”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x&lt;&gt; 4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273014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585581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048CB61-1F40-4B28-B500-857FD786A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60721"/>
              </p:ext>
            </p:extLst>
          </p:nvPr>
        </p:nvGraphicFramePr>
        <p:xfrm>
          <a:off x="4006947" y="5746099"/>
          <a:ext cx="1673386" cy="492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693">
                  <a:extLst>
                    <a:ext uri="{9D8B030D-6E8A-4147-A177-3AD203B41FA5}">
                      <a16:colId xmlns:a16="http://schemas.microsoft.com/office/drawing/2014/main" val="3997549045"/>
                    </a:ext>
                  </a:extLst>
                </a:gridCol>
                <a:gridCol w="836693">
                  <a:extLst>
                    <a:ext uri="{9D8B030D-6E8A-4147-A177-3AD203B41FA5}">
                      <a16:colId xmlns:a16="http://schemas.microsoft.com/office/drawing/2014/main" val="1725332324"/>
                    </a:ext>
                  </a:extLst>
                </a:gridCol>
              </a:tblGrid>
              <a:tr h="4924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凶手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100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988962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2192215" y="515815"/>
            <a:ext cx="386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建立数学模型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D30FA9D-34C5-4330-A4E6-6D7E642551C4}"/>
              </a:ext>
            </a:extLst>
          </p:cNvPr>
          <p:cNvSpPr/>
          <p:nvPr/>
        </p:nvSpPr>
        <p:spPr>
          <a:xfrm>
            <a:off x="2533665" y="1548044"/>
            <a:ext cx="8215615" cy="1135054"/>
          </a:xfrm>
          <a:prstGeom prst="rect">
            <a:avLst/>
          </a:prstGeom>
          <a:ln w="12700">
            <a:noFill/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通过关键要素间的逻辑关系，用形式化的方法来处理逻辑演算，构建数学模型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82E14487-8259-44F5-A85F-D1A824FA8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92678"/>
              </p:ext>
            </p:extLst>
          </p:nvPr>
        </p:nvGraphicFramePr>
        <p:xfrm>
          <a:off x="4068762" y="3624579"/>
          <a:ext cx="4384358" cy="2390140"/>
        </p:xfrm>
        <a:graphic>
          <a:graphicData uri="http://schemas.openxmlformats.org/drawingml/2006/table">
            <a:tbl>
              <a:tblPr/>
              <a:tblGrid>
                <a:gridCol w="766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姓名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编号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口供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逻辑关系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1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“不是我”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&lt;&gt; 1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2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“是丙”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= 3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3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“是丁”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= 4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4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“不是我”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x&lt;&gt; 4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007017"/>
      </p:ext>
    </p:extLst>
  </p:cSld>
  <p:clrMapOvr>
    <a:masterClrMapping/>
  </p:clrMapOvr>
  <p:transition spd="slow" advTm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表格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014396"/>
              </p:ext>
            </p:extLst>
          </p:nvPr>
        </p:nvGraphicFramePr>
        <p:xfrm>
          <a:off x="4068762" y="3624579"/>
          <a:ext cx="4384358" cy="2390140"/>
        </p:xfrm>
        <a:graphic>
          <a:graphicData uri="http://schemas.openxmlformats.org/drawingml/2006/table">
            <a:tbl>
              <a:tblPr/>
              <a:tblGrid>
                <a:gridCol w="766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姓名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编号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口供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逻辑关系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1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“不是我”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&lt;&gt; 1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2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“是丙”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= 3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3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“是丁”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 = 4</a:t>
                      </a:r>
                      <a:endParaRPr lang="zh-CN" sz="1800" b="1" kern="10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4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“不是我”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C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x&lt;&gt; 4</a:t>
                      </a:r>
                      <a:endParaRPr lang="zh-CN" sz="1800" b="1" kern="100" dirty="0">
                        <a:solidFill>
                          <a:srgbClr val="C00000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192215" y="515815"/>
            <a:ext cx="386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建立数学模型</a:t>
            </a:r>
          </a:p>
        </p:txBody>
      </p:sp>
      <p:sp>
        <p:nvSpPr>
          <p:cNvPr id="44" name="直角上箭头 43"/>
          <p:cNvSpPr/>
          <p:nvPr/>
        </p:nvSpPr>
        <p:spPr>
          <a:xfrm>
            <a:off x="5811519" y="2826209"/>
            <a:ext cx="3024655" cy="2684835"/>
          </a:xfrm>
          <a:prstGeom prst="bentUpArrow">
            <a:avLst>
              <a:gd name="adj1" fmla="val 8173"/>
              <a:gd name="adj2" fmla="val 9824"/>
              <a:gd name="adj3" fmla="val 18358"/>
            </a:avLst>
          </a:prstGeom>
          <a:noFill/>
          <a:ln w="57150">
            <a:solidFill>
              <a:srgbClr val="568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3715966" y="2120629"/>
            <a:ext cx="8073958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 Rounded MT Bold" pitchFamily="34" charset="0"/>
              </a:rPr>
              <a:t>（</a:t>
            </a:r>
            <a:r>
              <a:rPr lang="en-US" sz="2800" b="1" dirty="0">
                <a:solidFill>
                  <a:srgbClr val="FF0000"/>
                </a:solidFill>
                <a:latin typeface="Arial Rounded MT Bold" pitchFamily="34" charset="0"/>
              </a:rPr>
              <a:t>x &lt;&gt; 1</a:t>
            </a:r>
            <a:r>
              <a:rPr lang="zh-CN" altLang="en-US" sz="2800" b="1" dirty="0">
                <a:solidFill>
                  <a:srgbClr val="FF0000"/>
                </a:solidFill>
                <a:latin typeface="Arial Rounded MT Bold" pitchFamily="34" charset="0"/>
              </a:rPr>
              <a:t>）</a:t>
            </a:r>
            <a:r>
              <a:rPr lang="en-US" sz="2800" b="1" dirty="0">
                <a:solidFill>
                  <a:srgbClr val="FF0000"/>
                </a:solidFill>
                <a:latin typeface="Arial Rounded MT Bold" pitchFamily="34" charset="0"/>
              </a:rPr>
              <a:t>+</a:t>
            </a:r>
            <a:r>
              <a:rPr lang="zh-CN" altLang="en-US" sz="2800" b="1" dirty="0">
                <a:solidFill>
                  <a:srgbClr val="FF0000"/>
                </a:solidFill>
                <a:latin typeface="Arial Rounded MT Bold" pitchFamily="34" charset="0"/>
              </a:rPr>
              <a:t>（</a:t>
            </a:r>
            <a:r>
              <a:rPr lang="en-US" sz="2800" b="1" dirty="0">
                <a:solidFill>
                  <a:srgbClr val="FF0000"/>
                </a:solidFill>
                <a:latin typeface="Arial Rounded MT Bold" pitchFamily="34" charset="0"/>
              </a:rPr>
              <a:t>x = 3</a:t>
            </a:r>
            <a:r>
              <a:rPr lang="zh-CN" altLang="en-US" sz="2800" b="1" dirty="0">
                <a:solidFill>
                  <a:srgbClr val="FF0000"/>
                </a:solidFill>
                <a:latin typeface="Arial Rounded MT Bold" pitchFamily="34" charset="0"/>
              </a:rPr>
              <a:t>）</a:t>
            </a:r>
            <a:r>
              <a:rPr lang="en-US" sz="2800" b="1" dirty="0">
                <a:solidFill>
                  <a:srgbClr val="FF0000"/>
                </a:solidFill>
                <a:latin typeface="Arial Rounded MT Bold" pitchFamily="34" charset="0"/>
              </a:rPr>
              <a:t>+</a:t>
            </a:r>
            <a:r>
              <a:rPr lang="zh-CN" altLang="en-US" sz="2800" b="1" dirty="0">
                <a:solidFill>
                  <a:srgbClr val="FF0000"/>
                </a:solidFill>
                <a:latin typeface="Arial Rounded MT Bold" pitchFamily="34" charset="0"/>
              </a:rPr>
              <a:t>（</a:t>
            </a:r>
            <a:r>
              <a:rPr lang="en-US" sz="2800" b="1" dirty="0">
                <a:solidFill>
                  <a:srgbClr val="FF0000"/>
                </a:solidFill>
                <a:latin typeface="Arial Rounded MT Bold" pitchFamily="34" charset="0"/>
              </a:rPr>
              <a:t>x = 4</a:t>
            </a:r>
            <a:r>
              <a:rPr lang="zh-CN" altLang="en-US" sz="2800" b="1" dirty="0">
                <a:solidFill>
                  <a:srgbClr val="FF0000"/>
                </a:solidFill>
                <a:latin typeface="Arial Rounded MT Bold" pitchFamily="34" charset="0"/>
              </a:rPr>
              <a:t>）</a:t>
            </a:r>
            <a:r>
              <a:rPr lang="en-US" sz="2800" b="1" dirty="0">
                <a:solidFill>
                  <a:srgbClr val="FF0000"/>
                </a:solidFill>
                <a:latin typeface="Arial Rounded MT Bold" pitchFamily="34" charset="0"/>
              </a:rPr>
              <a:t>+</a:t>
            </a:r>
            <a:r>
              <a:rPr lang="zh-CN" altLang="en-US" sz="2800" b="1" dirty="0">
                <a:solidFill>
                  <a:srgbClr val="FF0000"/>
                </a:solidFill>
                <a:latin typeface="Arial Rounded MT Bold" pitchFamily="34" charset="0"/>
              </a:rPr>
              <a:t>（</a:t>
            </a:r>
            <a:r>
              <a:rPr lang="en-US" sz="2800" b="1" dirty="0">
                <a:solidFill>
                  <a:srgbClr val="FF0000"/>
                </a:solidFill>
                <a:latin typeface="Arial Rounded MT Bold" pitchFamily="34" charset="0"/>
              </a:rPr>
              <a:t>x &lt;&gt; 4</a:t>
            </a:r>
            <a:r>
              <a:rPr lang="zh-CN" altLang="en-US" sz="2800" b="1" dirty="0">
                <a:solidFill>
                  <a:srgbClr val="FF0000"/>
                </a:solidFill>
                <a:latin typeface="Arial Rounded MT Bold" pitchFamily="34" charset="0"/>
              </a:rPr>
              <a:t>）</a:t>
            </a:r>
            <a:r>
              <a:rPr lang="en-US" sz="2800" b="1" dirty="0">
                <a:solidFill>
                  <a:srgbClr val="FF0000"/>
                </a:solidFill>
                <a:latin typeface="Arial Rounded MT Bold" pitchFamily="34" charset="0"/>
              </a:rPr>
              <a:t>= -3</a:t>
            </a:r>
            <a:endParaRPr lang="zh-CN" altLang="en-US" sz="28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33139" y="4303950"/>
            <a:ext cx="18871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True</a:t>
            </a:r>
            <a:r>
              <a:rPr lang="zh-CN" altLang="en-US" sz="2800" b="1" dirty="0">
                <a:solidFill>
                  <a:srgbClr val="FF0000"/>
                </a:solidFill>
              </a:rPr>
              <a:t>→</a:t>
            </a:r>
            <a:r>
              <a:rPr lang="en-US" sz="2800" b="1" dirty="0">
                <a:solidFill>
                  <a:srgbClr val="FF0000"/>
                </a:solidFill>
              </a:rPr>
              <a:t> -1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False</a:t>
            </a:r>
            <a:r>
              <a:rPr lang="zh-CN" altLang="en-US" sz="2800" b="1" dirty="0">
                <a:solidFill>
                  <a:srgbClr val="FF0000"/>
                </a:solidFill>
              </a:rPr>
              <a:t>→ </a:t>
            </a:r>
            <a:r>
              <a:rPr lang="en-US" altLang="zh-CN" sz="2800" b="1" dirty="0">
                <a:solidFill>
                  <a:srgbClr val="FF0000"/>
                </a:solidFill>
              </a:rPr>
              <a:t>0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86695" y="1562295"/>
            <a:ext cx="386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数 学 模 型</a:t>
            </a:r>
          </a:p>
        </p:txBody>
      </p:sp>
    </p:spTree>
    <p:extLst>
      <p:ext uri="{BB962C8B-B14F-4D97-AF65-F5344CB8AC3E}">
        <p14:creationId xmlns:p14="http://schemas.microsoft.com/office/powerpoint/2010/main" val="355512269"/>
      </p:ext>
    </p:extLst>
  </p:cSld>
  <p:clrMapOvr>
    <a:masterClrMapping/>
  </p:clrMapOvr>
  <p:transition spd="slow" advTm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05132E-6 L -0.20182 0.047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0" y="2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allAtOnce" animBg="1" autoUpdateAnimBg="0"/>
      <p:bldP spid="45" grpId="0" animBg="1"/>
      <p:bldP spid="46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192215" y="515815"/>
            <a:ext cx="386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算法设计</a:t>
            </a:r>
          </a:p>
        </p:txBody>
      </p:sp>
      <p:sp>
        <p:nvSpPr>
          <p:cNvPr id="58" name="AutoShape 3"/>
          <p:cNvSpPr>
            <a:spLocks noChangeArrowheads="1"/>
          </p:cNvSpPr>
          <p:nvPr/>
        </p:nvSpPr>
        <p:spPr bwMode="auto">
          <a:xfrm>
            <a:off x="8493058" y="1841818"/>
            <a:ext cx="1100825" cy="40446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600" b="1" i="0" u="none" strike="noStrike" cap="none" normalizeH="0" baseline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开始</a:t>
            </a:r>
            <a:endParaRPr kumimoji="0" lang="zh-CN" sz="1600" b="0" i="0" u="none" strike="noStrike" cap="none" normalizeH="0" baseline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382316" y="2406519"/>
            <a:ext cx="1324945" cy="3500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x = 1</a:t>
            </a:r>
            <a:endParaRPr kumimoji="0" lang="zh-CN" altLang="zh-CN" sz="1600" b="0" i="0" u="none" strike="noStrike" cap="none" normalizeH="0" baseline="0" dirty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151575" y="3127564"/>
            <a:ext cx="4395682" cy="4284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k =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（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x&lt;&gt; 1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）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+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（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x = 3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）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+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（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x = 4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）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+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（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x&lt;&gt; 4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）</a:t>
            </a:r>
            <a:endParaRPr kumimoji="0" lang="zh-CN" sz="1600" b="0" i="0" u="none" strike="noStrike" cap="none" normalizeH="0" baseline="0" dirty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438346" y="4741551"/>
            <a:ext cx="1324945" cy="3500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x = x + 1</a:t>
            </a:r>
            <a:endParaRPr kumimoji="0" lang="zh-CN" altLang="zh-CN" sz="1600" b="0" i="0" u="none" strike="noStrike" cap="none" normalizeH="0" baseline="0" dirty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8326286" y="3630817"/>
            <a:ext cx="1437005" cy="521143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k = -3</a:t>
            </a:r>
            <a:endParaRPr kumimoji="0" lang="zh-CN" altLang="zh-CN" sz="1600" b="0" i="0" u="none" strike="noStrike" cap="none" normalizeH="0" baseline="0" dirty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8326286" y="5252583"/>
            <a:ext cx="1437005" cy="521143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x&gt; 4</a:t>
            </a:r>
            <a:endParaRPr kumimoji="0" lang="zh-CN" altLang="zh-CN" sz="1600" b="0" i="0" u="none" strike="noStrike" cap="none" normalizeH="0" baseline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8533927" y="5934736"/>
            <a:ext cx="1100825" cy="40446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600" b="1" i="0" u="none" strike="noStrike" cap="none" normalizeH="0" baseline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结束</a:t>
            </a:r>
            <a:endParaRPr kumimoji="0" lang="zh-CN" sz="1600" b="0" i="0" u="none" strike="noStrike" cap="none" normalizeH="0" baseline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0038827" y="4104512"/>
            <a:ext cx="1272210" cy="416137"/>
          </a:xfrm>
          <a:prstGeom prst="parallelogram">
            <a:avLst>
              <a:gd name="adj" fmla="val 901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输出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x</a:t>
            </a:r>
            <a:endParaRPr kumimoji="0" lang="zh-CN" altLang="zh-CN" sz="1600" b="0" i="0" u="none" strike="noStrike" cap="none" normalizeH="0" baseline="0" dirty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cxnSp>
        <p:nvCxnSpPr>
          <p:cNvPr id="66" name="AutoShape 11"/>
          <p:cNvCxnSpPr>
            <a:cxnSpLocks noChangeShapeType="1"/>
          </p:cNvCxnSpPr>
          <p:nvPr/>
        </p:nvCxnSpPr>
        <p:spPr bwMode="auto">
          <a:xfrm>
            <a:off x="9021717" y="2246287"/>
            <a:ext cx="659" cy="16023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" name="AutoShape 12"/>
          <p:cNvCxnSpPr>
            <a:cxnSpLocks noChangeShapeType="1"/>
          </p:cNvCxnSpPr>
          <p:nvPr/>
        </p:nvCxnSpPr>
        <p:spPr bwMode="auto">
          <a:xfrm>
            <a:off x="9033583" y="2800099"/>
            <a:ext cx="0" cy="31968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7" name="AutoShape 13"/>
          <p:cNvCxnSpPr>
            <a:cxnSpLocks noChangeShapeType="1"/>
          </p:cNvCxnSpPr>
          <p:nvPr/>
        </p:nvCxnSpPr>
        <p:spPr bwMode="auto">
          <a:xfrm>
            <a:off x="9032923" y="3470585"/>
            <a:ext cx="659" cy="16023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8" name="AutoShape 14"/>
          <p:cNvCxnSpPr>
            <a:cxnSpLocks noChangeShapeType="1"/>
          </p:cNvCxnSpPr>
          <p:nvPr/>
        </p:nvCxnSpPr>
        <p:spPr bwMode="auto">
          <a:xfrm flipH="1">
            <a:off x="9033583" y="4151960"/>
            <a:ext cx="11206" cy="58959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" name="AutoShape 15"/>
          <p:cNvCxnSpPr>
            <a:cxnSpLocks noChangeShapeType="1"/>
          </p:cNvCxnSpPr>
          <p:nvPr/>
        </p:nvCxnSpPr>
        <p:spPr bwMode="auto">
          <a:xfrm>
            <a:off x="9032923" y="5091573"/>
            <a:ext cx="659" cy="16023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71" name="AutoShape 16"/>
          <p:cNvCxnSpPr>
            <a:cxnSpLocks noChangeShapeType="1"/>
          </p:cNvCxnSpPr>
          <p:nvPr/>
        </p:nvCxnSpPr>
        <p:spPr bwMode="auto">
          <a:xfrm>
            <a:off x="9032923" y="5774504"/>
            <a:ext cx="659" cy="16023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0" name="AutoShape 17"/>
          <p:cNvCxnSpPr>
            <a:cxnSpLocks noChangeShapeType="1"/>
          </p:cNvCxnSpPr>
          <p:nvPr/>
        </p:nvCxnSpPr>
        <p:spPr bwMode="auto">
          <a:xfrm flipH="1">
            <a:off x="7069237" y="5511599"/>
            <a:ext cx="125704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1" name="AutoShape 18"/>
          <p:cNvCxnSpPr>
            <a:cxnSpLocks noChangeShapeType="1"/>
          </p:cNvCxnSpPr>
          <p:nvPr/>
        </p:nvCxnSpPr>
        <p:spPr bwMode="auto">
          <a:xfrm flipV="1">
            <a:off x="7069237" y="2925329"/>
            <a:ext cx="0" cy="25551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4" name="AutoShape 19"/>
          <p:cNvCxnSpPr>
            <a:cxnSpLocks noChangeShapeType="1"/>
          </p:cNvCxnSpPr>
          <p:nvPr/>
        </p:nvCxnSpPr>
        <p:spPr bwMode="auto">
          <a:xfrm>
            <a:off x="7069237" y="2956442"/>
            <a:ext cx="1963686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75" name="AutoShape 20"/>
          <p:cNvCxnSpPr>
            <a:cxnSpLocks noChangeShapeType="1"/>
          </p:cNvCxnSpPr>
          <p:nvPr/>
        </p:nvCxnSpPr>
        <p:spPr bwMode="auto">
          <a:xfrm>
            <a:off x="9763291" y="3896055"/>
            <a:ext cx="914278" cy="77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6" name="AutoShape 21"/>
          <p:cNvCxnSpPr>
            <a:cxnSpLocks noChangeShapeType="1"/>
          </p:cNvCxnSpPr>
          <p:nvPr/>
        </p:nvCxnSpPr>
        <p:spPr bwMode="auto">
          <a:xfrm flipH="1">
            <a:off x="9033583" y="4619433"/>
            <a:ext cx="1643986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77" name="AutoShape 22"/>
          <p:cNvCxnSpPr>
            <a:cxnSpLocks noChangeShapeType="1"/>
          </p:cNvCxnSpPr>
          <p:nvPr/>
        </p:nvCxnSpPr>
        <p:spPr bwMode="auto">
          <a:xfrm flipV="1">
            <a:off x="10677568" y="4520649"/>
            <a:ext cx="0" cy="987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8" name="AutoShape 23"/>
          <p:cNvCxnSpPr>
            <a:cxnSpLocks noChangeShapeType="1"/>
          </p:cNvCxnSpPr>
          <p:nvPr/>
        </p:nvCxnSpPr>
        <p:spPr bwMode="auto">
          <a:xfrm>
            <a:off x="10677568" y="3896055"/>
            <a:ext cx="0" cy="2084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9" name="Text Box 25"/>
          <p:cNvSpPr txBox="1">
            <a:spLocks noChangeArrowheads="1"/>
          </p:cNvSpPr>
          <p:nvPr/>
        </p:nvSpPr>
        <p:spPr bwMode="auto">
          <a:xfrm>
            <a:off x="9808115" y="3628483"/>
            <a:ext cx="230712" cy="3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T</a:t>
            </a:r>
            <a:endParaRPr kumimoji="0" lang="zh-CN" altLang="zh-CN" sz="1600" b="0" i="0" u="none" strike="noStrike" cap="none" normalizeH="0" baseline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80" name="Text Box 26"/>
          <p:cNvSpPr txBox="1">
            <a:spLocks noChangeArrowheads="1"/>
          </p:cNvSpPr>
          <p:nvPr/>
        </p:nvSpPr>
        <p:spPr bwMode="auto">
          <a:xfrm>
            <a:off x="8712564" y="4165961"/>
            <a:ext cx="230712" cy="3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F</a:t>
            </a:r>
            <a:endParaRPr kumimoji="0" lang="zh-CN" altLang="zh-CN" sz="1600" b="0" i="0" u="none" strike="noStrike" cap="none" normalizeH="0" baseline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81" name="Text Box 27"/>
          <p:cNvSpPr txBox="1">
            <a:spLocks noChangeArrowheads="1"/>
          </p:cNvSpPr>
          <p:nvPr/>
        </p:nvSpPr>
        <p:spPr bwMode="auto">
          <a:xfrm>
            <a:off x="9125867" y="5679609"/>
            <a:ext cx="230712" cy="3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T</a:t>
            </a:r>
            <a:endParaRPr kumimoji="0" lang="zh-CN" altLang="zh-CN" sz="1600" b="0" i="0" u="none" strike="noStrike" cap="none" normalizeH="0" baseline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sp>
        <p:nvSpPr>
          <p:cNvPr id="82" name="Text Box 28"/>
          <p:cNvSpPr txBox="1">
            <a:spLocks noChangeArrowheads="1"/>
          </p:cNvSpPr>
          <p:nvPr/>
        </p:nvSpPr>
        <p:spPr bwMode="auto">
          <a:xfrm>
            <a:off x="8034271" y="5252583"/>
            <a:ext cx="230712" cy="3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>
                <a:ln>
                  <a:noFill/>
                </a:ln>
                <a:effectLst/>
                <a:latin typeface="Arial Rounded MT Bold" pitchFamily="34" charset="0"/>
                <a:ea typeface="宋体" pitchFamily="2" charset="-122"/>
              </a:rPr>
              <a:t>F</a:t>
            </a:r>
            <a:endParaRPr kumimoji="0" lang="zh-CN" altLang="zh-CN" sz="1600" b="0" i="0" u="none" strike="noStrike" cap="none" normalizeH="0" baseline="0">
              <a:ln>
                <a:noFill/>
              </a:ln>
              <a:effectLst/>
              <a:latin typeface="Arial Rounded MT Bold" pitchFamily="34" charset="0"/>
              <a:ea typeface="宋体" pitchFamily="2" charset="-122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5189939" y="1757449"/>
            <a:ext cx="4059311" cy="731520"/>
            <a:chOff x="2600960" y="1930400"/>
            <a:chExt cx="4059311" cy="731520"/>
          </a:xfrm>
        </p:grpSpPr>
        <p:sp>
          <p:nvSpPr>
            <p:cNvPr id="84" name="圆角矩形 83"/>
            <p:cNvSpPr/>
            <p:nvPr/>
          </p:nvSpPr>
          <p:spPr>
            <a:xfrm>
              <a:off x="2600960" y="1930400"/>
              <a:ext cx="1971040" cy="731520"/>
            </a:xfrm>
            <a:prstGeom prst="roundRect">
              <a:avLst/>
            </a:prstGeom>
            <a:solidFill>
              <a:srgbClr val="568D1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791655" y="2009335"/>
              <a:ext cx="38686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穷举法</a:t>
              </a:r>
            </a:p>
          </p:txBody>
        </p:sp>
      </p:grpSp>
      <p:sp>
        <p:nvSpPr>
          <p:cNvPr id="31" name="矩形 30">
            <a:extLst>
              <a:ext uri="{FF2B5EF4-FFF2-40B4-BE49-F238E27FC236}">
                <a16:creationId xmlns:a16="http://schemas.microsoft.com/office/drawing/2014/main" id="{3DFABD9E-32EE-418A-89CE-CA7D1357A011}"/>
              </a:ext>
            </a:extLst>
          </p:cNvPr>
          <p:cNvSpPr/>
          <p:nvPr/>
        </p:nvSpPr>
        <p:spPr>
          <a:xfrm>
            <a:off x="2397505" y="2756540"/>
            <a:ext cx="3527166" cy="1685077"/>
          </a:xfrm>
          <a:prstGeom prst="rect">
            <a:avLst/>
          </a:prstGeom>
          <a:ln w="12700">
            <a:noFill/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根据数学模型，设计出支持自动化处理的解题步骤。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8988962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32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3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32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32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32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10" grpId="0" uiExpand="1" build="allAtOnce" animBg="1"/>
      <p:bldP spid="11" grpId="0" build="allAtOnce" animBg="1"/>
      <p:bldP spid="12" grpId="0" build="allAtOnce" animBg="1"/>
      <p:bldP spid="13" grpId="0" build="allAtOnce" animBg="1"/>
      <p:bldP spid="63" grpId="0" animBg="1"/>
      <p:bldP spid="14" grpId="0" animBg="1"/>
      <p:bldP spid="15" grpId="0" build="allAtOnce" animBg="1"/>
      <p:bldP spid="79" grpId="0"/>
      <p:bldP spid="80" grpId="0"/>
      <p:bldP spid="81" grpId="0"/>
      <p:bldP spid="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192215" y="515815"/>
            <a:ext cx="386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编程并调试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9FEAE43D-FB74-4DA6-BDAD-A6472B8F2F71}"/>
              </a:ext>
            </a:extLst>
          </p:cNvPr>
          <p:cNvGrpSpPr/>
          <p:nvPr/>
        </p:nvGrpSpPr>
        <p:grpSpPr>
          <a:xfrm>
            <a:off x="2751710" y="2552271"/>
            <a:ext cx="6822925" cy="3476586"/>
            <a:chOff x="2740559" y="2819901"/>
            <a:chExt cx="6822925" cy="3476586"/>
          </a:xfrm>
        </p:grpSpPr>
        <p:sp>
          <p:nvSpPr>
            <p:cNvPr id="2" name="矩形: 折角 1">
              <a:extLst>
                <a:ext uri="{FF2B5EF4-FFF2-40B4-BE49-F238E27FC236}">
                  <a16:creationId xmlns:a16="http://schemas.microsoft.com/office/drawing/2014/main" id="{70C5368C-2F49-445B-A756-12E939A33ABD}"/>
                </a:ext>
              </a:extLst>
            </p:cNvPr>
            <p:cNvSpPr/>
            <p:nvPr/>
          </p:nvSpPr>
          <p:spPr>
            <a:xfrm>
              <a:off x="2740559" y="2819901"/>
              <a:ext cx="6287135" cy="3254921"/>
            </a:xfrm>
            <a:prstGeom prst="foldedCorner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8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050" name="文本框 84"/>
            <p:cNvSpPr txBox="1">
              <a:spLocks noChangeArrowheads="1"/>
            </p:cNvSpPr>
            <p:nvPr/>
          </p:nvSpPr>
          <p:spPr bwMode="auto">
            <a:xfrm>
              <a:off x="3276349" y="3041566"/>
              <a:ext cx="6287135" cy="3254921"/>
            </a:xfrm>
            <a:prstGeom prst="rect">
              <a:avLst/>
            </a:prstGeom>
            <a:noFill/>
            <a:ln w="38100">
              <a:noFill/>
              <a:prstDash val="dash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Rounded MT Bold" pitchFamily="34" charset="0"/>
                  <a:ea typeface="宋体" pitchFamily="2" charset="-122"/>
                </a:rPr>
                <a:t>Private   Sub    Command1_Click()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Rounded MT Bold" pitchFamily="34" charset="0"/>
                  <a:ea typeface="宋体" pitchFamily="2" charset="-122"/>
                </a:rPr>
                <a:t>Dim   x  ,   k  As   Integer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Rounded MT Bold" pitchFamily="34" charset="0"/>
                  <a:ea typeface="宋体" pitchFamily="2" charset="-122"/>
                </a:rPr>
                <a:t>x  =  1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000" b="0" i="0" u="none" strike="noStrike" cap="none" normalizeH="0" baseline="0" dirty="0">
                  <a:ln>
                    <a:noFill/>
                  </a:ln>
                  <a:effectLst/>
                  <a:latin typeface="Arial Rounded MT Bold" pitchFamily="34" charset="0"/>
                  <a:ea typeface="宋体" pitchFamily="2" charset="-122"/>
                </a:rPr>
                <a:t>Do </a:t>
              </a:r>
            </a:p>
            <a:p>
              <a:pPr lvl="2"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000" b="1" i="0" u="none" strike="noStrike" cap="none" normalizeH="0" baseline="0" dirty="0">
                  <a:ln>
                    <a:noFill/>
                  </a:ln>
                  <a:effectLst/>
                  <a:latin typeface="Arial Rounded MT Bold" pitchFamily="34" charset="0"/>
                  <a:ea typeface="宋体" pitchFamily="2" charset="-122"/>
                </a:rPr>
                <a:t>k = (x &lt;&gt; 1) + (x = 3) + (x = 4) + (x &lt;&gt; 4)</a:t>
              </a:r>
            </a:p>
            <a:p>
              <a:pPr lvl="2"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000" b="0" i="0" u="none" strike="noStrike" cap="none" normalizeH="0" baseline="0" dirty="0">
                  <a:ln>
                    <a:noFill/>
                  </a:ln>
                  <a:effectLst/>
                  <a:latin typeface="Arial Rounded MT Bold" pitchFamily="34" charset="0"/>
                  <a:ea typeface="宋体" pitchFamily="2" charset="-122"/>
                </a:rPr>
                <a:t>If  k = -3  Then  Print  x</a:t>
              </a:r>
            </a:p>
            <a:p>
              <a:pPr lvl="2"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000" b="0" i="0" u="none" strike="noStrike" cap="none" normalizeH="0" baseline="0" dirty="0">
                  <a:ln>
                    <a:noFill/>
                  </a:ln>
                  <a:effectLst/>
                  <a:latin typeface="Arial Rounded MT Bold" pitchFamily="34" charset="0"/>
                  <a:ea typeface="宋体" pitchFamily="2" charset="-122"/>
                </a:rPr>
                <a:t>x = x + 1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000" b="0" i="0" u="none" strike="noStrike" cap="none" normalizeH="0" baseline="0" dirty="0">
                  <a:ln>
                    <a:noFill/>
                  </a:ln>
                  <a:effectLst/>
                  <a:latin typeface="Arial Rounded MT Bold" pitchFamily="34" charset="0"/>
                  <a:ea typeface="宋体" pitchFamily="2" charset="-122"/>
                </a:rPr>
                <a:t>Loop Until  x&gt; 4</a:t>
              </a:r>
            </a:p>
            <a:p>
              <a:pPr marL="0" marR="0" lvl="0" indent="0" algn="just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Rounded MT Bold" pitchFamily="34" charset="0"/>
                  <a:ea typeface="宋体" pitchFamily="2" charset="-122"/>
                </a:rPr>
                <a:t>End Sub</a:t>
              </a:r>
              <a:endPara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宋体" pitchFamily="2" charset="-122"/>
              </a:endParaRPr>
            </a:p>
          </p:txBody>
        </p:sp>
      </p:grpSp>
      <p:sp>
        <p:nvSpPr>
          <p:cNvPr id="4" name="矩形 3">
            <a:extLst>
              <a:ext uri="{FF2B5EF4-FFF2-40B4-BE49-F238E27FC236}">
                <a16:creationId xmlns:a16="http://schemas.microsoft.com/office/drawing/2014/main" id="{A25638EB-061A-465F-AE1C-94F82DA21C32}"/>
              </a:ext>
            </a:extLst>
          </p:cNvPr>
          <p:cNvSpPr/>
          <p:nvPr/>
        </p:nvSpPr>
        <p:spPr>
          <a:xfrm>
            <a:off x="2952432" y="1661465"/>
            <a:ext cx="8215615" cy="581057"/>
          </a:xfrm>
          <a:prstGeom prst="rect">
            <a:avLst/>
          </a:prstGeom>
          <a:ln w="12700">
            <a:noFill/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选择某种计算机语言自动化实现算法步骤。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03CF8B4-5096-48F8-8EC7-608BB48E39C0}"/>
              </a:ext>
            </a:extLst>
          </p:cNvPr>
          <p:cNvSpPr/>
          <p:nvPr/>
        </p:nvSpPr>
        <p:spPr>
          <a:xfrm>
            <a:off x="3178097" y="3702205"/>
            <a:ext cx="5754030" cy="160577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箭头: 燕尾形 5">
            <a:extLst>
              <a:ext uri="{FF2B5EF4-FFF2-40B4-BE49-F238E27FC236}">
                <a16:creationId xmlns:a16="http://schemas.microsoft.com/office/drawing/2014/main" id="{5350A521-CA97-4DD5-B514-477DF7340ED6}"/>
              </a:ext>
            </a:extLst>
          </p:cNvPr>
          <p:cNvSpPr/>
          <p:nvPr/>
        </p:nvSpPr>
        <p:spPr>
          <a:xfrm rot="9131557">
            <a:off x="9038845" y="3969834"/>
            <a:ext cx="751926" cy="412595"/>
          </a:xfrm>
          <a:prstGeom prst="notchedRightArrow">
            <a:avLst/>
          </a:prstGeom>
          <a:solidFill>
            <a:srgbClr val="568D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29B1406-42CC-4825-B85C-E71F5B1A8874}"/>
              </a:ext>
            </a:extLst>
          </p:cNvPr>
          <p:cNvSpPr txBox="1"/>
          <p:nvPr/>
        </p:nvSpPr>
        <p:spPr>
          <a:xfrm>
            <a:off x="9843594" y="3525882"/>
            <a:ext cx="1918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逻辑推理</a:t>
            </a:r>
          </a:p>
        </p:txBody>
      </p:sp>
    </p:spTree>
    <p:extLst>
      <p:ext uri="{BB962C8B-B14F-4D97-AF65-F5344CB8AC3E}">
        <p14:creationId xmlns:p14="http://schemas.microsoft.com/office/powerpoint/2010/main" val="3058988962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3413944" y="2359827"/>
            <a:ext cx="3060927" cy="3580223"/>
          </a:xfrm>
          <a:prstGeom prst="rect">
            <a:avLst/>
          </a:prstGeom>
          <a:solidFill>
            <a:srgbClr val="FFFFFF"/>
          </a:solidFill>
          <a:ln>
            <a:solidFill>
              <a:srgbClr val="E8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20" tIns="37760" rIns="75520" bIns="37760" rtlCol="0" anchor="ctr"/>
          <a:lstStyle/>
          <a:p>
            <a:pPr algn="ctr"/>
            <a:endParaRPr lang="zh-CN" altLang="en-US"/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3413944" y="2034179"/>
            <a:ext cx="3060927" cy="651295"/>
          </a:xfrm>
          <a:prstGeom prst="homePlate">
            <a:avLst>
              <a:gd name="adj" fmla="val 63872"/>
            </a:avLst>
          </a:prstGeom>
          <a:solidFill>
            <a:srgbClr val="568D11"/>
          </a:solidFill>
          <a:ln w="9525">
            <a:noFill/>
            <a:miter lim="800000"/>
            <a:headEnd/>
            <a:tailEnd/>
          </a:ln>
        </p:spPr>
        <p:txBody>
          <a:bodyPr wrap="none" lIns="75520" tIns="37760" rIns="75520" bIns="37760" anchor="ctr"/>
          <a:lstStyle/>
          <a:p>
            <a:pPr algn="ctr"/>
            <a:r>
              <a:rPr lang="zh-CN" altLang="en-US" sz="2800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可计算类问题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46879" y="2912863"/>
            <a:ext cx="1747521" cy="1756718"/>
          </a:xfrm>
          <a:prstGeom prst="rect">
            <a:avLst/>
          </a:prstGeom>
          <a:noFill/>
        </p:spPr>
        <p:txBody>
          <a:bodyPr wrap="square" lIns="75520" tIns="37760" rIns="75520" bIns="3776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80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数学知识</a:t>
            </a:r>
            <a:endParaRPr lang="en-US" altLang="zh-CN" sz="2800" dirty="0">
              <a:solidFill>
                <a:sysClr val="windowText" lastClr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280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公式</a:t>
            </a:r>
            <a:endParaRPr lang="en-US" altLang="zh-CN" sz="2800" dirty="0">
              <a:solidFill>
                <a:sysClr val="windowText" lastClr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280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rPr>
              <a:t>定理</a:t>
            </a:r>
          </a:p>
        </p:txBody>
      </p:sp>
      <p:sp>
        <p:nvSpPr>
          <p:cNvPr id="29" name="矩形 28"/>
          <p:cNvSpPr/>
          <p:nvPr/>
        </p:nvSpPr>
        <p:spPr>
          <a:xfrm>
            <a:off x="7046227" y="2359827"/>
            <a:ext cx="3060927" cy="3580223"/>
          </a:xfrm>
          <a:prstGeom prst="rect">
            <a:avLst/>
          </a:prstGeom>
          <a:solidFill>
            <a:srgbClr val="FFFFFF"/>
          </a:solidFill>
          <a:ln>
            <a:solidFill>
              <a:srgbClr val="E8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20" tIns="37760" rIns="75520" bIns="37760" rtlCol="0" anchor="ctr"/>
          <a:lstStyle/>
          <a:p>
            <a:pPr algn="ctr"/>
            <a:endParaRPr lang="zh-CN" altLang="en-US"/>
          </a:p>
        </p:txBody>
      </p:sp>
      <p:sp>
        <p:nvSpPr>
          <p:cNvPr id="30" name="AutoShape 12"/>
          <p:cNvSpPr>
            <a:spLocks noChangeArrowheads="1"/>
          </p:cNvSpPr>
          <p:nvPr/>
        </p:nvSpPr>
        <p:spPr bwMode="auto">
          <a:xfrm flipH="1">
            <a:off x="7046227" y="2034179"/>
            <a:ext cx="3060927" cy="651295"/>
          </a:xfrm>
          <a:prstGeom prst="homePlate">
            <a:avLst>
              <a:gd name="adj" fmla="val 63872"/>
            </a:avLst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75520" tIns="37760" rIns="75520" bIns="3776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非计算类问题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68640" y="2912863"/>
            <a:ext cx="1402080" cy="1756718"/>
          </a:xfrm>
          <a:prstGeom prst="rect">
            <a:avLst/>
          </a:prstGeom>
          <a:noFill/>
        </p:spPr>
        <p:txBody>
          <a:bodyPr wrap="square" lIns="75520" tIns="37760" rIns="75520" bIns="3776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568D11"/>
                </a:solidFill>
                <a:latin typeface="微软雅黑" pitchFamily="34" charset="-122"/>
                <a:ea typeface="微软雅黑" pitchFamily="34" charset="-122"/>
              </a:rPr>
              <a:t>抽象</a:t>
            </a:r>
            <a:endParaRPr lang="en-US" altLang="zh-CN" sz="2800" b="1" dirty="0">
              <a:solidFill>
                <a:srgbClr val="568D1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568D11"/>
                </a:solidFill>
                <a:latin typeface="微软雅黑" pitchFamily="34" charset="-122"/>
                <a:ea typeface="微软雅黑" pitchFamily="34" charset="-122"/>
              </a:rPr>
              <a:t>量化</a:t>
            </a:r>
            <a:endParaRPr lang="en-US" altLang="zh-CN" sz="2800" b="1" dirty="0">
              <a:solidFill>
                <a:srgbClr val="568D1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568D11"/>
                </a:solidFill>
                <a:latin typeface="微软雅黑" pitchFamily="34" charset="-122"/>
                <a:ea typeface="微软雅黑" pitchFamily="34" charset="-122"/>
              </a:rPr>
              <a:t>建模</a:t>
            </a:r>
          </a:p>
        </p:txBody>
      </p:sp>
    </p:spTree>
    <p:extLst>
      <p:ext uri="{BB962C8B-B14F-4D97-AF65-F5344CB8AC3E}">
        <p14:creationId xmlns:p14="http://schemas.microsoft.com/office/powerpoint/2010/main" val="665067054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1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81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31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8" grpId="1"/>
      <p:bldP spid="29" grpId="0" animBg="1"/>
      <p:bldP spid="30" grpId="0" animBg="1"/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"/>
            <a:ext cx="4179289" cy="1551007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txBody>
          <a:bodyPr lIns="95418" tIns="49725" rIns="95418" bIns="49725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buFont typeface="Arial" pitchFamily="34" charset="0"/>
              <a:buNone/>
              <a:defRPr/>
            </a:pPr>
            <a:endParaRPr lang="zh-CN" altLang="zh-CN" sz="59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  <a:sym typeface="ヒラギノ角ゴ ProN W3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62" y="228488"/>
            <a:ext cx="965814" cy="12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Box 113"/>
          <p:cNvSpPr>
            <a:spLocks noChangeArrowheads="1"/>
          </p:cNvSpPr>
          <p:nvPr/>
        </p:nvSpPr>
        <p:spPr bwMode="auto">
          <a:xfrm>
            <a:off x="1729192" y="441855"/>
            <a:ext cx="221285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zh-CN" altLang="en-US" sz="360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案例内容</a:t>
            </a:r>
            <a:endParaRPr lang="en-US" altLang="zh-CN" sz="36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6152" name="矩形 115"/>
          <p:cNvSpPr>
            <a:spLocks noChangeArrowheads="1"/>
          </p:cNvSpPr>
          <p:nvPr/>
        </p:nvSpPr>
        <p:spPr bwMode="auto">
          <a:xfrm>
            <a:off x="1729192" y="1642755"/>
            <a:ext cx="8617443" cy="379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楷体" pitchFamily="49" charset="-122"/>
                <a:ea typeface="楷体" pitchFamily="49" charset="-122"/>
                <a:sym typeface="微软雅黑" panose="020B0503020204020204" pitchFamily="34" charset="-122"/>
              </a:rPr>
              <a:t>       某地区发生了一桩命案，警官圈定了四名嫌疑人甲、乙、丙、丁，这四人口供如下：甲说：“不是我”，乙说：“是丙”，丙说：“是丁”，丁说：“不是我”。警方确定有一人在说谎，而说谎的这个人就是凶手。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097AB0A-4B1B-41BE-AFE9-E15D5EFF7BF5}"/>
              </a:ext>
            </a:extLst>
          </p:cNvPr>
          <p:cNvSpPr txBox="1"/>
          <p:nvPr/>
        </p:nvSpPr>
        <p:spPr>
          <a:xfrm>
            <a:off x="3443418" y="5593492"/>
            <a:ext cx="4539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设计算法   编程判断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3" dur="25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ldLvl="0" animBg="1" autoUpdateAnimBg="0"/>
      <p:bldP spid="4105" grpId="0"/>
      <p:bldP spid="6152" grpId="0" bldLvl="0" autoUpdateAnimBg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E4ED28B-90DB-4AC7-90A5-3684F51AC01D}"/>
              </a:ext>
            </a:extLst>
          </p:cNvPr>
          <p:cNvSpPr/>
          <p:nvPr/>
        </p:nvSpPr>
        <p:spPr>
          <a:xfrm>
            <a:off x="1313935" y="2057048"/>
            <a:ext cx="9564130" cy="1569660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9600" dirty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99C049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谢谢各位的聆听</a:t>
            </a:r>
          </a:p>
        </p:txBody>
      </p:sp>
    </p:spTree>
    <p:extLst>
      <p:ext uri="{BB962C8B-B14F-4D97-AF65-F5344CB8AC3E}">
        <p14:creationId xmlns:p14="http://schemas.microsoft.com/office/powerpoint/2010/main" val="1380457396"/>
      </p:ext>
    </p:extLst>
  </p:cSld>
  <p:clrMapOvr>
    <a:masterClrMapping/>
  </p:clrMapOvr>
  <p:transition spd="slow" advTm="7000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>
          <a:xfrm>
            <a:off x="5980793" y="1549869"/>
            <a:ext cx="506412" cy="504825"/>
          </a:xfrm>
          <a:prstGeom prst="roundRect">
            <a:avLst/>
          </a:prstGeom>
          <a:solidFill>
            <a:srgbClr val="568D1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44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1</a:t>
            </a:r>
            <a:endParaRPr lang="zh-CN" altLang="en-US" sz="44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788828" y="1555319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意义与作用</a:t>
            </a:r>
            <a:endParaRPr lang="zh-CN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6019704" y="2676610"/>
            <a:ext cx="506412" cy="504825"/>
          </a:xfrm>
          <a:prstGeom prst="roundRect">
            <a:avLst/>
          </a:prstGeom>
          <a:solidFill>
            <a:srgbClr val="568D1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44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endParaRPr lang="zh-CN" altLang="en-US" sz="44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788828" y="2654658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概念与原理</a:t>
            </a:r>
            <a:endParaRPr lang="zh-CN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019704" y="3803351"/>
            <a:ext cx="506412" cy="504825"/>
          </a:xfrm>
          <a:prstGeom prst="roundRect">
            <a:avLst/>
          </a:prstGeom>
          <a:solidFill>
            <a:srgbClr val="568D1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44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3</a:t>
            </a:r>
            <a:endParaRPr lang="zh-CN" altLang="en-US" sz="44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788828" y="3748546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目标与方法</a:t>
            </a:r>
            <a:endParaRPr lang="zh-CN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6019704" y="4930093"/>
            <a:ext cx="506412" cy="504825"/>
          </a:xfrm>
          <a:prstGeom prst="roundRect">
            <a:avLst/>
          </a:prstGeom>
          <a:solidFill>
            <a:srgbClr val="568D1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44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4</a:t>
            </a:r>
            <a:endParaRPr lang="zh-CN" altLang="en-US" sz="44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788828" y="4945161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3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过程与实施</a:t>
            </a:r>
            <a:endParaRPr lang="zh-CN" altLang="zh-CN" sz="32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0" y="0"/>
            <a:ext cx="3721100" cy="685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163487" y="1094108"/>
            <a:ext cx="1031051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案</a:t>
            </a:r>
            <a:endParaRPr lang="en-US" altLang="zh-CN" sz="6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6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endParaRPr lang="en-US" altLang="zh-CN" sz="6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6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</a:t>
            </a:r>
            <a:endParaRPr lang="en-US" altLang="zh-CN" sz="6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6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析</a:t>
            </a:r>
          </a:p>
        </p:txBody>
      </p:sp>
    </p:spTree>
    <p:extLst>
      <p:ext uri="{BB962C8B-B14F-4D97-AF65-F5344CB8AC3E}">
        <p14:creationId xmlns:p14="http://schemas.microsoft.com/office/powerpoint/2010/main" val="3457896540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1 L -6.25E-7 -3.33333E-6 " pathEditMode="relative" rAng="0" ptsTypes="AA">
                                      <p:cBhvr>
                                        <p:cTn id="9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6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7 0.0412 L -6.25E-7 2.96296E-6 " pathEditMode="relative" rAng="0" ptsTypes="AA">
                                      <p:cBhvr>
                                        <p:cTn id="17" dur="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6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7 0.0412 L -6.25E-7 -7.40741E-7 " pathEditMode="relative" rAng="0" ptsTypes="AA">
                                      <p:cBhvr>
                                        <p:cTn id="25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6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3737 0.04121 L -6.25E-7 -4.44444E-6 " pathEditMode="relative" rAng="0" ptsTypes="AA">
                                      <p:cBhvr>
                                        <p:cTn id="33" dur="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 animBg="1"/>
      <p:bldP spid="7" grpId="1" animBg="1"/>
      <p:bldP spid="8" grpId="0"/>
      <p:bldP spid="9" grpId="0" animBg="1"/>
      <p:bldP spid="9" grpId="1" animBg="1"/>
      <p:bldP spid="10" grpId="0"/>
      <p:bldP spid="11" grpId="0" animBg="1"/>
      <p:bldP spid="11" grpId="1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>
            <p:extLst>
              <p:ext uri="{D42A27DB-BD31-4B8C-83A1-F6EECF244321}">
                <p14:modId xmlns:p14="http://schemas.microsoft.com/office/powerpoint/2010/main" val="537337047"/>
              </p:ext>
            </p:extLst>
          </p:nvPr>
        </p:nvGraphicFramePr>
        <p:xfrm>
          <a:off x="2119745" y="1246909"/>
          <a:ext cx="8104909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5658513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圆角矩形 42"/>
          <p:cNvSpPr/>
          <p:nvPr/>
        </p:nvSpPr>
        <p:spPr>
          <a:xfrm>
            <a:off x="1935892" y="1801952"/>
            <a:ext cx="4160108" cy="3717396"/>
          </a:xfrm>
          <a:prstGeom prst="roundRect">
            <a:avLst/>
          </a:prstGeom>
          <a:noFill/>
          <a:ln w="25400">
            <a:solidFill>
              <a:srgbClr val="568D1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1986383" y="2398862"/>
            <a:ext cx="4059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、数学的“可计算”类问题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86383" y="3811450"/>
            <a:ext cx="4160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、需要逻辑推理和深度思考的“非计算”类问题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AF66847-8993-47F9-8169-8CE9984472B6}"/>
              </a:ext>
            </a:extLst>
          </p:cNvPr>
          <p:cNvSpPr txBox="1"/>
          <p:nvPr/>
        </p:nvSpPr>
        <p:spPr>
          <a:xfrm>
            <a:off x="2617210" y="2981301"/>
            <a:ext cx="3344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鸡兔同笼  素数问题 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4DF86EA-9C6A-42A2-B4D2-99F17AA22B91}"/>
              </a:ext>
            </a:extLst>
          </p:cNvPr>
          <p:cNvSpPr txBox="1"/>
          <p:nvPr/>
        </p:nvSpPr>
        <p:spPr>
          <a:xfrm>
            <a:off x="3168641" y="4763221"/>
            <a:ext cx="3344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谁在说谎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15C1D2F-2D8F-43DC-BE41-4AC0DE60C436}"/>
              </a:ext>
            </a:extLst>
          </p:cNvPr>
          <p:cNvSpPr/>
          <p:nvPr/>
        </p:nvSpPr>
        <p:spPr>
          <a:xfrm>
            <a:off x="6648995" y="2226400"/>
            <a:ext cx="468733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Arial Rounded MT Bold" pitchFamily="34" charset="0"/>
              </a:rPr>
              <a:t>Private   Sub    Command1_Click()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Arial Rounded MT Bold" pitchFamily="34" charset="0"/>
              </a:rPr>
              <a:t>Dim x As Integer, y As Integer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Arial Rounded MT Bold" pitchFamily="34" charset="0"/>
              </a:rPr>
              <a:t>Dim a As Integer, b As Integer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Arial Rounded MT Bold" pitchFamily="34" charset="0"/>
              </a:rPr>
              <a:t>x = </a:t>
            </a:r>
            <a:r>
              <a:rPr lang="en-US" altLang="zh-CN" sz="2000" dirty="0" err="1">
                <a:latin typeface="Arial Rounded MT Bold" pitchFamily="34" charset="0"/>
              </a:rPr>
              <a:t>InputBox</a:t>
            </a:r>
            <a:r>
              <a:rPr lang="en-US" altLang="zh-CN" sz="2000" dirty="0">
                <a:latin typeface="Arial Rounded MT Bold" pitchFamily="34" charset="0"/>
              </a:rPr>
              <a:t>("</a:t>
            </a:r>
            <a:r>
              <a:rPr lang="zh-CN" altLang="en-US" sz="2000" dirty="0">
                <a:latin typeface="Arial Rounded MT Bold" pitchFamily="34" charset="0"/>
              </a:rPr>
              <a:t>请输入头的数量</a:t>
            </a:r>
            <a:r>
              <a:rPr lang="en-US" altLang="zh-CN" sz="2000" dirty="0">
                <a:latin typeface="Arial Rounded MT Bold" pitchFamily="34" charset="0"/>
              </a:rPr>
              <a:t>")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Arial Rounded MT Bold" pitchFamily="34" charset="0"/>
              </a:rPr>
              <a:t>y = </a:t>
            </a:r>
            <a:r>
              <a:rPr lang="en-US" altLang="zh-CN" sz="2000" dirty="0" err="1">
                <a:latin typeface="Arial Rounded MT Bold" pitchFamily="34" charset="0"/>
              </a:rPr>
              <a:t>InputBox</a:t>
            </a:r>
            <a:r>
              <a:rPr lang="en-US" altLang="zh-CN" sz="2000" dirty="0">
                <a:latin typeface="Arial Rounded MT Bold" pitchFamily="34" charset="0"/>
              </a:rPr>
              <a:t>("</a:t>
            </a:r>
            <a:r>
              <a:rPr lang="zh-CN" altLang="en-US" sz="2000" dirty="0">
                <a:latin typeface="Arial Rounded MT Bold" pitchFamily="34" charset="0"/>
              </a:rPr>
              <a:t>请输入脚的数量</a:t>
            </a:r>
            <a:r>
              <a:rPr lang="en-US" altLang="zh-CN" sz="2000" dirty="0">
                <a:latin typeface="Arial Rounded MT Bold" pitchFamily="34" charset="0"/>
              </a:rPr>
              <a:t>")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 = y / 2 - x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Arial Rounded MT Bold" pitchFamily="34" charset="0"/>
              </a:rPr>
              <a:t>b = x - a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Arial Rounded MT Bold" pitchFamily="34" charset="0"/>
              </a:rPr>
              <a:t>Print "</a:t>
            </a:r>
            <a:r>
              <a:rPr lang="zh-CN" altLang="en-US" sz="2000" dirty="0">
                <a:latin typeface="Arial Rounded MT Bold" pitchFamily="34" charset="0"/>
              </a:rPr>
              <a:t>鸡的数量是</a:t>
            </a:r>
            <a:r>
              <a:rPr lang="en-US" altLang="zh-CN" sz="2000" dirty="0">
                <a:latin typeface="Arial Rounded MT Bold" pitchFamily="34" charset="0"/>
              </a:rPr>
              <a:t>"; b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Arial Rounded MT Bold" pitchFamily="34" charset="0"/>
              </a:rPr>
              <a:t>Print "</a:t>
            </a:r>
            <a:r>
              <a:rPr lang="zh-CN" altLang="en-US" sz="2000" dirty="0">
                <a:latin typeface="Arial Rounded MT Bold" pitchFamily="34" charset="0"/>
              </a:rPr>
              <a:t>兔子的数量是</a:t>
            </a:r>
            <a:r>
              <a:rPr lang="en-US" altLang="zh-CN" sz="2000" dirty="0">
                <a:latin typeface="Arial Rounded MT Bold" pitchFamily="34" charset="0"/>
              </a:rPr>
              <a:t>"; a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Arial Rounded MT Bold" pitchFamily="34" charset="0"/>
              </a:rPr>
              <a:t>End Sub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A069258-A010-4B62-8415-12E0E4F3C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131" y="1894202"/>
            <a:ext cx="1716149" cy="147098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5EF9222-9213-405D-B61E-B18886FBEE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692" l="0" r="99231">
                        <a14:foregroundMark x1="32308" y1="77231" x2="40462" y2="716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718" y="2586570"/>
            <a:ext cx="3264976" cy="326497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3E25A47-ABDD-43D6-BF48-D681C587BD0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26677" y1="10863" x2="33387" y2="19329"/>
                        <a14:foregroundMark x1="15016" y1="28435" x2="18371" y2="30990"/>
                        <a14:foregroundMark x1="8466" y1="47604" x2="15815" y2="46805"/>
                        <a14:foregroundMark x1="14217" y1="69329" x2="20128" y2="65016"/>
                        <a14:foregroundMark x1="51757" y1="35144" x2="50799" y2="45048"/>
                        <a14:foregroundMark x1="68371" y1="18371" x2="71725" y2="9265"/>
                        <a14:foregroundMark x1="47604" y1="14217" x2="48403" y2="7668"/>
                        <a14:foregroundMark x1="79233" y1="27636" x2="87540" y2="27636"/>
                        <a14:foregroundMark x1="84185" y1="47604" x2="94249" y2="45048"/>
                        <a14:foregroundMark x1="82588" y1="62620" x2="85783" y2="70927"/>
                      </a14:backgroundRemoval>
                    </a14:imgEffect>
                    <a14:imgEffect>
                      <a14:saturation sat="102000"/>
                    </a14:imgEffect>
                    <a14:imgEffect>
                      <a14:brightnessContrast contrast="-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5086" y="1894202"/>
            <a:ext cx="1338652" cy="133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76634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2" grpId="0"/>
      <p:bldP spid="6" grpId="0"/>
      <p:bldP spid="3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602523" y="1887415"/>
            <a:ext cx="8018585" cy="1955215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556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    </a:t>
            </a:r>
            <a:r>
              <a:rPr kumimoji="0" lang="zh-CN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逻辑运算</a:t>
            </a:r>
            <a:r>
              <a:rPr kumimoji="0" 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是用数学方法研究逻辑问题，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通过对非数值表达的客观事物的状态、现象等进行判断来实现推理和演绎。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itchFamily="34" charset="-122"/>
              <a:ea typeface="微软雅黑" pitchFamily="34" charset="-122"/>
              <a:cs typeface="宋体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0A7D0A8-C192-4F82-A46D-68F6D90EBAC8}"/>
              </a:ext>
            </a:extLst>
          </p:cNvPr>
          <p:cNvSpPr txBox="1"/>
          <p:nvPr/>
        </p:nvSpPr>
        <p:spPr>
          <a:xfrm>
            <a:off x="3191893" y="4093520"/>
            <a:ext cx="7207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鸡兔同笼问题：已知有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35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个头，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94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只脚。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67559D4-2FBC-4058-9905-4290339E5C6C}"/>
              </a:ext>
            </a:extLst>
          </p:cNvPr>
          <p:cNvSpPr/>
          <p:nvPr/>
        </p:nvSpPr>
        <p:spPr>
          <a:xfrm>
            <a:off x="3103489" y="5415023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设有鸡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只，兔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只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1B91BB6E-74DD-44D8-987D-5A24C66AFAB8}"/>
              </a:ext>
            </a:extLst>
          </p:cNvPr>
          <p:cNvGrpSpPr/>
          <p:nvPr/>
        </p:nvGrpSpPr>
        <p:grpSpPr>
          <a:xfrm>
            <a:off x="6795538" y="4681728"/>
            <a:ext cx="3163822" cy="1856232"/>
            <a:chOff x="6986018" y="4828032"/>
            <a:chExt cx="3163822" cy="1856232"/>
          </a:xfrm>
        </p:grpSpPr>
        <p:sp>
          <p:nvSpPr>
            <p:cNvPr id="9" name="菱形 8">
              <a:extLst>
                <a:ext uri="{FF2B5EF4-FFF2-40B4-BE49-F238E27FC236}">
                  <a16:creationId xmlns:a16="http://schemas.microsoft.com/office/drawing/2014/main" id="{F216FC41-2D05-4676-B254-0F23724B34DC}"/>
                </a:ext>
              </a:extLst>
            </p:cNvPr>
            <p:cNvSpPr/>
            <p:nvPr/>
          </p:nvSpPr>
          <p:spPr>
            <a:xfrm>
              <a:off x="6986018" y="5196174"/>
              <a:ext cx="2782230" cy="960917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252000" bIns="0" rtlCol="0" anchor="ctr"/>
            <a:lstStyle/>
            <a:p>
              <a:r>
                <a:rPr lang="en-US" altLang="zh-CN" sz="22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lang="en-US" altLang="zh-CN" sz="2200" b="1" dirty="0" err="1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a+b</a:t>
              </a:r>
              <a:r>
                <a:rPr lang="en-US" altLang="zh-CN" sz="2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=35</a:t>
              </a:r>
            </a:p>
            <a:p>
              <a:r>
                <a:rPr lang="en-US" altLang="zh-CN" sz="2200" b="1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2a+4b=94</a:t>
              </a:r>
              <a:endParaRPr lang="zh-CN" altLang="en-US" sz="2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/>
              <a:endParaRPr lang="zh-CN" altLang="en-US" sz="2200" dirty="0"/>
            </a:p>
          </p:txBody>
        </p:sp>
        <p:cxnSp>
          <p:nvCxnSpPr>
            <p:cNvPr id="11" name="直接箭头连接符 10">
              <a:extLst>
                <a:ext uri="{FF2B5EF4-FFF2-40B4-BE49-F238E27FC236}">
                  <a16:creationId xmlns:a16="http://schemas.microsoft.com/office/drawing/2014/main" id="{8CB1BB26-A8F6-4796-B3FD-B78E551F63B8}"/>
                </a:ext>
              </a:extLst>
            </p:cNvPr>
            <p:cNvCxnSpPr>
              <a:cxnSpLocks/>
              <a:endCxn id="9" idx="0"/>
            </p:cNvCxnSpPr>
            <p:nvPr/>
          </p:nvCxnSpPr>
          <p:spPr>
            <a:xfrm flipH="1">
              <a:off x="8377133" y="4828032"/>
              <a:ext cx="4276" cy="368142"/>
            </a:xfrm>
            <a:prstGeom prst="straightConnector1">
              <a:avLst/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04543A2D-0EE6-4385-943A-DA7535C9B792}"/>
                </a:ext>
              </a:extLst>
            </p:cNvPr>
            <p:cNvCxnSpPr>
              <a:cxnSpLocks/>
            </p:cNvCxnSpPr>
            <p:nvPr/>
          </p:nvCxnSpPr>
          <p:spPr>
            <a:xfrm>
              <a:off x="8386912" y="6157091"/>
              <a:ext cx="0" cy="527173"/>
            </a:xfrm>
            <a:prstGeom prst="straightConnector1">
              <a:avLst/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DE4664DC-B9BE-4D90-BC10-5BD4DA95E07F}"/>
                </a:ext>
              </a:extLst>
            </p:cNvPr>
            <p:cNvCxnSpPr>
              <a:cxnSpLocks/>
            </p:cNvCxnSpPr>
            <p:nvPr/>
          </p:nvCxnSpPr>
          <p:spPr>
            <a:xfrm>
              <a:off x="9786536" y="5669077"/>
              <a:ext cx="363304" cy="7555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8EC86BB8-C73B-4868-9557-AE05489BC3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49840" y="5012103"/>
              <a:ext cx="0" cy="664529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455E8868-1067-4A25-AF20-6F04E9160F19}"/>
                </a:ext>
              </a:extLst>
            </p:cNvPr>
            <p:cNvCxnSpPr/>
            <p:nvPr/>
          </p:nvCxnSpPr>
          <p:spPr>
            <a:xfrm flipH="1">
              <a:off x="8381408" y="5012103"/>
              <a:ext cx="1750144" cy="0"/>
            </a:xfrm>
            <a:prstGeom prst="straightConnector1">
              <a:avLst/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id="{24776C04-F600-4A7D-9EDE-FAD8EEE2F772}"/>
              </a:ext>
            </a:extLst>
          </p:cNvPr>
          <p:cNvSpPr txBox="1"/>
          <p:nvPr/>
        </p:nvSpPr>
        <p:spPr>
          <a:xfrm>
            <a:off x="7536608" y="5113895"/>
            <a:ext cx="13465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200" b="1" dirty="0" err="1">
                <a:latin typeface="楷体" panose="02010609060101010101" pitchFamily="49" charset="-122"/>
                <a:ea typeface="楷体" panose="02010609060101010101" pitchFamily="49" charset="-122"/>
              </a:rPr>
              <a:t>a+b</a:t>
            </a:r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=35</a:t>
            </a:r>
          </a:p>
          <a:p>
            <a:r>
              <a:rPr lang="en-US" altLang="zh-CN" sz="2200" b="1" dirty="0">
                <a:latin typeface="楷体" panose="02010609060101010101" pitchFamily="49" charset="-122"/>
                <a:ea typeface="楷体" panose="02010609060101010101" pitchFamily="49" charset="-122"/>
              </a:rPr>
              <a:t>2a+4b=94</a:t>
            </a:r>
            <a:endParaRPr lang="zh-CN" altLang="en-US" sz="2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2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7242309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602523" y="1887415"/>
            <a:ext cx="8018585" cy="1955215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556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    </a:t>
            </a:r>
            <a:r>
              <a:rPr kumimoji="0" lang="zh-CN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逻辑运算</a:t>
            </a:r>
            <a:r>
              <a:rPr kumimoji="0" 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是用数学方法研究逻辑问题，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通过对非数值表达的客观事物的状态、现象等进行判断来实现推理和演绎。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itchFamily="34" charset="-122"/>
              <a:ea typeface="微软雅黑" pitchFamily="34" charset="-122"/>
              <a:cs typeface="宋体" pitchFamily="2" charset="-122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/>
          </p:nvPr>
        </p:nvGraphicFramePr>
        <p:xfrm>
          <a:off x="2993826" y="4553304"/>
          <a:ext cx="3020646" cy="166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894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3200" b="1" kern="12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值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zh-CN" altLang="en-US" sz="2800" dirty="0">
                        <a:ln>
                          <a:solidFill>
                            <a:schemeClr val="accent6"/>
                          </a:solidFill>
                        </a:ln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78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zh-CN" altLang="en-US" sz="2800" dirty="0">
                        <a:ln>
                          <a:solidFill>
                            <a:schemeClr val="accent6"/>
                          </a:solidFill>
                        </a:ln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>
            <p:extLst/>
          </p:nvPr>
        </p:nvGraphicFramePr>
        <p:xfrm>
          <a:off x="7128341" y="4543860"/>
          <a:ext cx="3008922" cy="1683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189">
                <a:tc rowSpan="3">
                  <a:txBody>
                    <a:bodyPr/>
                    <a:lstStyle/>
                    <a:p>
                      <a:r>
                        <a:rPr lang="zh-CN" altLang="en-US" sz="3200" b="1" kern="12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运算</a:t>
                      </a:r>
                      <a:endParaRPr lang="en-US" altLang="zh-CN" sz="3200" b="1" kern="12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sz="3200" b="1" kern="12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关系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18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18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chemeClr val="accent6"/>
                          </a:solidFill>
                        </a:rPr>
                        <a:t>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301655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3" descr="http://img.taopic.com/uploads/allimg/140323/318744-1403231954114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lum bright="-30000" contrast="-20000"/>
          </a:blip>
          <a:srcRect/>
          <a:stretch>
            <a:fillRect/>
          </a:stretch>
        </p:blipFill>
        <p:spPr bwMode="auto">
          <a:xfrm>
            <a:off x="6224423" y="1228179"/>
            <a:ext cx="1279545" cy="1230923"/>
          </a:xfrm>
          <a:prstGeom prst="rect">
            <a:avLst/>
          </a:prstGeom>
          <a:noFill/>
        </p:spPr>
      </p:pic>
      <p:sp>
        <p:nvSpPr>
          <p:cNvPr id="5" name="右箭头 4"/>
          <p:cNvSpPr>
            <a:spLocks noChangeArrowheads="1"/>
          </p:cNvSpPr>
          <p:nvPr/>
        </p:nvSpPr>
        <p:spPr bwMode="auto">
          <a:xfrm>
            <a:off x="5012387" y="2521466"/>
            <a:ext cx="4016752" cy="441965"/>
          </a:xfrm>
          <a:prstGeom prst="rightArrow">
            <a:avLst>
              <a:gd name="adj1" fmla="val 50000"/>
              <a:gd name="adj2" fmla="val 50092"/>
            </a:avLst>
          </a:prstGeom>
          <a:solidFill>
            <a:srgbClr val="568D11"/>
          </a:solidFill>
          <a:ln>
            <a:noFill/>
          </a:ln>
          <a:effectLst>
            <a:outerShdw dist="38100" algn="l" rotWithShape="0">
              <a:srgbClr val="000000">
                <a:alpha val="39999"/>
              </a:srgbClr>
            </a:outerShdw>
          </a:effectLst>
          <a:extLst/>
        </p:spPr>
        <p:txBody>
          <a:bodyPr lIns="108283" tIns="54141" rIns="108283" bIns="54141"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zh-CN" altLang="en-US" sz="2100" b="1" kern="0" dirty="0">
              <a:solidFill>
                <a:sysClr val="window" lastClr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右箭头 5"/>
          <p:cNvSpPr>
            <a:spLocks noChangeArrowheads="1"/>
          </p:cNvSpPr>
          <p:nvPr/>
        </p:nvSpPr>
        <p:spPr bwMode="auto">
          <a:xfrm flipH="1">
            <a:off x="5160530" y="3184412"/>
            <a:ext cx="4159270" cy="440077"/>
          </a:xfrm>
          <a:prstGeom prst="rightArrow">
            <a:avLst>
              <a:gd name="adj1" fmla="val 50000"/>
              <a:gd name="adj2" fmla="val 50064"/>
            </a:avLst>
          </a:prstGeom>
          <a:solidFill>
            <a:srgbClr val="568D11"/>
          </a:solidFill>
          <a:ln>
            <a:noFill/>
          </a:ln>
          <a:effectLst>
            <a:outerShdw dist="38100" algn="l" rotWithShape="0">
              <a:srgbClr val="000000">
                <a:alpha val="39999"/>
              </a:srgbClr>
            </a:outerShdw>
          </a:effectLst>
          <a:extLst/>
        </p:spPr>
        <p:txBody>
          <a:bodyPr lIns="108283" tIns="54141" rIns="108283" bIns="54141"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zh-CN" altLang="en-US" sz="2100" b="1" kern="0" dirty="0">
              <a:solidFill>
                <a:sysClr val="window" lastClr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椭圆 6"/>
          <p:cNvSpPr>
            <a:spLocks noChangeArrowheads="1"/>
          </p:cNvSpPr>
          <p:nvPr/>
        </p:nvSpPr>
        <p:spPr bwMode="auto">
          <a:xfrm>
            <a:off x="3043390" y="1969955"/>
            <a:ext cx="2117140" cy="2132385"/>
          </a:xfrm>
          <a:prstGeom prst="ellipse">
            <a:avLst/>
          </a:prstGeom>
          <a:solidFill>
            <a:srgbClr val="568D11"/>
          </a:solidFill>
          <a:ln>
            <a:noFill/>
          </a:ln>
          <a:effectLst>
            <a:outerShdw dist="38100" algn="l" rotWithShape="0">
              <a:srgbClr val="000000">
                <a:alpha val="39999"/>
              </a:srgbClr>
            </a:outerShdw>
          </a:effectLst>
          <a:extLst/>
        </p:spPr>
        <p:txBody>
          <a:bodyPr lIns="108283" tIns="54141" rIns="108283" bIns="54141"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32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 推 理</a:t>
            </a:r>
            <a:endParaRPr lang="en-US" altLang="zh-CN" sz="3200" b="1" kern="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32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 问 题</a:t>
            </a:r>
          </a:p>
        </p:txBody>
      </p:sp>
      <p:sp>
        <p:nvSpPr>
          <p:cNvPr id="8" name="椭圆 7"/>
          <p:cNvSpPr>
            <a:spLocks noChangeArrowheads="1"/>
          </p:cNvSpPr>
          <p:nvPr/>
        </p:nvSpPr>
        <p:spPr bwMode="auto">
          <a:xfrm>
            <a:off x="9100398" y="1969955"/>
            <a:ext cx="2119015" cy="2132385"/>
          </a:xfrm>
          <a:prstGeom prst="ellipse">
            <a:avLst/>
          </a:prstGeom>
          <a:solidFill>
            <a:srgbClr val="568D11"/>
          </a:solidFill>
          <a:ln>
            <a:noFill/>
          </a:ln>
          <a:effectLst>
            <a:outerShdw dist="38100" algn="l" rotWithShape="0">
              <a:srgbClr val="000000">
                <a:alpha val="39999"/>
              </a:srgbClr>
            </a:outerShdw>
          </a:effectLst>
          <a:extLst/>
        </p:spPr>
        <p:txBody>
          <a:bodyPr lIns="108283" tIns="54141" rIns="108283" bIns="54141"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32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 逻  辑</a:t>
            </a:r>
            <a:endParaRPr lang="en-US" altLang="zh-CN" sz="3200" b="1" kern="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32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 运  算</a:t>
            </a:r>
          </a:p>
        </p:txBody>
      </p:sp>
      <p:sp>
        <p:nvSpPr>
          <p:cNvPr id="9" name="矩形 8"/>
          <p:cNvSpPr/>
          <p:nvPr/>
        </p:nvSpPr>
        <p:spPr>
          <a:xfrm>
            <a:off x="6145029" y="2376034"/>
            <a:ext cx="1678335" cy="1395778"/>
          </a:xfrm>
          <a:prstGeom prst="rect">
            <a:avLst/>
          </a:prstGeom>
          <a:gradFill>
            <a:gsLst>
              <a:gs pos="33000">
                <a:srgbClr val="F9F9F9"/>
              </a:gs>
              <a:gs pos="100000">
                <a:srgbClr val="D7D7D7"/>
              </a:gs>
            </a:gsLst>
            <a:lin ang="5400000" scaled="0"/>
          </a:gradFill>
          <a:ln w="3175" cap="flat" cmpd="sng" algn="ctr">
            <a:solidFill>
              <a:srgbClr val="D7D7D7"/>
            </a:solidFill>
            <a:prstDash val="solid"/>
          </a:ln>
          <a:effectLst>
            <a:outerShdw blurRad="50800" dist="38100" sx="97000" sy="97000" algn="ctr" rotWithShape="0">
              <a:srgbClr val="000000">
                <a:alpha val="40000"/>
              </a:srgbClr>
            </a:outerShdw>
          </a:effectLst>
        </p:spPr>
        <p:txBody>
          <a:bodyPr lIns="108283" tIns="54141" rIns="108283" bIns="54141"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3200" b="1" kern="0" dirty="0">
                <a:solidFill>
                  <a:srgbClr val="414455"/>
                </a:solidFill>
                <a:latin typeface="微软雅黑" pitchFamily="34" charset="-122"/>
                <a:ea typeface="微软雅黑" pitchFamily="34" charset="-122"/>
              </a:rPr>
              <a:t> 计  算</a:t>
            </a:r>
            <a:endParaRPr lang="en-US" altLang="zh-CN" sz="3200" b="1" kern="0" dirty="0">
              <a:solidFill>
                <a:srgbClr val="414455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altLang="zh-CN" sz="3200" b="1" kern="0" dirty="0">
                <a:solidFill>
                  <a:srgbClr val="414455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3200" b="1" kern="0" dirty="0">
                <a:solidFill>
                  <a:srgbClr val="414455"/>
                </a:solidFill>
                <a:latin typeface="微软雅黑" pitchFamily="34" charset="-122"/>
                <a:ea typeface="微软雅黑" pitchFamily="34" charset="-122"/>
              </a:rPr>
              <a:t>思  维</a:t>
            </a:r>
          </a:p>
        </p:txBody>
      </p:sp>
      <p:sp>
        <p:nvSpPr>
          <p:cNvPr id="10" name="下箭头 9"/>
          <p:cNvSpPr>
            <a:spLocks noChangeArrowheads="1"/>
          </p:cNvSpPr>
          <p:nvPr/>
        </p:nvSpPr>
        <p:spPr bwMode="auto">
          <a:xfrm>
            <a:off x="6538827" y="4145781"/>
            <a:ext cx="950745" cy="66105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68D11"/>
          </a:solidFill>
          <a:ln>
            <a:noFill/>
          </a:ln>
          <a:effectLst>
            <a:outerShdw dist="38100" algn="l" rotWithShape="0">
              <a:srgbClr val="000000">
                <a:alpha val="39999"/>
              </a:srgbClr>
            </a:outerShdw>
          </a:effectLst>
          <a:extLst/>
        </p:spPr>
        <p:txBody>
          <a:bodyPr lIns="108283" tIns="54141" rIns="108283" bIns="54141"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zh-CN" altLang="en-US" sz="2100" b="1" kern="0" dirty="0">
              <a:solidFill>
                <a:sysClr val="window" lastClr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9"/>
          <p:cNvSpPr txBox="1">
            <a:spLocks noChangeArrowheads="1"/>
          </p:cNvSpPr>
          <p:nvPr/>
        </p:nvSpPr>
        <p:spPr bwMode="auto">
          <a:xfrm>
            <a:off x="4814827" y="5180808"/>
            <a:ext cx="4599137" cy="9206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08283" tIns="54141" rIns="108283" bIns="5414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4800" b="1" kern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抽象  量化  建模</a:t>
            </a:r>
          </a:p>
        </p:txBody>
      </p:sp>
    </p:spTree>
    <p:extLst>
      <p:ext uri="{BB962C8B-B14F-4D97-AF65-F5344CB8AC3E}">
        <p14:creationId xmlns:p14="http://schemas.microsoft.com/office/powerpoint/2010/main" val="497564508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2"/>
          <p:cNvSpPr>
            <a:spLocks/>
          </p:cNvSpPr>
          <p:nvPr/>
        </p:nvSpPr>
        <p:spPr bwMode="blackWhite">
          <a:xfrm>
            <a:off x="3209018" y="1869620"/>
            <a:ext cx="1333662" cy="2755526"/>
          </a:xfrm>
          <a:custGeom>
            <a:avLst/>
            <a:gdLst>
              <a:gd name="T0" fmla="*/ 432 w 865"/>
              <a:gd name="T1" fmla="*/ 0 h 1828"/>
              <a:gd name="T2" fmla="*/ 561 w 865"/>
              <a:gd name="T3" fmla="*/ 828 h 1828"/>
              <a:gd name="T4" fmla="*/ 561 w 865"/>
              <a:gd name="T5" fmla="*/ 1539 h 1828"/>
              <a:gd name="T6" fmla="*/ 648 w 865"/>
              <a:gd name="T7" fmla="*/ 1539 h 1828"/>
              <a:gd name="T8" fmla="*/ 864 w 865"/>
              <a:gd name="T9" fmla="*/ 1658 h 1828"/>
              <a:gd name="T10" fmla="*/ 864 w 865"/>
              <a:gd name="T11" fmla="*/ 1827 h 1828"/>
              <a:gd name="T12" fmla="*/ 0 w 865"/>
              <a:gd name="T13" fmla="*/ 1827 h 1828"/>
              <a:gd name="T14" fmla="*/ 0 w 865"/>
              <a:gd name="T15" fmla="*/ 1674 h 1828"/>
              <a:gd name="T16" fmla="*/ 172 w 865"/>
              <a:gd name="T17" fmla="*/ 1556 h 1828"/>
              <a:gd name="T18" fmla="*/ 273 w 865"/>
              <a:gd name="T19" fmla="*/ 1556 h 1828"/>
              <a:gd name="T20" fmla="*/ 273 w 865"/>
              <a:gd name="T21" fmla="*/ 828 h 1828"/>
              <a:gd name="T22" fmla="*/ 432 w 865"/>
              <a:gd name="T23" fmla="*/ 0 h 1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65" h="1828">
                <a:moveTo>
                  <a:pt x="432" y="0"/>
                </a:moveTo>
                <a:lnTo>
                  <a:pt x="561" y="828"/>
                </a:lnTo>
                <a:lnTo>
                  <a:pt x="561" y="1539"/>
                </a:lnTo>
                <a:lnTo>
                  <a:pt x="648" y="1539"/>
                </a:lnTo>
                <a:lnTo>
                  <a:pt x="864" y="1658"/>
                </a:lnTo>
                <a:lnTo>
                  <a:pt x="864" y="1827"/>
                </a:lnTo>
                <a:lnTo>
                  <a:pt x="0" y="1827"/>
                </a:lnTo>
                <a:lnTo>
                  <a:pt x="0" y="1674"/>
                </a:lnTo>
                <a:lnTo>
                  <a:pt x="172" y="1556"/>
                </a:lnTo>
                <a:lnTo>
                  <a:pt x="273" y="1556"/>
                </a:lnTo>
                <a:lnTo>
                  <a:pt x="273" y="828"/>
                </a:lnTo>
                <a:lnTo>
                  <a:pt x="432" y="0"/>
                </a:ln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82884" tIns="41442" rIns="82884" bIns="41442" anchor="ctr"/>
          <a:lstStyle/>
          <a:p>
            <a:pPr>
              <a:lnSpc>
                <a:spcPct val="120000"/>
              </a:lnSpc>
              <a:defRPr/>
            </a:pPr>
            <a:endParaRPr lang="zh-CN" altLang="en-US" sz="3600" b="1" kern="0">
              <a:solidFill>
                <a:sysClr val="window" lastClr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Freeform 3"/>
          <p:cNvSpPr>
            <a:spLocks/>
          </p:cNvSpPr>
          <p:nvPr/>
        </p:nvSpPr>
        <p:spPr bwMode="blackWhite">
          <a:xfrm rot="1118702">
            <a:off x="2356235" y="1439123"/>
            <a:ext cx="3146476" cy="1188658"/>
          </a:xfrm>
          <a:custGeom>
            <a:avLst/>
            <a:gdLst>
              <a:gd name="T0" fmla="*/ 0 w 2042"/>
              <a:gd name="T1" fmla="*/ 788 h 789"/>
              <a:gd name="T2" fmla="*/ 2041 w 2042"/>
              <a:gd name="T3" fmla="*/ 78 h 789"/>
              <a:gd name="T4" fmla="*/ 1996 w 2042"/>
              <a:gd name="T5" fmla="*/ 0 h 789"/>
              <a:gd name="T6" fmla="*/ 985 w 2042"/>
              <a:gd name="T7" fmla="*/ 178 h 789"/>
              <a:gd name="T8" fmla="*/ 834 w 2042"/>
              <a:gd name="T9" fmla="*/ 230 h 789"/>
              <a:gd name="T10" fmla="*/ 8 w 2042"/>
              <a:gd name="T11" fmla="*/ 682 h 789"/>
              <a:gd name="T12" fmla="*/ 0 w 2042"/>
              <a:gd name="T13" fmla="*/ 788 h 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42" h="789">
                <a:moveTo>
                  <a:pt x="0" y="788"/>
                </a:moveTo>
                <a:lnTo>
                  <a:pt x="2041" y="78"/>
                </a:lnTo>
                <a:lnTo>
                  <a:pt x="1996" y="0"/>
                </a:lnTo>
                <a:lnTo>
                  <a:pt x="985" y="178"/>
                </a:lnTo>
                <a:lnTo>
                  <a:pt x="834" y="230"/>
                </a:lnTo>
                <a:lnTo>
                  <a:pt x="8" y="682"/>
                </a:lnTo>
                <a:lnTo>
                  <a:pt x="0" y="788"/>
                </a:lnTo>
              </a:path>
            </a:pathLst>
          </a:custGeom>
          <a:solidFill>
            <a:schemeClr val="bg1">
              <a:lumMod val="95000"/>
            </a:schemeClr>
          </a:solidFill>
          <a:ln w="3175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  <p:txBody>
          <a:bodyPr lIns="82884" tIns="41442" rIns="82884" bIns="41442" anchor="ctr"/>
          <a:lstStyle/>
          <a:p>
            <a:pPr>
              <a:lnSpc>
                <a:spcPct val="120000"/>
              </a:lnSpc>
              <a:defRPr/>
            </a:pPr>
            <a:endParaRPr lang="zh-CN" altLang="en-US" sz="1100" kern="0">
              <a:solidFill>
                <a:srgbClr val="4D4D4D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Oval 4"/>
          <p:cNvSpPr>
            <a:spLocks noChangeArrowheads="1"/>
          </p:cNvSpPr>
          <p:nvPr/>
        </p:nvSpPr>
        <p:spPr bwMode="blackWhite">
          <a:xfrm>
            <a:off x="3793684" y="1831276"/>
            <a:ext cx="164329" cy="16034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82884" tIns="41442" rIns="82884" bIns="41442" anchor="ctr"/>
          <a:lstStyle/>
          <a:p>
            <a:pPr>
              <a:lnSpc>
                <a:spcPct val="120000"/>
              </a:lnSpc>
              <a:defRPr/>
            </a:pPr>
            <a:endParaRPr lang="zh-CN" altLang="en-US" sz="3600" b="1" kern="0">
              <a:solidFill>
                <a:sysClr val="window" lastClr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4717389" y="2083253"/>
            <a:ext cx="1280040" cy="1751617"/>
            <a:chOff x="7028729" y="2636912"/>
            <a:chExt cx="1445030" cy="1962393"/>
          </a:xfrm>
        </p:grpSpPr>
        <p:sp>
          <p:nvSpPr>
            <p:cNvPr id="45" name="Line 5"/>
            <p:cNvSpPr>
              <a:spLocks noChangeShapeType="1"/>
            </p:cNvSpPr>
            <p:nvPr/>
          </p:nvSpPr>
          <p:spPr bwMode="blackWhite">
            <a:xfrm>
              <a:off x="7796156" y="2636912"/>
              <a:ext cx="638547" cy="1532812"/>
            </a:xfrm>
            <a:prstGeom prst="line">
              <a:avLst/>
            </a:prstGeom>
            <a:solidFill>
              <a:srgbClr val="0F8FEF"/>
            </a:solidFill>
            <a:ln w="3175" cap="flat" cmpd="sng" algn="ctr">
              <a:solidFill>
                <a:srgbClr val="568D11"/>
              </a:solidFill>
              <a:prstDash val="solid"/>
            </a:ln>
            <a:effectLst/>
            <a:extLst/>
          </p:spPr>
          <p:txBody>
            <a:bodyPr lIns="93296" tIns="46648" rIns="93296" bIns="46648" anchor="ctr"/>
            <a:lstStyle/>
            <a:p>
              <a:pPr>
                <a:lnSpc>
                  <a:spcPct val="120000"/>
                </a:lnSpc>
                <a:defRPr/>
              </a:pPr>
              <a:endParaRPr lang="zh-CN" altLang="en-US" sz="1100" ker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6" name="Line 6"/>
            <p:cNvSpPr>
              <a:spLocks noChangeShapeType="1"/>
            </p:cNvSpPr>
            <p:nvPr/>
          </p:nvSpPr>
          <p:spPr bwMode="blackWhite">
            <a:xfrm>
              <a:off x="7782486" y="2636912"/>
              <a:ext cx="0" cy="1523050"/>
            </a:xfrm>
            <a:prstGeom prst="line">
              <a:avLst/>
            </a:prstGeom>
            <a:solidFill>
              <a:srgbClr val="0F8FEF"/>
            </a:solidFill>
            <a:ln w="3175" cap="flat" cmpd="sng" algn="ctr">
              <a:solidFill>
                <a:srgbClr val="568D11"/>
              </a:solidFill>
              <a:prstDash val="solid"/>
            </a:ln>
            <a:effectLst/>
            <a:extLst/>
          </p:spPr>
          <p:txBody>
            <a:bodyPr lIns="93296" tIns="46648" rIns="93296" bIns="46648" anchor="ctr"/>
            <a:lstStyle/>
            <a:p>
              <a:pPr>
                <a:lnSpc>
                  <a:spcPct val="120000"/>
                </a:lnSpc>
                <a:defRPr/>
              </a:pPr>
              <a:endParaRPr lang="zh-CN" altLang="en-US" sz="1100" ker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7" name="Line 7"/>
            <p:cNvSpPr>
              <a:spLocks noChangeShapeType="1"/>
            </p:cNvSpPr>
            <p:nvPr/>
          </p:nvSpPr>
          <p:spPr bwMode="blackWhite">
            <a:xfrm flipH="1">
              <a:off x="7108791" y="2640818"/>
              <a:ext cx="665886" cy="1483997"/>
            </a:xfrm>
            <a:prstGeom prst="line">
              <a:avLst/>
            </a:prstGeom>
            <a:solidFill>
              <a:srgbClr val="0F8FEF"/>
            </a:solidFill>
            <a:ln w="3175" cap="flat" cmpd="sng" algn="ctr">
              <a:solidFill>
                <a:srgbClr val="568D11"/>
              </a:solidFill>
              <a:prstDash val="solid"/>
            </a:ln>
            <a:effectLst/>
            <a:extLst/>
          </p:spPr>
          <p:txBody>
            <a:bodyPr lIns="93296" tIns="46648" rIns="93296" bIns="46648" anchor="ctr"/>
            <a:lstStyle/>
            <a:p>
              <a:pPr>
                <a:lnSpc>
                  <a:spcPct val="120000"/>
                </a:lnSpc>
                <a:defRPr/>
              </a:pPr>
              <a:endParaRPr lang="zh-CN" altLang="en-US" sz="1100" ker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8" name="Freeform 8"/>
            <p:cNvSpPr>
              <a:spLocks/>
            </p:cNvSpPr>
            <p:nvPr/>
          </p:nvSpPr>
          <p:spPr bwMode="blackWhite">
            <a:xfrm>
              <a:off x="7028729" y="4134580"/>
              <a:ext cx="1445030" cy="464725"/>
            </a:xfrm>
            <a:custGeom>
              <a:avLst/>
              <a:gdLst>
                <a:gd name="T0" fmla="*/ 4 w 830"/>
                <a:gd name="T1" fmla="*/ 0 h 276"/>
                <a:gd name="T2" fmla="*/ 0 w 830"/>
                <a:gd name="T3" fmla="*/ 28 h 276"/>
                <a:gd name="T4" fmla="*/ 4 w 830"/>
                <a:gd name="T5" fmla="*/ 65 h 276"/>
                <a:gd name="T6" fmla="*/ 16 w 830"/>
                <a:gd name="T7" fmla="*/ 102 h 276"/>
                <a:gd name="T8" fmla="*/ 38 w 830"/>
                <a:gd name="T9" fmla="*/ 139 h 276"/>
                <a:gd name="T10" fmla="*/ 74 w 830"/>
                <a:gd name="T11" fmla="*/ 172 h 276"/>
                <a:gd name="T12" fmla="*/ 117 w 830"/>
                <a:gd name="T13" fmla="*/ 202 h 276"/>
                <a:gd name="T14" fmla="*/ 161 w 830"/>
                <a:gd name="T15" fmla="*/ 223 h 276"/>
                <a:gd name="T16" fmla="*/ 197 w 830"/>
                <a:gd name="T17" fmla="*/ 237 h 276"/>
                <a:gd name="T18" fmla="*/ 239 w 830"/>
                <a:gd name="T19" fmla="*/ 251 h 276"/>
                <a:gd name="T20" fmla="*/ 278 w 830"/>
                <a:gd name="T21" fmla="*/ 260 h 276"/>
                <a:gd name="T22" fmla="*/ 317 w 830"/>
                <a:gd name="T23" fmla="*/ 266 h 276"/>
                <a:gd name="T24" fmla="*/ 354 w 830"/>
                <a:gd name="T25" fmla="*/ 270 h 276"/>
                <a:gd name="T26" fmla="*/ 402 w 830"/>
                <a:gd name="T27" fmla="*/ 275 h 276"/>
                <a:gd name="T28" fmla="*/ 447 w 830"/>
                <a:gd name="T29" fmla="*/ 273 h 276"/>
                <a:gd name="T30" fmla="*/ 490 w 830"/>
                <a:gd name="T31" fmla="*/ 270 h 276"/>
                <a:gd name="T32" fmla="*/ 541 w 830"/>
                <a:gd name="T33" fmla="*/ 265 h 276"/>
                <a:gd name="T34" fmla="*/ 579 w 830"/>
                <a:gd name="T35" fmla="*/ 255 h 276"/>
                <a:gd name="T36" fmla="*/ 620 w 830"/>
                <a:gd name="T37" fmla="*/ 244 h 276"/>
                <a:gd name="T38" fmla="*/ 659 w 830"/>
                <a:gd name="T39" fmla="*/ 230 h 276"/>
                <a:gd name="T40" fmla="*/ 686 w 830"/>
                <a:gd name="T41" fmla="*/ 219 h 276"/>
                <a:gd name="T42" fmla="*/ 715 w 830"/>
                <a:gd name="T43" fmla="*/ 201 h 276"/>
                <a:gd name="T44" fmla="*/ 737 w 830"/>
                <a:gd name="T45" fmla="*/ 186 h 276"/>
                <a:gd name="T46" fmla="*/ 762 w 830"/>
                <a:gd name="T47" fmla="*/ 166 h 276"/>
                <a:gd name="T48" fmla="*/ 785 w 830"/>
                <a:gd name="T49" fmla="*/ 147 h 276"/>
                <a:gd name="T50" fmla="*/ 800 w 830"/>
                <a:gd name="T51" fmla="*/ 125 h 276"/>
                <a:gd name="T52" fmla="*/ 814 w 830"/>
                <a:gd name="T53" fmla="*/ 100 h 276"/>
                <a:gd name="T54" fmla="*/ 824 w 830"/>
                <a:gd name="T55" fmla="*/ 73 h 276"/>
                <a:gd name="T56" fmla="*/ 829 w 830"/>
                <a:gd name="T57" fmla="*/ 40 h 276"/>
                <a:gd name="T58" fmla="*/ 827 w 830"/>
                <a:gd name="T59" fmla="*/ 1 h 276"/>
                <a:gd name="T60" fmla="*/ 4 w 830"/>
                <a:gd name="T61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30" h="276">
                  <a:moveTo>
                    <a:pt x="4" y="0"/>
                  </a:moveTo>
                  <a:lnTo>
                    <a:pt x="0" y="28"/>
                  </a:lnTo>
                  <a:lnTo>
                    <a:pt x="4" y="65"/>
                  </a:lnTo>
                  <a:lnTo>
                    <a:pt x="16" y="102"/>
                  </a:lnTo>
                  <a:lnTo>
                    <a:pt x="38" y="139"/>
                  </a:lnTo>
                  <a:lnTo>
                    <a:pt x="74" y="172"/>
                  </a:lnTo>
                  <a:lnTo>
                    <a:pt x="117" y="202"/>
                  </a:lnTo>
                  <a:lnTo>
                    <a:pt x="161" y="223"/>
                  </a:lnTo>
                  <a:lnTo>
                    <a:pt x="197" y="237"/>
                  </a:lnTo>
                  <a:lnTo>
                    <a:pt x="239" y="251"/>
                  </a:lnTo>
                  <a:lnTo>
                    <a:pt x="278" y="260"/>
                  </a:lnTo>
                  <a:lnTo>
                    <a:pt x="317" y="266"/>
                  </a:lnTo>
                  <a:lnTo>
                    <a:pt x="354" y="270"/>
                  </a:lnTo>
                  <a:lnTo>
                    <a:pt x="402" y="275"/>
                  </a:lnTo>
                  <a:lnTo>
                    <a:pt x="447" y="273"/>
                  </a:lnTo>
                  <a:lnTo>
                    <a:pt x="490" y="270"/>
                  </a:lnTo>
                  <a:lnTo>
                    <a:pt x="541" y="265"/>
                  </a:lnTo>
                  <a:lnTo>
                    <a:pt x="579" y="255"/>
                  </a:lnTo>
                  <a:lnTo>
                    <a:pt x="620" y="244"/>
                  </a:lnTo>
                  <a:lnTo>
                    <a:pt x="659" y="230"/>
                  </a:lnTo>
                  <a:lnTo>
                    <a:pt x="686" y="219"/>
                  </a:lnTo>
                  <a:lnTo>
                    <a:pt x="715" y="201"/>
                  </a:lnTo>
                  <a:lnTo>
                    <a:pt x="737" y="186"/>
                  </a:lnTo>
                  <a:lnTo>
                    <a:pt x="762" y="166"/>
                  </a:lnTo>
                  <a:lnTo>
                    <a:pt x="785" y="147"/>
                  </a:lnTo>
                  <a:lnTo>
                    <a:pt x="800" y="125"/>
                  </a:lnTo>
                  <a:lnTo>
                    <a:pt x="814" y="100"/>
                  </a:lnTo>
                  <a:lnTo>
                    <a:pt x="824" y="73"/>
                  </a:lnTo>
                  <a:lnTo>
                    <a:pt x="829" y="40"/>
                  </a:lnTo>
                  <a:lnTo>
                    <a:pt x="827" y="1"/>
                  </a:lnTo>
                  <a:lnTo>
                    <a:pt x="4" y="0"/>
                  </a:lnTo>
                </a:path>
              </a:pathLst>
            </a:custGeom>
            <a:solidFill>
              <a:srgbClr val="568D11"/>
            </a:solidFill>
            <a:ln w="3175" cap="flat" cmpd="sng" algn="ctr">
              <a:solidFill>
                <a:srgbClr val="568D11"/>
              </a:solidFill>
              <a:prstDash val="solid"/>
            </a:ln>
            <a:effectLst/>
          </p:spPr>
          <p:txBody>
            <a:bodyPr lIns="93296" tIns="46648" rIns="93296" bIns="46648" anchor="ctr"/>
            <a:lstStyle/>
            <a:p>
              <a:pPr>
                <a:lnSpc>
                  <a:spcPct val="120000"/>
                </a:lnSpc>
                <a:defRPr/>
              </a:pPr>
              <a:endParaRPr lang="zh-CN" altLang="en-US" sz="1100" ker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1825192" y="2083253"/>
            <a:ext cx="1280040" cy="1749873"/>
            <a:chOff x="3763742" y="2636912"/>
            <a:chExt cx="1445030" cy="1960439"/>
          </a:xfrm>
        </p:grpSpPr>
        <p:sp>
          <p:nvSpPr>
            <p:cNvPr id="50" name="Line 9"/>
            <p:cNvSpPr>
              <a:spLocks noChangeShapeType="1"/>
            </p:cNvSpPr>
            <p:nvPr/>
          </p:nvSpPr>
          <p:spPr bwMode="blackWhite">
            <a:xfrm>
              <a:off x="4529217" y="2636912"/>
              <a:ext cx="638546" cy="1530861"/>
            </a:xfrm>
            <a:prstGeom prst="line">
              <a:avLst/>
            </a:prstGeom>
            <a:gradFill>
              <a:gsLst>
                <a:gs pos="33000">
                  <a:srgbClr val="F9F9F9"/>
                </a:gs>
                <a:gs pos="100000">
                  <a:srgbClr val="D7D7D7"/>
                </a:gs>
              </a:gsLst>
              <a:lin ang="5400000" scaled="0"/>
            </a:gradFill>
            <a:ln w="3175" cap="flat" cmpd="sng" algn="ctr">
              <a:solidFill>
                <a:srgbClr val="568D11"/>
              </a:solidFill>
              <a:prstDash val="solid"/>
            </a:ln>
            <a:effectLst/>
            <a:extLst/>
          </p:spPr>
          <p:txBody>
            <a:bodyPr lIns="93296" tIns="46648" rIns="93296" bIns="46648" anchor="ctr"/>
            <a:lstStyle/>
            <a:p>
              <a:pPr>
                <a:lnSpc>
                  <a:spcPct val="120000"/>
                </a:lnSpc>
                <a:defRPr/>
              </a:pPr>
              <a:endParaRPr lang="zh-CN" altLang="en-US" sz="1100" ker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1" name="Line 10"/>
            <p:cNvSpPr>
              <a:spLocks noChangeShapeType="1"/>
            </p:cNvSpPr>
            <p:nvPr/>
          </p:nvSpPr>
          <p:spPr bwMode="blackWhite">
            <a:xfrm>
              <a:off x="4519452" y="2636912"/>
              <a:ext cx="0" cy="1523050"/>
            </a:xfrm>
            <a:prstGeom prst="line">
              <a:avLst/>
            </a:prstGeom>
            <a:gradFill>
              <a:gsLst>
                <a:gs pos="33000">
                  <a:srgbClr val="F9F9F9"/>
                </a:gs>
                <a:gs pos="100000">
                  <a:srgbClr val="D7D7D7"/>
                </a:gs>
              </a:gsLst>
              <a:lin ang="5400000" scaled="0"/>
            </a:gradFill>
            <a:ln w="3175" cap="flat" cmpd="sng" algn="ctr">
              <a:solidFill>
                <a:srgbClr val="568D11"/>
              </a:solidFill>
              <a:prstDash val="solid"/>
            </a:ln>
            <a:effectLst/>
            <a:extLst/>
          </p:spPr>
          <p:txBody>
            <a:bodyPr lIns="93296" tIns="46648" rIns="93296" bIns="46648" anchor="ctr"/>
            <a:lstStyle/>
            <a:p>
              <a:pPr>
                <a:lnSpc>
                  <a:spcPct val="120000"/>
                </a:lnSpc>
                <a:defRPr/>
              </a:pPr>
              <a:endParaRPr lang="zh-CN" altLang="en-US" sz="1100" ker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2" name="Line 11"/>
            <p:cNvSpPr>
              <a:spLocks noChangeShapeType="1"/>
            </p:cNvSpPr>
            <p:nvPr/>
          </p:nvSpPr>
          <p:spPr bwMode="blackWhite">
            <a:xfrm flipH="1">
              <a:off x="3834040" y="2638864"/>
              <a:ext cx="675650" cy="1493761"/>
            </a:xfrm>
            <a:prstGeom prst="line">
              <a:avLst/>
            </a:prstGeom>
            <a:gradFill>
              <a:gsLst>
                <a:gs pos="33000">
                  <a:srgbClr val="F9F9F9"/>
                </a:gs>
                <a:gs pos="100000">
                  <a:srgbClr val="D7D7D7"/>
                </a:gs>
              </a:gsLst>
              <a:lin ang="5400000" scaled="0"/>
            </a:gradFill>
            <a:ln w="3175" cap="flat" cmpd="sng" algn="ctr">
              <a:solidFill>
                <a:srgbClr val="568D11"/>
              </a:solidFill>
              <a:prstDash val="solid"/>
            </a:ln>
            <a:effectLst/>
            <a:extLst/>
          </p:spPr>
          <p:txBody>
            <a:bodyPr lIns="93296" tIns="46648" rIns="93296" bIns="46648" anchor="ctr"/>
            <a:lstStyle/>
            <a:p>
              <a:pPr>
                <a:lnSpc>
                  <a:spcPct val="120000"/>
                </a:lnSpc>
                <a:defRPr/>
              </a:pPr>
              <a:endParaRPr lang="zh-CN" altLang="en-US" sz="1100" ker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3" name="Freeform 12"/>
            <p:cNvSpPr>
              <a:spLocks/>
            </p:cNvSpPr>
            <p:nvPr/>
          </p:nvSpPr>
          <p:spPr bwMode="blackWhite">
            <a:xfrm>
              <a:off x="3763742" y="4132626"/>
              <a:ext cx="1445030" cy="464725"/>
            </a:xfrm>
            <a:custGeom>
              <a:avLst/>
              <a:gdLst>
                <a:gd name="T0" fmla="*/ 4 w 830"/>
                <a:gd name="T1" fmla="*/ 0 h 276"/>
                <a:gd name="T2" fmla="*/ 0 w 830"/>
                <a:gd name="T3" fmla="*/ 28 h 276"/>
                <a:gd name="T4" fmla="*/ 4 w 830"/>
                <a:gd name="T5" fmla="*/ 65 h 276"/>
                <a:gd name="T6" fmla="*/ 16 w 830"/>
                <a:gd name="T7" fmla="*/ 102 h 276"/>
                <a:gd name="T8" fmla="*/ 38 w 830"/>
                <a:gd name="T9" fmla="*/ 139 h 276"/>
                <a:gd name="T10" fmla="*/ 74 w 830"/>
                <a:gd name="T11" fmla="*/ 172 h 276"/>
                <a:gd name="T12" fmla="*/ 117 w 830"/>
                <a:gd name="T13" fmla="*/ 202 h 276"/>
                <a:gd name="T14" fmla="*/ 161 w 830"/>
                <a:gd name="T15" fmla="*/ 223 h 276"/>
                <a:gd name="T16" fmla="*/ 197 w 830"/>
                <a:gd name="T17" fmla="*/ 237 h 276"/>
                <a:gd name="T18" fmla="*/ 239 w 830"/>
                <a:gd name="T19" fmla="*/ 251 h 276"/>
                <a:gd name="T20" fmla="*/ 278 w 830"/>
                <a:gd name="T21" fmla="*/ 260 h 276"/>
                <a:gd name="T22" fmla="*/ 317 w 830"/>
                <a:gd name="T23" fmla="*/ 266 h 276"/>
                <a:gd name="T24" fmla="*/ 354 w 830"/>
                <a:gd name="T25" fmla="*/ 270 h 276"/>
                <a:gd name="T26" fmla="*/ 402 w 830"/>
                <a:gd name="T27" fmla="*/ 275 h 276"/>
                <a:gd name="T28" fmla="*/ 447 w 830"/>
                <a:gd name="T29" fmla="*/ 273 h 276"/>
                <a:gd name="T30" fmla="*/ 490 w 830"/>
                <a:gd name="T31" fmla="*/ 270 h 276"/>
                <a:gd name="T32" fmla="*/ 541 w 830"/>
                <a:gd name="T33" fmla="*/ 265 h 276"/>
                <a:gd name="T34" fmla="*/ 579 w 830"/>
                <a:gd name="T35" fmla="*/ 255 h 276"/>
                <a:gd name="T36" fmla="*/ 620 w 830"/>
                <a:gd name="T37" fmla="*/ 244 h 276"/>
                <a:gd name="T38" fmla="*/ 659 w 830"/>
                <a:gd name="T39" fmla="*/ 230 h 276"/>
                <a:gd name="T40" fmla="*/ 686 w 830"/>
                <a:gd name="T41" fmla="*/ 219 h 276"/>
                <a:gd name="T42" fmla="*/ 715 w 830"/>
                <a:gd name="T43" fmla="*/ 201 h 276"/>
                <a:gd name="T44" fmla="*/ 737 w 830"/>
                <a:gd name="T45" fmla="*/ 186 h 276"/>
                <a:gd name="T46" fmla="*/ 762 w 830"/>
                <a:gd name="T47" fmla="*/ 166 h 276"/>
                <a:gd name="T48" fmla="*/ 785 w 830"/>
                <a:gd name="T49" fmla="*/ 147 h 276"/>
                <a:gd name="T50" fmla="*/ 800 w 830"/>
                <a:gd name="T51" fmla="*/ 125 h 276"/>
                <a:gd name="T52" fmla="*/ 814 w 830"/>
                <a:gd name="T53" fmla="*/ 100 h 276"/>
                <a:gd name="T54" fmla="*/ 824 w 830"/>
                <a:gd name="T55" fmla="*/ 73 h 276"/>
                <a:gd name="T56" fmla="*/ 829 w 830"/>
                <a:gd name="T57" fmla="*/ 40 h 276"/>
                <a:gd name="T58" fmla="*/ 827 w 830"/>
                <a:gd name="T59" fmla="*/ 1 h 276"/>
                <a:gd name="T60" fmla="*/ 4 w 830"/>
                <a:gd name="T61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30" h="276">
                  <a:moveTo>
                    <a:pt x="4" y="0"/>
                  </a:moveTo>
                  <a:lnTo>
                    <a:pt x="0" y="28"/>
                  </a:lnTo>
                  <a:lnTo>
                    <a:pt x="4" y="65"/>
                  </a:lnTo>
                  <a:lnTo>
                    <a:pt x="16" y="102"/>
                  </a:lnTo>
                  <a:lnTo>
                    <a:pt x="38" y="139"/>
                  </a:lnTo>
                  <a:lnTo>
                    <a:pt x="74" y="172"/>
                  </a:lnTo>
                  <a:lnTo>
                    <a:pt x="117" y="202"/>
                  </a:lnTo>
                  <a:lnTo>
                    <a:pt x="161" y="223"/>
                  </a:lnTo>
                  <a:lnTo>
                    <a:pt x="197" y="237"/>
                  </a:lnTo>
                  <a:lnTo>
                    <a:pt x="239" y="251"/>
                  </a:lnTo>
                  <a:lnTo>
                    <a:pt x="278" y="260"/>
                  </a:lnTo>
                  <a:lnTo>
                    <a:pt x="317" y="266"/>
                  </a:lnTo>
                  <a:lnTo>
                    <a:pt x="354" y="270"/>
                  </a:lnTo>
                  <a:lnTo>
                    <a:pt x="402" y="275"/>
                  </a:lnTo>
                  <a:lnTo>
                    <a:pt x="447" y="273"/>
                  </a:lnTo>
                  <a:lnTo>
                    <a:pt x="490" y="270"/>
                  </a:lnTo>
                  <a:lnTo>
                    <a:pt x="541" y="265"/>
                  </a:lnTo>
                  <a:lnTo>
                    <a:pt x="579" y="255"/>
                  </a:lnTo>
                  <a:lnTo>
                    <a:pt x="620" y="244"/>
                  </a:lnTo>
                  <a:lnTo>
                    <a:pt x="659" y="230"/>
                  </a:lnTo>
                  <a:lnTo>
                    <a:pt x="686" y="219"/>
                  </a:lnTo>
                  <a:lnTo>
                    <a:pt x="715" y="201"/>
                  </a:lnTo>
                  <a:lnTo>
                    <a:pt x="737" y="186"/>
                  </a:lnTo>
                  <a:lnTo>
                    <a:pt x="762" y="166"/>
                  </a:lnTo>
                  <a:lnTo>
                    <a:pt x="785" y="147"/>
                  </a:lnTo>
                  <a:lnTo>
                    <a:pt x="800" y="125"/>
                  </a:lnTo>
                  <a:lnTo>
                    <a:pt x="814" y="100"/>
                  </a:lnTo>
                  <a:lnTo>
                    <a:pt x="824" y="73"/>
                  </a:lnTo>
                  <a:lnTo>
                    <a:pt x="829" y="40"/>
                  </a:lnTo>
                  <a:lnTo>
                    <a:pt x="827" y="1"/>
                  </a:lnTo>
                  <a:lnTo>
                    <a:pt x="4" y="0"/>
                  </a:lnTo>
                </a:path>
              </a:pathLst>
            </a:custGeom>
            <a:solidFill>
              <a:srgbClr val="568D11"/>
            </a:solidFill>
            <a:ln w="3175" cap="flat" cmpd="sng" algn="ctr">
              <a:solidFill>
                <a:srgbClr val="568D11"/>
              </a:solidFill>
              <a:prstDash val="solid"/>
            </a:ln>
            <a:effectLst/>
          </p:spPr>
          <p:txBody>
            <a:bodyPr lIns="93296" tIns="46648" rIns="93296" bIns="46648" anchor="ctr"/>
            <a:lstStyle/>
            <a:p>
              <a:pPr>
                <a:lnSpc>
                  <a:spcPct val="120000"/>
                </a:lnSpc>
                <a:defRPr/>
              </a:pPr>
              <a:endParaRPr lang="zh-CN" altLang="en-US" sz="1100" kern="0">
                <a:solidFill>
                  <a:srgbClr val="4D4D4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905202" y="2876768"/>
            <a:ext cx="1198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实用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程序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034627" y="2886928"/>
            <a:ext cx="1198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思维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算法</a:t>
            </a:r>
          </a:p>
        </p:txBody>
      </p:sp>
      <p:sp>
        <p:nvSpPr>
          <p:cNvPr id="17" name="禁止符 16"/>
          <p:cNvSpPr/>
          <p:nvPr/>
        </p:nvSpPr>
        <p:spPr>
          <a:xfrm>
            <a:off x="3424567" y="3568391"/>
            <a:ext cx="858644" cy="862933"/>
          </a:xfrm>
          <a:prstGeom prst="noSmoking">
            <a:avLst>
              <a:gd name="adj" fmla="val 1154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18" name="表格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172287"/>
              </p:ext>
            </p:extLst>
          </p:nvPr>
        </p:nvGraphicFramePr>
        <p:xfrm>
          <a:off x="6201507" y="1763020"/>
          <a:ext cx="5322276" cy="4015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433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/>
                        <a:t>教学目标</a:t>
                      </a:r>
                      <a:r>
                        <a:rPr lang="zh-CN" altLang="en-US" sz="2400" b="1" dirty="0">
                          <a:solidFill>
                            <a:srgbClr val="FFFF00"/>
                          </a:solidFill>
                        </a:rPr>
                        <a:t>（计算思维）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5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（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）了解利用逻辑运算是解决“非计算”类问题的一种思路。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（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）能够从实际问题中抽象并量化关键要素，建立数学模型，形成和优化解决方案。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（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3</a:t>
                      </a: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）有意识地运用计算思维解决问题的能力，能够将计算思维的思想迁移到现实生活中。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27254"/>
      </p:ext>
    </p:extLst>
  </p:cSld>
  <p:clrMapOvr>
    <a:masterClrMapping/>
  </p:clrMapOvr>
  <p:transition spd="slow" advTm="7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47665E-6 L -0.00339 0.0827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41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5941 L 8.33333E-7 -0.0589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614E-6 3.7037E-6 L 1.38614E-6 0.06689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81481E-6 L 1.25E-6 -0.0692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7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41" dur="13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2" grpId="1" animBg="1"/>
      <p:bldP spid="43" grpId="0" animBg="1"/>
      <p:bldP spid="54" grpId="0"/>
      <p:bldP spid="54" grpId="1"/>
      <p:bldP spid="55" grpId="0"/>
      <p:bldP spid="55" grpId="1"/>
      <p:bldP spid="17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6782</TotalTime>
  <Words>1046</Words>
  <Application>Microsoft Office PowerPoint</Application>
  <PresentationFormat>宽屏</PresentationFormat>
  <Paragraphs>235</Paragraphs>
  <Slides>20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Arial Unicode MS</vt:lpstr>
      <vt:lpstr>ヒラギノ角ゴ ProN W3</vt:lpstr>
      <vt:lpstr>黑体</vt:lpstr>
      <vt:lpstr>华文琥珀</vt:lpstr>
      <vt:lpstr>楷体</vt:lpstr>
      <vt:lpstr>宋体</vt:lpstr>
      <vt:lpstr>微软雅黑</vt:lpstr>
      <vt:lpstr>Arial</vt:lpstr>
      <vt:lpstr>Arial Rounded MT Bold</vt:lpstr>
      <vt:lpstr>Calibri</vt:lpstr>
      <vt:lpstr>Calibri Light</vt:lpstr>
      <vt:lpstr>Impact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xdzx</dc:creator>
  <cp:lastModifiedBy>RXP</cp:lastModifiedBy>
  <cp:revision>178</cp:revision>
  <dcterms:created xsi:type="dcterms:W3CDTF">2014-06-18T03:33:50Z</dcterms:created>
  <dcterms:modified xsi:type="dcterms:W3CDTF">2018-07-28T03:26:02Z</dcterms:modified>
</cp:coreProperties>
</file>