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0" r:id="rId3"/>
    <p:sldId id="371" r:id="rId4"/>
    <p:sldId id="569" r:id="rId5"/>
    <p:sldId id="570" r:id="rId6"/>
    <p:sldId id="572" r:id="rId7"/>
    <p:sldId id="586" r:id="rId8"/>
    <p:sldId id="573" r:id="rId9"/>
    <p:sldId id="574" r:id="rId10"/>
    <p:sldId id="593" r:id="rId11"/>
    <p:sldId id="614" r:id="rId12"/>
    <p:sldId id="616" r:id="rId13"/>
    <p:sldId id="617" r:id="rId14"/>
    <p:sldId id="618" r:id="rId15"/>
    <p:sldId id="619" r:id="rId16"/>
    <p:sldId id="620" r:id="rId17"/>
    <p:sldId id="621" r:id="rId18"/>
    <p:sldId id="622" r:id="rId19"/>
    <p:sldId id="623" r:id="rId20"/>
    <p:sldId id="625" r:id="rId21"/>
    <p:sldId id="626" r:id="rId22"/>
    <p:sldId id="627" r:id="rId23"/>
    <p:sldId id="624" r:id="rId24"/>
    <p:sldId id="594" r:id="rId25"/>
    <p:sldId id="628" r:id="rId26"/>
    <p:sldId id="629" r:id="rId27"/>
    <p:sldId id="630" r:id="rId28"/>
    <p:sldId id="595" r:id="rId29"/>
    <p:sldId id="633" r:id="rId30"/>
    <p:sldId id="676" r:id="rId31"/>
    <p:sldId id="677" r:id="rId32"/>
    <p:sldId id="678" r:id="rId33"/>
    <p:sldId id="679" r:id="rId34"/>
    <p:sldId id="596" r:id="rId35"/>
    <p:sldId id="597" r:id="rId36"/>
    <p:sldId id="638" r:id="rId37"/>
    <p:sldId id="639" r:id="rId38"/>
    <p:sldId id="640" r:id="rId39"/>
    <p:sldId id="641" r:id="rId40"/>
    <p:sldId id="642" r:id="rId41"/>
    <p:sldId id="643" r:id="rId42"/>
    <p:sldId id="644" r:id="rId43"/>
    <p:sldId id="645" r:id="rId44"/>
    <p:sldId id="599" r:id="rId45"/>
    <p:sldId id="600" r:id="rId46"/>
    <p:sldId id="652" r:id="rId47"/>
    <p:sldId id="675" r:id="rId48"/>
    <p:sldId id="352" r:id="rId49"/>
    <p:sldId id="353" r:id="rId5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章建跃" initials="章建跃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59" autoAdjust="0"/>
  </p:normalViewPr>
  <p:slideViewPr>
    <p:cSldViewPr>
      <p:cViewPr varScale="1">
        <p:scale>
          <a:sx n="84" d="100"/>
          <a:sy n="84" d="100"/>
        </p:scale>
        <p:origin x="-15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64443B-D4D9-493E-BEC1-7941ECA83BD3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9FA5D9B-74A6-49B9-99D3-1E9EB36078BF}">
      <dgm:prSet phldrT="[文本]"/>
      <dgm:spPr/>
      <dgm:t>
        <a:bodyPr/>
        <a:lstStyle/>
        <a:p>
          <a:r>
            <a:rPr lang="zh-CN" altLang="en-US" b="1" dirty="0" smtClean="0">
              <a:latin typeface="黑体" pitchFamily="49" charset="-122"/>
              <a:ea typeface="黑体" pitchFamily="49" charset="-122"/>
            </a:rPr>
            <a:t>数学特点</a:t>
          </a:r>
          <a:endParaRPr lang="zh-CN" altLang="en-US" b="1" dirty="0">
            <a:latin typeface="黑体" pitchFamily="49" charset="-122"/>
            <a:ea typeface="黑体" pitchFamily="49" charset="-122"/>
          </a:endParaRPr>
        </a:p>
      </dgm:t>
    </dgm:pt>
    <dgm:pt modelId="{0B2AD68F-6CAC-446E-9806-382A8947431E}" type="parTrans" cxnId="{F9132302-49E3-4C21-A58E-12AE3EEFB235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D3856FEE-F096-4123-AF18-82F101B1B5A3}" type="sibTrans" cxnId="{F9132302-49E3-4C21-A58E-12AE3EEFB235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969A520C-CE33-49E8-9F47-5063759E9A1D}">
      <dgm:prSet phldrT="[文本]"/>
      <dgm:spPr/>
      <dgm:t>
        <a:bodyPr/>
        <a:lstStyle/>
        <a:p>
          <a:r>
            <a:rPr lang="zh-CN" altLang="en-US" b="1" dirty="0" smtClean="0">
              <a:latin typeface="黑体" pitchFamily="49" charset="-122"/>
              <a:ea typeface="黑体" pitchFamily="49" charset="-122"/>
            </a:rPr>
            <a:t>抽象性</a:t>
          </a:r>
          <a:endParaRPr lang="zh-CN" altLang="en-US" b="1" dirty="0">
            <a:latin typeface="黑体" pitchFamily="49" charset="-122"/>
            <a:ea typeface="黑体" pitchFamily="49" charset="-122"/>
          </a:endParaRPr>
        </a:p>
      </dgm:t>
    </dgm:pt>
    <dgm:pt modelId="{0BC23686-195C-4D8B-A18E-29ACE8C4DFC1}" type="parTrans" cxnId="{A9573A05-9050-4C78-BE61-4EFD48110576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E0DE758D-93F0-47BB-BACA-197EFFDD9099}" type="sibTrans" cxnId="{A9573A05-9050-4C78-BE61-4EFD48110576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FEB3C9FF-BD51-4E95-9B7B-0F8FB6CA5A10}">
      <dgm:prSet phldrT="[文本]"/>
      <dgm:spPr/>
      <dgm:t>
        <a:bodyPr/>
        <a:lstStyle/>
        <a:p>
          <a:r>
            <a:rPr lang="zh-CN" altLang="en-US" b="1" dirty="0" smtClean="0">
              <a:latin typeface="黑体" pitchFamily="49" charset="-122"/>
              <a:ea typeface="黑体" pitchFamily="49" charset="-122"/>
            </a:rPr>
            <a:t>严谨性</a:t>
          </a:r>
          <a:endParaRPr lang="zh-CN" altLang="en-US" b="1" dirty="0">
            <a:latin typeface="黑体" pitchFamily="49" charset="-122"/>
            <a:ea typeface="黑体" pitchFamily="49" charset="-122"/>
          </a:endParaRPr>
        </a:p>
      </dgm:t>
    </dgm:pt>
    <dgm:pt modelId="{21649487-066A-44C8-B689-763A3595EABE}" type="parTrans" cxnId="{3A5582D5-1067-4A02-88D9-82F5837F8BEC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B306CA26-7B88-4E53-A709-AD05079BDC22}" type="sibTrans" cxnId="{3A5582D5-1067-4A02-88D9-82F5837F8BEC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ADE8938C-8A8D-421D-A277-A03F57FB2F84}">
      <dgm:prSet phldrT="[文本]"/>
      <dgm:spPr/>
      <dgm:t>
        <a:bodyPr/>
        <a:lstStyle/>
        <a:p>
          <a:r>
            <a:rPr lang="zh-CN" altLang="en-US" b="1" dirty="0" smtClean="0">
              <a:latin typeface="黑体" pitchFamily="49" charset="-122"/>
              <a:ea typeface="黑体" pitchFamily="49" charset="-122"/>
            </a:rPr>
            <a:t>核心素养</a:t>
          </a:r>
          <a:endParaRPr lang="zh-CN" altLang="en-US" b="1" dirty="0">
            <a:latin typeface="黑体" pitchFamily="49" charset="-122"/>
            <a:ea typeface="黑体" pitchFamily="49" charset="-122"/>
          </a:endParaRPr>
        </a:p>
      </dgm:t>
    </dgm:pt>
    <dgm:pt modelId="{F01BFAD8-D256-40E9-87A5-7489F01FD431}" type="parTrans" cxnId="{10A2B69F-E54E-4F36-B693-33CC9276D860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63DECA0D-A007-4AA6-8B12-81B0EB984FCD}" type="sibTrans" cxnId="{10A2B69F-E54E-4F36-B693-33CC9276D860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B0632CAE-B3BB-437A-AFBB-F2D1B1B06B8E}">
      <dgm:prSet phldrT="[文本]"/>
      <dgm:spPr/>
      <dgm:t>
        <a:bodyPr/>
        <a:lstStyle/>
        <a:p>
          <a:r>
            <a:rPr lang="zh-CN" altLang="en-US" b="1" dirty="0" smtClean="0">
              <a:latin typeface="黑体" pitchFamily="49" charset="-122"/>
              <a:ea typeface="黑体" pitchFamily="49" charset="-122"/>
            </a:rPr>
            <a:t>数学抽象</a:t>
          </a:r>
          <a:endParaRPr lang="zh-CN" altLang="en-US" b="1" dirty="0">
            <a:latin typeface="黑体" pitchFamily="49" charset="-122"/>
            <a:ea typeface="黑体" pitchFamily="49" charset="-122"/>
          </a:endParaRPr>
        </a:p>
      </dgm:t>
    </dgm:pt>
    <dgm:pt modelId="{E2192320-AD27-47E9-810A-A0CC63BD07FE}" type="parTrans" cxnId="{EB4310A8-B249-4B81-9013-BF4B277149B2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ECC4ADB1-EA2D-471C-AF98-44730A2E7F02}" type="sibTrans" cxnId="{EB4310A8-B249-4B81-9013-BF4B277149B2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A843E30D-C118-4A48-B100-5D14838FBB56}">
      <dgm:prSet phldrT="[文本]"/>
      <dgm:spPr/>
      <dgm:t>
        <a:bodyPr/>
        <a:lstStyle/>
        <a:p>
          <a:r>
            <a:rPr lang="zh-CN" altLang="en-US" b="1" dirty="0" smtClean="0">
              <a:latin typeface="黑体" pitchFamily="49" charset="-122"/>
              <a:ea typeface="黑体" pitchFamily="49" charset="-122"/>
            </a:rPr>
            <a:t>逻辑推理</a:t>
          </a:r>
          <a:endParaRPr lang="zh-CN" altLang="en-US" b="1" dirty="0">
            <a:latin typeface="黑体" pitchFamily="49" charset="-122"/>
            <a:ea typeface="黑体" pitchFamily="49" charset="-122"/>
          </a:endParaRPr>
        </a:p>
      </dgm:t>
    </dgm:pt>
    <dgm:pt modelId="{C432ECD7-1704-4CE7-B01B-011B4EFC89BC}" type="parTrans" cxnId="{E6FB7DD8-6E21-440D-9DA4-44F3842D4C96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D290EB60-679F-49C1-9740-EFFD0A6B23A8}" type="sibTrans" cxnId="{E6FB7DD8-6E21-440D-9DA4-44F3842D4C96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0004D70A-8847-4D36-9D99-2ACC919B6333}">
      <dgm:prSet/>
      <dgm:spPr/>
      <dgm:t>
        <a:bodyPr/>
        <a:lstStyle/>
        <a:p>
          <a:r>
            <a:rPr lang="zh-CN" altLang="en-US" b="1" dirty="0" smtClean="0">
              <a:latin typeface="黑体" pitchFamily="49" charset="-122"/>
              <a:ea typeface="黑体" pitchFamily="49" charset="-122"/>
            </a:rPr>
            <a:t>应用性</a:t>
          </a:r>
          <a:endParaRPr lang="zh-CN" altLang="en-US" b="1" dirty="0">
            <a:latin typeface="黑体" pitchFamily="49" charset="-122"/>
            <a:ea typeface="黑体" pitchFamily="49" charset="-122"/>
          </a:endParaRPr>
        </a:p>
      </dgm:t>
    </dgm:pt>
    <dgm:pt modelId="{FC55D22B-AC6F-4FE4-AED4-CE3D28F82C6B}" type="parTrans" cxnId="{ECE861F9-4D8A-4F5B-AFFC-9D9DC5A3EA46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1BE2BAC1-8B03-4A6C-9F04-5AE423839990}" type="sibTrans" cxnId="{ECE861F9-4D8A-4F5B-AFFC-9D9DC5A3EA46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79BAD914-1294-41EC-8A9B-BD67FB9F864E}">
      <dgm:prSet/>
      <dgm:spPr/>
      <dgm:t>
        <a:bodyPr/>
        <a:lstStyle/>
        <a:p>
          <a:r>
            <a:rPr lang="zh-CN" altLang="en-US" b="1" dirty="0" smtClean="0">
              <a:latin typeface="黑体" pitchFamily="49" charset="-122"/>
              <a:ea typeface="黑体" pitchFamily="49" charset="-122"/>
            </a:rPr>
            <a:t>数学建模</a:t>
          </a:r>
          <a:endParaRPr lang="zh-CN" altLang="en-US" b="1" dirty="0">
            <a:latin typeface="黑体" pitchFamily="49" charset="-122"/>
            <a:ea typeface="黑体" pitchFamily="49" charset="-122"/>
          </a:endParaRPr>
        </a:p>
      </dgm:t>
    </dgm:pt>
    <dgm:pt modelId="{14A5E248-DD13-4D21-8BCF-7492377CDAC2}" type="parTrans" cxnId="{19C96370-FDDB-47A0-85E9-B58D20B93654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5921B5ED-3CC1-482C-A555-813D5064C630}" type="sibTrans" cxnId="{19C96370-FDDB-47A0-85E9-B58D20B93654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B322F987-1918-4258-B161-91B05245BAF1}">
      <dgm:prSet phldrT="[文本]"/>
      <dgm:spPr/>
      <dgm:t>
        <a:bodyPr/>
        <a:lstStyle/>
        <a:p>
          <a:r>
            <a:rPr lang="zh-CN" altLang="en-US" b="1" dirty="0" smtClean="0">
              <a:latin typeface="黑体" pitchFamily="49" charset="-122"/>
              <a:ea typeface="黑体" pitchFamily="49" charset="-122"/>
            </a:rPr>
            <a:t>核心素养</a:t>
          </a:r>
          <a:endParaRPr lang="zh-CN" altLang="en-US" b="1" dirty="0">
            <a:latin typeface="黑体" pitchFamily="49" charset="-122"/>
            <a:ea typeface="黑体" pitchFamily="49" charset="-122"/>
          </a:endParaRPr>
        </a:p>
      </dgm:t>
    </dgm:pt>
    <dgm:pt modelId="{B9BFF2B9-7805-401E-B832-CD902E13B1A6}" type="parTrans" cxnId="{4456027F-E98A-4BF3-95AE-A55CE275A96D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E8983F10-815B-4ECD-9BC8-5748C1C254FD}" type="sibTrans" cxnId="{4456027F-E98A-4BF3-95AE-A55CE275A96D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F410311B-E3F0-4EC9-8BDE-BF65AFA97A00}">
      <dgm:prSet phldrT="[文本]"/>
      <dgm:spPr/>
      <dgm:t>
        <a:bodyPr/>
        <a:lstStyle/>
        <a:p>
          <a:r>
            <a:rPr lang="zh-CN" altLang="en-US" b="1" dirty="0" smtClean="0">
              <a:latin typeface="黑体" pitchFamily="49" charset="-122"/>
              <a:ea typeface="黑体" pitchFamily="49" charset="-122"/>
            </a:rPr>
            <a:t>具体内容</a:t>
          </a:r>
          <a:endParaRPr lang="zh-CN" altLang="en-US" b="1" dirty="0">
            <a:latin typeface="黑体" pitchFamily="49" charset="-122"/>
            <a:ea typeface="黑体" pitchFamily="49" charset="-122"/>
          </a:endParaRPr>
        </a:p>
      </dgm:t>
    </dgm:pt>
    <dgm:pt modelId="{09925AFC-F341-4DC1-A9A8-9933E243B7B6}" type="parTrans" cxnId="{17362EB0-083F-4332-ACE2-A0E5177E3BD2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93E21036-6E62-4DF9-AD96-020D8D52163E}" type="sibTrans" cxnId="{17362EB0-083F-4332-ACE2-A0E5177E3BD2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B6564B73-A615-4570-8DCE-5EBCCED3E411}">
      <dgm:prSet/>
      <dgm:spPr/>
      <dgm:t>
        <a:bodyPr/>
        <a:lstStyle/>
        <a:p>
          <a:r>
            <a:rPr lang="zh-CN" altLang="en-US" b="1" dirty="0" smtClean="0">
              <a:latin typeface="黑体" pitchFamily="49" charset="-122"/>
              <a:ea typeface="黑体" pitchFamily="49" charset="-122"/>
            </a:rPr>
            <a:t>代数</a:t>
          </a:r>
          <a:endParaRPr lang="zh-CN" altLang="en-US" b="1" dirty="0">
            <a:latin typeface="黑体" pitchFamily="49" charset="-122"/>
            <a:ea typeface="黑体" pitchFamily="49" charset="-122"/>
          </a:endParaRPr>
        </a:p>
      </dgm:t>
    </dgm:pt>
    <dgm:pt modelId="{2707EAD8-590B-45AF-8808-8ADB9F940FC4}" type="parTrans" cxnId="{9186CCC9-E27E-4BF2-90F1-1E0AC271EB64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55F0433F-BB15-442B-8B8B-E8E3F68C71F3}" type="sibTrans" cxnId="{9186CCC9-E27E-4BF2-90F1-1E0AC271EB64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B4136633-A556-4AD9-8F87-2626BA0687E9}">
      <dgm:prSet/>
      <dgm:spPr/>
      <dgm:t>
        <a:bodyPr/>
        <a:lstStyle/>
        <a:p>
          <a:r>
            <a:rPr lang="zh-CN" altLang="en-US" b="1" dirty="0" smtClean="0">
              <a:latin typeface="黑体" pitchFamily="49" charset="-122"/>
              <a:ea typeface="黑体" pitchFamily="49" charset="-122"/>
            </a:rPr>
            <a:t>几何</a:t>
          </a:r>
          <a:endParaRPr lang="zh-CN" altLang="en-US" b="1" dirty="0">
            <a:latin typeface="黑体" pitchFamily="49" charset="-122"/>
            <a:ea typeface="黑体" pitchFamily="49" charset="-122"/>
          </a:endParaRPr>
        </a:p>
      </dgm:t>
    </dgm:pt>
    <dgm:pt modelId="{4951B713-EAC2-4678-AE25-2A3F31AC8D32}" type="parTrans" cxnId="{C9E4B90C-946A-421F-B35D-82669103E942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D3704BAE-FFAE-432F-A3A0-C4BBDA5BC5ED}" type="sibTrans" cxnId="{C9E4B90C-946A-421F-B35D-82669103E942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AC0B73D7-449E-4F20-BD99-DB36C0DF6324}">
      <dgm:prSet/>
      <dgm:spPr/>
      <dgm:t>
        <a:bodyPr/>
        <a:lstStyle/>
        <a:p>
          <a:r>
            <a:rPr lang="zh-CN" altLang="en-US" b="1" dirty="0" smtClean="0">
              <a:latin typeface="黑体" pitchFamily="49" charset="-122"/>
              <a:ea typeface="黑体" pitchFamily="49" charset="-122"/>
            </a:rPr>
            <a:t>统计概率</a:t>
          </a:r>
          <a:endParaRPr lang="zh-CN" altLang="en-US" b="1" dirty="0">
            <a:latin typeface="黑体" pitchFamily="49" charset="-122"/>
            <a:ea typeface="黑体" pitchFamily="49" charset="-122"/>
          </a:endParaRPr>
        </a:p>
      </dgm:t>
    </dgm:pt>
    <dgm:pt modelId="{49DE7AAC-5E4C-445B-B4AF-56211387F9B8}" type="parTrans" cxnId="{6346BE76-BD36-4DC7-BD08-AD18A1BB1908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7A8FDAA6-6045-4C0A-86C1-B3ED64061089}" type="sibTrans" cxnId="{6346BE76-BD36-4DC7-BD08-AD18A1BB1908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9AADE74A-C3BA-40B3-97E8-9A5EE45C0893}">
      <dgm:prSet/>
      <dgm:spPr/>
      <dgm:t>
        <a:bodyPr/>
        <a:lstStyle/>
        <a:p>
          <a:r>
            <a:rPr lang="zh-CN" altLang="en-US" b="1" dirty="0" smtClean="0">
              <a:latin typeface="黑体" pitchFamily="49" charset="-122"/>
              <a:ea typeface="黑体" pitchFamily="49" charset="-122"/>
            </a:rPr>
            <a:t>数学运算</a:t>
          </a:r>
          <a:endParaRPr lang="zh-CN" altLang="en-US" b="1" dirty="0">
            <a:latin typeface="黑体" pitchFamily="49" charset="-122"/>
            <a:ea typeface="黑体" pitchFamily="49" charset="-122"/>
          </a:endParaRPr>
        </a:p>
      </dgm:t>
    </dgm:pt>
    <dgm:pt modelId="{5AB9D679-1806-4431-8B32-9E0DB4DA8A1D}" type="parTrans" cxnId="{51926C27-0E55-4FB4-A44D-21EF3D015F3A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C1943539-1364-4F23-83F8-BA54C3C806C8}" type="sibTrans" cxnId="{51926C27-0E55-4FB4-A44D-21EF3D015F3A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6F4103B6-7A2B-47F2-8544-63CF967767D0}">
      <dgm:prSet/>
      <dgm:spPr/>
      <dgm:t>
        <a:bodyPr/>
        <a:lstStyle/>
        <a:p>
          <a:r>
            <a:rPr lang="zh-CN" altLang="en-US" b="1" dirty="0" smtClean="0">
              <a:latin typeface="黑体" pitchFamily="49" charset="-122"/>
              <a:ea typeface="黑体" pitchFamily="49" charset="-122"/>
            </a:rPr>
            <a:t>直观想象</a:t>
          </a:r>
          <a:endParaRPr lang="zh-CN" altLang="en-US" b="1" dirty="0">
            <a:latin typeface="黑体" pitchFamily="49" charset="-122"/>
            <a:ea typeface="黑体" pitchFamily="49" charset="-122"/>
          </a:endParaRPr>
        </a:p>
      </dgm:t>
    </dgm:pt>
    <dgm:pt modelId="{7E0C2048-5BAB-4E28-88A6-985A1074EC3C}" type="parTrans" cxnId="{89A4A564-13DD-45CE-88EE-1699F065E9C6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5787E46F-DDBC-4F7C-A504-9E592491EFD2}" type="sibTrans" cxnId="{89A4A564-13DD-45CE-88EE-1699F065E9C6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A3EDA7DC-7AE6-4C13-9137-A226DDC2FAB1}">
      <dgm:prSet/>
      <dgm:spPr/>
      <dgm:t>
        <a:bodyPr/>
        <a:lstStyle/>
        <a:p>
          <a:r>
            <a:rPr lang="zh-CN" altLang="en-US" b="1" dirty="0" smtClean="0">
              <a:latin typeface="黑体" pitchFamily="49" charset="-122"/>
              <a:ea typeface="黑体" pitchFamily="49" charset="-122"/>
            </a:rPr>
            <a:t>数据分析</a:t>
          </a:r>
          <a:endParaRPr lang="zh-CN" altLang="en-US" b="1" dirty="0">
            <a:latin typeface="黑体" pitchFamily="49" charset="-122"/>
            <a:ea typeface="黑体" pitchFamily="49" charset="-122"/>
          </a:endParaRPr>
        </a:p>
      </dgm:t>
    </dgm:pt>
    <dgm:pt modelId="{40595453-EC9A-4A9F-9AF7-61D67D3B0079}" type="parTrans" cxnId="{23D9928C-72B1-48AF-8694-6133F00505B9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58CC50ED-AC94-40EA-A949-FC47821640F9}" type="sibTrans" cxnId="{23D9928C-72B1-48AF-8694-6133F00505B9}">
      <dgm:prSet/>
      <dgm:spPr/>
      <dgm:t>
        <a:bodyPr/>
        <a:lstStyle/>
        <a:p>
          <a:endParaRPr lang="zh-CN" altLang="en-US" b="1">
            <a:latin typeface="黑体" pitchFamily="49" charset="-122"/>
            <a:ea typeface="黑体" pitchFamily="49" charset="-122"/>
          </a:endParaRPr>
        </a:p>
      </dgm:t>
    </dgm:pt>
    <dgm:pt modelId="{867D982B-DB8F-44C4-B145-8505535DFC2D}" type="pres">
      <dgm:prSet presAssocID="{E164443B-D4D9-493E-BEC1-7941ECA83BD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2DC65E0E-D772-4A7E-A54D-07440C54421B}" type="pres">
      <dgm:prSet presAssocID="{89FA5D9B-74A6-49B9-99D3-1E9EB36078BF}" presName="root" presStyleCnt="0"/>
      <dgm:spPr/>
    </dgm:pt>
    <dgm:pt modelId="{92A34B77-E22A-4A21-8EF2-6064D7352D02}" type="pres">
      <dgm:prSet presAssocID="{89FA5D9B-74A6-49B9-99D3-1E9EB36078BF}" presName="rootComposite" presStyleCnt="0"/>
      <dgm:spPr/>
    </dgm:pt>
    <dgm:pt modelId="{965A1B47-27BC-4865-89A9-486DF985112A}" type="pres">
      <dgm:prSet presAssocID="{89FA5D9B-74A6-49B9-99D3-1E9EB36078BF}" presName="rootText" presStyleLbl="node1" presStyleIdx="0" presStyleCnt="4"/>
      <dgm:spPr/>
      <dgm:t>
        <a:bodyPr/>
        <a:lstStyle/>
        <a:p>
          <a:endParaRPr lang="zh-CN" altLang="en-US"/>
        </a:p>
      </dgm:t>
    </dgm:pt>
    <dgm:pt modelId="{F37231D2-6268-4CDB-A9AB-0C102DE74AC8}" type="pres">
      <dgm:prSet presAssocID="{89FA5D9B-74A6-49B9-99D3-1E9EB36078BF}" presName="rootConnector" presStyleLbl="node1" presStyleIdx="0" presStyleCnt="4"/>
      <dgm:spPr/>
      <dgm:t>
        <a:bodyPr/>
        <a:lstStyle/>
        <a:p>
          <a:endParaRPr lang="zh-CN" altLang="en-US"/>
        </a:p>
      </dgm:t>
    </dgm:pt>
    <dgm:pt modelId="{92CBD535-508C-42FA-B1D9-935BDDD5E87E}" type="pres">
      <dgm:prSet presAssocID="{89FA5D9B-74A6-49B9-99D3-1E9EB36078BF}" presName="childShape" presStyleCnt="0"/>
      <dgm:spPr/>
    </dgm:pt>
    <dgm:pt modelId="{E6693557-0509-46FD-824A-0B483E41ECBA}" type="pres">
      <dgm:prSet presAssocID="{0BC23686-195C-4D8B-A18E-29ACE8C4DFC1}" presName="Name13" presStyleLbl="parChTrans1D2" presStyleIdx="0" presStyleCnt="12"/>
      <dgm:spPr/>
      <dgm:t>
        <a:bodyPr/>
        <a:lstStyle/>
        <a:p>
          <a:endParaRPr lang="zh-CN" altLang="en-US"/>
        </a:p>
      </dgm:t>
    </dgm:pt>
    <dgm:pt modelId="{D600E288-C4E4-4C42-9858-990AE28A80D7}" type="pres">
      <dgm:prSet presAssocID="{969A520C-CE33-49E8-9F47-5063759E9A1D}" presName="childText" presStyleLbl="bgAcc1" presStyleIdx="0" presStyleCnt="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022F392-796F-4F2A-B9A2-327AD77A6404}" type="pres">
      <dgm:prSet presAssocID="{21649487-066A-44C8-B689-763A3595EABE}" presName="Name13" presStyleLbl="parChTrans1D2" presStyleIdx="1" presStyleCnt="12"/>
      <dgm:spPr/>
      <dgm:t>
        <a:bodyPr/>
        <a:lstStyle/>
        <a:p>
          <a:endParaRPr lang="zh-CN" altLang="en-US"/>
        </a:p>
      </dgm:t>
    </dgm:pt>
    <dgm:pt modelId="{86812F4A-8743-4749-8ACF-3D4DE8729954}" type="pres">
      <dgm:prSet presAssocID="{FEB3C9FF-BD51-4E95-9B7B-0F8FB6CA5A10}" presName="childText" presStyleLbl="bgAcc1" presStyleIdx="1" presStyleCnt="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766731A-A310-4B14-A2B4-6AE883653040}" type="pres">
      <dgm:prSet presAssocID="{FC55D22B-AC6F-4FE4-AED4-CE3D28F82C6B}" presName="Name13" presStyleLbl="parChTrans1D2" presStyleIdx="2" presStyleCnt="12"/>
      <dgm:spPr/>
      <dgm:t>
        <a:bodyPr/>
        <a:lstStyle/>
        <a:p>
          <a:endParaRPr lang="zh-CN" altLang="en-US"/>
        </a:p>
      </dgm:t>
    </dgm:pt>
    <dgm:pt modelId="{0F653B42-6F83-4495-8E95-DC21510D3F7B}" type="pres">
      <dgm:prSet presAssocID="{0004D70A-8847-4D36-9D99-2ACC919B6333}" presName="childText" presStyleLbl="bgAcc1" presStyleIdx="2" presStyleCnt="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77CC957-0F52-4C41-8363-F5636DBF798E}" type="pres">
      <dgm:prSet presAssocID="{ADE8938C-8A8D-421D-A277-A03F57FB2F84}" presName="root" presStyleCnt="0"/>
      <dgm:spPr/>
    </dgm:pt>
    <dgm:pt modelId="{E2CC01CF-C6D4-4382-87EC-02E1FEE18986}" type="pres">
      <dgm:prSet presAssocID="{ADE8938C-8A8D-421D-A277-A03F57FB2F84}" presName="rootComposite" presStyleCnt="0"/>
      <dgm:spPr/>
    </dgm:pt>
    <dgm:pt modelId="{FB96A788-4182-43C1-B6AF-F912157BCE75}" type="pres">
      <dgm:prSet presAssocID="{ADE8938C-8A8D-421D-A277-A03F57FB2F84}" presName="rootText" presStyleLbl="node1" presStyleIdx="1" presStyleCnt="4"/>
      <dgm:spPr/>
      <dgm:t>
        <a:bodyPr/>
        <a:lstStyle/>
        <a:p>
          <a:endParaRPr lang="zh-CN" altLang="en-US"/>
        </a:p>
      </dgm:t>
    </dgm:pt>
    <dgm:pt modelId="{BCFD8B12-C3E6-42AE-8C93-524F81AB0717}" type="pres">
      <dgm:prSet presAssocID="{ADE8938C-8A8D-421D-A277-A03F57FB2F84}" presName="rootConnector" presStyleLbl="node1" presStyleIdx="1" presStyleCnt="4"/>
      <dgm:spPr/>
      <dgm:t>
        <a:bodyPr/>
        <a:lstStyle/>
        <a:p>
          <a:endParaRPr lang="zh-CN" altLang="en-US"/>
        </a:p>
      </dgm:t>
    </dgm:pt>
    <dgm:pt modelId="{2D2B4048-7A85-49F3-BCBA-E45B08968D72}" type="pres">
      <dgm:prSet presAssocID="{ADE8938C-8A8D-421D-A277-A03F57FB2F84}" presName="childShape" presStyleCnt="0"/>
      <dgm:spPr/>
    </dgm:pt>
    <dgm:pt modelId="{E1176C34-F867-4BE5-BD88-BA2DC296448A}" type="pres">
      <dgm:prSet presAssocID="{E2192320-AD27-47E9-810A-A0CC63BD07FE}" presName="Name13" presStyleLbl="parChTrans1D2" presStyleIdx="3" presStyleCnt="12"/>
      <dgm:spPr/>
      <dgm:t>
        <a:bodyPr/>
        <a:lstStyle/>
        <a:p>
          <a:endParaRPr lang="zh-CN" altLang="en-US"/>
        </a:p>
      </dgm:t>
    </dgm:pt>
    <dgm:pt modelId="{7276FB22-2CCA-441B-9E92-0251BB71CA39}" type="pres">
      <dgm:prSet presAssocID="{B0632CAE-B3BB-437A-AFBB-F2D1B1B06B8E}" presName="childText" presStyleLbl="bgAcc1" presStyleIdx="3" presStyleCnt="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8C07A23-396B-4E33-8CB3-2846C0DF015C}" type="pres">
      <dgm:prSet presAssocID="{C432ECD7-1704-4CE7-B01B-011B4EFC89BC}" presName="Name13" presStyleLbl="parChTrans1D2" presStyleIdx="4" presStyleCnt="12"/>
      <dgm:spPr/>
      <dgm:t>
        <a:bodyPr/>
        <a:lstStyle/>
        <a:p>
          <a:endParaRPr lang="zh-CN" altLang="en-US"/>
        </a:p>
      </dgm:t>
    </dgm:pt>
    <dgm:pt modelId="{AE274B52-F5E9-4BE6-AFB4-4BBC7F62D7A4}" type="pres">
      <dgm:prSet presAssocID="{A843E30D-C118-4A48-B100-5D14838FBB56}" presName="childText" presStyleLbl="bgAcc1" presStyleIdx="4" presStyleCnt="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AF989B5-454F-48CA-8F96-4A2D398EC9E2}" type="pres">
      <dgm:prSet presAssocID="{14A5E248-DD13-4D21-8BCF-7492377CDAC2}" presName="Name13" presStyleLbl="parChTrans1D2" presStyleIdx="5" presStyleCnt="12"/>
      <dgm:spPr/>
      <dgm:t>
        <a:bodyPr/>
        <a:lstStyle/>
        <a:p>
          <a:endParaRPr lang="zh-CN" altLang="en-US"/>
        </a:p>
      </dgm:t>
    </dgm:pt>
    <dgm:pt modelId="{76D1E2EF-D675-4695-8A2A-1273466EEC8B}" type="pres">
      <dgm:prSet presAssocID="{79BAD914-1294-41EC-8A9B-BD67FB9F864E}" presName="childText" presStyleLbl="bgAcc1" presStyleIdx="5" presStyleCnt="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D52F0B1-A9B4-4022-9411-6590B48F2EF8}" type="pres">
      <dgm:prSet presAssocID="{B322F987-1918-4258-B161-91B05245BAF1}" presName="root" presStyleCnt="0"/>
      <dgm:spPr/>
    </dgm:pt>
    <dgm:pt modelId="{D4AF6FB7-28DF-4CB8-8D37-8DC0D7DBDDFA}" type="pres">
      <dgm:prSet presAssocID="{B322F987-1918-4258-B161-91B05245BAF1}" presName="rootComposite" presStyleCnt="0"/>
      <dgm:spPr/>
    </dgm:pt>
    <dgm:pt modelId="{FD971D3B-9C4B-456A-B65B-C167F8DA115F}" type="pres">
      <dgm:prSet presAssocID="{B322F987-1918-4258-B161-91B05245BAF1}" presName="rootText" presStyleLbl="node1" presStyleIdx="2" presStyleCnt="4"/>
      <dgm:spPr/>
      <dgm:t>
        <a:bodyPr/>
        <a:lstStyle/>
        <a:p>
          <a:endParaRPr lang="zh-CN" altLang="en-US"/>
        </a:p>
      </dgm:t>
    </dgm:pt>
    <dgm:pt modelId="{77E3E00F-43E3-4FFB-88D4-077FA60D9376}" type="pres">
      <dgm:prSet presAssocID="{B322F987-1918-4258-B161-91B05245BAF1}" presName="rootConnector" presStyleLbl="node1" presStyleIdx="2" presStyleCnt="4"/>
      <dgm:spPr/>
      <dgm:t>
        <a:bodyPr/>
        <a:lstStyle/>
        <a:p>
          <a:endParaRPr lang="zh-CN" altLang="en-US"/>
        </a:p>
      </dgm:t>
    </dgm:pt>
    <dgm:pt modelId="{86FC8F20-EFE1-4A58-B414-ABCE02D70189}" type="pres">
      <dgm:prSet presAssocID="{B322F987-1918-4258-B161-91B05245BAF1}" presName="childShape" presStyleCnt="0"/>
      <dgm:spPr/>
    </dgm:pt>
    <dgm:pt modelId="{C4DE2B08-54BA-4D39-8CE5-63BE0FE01650}" type="pres">
      <dgm:prSet presAssocID="{5AB9D679-1806-4431-8B32-9E0DB4DA8A1D}" presName="Name13" presStyleLbl="parChTrans1D2" presStyleIdx="6" presStyleCnt="12"/>
      <dgm:spPr/>
      <dgm:t>
        <a:bodyPr/>
        <a:lstStyle/>
        <a:p>
          <a:endParaRPr lang="zh-CN" altLang="en-US"/>
        </a:p>
      </dgm:t>
    </dgm:pt>
    <dgm:pt modelId="{17683D22-560C-4EC8-B6E0-3B40B5B29668}" type="pres">
      <dgm:prSet presAssocID="{9AADE74A-C3BA-40B3-97E8-9A5EE45C0893}" presName="childText" presStyleLbl="bgAcc1" presStyleIdx="6" presStyleCnt="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416DDFD-C85E-4FD7-9EEC-D4E86140422F}" type="pres">
      <dgm:prSet presAssocID="{7E0C2048-5BAB-4E28-88A6-985A1074EC3C}" presName="Name13" presStyleLbl="parChTrans1D2" presStyleIdx="7" presStyleCnt="12"/>
      <dgm:spPr/>
      <dgm:t>
        <a:bodyPr/>
        <a:lstStyle/>
        <a:p>
          <a:endParaRPr lang="zh-CN" altLang="en-US"/>
        </a:p>
      </dgm:t>
    </dgm:pt>
    <dgm:pt modelId="{B27404B9-30E1-475F-8FE1-9118CC83AD56}" type="pres">
      <dgm:prSet presAssocID="{6F4103B6-7A2B-47F2-8544-63CF967767D0}" presName="childText" presStyleLbl="bgAcc1" presStyleIdx="7" presStyleCnt="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A010445-EBDA-442E-8DEA-1134F303E950}" type="pres">
      <dgm:prSet presAssocID="{40595453-EC9A-4A9F-9AF7-61D67D3B0079}" presName="Name13" presStyleLbl="parChTrans1D2" presStyleIdx="8" presStyleCnt="12"/>
      <dgm:spPr/>
      <dgm:t>
        <a:bodyPr/>
        <a:lstStyle/>
        <a:p>
          <a:endParaRPr lang="zh-CN" altLang="en-US"/>
        </a:p>
      </dgm:t>
    </dgm:pt>
    <dgm:pt modelId="{D152C81A-19F3-468D-A1DB-CC57F731C7E4}" type="pres">
      <dgm:prSet presAssocID="{A3EDA7DC-7AE6-4C13-9137-A226DDC2FAB1}" presName="childText" presStyleLbl="bgAcc1" presStyleIdx="8" presStyleCnt="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23C4A51-BA62-47FA-B88A-F02BE55638FF}" type="pres">
      <dgm:prSet presAssocID="{F410311B-E3F0-4EC9-8BDE-BF65AFA97A00}" presName="root" presStyleCnt="0"/>
      <dgm:spPr/>
    </dgm:pt>
    <dgm:pt modelId="{EC93C574-6504-4B6F-8CAB-600401D68D0B}" type="pres">
      <dgm:prSet presAssocID="{F410311B-E3F0-4EC9-8BDE-BF65AFA97A00}" presName="rootComposite" presStyleCnt="0"/>
      <dgm:spPr/>
    </dgm:pt>
    <dgm:pt modelId="{1E7B1E75-437F-4285-8D56-8CDE4108EF38}" type="pres">
      <dgm:prSet presAssocID="{F410311B-E3F0-4EC9-8BDE-BF65AFA97A00}" presName="rootText" presStyleLbl="node1" presStyleIdx="3" presStyleCnt="4"/>
      <dgm:spPr/>
      <dgm:t>
        <a:bodyPr/>
        <a:lstStyle/>
        <a:p>
          <a:endParaRPr lang="zh-CN" altLang="en-US"/>
        </a:p>
      </dgm:t>
    </dgm:pt>
    <dgm:pt modelId="{74461615-4992-46FE-842D-03FCA72B01AA}" type="pres">
      <dgm:prSet presAssocID="{F410311B-E3F0-4EC9-8BDE-BF65AFA97A00}" presName="rootConnector" presStyleLbl="node1" presStyleIdx="3" presStyleCnt="4"/>
      <dgm:spPr/>
      <dgm:t>
        <a:bodyPr/>
        <a:lstStyle/>
        <a:p>
          <a:endParaRPr lang="zh-CN" altLang="en-US"/>
        </a:p>
      </dgm:t>
    </dgm:pt>
    <dgm:pt modelId="{55C4A9E2-C885-4158-8419-C08CAFC80A06}" type="pres">
      <dgm:prSet presAssocID="{F410311B-E3F0-4EC9-8BDE-BF65AFA97A00}" presName="childShape" presStyleCnt="0"/>
      <dgm:spPr/>
    </dgm:pt>
    <dgm:pt modelId="{347786C6-10A6-4BD6-900A-D57151915F3B}" type="pres">
      <dgm:prSet presAssocID="{2707EAD8-590B-45AF-8808-8ADB9F940FC4}" presName="Name13" presStyleLbl="parChTrans1D2" presStyleIdx="9" presStyleCnt="12"/>
      <dgm:spPr/>
      <dgm:t>
        <a:bodyPr/>
        <a:lstStyle/>
        <a:p>
          <a:endParaRPr lang="zh-CN" altLang="en-US"/>
        </a:p>
      </dgm:t>
    </dgm:pt>
    <dgm:pt modelId="{5D02BDF6-E2D3-46DD-BD86-2EF656F4E13C}" type="pres">
      <dgm:prSet presAssocID="{B6564B73-A615-4570-8DCE-5EBCCED3E411}" presName="childText" presStyleLbl="bgAcc1" presStyleIdx="9" presStyleCnt="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A810832-5B0C-4EB2-A507-74C070A4D8A8}" type="pres">
      <dgm:prSet presAssocID="{4951B713-EAC2-4678-AE25-2A3F31AC8D32}" presName="Name13" presStyleLbl="parChTrans1D2" presStyleIdx="10" presStyleCnt="12"/>
      <dgm:spPr/>
      <dgm:t>
        <a:bodyPr/>
        <a:lstStyle/>
        <a:p>
          <a:endParaRPr lang="zh-CN" altLang="en-US"/>
        </a:p>
      </dgm:t>
    </dgm:pt>
    <dgm:pt modelId="{8334CF1E-8DB2-4F37-93C2-933DAC4069B1}" type="pres">
      <dgm:prSet presAssocID="{B4136633-A556-4AD9-8F87-2626BA0687E9}" presName="childText" presStyleLbl="bgAcc1" presStyleIdx="10" presStyleCnt="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7930FDE-2C8A-4223-8963-AA786DD4F233}" type="pres">
      <dgm:prSet presAssocID="{49DE7AAC-5E4C-445B-B4AF-56211387F9B8}" presName="Name13" presStyleLbl="parChTrans1D2" presStyleIdx="11" presStyleCnt="12"/>
      <dgm:spPr/>
      <dgm:t>
        <a:bodyPr/>
        <a:lstStyle/>
        <a:p>
          <a:endParaRPr lang="zh-CN" altLang="en-US"/>
        </a:p>
      </dgm:t>
    </dgm:pt>
    <dgm:pt modelId="{9B75CA1D-9E3F-479D-ADB3-931414938296}" type="pres">
      <dgm:prSet presAssocID="{AC0B73D7-449E-4F20-BD99-DB36C0DF6324}" presName="childText" presStyleLbl="bgAcc1" presStyleIdx="11" presStyleCnt="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C374338-EFBA-4F1E-B127-4F1CF9456E67}" type="presOf" srcId="{0004D70A-8847-4D36-9D99-2ACC919B6333}" destId="{0F653B42-6F83-4495-8E95-DC21510D3F7B}" srcOrd="0" destOrd="0" presId="urn:microsoft.com/office/officeart/2005/8/layout/hierarchy3"/>
    <dgm:cxn modelId="{51926C27-0E55-4FB4-A44D-21EF3D015F3A}" srcId="{B322F987-1918-4258-B161-91B05245BAF1}" destId="{9AADE74A-C3BA-40B3-97E8-9A5EE45C0893}" srcOrd="0" destOrd="0" parTransId="{5AB9D679-1806-4431-8B32-9E0DB4DA8A1D}" sibTransId="{C1943539-1364-4F23-83F8-BA54C3C806C8}"/>
    <dgm:cxn modelId="{BD45D8D5-8AE8-42CF-B35F-47F888CEC311}" type="presOf" srcId="{C432ECD7-1704-4CE7-B01B-011B4EFC89BC}" destId="{C8C07A23-396B-4E33-8CB3-2846C0DF015C}" srcOrd="0" destOrd="0" presId="urn:microsoft.com/office/officeart/2005/8/layout/hierarchy3"/>
    <dgm:cxn modelId="{EB4310A8-B249-4B81-9013-BF4B277149B2}" srcId="{ADE8938C-8A8D-421D-A277-A03F57FB2F84}" destId="{B0632CAE-B3BB-437A-AFBB-F2D1B1B06B8E}" srcOrd="0" destOrd="0" parTransId="{E2192320-AD27-47E9-810A-A0CC63BD07FE}" sibTransId="{ECC4ADB1-EA2D-471C-AF98-44730A2E7F02}"/>
    <dgm:cxn modelId="{6483F228-5ACF-47D0-9696-F2090264931E}" type="presOf" srcId="{2707EAD8-590B-45AF-8808-8ADB9F940FC4}" destId="{347786C6-10A6-4BD6-900A-D57151915F3B}" srcOrd="0" destOrd="0" presId="urn:microsoft.com/office/officeart/2005/8/layout/hierarchy3"/>
    <dgm:cxn modelId="{4D6102A7-1276-4A60-9FE8-9FBBEC554A63}" type="presOf" srcId="{14A5E248-DD13-4D21-8BCF-7492377CDAC2}" destId="{9AF989B5-454F-48CA-8F96-4A2D398EC9E2}" srcOrd="0" destOrd="0" presId="urn:microsoft.com/office/officeart/2005/8/layout/hierarchy3"/>
    <dgm:cxn modelId="{2435E910-1F52-485D-BFF9-3F57ABE21390}" type="presOf" srcId="{4951B713-EAC2-4678-AE25-2A3F31AC8D32}" destId="{1A810832-5B0C-4EB2-A507-74C070A4D8A8}" srcOrd="0" destOrd="0" presId="urn:microsoft.com/office/officeart/2005/8/layout/hierarchy3"/>
    <dgm:cxn modelId="{832261B6-15EC-47DD-BC51-EBFF249EB3BC}" type="presOf" srcId="{6F4103B6-7A2B-47F2-8544-63CF967767D0}" destId="{B27404B9-30E1-475F-8FE1-9118CC83AD56}" srcOrd="0" destOrd="0" presId="urn:microsoft.com/office/officeart/2005/8/layout/hierarchy3"/>
    <dgm:cxn modelId="{9A9E21E2-349E-4776-8C37-B5E810A122B6}" type="presOf" srcId="{21649487-066A-44C8-B689-763A3595EABE}" destId="{7022F392-796F-4F2A-B9A2-327AD77A6404}" srcOrd="0" destOrd="0" presId="urn:microsoft.com/office/officeart/2005/8/layout/hierarchy3"/>
    <dgm:cxn modelId="{3A5582D5-1067-4A02-88D9-82F5837F8BEC}" srcId="{89FA5D9B-74A6-49B9-99D3-1E9EB36078BF}" destId="{FEB3C9FF-BD51-4E95-9B7B-0F8FB6CA5A10}" srcOrd="1" destOrd="0" parTransId="{21649487-066A-44C8-B689-763A3595EABE}" sibTransId="{B306CA26-7B88-4E53-A709-AD05079BDC22}"/>
    <dgm:cxn modelId="{C9E4B90C-946A-421F-B35D-82669103E942}" srcId="{F410311B-E3F0-4EC9-8BDE-BF65AFA97A00}" destId="{B4136633-A556-4AD9-8F87-2626BA0687E9}" srcOrd="1" destOrd="0" parTransId="{4951B713-EAC2-4678-AE25-2A3F31AC8D32}" sibTransId="{D3704BAE-FFAE-432F-A3A0-C4BBDA5BC5ED}"/>
    <dgm:cxn modelId="{ECE861F9-4D8A-4F5B-AFFC-9D9DC5A3EA46}" srcId="{89FA5D9B-74A6-49B9-99D3-1E9EB36078BF}" destId="{0004D70A-8847-4D36-9D99-2ACC919B6333}" srcOrd="2" destOrd="0" parTransId="{FC55D22B-AC6F-4FE4-AED4-CE3D28F82C6B}" sibTransId="{1BE2BAC1-8B03-4A6C-9F04-5AE423839990}"/>
    <dgm:cxn modelId="{42A65BB3-8BA8-4B55-B96B-E2226D7A9F2E}" type="presOf" srcId="{A843E30D-C118-4A48-B100-5D14838FBB56}" destId="{AE274B52-F5E9-4BE6-AFB4-4BBC7F62D7A4}" srcOrd="0" destOrd="0" presId="urn:microsoft.com/office/officeart/2005/8/layout/hierarchy3"/>
    <dgm:cxn modelId="{10A2B69F-E54E-4F36-B693-33CC9276D860}" srcId="{E164443B-D4D9-493E-BEC1-7941ECA83BD3}" destId="{ADE8938C-8A8D-421D-A277-A03F57FB2F84}" srcOrd="1" destOrd="0" parTransId="{F01BFAD8-D256-40E9-87A5-7489F01FD431}" sibTransId="{63DECA0D-A007-4AA6-8B12-81B0EB984FCD}"/>
    <dgm:cxn modelId="{EF94372F-6548-44E9-98B3-1B93F32FEB72}" type="presOf" srcId="{89FA5D9B-74A6-49B9-99D3-1E9EB36078BF}" destId="{F37231D2-6268-4CDB-A9AB-0C102DE74AC8}" srcOrd="1" destOrd="0" presId="urn:microsoft.com/office/officeart/2005/8/layout/hierarchy3"/>
    <dgm:cxn modelId="{0C58F091-35A4-42B1-8AB8-4AB7E23A9AC8}" type="presOf" srcId="{FEB3C9FF-BD51-4E95-9B7B-0F8FB6CA5A10}" destId="{86812F4A-8743-4749-8ACF-3D4DE8729954}" srcOrd="0" destOrd="0" presId="urn:microsoft.com/office/officeart/2005/8/layout/hierarchy3"/>
    <dgm:cxn modelId="{A06C2C4D-88C6-4BF8-9206-9545130EA836}" type="presOf" srcId="{49DE7AAC-5E4C-445B-B4AF-56211387F9B8}" destId="{57930FDE-2C8A-4223-8963-AA786DD4F233}" srcOrd="0" destOrd="0" presId="urn:microsoft.com/office/officeart/2005/8/layout/hierarchy3"/>
    <dgm:cxn modelId="{8C42EDAB-D3CB-4343-B994-E071DD1A760A}" type="presOf" srcId="{5AB9D679-1806-4431-8B32-9E0DB4DA8A1D}" destId="{C4DE2B08-54BA-4D39-8CE5-63BE0FE01650}" srcOrd="0" destOrd="0" presId="urn:microsoft.com/office/officeart/2005/8/layout/hierarchy3"/>
    <dgm:cxn modelId="{C5815517-8CD3-49C3-8742-65AC8FC90214}" type="presOf" srcId="{F410311B-E3F0-4EC9-8BDE-BF65AFA97A00}" destId="{74461615-4992-46FE-842D-03FCA72B01AA}" srcOrd="1" destOrd="0" presId="urn:microsoft.com/office/officeart/2005/8/layout/hierarchy3"/>
    <dgm:cxn modelId="{BCBADBB3-858B-446B-9761-615B3556A92B}" type="presOf" srcId="{B4136633-A556-4AD9-8F87-2626BA0687E9}" destId="{8334CF1E-8DB2-4F37-93C2-933DAC4069B1}" srcOrd="0" destOrd="0" presId="urn:microsoft.com/office/officeart/2005/8/layout/hierarchy3"/>
    <dgm:cxn modelId="{FCA82325-0D90-4F60-9BB3-908EE7FE6414}" type="presOf" srcId="{ADE8938C-8A8D-421D-A277-A03F57FB2F84}" destId="{FB96A788-4182-43C1-B6AF-F912157BCE75}" srcOrd="0" destOrd="0" presId="urn:microsoft.com/office/officeart/2005/8/layout/hierarchy3"/>
    <dgm:cxn modelId="{42F185CB-81A5-4BD7-BBB3-C1887F2193FA}" type="presOf" srcId="{FC55D22B-AC6F-4FE4-AED4-CE3D28F82C6B}" destId="{4766731A-A310-4B14-A2B4-6AE883653040}" srcOrd="0" destOrd="0" presId="urn:microsoft.com/office/officeart/2005/8/layout/hierarchy3"/>
    <dgm:cxn modelId="{F9132302-49E3-4C21-A58E-12AE3EEFB235}" srcId="{E164443B-D4D9-493E-BEC1-7941ECA83BD3}" destId="{89FA5D9B-74A6-49B9-99D3-1E9EB36078BF}" srcOrd="0" destOrd="0" parTransId="{0B2AD68F-6CAC-446E-9806-382A8947431E}" sibTransId="{D3856FEE-F096-4123-AF18-82F101B1B5A3}"/>
    <dgm:cxn modelId="{17362EB0-083F-4332-ACE2-A0E5177E3BD2}" srcId="{E164443B-D4D9-493E-BEC1-7941ECA83BD3}" destId="{F410311B-E3F0-4EC9-8BDE-BF65AFA97A00}" srcOrd="3" destOrd="0" parTransId="{09925AFC-F341-4DC1-A9A8-9933E243B7B6}" sibTransId="{93E21036-6E62-4DF9-AD96-020D8D52163E}"/>
    <dgm:cxn modelId="{8CBD8B98-F686-47DE-870D-56C80576998F}" type="presOf" srcId="{40595453-EC9A-4A9F-9AF7-61D67D3B0079}" destId="{8A010445-EBDA-442E-8DEA-1134F303E950}" srcOrd="0" destOrd="0" presId="urn:microsoft.com/office/officeart/2005/8/layout/hierarchy3"/>
    <dgm:cxn modelId="{6346BE76-BD36-4DC7-BD08-AD18A1BB1908}" srcId="{F410311B-E3F0-4EC9-8BDE-BF65AFA97A00}" destId="{AC0B73D7-449E-4F20-BD99-DB36C0DF6324}" srcOrd="2" destOrd="0" parTransId="{49DE7AAC-5E4C-445B-B4AF-56211387F9B8}" sibTransId="{7A8FDAA6-6045-4C0A-86C1-B3ED64061089}"/>
    <dgm:cxn modelId="{7DDE3BD3-EEED-480B-9C89-9EE2D5F0F2EC}" type="presOf" srcId="{B322F987-1918-4258-B161-91B05245BAF1}" destId="{FD971D3B-9C4B-456A-B65B-C167F8DA115F}" srcOrd="0" destOrd="0" presId="urn:microsoft.com/office/officeart/2005/8/layout/hierarchy3"/>
    <dgm:cxn modelId="{F706B70E-9CFE-49B3-9366-965E5E92C7B6}" type="presOf" srcId="{B0632CAE-B3BB-437A-AFBB-F2D1B1B06B8E}" destId="{7276FB22-2CCA-441B-9E92-0251BB71CA39}" srcOrd="0" destOrd="0" presId="urn:microsoft.com/office/officeart/2005/8/layout/hierarchy3"/>
    <dgm:cxn modelId="{23D9928C-72B1-48AF-8694-6133F00505B9}" srcId="{B322F987-1918-4258-B161-91B05245BAF1}" destId="{A3EDA7DC-7AE6-4C13-9137-A226DDC2FAB1}" srcOrd="2" destOrd="0" parTransId="{40595453-EC9A-4A9F-9AF7-61D67D3B0079}" sibTransId="{58CC50ED-AC94-40EA-A949-FC47821640F9}"/>
    <dgm:cxn modelId="{F4E3B04E-0F46-4B12-8822-94A25799E03A}" type="presOf" srcId="{0BC23686-195C-4D8B-A18E-29ACE8C4DFC1}" destId="{E6693557-0509-46FD-824A-0B483E41ECBA}" srcOrd="0" destOrd="0" presId="urn:microsoft.com/office/officeart/2005/8/layout/hierarchy3"/>
    <dgm:cxn modelId="{DE7F0039-C195-4D6F-95AF-F89D1A58BD57}" type="presOf" srcId="{A3EDA7DC-7AE6-4C13-9137-A226DDC2FAB1}" destId="{D152C81A-19F3-468D-A1DB-CC57F731C7E4}" srcOrd="0" destOrd="0" presId="urn:microsoft.com/office/officeart/2005/8/layout/hierarchy3"/>
    <dgm:cxn modelId="{34AB8130-979D-464A-B1C9-9CC7CA85E68A}" type="presOf" srcId="{79BAD914-1294-41EC-8A9B-BD67FB9F864E}" destId="{76D1E2EF-D675-4695-8A2A-1273466EEC8B}" srcOrd="0" destOrd="0" presId="urn:microsoft.com/office/officeart/2005/8/layout/hierarchy3"/>
    <dgm:cxn modelId="{A9573A05-9050-4C78-BE61-4EFD48110576}" srcId="{89FA5D9B-74A6-49B9-99D3-1E9EB36078BF}" destId="{969A520C-CE33-49E8-9F47-5063759E9A1D}" srcOrd="0" destOrd="0" parTransId="{0BC23686-195C-4D8B-A18E-29ACE8C4DFC1}" sibTransId="{E0DE758D-93F0-47BB-BACA-197EFFDD9099}"/>
    <dgm:cxn modelId="{78D42EE8-4906-40EA-BECC-7C0C9C36FADA}" type="presOf" srcId="{E164443B-D4D9-493E-BEC1-7941ECA83BD3}" destId="{867D982B-DB8F-44C4-B145-8505535DFC2D}" srcOrd="0" destOrd="0" presId="urn:microsoft.com/office/officeart/2005/8/layout/hierarchy3"/>
    <dgm:cxn modelId="{374023E9-810A-4AD7-B4CA-CFDAB62F180F}" type="presOf" srcId="{B322F987-1918-4258-B161-91B05245BAF1}" destId="{77E3E00F-43E3-4FFB-88D4-077FA60D9376}" srcOrd="1" destOrd="0" presId="urn:microsoft.com/office/officeart/2005/8/layout/hierarchy3"/>
    <dgm:cxn modelId="{E6FB7DD8-6E21-440D-9DA4-44F3842D4C96}" srcId="{ADE8938C-8A8D-421D-A277-A03F57FB2F84}" destId="{A843E30D-C118-4A48-B100-5D14838FBB56}" srcOrd="1" destOrd="0" parTransId="{C432ECD7-1704-4CE7-B01B-011B4EFC89BC}" sibTransId="{D290EB60-679F-49C1-9740-EFFD0A6B23A8}"/>
    <dgm:cxn modelId="{FDEC252B-2189-491E-BD17-84C0893A387A}" type="presOf" srcId="{E2192320-AD27-47E9-810A-A0CC63BD07FE}" destId="{E1176C34-F867-4BE5-BD88-BA2DC296448A}" srcOrd="0" destOrd="0" presId="urn:microsoft.com/office/officeart/2005/8/layout/hierarchy3"/>
    <dgm:cxn modelId="{9186CCC9-E27E-4BF2-90F1-1E0AC271EB64}" srcId="{F410311B-E3F0-4EC9-8BDE-BF65AFA97A00}" destId="{B6564B73-A615-4570-8DCE-5EBCCED3E411}" srcOrd="0" destOrd="0" parTransId="{2707EAD8-590B-45AF-8808-8ADB9F940FC4}" sibTransId="{55F0433F-BB15-442B-8B8B-E8E3F68C71F3}"/>
    <dgm:cxn modelId="{4456027F-E98A-4BF3-95AE-A55CE275A96D}" srcId="{E164443B-D4D9-493E-BEC1-7941ECA83BD3}" destId="{B322F987-1918-4258-B161-91B05245BAF1}" srcOrd="2" destOrd="0" parTransId="{B9BFF2B9-7805-401E-B832-CD902E13B1A6}" sibTransId="{E8983F10-815B-4ECD-9BC8-5748C1C254FD}"/>
    <dgm:cxn modelId="{89A4A564-13DD-45CE-88EE-1699F065E9C6}" srcId="{B322F987-1918-4258-B161-91B05245BAF1}" destId="{6F4103B6-7A2B-47F2-8544-63CF967767D0}" srcOrd="1" destOrd="0" parTransId="{7E0C2048-5BAB-4E28-88A6-985A1074EC3C}" sibTransId="{5787E46F-DDBC-4F7C-A504-9E592491EFD2}"/>
    <dgm:cxn modelId="{4FF4B399-3C6B-4C55-A968-8FD7CD3FA9C3}" type="presOf" srcId="{7E0C2048-5BAB-4E28-88A6-985A1074EC3C}" destId="{5416DDFD-C85E-4FD7-9EEC-D4E86140422F}" srcOrd="0" destOrd="0" presId="urn:microsoft.com/office/officeart/2005/8/layout/hierarchy3"/>
    <dgm:cxn modelId="{E01FB2B8-8912-4E12-8039-D27DF78B2D0E}" type="presOf" srcId="{F410311B-E3F0-4EC9-8BDE-BF65AFA97A00}" destId="{1E7B1E75-437F-4285-8D56-8CDE4108EF38}" srcOrd="0" destOrd="0" presId="urn:microsoft.com/office/officeart/2005/8/layout/hierarchy3"/>
    <dgm:cxn modelId="{595230A5-F12F-4F62-9F98-188F8F4FD360}" type="presOf" srcId="{B6564B73-A615-4570-8DCE-5EBCCED3E411}" destId="{5D02BDF6-E2D3-46DD-BD86-2EF656F4E13C}" srcOrd="0" destOrd="0" presId="urn:microsoft.com/office/officeart/2005/8/layout/hierarchy3"/>
    <dgm:cxn modelId="{19C96370-FDDB-47A0-85E9-B58D20B93654}" srcId="{ADE8938C-8A8D-421D-A277-A03F57FB2F84}" destId="{79BAD914-1294-41EC-8A9B-BD67FB9F864E}" srcOrd="2" destOrd="0" parTransId="{14A5E248-DD13-4D21-8BCF-7492377CDAC2}" sibTransId="{5921B5ED-3CC1-482C-A555-813D5064C630}"/>
    <dgm:cxn modelId="{085EC110-4D04-46B5-9C4E-6AA8F8829082}" type="presOf" srcId="{ADE8938C-8A8D-421D-A277-A03F57FB2F84}" destId="{BCFD8B12-C3E6-42AE-8C93-524F81AB0717}" srcOrd="1" destOrd="0" presId="urn:microsoft.com/office/officeart/2005/8/layout/hierarchy3"/>
    <dgm:cxn modelId="{7E778218-FEDD-4DE9-90B9-34803417446F}" type="presOf" srcId="{89FA5D9B-74A6-49B9-99D3-1E9EB36078BF}" destId="{965A1B47-27BC-4865-89A9-486DF985112A}" srcOrd="0" destOrd="0" presId="urn:microsoft.com/office/officeart/2005/8/layout/hierarchy3"/>
    <dgm:cxn modelId="{919FB567-882B-41FE-B7E4-538C062CBFA9}" type="presOf" srcId="{AC0B73D7-449E-4F20-BD99-DB36C0DF6324}" destId="{9B75CA1D-9E3F-479D-ADB3-931414938296}" srcOrd="0" destOrd="0" presId="urn:microsoft.com/office/officeart/2005/8/layout/hierarchy3"/>
    <dgm:cxn modelId="{6F5EB826-B96C-4686-B528-02D366FB04A2}" type="presOf" srcId="{9AADE74A-C3BA-40B3-97E8-9A5EE45C0893}" destId="{17683D22-560C-4EC8-B6E0-3B40B5B29668}" srcOrd="0" destOrd="0" presId="urn:microsoft.com/office/officeart/2005/8/layout/hierarchy3"/>
    <dgm:cxn modelId="{399B4648-D9D1-448B-ADD9-89316DB867B2}" type="presOf" srcId="{969A520C-CE33-49E8-9F47-5063759E9A1D}" destId="{D600E288-C4E4-4C42-9858-990AE28A80D7}" srcOrd="0" destOrd="0" presId="urn:microsoft.com/office/officeart/2005/8/layout/hierarchy3"/>
    <dgm:cxn modelId="{A3AB5F7C-176B-40AD-B1A9-4A8683A9D3D6}" type="presParOf" srcId="{867D982B-DB8F-44C4-B145-8505535DFC2D}" destId="{2DC65E0E-D772-4A7E-A54D-07440C54421B}" srcOrd="0" destOrd="0" presId="urn:microsoft.com/office/officeart/2005/8/layout/hierarchy3"/>
    <dgm:cxn modelId="{37BBF823-3AF8-49E4-B1AC-34C20B724D26}" type="presParOf" srcId="{2DC65E0E-D772-4A7E-A54D-07440C54421B}" destId="{92A34B77-E22A-4A21-8EF2-6064D7352D02}" srcOrd="0" destOrd="0" presId="urn:microsoft.com/office/officeart/2005/8/layout/hierarchy3"/>
    <dgm:cxn modelId="{785CA55D-9941-40E5-9118-61A221B53462}" type="presParOf" srcId="{92A34B77-E22A-4A21-8EF2-6064D7352D02}" destId="{965A1B47-27BC-4865-89A9-486DF985112A}" srcOrd="0" destOrd="0" presId="urn:microsoft.com/office/officeart/2005/8/layout/hierarchy3"/>
    <dgm:cxn modelId="{7DAAA584-96BA-4818-B79D-4F2581F3172E}" type="presParOf" srcId="{92A34B77-E22A-4A21-8EF2-6064D7352D02}" destId="{F37231D2-6268-4CDB-A9AB-0C102DE74AC8}" srcOrd="1" destOrd="0" presId="urn:microsoft.com/office/officeart/2005/8/layout/hierarchy3"/>
    <dgm:cxn modelId="{4F8DE810-8869-4646-9C3E-9AF9882DD6E2}" type="presParOf" srcId="{2DC65E0E-D772-4A7E-A54D-07440C54421B}" destId="{92CBD535-508C-42FA-B1D9-935BDDD5E87E}" srcOrd="1" destOrd="0" presId="urn:microsoft.com/office/officeart/2005/8/layout/hierarchy3"/>
    <dgm:cxn modelId="{5C1E732B-1044-49C8-8761-AF75BD5660DD}" type="presParOf" srcId="{92CBD535-508C-42FA-B1D9-935BDDD5E87E}" destId="{E6693557-0509-46FD-824A-0B483E41ECBA}" srcOrd="0" destOrd="0" presId="urn:microsoft.com/office/officeart/2005/8/layout/hierarchy3"/>
    <dgm:cxn modelId="{E05C7CA8-B027-4344-B2E8-226FFA5ED8D4}" type="presParOf" srcId="{92CBD535-508C-42FA-B1D9-935BDDD5E87E}" destId="{D600E288-C4E4-4C42-9858-990AE28A80D7}" srcOrd="1" destOrd="0" presId="urn:microsoft.com/office/officeart/2005/8/layout/hierarchy3"/>
    <dgm:cxn modelId="{955CACA7-5D6B-45EE-9A09-2B537A0F194B}" type="presParOf" srcId="{92CBD535-508C-42FA-B1D9-935BDDD5E87E}" destId="{7022F392-796F-4F2A-B9A2-327AD77A6404}" srcOrd="2" destOrd="0" presId="urn:microsoft.com/office/officeart/2005/8/layout/hierarchy3"/>
    <dgm:cxn modelId="{A3667905-8002-47C4-B010-E66B15066DA9}" type="presParOf" srcId="{92CBD535-508C-42FA-B1D9-935BDDD5E87E}" destId="{86812F4A-8743-4749-8ACF-3D4DE8729954}" srcOrd="3" destOrd="0" presId="urn:microsoft.com/office/officeart/2005/8/layout/hierarchy3"/>
    <dgm:cxn modelId="{BC6AD563-55C9-4788-9832-96B4FB9EAB06}" type="presParOf" srcId="{92CBD535-508C-42FA-B1D9-935BDDD5E87E}" destId="{4766731A-A310-4B14-A2B4-6AE883653040}" srcOrd="4" destOrd="0" presId="urn:microsoft.com/office/officeart/2005/8/layout/hierarchy3"/>
    <dgm:cxn modelId="{DE2704AD-01FC-4E70-817C-84AF8B15008A}" type="presParOf" srcId="{92CBD535-508C-42FA-B1D9-935BDDD5E87E}" destId="{0F653B42-6F83-4495-8E95-DC21510D3F7B}" srcOrd="5" destOrd="0" presId="urn:microsoft.com/office/officeart/2005/8/layout/hierarchy3"/>
    <dgm:cxn modelId="{798D159F-B3C8-4B9A-975F-45391FF99231}" type="presParOf" srcId="{867D982B-DB8F-44C4-B145-8505535DFC2D}" destId="{677CC957-0F52-4C41-8363-F5636DBF798E}" srcOrd="1" destOrd="0" presId="urn:microsoft.com/office/officeart/2005/8/layout/hierarchy3"/>
    <dgm:cxn modelId="{CBF007A8-CACA-442B-81E2-3FF7F2D41E09}" type="presParOf" srcId="{677CC957-0F52-4C41-8363-F5636DBF798E}" destId="{E2CC01CF-C6D4-4382-87EC-02E1FEE18986}" srcOrd="0" destOrd="0" presId="urn:microsoft.com/office/officeart/2005/8/layout/hierarchy3"/>
    <dgm:cxn modelId="{04DBB5FC-9C4B-43C7-8A91-478829168C7F}" type="presParOf" srcId="{E2CC01CF-C6D4-4382-87EC-02E1FEE18986}" destId="{FB96A788-4182-43C1-B6AF-F912157BCE75}" srcOrd="0" destOrd="0" presId="urn:microsoft.com/office/officeart/2005/8/layout/hierarchy3"/>
    <dgm:cxn modelId="{D915026D-559D-4EB9-9295-A19810848528}" type="presParOf" srcId="{E2CC01CF-C6D4-4382-87EC-02E1FEE18986}" destId="{BCFD8B12-C3E6-42AE-8C93-524F81AB0717}" srcOrd="1" destOrd="0" presId="urn:microsoft.com/office/officeart/2005/8/layout/hierarchy3"/>
    <dgm:cxn modelId="{410A02D3-7EA8-4506-BC3F-D2D6EBE70629}" type="presParOf" srcId="{677CC957-0F52-4C41-8363-F5636DBF798E}" destId="{2D2B4048-7A85-49F3-BCBA-E45B08968D72}" srcOrd="1" destOrd="0" presId="urn:microsoft.com/office/officeart/2005/8/layout/hierarchy3"/>
    <dgm:cxn modelId="{9B73535E-C4DF-4579-92FE-3C32A08482DC}" type="presParOf" srcId="{2D2B4048-7A85-49F3-BCBA-E45B08968D72}" destId="{E1176C34-F867-4BE5-BD88-BA2DC296448A}" srcOrd="0" destOrd="0" presId="urn:microsoft.com/office/officeart/2005/8/layout/hierarchy3"/>
    <dgm:cxn modelId="{77D084BE-D47B-4078-9B8F-33D4B548BD99}" type="presParOf" srcId="{2D2B4048-7A85-49F3-BCBA-E45B08968D72}" destId="{7276FB22-2CCA-441B-9E92-0251BB71CA39}" srcOrd="1" destOrd="0" presId="urn:microsoft.com/office/officeart/2005/8/layout/hierarchy3"/>
    <dgm:cxn modelId="{E847ECA6-837F-4AAE-B3E9-910AF1FE9857}" type="presParOf" srcId="{2D2B4048-7A85-49F3-BCBA-E45B08968D72}" destId="{C8C07A23-396B-4E33-8CB3-2846C0DF015C}" srcOrd="2" destOrd="0" presId="urn:microsoft.com/office/officeart/2005/8/layout/hierarchy3"/>
    <dgm:cxn modelId="{20C3D94C-E7A7-4800-A00C-CE0AC2CFF32B}" type="presParOf" srcId="{2D2B4048-7A85-49F3-BCBA-E45B08968D72}" destId="{AE274B52-F5E9-4BE6-AFB4-4BBC7F62D7A4}" srcOrd="3" destOrd="0" presId="urn:microsoft.com/office/officeart/2005/8/layout/hierarchy3"/>
    <dgm:cxn modelId="{8214A532-8483-4823-917E-6A880828744F}" type="presParOf" srcId="{2D2B4048-7A85-49F3-BCBA-E45B08968D72}" destId="{9AF989B5-454F-48CA-8F96-4A2D398EC9E2}" srcOrd="4" destOrd="0" presId="urn:microsoft.com/office/officeart/2005/8/layout/hierarchy3"/>
    <dgm:cxn modelId="{A5E65C04-F8B9-4EB6-973A-B48C842C2B50}" type="presParOf" srcId="{2D2B4048-7A85-49F3-BCBA-E45B08968D72}" destId="{76D1E2EF-D675-4695-8A2A-1273466EEC8B}" srcOrd="5" destOrd="0" presId="urn:microsoft.com/office/officeart/2005/8/layout/hierarchy3"/>
    <dgm:cxn modelId="{A9C47D54-207A-48EF-91F6-B595A0B8E542}" type="presParOf" srcId="{867D982B-DB8F-44C4-B145-8505535DFC2D}" destId="{7D52F0B1-A9B4-4022-9411-6590B48F2EF8}" srcOrd="2" destOrd="0" presId="urn:microsoft.com/office/officeart/2005/8/layout/hierarchy3"/>
    <dgm:cxn modelId="{3F4FB77A-79B9-4021-BDB5-40EF5D0C9F91}" type="presParOf" srcId="{7D52F0B1-A9B4-4022-9411-6590B48F2EF8}" destId="{D4AF6FB7-28DF-4CB8-8D37-8DC0D7DBDDFA}" srcOrd="0" destOrd="0" presId="urn:microsoft.com/office/officeart/2005/8/layout/hierarchy3"/>
    <dgm:cxn modelId="{C27D7626-30BA-40AC-801C-95B1ADA2BCCB}" type="presParOf" srcId="{D4AF6FB7-28DF-4CB8-8D37-8DC0D7DBDDFA}" destId="{FD971D3B-9C4B-456A-B65B-C167F8DA115F}" srcOrd="0" destOrd="0" presId="urn:microsoft.com/office/officeart/2005/8/layout/hierarchy3"/>
    <dgm:cxn modelId="{BA19AB3D-4B4E-43B6-A4D4-04B6A41BCDCF}" type="presParOf" srcId="{D4AF6FB7-28DF-4CB8-8D37-8DC0D7DBDDFA}" destId="{77E3E00F-43E3-4FFB-88D4-077FA60D9376}" srcOrd="1" destOrd="0" presId="urn:microsoft.com/office/officeart/2005/8/layout/hierarchy3"/>
    <dgm:cxn modelId="{22ABCF36-D5D8-4381-A7A8-CAEAACE191C7}" type="presParOf" srcId="{7D52F0B1-A9B4-4022-9411-6590B48F2EF8}" destId="{86FC8F20-EFE1-4A58-B414-ABCE02D70189}" srcOrd="1" destOrd="0" presId="urn:microsoft.com/office/officeart/2005/8/layout/hierarchy3"/>
    <dgm:cxn modelId="{2277DDDC-82AF-4AAB-AFF9-6EB70BA8A1EF}" type="presParOf" srcId="{86FC8F20-EFE1-4A58-B414-ABCE02D70189}" destId="{C4DE2B08-54BA-4D39-8CE5-63BE0FE01650}" srcOrd="0" destOrd="0" presId="urn:microsoft.com/office/officeart/2005/8/layout/hierarchy3"/>
    <dgm:cxn modelId="{815E659F-6F17-4D2C-934D-F8855377B3FD}" type="presParOf" srcId="{86FC8F20-EFE1-4A58-B414-ABCE02D70189}" destId="{17683D22-560C-4EC8-B6E0-3B40B5B29668}" srcOrd="1" destOrd="0" presId="urn:microsoft.com/office/officeart/2005/8/layout/hierarchy3"/>
    <dgm:cxn modelId="{1EDC9C00-9EB0-4FF7-B28C-443731301E39}" type="presParOf" srcId="{86FC8F20-EFE1-4A58-B414-ABCE02D70189}" destId="{5416DDFD-C85E-4FD7-9EEC-D4E86140422F}" srcOrd="2" destOrd="0" presId="urn:microsoft.com/office/officeart/2005/8/layout/hierarchy3"/>
    <dgm:cxn modelId="{B3E79035-F424-4E8E-B189-7092EE76E364}" type="presParOf" srcId="{86FC8F20-EFE1-4A58-B414-ABCE02D70189}" destId="{B27404B9-30E1-475F-8FE1-9118CC83AD56}" srcOrd="3" destOrd="0" presId="urn:microsoft.com/office/officeart/2005/8/layout/hierarchy3"/>
    <dgm:cxn modelId="{0D7AA205-F2D6-4026-96BA-EF78F5D0DE66}" type="presParOf" srcId="{86FC8F20-EFE1-4A58-B414-ABCE02D70189}" destId="{8A010445-EBDA-442E-8DEA-1134F303E950}" srcOrd="4" destOrd="0" presId="urn:microsoft.com/office/officeart/2005/8/layout/hierarchy3"/>
    <dgm:cxn modelId="{18BF7F3C-3BFB-4797-B678-773000D5DACA}" type="presParOf" srcId="{86FC8F20-EFE1-4A58-B414-ABCE02D70189}" destId="{D152C81A-19F3-468D-A1DB-CC57F731C7E4}" srcOrd="5" destOrd="0" presId="urn:microsoft.com/office/officeart/2005/8/layout/hierarchy3"/>
    <dgm:cxn modelId="{940FCAE7-FDBD-4496-8113-06717DFF4873}" type="presParOf" srcId="{867D982B-DB8F-44C4-B145-8505535DFC2D}" destId="{F23C4A51-BA62-47FA-B88A-F02BE55638FF}" srcOrd="3" destOrd="0" presId="urn:microsoft.com/office/officeart/2005/8/layout/hierarchy3"/>
    <dgm:cxn modelId="{9A5BA969-D7F1-4314-8943-194F276BD92A}" type="presParOf" srcId="{F23C4A51-BA62-47FA-B88A-F02BE55638FF}" destId="{EC93C574-6504-4B6F-8CAB-600401D68D0B}" srcOrd="0" destOrd="0" presId="urn:microsoft.com/office/officeart/2005/8/layout/hierarchy3"/>
    <dgm:cxn modelId="{28CDE17C-738C-4554-997E-E9CCDAF2E4BD}" type="presParOf" srcId="{EC93C574-6504-4B6F-8CAB-600401D68D0B}" destId="{1E7B1E75-437F-4285-8D56-8CDE4108EF38}" srcOrd="0" destOrd="0" presId="urn:microsoft.com/office/officeart/2005/8/layout/hierarchy3"/>
    <dgm:cxn modelId="{4A852809-15F7-4595-AB7E-5AF7B729DFBB}" type="presParOf" srcId="{EC93C574-6504-4B6F-8CAB-600401D68D0B}" destId="{74461615-4992-46FE-842D-03FCA72B01AA}" srcOrd="1" destOrd="0" presId="urn:microsoft.com/office/officeart/2005/8/layout/hierarchy3"/>
    <dgm:cxn modelId="{356499A0-8774-421B-A238-92C5DBA4C0ED}" type="presParOf" srcId="{F23C4A51-BA62-47FA-B88A-F02BE55638FF}" destId="{55C4A9E2-C885-4158-8419-C08CAFC80A06}" srcOrd="1" destOrd="0" presId="urn:microsoft.com/office/officeart/2005/8/layout/hierarchy3"/>
    <dgm:cxn modelId="{6AF89537-7500-48BF-B5DA-EB686D02877E}" type="presParOf" srcId="{55C4A9E2-C885-4158-8419-C08CAFC80A06}" destId="{347786C6-10A6-4BD6-900A-D57151915F3B}" srcOrd="0" destOrd="0" presId="urn:microsoft.com/office/officeart/2005/8/layout/hierarchy3"/>
    <dgm:cxn modelId="{AA97881C-FC05-4999-B72A-0B8F4DCB6120}" type="presParOf" srcId="{55C4A9E2-C885-4158-8419-C08CAFC80A06}" destId="{5D02BDF6-E2D3-46DD-BD86-2EF656F4E13C}" srcOrd="1" destOrd="0" presId="urn:microsoft.com/office/officeart/2005/8/layout/hierarchy3"/>
    <dgm:cxn modelId="{4A6DD925-1549-43E2-94CE-3DE24A7AD28B}" type="presParOf" srcId="{55C4A9E2-C885-4158-8419-C08CAFC80A06}" destId="{1A810832-5B0C-4EB2-A507-74C070A4D8A8}" srcOrd="2" destOrd="0" presId="urn:microsoft.com/office/officeart/2005/8/layout/hierarchy3"/>
    <dgm:cxn modelId="{D2EAE8E4-6248-4482-A98A-8F4836EEB04C}" type="presParOf" srcId="{55C4A9E2-C885-4158-8419-C08CAFC80A06}" destId="{8334CF1E-8DB2-4F37-93C2-933DAC4069B1}" srcOrd="3" destOrd="0" presId="urn:microsoft.com/office/officeart/2005/8/layout/hierarchy3"/>
    <dgm:cxn modelId="{B97039CC-6033-4441-9B14-BC45DC7B9E08}" type="presParOf" srcId="{55C4A9E2-C885-4158-8419-C08CAFC80A06}" destId="{57930FDE-2C8A-4223-8963-AA786DD4F233}" srcOrd="4" destOrd="0" presId="urn:microsoft.com/office/officeart/2005/8/layout/hierarchy3"/>
    <dgm:cxn modelId="{B6B709E8-5D84-4747-B063-8F789FA6B0FA}" type="presParOf" srcId="{55C4A9E2-C885-4158-8419-C08CAFC80A06}" destId="{9B75CA1D-9E3F-479D-ADB3-931414938296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A1B47-27BC-4865-89A9-486DF985112A}">
      <dsp:nvSpPr>
        <dsp:cNvPr id="0" name=""/>
        <dsp:cNvSpPr/>
      </dsp:nvSpPr>
      <dsp:spPr>
        <a:xfrm>
          <a:off x="1506" y="206334"/>
          <a:ext cx="1731912" cy="8659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000" b="1" kern="1200" dirty="0" smtClean="0">
              <a:latin typeface="黑体" pitchFamily="49" charset="-122"/>
              <a:ea typeface="黑体" pitchFamily="49" charset="-122"/>
            </a:rPr>
            <a:t>数学特点</a:t>
          </a:r>
          <a:endParaRPr lang="zh-CN" altLang="en-US" sz="3000" b="1" kern="1200" dirty="0">
            <a:latin typeface="黑体" pitchFamily="49" charset="-122"/>
            <a:ea typeface="黑体" pitchFamily="49" charset="-122"/>
          </a:endParaRPr>
        </a:p>
      </dsp:txBody>
      <dsp:txXfrm>
        <a:off x="26869" y="231697"/>
        <a:ext cx="1681186" cy="815230"/>
      </dsp:txXfrm>
    </dsp:sp>
    <dsp:sp modelId="{E6693557-0509-46FD-824A-0B483E41ECBA}">
      <dsp:nvSpPr>
        <dsp:cNvPr id="0" name=""/>
        <dsp:cNvSpPr/>
      </dsp:nvSpPr>
      <dsp:spPr>
        <a:xfrm>
          <a:off x="174698" y="1072291"/>
          <a:ext cx="173191" cy="649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9467"/>
              </a:lnTo>
              <a:lnTo>
                <a:pt x="173191" y="6494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00E288-C4E4-4C42-9858-990AE28A80D7}">
      <dsp:nvSpPr>
        <dsp:cNvPr id="0" name=""/>
        <dsp:cNvSpPr/>
      </dsp:nvSpPr>
      <dsp:spPr>
        <a:xfrm>
          <a:off x="347889" y="1288780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b="1" kern="1200" dirty="0" smtClean="0">
              <a:latin typeface="黑体" pitchFamily="49" charset="-122"/>
              <a:ea typeface="黑体" pitchFamily="49" charset="-122"/>
            </a:rPr>
            <a:t>抽象性</a:t>
          </a:r>
          <a:endParaRPr lang="zh-CN" altLang="en-US" sz="2500" b="1" kern="1200" dirty="0">
            <a:latin typeface="黑体" pitchFamily="49" charset="-122"/>
            <a:ea typeface="黑体" pitchFamily="49" charset="-122"/>
          </a:endParaRPr>
        </a:p>
      </dsp:txBody>
      <dsp:txXfrm>
        <a:off x="373252" y="1314143"/>
        <a:ext cx="1334804" cy="815230"/>
      </dsp:txXfrm>
    </dsp:sp>
    <dsp:sp modelId="{7022F392-796F-4F2A-B9A2-327AD77A6404}">
      <dsp:nvSpPr>
        <dsp:cNvPr id="0" name=""/>
        <dsp:cNvSpPr/>
      </dsp:nvSpPr>
      <dsp:spPr>
        <a:xfrm>
          <a:off x="174698" y="1072291"/>
          <a:ext cx="173191" cy="1731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1912"/>
              </a:lnTo>
              <a:lnTo>
                <a:pt x="173191" y="17319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812F4A-8743-4749-8ACF-3D4DE8729954}">
      <dsp:nvSpPr>
        <dsp:cNvPr id="0" name=""/>
        <dsp:cNvSpPr/>
      </dsp:nvSpPr>
      <dsp:spPr>
        <a:xfrm>
          <a:off x="347889" y="2371226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b="1" kern="1200" dirty="0" smtClean="0">
              <a:latin typeface="黑体" pitchFamily="49" charset="-122"/>
              <a:ea typeface="黑体" pitchFamily="49" charset="-122"/>
            </a:rPr>
            <a:t>严谨性</a:t>
          </a:r>
          <a:endParaRPr lang="zh-CN" altLang="en-US" sz="2500" b="1" kern="1200" dirty="0">
            <a:latin typeface="黑体" pitchFamily="49" charset="-122"/>
            <a:ea typeface="黑体" pitchFamily="49" charset="-122"/>
          </a:endParaRPr>
        </a:p>
      </dsp:txBody>
      <dsp:txXfrm>
        <a:off x="373252" y="2396589"/>
        <a:ext cx="1334804" cy="815230"/>
      </dsp:txXfrm>
    </dsp:sp>
    <dsp:sp modelId="{4766731A-A310-4B14-A2B4-6AE883653040}">
      <dsp:nvSpPr>
        <dsp:cNvPr id="0" name=""/>
        <dsp:cNvSpPr/>
      </dsp:nvSpPr>
      <dsp:spPr>
        <a:xfrm>
          <a:off x="174698" y="1072291"/>
          <a:ext cx="173191" cy="2814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4358"/>
              </a:lnTo>
              <a:lnTo>
                <a:pt x="173191" y="28143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653B42-6F83-4495-8E95-DC21510D3F7B}">
      <dsp:nvSpPr>
        <dsp:cNvPr id="0" name=""/>
        <dsp:cNvSpPr/>
      </dsp:nvSpPr>
      <dsp:spPr>
        <a:xfrm>
          <a:off x="347889" y="3453671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b="1" kern="1200" dirty="0" smtClean="0">
              <a:latin typeface="黑体" pitchFamily="49" charset="-122"/>
              <a:ea typeface="黑体" pitchFamily="49" charset="-122"/>
            </a:rPr>
            <a:t>应用性</a:t>
          </a:r>
          <a:endParaRPr lang="zh-CN" altLang="en-US" sz="2500" b="1" kern="1200" dirty="0">
            <a:latin typeface="黑体" pitchFamily="49" charset="-122"/>
            <a:ea typeface="黑体" pitchFamily="49" charset="-122"/>
          </a:endParaRPr>
        </a:p>
      </dsp:txBody>
      <dsp:txXfrm>
        <a:off x="373252" y="3479034"/>
        <a:ext cx="1334804" cy="815230"/>
      </dsp:txXfrm>
    </dsp:sp>
    <dsp:sp modelId="{FB96A788-4182-43C1-B6AF-F912157BCE75}">
      <dsp:nvSpPr>
        <dsp:cNvPr id="0" name=""/>
        <dsp:cNvSpPr/>
      </dsp:nvSpPr>
      <dsp:spPr>
        <a:xfrm>
          <a:off x="2166397" y="206334"/>
          <a:ext cx="1731912" cy="8659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000" b="1" kern="1200" dirty="0" smtClean="0">
              <a:latin typeface="黑体" pitchFamily="49" charset="-122"/>
              <a:ea typeface="黑体" pitchFamily="49" charset="-122"/>
            </a:rPr>
            <a:t>核心素养</a:t>
          </a:r>
          <a:endParaRPr lang="zh-CN" altLang="en-US" sz="3000" b="1" kern="1200" dirty="0">
            <a:latin typeface="黑体" pitchFamily="49" charset="-122"/>
            <a:ea typeface="黑体" pitchFamily="49" charset="-122"/>
          </a:endParaRPr>
        </a:p>
      </dsp:txBody>
      <dsp:txXfrm>
        <a:off x="2191760" y="231697"/>
        <a:ext cx="1681186" cy="815230"/>
      </dsp:txXfrm>
    </dsp:sp>
    <dsp:sp modelId="{E1176C34-F867-4BE5-BD88-BA2DC296448A}">
      <dsp:nvSpPr>
        <dsp:cNvPr id="0" name=""/>
        <dsp:cNvSpPr/>
      </dsp:nvSpPr>
      <dsp:spPr>
        <a:xfrm>
          <a:off x="2339589" y="1072291"/>
          <a:ext cx="173191" cy="649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9467"/>
              </a:lnTo>
              <a:lnTo>
                <a:pt x="173191" y="6494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76FB22-2CCA-441B-9E92-0251BB71CA39}">
      <dsp:nvSpPr>
        <dsp:cNvPr id="0" name=""/>
        <dsp:cNvSpPr/>
      </dsp:nvSpPr>
      <dsp:spPr>
        <a:xfrm>
          <a:off x="2512780" y="1288780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b="1" kern="1200" dirty="0" smtClean="0">
              <a:latin typeface="黑体" pitchFamily="49" charset="-122"/>
              <a:ea typeface="黑体" pitchFamily="49" charset="-122"/>
            </a:rPr>
            <a:t>数学抽象</a:t>
          </a:r>
          <a:endParaRPr lang="zh-CN" altLang="en-US" sz="2500" b="1" kern="1200" dirty="0">
            <a:latin typeface="黑体" pitchFamily="49" charset="-122"/>
            <a:ea typeface="黑体" pitchFamily="49" charset="-122"/>
          </a:endParaRPr>
        </a:p>
      </dsp:txBody>
      <dsp:txXfrm>
        <a:off x="2538143" y="1314143"/>
        <a:ext cx="1334804" cy="815230"/>
      </dsp:txXfrm>
    </dsp:sp>
    <dsp:sp modelId="{C8C07A23-396B-4E33-8CB3-2846C0DF015C}">
      <dsp:nvSpPr>
        <dsp:cNvPr id="0" name=""/>
        <dsp:cNvSpPr/>
      </dsp:nvSpPr>
      <dsp:spPr>
        <a:xfrm>
          <a:off x="2339589" y="1072291"/>
          <a:ext cx="173191" cy="1731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1912"/>
              </a:lnTo>
              <a:lnTo>
                <a:pt x="173191" y="17319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74B52-F5E9-4BE6-AFB4-4BBC7F62D7A4}">
      <dsp:nvSpPr>
        <dsp:cNvPr id="0" name=""/>
        <dsp:cNvSpPr/>
      </dsp:nvSpPr>
      <dsp:spPr>
        <a:xfrm>
          <a:off x="2512780" y="2371226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b="1" kern="1200" dirty="0" smtClean="0">
              <a:latin typeface="黑体" pitchFamily="49" charset="-122"/>
              <a:ea typeface="黑体" pitchFamily="49" charset="-122"/>
            </a:rPr>
            <a:t>逻辑推理</a:t>
          </a:r>
          <a:endParaRPr lang="zh-CN" altLang="en-US" sz="2500" b="1" kern="1200" dirty="0">
            <a:latin typeface="黑体" pitchFamily="49" charset="-122"/>
            <a:ea typeface="黑体" pitchFamily="49" charset="-122"/>
          </a:endParaRPr>
        </a:p>
      </dsp:txBody>
      <dsp:txXfrm>
        <a:off x="2538143" y="2396589"/>
        <a:ext cx="1334804" cy="815230"/>
      </dsp:txXfrm>
    </dsp:sp>
    <dsp:sp modelId="{9AF989B5-454F-48CA-8F96-4A2D398EC9E2}">
      <dsp:nvSpPr>
        <dsp:cNvPr id="0" name=""/>
        <dsp:cNvSpPr/>
      </dsp:nvSpPr>
      <dsp:spPr>
        <a:xfrm>
          <a:off x="2339589" y="1072291"/>
          <a:ext cx="173191" cy="2814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4358"/>
              </a:lnTo>
              <a:lnTo>
                <a:pt x="173191" y="28143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1E2EF-D675-4695-8A2A-1273466EEC8B}">
      <dsp:nvSpPr>
        <dsp:cNvPr id="0" name=""/>
        <dsp:cNvSpPr/>
      </dsp:nvSpPr>
      <dsp:spPr>
        <a:xfrm>
          <a:off x="2512780" y="3453671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b="1" kern="1200" dirty="0" smtClean="0">
              <a:latin typeface="黑体" pitchFamily="49" charset="-122"/>
              <a:ea typeface="黑体" pitchFamily="49" charset="-122"/>
            </a:rPr>
            <a:t>数学建模</a:t>
          </a:r>
          <a:endParaRPr lang="zh-CN" altLang="en-US" sz="2500" b="1" kern="1200" dirty="0">
            <a:latin typeface="黑体" pitchFamily="49" charset="-122"/>
            <a:ea typeface="黑体" pitchFamily="49" charset="-122"/>
          </a:endParaRPr>
        </a:p>
      </dsp:txBody>
      <dsp:txXfrm>
        <a:off x="2538143" y="3479034"/>
        <a:ext cx="1334804" cy="815230"/>
      </dsp:txXfrm>
    </dsp:sp>
    <dsp:sp modelId="{FD971D3B-9C4B-456A-B65B-C167F8DA115F}">
      <dsp:nvSpPr>
        <dsp:cNvPr id="0" name=""/>
        <dsp:cNvSpPr/>
      </dsp:nvSpPr>
      <dsp:spPr>
        <a:xfrm>
          <a:off x="4331289" y="206334"/>
          <a:ext cx="1731912" cy="8659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000" b="1" kern="1200" dirty="0" smtClean="0">
              <a:latin typeface="黑体" pitchFamily="49" charset="-122"/>
              <a:ea typeface="黑体" pitchFamily="49" charset="-122"/>
            </a:rPr>
            <a:t>核心素养</a:t>
          </a:r>
          <a:endParaRPr lang="zh-CN" altLang="en-US" sz="3000" b="1" kern="1200" dirty="0">
            <a:latin typeface="黑体" pitchFamily="49" charset="-122"/>
            <a:ea typeface="黑体" pitchFamily="49" charset="-122"/>
          </a:endParaRPr>
        </a:p>
      </dsp:txBody>
      <dsp:txXfrm>
        <a:off x="4356652" y="231697"/>
        <a:ext cx="1681186" cy="815230"/>
      </dsp:txXfrm>
    </dsp:sp>
    <dsp:sp modelId="{C4DE2B08-54BA-4D39-8CE5-63BE0FE01650}">
      <dsp:nvSpPr>
        <dsp:cNvPr id="0" name=""/>
        <dsp:cNvSpPr/>
      </dsp:nvSpPr>
      <dsp:spPr>
        <a:xfrm>
          <a:off x="4504480" y="1072291"/>
          <a:ext cx="173191" cy="649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9467"/>
              </a:lnTo>
              <a:lnTo>
                <a:pt x="173191" y="6494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683D22-560C-4EC8-B6E0-3B40B5B29668}">
      <dsp:nvSpPr>
        <dsp:cNvPr id="0" name=""/>
        <dsp:cNvSpPr/>
      </dsp:nvSpPr>
      <dsp:spPr>
        <a:xfrm>
          <a:off x="4677671" y="1288780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b="1" kern="1200" dirty="0" smtClean="0">
              <a:latin typeface="黑体" pitchFamily="49" charset="-122"/>
              <a:ea typeface="黑体" pitchFamily="49" charset="-122"/>
            </a:rPr>
            <a:t>数学运算</a:t>
          </a:r>
          <a:endParaRPr lang="zh-CN" altLang="en-US" sz="2500" b="1" kern="1200" dirty="0">
            <a:latin typeface="黑体" pitchFamily="49" charset="-122"/>
            <a:ea typeface="黑体" pitchFamily="49" charset="-122"/>
          </a:endParaRPr>
        </a:p>
      </dsp:txBody>
      <dsp:txXfrm>
        <a:off x="4703034" y="1314143"/>
        <a:ext cx="1334804" cy="815230"/>
      </dsp:txXfrm>
    </dsp:sp>
    <dsp:sp modelId="{5416DDFD-C85E-4FD7-9EEC-D4E86140422F}">
      <dsp:nvSpPr>
        <dsp:cNvPr id="0" name=""/>
        <dsp:cNvSpPr/>
      </dsp:nvSpPr>
      <dsp:spPr>
        <a:xfrm>
          <a:off x="4504480" y="1072291"/>
          <a:ext cx="173191" cy="1731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1912"/>
              </a:lnTo>
              <a:lnTo>
                <a:pt x="173191" y="17319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7404B9-30E1-475F-8FE1-9118CC83AD56}">
      <dsp:nvSpPr>
        <dsp:cNvPr id="0" name=""/>
        <dsp:cNvSpPr/>
      </dsp:nvSpPr>
      <dsp:spPr>
        <a:xfrm>
          <a:off x="4677671" y="2371226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b="1" kern="1200" dirty="0" smtClean="0">
              <a:latin typeface="黑体" pitchFamily="49" charset="-122"/>
              <a:ea typeface="黑体" pitchFamily="49" charset="-122"/>
            </a:rPr>
            <a:t>直观想象</a:t>
          </a:r>
          <a:endParaRPr lang="zh-CN" altLang="en-US" sz="2500" b="1" kern="1200" dirty="0">
            <a:latin typeface="黑体" pitchFamily="49" charset="-122"/>
            <a:ea typeface="黑体" pitchFamily="49" charset="-122"/>
          </a:endParaRPr>
        </a:p>
      </dsp:txBody>
      <dsp:txXfrm>
        <a:off x="4703034" y="2396589"/>
        <a:ext cx="1334804" cy="815230"/>
      </dsp:txXfrm>
    </dsp:sp>
    <dsp:sp modelId="{8A010445-EBDA-442E-8DEA-1134F303E950}">
      <dsp:nvSpPr>
        <dsp:cNvPr id="0" name=""/>
        <dsp:cNvSpPr/>
      </dsp:nvSpPr>
      <dsp:spPr>
        <a:xfrm>
          <a:off x="4504480" y="1072291"/>
          <a:ext cx="173191" cy="2814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4358"/>
              </a:lnTo>
              <a:lnTo>
                <a:pt x="173191" y="28143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52C81A-19F3-468D-A1DB-CC57F731C7E4}">
      <dsp:nvSpPr>
        <dsp:cNvPr id="0" name=""/>
        <dsp:cNvSpPr/>
      </dsp:nvSpPr>
      <dsp:spPr>
        <a:xfrm>
          <a:off x="4677671" y="3453671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b="1" kern="1200" dirty="0" smtClean="0">
              <a:latin typeface="黑体" pitchFamily="49" charset="-122"/>
              <a:ea typeface="黑体" pitchFamily="49" charset="-122"/>
            </a:rPr>
            <a:t>数据分析</a:t>
          </a:r>
          <a:endParaRPr lang="zh-CN" altLang="en-US" sz="2500" b="1" kern="1200" dirty="0">
            <a:latin typeface="黑体" pitchFamily="49" charset="-122"/>
            <a:ea typeface="黑体" pitchFamily="49" charset="-122"/>
          </a:endParaRPr>
        </a:p>
      </dsp:txBody>
      <dsp:txXfrm>
        <a:off x="4703034" y="3479034"/>
        <a:ext cx="1334804" cy="815230"/>
      </dsp:txXfrm>
    </dsp:sp>
    <dsp:sp modelId="{1E7B1E75-437F-4285-8D56-8CDE4108EF38}">
      <dsp:nvSpPr>
        <dsp:cNvPr id="0" name=""/>
        <dsp:cNvSpPr/>
      </dsp:nvSpPr>
      <dsp:spPr>
        <a:xfrm>
          <a:off x="6496180" y="206334"/>
          <a:ext cx="1731912" cy="8659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000" b="1" kern="1200" dirty="0" smtClean="0">
              <a:latin typeface="黑体" pitchFamily="49" charset="-122"/>
              <a:ea typeface="黑体" pitchFamily="49" charset="-122"/>
            </a:rPr>
            <a:t>具体内容</a:t>
          </a:r>
          <a:endParaRPr lang="zh-CN" altLang="en-US" sz="3000" b="1" kern="1200" dirty="0">
            <a:latin typeface="黑体" pitchFamily="49" charset="-122"/>
            <a:ea typeface="黑体" pitchFamily="49" charset="-122"/>
          </a:endParaRPr>
        </a:p>
      </dsp:txBody>
      <dsp:txXfrm>
        <a:off x="6521543" y="231697"/>
        <a:ext cx="1681186" cy="815230"/>
      </dsp:txXfrm>
    </dsp:sp>
    <dsp:sp modelId="{347786C6-10A6-4BD6-900A-D57151915F3B}">
      <dsp:nvSpPr>
        <dsp:cNvPr id="0" name=""/>
        <dsp:cNvSpPr/>
      </dsp:nvSpPr>
      <dsp:spPr>
        <a:xfrm>
          <a:off x="6669371" y="1072291"/>
          <a:ext cx="173191" cy="649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9467"/>
              </a:lnTo>
              <a:lnTo>
                <a:pt x="173191" y="6494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02BDF6-E2D3-46DD-BD86-2EF656F4E13C}">
      <dsp:nvSpPr>
        <dsp:cNvPr id="0" name=""/>
        <dsp:cNvSpPr/>
      </dsp:nvSpPr>
      <dsp:spPr>
        <a:xfrm>
          <a:off x="6842562" y="1288780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b="1" kern="1200" dirty="0" smtClean="0">
              <a:latin typeface="黑体" pitchFamily="49" charset="-122"/>
              <a:ea typeface="黑体" pitchFamily="49" charset="-122"/>
            </a:rPr>
            <a:t>代数</a:t>
          </a:r>
          <a:endParaRPr lang="zh-CN" altLang="en-US" sz="2500" b="1" kern="1200" dirty="0">
            <a:latin typeface="黑体" pitchFamily="49" charset="-122"/>
            <a:ea typeface="黑体" pitchFamily="49" charset="-122"/>
          </a:endParaRPr>
        </a:p>
      </dsp:txBody>
      <dsp:txXfrm>
        <a:off x="6867925" y="1314143"/>
        <a:ext cx="1334804" cy="815230"/>
      </dsp:txXfrm>
    </dsp:sp>
    <dsp:sp modelId="{1A810832-5B0C-4EB2-A507-74C070A4D8A8}">
      <dsp:nvSpPr>
        <dsp:cNvPr id="0" name=""/>
        <dsp:cNvSpPr/>
      </dsp:nvSpPr>
      <dsp:spPr>
        <a:xfrm>
          <a:off x="6669371" y="1072291"/>
          <a:ext cx="173191" cy="1731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1912"/>
              </a:lnTo>
              <a:lnTo>
                <a:pt x="173191" y="17319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34CF1E-8DB2-4F37-93C2-933DAC4069B1}">
      <dsp:nvSpPr>
        <dsp:cNvPr id="0" name=""/>
        <dsp:cNvSpPr/>
      </dsp:nvSpPr>
      <dsp:spPr>
        <a:xfrm>
          <a:off x="6842562" y="2371226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b="1" kern="1200" dirty="0" smtClean="0">
              <a:latin typeface="黑体" pitchFamily="49" charset="-122"/>
              <a:ea typeface="黑体" pitchFamily="49" charset="-122"/>
            </a:rPr>
            <a:t>几何</a:t>
          </a:r>
          <a:endParaRPr lang="zh-CN" altLang="en-US" sz="2500" b="1" kern="1200" dirty="0">
            <a:latin typeface="黑体" pitchFamily="49" charset="-122"/>
            <a:ea typeface="黑体" pitchFamily="49" charset="-122"/>
          </a:endParaRPr>
        </a:p>
      </dsp:txBody>
      <dsp:txXfrm>
        <a:off x="6867925" y="2396589"/>
        <a:ext cx="1334804" cy="815230"/>
      </dsp:txXfrm>
    </dsp:sp>
    <dsp:sp modelId="{57930FDE-2C8A-4223-8963-AA786DD4F233}">
      <dsp:nvSpPr>
        <dsp:cNvPr id="0" name=""/>
        <dsp:cNvSpPr/>
      </dsp:nvSpPr>
      <dsp:spPr>
        <a:xfrm>
          <a:off x="6669371" y="1072291"/>
          <a:ext cx="173191" cy="2814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4358"/>
              </a:lnTo>
              <a:lnTo>
                <a:pt x="173191" y="28143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5CA1D-9E3F-479D-ADB3-931414938296}">
      <dsp:nvSpPr>
        <dsp:cNvPr id="0" name=""/>
        <dsp:cNvSpPr/>
      </dsp:nvSpPr>
      <dsp:spPr>
        <a:xfrm>
          <a:off x="6842562" y="3453671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b="1" kern="1200" dirty="0" smtClean="0">
              <a:latin typeface="黑体" pitchFamily="49" charset="-122"/>
              <a:ea typeface="黑体" pitchFamily="49" charset="-122"/>
            </a:rPr>
            <a:t>统计概率</a:t>
          </a:r>
          <a:endParaRPr lang="zh-CN" altLang="en-US" sz="2500" b="1" kern="1200" dirty="0">
            <a:latin typeface="黑体" pitchFamily="49" charset="-122"/>
            <a:ea typeface="黑体" pitchFamily="49" charset="-122"/>
          </a:endParaRPr>
        </a:p>
      </dsp:txBody>
      <dsp:txXfrm>
        <a:off x="6867925" y="3479034"/>
        <a:ext cx="1334804" cy="8152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&#20004;&#20010;&#24179;&#38754;&#22402;&#30452;&#30340;&#24615;&#36136;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&#19977;&#35282;&#20989;&#25968;&#30340;&#27010;&#24565;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&#35299;&#26512;&#20960;&#20309;&#21021;&#27493;&#22791;&#35838;&#24605;&#32771;&#39064;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detail.tmall.com/item.htm?spm=0.0.0.0.XKQVdE&amp;id=556861049242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https://www.amazon.cn/" TargetMode="Externa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886967"/>
            <a:ext cx="8784976" cy="1470025"/>
          </a:xfrm>
        </p:spPr>
        <p:txBody>
          <a:bodyPr>
            <a:normAutofit fontScale="90000"/>
          </a:bodyPr>
          <a:lstStyle/>
          <a:p>
            <a:r>
              <a:rPr lang="zh-CN" altLang="en-US" sz="53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核心素养</a:t>
            </a:r>
            <a:r>
              <a:rPr lang="zh-CN" altLang="en-US" sz="53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导向</a:t>
            </a:r>
            <a:r>
              <a:rPr lang="zh-CN" altLang="en-US" sz="53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</a:t>
            </a:r>
            <a:r>
              <a:rPr lang="en-US" altLang="zh-CN" sz="53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/>
            </a:r>
            <a:br>
              <a:rPr lang="en-US" altLang="zh-CN" sz="53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</a:br>
            <a:r>
              <a:rPr lang="zh-CN" altLang="en-US" sz="53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高中数学教学变革</a:t>
            </a:r>
            <a:r>
              <a:rPr lang="en-US" altLang="zh-CN" sz="53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endParaRPr lang="zh-CN" altLang="en-US" sz="3600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752600"/>
          </a:xfrm>
        </p:spPr>
        <p:txBody>
          <a:bodyPr/>
          <a:lstStyle/>
          <a:p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人民教育出版社  章建跃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zhangjy@pep.com.cn</a:t>
            </a:r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0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二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、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关于落实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核心素养的思考</a:t>
            </a:r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．</a:t>
            </a:r>
            <a:r>
              <a:rPr lang="zh-CN" altLang="zh-CN" b="1" dirty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理性思维是</a:t>
            </a:r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数学素养</a:t>
            </a:r>
            <a:r>
              <a:rPr lang="zh-CN" altLang="zh-CN" b="1" dirty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</a:t>
            </a:r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灵魂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发展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学生的理性思维（特别是逻辑思维），使学生学会有逻辑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地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、创造性地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思考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，学会使用数学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语言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表达与交流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成为善于认识和解决问题的人才，是数学课程的主要任务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回归数学的本质，体现数学的思考方式：以典型、简单的数学对象为载体，在数学知识的发生发展过程中，培养学生的理性思维，发展学生的数学学科核心素养。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43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例</a:t>
            </a: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 几何教材中蕴含的理性思维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从最基本的开始：如何研究“相交线”</a:t>
            </a:r>
            <a:endParaRPr lang="en-US" altLang="zh-CN" sz="4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研究对象是什么？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两条直线相交所形成的几何图形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研究对象的抽象</a:t>
            </a: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什么叫“相交线”？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接下来的研究</a:t>
            </a:r>
            <a:r>
              <a:rPr lang="zh-CN" altLang="en-US" b="1" dirty="0">
                <a:latin typeface="黑体" pitchFamily="49" charset="-122"/>
                <a:ea typeface="黑体" pitchFamily="49" charset="-122"/>
              </a:rPr>
              <a:t>内容是什么？</a:t>
            </a:r>
            <a:endParaRPr lang="en-US" altLang="zh-CN" b="1" dirty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性质</a:t>
            </a: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两条直线相交形成四个角，这些角之间的相互关系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如何发现这些角的相互关系？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5" name="图片 4" descr="21世纪教育网 -- 中国最大型、最专业的中小学教育资源门户网站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420888"/>
            <a:ext cx="2115185" cy="1296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628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探究过程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四个角的关系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∠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1+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∠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2+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∠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3+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∠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4=360°</a:t>
            </a:r>
          </a:p>
          <a:p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三个角的关系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变化中不存在不变性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——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没有固定的关系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两个角的关系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 marL="0" indent="0">
              <a:buNone/>
            </a:pP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两两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配对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有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6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对角，即∠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和∠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和∠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和∠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4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和∠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和∠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4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和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∠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4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98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）∠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和∠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的关系如何研究？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从角的定义出发：两个角的顶点的关系、边的关系，得到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与∠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的位置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特点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顶点重合；一边重合，称这两个角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“相邻”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；另一边互为反向延长线，所以两个角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“互补”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用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几何语言准确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表达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即为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邻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补角的定义：∠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与∠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有一条公共边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OA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，它们的另一边互为反向延长线，即∠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与∠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互补，具有这种关系的两个角，互为邻补角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．</a:t>
            </a:r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0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）其余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5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对角的关系的研究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让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学生类比∠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与∠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的位置关系的研究过程，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对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其余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5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对角的边的位置关系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进行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自主探究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并作出分类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，得出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对顶角的定义，再得出：两条直线相交所形成的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4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个角中，两两之间的位置关系，根据两个角的边之间特殊的位置关系，分成两类，一类是邻补角，一类是对顶角。</a:t>
            </a:r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11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接下去研究什么？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已经</a:t>
            </a:r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研究</a:t>
            </a:r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了两条直线相交形成的</a:t>
            </a:r>
            <a:r>
              <a:rPr lang="en-US" altLang="zh-CN" b="1" dirty="0">
                <a:latin typeface="黑体" pitchFamily="49" charset="-122"/>
                <a:ea typeface="黑体" pitchFamily="49" charset="-122"/>
              </a:rPr>
              <a:t>6</a:t>
            </a:r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对角的位置关系，发现可以分为两类。那么，邻补角、对顶角分别有怎样的数量关系呢？这</a:t>
            </a:r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就是接下来</a:t>
            </a:r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要研究的问题</a:t>
            </a:r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。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定性到定量</a:t>
            </a: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研究几何问题的基本之道。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7367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如何让学生感受证明“对顶角相等”的必要性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从一个给定的图形中得到“对顶角相等”，但任意两个对顶角都相等吗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？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观察剪刀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剪纸的过程，这个过程中什么在变化？对顶角的相等关系总能保持吗？为什么？</a:t>
            </a:r>
          </a:p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在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一个平面内的两条相交线，不仅</a:t>
            </a:r>
            <a:r>
              <a:rPr lang="en-US" altLang="zh-CN" b="1" i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AB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en-US" altLang="zh-CN" b="1" i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CD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的位置关系可以改变，交点</a:t>
            </a:r>
            <a:r>
              <a:rPr lang="en-US" altLang="zh-CN" b="1" i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O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的位置也可以改变。在这些变化过程中，对顶角仍然相等吗？你如何使人相信：如果两个角具有对顶角的位置关系，那么它们就一定相等？你能把道理完整地写出来吗？</a:t>
            </a:r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50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思考题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你认为教材为什么把平行线的研究内容安排在“三线八角”之后？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在“三线八角”的基础上，如何引导学生发现平行线的判断与性质？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085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进一步地：如何研究位置</a:t>
            </a:r>
            <a:r>
              <a:rPr lang="zh-CN" altLang="en-US" sz="36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关系的</a:t>
            </a:r>
            <a:r>
              <a:rPr lang="zh-CN" altLang="en-US" sz="3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性质？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两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条直线平行，从“同位角相等”、“内错角相等”以及“同旁内角互补”可以想到，这时的“性质”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是与“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第三条直线”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构成某种关系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——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平行、相交，相交时又形成一些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角，然后看由两条直线平行这一位置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关系（条件）所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决定的这些角之间有什么确定的关系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en-US" altLang="zh-CN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42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体现核心素养的“大概念”</a:t>
            </a:r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从方法论的高度看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，研究两个几何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元素的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某种位置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关系的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性质，就是探索在这种位置关系下的两个几何元素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与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其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他（同类）几何元素所形成的图形中出现的确定关系（不变性和不变量）。</a:t>
            </a:r>
            <a:endParaRPr lang="en-US" altLang="zh-CN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具体方法是让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“其他几何元素”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动起来，看“变化中的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不变性、不变量”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——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这是教学设计的源头，需要采用单元设计，把“数学对象的抽象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组成元素的提取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相互关系的猜想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猜想的证明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——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性质的应用”等落实下来。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01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一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、如何理解数学学科核心素养</a:t>
            </a:r>
          </a:p>
        </p:txBody>
      </p:sp>
      <p:sp>
        <p:nvSpPr>
          <p:cNvPr id="16387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“教育的根本任务在于立德树人”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，这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就是整个教育改革的核心任务。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如何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落实“立德树人”的根本任务？抓手在哪里？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教育部的顶层设计是“以学生发展核心素养为统领”，各学科教学都要为学生核心素养的发展作出独特的贡献，从而实现“立德树人”根本任务。</a:t>
            </a:r>
            <a:endParaRPr lang="zh-CN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99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标题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用到高中几何基本元素的位置关系的研究</a:t>
            </a:r>
          </a:p>
        </p:txBody>
      </p:sp>
      <p:sp>
        <p:nvSpPr>
          <p:cNvPr id="72707" name="内容占位符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例如，直线平行于平面的性质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位置关系（大前提）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：直线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∥平面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探究性质的思路：直线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、平面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与其他直线、平面所形成的确定关系，可以得到命题：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>
              <a:buNone/>
            </a:pP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）如果</a:t>
            </a:r>
            <a:r>
              <a:rPr 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∥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dirty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（小前提</a:t>
            </a:r>
            <a:r>
              <a:rPr lang="zh-CN" altLang="en-US" b="1" dirty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 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，那么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∥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>
              <a:buNone/>
            </a:pP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）如果</a:t>
            </a:r>
            <a:r>
              <a:rPr 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∥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，那么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∥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>
              <a:buFont typeface="Arial" pitchFamily="34" charset="0"/>
              <a:buNone/>
            </a:pP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）如果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⊥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，那么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⊥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>
              <a:buFont typeface="Arial" pitchFamily="34" charset="0"/>
              <a:buNone/>
            </a:pP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4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）如果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⊥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，那么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⊥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en-US" altLang="zh-CN" b="1" i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</a:t>
            </a:r>
          </a:p>
        </p:txBody>
      </p:sp>
    </p:spTree>
    <p:extLst>
      <p:ext uri="{BB962C8B-B14F-4D97-AF65-F5344CB8AC3E}">
        <p14:creationId xmlns:p14="http://schemas.microsoft.com/office/powerpoint/2010/main" val="157671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标题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zh-CN" altLang="en-US" b="1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73731" name="内容占位符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5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）如果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β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∥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，那么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β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∥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</a:t>
            </a:r>
            <a:endParaRPr lang="en-US" altLang="zh-CN" b="1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>
              <a:buFont typeface="Arial" pitchFamily="34" charset="0"/>
              <a:buNone/>
            </a:pP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6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）如果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β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∥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，那么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β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∥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</a:t>
            </a:r>
            <a:endParaRPr lang="en-US" altLang="zh-CN" b="1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>
              <a:buFont typeface="Arial" pitchFamily="34" charset="0"/>
              <a:buNone/>
            </a:pP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7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）如果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β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⊥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，那么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β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⊥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 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</a:t>
            </a:r>
            <a:endParaRPr lang="en-US" altLang="zh-CN" b="1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>
              <a:buFont typeface="Arial" pitchFamily="34" charset="0"/>
              <a:buNone/>
            </a:pP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8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）如果</a:t>
            </a:r>
            <a:r>
              <a:rPr 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β 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⊥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，那么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β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⊥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</a:p>
          <a:p>
            <a:endParaRPr lang="zh-CN" altLang="en-US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73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标题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zh-CN" altLang="en-US" b="1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74755" name="内容占位符 2"/>
          <p:cNvSpPr>
            <a:spLocks noGrp="1"/>
          </p:cNvSpPr>
          <p:nvPr>
            <p:ph idx="4294967295"/>
          </p:nvPr>
        </p:nvSpPr>
        <p:spPr>
          <a:xfrm>
            <a:off x="457200" y="1071563"/>
            <a:ext cx="8229600" cy="5054600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9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）与“公理”相联系，直线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与平面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内任意一点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确定一个平面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β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∩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β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=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m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，那么</a:t>
            </a:r>
            <a:r>
              <a:rPr 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m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∥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</a:t>
            </a:r>
          </a:p>
          <a:p>
            <a:pPr>
              <a:buFont typeface="Arial" pitchFamily="34" charset="0"/>
              <a:buNone/>
            </a:pP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10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∥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，所以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∩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=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Φ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。如果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m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在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内，则或者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m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∥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，或者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m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与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是异面直线。</a:t>
            </a:r>
          </a:p>
          <a:p>
            <a:pPr>
              <a:buFont typeface="Arial" pitchFamily="34" charset="0"/>
              <a:buNone/>
            </a:pP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11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）直线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m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与直线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异面，则过直线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m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有且只有一个平面与直线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平行。</a:t>
            </a:r>
          </a:p>
          <a:p>
            <a:pPr>
              <a:buFont typeface="Arial" pitchFamily="34" charset="0"/>
              <a:buNone/>
            </a:pP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12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∥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 </a:t>
            </a:r>
            <a:r>
              <a:rPr lang="zh-CN" altLang="en-US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en-US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β</a:t>
            </a:r>
            <a:r>
              <a:rPr lang="zh-CN" altLang="en-US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∩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γ=l</a:t>
            </a:r>
            <a:r>
              <a:rPr lang="zh-CN" altLang="en-US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en-US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</a:t>
            </a:r>
            <a:r>
              <a:rPr lang="zh-CN" altLang="en-US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∩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β=l</a:t>
            </a:r>
            <a:r>
              <a:rPr lang="en-US" altLang="zh-CN" b="1" i="1" baseline="-2500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en-US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en-US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α</a:t>
            </a:r>
            <a:r>
              <a:rPr lang="zh-CN" altLang="en-US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∩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γ=l</a:t>
            </a:r>
            <a:r>
              <a:rPr lang="en-US" altLang="zh-CN" b="1" i="1" baseline="-2500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zh-CN" altLang="en-US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那么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en-US" altLang="zh-CN" b="1" i="1" baseline="-2500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∥</a:t>
            </a:r>
            <a:r>
              <a:rPr lang="en-US" altLang="zh-CN" b="1" i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l</a:t>
            </a:r>
            <a:r>
              <a:rPr lang="en-US" altLang="zh-CN" b="1" i="1" baseline="-2500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</a:p>
          <a:p>
            <a:endParaRPr lang="zh-CN" altLang="en-US" b="1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34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两</a:t>
            </a:r>
            <a:r>
              <a:rPr lang="zh-CN" altLang="en-US" sz="36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个平面</a:t>
            </a:r>
            <a:r>
              <a:rPr lang="zh-CN" altLang="en-US" sz="36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垂直的性质与判定的教材处理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研究对象是什么？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研究内容是什么？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如何定义两个平面垂直？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smtClean="0">
                <a:latin typeface="黑体" pitchFamily="49" charset="-122"/>
                <a:ea typeface="黑体" pitchFamily="49" charset="-122"/>
              </a:rPr>
              <a:t>如何判定两个平面垂直？</a:t>
            </a:r>
            <a:endParaRPr lang="en-US" altLang="zh-CN" b="1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如何引导学生发现性质？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>
                <a:latin typeface="黑体" pitchFamily="49" charset="-122"/>
                <a:ea typeface="黑体" pitchFamily="49" charset="-122"/>
              </a:rPr>
              <a:t>一般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地，什么叫“几何图形的性质”？几何性质分为哪些类型？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教材的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  <a:hlinkClick r:id="rId2" action="ppaction://hlinkfile"/>
              </a:rPr>
              <a:t>变化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2055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．数学育人要</a:t>
            </a:r>
            <a:r>
              <a:rPr lang="zh-CN" altLang="zh-CN" b="1" dirty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发挥数学的内在力量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，数学育人要</a:t>
            </a:r>
            <a:r>
              <a:rPr lang="zh-CN" altLang="zh-CN" b="1" dirty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用数学的</a:t>
            </a:r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方式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数学是思维的科学，</a:t>
            </a:r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具有“追求最大限度的一般性模式特别是一般性算法的倾向</a:t>
            </a:r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”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；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有一种研究的“基本套路”；</a:t>
            </a: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有</a:t>
            </a:r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一套具有普适性的思考结构和交流的符号形式，这种结构和符号形式是强大的，富有逻辑，简明而且精确，是人们可以借助于理解和处理周围环境的一种思维方式。</a:t>
            </a:r>
            <a:endParaRPr lang="en-US" altLang="zh-CN" b="1" dirty="0">
              <a:latin typeface="黑体" pitchFamily="49" charset="-122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如何体现“数学的方式”</a:t>
            </a:r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以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发展学生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数学素养为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追求，根据学生的认知规律，螺旋上升地安排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教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学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内容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，特别是要让重要的（往往也是难以一次完成的）数学概念、思想方法得到反复理解的机会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——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心理性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以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“事实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——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概念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——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性质（关系）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——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结构（联系）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——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应用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”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为明线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以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“事实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——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方法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——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方法论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——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数学学科本质观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”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为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暗线。</a:t>
            </a:r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31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38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从数学思维</a:t>
            </a:r>
            <a:r>
              <a:rPr lang="zh-CN" altLang="zh-CN" sz="38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、思想</a:t>
            </a:r>
            <a:r>
              <a:rPr lang="zh-CN" altLang="zh-CN" sz="38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或核心</a:t>
            </a:r>
            <a:r>
              <a:rPr lang="zh-CN" altLang="zh-CN" sz="38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素养角度</a:t>
            </a:r>
            <a:r>
              <a:rPr lang="zh-CN" altLang="zh-CN" sz="38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看</a:t>
            </a:r>
            <a:endParaRPr lang="zh-CN" altLang="en-US" sz="3800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“事实——概念”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主要是“抽象”（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在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各种典型实例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中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，涉及哪些量，它们之间的关系如何，可以用怎样的数学方式表示）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“概念——性质”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主要是“推理”，包括通过归纳推理发现性质，通过（逻辑）演绎推理证明性质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“性质——结构”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主要也是“推理”，是建立相关知识之间的联系而形成结构功能良好、迁移能力强大的数学认知结构的过程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概念、性质、结构——应用”主要</a:t>
            </a:r>
            <a:r>
              <a:rPr lang="zh-CN" altLang="zh-CN" b="1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是</a:t>
            </a:r>
            <a:r>
              <a:rPr lang="zh-CN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</a:t>
            </a:r>
            <a:r>
              <a:rPr lang="zh-CN" altLang="en-US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模型</a:t>
            </a:r>
            <a:r>
              <a:rPr lang="zh-CN" altLang="zh-CN" b="1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”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，是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用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数学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知识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解决数学内外的问题。</a:t>
            </a:r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2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b="1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在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整个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教学内容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展开过程中，都要发挥“一般观念”的作用，加强“如何思考”、“如何发现”的启发和引导，特别是在概念的抽象要做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什么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、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“几何性质”“代数性质”“函数性质”指什么等问题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上要及时引导，以使学生明确思考方向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“不在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知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其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然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，而在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知其所以然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；不在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知其所以然，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而在何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由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以知其所以然”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启发学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者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示以思维之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道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耳”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当前的教学，主要问题是数学没有讲好，老师不知道如何“示以思维之道”。我们应当加强这方面的研究。</a:t>
            </a:r>
            <a:endParaRPr lang="zh-CN" altLang="en-US" b="1" dirty="0">
              <a:solidFill>
                <a:srgbClr val="FF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45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．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加强推理和运算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推理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是数学的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“命根子”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（伍鸿熙）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运算是数学的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“童子功”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陈建功：片段的推理，不但见诸任何学科，也可以从日常有条理的谈话得之。但是，推理之成为说理的体系者，限于数学一科</a:t>
            </a:r>
            <a:r>
              <a:rPr lang="en-US" altLang="zh-CN" b="1" dirty="0">
                <a:latin typeface="+mn-ea"/>
                <a:cs typeface="Times New Roman" pitchFamily="18" charset="0"/>
              </a:rPr>
              <a:t>……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忽视数学教育论理性的原则，无异于数学教育的自杀。</a:t>
            </a:r>
            <a:endParaRPr lang="zh-CN" altLang="zh-CN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数学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育人的基本途径是对学生进行系统的（逻辑）思维训练，训练的基本载体是逻辑推理和数学运算。</a:t>
            </a:r>
          </a:p>
        </p:txBody>
      </p:sp>
    </p:spTree>
    <p:extLst>
      <p:ext uri="{BB962C8B-B14F-4D97-AF65-F5344CB8AC3E}">
        <p14:creationId xmlns:p14="http://schemas.microsoft.com/office/powerpoint/2010/main" val="327263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代数运算</a:t>
            </a:r>
          </a:p>
        </p:txBody>
      </p:sp>
      <p:sp>
        <p:nvSpPr>
          <p:cNvPr id="2150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“代数学的根源在于代数运算”，有效有系统地运用运算律去解决问题是代数学的基本思想；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数及其运算是一切运算系统的模范，与它类比而发现需研究的问题和方法，是基本而重要的数学思维方式；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代数运算的过程和方法可以容易地发展成高层次函数观点。</a:t>
            </a:r>
          </a:p>
        </p:txBody>
      </p:sp>
    </p:spTree>
    <p:extLst>
      <p:ext uri="{BB962C8B-B14F-4D97-AF65-F5344CB8AC3E}">
        <p14:creationId xmlns:p14="http://schemas.microsoft.com/office/powerpoint/2010/main" val="277944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47133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CN" altLang="zh-CN" sz="30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数学</a:t>
            </a:r>
            <a:r>
              <a:rPr lang="zh-CN" altLang="en-US" sz="30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教育中</a:t>
            </a:r>
            <a:r>
              <a:rPr lang="zh-CN" altLang="zh-CN" sz="30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的“立德树人”</a:t>
            </a:r>
            <a:r>
              <a:rPr lang="zh-CN" altLang="en-US" sz="30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，以数学学科核心素养为统领。</a:t>
            </a:r>
            <a:endParaRPr lang="en-US" altLang="zh-CN" sz="3000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定义</a:t>
            </a:r>
            <a:r>
              <a:rPr lang="zh-CN" altLang="en-US" sz="3000" b="1" dirty="0" smtClean="0">
                <a:latin typeface="黑体" pitchFamily="49" charset="-122"/>
                <a:ea typeface="黑体" pitchFamily="49" charset="-122"/>
              </a:rPr>
              <a:t>：数学学科核心素养</a:t>
            </a:r>
            <a:r>
              <a:rPr lang="zh-CN" altLang="zh-CN" sz="3000" b="1" dirty="0" smtClean="0">
                <a:latin typeface="黑体" pitchFamily="49" charset="-122"/>
                <a:ea typeface="黑体" pitchFamily="49" charset="-122"/>
              </a:rPr>
              <a:t>是通过</a:t>
            </a:r>
            <a:r>
              <a:rPr lang="zh-CN" altLang="en-US" sz="3000" b="1" dirty="0" smtClean="0">
                <a:latin typeface="黑体" pitchFamily="49" charset="-122"/>
                <a:ea typeface="黑体" pitchFamily="49" charset="-122"/>
              </a:rPr>
              <a:t>数学</a:t>
            </a:r>
            <a:r>
              <a:rPr lang="zh-CN" altLang="zh-CN" sz="3000" b="1" dirty="0" smtClean="0">
                <a:latin typeface="黑体" pitchFamily="49" charset="-122"/>
                <a:ea typeface="黑体" pitchFamily="49" charset="-122"/>
              </a:rPr>
              <a:t>学习</a:t>
            </a:r>
            <a:r>
              <a:rPr lang="zh-CN" altLang="zh-CN" sz="3000" b="1" dirty="0">
                <a:latin typeface="黑体" pitchFamily="49" charset="-122"/>
                <a:ea typeface="黑体" pitchFamily="49" charset="-122"/>
              </a:rPr>
              <a:t>而逐步形成</a:t>
            </a:r>
            <a:r>
              <a:rPr lang="zh-CN" altLang="zh-CN" sz="3000" b="1" dirty="0" smtClean="0">
                <a:latin typeface="黑体" pitchFamily="49" charset="-122"/>
                <a:ea typeface="黑体" pitchFamily="49" charset="-122"/>
              </a:rPr>
              <a:t>的</a:t>
            </a:r>
            <a:r>
              <a:rPr lang="zh-CN" altLang="en-US" sz="3000" b="1" dirty="0" smtClean="0">
                <a:latin typeface="黑体" pitchFamily="49" charset="-122"/>
                <a:ea typeface="黑体" pitchFamily="49" charset="-122"/>
              </a:rPr>
              <a:t>具有数学特征的</a:t>
            </a:r>
            <a:r>
              <a:rPr lang="zh-CN" altLang="zh-CN" sz="3000" b="1" dirty="0" smtClean="0">
                <a:latin typeface="黑体" pitchFamily="49" charset="-122"/>
                <a:ea typeface="黑体" pitchFamily="49" charset="-122"/>
              </a:rPr>
              <a:t>关键</a:t>
            </a:r>
            <a:r>
              <a:rPr lang="zh-CN" altLang="zh-CN" sz="3000" b="1" dirty="0">
                <a:latin typeface="黑体" pitchFamily="49" charset="-122"/>
                <a:ea typeface="黑体" pitchFamily="49" charset="-122"/>
              </a:rPr>
              <a:t>能力、必备品格与价值观念。</a:t>
            </a:r>
            <a:endParaRPr lang="en-US" altLang="zh-CN" sz="3000" b="1" dirty="0" smtClean="0">
              <a:latin typeface="黑体" pitchFamily="49" charset="-122"/>
              <a:ea typeface="黑体" pitchFamily="49" charset="-122"/>
              <a:cs typeface="Times New Roman" pitchFamily="18" charset="0"/>
            </a:endParaRPr>
          </a:p>
          <a:p>
            <a:pPr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要素</a:t>
            </a:r>
            <a:r>
              <a:rPr lang="zh-CN" altLang="en-US" sz="30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：</a:t>
            </a:r>
            <a:r>
              <a:rPr lang="zh-CN" altLang="zh-CN" sz="30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数学</a:t>
            </a:r>
            <a:r>
              <a:rPr lang="zh-CN" altLang="zh-CN" sz="30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抽象、逻辑推理、数学建模、数学运算、直观想象、数据分析</a:t>
            </a:r>
            <a:r>
              <a:rPr lang="zh-CN" altLang="zh-CN" sz="30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en-US" altLang="zh-CN" sz="3000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>
              <a:defRPr/>
            </a:pP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表现</a:t>
            </a:r>
            <a:r>
              <a:rPr lang="zh-CN" altLang="en-US" b="1" dirty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：</a:t>
            </a:r>
            <a:r>
              <a:rPr lang="zh-CN" altLang="zh-CN" sz="2800" b="1" dirty="0">
                <a:latin typeface="黑体" pitchFamily="49" charset="-122"/>
                <a:ea typeface="黑体" pitchFamily="49" charset="-122"/>
              </a:rPr>
              <a:t>会用数学眼光观察世界；会用数学思维思考世界；会用数学语言表达世界。</a:t>
            </a:r>
            <a:endParaRPr lang="en-US" altLang="zh-CN" sz="3600" b="1" dirty="0">
              <a:latin typeface="黑体" pitchFamily="49" charset="-122"/>
              <a:ea typeface="黑体" pitchFamily="49" charset="-122"/>
              <a:cs typeface="Times New Roman" pitchFamily="18" charset="0"/>
            </a:endParaRPr>
          </a:p>
          <a:p>
            <a:pPr>
              <a:defRPr/>
            </a:pPr>
            <a:endParaRPr lang="en-US" altLang="zh-CN" sz="3000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2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例</a:t>
            </a: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等差数列的研究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数列的一般概念</a:t>
            </a: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等差数列，等比数列；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研究的对象：一般</a:t>
            </a: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有序、有规律（函数）；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研究的过程：事实</a:t>
            </a: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概念</a:t>
            </a: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表示</a:t>
            </a: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性质</a:t>
            </a: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联系</a:t>
            </a: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应用；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研究的内容与方法：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pPr marL="0" indent="0">
              <a:buNone/>
            </a:pP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）事实</a:t>
            </a: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概念，这类数列的规律（通过运算发现规律）；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pPr marL="0" indent="0">
              <a:buNone/>
            </a:pP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）表示，决定规律的要素及其关系（运算，代数式表示是核心）；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675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b="1">
              <a:latin typeface="黑体" pitchFamily="49" charset="-122"/>
              <a:ea typeface="黑体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5793507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（</a:t>
                </a:r>
                <a:r>
                  <a:rPr lang="en-US" altLang="zh-CN" b="1" dirty="0" smtClean="0">
                    <a:latin typeface="黑体" pitchFamily="49" charset="-122"/>
                    <a:ea typeface="黑体" pitchFamily="49" charset="-122"/>
                  </a:rPr>
                  <a:t>3</a:t>
                </a:r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）性质：项与项的（特殊）关系，如等差中项、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en-US" altLang="zh-CN" b="1" i="1" smtClean="0">
                            <a:latin typeface="Cambria Math"/>
                          </a:rPr>
                          <m:t>𝒑</m:t>
                        </m:r>
                      </m:sub>
                    </m:sSub>
                    <m:r>
                      <a:rPr lang="en-US" altLang="zh-CN" b="1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altLang="zh-CN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1" i="1"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en-US" altLang="zh-CN" b="1" i="1" smtClean="0">
                            <a:latin typeface="Cambria Math"/>
                          </a:rPr>
                          <m:t>𝒒</m:t>
                        </m:r>
                      </m:sub>
                    </m:sSub>
                    <m:r>
                      <a:rPr lang="en-US" altLang="zh-CN" b="1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CN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1" i="1"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en-US" altLang="zh-CN" b="1" i="1" smtClean="0">
                            <a:latin typeface="Cambria Math"/>
                          </a:rPr>
                          <m:t>𝒓</m:t>
                        </m:r>
                      </m:sub>
                    </m:sSub>
                    <m:r>
                      <a:rPr lang="en-US" altLang="zh-CN" b="1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altLang="zh-CN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1" i="1"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en-US" altLang="zh-CN" b="1" i="1" smtClean="0">
                            <a:latin typeface="Cambria Math"/>
                          </a:rPr>
                          <m:t>𝒔</m:t>
                        </m:r>
                      </m:sub>
                    </m:sSub>
                    <m:r>
                      <a:rPr lang="en-US" altLang="zh-CN" b="1" i="1" smtClean="0">
                        <a:latin typeface="Cambria Math"/>
                        <a:ea typeface="Cambria Math"/>
                      </a:rPr>
                      <m:t>↔</m:t>
                    </m:r>
                    <m:r>
                      <a:rPr lang="en-US" altLang="zh-CN" b="1" i="1" smtClean="0">
                        <a:latin typeface="Cambria Math"/>
                        <a:ea typeface="Cambria Math"/>
                      </a:rPr>
                      <m:t>𝒑</m:t>
                    </m:r>
                    <m:r>
                      <a:rPr lang="en-US" altLang="zh-CN" b="1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altLang="zh-CN" b="1" i="1" smtClean="0">
                        <a:latin typeface="Cambria Math"/>
                        <a:ea typeface="Cambria Math"/>
                      </a:rPr>
                      <m:t>𝒒</m:t>
                    </m:r>
                    <m:r>
                      <a:rPr lang="en-US" altLang="zh-CN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zh-CN" b="1" i="1" smtClean="0">
                        <a:latin typeface="Cambria Math"/>
                        <a:ea typeface="Cambria Math"/>
                      </a:rPr>
                      <m:t>𝒓</m:t>
                    </m:r>
                    <m:r>
                      <a:rPr lang="en-US" altLang="zh-CN" b="1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altLang="zh-CN" b="1" i="1" smtClean="0">
                        <a:latin typeface="Cambria Math"/>
                        <a:ea typeface="Cambria Math"/>
                      </a:rPr>
                      <m:t>𝒔</m:t>
                    </m:r>
                  </m:oMath>
                </a14:m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（等差数列的原型是自然数数列）</a:t>
                </a:r>
                <a:r>
                  <a:rPr lang="en-US" altLang="zh-CN" b="1" dirty="0" smtClean="0">
                    <a:latin typeface="黑体" pitchFamily="49" charset="-122"/>
                    <a:ea typeface="黑体" pitchFamily="49" charset="-122"/>
                  </a:rPr>
                  <a:t>……</a:t>
                </a:r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通过运算发现规律，自然数性质的一般化；</a:t>
                </a:r>
                <a:endParaRPr lang="en-US" altLang="zh-CN" b="1" dirty="0" smtClean="0">
                  <a:latin typeface="黑体" pitchFamily="49" charset="-122"/>
                  <a:ea typeface="黑体" pitchFamily="49" charset="-122"/>
                </a:endParaRPr>
              </a:p>
              <a:p>
                <a:pPr marL="0" indent="0">
                  <a:buNone/>
                </a:pPr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（</a:t>
                </a:r>
                <a:r>
                  <a:rPr lang="en-US" altLang="zh-CN" b="1" dirty="0" smtClean="0">
                    <a:latin typeface="黑体" pitchFamily="49" charset="-122"/>
                    <a:ea typeface="黑体" pitchFamily="49" charset="-122"/>
                  </a:rPr>
                  <a:t>4</a:t>
                </a:r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）前</a:t>
                </a:r>
                <a:r>
                  <a:rPr lang="en-US" altLang="zh-CN" b="1" dirty="0" smtClean="0">
                    <a:latin typeface="黑体" pitchFamily="49" charset="-122"/>
                    <a:ea typeface="黑体" pitchFamily="49" charset="-122"/>
                  </a:rPr>
                  <a:t>n</a:t>
                </a:r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项和公式：求和是基本问题；有系统地、有效地算是基本追求；通过运算，归纳发现、归纳论证是基本方法。</a:t>
                </a:r>
                <a:endParaRPr lang="en-US" altLang="zh-CN" b="1" dirty="0" smtClean="0">
                  <a:latin typeface="黑体" pitchFamily="49" charset="-122"/>
                  <a:ea typeface="黑体" pitchFamily="49" charset="-122"/>
                </a:endParaRPr>
              </a:p>
              <a:p>
                <a:pPr marL="0" indent="0">
                  <a:buNone/>
                </a:pPr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思路一：借助</a:t>
                </a:r>
                <a14:m>
                  <m:oMath xmlns:m="http://schemas.openxmlformats.org/officeDocument/2006/math">
                    <m:r>
                      <a:rPr lang="en-US" altLang="zh-CN" b="1" i="1" dirty="0">
                        <a:latin typeface="Cambria Math"/>
                      </a:rPr>
                      <m:t>𝟏</m:t>
                    </m:r>
                    <m:r>
                      <a:rPr lang="en-US" altLang="zh-CN" b="1" i="1" dirty="0" smtClean="0">
                        <a:latin typeface="Cambria Math"/>
                      </a:rPr>
                      <m:t>+</m:t>
                    </m:r>
                    <m:r>
                      <a:rPr lang="en-US" altLang="zh-CN" b="1" i="1" dirty="0" smtClean="0">
                        <a:latin typeface="Cambria Math"/>
                      </a:rPr>
                      <m:t>𝟐</m:t>
                    </m:r>
                    <m:r>
                      <a:rPr lang="en-US" altLang="zh-CN" b="1" i="1" dirty="0" smtClean="0">
                        <a:latin typeface="Cambria Math"/>
                      </a:rPr>
                      <m:t>+</m:t>
                    </m:r>
                    <m:r>
                      <a:rPr lang="en-US" altLang="zh-CN" b="1" i="1" dirty="0" smtClean="0">
                        <a:latin typeface="Cambria Math"/>
                      </a:rPr>
                      <m:t>𝟑</m:t>
                    </m:r>
                    <m:r>
                      <a:rPr lang="en-US" altLang="zh-CN" b="1" i="1" dirty="0" smtClean="0">
                        <a:latin typeface="Cambria Math"/>
                      </a:rPr>
                      <m:t>+…+</m:t>
                    </m:r>
                    <m:r>
                      <a:rPr lang="en-US" altLang="zh-CN" b="1" i="1" dirty="0" smtClean="0">
                        <a:latin typeface="Cambria Math"/>
                      </a:rPr>
                      <m:t>𝒏</m:t>
                    </m:r>
                    <m:r>
                      <a:rPr lang="en-US" altLang="zh-CN" b="1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b="1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1" i="1" dirty="0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zh-CN" b="1" i="1" dirty="0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altLang="zh-CN" b="1" i="1" dirty="0" smtClean="0">
                        <a:latin typeface="Cambria Math"/>
                      </a:rPr>
                      <m:t>𝒏</m:t>
                    </m:r>
                    <m:d>
                      <m:dPr>
                        <m:ctrlPr>
                          <a:rPr lang="en-US" altLang="zh-CN" b="1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b="1" i="1" dirty="0" smtClean="0">
                            <a:latin typeface="Cambria Math"/>
                          </a:rPr>
                          <m:t>𝒏</m:t>
                        </m:r>
                        <m:r>
                          <a:rPr lang="en-US" altLang="zh-CN" b="1" i="1" dirty="0">
                            <a:latin typeface="Cambria Math"/>
                          </a:rPr>
                          <m:t>+</m:t>
                        </m:r>
                        <m:r>
                          <a:rPr lang="en-US" altLang="zh-CN" b="1" i="1" dirty="0">
                            <a:latin typeface="Cambria Math"/>
                          </a:rPr>
                          <m:t>𝟏</m:t>
                        </m:r>
                      </m:e>
                    </m:d>
                  </m:oMath>
                </a14:m>
                <a:endParaRPr lang="en-US" altLang="zh-CN" b="1" dirty="0" smtClean="0">
                  <a:latin typeface="黑体" pitchFamily="49" charset="-122"/>
                  <a:ea typeface="黑体" pitchFamily="49" charset="-122"/>
                </a:endParaRPr>
              </a:p>
              <a:p>
                <a:pPr marL="0" indent="0">
                  <a:buNone/>
                </a:pPr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前置问题</a:t>
                </a:r>
                <a:r>
                  <a:rPr lang="zh-CN" altLang="en-US" b="1" dirty="0">
                    <a:latin typeface="黑体" pitchFamily="49" charset="-122"/>
                    <a:ea typeface="黑体" pitchFamily="49" charset="-122"/>
                  </a:rPr>
                  <a:t>：如何发现这个公式？</a:t>
                </a:r>
                <a:endParaRPr lang="en-US" altLang="zh-CN" b="1" dirty="0" smtClean="0">
                  <a:latin typeface="黑体" pitchFamily="49" charset="-122"/>
                  <a:ea typeface="黑体" pitchFamily="49" charset="-122"/>
                </a:endParaRPr>
              </a:p>
              <a:p>
                <a:pPr marL="0" indent="0">
                  <a:buNone/>
                </a:pPr>
                <a:r>
                  <a:rPr lang="zh-CN" altLang="en-US" b="1" dirty="0">
                    <a:latin typeface="黑体" pitchFamily="49" charset="-122"/>
                    <a:ea typeface="黑体" pitchFamily="49" charset="-122"/>
                  </a:rPr>
                  <a:t>数</a:t>
                </a:r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学追求：有系统、有效地算，发现一般规律，推广到一般等差数列的求和公式。</a:t>
                </a:r>
                <a:endParaRPr lang="en-US" altLang="zh-CN" b="1" dirty="0" smtClean="0">
                  <a:latin typeface="黑体" pitchFamily="49" charset="-122"/>
                  <a:ea typeface="黑体" pitchFamily="49" charset="-122"/>
                </a:endParaRPr>
              </a:p>
              <a:p>
                <a:pPr marL="0" indent="0">
                  <a:buNone/>
                </a:pPr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后续需要解决的问题：归纳地论证</a:t>
                </a:r>
                <a:r>
                  <a:rPr lang="en-US" altLang="zh-CN" b="1" dirty="0" smtClean="0">
                    <a:latin typeface="黑体" pitchFamily="49" charset="-122"/>
                    <a:ea typeface="黑体" pitchFamily="49" charset="-122"/>
                  </a:rPr>
                  <a:t>——</a:t>
                </a:r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在学习数学归纳法时解决。</a:t>
                </a:r>
                <a:endParaRPr lang="zh-CN" altLang="en-US" b="1" dirty="0">
                  <a:latin typeface="黑体" pitchFamily="49" charset="-122"/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5793507"/>
              </a:xfrm>
              <a:blipFill rotWithShape="1">
                <a:blip r:embed="rId2"/>
                <a:stretch>
                  <a:fillRect l="-1333" t="-1579" r="-12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490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思路二：直接针对一般等差数列，利用通项公式，从特殊到一般进行归纳；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……</a:t>
            </a:r>
          </a:p>
          <a:p>
            <a:pPr marL="0" indent="0">
              <a:buNone/>
            </a:pP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总结：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无论采取哪种方法，运算、性质、归纳都是关键词。</a:t>
            </a:r>
            <a:endParaRPr lang="zh-CN" altLang="en-US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128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b="1">
              <a:latin typeface="黑体" pitchFamily="49" charset="-122"/>
              <a:ea typeface="黑体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（</a:t>
                </a:r>
                <a:r>
                  <a:rPr lang="en-US" altLang="zh-CN" b="1" dirty="0" smtClean="0">
                    <a:latin typeface="黑体" pitchFamily="49" charset="-122"/>
                    <a:ea typeface="黑体" pitchFamily="49" charset="-122"/>
                  </a:rPr>
                  <a:t>5</a:t>
                </a:r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）联系：首先是联系的方向</a:t>
                </a:r>
                <a:r>
                  <a:rPr lang="en-US" altLang="zh-CN" b="1" dirty="0" smtClean="0">
                    <a:latin typeface="黑体" pitchFamily="49" charset="-122"/>
                    <a:ea typeface="黑体" pitchFamily="49" charset="-122"/>
                  </a:rPr>
                  <a:t>——</a:t>
                </a:r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发现和提出问题，如</a:t>
                </a:r>
                <a:endParaRPr lang="en-US" altLang="zh-CN" b="1" dirty="0" smtClean="0">
                  <a:latin typeface="黑体" pitchFamily="49" charset="-122"/>
                  <a:ea typeface="黑体" pitchFamily="49" charset="-122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altLang="zh-CN" b="1" i="1" smtClean="0"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与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en-US" altLang="zh-CN" b="1" i="1"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的关系；</a:t>
                </a:r>
                <a:endParaRPr lang="en-US" altLang="zh-CN" b="1" dirty="0" smtClean="0">
                  <a:latin typeface="黑体" pitchFamily="49" charset="-122"/>
                  <a:ea typeface="黑体" pitchFamily="49" charset="-122"/>
                </a:endParaRPr>
              </a:p>
              <a:p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与一次函数、二次函数联系（利用已有知识发现值得研究的问题）；</a:t>
                </a:r>
                <a:endParaRPr lang="en-US" altLang="zh-CN" b="1" dirty="0" smtClean="0">
                  <a:latin typeface="黑体" pitchFamily="49" charset="-122"/>
                  <a:ea typeface="黑体" pitchFamily="49" charset="-122"/>
                </a:endParaRPr>
              </a:p>
              <a:p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与直线方程联系（</a:t>
                </a:r>
                <a14:m>
                  <m:oMath xmlns:m="http://schemas.openxmlformats.org/officeDocument/2006/math">
                    <m:r>
                      <a:rPr lang="en-US" altLang="zh-CN" b="1" i="1" dirty="0">
                        <a:latin typeface="Cambria Math"/>
                        <a:ea typeface="黑体" pitchFamily="49" charset="-122"/>
                      </a:rPr>
                      <m:t>𝒅</m:t>
                    </m:r>
                    <m:r>
                      <a:rPr lang="en-US" altLang="zh-CN" b="1" i="1" dirty="0" smtClean="0">
                        <a:latin typeface="Cambria Math"/>
                        <a:ea typeface="黑体" pitchFamily="49" charset="-122"/>
                      </a:rPr>
                      <m:t>=</m:t>
                    </m:r>
                    <m:f>
                      <m:fPr>
                        <m:ctrlPr>
                          <a:rPr lang="en-US" altLang="zh-CN" b="1" i="1" dirty="0" smtClean="0">
                            <a:latin typeface="Cambria Math"/>
                            <a:ea typeface="黑体" pitchFamily="49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1" i="1">
                                <a:latin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en-US" altLang="zh-CN" b="1" i="1"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  <m:r>
                          <a:rPr lang="en-US" altLang="zh-CN" b="1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1" i="1">
                                <a:latin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en-US" altLang="zh-CN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r>
                          <a:rPr lang="en-US" altLang="zh-CN" b="1" i="1" dirty="0" smtClean="0">
                            <a:latin typeface="Cambria Math"/>
                            <a:ea typeface="黑体" pitchFamily="49" charset="-122"/>
                          </a:rPr>
                          <m:t>𝒏</m:t>
                        </m:r>
                        <m:r>
                          <a:rPr lang="en-US" altLang="zh-CN" b="1" i="1" dirty="0" smtClean="0">
                            <a:latin typeface="Cambria Math"/>
                            <a:ea typeface="黑体" pitchFamily="49" charset="-122"/>
                          </a:rPr>
                          <m:t>−</m:t>
                        </m:r>
                        <m:r>
                          <a:rPr lang="en-US" altLang="zh-CN" b="1" i="1" dirty="0" smtClean="0">
                            <a:latin typeface="Cambria Math"/>
                            <a:ea typeface="黑体" pitchFamily="49" charset="-122"/>
                          </a:rPr>
                          <m:t>𝟏</m:t>
                        </m:r>
                      </m:den>
                    </m:f>
                  </m:oMath>
                </a14:m>
                <a:r>
                  <a:rPr lang="zh-CN" altLang="en-US" b="1" dirty="0" smtClean="0">
                    <a:latin typeface="黑体" pitchFamily="49" charset="-122"/>
                    <a:ea typeface="黑体" pitchFamily="49" charset="-122"/>
                  </a:rPr>
                  <a:t>），</a:t>
                </a:r>
                <a:r>
                  <a:rPr lang="en-US" altLang="zh-CN" b="1" dirty="0" smtClean="0">
                    <a:latin typeface="黑体" pitchFamily="49" charset="-122"/>
                    <a:ea typeface="黑体" pitchFamily="49" charset="-122"/>
                  </a:rPr>
                  <a:t>……</a:t>
                </a:r>
                <a:endParaRPr lang="zh-CN" altLang="en-US" b="1" dirty="0">
                  <a:latin typeface="黑体" pitchFamily="49" charset="-122"/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8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651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4</a:t>
            </a:r>
            <a:r>
              <a:rPr lang="zh-CN" altLang="zh-CN" sz="36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．</a:t>
            </a:r>
            <a:r>
              <a:rPr lang="zh-CN" altLang="zh-CN" sz="3600" b="1" dirty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教好数学就是</a:t>
            </a:r>
            <a:r>
              <a:rPr lang="zh-CN" altLang="zh-CN" sz="3600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落实</a:t>
            </a:r>
            <a:r>
              <a:rPr lang="zh-CN" altLang="en-US" sz="3600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数学学科核心素养</a:t>
            </a:r>
            <a:endParaRPr lang="zh-CN" altLang="en-US" sz="3600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fontScale="92500"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构建</a:t>
            </a:r>
            <a:r>
              <a:rPr lang="zh-CN" altLang="en-US" b="1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系列的数学活动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引导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学生通过对现实问题的数学抽象获得数学对象，构建研究数学对象的基本路径，发现值得研究的数学问题，探寻解决问题的数学方法，获得有价值的数学结论，建立数学模型解决现实问题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zh-CN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要</a:t>
            </a:r>
            <a:r>
              <a:rPr lang="zh-CN" altLang="zh-CN" b="1" dirty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把如何抽象数学对象、如何发现和提出数学问题作为教学的关键任务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，以实现从“知其然”到“知其所以然”再到“何由以知其所以然”的跨越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70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做到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“两个过程”的合理性</a:t>
            </a:r>
            <a:endParaRPr lang="zh-CN" altLang="en-US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1945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从数学知识发生发展过程的合理性、学生思维过程的合理性上加强思考，这是落实数学学科核心素养的关键点。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前一个的核心是数学的学科思想问题，后一个是学生的思维规律、认知特点问题。</a:t>
            </a:r>
            <a:endParaRPr lang="zh-CN" altLang="en-US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89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系列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数学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活动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的育人价值</a:t>
            </a:r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数学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知识、数学活动与核心素养的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关系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：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核心素养就是在复杂情境中解决问题的能力和品质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核心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素养所蕴含的学习观认为，核心素养是个体在与情境的持续互动中，不断解决问题、创生意义的过程中形成的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数学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核心素养的形成是以数学知识为载体，以数学活动为路径而逐步实现的。情境化是数学知识转化为数学素养的重要途径。</a:t>
            </a:r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99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b="1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构建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系列数学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活动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要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注重创设与现实生活紧密关联的、真实性的问题情境（这样的情境必然具有一定的复杂性），设计基于问题的、基于项目的活动方式（如典型实例的共同特征的抽象与概括，数学对象的要素之间关系的探索，相关概念之间联系性的研究等），引导学生开展体验学习、合作学习、建构学习，通过有结构、有逻辑的系统学习，逐步形成数学学科观念、数学思维方式和探究技能，促进数学知识和技能的持续结构化，使学生的理性思维不断走向成熟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zh-CN" altLang="zh-CN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03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36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例</a:t>
            </a:r>
            <a:r>
              <a:rPr lang="en-US" altLang="zh-CN" sz="36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 </a:t>
            </a:r>
            <a:r>
              <a:rPr lang="zh-CN" altLang="en-US" sz="36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三角函数的系列</a:t>
            </a:r>
            <a:r>
              <a:rPr lang="zh-CN" altLang="zh-CN" sz="36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数学</a:t>
            </a:r>
            <a:r>
              <a:rPr lang="zh-CN" altLang="zh-CN" sz="36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活动</a:t>
            </a:r>
            <a:r>
              <a:rPr lang="zh-CN" altLang="zh-CN" sz="36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设计</a:t>
            </a:r>
            <a:endParaRPr lang="zh-CN" altLang="en-US" sz="3600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背景引入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通过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典型而丰富的周而复始的变化现象，着重解决研究三角函数的必要性，要发挥信息技术的力量。</a:t>
            </a:r>
          </a:p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预备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概念，任意角与弧度制，通过生产、生活中的实际问题，使学生体会引入任意角概念的必要性；通过类比长度的度量单位的多样性，提出用长度度量角的方法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24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三角函数的定义</a:t>
            </a:r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研究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对象的获得，从事实到概念。注重数学化的过程，通过数学抽象，从匀速圆周运动到单位圆上点以单位速率运动时运动规律的刻画。</a:t>
            </a:r>
          </a:p>
          <a:p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概念及其表示，注重认知过程的完整性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认真解决四个问题：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 marL="0" indent="0">
              <a:buNone/>
            </a:pPr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b="1" dirty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）函数的现实背景是什么？刻画了哪类运动变化现象？</a:t>
            </a:r>
          </a:p>
          <a:p>
            <a:pPr marL="0" indent="0">
              <a:buNone/>
            </a:pPr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b="1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）决定这类运动变化现象的要素是什么？</a:t>
            </a:r>
          </a:p>
          <a:p>
            <a:pPr marL="0" indent="0">
              <a:buNone/>
            </a:pPr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b="1" dirty="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）要素之间的依赖关系是什么？</a:t>
            </a:r>
          </a:p>
          <a:p>
            <a:pPr marL="0" indent="0">
              <a:buNone/>
            </a:pPr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b="1" dirty="0"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）可以用什么数学模型来刻画</a:t>
            </a:r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？</a:t>
            </a:r>
            <a:endParaRPr lang="zh-CN" altLang="en-US" b="1" dirty="0">
              <a:latin typeface="黑体" pitchFamily="49" charset="-122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48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理解数学学科核心素养的几个角度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数学教育中“立德树人”的内涵；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从与学生发展核心素养关系的角度；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从</a:t>
            </a:r>
            <a:r>
              <a:rPr lang="zh-CN" altLang="en-US" b="1" dirty="0">
                <a:latin typeface="黑体" pitchFamily="49" charset="-122"/>
                <a:ea typeface="黑体" pitchFamily="49" charset="-122"/>
              </a:rPr>
              <a:t>数学学科特点出发；</a:t>
            </a:r>
            <a:endParaRPr lang="en-US" altLang="zh-CN" b="1" dirty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数学课程目标的发展角度。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数学学科核心素养“是什么”？深化数学教育改革中提出核心素养导向有什么历史的必然性？能否“举例子”？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4991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通过对运动过程涉及的量及其关系的分析，析出点的坐标随任意角的变化而变化的规律；数与形的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  <a:hlinkClick r:id="rId2" action="ppaction://hlinkfile"/>
              </a:rPr>
              <a:t>表示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zh-CN" altLang="zh-CN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82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三角函数的性质</a:t>
            </a:r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要素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间的关系，概念间的联系，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结构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——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有层次地研究</a:t>
            </a:r>
            <a:endParaRPr lang="zh-CN" altLang="zh-CN" b="1" dirty="0">
              <a:solidFill>
                <a:srgbClr val="FF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 marL="0" indent="0">
              <a:buNone/>
            </a:pP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诱导公式一、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同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角三角函数的关系，直接从定义出发，考察函数之间的关系，注意数形结合，代数关系的转化。</a:t>
            </a:r>
          </a:p>
          <a:p>
            <a:pPr marL="0" indent="0">
              <a:buNone/>
            </a:pP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）图像与周期性、奇偶性、单调性。借助直观想象就可得出周期性（“旋转整数周”的代数表示），从定义就可以直接得出奇偶性，要发挥信息技术的力量；三角函数在一个单调区间的单调性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zh-CN" altLang="zh-CN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3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b="1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92696"/>
                <a:ext cx="8229600" cy="5433467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zh-CN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（</a:t>
                </a:r>
                <a:r>
                  <a:rPr lang="en-US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3</a:t>
                </a:r>
                <a:r>
                  <a:rPr lang="zh-CN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）三角函数的对称性与诱导公式，单位圆上关于坐标轴、原点和</a:t>
                </a:r>
                <a:r>
                  <a:rPr lang="en-US" altLang="zh-CN" b="1" i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y</a:t>
                </a:r>
                <a:r>
                  <a:rPr lang="en-US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=</a:t>
                </a:r>
                <a:r>
                  <a:rPr lang="en-US" altLang="zh-CN" b="1" i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x</a:t>
                </a:r>
                <a:r>
                  <a:rPr lang="zh-CN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，</a:t>
                </a:r>
                <a:r>
                  <a:rPr lang="en-US" altLang="zh-CN" b="1" i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y</a:t>
                </a:r>
                <a:r>
                  <a:rPr lang="en-US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=</a:t>
                </a:r>
                <a:r>
                  <a:rPr lang="zh-CN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－</a:t>
                </a:r>
                <a:r>
                  <a:rPr lang="en-US" altLang="zh-CN" b="1" i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x</a:t>
                </a:r>
                <a:r>
                  <a:rPr lang="zh-CN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对称的点的坐标之间的关系。</a:t>
                </a:r>
              </a:p>
              <a:p>
                <a:pPr marL="0" indent="0">
                  <a:buNone/>
                </a:pPr>
                <a:r>
                  <a:rPr lang="zh-CN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（</a:t>
                </a:r>
                <a:r>
                  <a:rPr lang="en-US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4</a:t>
                </a:r>
                <a:r>
                  <a:rPr lang="zh-CN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）三角恒等变换，单位圆的旋转对称性（旋转任意角的诱导公式）。</a:t>
                </a:r>
              </a:p>
              <a:p>
                <a:r>
                  <a:rPr lang="zh-CN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从旋转变换的观点看：角</a:t>
                </a:r>
                <a:r>
                  <a:rPr lang="en-US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 </a:t>
                </a:r>
                <a:r>
                  <a:rPr lang="zh-CN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的终边，旋转整数周（</a:t>
                </a:r>
                <a:r>
                  <a:rPr lang="en-US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2</a:t>
                </a:r>
                <a:r>
                  <a:rPr lang="en-US" altLang="zh-CN" b="1" i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k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/>
                      </a:rPr>
                      <m:t>𝛑</m:t>
                    </m:r>
                    <m:r>
                      <a:rPr lang="en-US" altLang="zh-CN" b="1">
                        <a:latin typeface="Cambria Math"/>
                      </a:rPr>
                      <m:t>+</m:t>
                    </m:r>
                    <m:r>
                      <a:rPr lang="en-US" altLang="zh-CN" b="1" i="1">
                        <a:latin typeface="Cambria Math"/>
                      </a:rPr>
                      <m:t>𝜶</m:t>
                    </m:r>
                  </m:oMath>
                </a14:m>
                <a:r>
                  <a:rPr lang="zh-CN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）——旋转特殊角（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/>
                      </a:rPr>
                      <m:t>𝛑</m:t>
                    </m:r>
                    <m:r>
                      <a:rPr lang="en-US" altLang="zh-CN" b="1">
                        <a:latin typeface="Cambria Math"/>
                      </a:rPr>
                      <m:t>±</m:t>
                    </m:r>
                    <m:r>
                      <a:rPr lang="en-US" altLang="zh-CN" b="1" i="1">
                        <a:latin typeface="Cambria Math"/>
                      </a:rPr>
                      <m:t>𝜶</m:t>
                    </m:r>
                  </m:oMath>
                </a14:m>
                <a:r>
                  <a:rPr lang="zh-CN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，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1" i="1">
                            <a:latin typeface="Cambria Math"/>
                          </a:rPr>
                          <m:t>𝝅</m:t>
                        </m:r>
                      </m:num>
                      <m:den>
                        <m:r>
                          <a:rPr lang="en-US" altLang="zh-CN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altLang="zh-CN" b="1">
                        <a:latin typeface="Cambria Math"/>
                      </a:rPr>
                      <m:t>±</m:t>
                    </m:r>
                    <m:r>
                      <a:rPr lang="en-US" altLang="zh-CN" b="1" i="1">
                        <a:latin typeface="Cambria Math"/>
                      </a:rPr>
                      <m:t>𝜶</m:t>
                    </m:r>
                  </m:oMath>
                </a14:m>
                <a:r>
                  <a:rPr lang="zh-CN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）——旋转任意角（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/>
                      </a:rPr>
                      <m:t>𝜷</m:t>
                    </m:r>
                    <m:r>
                      <a:rPr lang="en-US" altLang="zh-CN" b="1" i="1">
                        <a:latin typeface="Cambria Math"/>
                      </a:rPr>
                      <m:t>+</m:t>
                    </m:r>
                    <m:r>
                      <a:rPr lang="en-US" altLang="zh-CN" b="1" i="1">
                        <a:latin typeface="Cambria Math"/>
                      </a:rPr>
                      <m:t>𝜶</m:t>
                    </m:r>
                  </m:oMath>
                </a14:m>
                <a:r>
                  <a:rPr lang="zh-CN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）</a:t>
                </a:r>
              </a:p>
              <a:p>
                <a:r>
                  <a:rPr lang="zh-CN" altLang="zh-CN" b="1" dirty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三角恒等变换公式：代数变换的过程与几何解释相结合</a:t>
                </a:r>
                <a:r>
                  <a:rPr lang="zh-CN" altLang="zh-CN" b="1" dirty="0" smtClean="0">
                    <a:latin typeface="Times New Roman" pitchFamily="18" charset="0"/>
                    <a:ea typeface="黑体" pitchFamily="49" charset="-122"/>
                    <a:cs typeface="Times New Roman" pitchFamily="18" charset="0"/>
                  </a:rPr>
                  <a:t>。</a:t>
                </a:r>
                <a:endParaRPr lang="zh-CN" altLang="en-US" b="1" dirty="0">
                  <a:latin typeface="Times New Roman" pitchFamily="18" charset="0"/>
                  <a:ea typeface="黑体" pitchFamily="49" charset="-122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92696"/>
                <a:ext cx="8229600" cy="5433467"/>
              </a:xfrm>
              <a:blipFill rotWithShape="1">
                <a:blip r:embed="rId2"/>
                <a:stretch>
                  <a:fillRect l="-1704" t="-1796" r="-170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384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三角函数的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应用</a:t>
            </a:r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1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）函数</a:t>
            </a:r>
            <a:r>
              <a:rPr lang="en-US" altLang="zh-CN" b="1" i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y = A 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sin (</a:t>
            </a:r>
            <a:r>
              <a:rPr lang="en-US" altLang="zh-CN" b="1" i="1" dirty="0" err="1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ωx+φ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)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，从实际问题出发，利用正弦函数，建立函数模型，再研究它的性质（从函数变换的角度，注意参数的实际意义的解释）。这里要体现一个完整的应用过程。</a:t>
            </a:r>
          </a:p>
          <a:p>
            <a:pPr marL="0" indent="0">
              <a:buNone/>
            </a:pP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en-US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）用三角函数解决简单的实际问题，体会可以利用三角函数构建刻画事物周期变化的数学模型。</a:t>
            </a:r>
          </a:p>
          <a:p>
            <a:endParaRPr lang="zh-CN" altLang="en-US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7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/>
          <p:cNvSpPr>
            <a:spLocks noGrp="1"/>
          </p:cNvSpPr>
          <p:nvPr>
            <p:ph type="title" idx="4294967295"/>
          </p:nvPr>
        </p:nvSpPr>
        <p:spPr>
          <a:xfrm>
            <a:off x="457200" y="764704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40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5</a:t>
            </a:r>
            <a:r>
              <a:rPr lang="en-US" altLang="zh-CN" sz="40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.</a:t>
            </a:r>
            <a:r>
              <a:rPr lang="zh-CN" altLang="en-US" sz="40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教师的专业水平和育人能力</a:t>
            </a:r>
            <a:r>
              <a:rPr lang="en-US" altLang="zh-CN" sz="40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/>
            </a:r>
            <a:br>
              <a:rPr lang="en-US" altLang="zh-CN" sz="40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</a:br>
            <a:r>
              <a:rPr lang="zh-CN" altLang="en-US" sz="40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是落实核心素养的关键</a:t>
            </a:r>
          </a:p>
        </p:txBody>
      </p:sp>
      <p:sp>
        <p:nvSpPr>
          <p:cNvPr id="14339" name="内容占位符 2"/>
          <p:cNvSpPr>
            <a:spLocks noGrp="1"/>
          </p:cNvSpPr>
          <p:nvPr>
            <p:ph idx="4294967295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zh-CN" altLang="en-US" sz="4000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理解数学</a:t>
            </a:r>
            <a:endParaRPr lang="en-US" altLang="zh-CN" sz="4000" b="1" dirty="0" smtClean="0">
              <a:solidFill>
                <a:srgbClr val="FF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zh-CN" altLang="en-US" sz="4000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理解学生</a:t>
            </a:r>
            <a:endParaRPr lang="en-US" altLang="zh-CN" sz="4000" b="1" dirty="0" smtClean="0">
              <a:solidFill>
                <a:srgbClr val="FF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zh-CN" altLang="en-US" sz="4000" b="1" dirty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理解技术</a:t>
            </a:r>
            <a:endParaRPr lang="en-US" altLang="zh-CN" sz="4000" b="1" dirty="0" smtClean="0">
              <a:solidFill>
                <a:srgbClr val="FF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zh-CN" altLang="en-US" sz="4000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理解教学</a:t>
            </a:r>
            <a:endParaRPr lang="en-US" altLang="zh-CN" sz="4000" b="1" dirty="0" smtClean="0">
              <a:solidFill>
                <a:srgbClr val="FF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7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当前的主要问题是教师在“理解数学”上不用功，数学水平不高导致数学课教不好数学，甚至数学课不教数学，机械解题训练成为课堂主旋律，而大量题目又不能反映数学内容和思维的本质，使数学学习越来越枯燥无趣、艰涩难学，大量学生的感受是“数学不好玩”，越学越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糊涂。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545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理解数学知识的三重境界</a:t>
            </a:r>
          </a:p>
        </p:txBody>
      </p:sp>
      <p:sp>
        <p:nvSpPr>
          <p:cNvPr id="2253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altLang="zh-CN" sz="3600" b="1" dirty="0" smtClean="0"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知其然</a:t>
            </a:r>
            <a:endParaRPr lang="en-US" altLang="zh-CN" sz="3600" b="1" dirty="0" smtClean="0">
              <a:latin typeface="黑体" pitchFamily="49" charset="-122"/>
              <a:ea typeface="黑体" pitchFamily="49" charset="-122"/>
            </a:endParaRPr>
          </a:p>
          <a:p>
            <a:pPr marL="0" indent="0">
              <a:buFont typeface="Arial" charset="0"/>
              <a:buNone/>
              <a:defRPr/>
            </a:pPr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    知其所以然</a:t>
            </a:r>
            <a:endParaRPr lang="en-US" altLang="zh-CN" sz="3600" b="1" dirty="0" smtClean="0">
              <a:latin typeface="黑体" pitchFamily="49" charset="-122"/>
              <a:ea typeface="黑体" pitchFamily="49" charset="-122"/>
            </a:endParaRPr>
          </a:p>
          <a:p>
            <a:pPr marL="0" indent="0">
              <a:buFont typeface="Arial" charset="0"/>
              <a:buNone/>
              <a:defRPr/>
            </a:pPr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    何由以知其所以然</a:t>
            </a:r>
            <a:endParaRPr lang="en-US" altLang="zh-CN" sz="3600" b="1" dirty="0" smtClean="0">
              <a:latin typeface="黑体" pitchFamily="49" charset="-122"/>
              <a:ea typeface="黑体" pitchFamily="49" charset="-122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zh-CN" sz="3600" b="1" dirty="0" smtClean="0">
                <a:latin typeface="黑体" pitchFamily="49" charset="-122"/>
                <a:ea typeface="黑体" pitchFamily="49" charset="-122"/>
              </a:rPr>
              <a:t>      ——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启发</a:t>
            </a:r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学生，</a:t>
            </a:r>
            <a:r>
              <a:rPr lang="zh-CN" altLang="en-US" sz="3600" b="1" dirty="0" smtClean="0">
                <a:latin typeface="黑体" pitchFamily="49" charset="-122"/>
                <a:ea typeface="黑体" pitchFamily="49" charset="-122"/>
                <a:hlinkClick r:id="rId2" action="ppaction://hlinkfile"/>
              </a:rPr>
              <a:t>示以思维之道</a:t>
            </a:r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耳！</a:t>
            </a:r>
          </a:p>
        </p:txBody>
      </p:sp>
    </p:spTree>
    <p:extLst>
      <p:ext uri="{BB962C8B-B14F-4D97-AF65-F5344CB8AC3E}">
        <p14:creationId xmlns:p14="http://schemas.microsoft.com/office/powerpoint/2010/main" val="90629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389" y="2276872"/>
            <a:ext cx="3158631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620688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在浙江教育出版社天猫旗舰店和亚</a:t>
            </a:r>
            <a:r>
              <a:rPr lang="zh-CN" altLang="en-US" sz="24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马逊已经上</a:t>
            </a:r>
            <a:r>
              <a:rPr lang="zh-CN" altLang="en-US" sz="24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架：</a:t>
            </a:r>
            <a:endParaRPr lang="zh-CN" altLang="en-US" sz="2400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en-US" altLang="zh-CN" sz="2400" b="1" dirty="0">
                <a:latin typeface="Times New Roman" pitchFamily="18" charset="0"/>
                <a:ea typeface="黑体" pitchFamily="49" charset="-122"/>
                <a:cs typeface="Times New Roman" pitchFamily="18" charset="0"/>
                <a:hlinkClick r:id="rId3"/>
              </a:rPr>
              <a:t>https://detail.tmall.com/item.htm?spm=0.0.0.0.XKQVdE&amp;id=556861049242</a:t>
            </a:r>
            <a:endParaRPr lang="zh-CN" altLang="en-US" sz="2400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en-US" altLang="zh-CN" sz="2400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  <a:hlinkClick r:id="rId4"/>
              </a:rPr>
              <a:t>https</a:t>
            </a:r>
            <a:r>
              <a:rPr lang="en-US" altLang="zh-CN" sz="2400" b="1" dirty="0">
                <a:latin typeface="Times New Roman" pitchFamily="18" charset="0"/>
                <a:ea typeface="黑体" pitchFamily="49" charset="-122"/>
                <a:cs typeface="Times New Roman" pitchFamily="18" charset="0"/>
                <a:hlinkClick r:id="rId4"/>
              </a:rPr>
              <a:t>://www.amazon.cn/</a:t>
            </a:r>
            <a:endParaRPr lang="zh-CN" altLang="en-US" sz="2400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endParaRPr lang="zh-CN" altLang="en-US" sz="2400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798" y="2276872"/>
            <a:ext cx="3158631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778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4"/>
          <p:cNvSpPr>
            <a:spLocks noChangeArrowheads="1"/>
          </p:cNvSpPr>
          <p:nvPr/>
        </p:nvSpPr>
        <p:spPr bwMode="auto">
          <a:xfrm>
            <a:off x="1071563" y="0"/>
            <a:ext cx="6985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7" rIns="91435" bIns="45717" anchor="ctr"/>
          <a:lstStyle/>
          <a:p>
            <a:pPr algn="ctr"/>
            <a:r>
              <a:rPr lang="zh-CN" altLang="en-US" sz="4800">
                <a:solidFill>
                  <a:srgbClr val="007350"/>
                </a:solidFill>
                <a:latin typeface="Calibri" pitchFamily="34" charset="0"/>
                <a:ea typeface="华文行楷" pitchFamily="2" charset="-122"/>
              </a:rPr>
              <a:t>结束语</a:t>
            </a:r>
          </a:p>
        </p:txBody>
      </p:sp>
      <p:sp>
        <p:nvSpPr>
          <p:cNvPr id="89091" name="Rectangle 5"/>
          <p:cNvSpPr>
            <a:spLocks noChangeArrowheads="1"/>
          </p:cNvSpPr>
          <p:nvPr/>
        </p:nvSpPr>
        <p:spPr bwMode="auto">
          <a:xfrm>
            <a:off x="179388" y="1357313"/>
            <a:ext cx="8856662" cy="158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7" rIns="91435" bIns="45717" anchor="ctr"/>
          <a:lstStyle/>
          <a:p>
            <a:r>
              <a:rPr lang="en-US" altLang="zh-CN" sz="3600" b="1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rPr>
              <a:t>  </a:t>
            </a:r>
            <a:r>
              <a:rPr lang="zh-CN" altLang="en-US" sz="3600" b="1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rPr>
              <a:t>数学育人</a:t>
            </a:r>
            <a:r>
              <a:rPr lang="en-US" altLang="zh-CN" sz="3600" b="1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rPr>
              <a:t>——</a:t>
            </a:r>
            <a:r>
              <a:rPr lang="zh-CN" altLang="en-US" sz="3600" b="1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rPr>
              <a:t>使学生在数学学习中</a:t>
            </a:r>
          </a:p>
          <a:p>
            <a:pPr algn="ctr"/>
            <a:r>
              <a:rPr lang="zh-CN" altLang="en-US" sz="3600" b="1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rPr>
              <a:t>树立自信，坚定正念，</a:t>
            </a:r>
          </a:p>
          <a:p>
            <a:pPr algn="ctr"/>
            <a:r>
              <a:rPr lang="zh-CN" altLang="en-US" sz="3600" b="1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rPr>
              <a:t>增强定力，激励精进，</a:t>
            </a:r>
          </a:p>
          <a:p>
            <a:pPr algn="ctr"/>
            <a:r>
              <a:rPr lang="zh-CN" altLang="en-US" sz="3600" b="1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rPr>
              <a:t>启迪智慧，净化心灵。</a:t>
            </a:r>
          </a:p>
        </p:txBody>
      </p:sp>
      <p:pic>
        <p:nvPicPr>
          <p:cNvPr id="89092" name="图片 4" descr="http://www.longquanzs.org/resource/2009010412310757239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188" y="3500438"/>
            <a:ext cx="438150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064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zh-CN" altLang="zh-CN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zh-CN" altLang="en-US" sz="5400" b="1" dirty="0" smtClean="0">
                <a:solidFill>
                  <a:srgbClr val="9933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谢谢</a:t>
            </a:r>
            <a:r>
              <a:rPr lang="zh-CN" altLang="en-US" sz="5400" b="1" dirty="0">
                <a:solidFill>
                  <a:srgbClr val="9933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倾听</a:t>
            </a:r>
          </a:p>
          <a:p>
            <a:pPr algn="ctr">
              <a:buFontTx/>
              <a:buNone/>
            </a:pPr>
            <a:r>
              <a:rPr lang="zh-CN" altLang="en-US" sz="5400" b="1" dirty="0">
                <a:solidFill>
                  <a:srgbClr val="9933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请提宝贵意见</a:t>
            </a:r>
          </a:p>
        </p:txBody>
      </p:sp>
    </p:spTree>
    <p:extLst>
      <p:ext uri="{BB962C8B-B14F-4D97-AF65-F5344CB8AC3E}">
        <p14:creationId xmlns:p14="http://schemas.microsoft.com/office/powerpoint/2010/main" val="4628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数学教育“立德树人”的基本内涵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帮助</a:t>
            </a:r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学生掌握现代生活和进一步学习所必需的数学知识、技能、思想和方法</a:t>
            </a:r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；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提升</a:t>
            </a:r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学生的数学素养，引导学生会用数学眼光观察世界，会用数学思维思考世界，会用数学语言表达世界</a:t>
            </a:r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；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促进</a:t>
            </a:r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学生思维能力、实践能力和创新意识的发展</a:t>
            </a:r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；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在</a:t>
            </a:r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学生形成正确人生观、价值观、世界观等方面发挥独特作用。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958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数学学科核心素养与学生发展核心素养</a:t>
            </a:r>
            <a:endParaRPr lang="zh-CN" altLang="en-US" sz="36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b="1" dirty="0">
                <a:latin typeface="黑体" pitchFamily="49" charset="-122"/>
                <a:ea typeface="黑体" pitchFamily="49" charset="-122"/>
              </a:rPr>
              <a:t>中国学生发展核心素养：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文化基础（人文底蕴、科学精神）、自主发展（学会学习、健康生活）、社会参与（责任担当、实践创新）</a:t>
            </a:r>
            <a:endParaRPr lang="zh-CN" altLang="zh-CN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数学教育对发展学生核心素养的独特贡献，主要体现在科学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精神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zh-CN" altLang="en-US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理性思维、批判质疑、勇于探究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）</a:t>
            </a:r>
            <a:r>
              <a:rPr lang="zh-CN" altLang="zh-CN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、</a:t>
            </a:r>
            <a:r>
              <a:rPr lang="zh-CN" altLang="zh-CN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学会</a:t>
            </a:r>
            <a:r>
              <a:rPr lang="zh-CN" altLang="zh-CN" b="1" dirty="0" smtClean="0">
                <a:latin typeface="黑体" pitchFamily="49" charset="-122"/>
                <a:ea typeface="黑体" pitchFamily="49" charset="-122"/>
                <a:cs typeface="Times New Roman" pitchFamily="18" charset="0"/>
              </a:rPr>
              <a:t>学习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（</a:t>
            </a:r>
            <a:r>
              <a:rPr lang="zh-CN" altLang="en-US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乐学善学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、勤于</a:t>
            </a:r>
            <a:r>
              <a:rPr lang="zh-CN" altLang="en-US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反思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、信息意识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）</a:t>
            </a:r>
            <a:r>
              <a:rPr lang="zh-CN" altLang="zh-CN" b="1" dirty="0" smtClean="0">
                <a:latin typeface="黑体" pitchFamily="49" charset="-122"/>
                <a:ea typeface="黑体" pitchFamily="49" charset="-122"/>
                <a:cs typeface="Times New Roman" pitchFamily="18" charset="0"/>
              </a:rPr>
              <a:t>和</a:t>
            </a:r>
            <a:r>
              <a:rPr lang="zh-CN" altLang="zh-CN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实践</a:t>
            </a:r>
            <a:r>
              <a:rPr lang="zh-CN" altLang="zh-CN" b="1" dirty="0" smtClean="0">
                <a:latin typeface="黑体" pitchFamily="49" charset="-122"/>
                <a:ea typeface="黑体" pitchFamily="49" charset="-122"/>
                <a:cs typeface="Times New Roman" pitchFamily="18" charset="0"/>
              </a:rPr>
              <a:t>创新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（</a:t>
            </a:r>
            <a:r>
              <a:rPr lang="zh-CN" altLang="en-US" b="1" dirty="0">
                <a:latin typeface="黑体" pitchFamily="49" charset="-122"/>
                <a:ea typeface="黑体" pitchFamily="49" charset="-122"/>
              </a:rPr>
              <a:t>劳动意识</a:t>
            </a:r>
            <a:r>
              <a:rPr lang="zh-CN" altLang="en-US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、问题解决、技术应用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上。</a:t>
            </a:r>
            <a:endParaRPr lang="en-US" altLang="zh-CN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26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数学学科核心素养与数学的特点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31343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加号 4"/>
          <p:cNvSpPr/>
          <p:nvPr/>
        </p:nvSpPr>
        <p:spPr>
          <a:xfrm>
            <a:off x="4427984" y="2060848"/>
            <a:ext cx="288032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箭头连接符 6"/>
          <p:cNvCxnSpPr/>
          <p:nvPr/>
        </p:nvCxnSpPr>
        <p:spPr>
          <a:xfrm>
            <a:off x="2195736" y="3318851"/>
            <a:ext cx="792088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2195736" y="4414534"/>
            <a:ext cx="792088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2174138" y="5517232"/>
            <a:ext cx="792088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6516216" y="3318851"/>
            <a:ext cx="792088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6518743" y="5483365"/>
            <a:ext cx="792088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6516216" y="4414534"/>
            <a:ext cx="792088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709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数学课程目标的发展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是“三维目标”的进一步融合；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>
              <a:defRPr/>
            </a:pP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是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义教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的八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个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“核心概念”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 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感、符号意识、空间观念、几何直观、数据分析观念、运算能力、推理能力、模型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思想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</a:t>
            </a: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的进一步整合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；</a:t>
            </a:r>
            <a:endParaRPr lang="en-US" altLang="zh-CN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>
              <a:defRPr/>
            </a:pP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以“四基”“四能”为载体；</a:t>
            </a:r>
            <a:endParaRPr lang="en-US" altLang="zh-CN" b="1" dirty="0" smtClean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>
              <a:defRPr/>
            </a:pPr>
            <a:r>
              <a:rPr lang="zh-CN" altLang="en-US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双基、三大能力是数学育人目标的内核</a:t>
            </a:r>
            <a:r>
              <a:rPr lang="en-US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——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与时俱进丰富内涵，万变不离其宗！</a:t>
            </a:r>
          </a:p>
        </p:txBody>
      </p:sp>
    </p:spTree>
    <p:extLst>
      <p:ext uri="{BB962C8B-B14F-4D97-AF65-F5344CB8AC3E}">
        <p14:creationId xmlns:p14="http://schemas.microsoft.com/office/powerpoint/2010/main" val="165361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新一轮数学课改的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核心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任务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是提升学生的数学学科核心素养，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为学生发展核心素养作出独特贡献。</a:t>
            </a:r>
            <a:endParaRPr lang="en-US" altLang="zh-CN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>
              <a:defRPr/>
            </a:pP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要有具体措施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要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把数学学科核心素养落实在</a:t>
            </a:r>
            <a:r>
              <a:rPr lang="zh-CN" altLang="en-US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数学教育的</a:t>
            </a:r>
            <a:r>
              <a:rPr lang="zh-CN" altLang="zh-CN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各个环节</a:t>
            </a:r>
            <a:r>
              <a:rPr lang="zh-CN" altLang="zh-CN" b="1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5455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6535</TotalTime>
  <Words>3780</Words>
  <Application>Microsoft Office PowerPoint</Application>
  <PresentationFormat>全屏显示(4:3)</PresentationFormat>
  <Paragraphs>213</Paragraphs>
  <Slides>49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49</vt:i4>
      </vt:variant>
    </vt:vector>
  </HeadingPairs>
  <TitlesOfParts>
    <vt:vector size="50" baseType="lpstr">
      <vt:lpstr>Office 主题</vt:lpstr>
      <vt:lpstr>核心素养导向的 高中数学教学变革 </vt:lpstr>
      <vt:lpstr>一、如何理解数学学科核心素养</vt:lpstr>
      <vt:lpstr>PowerPoint 演示文稿</vt:lpstr>
      <vt:lpstr>理解数学学科核心素养的几个角度</vt:lpstr>
      <vt:lpstr>数学教育“立德树人”的基本内涵</vt:lpstr>
      <vt:lpstr>数学学科核心素养与学生发展核心素养</vt:lpstr>
      <vt:lpstr>数学学科核心素养与数学的特点</vt:lpstr>
      <vt:lpstr>数学课程目标的发展</vt:lpstr>
      <vt:lpstr>PowerPoint 演示文稿</vt:lpstr>
      <vt:lpstr>二、关于落实核心素养的思考</vt:lpstr>
      <vt:lpstr>例1 几何教材中蕴含的理性思维</vt:lpstr>
      <vt:lpstr>探究过程</vt:lpstr>
      <vt:lpstr>PowerPoint 演示文稿</vt:lpstr>
      <vt:lpstr>PowerPoint 演示文稿</vt:lpstr>
      <vt:lpstr>接下去研究什么？</vt:lpstr>
      <vt:lpstr>如何让学生感受证明“对顶角相等”的必要性</vt:lpstr>
      <vt:lpstr>思考题</vt:lpstr>
      <vt:lpstr>进一步地：如何研究位置关系的性质？</vt:lpstr>
      <vt:lpstr>体现核心素养的“大概念”</vt:lpstr>
      <vt:lpstr>用到高中几何基本元素的位置关系的研究</vt:lpstr>
      <vt:lpstr>PowerPoint 演示文稿</vt:lpstr>
      <vt:lpstr>PowerPoint 演示文稿</vt:lpstr>
      <vt:lpstr>两个平面垂直的性质与判定的教材处理</vt:lpstr>
      <vt:lpstr>2．数学育人要发挥数学的内在力量，数学育人要用数学的方式</vt:lpstr>
      <vt:lpstr>如何体现“数学的方式”</vt:lpstr>
      <vt:lpstr>从数学思维、思想或核心素养角度看</vt:lpstr>
      <vt:lpstr>PowerPoint 演示文稿</vt:lpstr>
      <vt:lpstr>3．加强推理和运算</vt:lpstr>
      <vt:lpstr>代数运算</vt:lpstr>
      <vt:lpstr>例2 等差数列的研究</vt:lpstr>
      <vt:lpstr>PowerPoint 演示文稿</vt:lpstr>
      <vt:lpstr>PowerPoint 演示文稿</vt:lpstr>
      <vt:lpstr>PowerPoint 演示文稿</vt:lpstr>
      <vt:lpstr>4．教好数学就是落实数学学科核心素养</vt:lpstr>
      <vt:lpstr>做到“两个过程”的合理性</vt:lpstr>
      <vt:lpstr>系列数学活动的育人价值</vt:lpstr>
      <vt:lpstr>PowerPoint 演示文稿</vt:lpstr>
      <vt:lpstr>例3 三角函数的系列数学活动设计</vt:lpstr>
      <vt:lpstr>三角函数的定义</vt:lpstr>
      <vt:lpstr>PowerPoint 演示文稿</vt:lpstr>
      <vt:lpstr>三角函数的性质</vt:lpstr>
      <vt:lpstr>PowerPoint 演示文稿</vt:lpstr>
      <vt:lpstr>三角函数的应用</vt:lpstr>
      <vt:lpstr>5.教师的专业水平和育人能力 是落实核心素养的关键</vt:lpstr>
      <vt:lpstr>PowerPoint 演示文稿</vt:lpstr>
      <vt:lpstr>理解数学知识的三重境界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为学生插上创新的翅膀</dc:title>
  <dc:creator>章建跃</dc:creator>
  <cp:lastModifiedBy>章建跃</cp:lastModifiedBy>
  <cp:revision>303</cp:revision>
  <dcterms:created xsi:type="dcterms:W3CDTF">2015-11-02T05:30:24Z</dcterms:created>
  <dcterms:modified xsi:type="dcterms:W3CDTF">2018-07-28T22:36:47Z</dcterms:modified>
</cp:coreProperties>
</file>