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4"/>
  </p:notesMasterIdLst>
  <p:sldIdLst>
    <p:sldId id="257" r:id="rId2"/>
    <p:sldId id="258" r:id="rId3"/>
    <p:sldId id="305" r:id="rId4"/>
    <p:sldId id="654" r:id="rId5"/>
    <p:sldId id="521" r:id="rId6"/>
    <p:sldId id="522" r:id="rId7"/>
    <p:sldId id="660" r:id="rId8"/>
    <p:sldId id="523" r:id="rId9"/>
    <p:sldId id="540" r:id="rId10"/>
    <p:sldId id="541" r:id="rId11"/>
    <p:sldId id="542" r:id="rId12"/>
    <p:sldId id="543" r:id="rId13"/>
    <p:sldId id="544" r:id="rId14"/>
    <p:sldId id="545" r:id="rId15"/>
    <p:sldId id="546" r:id="rId16"/>
    <p:sldId id="547" r:id="rId17"/>
    <p:sldId id="548" r:id="rId18"/>
    <p:sldId id="524" r:id="rId19"/>
    <p:sldId id="525" r:id="rId20"/>
    <p:sldId id="526" r:id="rId21"/>
    <p:sldId id="296" r:id="rId22"/>
    <p:sldId id="259" r:id="rId23"/>
    <p:sldId id="297" r:id="rId24"/>
    <p:sldId id="573" r:id="rId25"/>
    <p:sldId id="575" r:id="rId26"/>
    <p:sldId id="576" r:id="rId27"/>
    <p:sldId id="685" r:id="rId28"/>
    <p:sldId id="686" r:id="rId29"/>
    <p:sldId id="687" r:id="rId30"/>
    <p:sldId id="688" r:id="rId31"/>
    <p:sldId id="690" r:id="rId32"/>
    <p:sldId id="691" r:id="rId33"/>
    <p:sldId id="707" r:id="rId34"/>
    <p:sldId id="693" r:id="rId35"/>
    <p:sldId id="694" r:id="rId36"/>
    <p:sldId id="695" r:id="rId37"/>
    <p:sldId id="696" r:id="rId38"/>
    <p:sldId id="697" r:id="rId39"/>
    <p:sldId id="698" r:id="rId40"/>
    <p:sldId id="699" r:id="rId41"/>
    <p:sldId id="700" r:id="rId42"/>
    <p:sldId id="701" r:id="rId43"/>
    <p:sldId id="702" r:id="rId44"/>
    <p:sldId id="703" r:id="rId45"/>
    <p:sldId id="704" r:id="rId46"/>
    <p:sldId id="705" r:id="rId47"/>
    <p:sldId id="706" r:id="rId48"/>
    <p:sldId id="750" r:id="rId49"/>
    <p:sldId id="751" r:id="rId50"/>
    <p:sldId id="756" r:id="rId51"/>
    <p:sldId id="754" r:id="rId52"/>
    <p:sldId id="753" r:id="rId53"/>
    <p:sldId id="755" r:id="rId54"/>
    <p:sldId id="711" r:id="rId55"/>
    <p:sldId id="758" r:id="rId56"/>
    <p:sldId id="759" r:id="rId57"/>
    <p:sldId id="760" r:id="rId58"/>
    <p:sldId id="761" r:id="rId59"/>
    <p:sldId id="762" r:id="rId60"/>
    <p:sldId id="763" r:id="rId61"/>
    <p:sldId id="781" r:id="rId62"/>
    <p:sldId id="764" r:id="rId63"/>
    <p:sldId id="765" r:id="rId64"/>
    <p:sldId id="766" r:id="rId65"/>
    <p:sldId id="767" r:id="rId66"/>
    <p:sldId id="757" r:id="rId67"/>
    <p:sldId id="768" r:id="rId68"/>
    <p:sldId id="782" r:id="rId69"/>
    <p:sldId id="771" r:id="rId70"/>
    <p:sldId id="772" r:id="rId71"/>
    <p:sldId id="769" r:id="rId72"/>
    <p:sldId id="770" r:id="rId73"/>
    <p:sldId id="773" r:id="rId74"/>
    <p:sldId id="774" r:id="rId75"/>
    <p:sldId id="775" r:id="rId76"/>
    <p:sldId id="776" r:id="rId77"/>
    <p:sldId id="777" r:id="rId78"/>
    <p:sldId id="778" r:id="rId79"/>
    <p:sldId id="779" r:id="rId80"/>
    <p:sldId id="780" r:id="rId81"/>
    <p:sldId id="730" r:id="rId82"/>
    <p:sldId id="731" r:id="rId83"/>
    <p:sldId id="732" r:id="rId84"/>
    <p:sldId id="733" r:id="rId85"/>
    <p:sldId id="734" r:id="rId86"/>
    <p:sldId id="735" r:id="rId87"/>
    <p:sldId id="736" r:id="rId88"/>
    <p:sldId id="737" r:id="rId89"/>
    <p:sldId id="738" r:id="rId90"/>
    <p:sldId id="739" r:id="rId91"/>
    <p:sldId id="740" r:id="rId92"/>
    <p:sldId id="373" r:id="rId93"/>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086">
          <p15:clr>
            <a:srgbClr val="A4A3A4"/>
          </p15:clr>
        </p15:guide>
        <p15:guide id="2" pos="290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C6D4"/>
    <a:srgbClr val="0000FF"/>
    <a:srgbClr val="FF3399"/>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94" autoAdjust="0"/>
    <p:restoredTop sz="94660"/>
  </p:normalViewPr>
  <p:slideViewPr>
    <p:cSldViewPr>
      <p:cViewPr varScale="1">
        <p:scale>
          <a:sx n="83" d="100"/>
          <a:sy n="83" d="100"/>
        </p:scale>
        <p:origin x="1428" y="114"/>
      </p:cViewPr>
      <p:guideLst>
        <p:guide orient="horz" pos="2086"/>
        <p:guide pos="2906"/>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defRPr sz="1200"/>
            </a:lvl1pPr>
          </a:lstStyle>
          <a:p>
            <a:pPr>
              <a:defRPr/>
            </a:pPr>
            <a:endParaRPr lang="zh-CN" altLang="en-US"/>
          </a:p>
        </p:txBody>
      </p:sp>
      <p:sp>
        <p:nvSpPr>
          <p:cNvPr id="173059"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a:lvl1pPr>
          </a:lstStyle>
          <a:p>
            <a:pPr>
              <a:defRPr/>
            </a:pPr>
            <a:fld id="{D5A731D6-5975-4FF4-BECA-8A49F47A3C99}" type="datetimeFigureOut">
              <a:rPr lang="zh-CN" altLang="en-US"/>
              <a:pPr>
                <a:defRPr/>
              </a:pPr>
              <a:t>2018/7/24</a:t>
            </a:fld>
            <a:endParaRPr lang="en-US" altLang="zh-CN"/>
          </a:p>
        </p:txBody>
      </p:sp>
      <p:sp>
        <p:nvSpPr>
          <p:cNvPr id="122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p:spPr>
      </p:sp>
      <p:sp>
        <p:nvSpPr>
          <p:cNvPr id="173061"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173062"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defRPr sz="1200"/>
            </a:lvl1pPr>
          </a:lstStyle>
          <a:p>
            <a:pPr>
              <a:defRPr/>
            </a:pPr>
            <a:endParaRPr lang="en-US" altLang="zh-CN"/>
          </a:p>
        </p:txBody>
      </p:sp>
      <p:sp>
        <p:nvSpPr>
          <p:cNvPr id="173063"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a:defRPr sz="1200"/>
            </a:lvl1pPr>
          </a:lstStyle>
          <a:p>
            <a:pPr>
              <a:defRPr/>
            </a:pPr>
            <a:fld id="{7034071A-8C08-4D8B-9D71-42966B60BC46}" type="slidenum">
              <a:rPr lang="zh-CN" altLang="en-US"/>
              <a:pPr>
                <a:defRPr/>
              </a:pPr>
              <a:t>‹#›</a:t>
            </a:fld>
            <a:endParaRPr lang="en-US" altLang="zh-CN"/>
          </a:p>
        </p:txBody>
      </p:sp>
    </p:spTree>
    <p:extLst>
      <p:ext uri="{BB962C8B-B14F-4D97-AF65-F5344CB8AC3E}">
        <p14:creationId xmlns:p14="http://schemas.microsoft.com/office/powerpoint/2010/main" val="12906156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幻灯片图像占位符 1"/>
          <p:cNvSpPr>
            <a:spLocks noGrp="1" noRot="1" noChangeAspect="1" noChangeArrowheads="1" noTextEdit="1"/>
          </p:cNvSpPr>
          <p:nvPr>
            <p:ph type="sldImg" idx="4294967295"/>
          </p:nvPr>
        </p:nvSpPr>
        <p:spPr/>
      </p:sp>
      <p:sp>
        <p:nvSpPr>
          <p:cNvPr id="110595" name="备注占位符 2"/>
          <p:cNvSpPr>
            <a:spLocks noGrp="1" noChangeArrowheads="1"/>
          </p:cNvSpPr>
          <p:nvPr>
            <p:ph type="body" idx="4294967295"/>
          </p:nvPr>
        </p:nvSpPr>
        <p:spPr>
          <a:noFill/>
        </p:spPr>
        <p:txBody>
          <a:bodyPr/>
          <a:lstStyle/>
          <a:p>
            <a:pPr eaLnBrk="1" hangingPunct="1"/>
            <a:endParaRPr lang="zh-CN" altLang="en-US" smtClean="0"/>
          </a:p>
        </p:txBody>
      </p:sp>
      <p:sp>
        <p:nvSpPr>
          <p:cNvPr id="110596" name="灯片编号占位符 3"/>
          <p:cNvSpPr txBox="1">
            <a:spLocks noGrp="1" noChangeArrowheads="1"/>
          </p:cNvSpPr>
          <p:nvPr/>
        </p:nvSpPr>
        <p:spPr bwMode="auto">
          <a:xfrm>
            <a:off x="3884613" y="8685213"/>
            <a:ext cx="2971800" cy="457200"/>
          </a:xfrm>
          <a:prstGeom prst="rect">
            <a:avLst/>
          </a:prstGeom>
          <a:noFill/>
          <a:ln w="9525">
            <a:noFill/>
            <a:miter lim="800000"/>
          </a:ln>
        </p:spPr>
        <p:txBody>
          <a:bodyPr anchor="b"/>
          <a:lstStyle/>
          <a:p>
            <a:pPr algn="r"/>
            <a:fld id="{39E639EA-4844-41C1-9246-D96054FF3D75}" type="slidenum">
              <a:rPr lang="zh-CN" altLang="en-US" sz="1200"/>
              <a:pPr algn="r"/>
              <a:t>25</a:t>
            </a:fld>
            <a:endParaRPr lang="zh-CN" altLang="en-US" sz="1200"/>
          </a:p>
        </p:txBody>
      </p:sp>
    </p:spTree>
    <p:extLst>
      <p:ext uri="{BB962C8B-B14F-4D97-AF65-F5344CB8AC3E}">
        <p14:creationId xmlns:p14="http://schemas.microsoft.com/office/powerpoint/2010/main" val="313543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幻灯片图像占位符 1"/>
          <p:cNvSpPr>
            <a:spLocks noGrp="1" noRot="1" noChangeAspect="1" noTextEdit="1"/>
          </p:cNvSpPr>
          <p:nvPr>
            <p:ph type="sldImg"/>
          </p:nvPr>
        </p:nvSpPr>
        <p:spPr/>
      </p:sp>
      <p:sp>
        <p:nvSpPr>
          <p:cNvPr id="111619" name="备注占位符 2"/>
          <p:cNvSpPr>
            <a:spLocks noGrp="1"/>
          </p:cNvSpPr>
          <p:nvPr>
            <p:ph type="body" idx="1"/>
          </p:nvPr>
        </p:nvSpPr>
        <p:spPr>
          <a:noFill/>
        </p:spPr>
        <p:txBody>
          <a:bodyPr/>
          <a:lstStyle/>
          <a:p>
            <a:endParaRPr lang="zh-CN" altLang="en-US" smtClean="0"/>
          </a:p>
        </p:txBody>
      </p:sp>
      <p:sp>
        <p:nvSpPr>
          <p:cNvPr id="111620" name="灯片编号占位符 3"/>
          <p:cNvSpPr>
            <a:spLocks noGrp="1"/>
          </p:cNvSpPr>
          <p:nvPr>
            <p:ph type="sldNum" sz="quarter" idx="5"/>
          </p:nvPr>
        </p:nvSpPr>
        <p:spPr>
          <a:noFill/>
        </p:spPr>
        <p:txBody>
          <a:bodyPr/>
          <a:lstStyle/>
          <a:p>
            <a:fld id="{D5E18B28-69E7-4271-9C44-4388C585D678}" type="slidenum">
              <a:rPr lang="zh-CN" altLang="en-US" smtClean="0"/>
              <a:pPr/>
              <a:t>26</a:t>
            </a:fld>
            <a:endParaRPr lang="zh-CN" altLang="en-US" smtClean="0"/>
          </a:p>
        </p:txBody>
      </p:sp>
    </p:spTree>
    <p:extLst>
      <p:ext uri="{BB962C8B-B14F-4D97-AF65-F5344CB8AC3E}">
        <p14:creationId xmlns:p14="http://schemas.microsoft.com/office/powerpoint/2010/main" val="1352390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150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489C0D2B-7257-4B5F-90E2-CF0060CBA29E}" type="slidenum">
              <a:rPr lang="zh-CN" altLang="en-US" smtClean="0"/>
              <a:pPr/>
              <a:t>32</a:t>
            </a:fld>
            <a:endParaRPr lang="zh-CN" altLang="en-US" smtClean="0"/>
          </a:p>
        </p:txBody>
      </p:sp>
    </p:spTree>
    <p:extLst>
      <p:ext uri="{BB962C8B-B14F-4D97-AF65-F5344CB8AC3E}">
        <p14:creationId xmlns:p14="http://schemas.microsoft.com/office/powerpoint/2010/main" val="3663323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4" name="矩形 6"/>
          <p:cNvSpPr/>
          <p:nvPr/>
        </p:nvSpPr>
        <p:spPr>
          <a:xfrm>
            <a:off x="685800" y="3197225"/>
            <a:ext cx="7772400"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 name="标题 1"/>
          <p:cNvSpPr>
            <a:spLocks noGrp="1"/>
          </p:cNvSpPr>
          <p:nvPr>
            <p:ph type="ctrTitle"/>
          </p:nvPr>
        </p:nvSpPr>
        <p:spPr>
          <a:xfrm>
            <a:off x="685800" y="1676401"/>
            <a:ext cx="7772400" cy="1538286"/>
          </a:xfrm>
        </p:spPr>
        <p:txBody>
          <a:bodyPr anchor="b"/>
          <a:lstStyle/>
          <a:p>
            <a:r>
              <a:rPr lang="zh-CN" altLang="en-US" smtClean="0"/>
              <a:t>单击此处编辑母版标题样式</a:t>
            </a:r>
            <a:endParaRPr lang="en-US"/>
          </a:p>
        </p:txBody>
      </p:sp>
      <p:sp>
        <p:nvSpPr>
          <p:cNvPr id="3" name="副标题 2"/>
          <p:cNvSpPr>
            <a:spLocks noGrp="1"/>
          </p:cNvSpPr>
          <p:nvPr>
            <p:ph type="subTitle" idx="1"/>
          </p:nvPr>
        </p:nvSpPr>
        <p:spPr>
          <a:xfrm>
            <a:off x="1371600" y="321468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a:p>
        </p:txBody>
      </p:sp>
      <p:sp>
        <p:nvSpPr>
          <p:cNvPr id="5" name="日期占位符 3"/>
          <p:cNvSpPr>
            <a:spLocks noGrp="1"/>
          </p:cNvSpPr>
          <p:nvPr>
            <p:ph type="dt" sz="half" idx="10"/>
          </p:nvPr>
        </p:nvSpPr>
        <p:spPr/>
        <p:txBody>
          <a:bodyPr/>
          <a:lstStyle>
            <a:lvl1pPr>
              <a:defRPr/>
            </a:lvl1pPr>
          </a:lstStyle>
          <a:p>
            <a:pPr>
              <a:defRPr/>
            </a:pPr>
            <a:fld id="{DC1AB71C-ED6B-48C7-8A78-785C52D92906}" type="datetimeFigureOut">
              <a:rPr lang="zh-CN" altLang="en-US"/>
              <a:pPr>
                <a:defRPr/>
              </a:pPr>
              <a:t>2018/7/24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E8BBC368-E509-4E64-8489-DE6E82DB897F}"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215206" y="274638"/>
            <a:ext cx="1471594" cy="6011882"/>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274638"/>
            <a:ext cx="6686568" cy="601188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lvl1pPr>
              <a:defRPr/>
            </a:lvl1pPr>
          </a:lstStyle>
          <a:p>
            <a:pPr>
              <a:defRPr/>
            </a:pPr>
            <a:fld id="{53D1D36A-AD17-4CB8-BA45-94B6CE521F20}" type="datetimeFigureOut">
              <a:rPr lang="zh-CN" altLang="en-US"/>
              <a:pPr>
                <a:defRPr/>
              </a:pPr>
              <a:t>2018/7/24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B6F62F4-0A15-4D5D-B5DF-340DF272801B}"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noProof="1" smtClean="0"/>
              <a:t>单击此处编辑母版标题样式</a:t>
            </a:r>
            <a:endParaRPr lang="en-US" noProof="1"/>
          </a:p>
        </p:txBody>
      </p:sp>
      <p:sp>
        <p:nvSpPr>
          <p:cNvPr id="3" name="KSO_BC1"/>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algn="r" eaLnBrk="1" hangingPunct="1"/>
            <a:fld id="{9A0DB2DC-4C9A-4742-B13C-FB6460FD3503}" type="slidenum">
              <a:rPr lang="zh-CN" altLang="en-US" sz="1200" dirty="0">
                <a:solidFill>
                  <a:srgbClr val="949596"/>
                </a:solidFill>
              </a:rPr>
              <a:pPr lvl="0" algn="r" eaLnBrk="1" hangingPunct="1"/>
              <a:t>‹#›</a:t>
            </a:fld>
            <a:endParaRPr lang="zh-CN" altLang="en-US" sz="1200" dirty="0">
              <a:solidFill>
                <a:srgbClr val="949596"/>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目录页">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6"/>
          <p:cNvSpPr/>
          <p:nvPr/>
        </p:nvSpPr>
        <p:spPr>
          <a:xfrm>
            <a:off x="685800" y="3143250"/>
            <a:ext cx="7772400"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 name="标题 1"/>
          <p:cNvSpPr>
            <a:spLocks noGrp="1"/>
          </p:cNvSpPr>
          <p:nvPr>
            <p:ph type="title"/>
          </p:nvPr>
        </p:nvSpPr>
        <p:spPr>
          <a:xfrm>
            <a:off x="722313" y="3143248"/>
            <a:ext cx="7772400" cy="1362075"/>
          </a:xfrm>
        </p:spPr>
        <p:txBody>
          <a:bodyPr anchor="t"/>
          <a:lstStyle>
            <a:lvl1pPr algn="ctr">
              <a:defRPr sz="4000" b="0"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722313" y="1643061"/>
            <a:ext cx="7772400" cy="1500187"/>
          </a:xfrm>
        </p:spPr>
        <p:txBody>
          <a:bodyPr anchor="b"/>
          <a:lstStyle>
            <a:lvl1pPr marL="0" indent="0" algn="ctr">
              <a:buNone/>
              <a:defRPr sz="2000">
                <a:solidFill>
                  <a:schemeClr val="tx1">
                    <a:tint val="75000"/>
                  </a:schemeClr>
                </a:solidFill>
              </a:defRPr>
            </a:lvl1pPr>
            <a:lvl2pPr marL="457200" indent="0" algn="ctr">
              <a:buNone/>
              <a:defRPr sz="1800">
                <a:solidFill>
                  <a:schemeClr val="tx1">
                    <a:tint val="75000"/>
                  </a:schemeClr>
                </a:solidFill>
              </a:defRPr>
            </a:lvl2pPr>
            <a:lvl3pPr marL="914400" indent="0" algn="ctr">
              <a:buNone/>
              <a:defRPr sz="1600">
                <a:solidFill>
                  <a:schemeClr val="tx1">
                    <a:tint val="75000"/>
                  </a:schemeClr>
                </a:solidFill>
              </a:defRPr>
            </a:lvl3pPr>
            <a:lvl4pPr marL="1371600" indent="0" algn="ctr">
              <a:buNone/>
              <a:defRPr sz="1400">
                <a:solidFill>
                  <a:schemeClr val="tx1">
                    <a:tint val="75000"/>
                  </a:schemeClr>
                </a:solidFill>
              </a:defRPr>
            </a:lvl4pPr>
            <a:lvl5pPr marL="1828800" indent="0" algn="ct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3"/>
          <p:cNvSpPr>
            <a:spLocks noGrp="1"/>
          </p:cNvSpPr>
          <p:nvPr>
            <p:ph type="dt" sz="half" idx="10"/>
          </p:nvPr>
        </p:nvSpPr>
        <p:spPr/>
        <p:txBody>
          <a:bodyPr/>
          <a:lstStyle>
            <a:lvl1pPr>
              <a:defRPr/>
            </a:lvl1pPr>
          </a:lstStyle>
          <a:p>
            <a:pPr>
              <a:defRPr/>
            </a:pPr>
            <a:fld id="{0D64E6A1-DE0E-4287-9838-5DA01759B94E}" type="datetimeFigureOut">
              <a:rPr lang="zh-CN" altLang="en-US"/>
              <a:pPr>
                <a:defRPr/>
              </a:pPr>
              <a:t>2018/7/24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909D5DFB-E946-4A57-B582-157207D21E1D}"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5" name="矩形 7"/>
          <p:cNvSpPr/>
          <p:nvPr/>
        </p:nvSpPr>
        <p:spPr>
          <a:xfrm>
            <a:off x="457200" y="1411288"/>
            <a:ext cx="8229600" cy="17462"/>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日期占位符 4"/>
          <p:cNvSpPr>
            <a:spLocks noGrp="1"/>
          </p:cNvSpPr>
          <p:nvPr>
            <p:ph type="dt" sz="half" idx="10"/>
          </p:nvPr>
        </p:nvSpPr>
        <p:spPr/>
        <p:txBody>
          <a:bodyPr/>
          <a:lstStyle>
            <a:lvl1pPr>
              <a:defRPr/>
            </a:lvl1pPr>
          </a:lstStyle>
          <a:p>
            <a:pPr>
              <a:defRPr/>
            </a:pPr>
            <a:fld id="{AA3650D4-AD31-4040-B689-A6670E3B833D}" type="datetimeFigureOut">
              <a:rPr lang="zh-CN" altLang="en-US"/>
              <a:pPr>
                <a:defRPr/>
              </a:pPr>
              <a:t>2018/7/24</a:t>
            </a:fld>
            <a:endParaRPr lang="zh-CN" altLang="en-US"/>
          </a:p>
        </p:txBody>
      </p:sp>
      <p:sp>
        <p:nvSpPr>
          <p:cNvPr id="7" name="页脚占位符 5"/>
          <p:cNvSpPr>
            <a:spLocks noGrp="1"/>
          </p:cNvSpPr>
          <p:nvPr>
            <p:ph type="ftr" sz="quarter" idx="11"/>
          </p:nvPr>
        </p:nvSpPr>
        <p:spPr/>
        <p:txBody>
          <a:bodyPr/>
          <a:lstStyle>
            <a:lvl1pPr>
              <a:defRPr/>
            </a:lvl1pPr>
          </a:lstStyle>
          <a:p>
            <a:pPr>
              <a:defRPr/>
            </a:pPr>
            <a:endParaRPr lang="zh-CN" altLang="en-US"/>
          </a:p>
        </p:txBody>
      </p:sp>
      <p:sp>
        <p:nvSpPr>
          <p:cNvPr id="8" name="灯片编号占位符 6"/>
          <p:cNvSpPr>
            <a:spLocks noGrp="1"/>
          </p:cNvSpPr>
          <p:nvPr>
            <p:ph type="sldNum" sz="quarter" idx="12"/>
          </p:nvPr>
        </p:nvSpPr>
        <p:spPr/>
        <p:txBody>
          <a:bodyPr/>
          <a:lstStyle>
            <a:lvl1pPr>
              <a:defRPr/>
            </a:lvl1pPr>
          </a:lstStyle>
          <a:p>
            <a:pPr>
              <a:defRPr/>
            </a:pPr>
            <a:fld id="{D737B54A-3B87-4FC0-957F-2C52F6AA83E2}"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9"/>
          <p:cNvSpPr/>
          <p:nvPr/>
        </p:nvSpPr>
        <p:spPr>
          <a:xfrm>
            <a:off x="457200" y="1411288"/>
            <a:ext cx="8229600" cy="17462"/>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 name="标题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8" name="日期占位符 6"/>
          <p:cNvSpPr>
            <a:spLocks noGrp="1"/>
          </p:cNvSpPr>
          <p:nvPr>
            <p:ph type="dt" sz="half" idx="10"/>
          </p:nvPr>
        </p:nvSpPr>
        <p:spPr/>
        <p:txBody>
          <a:bodyPr/>
          <a:lstStyle>
            <a:lvl1pPr>
              <a:defRPr/>
            </a:lvl1pPr>
          </a:lstStyle>
          <a:p>
            <a:pPr>
              <a:defRPr/>
            </a:pPr>
            <a:fld id="{5D3E47A5-6070-4AFF-AF44-E545DBF2EAEF}" type="datetimeFigureOut">
              <a:rPr lang="zh-CN" altLang="en-US"/>
              <a:pPr>
                <a:defRPr/>
              </a:pPr>
              <a:t>2018/7/24</a:t>
            </a:fld>
            <a:endParaRPr lang="zh-CN" altLang="en-US"/>
          </a:p>
        </p:txBody>
      </p:sp>
      <p:sp>
        <p:nvSpPr>
          <p:cNvPr id="9" name="页脚占位符 7"/>
          <p:cNvSpPr>
            <a:spLocks noGrp="1"/>
          </p:cNvSpPr>
          <p:nvPr>
            <p:ph type="ftr" sz="quarter" idx="11"/>
          </p:nvPr>
        </p:nvSpPr>
        <p:spPr/>
        <p:txBody>
          <a:bodyPr/>
          <a:lstStyle>
            <a:lvl1pPr>
              <a:defRPr/>
            </a:lvl1pPr>
          </a:lstStyle>
          <a:p>
            <a:pPr>
              <a:defRPr/>
            </a:pPr>
            <a:endParaRPr lang="zh-CN" altLang="en-US"/>
          </a:p>
        </p:txBody>
      </p:sp>
      <p:sp>
        <p:nvSpPr>
          <p:cNvPr id="10" name="灯片编号占位符 8"/>
          <p:cNvSpPr>
            <a:spLocks noGrp="1"/>
          </p:cNvSpPr>
          <p:nvPr>
            <p:ph type="sldNum" sz="quarter" idx="12"/>
          </p:nvPr>
        </p:nvSpPr>
        <p:spPr/>
        <p:txBody>
          <a:bodyPr/>
          <a:lstStyle>
            <a:lvl1pPr>
              <a:defRPr/>
            </a:lvl1pPr>
          </a:lstStyle>
          <a:p>
            <a:pPr>
              <a:defRPr/>
            </a:pPr>
            <a:fld id="{CB208626-FCFF-4CB1-A9B3-D4576D7D542E}"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矩形 5"/>
          <p:cNvSpPr/>
          <p:nvPr/>
        </p:nvSpPr>
        <p:spPr>
          <a:xfrm>
            <a:off x="457200" y="1411288"/>
            <a:ext cx="8229600" cy="17462"/>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4" name="日期占位符 2"/>
          <p:cNvSpPr>
            <a:spLocks noGrp="1"/>
          </p:cNvSpPr>
          <p:nvPr>
            <p:ph type="dt" sz="half" idx="10"/>
          </p:nvPr>
        </p:nvSpPr>
        <p:spPr/>
        <p:txBody>
          <a:bodyPr/>
          <a:lstStyle>
            <a:lvl1pPr>
              <a:defRPr/>
            </a:lvl1pPr>
          </a:lstStyle>
          <a:p>
            <a:pPr>
              <a:defRPr/>
            </a:pPr>
            <a:fld id="{25275A4C-A308-49B7-A262-7BF62AABD465}" type="datetimeFigureOut">
              <a:rPr lang="zh-CN" altLang="en-US"/>
              <a:pPr>
                <a:defRPr/>
              </a:pPr>
              <a:t>2018/7/24</a:t>
            </a:fld>
            <a:endParaRPr lang="zh-CN" altLang="en-US"/>
          </a:p>
        </p:txBody>
      </p:sp>
      <p:sp>
        <p:nvSpPr>
          <p:cNvPr id="5" name="页脚占位符 3"/>
          <p:cNvSpPr>
            <a:spLocks noGrp="1"/>
          </p:cNvSpPr>
          <p:nvPr>
            <p:ph type="ftr" sz="quarter" idx="11"/>
          </p:nvPr>
        </p:nvSpPr>
        <p:spPr/>
        <p:txBody>
          <a:bodyPr/>
          <a:lstStyle>
            <a:lvl1pPr>
              <a:defRPr/>
            </a:lvl1pPr>
          </a:lstStyle>
          <a:p>
            <a:pPr>
              <a:defRPr/>
            </a:pPr>
            <a:endParaRPr lang="zh-CN" altLang="en-US"/>
          </a:p>
        </p:txBody>
      </p:sp>
      <p:sp>
        <p:nvSpPr>
          <p:cNvPr id="6" name="灯片编号占位符 4"/>
          <p:cNvSpPr>
            <a:spLocks noGrp="1"/>
          </p:cNvSpPr>
          <p:nvPr>
            <p:ph type="sldNum" sz="quarter" idx="12"/>
          </p:nvPr>
        </p:nvSpPr>
        <p:spPr/>
        <p:txBody>
          <a:bodyPr/>
          <a:lstStyle>
            <a:lvl1pPr>
              <a:defRPr/>
            </a:lvl1pPr>
          </a:lstStyle>
          <a:p>
            <a:pPr>
              <a:defRPr/>
            </a:pPr>
            <a:fld id="{F1EB42FF-CD7A-484D-A2BE-C757826D7CB4}"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bg>
      <p:bgRef idx="1002">
        <a:schemeClr val="bg2"/>
      </p:bgRef>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9F661888-A571-4B69-AD99-9AE8E912F383}" type="datetimeFigureOut">
              <a:rPr lang="zh-CN" altLang="en-US"/>
              <a:pPr>
                <a:defRPr/>
              </a:pPr>
              <a:t>2018/7/24</a:t>
            </a:fld>
            <a:endParaRPr lang="zh-CN" altLang="en-US"/>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pPr>
              <a:defRPr/>
            </a:pPr>
            <a:fld id="{21C6512D-556B-4460-AC60-E3E9B455C158}" type="slidenum">
              <a:rPr lang="zh-CN" altLang="en-US"/>
              <a:pPr>
                <a:defRPr/>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5" name="矩形 7"/>
          <p:cNvSpPr/>
          <p:nvPr/>
        </p:nvSpPr>
        <p:spPr>
          <a:xfrm>
            <a:off x="2786063" y="1054100"/>
            <a:ext cx="5903912"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 name="标题 1"/>
          <p:cNvSpPr>
            <a:spLocks noGrp="1"/>
          </p:cNvSpPr>
          <p:nvPr>
            <p:ph type="title"/>
          </p:nvPr>
        </p:nvSpPr>
        <p:spPr>
          <a:xfrm>
            <a:off x="2786050" y="228600"/>
            <a:ext cx="5900752" cy="842946"/>
          </a:xfrm>
        </p:spPr>
        <p:txBody>
          <a:bodyPr anchor="b"/>
          <a:lstStyle>
            <a:lvl1pPr algn="ctr">
              <a:defRPr sz="2800" b="0"/>
            </a:lvl1pPr>
          </a:lstStyle>
          <a:p>
            <a:r>
              <a:rPr lang="zh-CN" altLang="en-US" smtClean="0"/>
              <a:t>单击此处编辑母版标题样式</a:t>
            </a:r>
            <a:endParaRPr lang="en-US"/>
          </a:p>
        </p:txBody>
      </p:sp>
      <p:sp>
        <p:nvSpPr>
          <p:cNvPr id="3" name="内容占位符 2"/>
          <p:cNvSpPr>
            <a:spLocks noGrp="1"/>
          </p:cNvSpPr>
          <p:nvPr>
            <p:ph idx="1"/>
          </p:nvPr>
        </p:nvSpPr>
        <p:spPr>
          <a:xfrm>
            <a:off x="2786050" y="1142984"/>
            <a:ext cx="5900750" cy="51435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文本占位符 3"/>
          <p:cNvSpPr>
            <a:spLocks noGrp="1"/>
          </p:cNvSpPr>
          <p:nvPr>
            <p:ph type="body" sz="half" idx="2"/>
          </p:nvPr>
        </p:nvSpPr>
        <p:spPr>
          <a:xfrm>
            <a:off x="457205" y="1142984"/>
            <a:ext cx="2257408" cy="5143536"/>
          </a:xfrm>
        </p:spPr>
        <p:txBody>
          <a:bodyPr anchor="ct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日期占位符 4"/>
          <p:cNvSpPr>
            <a:spLocks noGrp="1"/>
          </p:cNvSpPr>
          <p:nvPr>
            <p:ph type="dt" sz="half" idx="10"/>
          </p:nvPr>
        </p:nvSpPr>
        <p:spPr/>
        <p:txBody>
          <a:bodyPr/>
          <a:lstStyle>
            <a:lvl1pPr>
              <a:defRPr/>
            </a:lvl1pPr>
          </a:lstStyle>
          <a:p>
            <a:pPr>
              <a:defRPr/>
            </a:pPr>
            <a:fld id="{48770E31-5887-44AD-BB9D-5E54BD3F04B0}" type="datetimeFigureOut">
              <a:rPr lang="zh-CN" altLang="en-US"/>
              <a:pPr>
                <a:defRPr/>
              </a:pPr>
              <a:t>2018/7/24</a:t>
            </a:fld>
            <a:endParaRPr lang="zh-CN" altLang="en-US"/>
          </a:p>
        </p:txBody>
      </p:sp>
      <p:sp>
        <p:nvSpPr>
          <p:cNvPr id="7" name="页脚占位符 5"/>
          <p:cNvSpPr>
            <a:spLocks noGrp="1"/>
          </p:cNvSpPr>
          <p:nvPr>
            <p:ph type="ftr" sz="quarter" idx="11"/>
          </p:nvPr>
        </p:nvSpPr>
        <p:spPr/>
        <p:txBody>
          <a:bodyPr/>
          <a:lstStyle>
            <a:lvl1pPr>
              <a:defRPr/>
            </a:lvl1pPr>
          </a:lstStyle>
          <a:p>
            <a:pPr>
              <a:defRPr/>
            </a:pPr>
            <a:endParaRPr lang="zh-CN" altLang="en-US"/>
          </a:p>
        </p:txBody>
      </p:sp>
      <p:sp>
        <p:nvSpPr>
          <p:cNvPr id="8" name="灯片编号占位符 6"/>
          <p:cNvSpPr>
            <a:spLocks noGrp="1"/>
          </p:cNvSpPr>
          <p:nvPr>
            <p:ph type="sldNum" sz="quarter" idx="12"/>
          </p:nvPr>
        </p:nvSpPr>
        <p:spPr/>
        <p:txBody>
          <a:bodyPr/>
          <a:lstStyle>
            <a:lvl1pPr>
              <a:defRPr/>
            </a:lvl1pPr>
          </a:lstStyle>
          <a:p>
            <a:pPr>
              <a:defRPr/>
            </a:pPr>
            <a:fld id="{9DD942B3-68CD-47CF-9B17-095F5B5A92AD}"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bg>
      <p:bgRef idx="1002">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533400" y="304800"/>
            <a:ext cx="6400800" cy="685800"/>
          </a:xfrm>
        </p:spPr>
        <p:txBody>
          <a:bodyPr/>
          <a:lstStyle>
            <a:lvl1pPr algn="l">
              <a:defRPr sz="2400" b="0"/>
            </a:lvl1pPr>
          </a:lstStyle>
          <a:p>
            <a:r>
              <a:rPr lang="zh-CN" altLang="en-US" smtClean="0"/>
              <a:t>单击此处编辑母版标题样式</a:t>
            </a:r>
            <a:endParaRPr lang="en-US"/>
          </a:p>
        </p:txBody>
      </p:sp>
      <p:sp>
        <p:nvSpPr>
          <p:cNvPr id="3" name="图片占位符 2"/>
          <p:cNvSpPr>
            <a:spLocks noGrp="1"/>
          </p:cNvSpPr>
          <p:nvPr>
            <p:ph type="pic" idx="1"/>
          </p:nvPr>
        </p:nvSpPr>
        <p:spPr>
          <a:xfrm>
            <a:off x="701552" y="1143000"/>
            <a:ext cx="7223248" cy="3980172"/>
          </a:xfrm>
          <a:prstGeom prst="roundRect">
            <a:avLst>
              <a:gd name="adj" fmla="val 18278"/>
            </a:avLst>
          </a:prstGeom>
          <a:solidFill>
            <a:schemeClr val="accent1">
              <a:tint val="40000"/>
            </a:schemeClr>
          </a:solidFill>
          <a:ln w="50800" cap="rnd">
            <a:gradFill flip="none" rotWithShape="1">
              <a:gsLst>
                <a:gs pos="0">
                  <a:schemeClr val="accent1">
                    <a:shade val="50000"/>
                  </a:schemeClr>
                </a:gs>
                <a:gs pos="20000">
                  <a:schemeClr val="accent2">
                    <a:shade val="50000"/>
                  </a:schemeClr>
                </a:gs>
                <a:gs pos="40000">
                  <a:schemeClr val="accent3">
                    <a:shade val="50000"/>
                  </a:schemeClr>
                </a:gs>
                <a:gs pos="60000">
                  <a:schemeClr val="accent4">
                    <a:shade val="50000"/>
                  </a:schemeClr>
                </a:gs>
                <a:gs pos="80000">
                  <a:schemeClr val="accent5">
                    <a:shade val="50000"/>
                  </a:schemeClr>
                </a:gs>
                <a:gs pos="100000">
                  <a:schemeClr val="accent6">
                    <a:shade val="50000"/>
                  </a:schemeClr>
                </a:gs>
              </a:gsLst>
              <a:path path="circle">
                <a:fillToRect l="50000" t="50000" r="50000" b="50000"/>
              </a:path>
              <a:tileRect/>
            </a:gradFill>
            <a:round/>
          </a:ln>
          <a:effectLst>
            <a:outerShdw blurRad="50800" dist="38100" dir="5400000" algn="tl" rotWithShape="0">
              <a:prstClr val="black">
                <a:alpha val="5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en-US" noProof="0"/>
          </a:p>
        </p:txBody>
      </p:sp>
      <p:sp>
        <p:nvSpPr>
          <p:cNvPr id="4" name="文本占位符 3"/>
          <p:cNvSpPr>
            <a:spLocks noGrp="1"/>
          </p:cNvSpPr>
          <p:nvPr>
            <p:ph type="body" sz="half" idx="2"/>
          </p:nvPr>
        </p:nvSpPr>
        <p:spPr>
          <a:xfrm>
            <a:off x="2362200" y="5410200"/>
            <a:ext cx="5657888" cy="804862"/>
          </a:xfrm>
        </p:spPr>
        <p:txBody>
          <a:bodyPr anchor="ctr"/>
          <a:lstStyle>
            <a:lvl1pPr marL="0" indent="0" algn="r">
              <a:buNone/>
              <a:defRPr sz="1200" b="0"/>
            </a:lvl1pPr>
            <a:lvl2pPr marL="457200" indent="0" algn="r">
              <a:buNone/>
              <a:defRPr sz="1200" b="0"/>
            </a:lvl2pPr>
            <a:lvl3pPr marL="914400" indent="0" algn="r">
              <a:buNone/>
              <a:defRPr sz="1200" b="0"/>
            </a:lvl3pPr>
            <a:lvl4pPr marL="1371600" indent="0" algn="r">
              <a:buNone/>
              <a:defRPr sz="1200" b="0"/>
            </a:lvl4pPr>
            <a:lvl5pPr marL="1828800" indent="0" algn="r">
              <a:buNone/>
              <a:defRPr sz="1200" b="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4"/>
          <p:cNvSpPr>
            <a:spLocks noGrp="1"/>
          </p:cNvSpPr>
          <p:nvPr>
            <p:ph type="dt" sz="half" idx="10"/>
          </p:nvPr>
        </p:nvSpPr>
        <p:spPr/>
        <p:txBody>
          <a:bodyPr/>
          <a:lstStyle>
            <a:lvl1pPr>
              <a:defRPr/>
            </a:lvl1pPr>
          </a:lstStyle>
          <a:p>
            <a:pPr>
              <a:defRPr/>
            </a:pPr>
            <a:fld id="{E324513C-AE40-4F8D-B511-611C4AC289F4}" type="datetimeFigureOut">
              <a:rPr lang="zh-CN" altLang="en-US"/>
              <a:pPr>
                <a:defRPr/>
              </a:pPr>
              <a:t>2018/7/24</a:t>
            </a:fld>
            <a:endParaRPr lang="zh-CN" altLang="en-US"/>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8A7FF35A-7794-4662-B906-975BB865E545}" type="slidenum">
              <a:rPr lang="zh-CN" altLang="en-US"/>
              <a:pPr>
                <a:defRPr/>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4" name="矩形 6"/>
          <p:cNvSpPr/>
          <p:nvPr/>
        </p:nvSpPr>
        <p:spPr>
          <a:xfrm>
            <a:off x="457200" y="1411288"/>
            <a:ext cx="8229600" cy="17462"/>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3"/>
          <p:cNvSpPr>
            <a:spLocks noGrp="1"/>
          </p:cNvSpPr>
          <p:nvPr>
            <p:ph type="dt" sz="half" idx="10"/>
          </p:nvPr>
        </p:nvSpPr>
        <p:spPr/>
        <p:txBody>
          <a:bodyPr/>
          <a:lstStyle>
            <a:lvl1pPr>
              <a:defRPr/>
            </a:lvl1pPr>
          </a:lstStyle>
          <a:p>
            <a:pPr>
              <a:defRPr/>
            </a:pPr>
            <a:fld id="{2D138980-5321-49CD-9144-FA23191ABA5A}" type="datetimeFigureOut">
              <a:rPr lang="zh-CN" altLang="en-US"/>
              <a:pPr>
                <a:defRPr/>
              </a:pPr>
              <a:t>2018/7/24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FEA1E6A4-DC87-4CDD-8CEB-9C43C5F4DD9E}"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矩形 6"/>
          <p:cNvSpPr/>
          <p:nvPr/>
        </p:nvSpPr>
        <p:spPr>
          <a:xfrm>
            <a:off x="0" y="6678613"/>
            <a:ext cx="9144000" cy="179387"/>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7" name="标题占位符 1"/>
          <p:cNvSpPr>
            <a:spLocks noGrp="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endParaRPr lang="en-US" smtClean="0"/>
          </a:p>
        </p:txBody>
      </p:sp>
      <p:sp>
        <p:nvSpPr>
          <p:cNvPr id="1028" name="文本占位符 2"/>
          <p:cNvSpPr>
            <a:spLocks noGrp="1"/>
          </p:cNvSpPr>
          <p:nvPr>
            <p:ph type="body" idx="1"/>
          </p:nvPr>
        </p:nvSpPr>
        <p:spPr bwMode="auto">
          <a:xfrm>
            <a:off x="457200" y="1600200"/>
            <a:ext cx="8229600" cy="4686300"/>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smtClean="0"/>
          </a:p>
        </p:txBody>
      </p:sp>
      <p:sp>
        <p:nvSpPr>
          <p:cNvPr id="4" name="日期占位符 3"/>
          <p:cNvSpPr>
            <a:spLocks noGrp="1"/>
          </p:cNvSpPr>
          <p:nvPr>
            <p:ph type="dt" sz="half" idx="2"/>
          </p:nvPr>
        </p:nvSpPr>
        <p:spPr>
          <a:xfrm>
            <a:off x="76200" y="6400800"/>
            <a:ext cx="3200400" cy="284163"/>
          </a:xfrm>
          <a:prstGeom prst="rect">
            <a:avLst/>
          </a:prstGeom>
        </p:spPr>
        <p:txBody>
          <a:bodyPr vert="horz" rtlCol="0" anchor="b"/>
          <a:lstStyle>
            <a:lvl1pPr algn="l" eaLnBrk="1" fontAlgn="auto" latinLnBrk="0" hangingPunct="1">
              <a:spcBef>
                <a:spcPts val="0"/>
              </a:spcBef>
              <a:spcAft>
                <a:spcPts val="0"/>
              </a:spcAft>
              <a:defRPr kumimoji="0" sz="1100">
                <a:solidFill>
                  <a:schemeClr val="tx2">
                    <a:lumMod val="75000"/>
                    <a:lumOff val="25000"/>
                  </a:schemeClr>
                </a:solidFill>
                <a:latin typeface="+mn-lt"/>
                <a:ea typeface="+mn-ea"/>
              </a:defRPr>
            </a:lvl1pPr>
          </a:lstStyle>
          <a:p>
            <a:pPr>
              <a:defRPr/>
            </a:pPr>
            <a:fld id="{D398A06A-9693-4E25-AB05-949227C9895E}" type="datetimeFigureOut">
              <a:rPr lang="zh-CN" altLang="en-US"/>
              <a:pPr>
                <a:defRPr/>
              </a:pPr>
              <a:t>2018/7/24</a:t>
            </a:fld>
            <a:endParaRPr lang="zh-CN" altLang="en-US"/>
          </a:p>
        </p:txBody>
      </p:sp>
      <p:sp>
        <p:nvSpPr>
          <p:cNvPr id="5" name="页脚占位符 4"/>
          <p:cNvSpPr>
            <a:spLocks noGrp="1"/>
          </p:cNvSpPr>
          <p:nvPr>
            <p:ph type="ftr" sz="quarter" idx="3"/>
          </p:nvPr>
        </p:nvSpPr>
        <p:spPr>
          <a:xfrm>
            <a:off x="5334000" y="6400800"/>
            <a:ext cx="3733800" cy="284163"/>
          </a:xfrm>
          <a:prstGeom prst="rect">
            <a:avLst/>
          </a:prstGeom>
        </p:spPr>
        <p:txBody>
          <a:bodyPr vert="horz" rtlCol="0" anchor="ctr"/>
          <a:lstStyle>
            <a:lvl1pPr algn="r" eaLnBrk="1" fontAlgn="auto" latinLnBrk="0" hangingPunct="1">
              <a:spcBef>
                <a:spcPts val="0"/>
              </a:spcBef>
              <a:spcAft>
                <a:spcPts val="0"/>
              </a:spcAft>
              <a:defRPr kumimoji="0" sz="1100">
                <a:solidFill>
                  <a:schemeClr val="tx2">
                    <a:lumMod val="75000"/>
                    <a:lumOff val="2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4114800" y="6400800"/>
            <a:ext cx="914400" cy="284163"/>
          </a:xfrm>
          <a:prstGeom prst="rect">
            <a:avLst/>
          </a:prstGeom>
          <a:noFill/>
        </p:spPr>
        <p:txBody>
          <a:bodyPr vert="horz" lIns="45720" rIns="45720" rtlCol="0" anchor="ctr"/>
          <a:lstStyle>
            <a:lvl1pPr algn="ctr" eaLnBrk="1" fontAlgn="auto" latinLnBrk="0" hangingPunct="1">
              <a:spcBef>
                <a:spcPts val="0"/>
              </a:spcBef>
              <a:spcAft>
                <a:spcPts val="0"/>
              </a:spcAft>
              <a:defRPr kumimoji="0" sz="1100" b="0">
                <a:solidFill>
                  <a:schemeClr val="tx2">
                    <a:lumMod val="75000"/>
                    <a:lumOff val="25000"/>
                  </a:schemeClr>
                </a:solidFill>
                <a:latin typeface="+mn-lt"/>
                <a:ea typeface="+mn-ea"/>
              </a:defRPr>
            </a:lvl1pPr>
          </a:lstStyle>
          <a:p>
            <a:pPr>
              <a:defRPr/>
            </a:pPr>
            <a:fld id="{3F5196B3-3BC1-4C37-B8A0-310C11713485}" type="slidenum">
              <a:rPr lang="zh-CN" altLang="en-US"/>
              <a:pPr>
                <a:defRPr/>
              </a:pPr>
              <a:t>‹#›</a:t>
            </a:fld>
            <a:endParaRPr lang="zh-CN" altLang="en-US"/>
          </a:p>
        </p:txBody>
      </p:sp>
      <p:sp>
        <p:nvSpPr>
          <p:cNvPr id="8" name="矩形 7"/>
          <p:cNvSpPr/>
          <p:nvPr/>
        </p:nvSpPr>
        <p:spPr>
          <a:xfrm>
            <a:off x="0" y="0"/>
            <a:ext cx="9144000" cy="10795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Franklin Gothic Medium" panose="020B0603020102020204" pitchFamily="34" charset="0"/>
          <a:ea typeface="微软雅黑" panose="020B0503020204020204" pitchFamily="34" charset="-122"/>
        </a:defRPr>
      </a:lvl2pPr>
      <a:lvl3pPr algn="ctr" rtl="0" eaLnBrk="0" fontAlgn="base" hangingPunct="0">
        <a:spcBef>
          <a:spcPct val="0"/>
        </a:spcBef>
        <a:spcAft>
          <a:spcPct val="0"/>
        </a:spcAft>
        <a:defRPr sz="4400">
          <a:solidFill>
            <a:schemeClr val="tx2"/>
          </a:solidFill>
          <a:latin typeface="Franklin Gothic Medium" panose="020B0603020102020204" pitchFamily="34" charset="0"/>
          <a:ea typeface="微软雅黑" panose="020B0503020204020204" pitchFamily="34" charset="-122"/>
        </a:defRPr>
      </a:lvl3pPr>
      <a:lvl4pPr algn="ctr" rtl="0" eaLnBrk="0" fontAlgn="base" hangingPunct="0">
        <a:spcBef>
          <a:spcPct val="0"/>
        </a:spcBef>
        <a:spcAft>
          <a:spcPct val="0"/>
        </a:spcAft>
        <a:defRPr sz="4400">
          <a:solidFill>
            <a:schemeClr val="tx2"/>
          </a:solidFill>
          <a:latin typeface="Franklin Gothic Medium" panose="020B0603020102020204" pitchFamily="34" charset="0"/>
          <a:ea typeface="微软雅黑" panose="020B0503020204020204" pitchFamily="34" charset="-122"/>
        </a:defRPr>
      </a:lvl4pPr>
      <a:lvl5pPr algn="ctr" rtl="0" eaLnBrk="0" fontAlgn="base" hangingPunct="0">
        <a:spcBef>
          <a:spcPct val="0"/>
        </a:spcBef>
        <a:spcAft>
          <a:spcPct val="0"/>
        </a:spcAft>
        <a:defRPr sz="4400">
          <a:solidFill>
            <a:schemeClr val="tx2"/>
          </a:solidFill>
          <a:latin typeface="Franklin Gothic Medium" panose="020B0603020102020204" pitchFamily="34" charset="0"/>
          <a:ea typeface="微软雅黑" panose="020B0503020204020204" pitchFamily="34" charset="-122"/>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anose="05020102010507070707"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11.xml"/><Relationship Id="rId1" Type="http://schemas.openxmlformats.org/officeDocument/2006/relationships/tags" Target="../tags/tag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11.xml"/><Relationship Id="rId1" Type="http://schemas.openxmlformats.org/officeDocument/2006/relationships/tags" Target="../tags/tag2.xml"/></Relationships>
</file>

<file path=ppt/slides/_rels/slide7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11.xml"/><Relationship Id="rId1" Type="http://schemas.openxmlformats.org/officeDocument/2006/relationships/tags" Target="../tags/tag3.xml"/></Relationships>
</file>

<file path=ppt/slides/_rels/slide7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11.xml"/><Relationship Id="rId1" Type="http://schemas.openxmlformats.org/officeDocument/2006/relationships/tags" Target="../tags/tag4.xml"/></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8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8.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image" Target="../media/image31.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Box 1"/>
          <p:cNvSpPr txBox="1">
            <a:spLocks noChangeArrowheads="1"/>
          </p:cNvSpPr>
          <p:nvPr/>
        </p:nvSpPr>
        <p:spPr bwMode="auto">
          <a:xfrm>
            <a:off x="827584" y="1772816"/>
            <a:ext cx="8173541" cy="3170099"/>
          </a:xfrm>
          <a:prstGeom prst="rect">
            <a:avLst/>
          </a:prstGeom>
          <a:noFill/>
          <a:ln w="9525">
            <a:noFill/>
            <a:miter lim="800000"/>
          </a:ln>
        </p:spPr>
        <p:txBody>
          <a:bodyPr wrap="square">
            <a:spAutoFit/>
          </a:bodyPr>
          <a:lstStyle/>
          <a:p>
            <a:pPr algn="ctr"/>
            <a:r>
              <a:rPr lang="zh-CN" altLang="en-US" sz="4000" b="1" dirty="0" smtClean="0">
                <a:solidFill>
                  <a:srgbClr val="005FAF"/>
                </a:solidFill>
                <a:latin typeface="微软雅黑" panose="020B0503020204020204" pitchFamily="34" charset="-122"/>
                <a:ea typeface="微软雅黑" panose="020B0503020204020204" pitchFamily="34" charset="-122"/>
              </a:rPr>
              <a:t>新时代新高考新思路新使命</a:t>
            </a:r>
            <a:endParaRPr lang="en-US" altLang="zh-CN" sz="4000" b="1" dirty="0">
              <a:solidFill>
                <a:srgbClr val="005FAF"/>
              </a:solidFill>
              <a:latin typeface="微软雅黑" panose="020B0503020204020204" pitchFamily="34" charset="-122"/>
              <a:ea typeface="微软雅黑" panose="020B0503020204020204" pitchFamily="34" charset="-122"/>
            </a:endParaRPr>
          </a:p>
          <a:p>
            <a:pPr algn="ctr"/>
            <a:endParaRPr lang="en-US" altLang="zh-CN" sz="1600" dirty="0" smtClean="0">
              <a:latin typeface="微软雅黑" panose="020B0503020204020204" pitchFamily="34" charset="-122"/>
              <a:ea typeface="微软雅黑" panose="020B0503020204020204" pitchFamily="34" charset="-122"/>
            </a:endParaRPr>
          </a:p>
          <a:p>
            <a:pPr algn="ctr"/>
            <a:endParaRPr lang="en-US" altLang="zh-CN" sz="2800" dirty="0" smtClean="0">
              <a:solidFill>
                <a:srgbClr val="0000FF"/>
              </a:solidFill>
              <a:latin typeface="微软雅黑" panose="020B0503020204020204" pitchFamily="34" charset="-122"/>
              <a:ea typeface="微软雅黑" panose="020B0503020204020204" pitchFamily="34" charset="-122"/>
            </a:endParaRPr>
          </a:p>
          <a:p>
            <a:pPr algn="ctr"/>
            <a:endParaRPr lang="en-US" altLang="zh-CN" sz="2800" dirty="0">
              <a:solidFill>
                <a:srgbClr val="0000FF"/>
              </a:solidFill>
              <a:latin typeface="微软雅黑" panose="020B0503020204020204" pitchFamily="34" charset="-122"/>
              <a:ea typeface="微软雅黑" panose="020B0503020204020204" pitchFamily="34" charset="-122"/>
            </a:endParaRPr>
          </a:p>
          <a:p>
            <a:pPr algn="ctr"/>
            <a:endParaRPr lang="en-US" altLang="zh-CN" sz="2800" dirty="0" smtClean="0">
              <a:solidFill>
                <a:srgbClr val="0000FF"/>
              </a:solidFill>
              <a:latin typeface="微软雅黑" panose="020B0503020204020204" pitchFamily="34" charset="-122"/>
              <a:ea typeface="微软雅黑" panose="020B0503020204020204" pitchFamily="34" charset="-122"/>
            </a:endParaRPr>
          </a:p>
          <a:p>
            <a:pPr algn="ctr"/>
            <a:r>
              <a:rPr lang="zh-CN" altLang="en-US" sz="2800" smtClean="0">
                <a:solidFill>
                  <a:srgbClr val="0000FF"/>
                </a:solidFill>
                <a:latin typeface="微软雅黑" panose="020B0503020204020204" pitchFamily="34" charset="-122"/>
                <a:ea typeface="微软雅黑" panose="020B0503020204020204" pitchFamily="34" charset="-122"/>
              </a:rPr>
              <a:t>西安高新第一中学    李</a:t>
            </a:r>
            <a:r>
              <a:rPr lang="zh-CN" altLang="en-US" sz="2800" dirty="0" smtClean="0">
                <a:solidFill>
                  <a:srgbClr val="0000FF"/>
                </a:solidFill>
                <a:latin typeface="微软雅黑" panose="020B0503020204020204" pitchFamily="34" charset="-122"/>
                <a:ea typeface="微软雅黑" panose="020B0503020204020204" pitchFamily="34" charset="-122"/>
              </a:rPr>
              <a:t>育民</a:t>
            </a:r>
            <a:endParaRPr lang="en-US" altLang="zh-CN" sz="2800" dirty="0" smtClean="0">
              <a:solidFill>
                <a:srgbClr val="0000FF"/>
              </a:solidFill>
              <a:latin typeface="微软雅黑" panose="020B0503020204020204" pitchFamily="34" charset="-122"/>
              <a:ea typeface="微软雅黑" panose="020B0503020204020204" pitchFamily="34" charset="-122"/>
            </a:endParaRPr>
          </a:p>
          <a:p>
            <a:pPr algn="ctr"/>
            <a:endParaRPr lang="en-US" altLang="zh-CN" sz="1600" dirty="0" smtClean="0">
              <a:latin typeface="微软雅黑" panose="020B0503020204020204" pitchFamily="34" charset="-122"/>
              <a:ea typeface="微软雅黑" panose="020B0503020204020204" pitchFamily="34" charset="-122"/>
            </a:endParaRPr>
          </a:p>
          <a:p>
            <a:pPr algn="ctr"/>
            <a:r>
              <a:rPr lang="en-US" altLang="zh-CN" sz="1600" dirty="0" smtClean="0">
                <a:latin typeface="微软雅黑" panose="020B0503020204020204" pitchFamily="34" charset="-122"/>
                <a:ea typeface="微软雅黑" panose="020B0503020204020204" pitchFamily="34" charset="-122"/>
              </a:rPr>
              <a:t>                                          </a:t>
            </a:r>
            <a:r>
              <a:rPr lang="en-US" altLang="zh-CN" sz="1600" b="1" dirty="0" smtClean="0">
                <a:latin typeface="微软雅黑" panose="020B0503020204020204" pitchFamily="34" charset="-122"/>
                <a:ea typeface="微软雅黑" panose="020B0503020204020204" pitchFamily="34" charset="-122"/>
              </a:rPr>
              <a:t>    2018.7.25</a:t>
            </a:r>
            <a:endParaRPr lang="zh-CN" altLang="en-US" sz="1400" b="1" dirty="0">
              <a:latin typeface="微软雅黑" panose="020B0503020204020204" pitchFamily="34" charset="-122"/>
              <a:ea typeface="微软雅黑" panose="020B0503020204020204" pitchFamily="34" charset="-122"/>
            </a:endParaRP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4000" y="142875"/>
            <a:ext cx="7747000" cy="1184876"/>
          </a:xfrm>
          <a:prstGeom prst="rect">
            <a:avLst/>
          </a:prstGeom>
        </p:spPr>
        <p:txBody>
          <a:bodyPr>
            <a:spAutoFit/>
          </a:bodyPr>
          <a:lstStyle/>
          <a:p>
            <a:pPr indent="406400" algn="just" eaLnBrk="1" hangingPunct="1">
              <a:lnSpc>
                <a:spcPts val="4500"/>
              </a:lnSpc>
              <a:spcAft>
                <a:spcPts val="0"/>
              </a:spcAft>
              <a:buClr>
                <a:srgbClr val="FF0000"/>
              </a:buClr>
              <a:buFont typeface="Wingdings" panose="05000000000000000000" pitchFamily="2" charset="2"/>
              <a:buChar char="u"/>
              <a:defRPr/>
            </a:pPr>
            <a:r>
              <a:rPr lang="zh-CN" altLang="en-US" sz="3000" b="1" dirty="0">
                <a:solidFill>
                  <a:srgbClr val="FF0000"/>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关键词</a:t>
            </a:r>
            <a:r>
              <a:rPr lang="en-US" altLang="zh-CN" sz="3000" b="1" dirty="0">
                <a:solidFill>
                  <a:srgbClr val="FF0000"/>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2</a:t>
            </a:r>
            <a:r>
              <a:rPr lang="zh-CN" altLang="en-US" sz="3000" b="1" dirty="0">
                <a:solidFill>
                  <a:srgbClr val="FF0000"/>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：统考</a:t>
            </a:r>
            <a:endParaRPr lang="en-US" altLang="zh-CN" sz="3000" b="1" dirty="0">
              <a:solidFill>
                <a:srgbClr val="FF0000"/>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a:p>
            <a:pPr indent="406400" algn="just" eaLnBrk="1" hangingPunct="1">
              <a:lnSpc>
                <a:spcPts val="4500"/>
              </a:lnSpc>
              <a:spcAft>
                <a:spcPts val="0"/>
              </a:spcAft>
              <a:buClr>
                <a:srgbClr val="FF0000"/>
              </a:buClr>
              <a:defRPr/>
            </a:pPr>
            <a:r>
              <a:rPr lang="en-US" altLang="zh-CN" sz="2900" b="1" dirty="0">
                <a:solidFill>
                  <a:srgbClr val="FF0000"/>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en-US" sz="2900" b="1" dirty="0">
                <a:solidFill>
                  <a:srgbClr val="FF0000"/>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统考只考语数外，外语可考两次</a:t>
            </a:r>
            <a:endParaRPr lang="zh-CN" altLang="zh-CN" sz="2900" b="1" dirty="0">
              <a:solidFill>
                <a:srgbClr val="FF0000"/>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 name="矩形 2"/>
          <p:cNvSpPr/>
          <p:nvPr/>
        </p:nvSpPr>
        <p:spPr>
          <a:xfrm>
            <a:off x="714375" y="1500188"/>
            <a:ext cx="8001000" cy="3836035"/>
          </a:xfrm>
          <a:prstGeom prst="rect">
            <a:avLst/>
          </a:prstGeom>
        </p:spPr>
        <p:txBody>
          <a:bodyPr>
            <a:spAutoFit/>
          </a:bodyPr>
          <a:lstStyle/>
          <a:p>
            <a:pPr indent="406400" algn="just" eaLnBrk="1" hangingPunct="1">
              <a:lnSpc>
                <a:spcPts val="3500"/>
              </a:lnSpc>
              <a:spcBef>
                <a:spcPts val="0"/>
              </a:spcBef>
              <a:spcAft>
                <a:spcPts val="0"/>
              </a:spcAft>
              <a:buClr>
                <a:srgbClr val="FF0000"/>
              </a:buClr>
              <a:buFont typeface="Arial" panose="020B0604020202020204" pitchFamily="34" charset="0"/>
              <a:buChar char="•"/>
              <a:defRPr/>
            </a:pPr>
            <a:r>
              <a:rPr lang="zh-CN" altLang="en-US" sz="26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仿宋" panose="02010609060101010101" pitchFamily="49" charset="-122"/>
              </a:rPr>
              <a:t>语文、数学、外语</a:t>
            </a:r>
            <a:r>
              <a:rPr lang="en-US" altLang="zh-CN" sz="26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仿宋" panose="02010609060101010101" pitchFamily="49" charset="-122"/>
              </a:rPr>
              <a:t>3</a:t>
            </a:r>
            <a:r>
              <a:rPr lang="zh-CN" altLang="en-US" sz="26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仿宋" panose="02010609060101010101" pitchFamily="49" charset="-122"/>
              </a:rPr>
              <a:t>个科目为统一高考科目，使用全国统一高考命题试卷。外语科目将为考生提供两次考试机会，考生可选择其中较好的一次成绩计入高考成绩</a:t>
            </a:r>
            <a:endParaRPr lang="en-US" altLang="zh-CN" sz="26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仿宋" panose="02010609060101010101" pitchFamily="49" charset="-122"/>
            </a:endParaRPr>
          </a:p>
          <a:p>
            <a:pPr indent="406400" algn="just" eaLnBrk="1" hangingPunct="1">
              <a:lnSpc>
                <a:spcPts val="3500"/>
              </a:lnSpc>
              <a:spcBef>
                <a:spcPts val="1200"/>
              </a:spcBef>
              <a:spcAft>
                <a:spcPts val="0"/>
              </a:spcAft>
              <a:buClr>
                <a:srgbClr val="FF0000"/>
              </a:buClr>
              <a:defRPr/>
            </a:pPr>
            <a:r>
              <a:rPr lang="zh-CN" altLang="en-US" sz="2600" b="1" dirty="0">
                <a:solidFill>
                  <a:srgbClr val="0000FF"/>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仿宋" panose="02010609060101010101" pitchFamily="49" charset="-122"/>
              </a:rPr>
              <a:t>解读</a:t>
            </a:r>
            <a:r>
              <a:rPr lang="zh-CN" altLang="en-US" sz="2500" b="1" dirty="0">
                <a:solidFill>
                  <a:srgbClr val="0000FF"/>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仿宋" panose="02010609060101010101" pitchFamily="49" charset="-122"/>
              </a:rPr>
              <a:t>：</a:t>
            </a:r>
            <a:r>
              <a:rPr lang="zh-CN" altLang="en-US" sz="2600" b="1" dirty="0">
                <a:solidFill>
                  <a:srgbClr val="0000FF"/>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仿宋" panose="02010609060101010101" pitchFamily="49" charset="-122"/>
              </a:rPr>
              <a:t>全国统一的高考中，考试科目只有语文、数学、外语，采用全国卷考试、分值不变。这三科每科满分仍为</a:t>
            </a:r>
            <a:r>
              <a:rPr lang="en-US" altLang="zh-CN" sz="2600" b="1" dirty="0">
                <a:solidFill>
                  <a:srgbClr val="0000FF"/>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仿宋" panose="02010609060101010101" pitchFamily="49" charset="-122"/>
              </a:rPr>
              <a:t>150</a:t>
            </a:r>
            <a:r>
              <a:rPr lang="zh-CN" altLang="en-US" sz="2600" b="1" dirty="0">
                <a:solidFill>
                  <a:srgbClr val="0000FF"/>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仿宋" panose="02010609060101010101" pitchFamily="49" charset="-122"/>
              </a:rPr>
              <a:t>分，总分</a:t>
            </a:r>
            <a:r>
              <a:rPr lang="en-US" altLang="zh-CN" sz="2600" b="1" dirty="0">
                <a:solidFill>
                  <a:srgbClr val="0000FF"/>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仿宋" panose="02010609060101010101" pitchFamily="49" charset="-122"/>
              </a:rPr>
              <a:t>450</a:t>
            </a:r>
            <a:r>
              <a:rPr lang="zh-CN" altLang="en-US" sz="2600" b="1" dirty="0">
                <a:solidFill>
                  <a:srgbClr val="0000FF"/>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仿宋" panose="02010609060101010101" pitchFamily="49" charset="-122"/>
              </a:rPr>
              <a:t>分。统一高考时间或者维持</a:t>
            </a:r>
            <a:r>
              <a:rPr lang="en-US" altLang="zh-CN" sz="2600" b="1" dirty="0">
                <a:solidFill>
                  <a:srgbClr val="0000FF"/>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仿宋" panose="02010609060101010101" pitchFamily="49" charset="-122"/>
              </a:rPr>
              <a:t>2</a:t>
            </a:r>
            <a:r>
              <a:rPr lang="zh-CN" altLang="en-US" sz="2600" b="1" dirty="0">
                <a:solidFill>
                  <a:srgbClr val="0000FF"/>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仿宋" panose="02010609060101010101" pitchFamily="49" charset="-122"/>
              </a:rPr>
              <a:t>天，或者缩短为</a:t>
            </a:r>
            <a:r>
              <a:rPr lang="en-US" altLang="zh-CN" sz="2600" b="1" dirty="0">
                <a:solidFill>
                  <a:srgbClr val="0000FF"/>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仿宋" panose="02010609060101010101" pitchFamily="49" charset="-122"/>
              </a:rPr>
              <a:t>1.5</a:t>
            </a:r>
            <a:r>
              <a:rPr lang="zh-CN" altLang="en-US" sz="2600" b="1" dirty="0">
                <a:solidFill>
                  <a:srgbClr val="0000FF"/>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仿宋" panose="02010609060101010101" pitchFamily="49" charset="-122"/>
              </a:rPr>
              <a:t>天</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5438" y="142875"/>
            <a:ext cx="7675562" cy="1167179"/>
          </a:xfrm>
          <a:prstGeom prst="rect">
            <a:avLst/>
          </a:prstGeom>
        </p:spPr>
        <p:txBody>
          <a:bodyPr>
            <a:spAutoFit/>
          </a:bodyPr>
          <a:lstStyle/>
          <a:p>
            <a:pPr indent="406400" algn="just" eaLnBrk="1" hangingPunct="1">
              <a:lnSpc>
                <a:spcPts val="4500"/>
              </a:lnSpc>
              <a:spcAft>
                <a:spcPts val="0"/>
              </a:spcAft>
              <a:buClr>
                <a:srgbClr val="FF0000"/>
              </a:buClr>
              <a:buFont typeface="Wingdings" panose="05000000000000000000" pitchFamily="2" charset="2"/>
              <a:buChar char="u"/>
              <a:defRPr/>
            </a:pPr>
            <a:r>
              <a:rPr lang="zh-CN" altLang="en-US" sz="30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关键词</a:t>
            </a:r>
            <a:r>
              <a:rPr lang="en-US" altLang="zh-CN" sz="30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3</a:t>
            </a:r>
            <a:r>
              <a:rPr lang="zh-CN" altLang="en-US" sz="30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：综合素质评价</a:t>
            </a:r>
            <a:endParaRPr lang="en-US" altLang="zh-CN" sz="30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indent="406400" algn="just" eaLnBrk="1" hangingPunct="1">
              <a:lnSpc>
                <a:spcPts val="4500"/>
              </a:lnSpc>
              <a:spcAft>
                <a:spcPts val="0"/>
              </a:spcAft>
              <a:buClr>
                <a:srgbClr val="FF0000"/>
              </a:buClr>
              <a:defRPr/>
            </a:pPr>
            <a:r>
              <a:rPr lang="zh-CN" altLang="en-US" sz="30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en-US" altLang="zh-CN" sz="30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30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作为学生毕业和升学重要参考</a:t>
            </a:r>
            <a:endParaRPr lang="zh-CN" altLang="zh-CN" sz="30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3" name="矩形 2"/>
          <p:cNvSpPr/>
          <p:nvPr/>
        </p:nvSpPr>
        <p:spPr>
          <a:xfrm>
            <a:off x="714375" y="1500188"/>
            <a:ext cx="8001000" cy="4528185"/>
          </a:xfrm>
          <a:prstGeom prst="rect">
            <a:avLst/>
          </a:prstGeom>
        </p:spPr>
        <p:txBody>
          <a:bodyPr>
            <a:spAutoFit/>
          </a:bodyPr>
          <a:lstStyle/>
          <a:p>
            <a:pPr indent="406400" algn="just" eaLnBrk="1" hangingPunct="1">
              <a:lnSpc>
                <a:spcPts val="3300"/>
              </a:lnSpc>
              <a:spcBef>
                <a:spcPts val="0"/>
              </a:spcBef>
              <a:spcAft>
                <a:spcPts val="0"/>
              </a:spcAft>
              <a:buClr>
                <a:srgbClr val="FF0000"/>
              </a:buClr>
              <a:buFont typeface="Arial" panose="020B0604020202020204" pitchFamily="34" charset="0"/>
              <a:buChar char="•"/>
              <a:defRPr/>
            </a:pPr>
            <a:r>
              <a:rPr lang="en-US" altLang="zh-CN" sz="25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Times New Roman" panose="02020603050405020304" pitchFamily="18" charset="0"/>
              </a:rPr>
              <a:t>《</a:t>
            </a:r>
            <a:r>
              <a:rPr lang="zh-CN" altLang="en-US" sz="25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Times New Roman" panose="02020603050405020304" pitchFamily="18" charset="0"/>
              </a:rPr>
              <a:t>普通高中学生综合素质评价实施办法</a:t>
            </a:r>
            <a:r>
              <a:rPr lang="en-US" altLang="zh-CN" sz="25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Times New Roman" panose="02020603050405020304" pitchFamily="18" charset="0"/>
              </a:rPr>
              <a:t>》</a:t>
            </a:r>
            <a:r>
              <a:rPr lang="zh-CN" altLang="en-US" sz="25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Times New Roman" panose="02020603050405020304" pitchFamily="18" charset="0"/>
              </a:rPr>
              <a:t>，从思想品德、学业水平、身心健康、艺术素养、社会实践等方面，客观、真实、全面记录学生高中发展状况；</a:t>
            </a:r>
            <a:endParaRPr lang="en-US" altLang="zh-CN" sz="25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Times New Roman" panose="02020603050405020304" pitchFamily="18" charset="0"/>
            </a:endParaRPr>
          </a:p>
          <a:p>
            <a:pPr indent="406400" algn="just" eaLnBrk="1" hangingPunct="1">
              <a:lnSpc>
                <a:spcPts val="3300"/>
              </a:lnSpc>
              <a:spcBef>
                <a:spcPts val="0"/>
              </a:spcBef>
              <a:spcAft>
                <a:spcPts val="0"/>
              </a:spcAft>
              <a:buClr>
                <a:srgbClr val="FF0000"/>
              </a:buClr>
              <a:buFont typeface="Arial" panose="020B0604020202020204" pitchFamily="34" charset="0"/>
              <a:buChar char="•"/>
              <a:defRPr/>
            </a:pPr>
            <a:r>
              <a:rPr lang="zh-CN" altLang="en-US" sz="25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Times New Roman" panose="02020603050405020304" pitchFamily="18" charset="0"/>
              </a:rPr>
              <a:t>建立综合素质评价信息化管理平台和学生综合素质档案。以信息化管理手段，方便、快捷、准确记录与保存学生高中阶段综合素质表现情况；</a:t>
            </a:r>
            <a:endParaRPr lang="en-US" altLang="zh-CN" sz="25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Times New Roman" panose="02020603050405020304" pitchFamily="18" charset="0"/>
            </a:endParaRPr>
          </a:p>
          <a:p>
            <a:pPr indent="406400" algn="just" eaLnBrk="1" hangingPunct="1">
              <a:lnSpc>
                <a:spcPts val="3300"/>
              </a:lnSpc>
              <a:spcBef>
                <a:spcPts val="0"/>
              </a:spcBef>
              <a:spcAft>
                <a:spcPts val="0"/>
              </a:spcAft>
              <a:buClr>
                <a:srgbClr val="FF0000"/>
              </a:buClr>
              <a:buFont typeface="Arial" panose="020B0604020202020204" pitchFamily="34" charset="0"/>
              <a:buChar char="•"/>
              <a:defRPr/>
            </a:pPr>
            <a:r>
              <a:rPr lang="zh-CN" altLang="en-US" sz="25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Times New Roman" panose="02020603050405020304" pitchFamily="18" charset="0"/>
              </a:rPr>
              <a:t>规范评价过程，强化公示审核，确保反映学生综合素质材料的真实可靠</a:t>
            </a:r>
            <a:endParaRPr lang="en-US" altLang="zh-CN" sz="26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Times New Roman" panose="02020603050405020304" pitchFamily="18" charset="0"/>
            </a:endParaRPr>
          </a:p>
          <a:p>
            <a:pPr indent="406400" algn="just" eaLnBrk="1" hangingPunct="1">
              <a:lnSpc>
                <a:spcPts val="3500"/>
              </a:lnSpc>
              <a:spcBef>
                <a:spcPts val="1200"/>
              </a:spcBef>
              <a:spcAft>
                <a:spcPts val="0"/>
              </a:spcAft>
              <a:buClr>
                <a:srgbClr val="FF0000"/>
              </a:buClr>
              <a:defRPr/>
            </a:pPr>
            <a:r>
              <a:rPr lang="zh-CN" altLang="en-US" sz="2600" b="1" dirty="0">
                <a:solidFill>
                  <a:srgbClr val="0000FF"/>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Times New Roman" panose="02020603050405020304" pitchFamily="18" charset="0"/>
              </a:rPr>
              <a:t>解读</a:t>
            </a:r>
            <a:r>
              <a:rPr lang="zh-CN" altLang="en-US" sz="2500" b="1" dirty="0">
                <a:solidFill>
                  <a:srgbClr val="0000FF"/>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Times New Roman" panose="02020603050405020304" pitchFamily="18" charset="0"/>
              </a:rPr>
              <a:t>：高考改革破除唯分数论的唯一一个突破口，但尚待完善</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5438" y="285750"/>
            <a:ext cx="7747000" cy="1167179"/>
          </a:xfrm>
          <a:prstGeom prst="rect">
            <a:avLst/>
          </a:prstGeom>
        </p:spPr>
        <p:txBody>
          <a:bodyPr>
            <a:spAutoFit/>
          </a:bodyPr>
          <a:lstStyle/>
          <a:p>
            <a:pPr indent="406400" algn="just" eaLnBrk="1" hangingPunct="1">
              <a:lnSpc>
                <a:spcPts val="4500"/>
              </a:lnSpc>
              <a:spcAft>
                <a:spcPts val="0"/>
              </a:spcAft>
              <a:buClr>
                <a:srgbClr val="FF0000"/>
              </a:buClr>
              <a:buFont typeface="Wingdings" panose="05000000000000000000" pitchFamily="2" charset="2"/>
              <a:buChar char="u"/>
              <a:defRPr/>
            </a:pPr>
            <a:r>
              <a:rPr lang="zh-CN" altLang="en-US" sz="30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关键词</a:t>
            </a:r>
            <a:r>
              <a:rPr lang="en-US" altLang="zh-CN" sz="30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4</a:t>
            </a:r>
            <a:r>
              <a:rPr lang="zh-CN" altLang="en-US" sz="30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：高中学业水平考试</a:t>
            </a:r>
            <a:endParaRPr lang="en-US" altLang="zh-CN" sz="30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indent="406400" algn="just" eaLnBrk="1" hangingPunct="1">
              <a:lnSpc>
                <a:spcPts val="4500"/>
              </a:lnSpc>
              <a:spcAft>
                <a:spcPts val="0"/>
              </a:spcAft>
              <a:buClr>
                <a:srgbClr val="FF0000"/>
              </a:buClr>
              <a:defRPr/>
            </a:pPr>
            <a:r>
              <a:rPr lang="en-US" altLang="zh-CN" sz="30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zh-CN" altLang="en-US" sz="30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分合格性考试和等级性考试</a:t>
            </a:r>
            <a:endParaRPr lang="zh-CN" altLang="zh-CN" sz="30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3" name="矩形 2"/>
          <p:cNvSpPr/>
          <p:nvPr/>
        </p:nvSpPr>
        <p:spPr>
          <a:xfrm>
            <a:off x="714375" y="1500188"/>
            <a:ext cx="8001000" cy="4554537"/>
          </a:xfrm>
          <a:prstGeom prst="rect">
            <a:avLst/>
          </a:prstGeom>
        </p:spPr>
        <p:txBody>
          <a:bodyPr>
            <a:spAutoFit/>
          </a:bodyPr>
          <a:lstStyle/>
          <a:p>
            <a:pPr indent="406400" algn="just" eaLnBrk="1" hangingPunct="1">
              <a:lnSpc>
                <a:spcPts val="3600"/>
              </a:lnSpc>
              <a:spcBef>
                <a:spcPts val="0"/>
              </a:spcBef>
              <a:spcAft>
                <a:spcPts val="0"/>
              </a:spcAft>
              <a:buClr>
                <a:srgbClr val="FF0000"/>
              </a:buClr>
              <a:buFont typeface="Arial" panose="020B0604020202020204" pitchFamily="34" charset="0"/>
              <a:buChar char="•"/>
              <a:defRPr/>
            </a:pPr>
            <a:r>
              <a:rPr lang="zh-CN" altLang="en-US" sz="2500" b="1" dirty="0">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改革考试形式，建立高中学业水平合格性和等级性考试，合理设置和安排两类考试科目</a:t>
            </a:r>
            <a:endParaRPr lang="en-US" altLang="zh-CN" sz="2600" b="1" dirty="0">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a:p>
            <a:pPr indent="406400" algn="just" eaLnBrk="1" hangingPunct="1">
              <a:lnSpc>
                <a:spcPts val="3600"/>
              </a:lnSpc>
              <a:spcBef>
                <a:spcPts val="1200"/>
              </a:spcBef>
              <a:spcAft>
                <a:spcPts val="0"/>
              </a:spcAft>
              <a:buClr>
                <a:srgbClr val="FF0000"/>
              </a:buClr>
              <a:defRPr/>
            </a:pPr>
            <a:r>
              <a:rPr lang="zh-CN" altLang="en-US" sz="2600" b="1" dirty="0">
                <a:effectLst>
                  <a:outerShdw blurRad="38100" dist="38100" dir="2700000" algn="tl">
                    <a:srgbClr val="000000">
                      <a:alpha val="43137"/>
                    </a:srgbClr>
                  </a:outerShdw>
                </a:effectLst>
                <a:latin typeface="楷体_GB2312" pitchFamily="49" charset="-122"/>
                <a:ea typeface="楷体_GB2312" pitchFamily="49" charset="-122"/>
                <a:cs typeface="Times New Roman" panose="02020603050405020304" pitchFamily="18" charset="0"/>
              </a:rPr>
              <a:t>解读</a:t>
            </a:r>
            <a:r>
              <a:rPr lang="zh-CN" altLang="en-US" sz="2500" b="1" dirty="0">
                <a:effectLst>
                  <a:outerShdw blurRad="38100" dist="38100" dir="2700000" algn="tl">
                    <a:srgbClr val="000000">
                      <a:alpha val="43137"/>
                    </a:srgbClr>
                  </a:outerShdw>
                </a:effectLst>
                <a:latin typeface="楷体_GB2312" pitchFamily="49" charset="-122"/>
                <a:ea typeface="楷体_GB2312" pitchFamily="49" charset="-122"/>
                <a:cs typeface="Times New Roman" panose="02020603050405020304" pitchFamily="18" charset="0"/>
              </a:rPr>
              <a:t>：</a:t>
            </a:r>
            <a:r>
              <a:rPr lang="zh-CN" altLang="en-US" sz="25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新的高中学业水平考试制度最大的特点是实行合格性考试和等级性考试</a:t>
            </a:r>
            <a:endParaRPr lang="en-US" altLang="zh-CN" sz="25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endParaRPr>
          </a:p>
          <a:p>
            <a:pPr indent="406400" algn="just" eaLnBrk="1" hangingPunct="1">
              <a:lnSpc>
                <a:spcPts val="3600"/>
              </a:lnSpc>
              <a:spcBef>
                <a:spcPts val="600"/>
              </a:spcBef>
              <a:spcAft>
                <a:spcPts val="0"/>
              </a:spcAft>
              <a:buClr>
                <a:srgbClr val="FF0000"/>
              </a:buClr>
              <a:defRPr/>
            </a:pPr>
            <a:r>
              <a:rPr lang="zh-CN" altLang="en-US" sz="25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合格性考试作为普通高中学生毕业以及高中同等学力认定的主要依据，所有科目都要考，以“合格”“不合格”方式呈现</a:t>
            </a:r>
            <a:endParaRPr lang="en-US" altLang="zh-CN" sz="25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endParaRPr>
          </a:p>
          <a:p>
            <a:pPr indent="406400" algn="just" eaLnBrk="1" hangingPunct="1">
              <a:lnSpc>
                <a:spcPts val="3600"/>
              </a:lnSpc>
              <a:spcBef>
                <a:spcPts val="600"/>
              </a:spcBef>
              <a:spcAft>
                <a:spcPts val="0"/>
              </a:spcAft>
              <a:buClr>
                <a:srgbClr val="FF0000"/>
              </a:buClr>
              <a:defRPr/>
            </a:pPr>
            <a:r>
              <a:rPr lang="zh-CN" altLang="en-US" sz="25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等级性考试纳入高考招生范畴，将会以</a:t>
            </a:r>
            <a:r>
              <a:rPr lang="en-US" altLang="zh-CN" sz="25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A</a:t>
            </a:r>
            <a:r>
              <a:rPr lang="zh-CN" altLang="en-US" sz="25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a:t>
            </a:r>
            <a:r>
              <a:rPr lang="en-US" altLang="zh-CN" sz="25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B</a:t>
            </a:r>
            <a:r>
              <a:rPr lang="zh-CN" altLang="en-US" sz="25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a:t>
            </a:r>
            <a:r>
              <a:rPr lang="en-US" altLang="zh-CN" sz="25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C</a:t>
            </a:r>
            <a:r>
              <a:rPr lang="zh-CN" altLang="en-US" sz="25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a:t>
            </a:r>
            <a:r>
              <a:rPr lang="en-US" altLang="zh-CN" sz="25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D</a:t>
            </a:r>
            <a:r>
              <a:rPr lang="zh-CN" altLang="en-US" sz="25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a:t>
            </a:r>
            <a:r>
              <a:rPr lang="en-US" altLang="zh-CN" sz="25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E</a:t>
            </a:r>
            <a:r>
              <a:rPr lang="zh-CN" altLang="en-US" sz="25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五个等级计入高考总成绩等</a:t>
            </a:r>
            <a:endParaRPr lang="en-US" altLang="zh-CN" sz="25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5438" y="142875"/>
            <a:ext cx="5675312" cy="1166813"/>
          </a:xfrm>
          <a:prstGeom prst="rect">
            <a:avLst/>
          </a:prstGeom>
        </p:spPr>
        <p:txBody>
          <a:bodyPr>
            <a:spAutoFit/>
          </a:bodyPr>
          <a:lstStyle/>
          <a:p>
            <a:pPr indent="406400" algn="just" eaLnBrk="1" hangingPunct="1">
              <a:lnSpc>
                <a:spcPts val="4500"/>
              </a:lnSpc>
              <a:spcAft>
                <a:spcPts val="0"/>
              </a:spcAft>
              <a:buClr>
                <a:srgbClr val="FF0000"/>
              </a:buClr>
              <a:buFont typeface="Wingdings" panose="05000000000000000000" pitchFamily="2" charset="2"/>
              <a:buChar char="u"/>
              <a:defRPr/>
            </a:pPr>
            <a:r>
              <a:rPr lang="zh-CN" altLang="en-US" sz="30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关键词</a:t>
            </a:r>
            <a:r>
              <a:rPr lang="en-US" altLang="zh-CN" sz="30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5</a:t>
            </a:r>
            <a:r>
              <a:rPr lang="zh-CN" altLang="en-US" sz="30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：分类考试</a:t>
            </a:r>
            <a:endParaRPr lang="en-US" altLang="zh-CN" sz="30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indent="406400" algn="just" eaLnBrk="1" hangingPunct="1">
              <a:lnSpc>
                <a:spcPts val="4500"/>
              </a:lnSpc>
              <a:spcAft>
                <a:spcPts val="0"/>
              </a:spcAft>
              <a:buClr>
                <a:srgbClr val="FF0000"/>
              </a:buClr>
              <a:defRPr/>
            </a:pPr>
            <a:r>
              <a:rPr lang="zh-CN" altLang="en-US" sz="30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en-US" altLang="zh-CN" sz="30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30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高职单招规模将扩大</a:t>
            </a:r>
            <a:endParaRPr lang="zh-CN" altLang="zh-CN" sz="30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3" name="矩形 2"/>
          <p:cNvSpPr/>
          <p:nvPr/>
        </p:nvSpPr>
        <p:spPr>
          <a:xfrm>
            <a:off x="714375" y="1500188"/>
            <a:ext cx="8001000" cy="4760912"/>
          </a:xfrm>
          <a:prstGeom prst="rect">
            <a:avLst/>
          </a:prstGeom>
        </p:spPr>
        <p:txBody>
          <a:bodyPr>
            <a:spAutoFit/>
          </a:bodyPr>
          <a:lstStyle/>
          <a:p>
            <a:pPr indent="406400" algn="just" eaLnBrk="1" hangingPunct="1">
              <a:lnSpc>
                <a:spcPts val="3600"/>
              </a:lnSpc>
              <a:spcBef>
                <a:spcPts val="0"/>
              </a:spcBef>
              <a:spcAft>
                <a:spcPts val="0"/>
              </a:spcAft>
              <a:buClr>
                <a:srgbClr val="FF0000"/>
              </a:buClr>
              <a:buFont typeface="Arial" panose="020B0604020202020204" pitchFamily="34" charset="0"/>
              <a:buChar char="•"/>
              <a:defRPr/>
            </a:pPr>
            <a:r>
              <a:rPr lang="zh-CN" altLang="en-US" sz="2500" b="1" dirty="0">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逐步扩大单独招生规模，提高单独招生录取比例</a:t>
            </a:r>
            <a:endParaRPr lang="en-US" altLang="zh-CN" sz="2500" b="1" dirty="0">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a:p>
            <a:pPr indent="406400" algn="just" eaLnBrk="1" hangingPunct="1">
              <a:lnSpc>
                <a:spcPts val="3600"/>
              </a:lnSpc>
              <a:spcBef>
                <a:spcPts val="0"/>
              </a:spcBef>
              <a:spcAft>
                <a:spcPts val="0"/>
              </a:spcAft>
              <a:buClr>
                <a:srgbClr val="FF0000"/>
              </a:buClr>
              <a:buFont typeface="Arial" panose="020B0604020202020204" pitchFamily="34" charset="0"/>
              <a:buChar char="•"/>
              <a:defRPr/>
            </a:pPr>
            <a:r>
              <a:rPr lang="zh-CN" altLang="en-US" sz="2500" b="1" dirty="0">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实行“文化素质</a:t>
            </a:r>
            <a:r>
              <a:rPr lang="en-US" altLang="zh-CN" sz="2500" b="1" dirty="0">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a:t>
            </a:r>
            <a:r>
              <a:rPr lang="zh-CN" altLang="en-US" sz="2500" b="1" dirty="0">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职业技能”考试方式，建立分别针对普通高中学生和中职学生的文化基础与职业技能相结合的考核录取模式</a:t>
            </a:r>
            <a:endParaRPr lang="en-US" altLang="zh-CN" sz="2500" b="1" dirty="0">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a:p>
            <a:pPr indent="406400" algn="just" eaLnBrk="1" hangingPunct="1">
              <a:lnSpc>
                <a:spcPts val="3600"/>
              </a:lnSpc>
              <a:spcBef>
                <a:spcPts val="0"/>
              </a:spcBef>
              <a:spcAft>
                <a:spcPts val="0"/>
              </a:spcAft>
              <a:buClr>
                <a:srgbClr val="FF0000"/>
              </a:buClr>
              <a:buFont typeface="Arial" panose="020B0604020202020204" pitchFamily="34" charset="0"/>
              <a:buChar char="•"/>
              <a:defRPr/>
            </a:pPr>
            <a:r>
              <a:rPr lang="zh-CN" altLang="en-US" sz="2500" b="1" dirty="0">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完善对口升学制度，构建中职与高校衔接的升学通道。学生也可参加统一高考进入高职院校和本科学校学习</a:t>
            </a:r>
            <a:endParaRPr lang="en-US" altLang="zh-CN" sz="2500" b="1" dirty="0">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a:p>
            <a:pPr indent="406400" algn="just" eaLnBrk="1" hangingPunct="1">
              <a:lnSpc>
                <a:spcPts val="3400"/>
              </a:lnSpc>
              <a:spcBef>
                <a:spcPts val="1200"/>
              </a:spcBef>
              <a:spcAft>
                <a:spcPts val="0"/>
              </a:spcAft>
              <a:buClr>
                <a:srgbClr val="FF0000"/>
              </a:buClr>
              <a:defRPr/>
            </a:pPr>
            <a:r>
              <a:rPr lang="zh-CN" altLang="en-US" sz="2400" b="1" dirty="0">
                <a:effectLst>
                  <a:outerShdw blurRad="38100" dist="38100" dir="2700000" algn="tl">
                    <a:srgbClr val="000000">
                      <a:alpha val="43137"/>
                    </a:srgbClr>
                  </a:outerShdw>
                </a:effectLst>
                <a:latin typeface="楷体_GB2312" pitchFamily="49" charset="-122"/>
                <a:ea typeface="楷体_GB2312" pitchFamily="49" charset="-122"/>
                <a:cs typeface="Times New Roman" panose="02020603050405020304" pitchFamily="18" charset="0"/>
              </a:rPr>
              <a:t>解读：</a:t>
            </a:r>
            <a:r>
              <a:rPr lang="zh-CN" altLang="en-US" sz="2400" b="1" dirty="0">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通过分类考试录取的办法，一定会成为主渠道。这种招考模式有利于高职院校的办学定位，有利于选拔和培养技术技能型人才，也有利于部分学生尽早选择适合自己的教育类型，减轻学生的高考负担</a:t>
            </a:r>
            <a:endParaRPr lang="en-US" altLang="zh-CN"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5438" y="142875"/>
            <a:ext cx="7246937" cy="1167179"/>
          </a:xfrm>
          <a:prstGeom prst="rect">
            <a:avLst/>
          </a:prstGeom>
        </p:spPr>
        <p:txBody>
          <a:bodyPr>
            <a:spAutoFit/>
          </a:bodyPr>
          <a:lstStyle/>
          <a:p>
            <a:pPr indent="406400" algn="just" eaLnBrk="1" hangingPunct="1">
              <a:lnSpc>
                <a:spcPts val="4500"/>
              </a:lnSpc>
              <a:spcAft>
                <a:spcPts val="0"/>
              </a:spcAft>
              <a:buClr>
                <a:srgbClr val="FF0000"/>
              </a:buClr>
              <a:buFont typeface="Wingdings" panose="05000000000000000000" pitchFamily="2" charset="2"/>
              <a:buChar char="u"/>
              <a:defRPr/>
            </a:pPr>
            <a:r>
              <a:rPr lang="zh-CN" altLang="en-US" sz="30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关键词</a:t>
            </a:r>
            <a:r>
              <a:rPr lang="en-US" altLang="zh-CN" sz="30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6</a:t>
            </a:r>
            <a:r>
              <a:rPr lang="zh-CN" altLang="en-US" sz="30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：录取</a:t>
            </a:r>
            <a:endParaRPr lang="en-US" altLang="zh-CN" sz="30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indent="406400" algn="just" eaLnBrk="1" hangingPunct="1">
              <a:lnSpc>
                <a:spcPts val="4500"/>
              </a:lnSpc>
              <a:spcAft>
                <a:spcPts val="0"/>
              </a:spcAft>
              <a:buClr>
                <a:srgbClr val="FF0000"/>
              </a:buClr>
              <a:defRPr/>
            </a:pPr>
            <a:r>
              <a:rPr lang="zh-CN" altLang="en-US" sz="30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en-US" altLang="zh-CN" sz="30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30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逐步减少直至取消录取批次</a:t>
            </a:r>
            <a:endParaRPr lang="zh-CN" altLang="zh-CN" sz="30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3" name="矩形 2"/>
          <p:cNvSpPr/>
          <p:nvPr/>
        </p:nvSpPr>
        <p:spPr>
          <a:xfrm>
            <a:off x="714375" y="1500188"/>
            <a:ext cx="8001000" cy="4246245"/>
          </a:xfrm>
          <a:prstGeom prst="rect">
            <a:avLst/>
          </a:prstGeom>
        </p:spPr>
        <p:txBody>
          <a:bodyPr>
            <a:spAutoFit/>
          </a:bodyPr>
          <a:lstStyle/>
          <a:p>
            <a:pPr indent="406400" algn="just" eaLnBrk="1" hangingPunct="1">
              <a:lnSpc>
                <a:spcPts val="3600"/>
              </a:lnSpc>
              <a:spcBef>
                <a:spcPts val="0"/>
              </a:spcBef>
              <a:spcAft>
                <a:spcPts val="0"/>
              </a:spcAft>
              <a:buClr>
                <a:srgbClr val="FF0000"/>
              </a:buClr>
              <a:buFont typeface="Arial" panose="020B0604020202020204" pitchFamily="34" charset="0"/>
              <a:buChar char="•"/>
              <a:defRPr/>
            </a:pPr>
            <a:r>
              <a:rPr lang="zh-CN" altLang="en-US" sz="25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仿宋" panose="02010609060101010101" pitchFamily="49" charset="-122"/>
              </a:rPr>
              <a:t>逐步减少直至取消录取批次。取消录取批次后，学生不再分批次填报志愿；学校在考生志愿填报范围内按学生专业志愿和高考分数择优录取，克服社会和考生简单用录取批次划分和评价不同类型高校的倾向</a:t>
            </a:r>
            <a:endParaRPr lang="en-US" altLang="zh-CN" sz="25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仿宋" panose="02010609060101010101" pitchFamily="49" charset="-122"/>
            </a:endParaRPr>
          </a:p>
          <a:p>
            <a:pPr indent="406400" algn="just" eaLnBrk="1" hangingPunct="1">
              <a:lnSpc>
                <a:spcPts val="3600"/>
              </a:lnSpc>
              <a:spcBef>
                <a:spcPts val="0"/>
              </a:spcBef>
              <a:spcAft>
                <a:spcPts val="0"/>
              </a:spcAft>
              <a:buClr>
                <a:srgbClr val="FF0000"/>
              </a:buClr>
              <a:buFont typeface="Arial" panose="020B0604020202020204" pitchFamily="34" charset="0"/>
              <a:buChar char="•"/>
              <a:defRPr/>
            </a:pPr>
            <a:r>
              <a:rPr lang="zh-CN" altLang="en-US" sz="25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仿宋" panose="02010609060101010101" pitchFamily="49" charset="-122"/>
              </a:rPr>
              <a:t>试行高职院校单独招生学生选报多所学校制度，使学校选拔学生和考生选报学校更加合理有效，逐步实现“双向选择”</a:t>
            </a:r>
            <a:endParaRPr lang="en-US" altLang="zh-CN" sz="25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仿宋" panose="02010609060101010101" pitchFamily="49" charset="-122"/>
            </a:endParaRPr>
          </a:p>
          <a:p>
            <a:pPr indent="406400" algn="just" eaLnBrk="1" hangingPunct="1">
              <a:lnSpc>
                <a:spcPts val="3600"/>
              </a:lnSpc>
              <a:spcBef>
                <a:spcPts val="0"/>
              </a:spcBef>
              <a:spcAft>
                <a:spcPts val="0"/>
              </a:spcAft>
              <a:buClr>
                <a:srgbClr val="FF0000"/>
              </a:buClr>
              <a:defRPr/>
            </a:pPr>
            <a:r>
              <a:rPr lang="zh-CN" altLang="en-US" sz="2400" b="1" dirty="0">
                <a:solidFill>
                  <a:srgbClr val="0000FF"/>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仿宋" panose="02010609060101010101" pitchFamily="49" charset="-122"/>
              </a:rPr>
              <a:t>解读：</a:t>
            </a:r>
            <a:r>
              <a:rPr lang="zh-CN" altLang="en-US" sz="2500" b="1" dirty="0">
                <a:solidFill>
                  <a:srgbClr val="0000FF"/>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仿宋" panose="02010609060101010101" pitchFamily="49" charset="-122"/>
              </a:rPr>
              <a:t>逐步合并本科第二、第三招生批次，直至取消录取批次（合并一二本）</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5438" y="214313"/>
            <a:ext cx="8318500" cy="1167179"/>
          </a:xfrm>
          <a:prstGeom prst="rect">
            <a:avLst/>
          </a:prstGeom>
        </p:spPr>
        <p:txBody>
          <a:bodyPr>
            <a:spAutoFit/>
          </a:bodyPr>
          <a:lstStyle/>
          <a:p>
            <a:pPr indent="406400" algn="just" eaLnBrk="1" hangingPunct="1">
              <a:lnSpc>
                <a:spcPts val="4500"/>
              </a:lnSpc>
              <a:spcAft>
                <a:spcPts val="0"/>
              </a:spcAft>
              <a:buClr>
                <a:srgbClr val="FF0000"/>
              </a:buClr>
              <a:buFont typeface="Wingdings" panose="05000000000000000000" pitchFamily="2" charset="2"/>
              <a:buChar char="u"/>
              <a:defRPr/>
            </a:pPr>
            <a:r>
              <a:rPr lang="zh-CN" altLang="en-US" sz="30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关键词</a:t>
            </a:r>
            <a:r>
              <a:rPr lang="en-US" altLang="zh-CN" sz="30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7</a:t>
            </a:r>
            <a:r>
              <a:rPr lang="zh-CN" altLang="en-US" sz="30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：高考加分</a:t>
            </a:r>
            <a:endParaRPr lang="en-US" altLang="zh-CN" sz="30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indent="406400" algn="just" eaLnBrk="1" hangingPunct="1">
              <a:lnSpc>
                <a:spcPts val="4500"/>
              </a:lnSpc>
              <a:spcAft>
                <a:spcPts val="0"/>
              </a:spcAft>
              <a:buClr>
                <a:srgbClr val="FF0000"/>
              </a:buClr>
              <a:defRPr/>
            </a:pPr>
            <a:r>
              <a:rPr lang="en-US" altLang="zh-CN" sz="30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30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取消鼓励类加分，特长记入档案</a:t>
            </a:r>
            <a:endParaRPr lang="zh-CN" altLang="zh-CN" sz="30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3" name="矩形 2"/>
          <p:cNvSpPr/>
          <p:nvPr/>
        </p:nvSpPr>
        <p:spPr>
          <a:xfrm>
            <a:off x="714375" y="1500188"/>
            <a:ext cx="8001000" cy="4632325"/>
          </a:xfrm>
          <a:prstGeom prst="rect">
            <a:avLst/>
          </a:prstGeom>
        </p:spPr>
        <p:txBody>
          <a:bodyPr>
            <a:spAutoFit/>
          </a:bodyPr>
          <a:lstStyle/>
          <a:p>
            <a:pPr indent="406400" algn="just" eaLnBrk="1" hangingPunct="1">
              <a:lnSpc>
                <a:spcPts val="3800"/>
              </a:lnSpc>
              <a:spcBef>
                <a:spcPts val="0"/>
              </a:spcBef>
              <a:spcAft>
                <a:spcPts val="0"/>
              </a:spcAft>
              <a:buClr>
                <a:srgbClr val="FF0000"/>
              </a:buClr>
              <a:buFont typeface="Arial" panose="020B0604020202020204" pitchFamily="34" charset="0"/>
              <a:buChar char="•"/>
              <a:defRPr/>
            </a:pPr>
            <a:r>
              <a:rPr lang="zh-CN" altLang="en-US" sz="2500" b="1" dirty="0">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取消鼓励类加分项目，保留全国性扶持类加分项目，调整地方性扶持类加分项目。明确过渡期加分政策，保留</a:t>
            </a:r>
            <a:r>
              <a:rPr lang="en-US" altLang="zh-CN" sz="2500" b="1" dirty="0">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2015</a:t>
            </a:r>
            <a:r>
              <a:rPr lang="zh-CN" altLang="en-US" sz="2500" b="1" dirty="0">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年</a:t>
            </a:r>
            <a:r>
              <a:rPr lang="en-US" altLang="zh-CN" sz="2500" b="1" dirty="0">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1</a:t>
            </a:r>
            <a:r>
              <a:rPr lang="zh-CN" altLang="en-US" sz="2500" b="1" dirty="0">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月</a:t>
            </a:r>
            <a:r>
              <a:rPr lang="en-US" altLang="zh-CN" sz="2500" b="1" dirty="0">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1</a:t>
            </a:r>
            <a:r>
              <a:rPr lang="zh-CN" altLang="en-US" sz="2500" b="1" dirty="0">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日前已获得有关奖项、称号、名次考生的加分资格，且加分分值一律调整到国家规定的</a:t>
            </a:r>
            <a:r>
              <a:rPr lang="en-US" altLang="zh-CN" sz="2500" b="1" dirty="0">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5</a:t>
            </a:r>
            <a:r>
              <a:rPr lang="zh-CN" altLang="en-US" sz="2500" b="1" dirty="0">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分以下</a:t>
            </a:r>
            <a:endParaRPr lang="en-US" altLang="zh-CN" sz="2500" b="1" dirty="0">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a:p>
            <a:pPr indent="406400" algn="just" eaLnBrk="1" hangingPunct="1">
              <a:lnSpc>
                <a:spcPts val="3800"/>
              </a:lnSpc>
              <a:spcBef>
                <a:spcPts val="1200"/>
              </a:spcBef>
              <a:spcAft>
                <a:spcPts val="0"/>
              </a:spcAft>
              <a:buClr>
                <a:srgbClr val="FF0000"/>
              </a:buClr>
              <a:defRPr/>
            </a:pPr>
            <a:r>
              <a:rPr lang="zh-CN" altLang="en-US" sz="2400" b="1" dirty="0">
                <a:solidFill>
                  <a:srgbClr val="0000FF"/>
                </a:solidFill>
                <a:effectLst>
                  <a:outerShdw blurRad="38100" dist="38100" dir="2700000" algn="tl">
                    <a:srgbClr val="000000">
                      <a:alpha val="43137"/>
                    </a:srgbClr>
                  </a:outerShdw>
                </a:effectLst>
                <a:latin typeface="楷体_GB2312" pitchFamily="49" charset="-122"/>
                <a:ea typeface="楷体_GB2312" pitchFamily="49" charset="-122"/>
                <a:cs typeface="Times New Roman" panose="02020603050405020304" pitchFamily="18" charset="0"/>
              </a:rPr>
              <a:t>解读：</a:t>
            </a:r>
            <a:r>
              <a:rPr lang="zh-CN" altLang="en-US" sz="2500" b="1" dirty="0">
                <a:solidFill>
                  <a:srgbClr val="0000FF"/>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取消这些高考加分后，有相关特长、突出事迹、优秀表现的考生可选择报考高校高水平运动队、高水平艺术团、运动训练单招或高校自主招生等。同时，将考生的这些特长情况记入学生综合素质评价档案，可作为高校择优录取的重要参考</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5438" y="214313"/>
            <a:ext cx="8318500" cy="1167179"/>
          </a:xfrm>
          <a:prstGeom prst="rect">
            <a:avLst/>
          </a:prstGeom>
        </p:spPr>
        <p:txBody>
          <a:bodyPr>
            <a:spAutoFit/>
          </a:bodyPr>
          <a:lstStyle/>
          <a:p>
            <a:pPr indent="406400" algn="just" eaLnBrk="1" hangingPunct="1">
              <a:lnSpc>
                <a:spcPts val="4500"/>
              </a:lnSpc>
              <a:spcAft>
                <a:spcPts val="0"/>
              </a:spcAft>
              <a:buClr>
                <a:srgbClr val="FF0000"/>
              </a:buClr>
              <a:buFont typeface="Wingdings" panose="05000000000000000000" pitchFamily="2" charset="2"/>
              <a:buChar char="u"/>
              <a:defRPr/>
            </a:pPr>
            <a:r>
              <a:rPr lang="zh-CN" altLang="en-US" sz="30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关键词</a:t>
            </a:r>
            <a:r>
              <a:rPr lang="en-US" altLang="zh-CN" sz="30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8</a:t>
            </a:r>
            <a:r>
              <a:rPr lang="zh-CN" altLang="en-US" sz="30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：招生专项计划</a:t>
            </a:r>
            <a:endParaRPr lang="en-US" altLang="zh-CN" sz="30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indent="406400" algn="just" eaLnBrk="1" hangingPunct="1">
              <a:lnSpc>
                <a:spcPts val="4500"/>
              </a:lnSpc>
              <a:spcAft>
                <a:spcPts val="0"/>
              </a:spcAft>
              <a:buClr>
                <a:srgbClr val="FF0000"/>
              </a:buClr>
              <a:defRPr/>
            </a:pPr>
            <a:r>
              <a:rPr lang="en-US" altLang="zh-CN" sz="30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30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提高农村学生上重点大学比例</a:t>
            </a:r>
            <a:endParaRPr lang="zh-CN" altLang="zh-CN" sz="30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3" name="矩形 2"/>
          <p:cNvSpPr/>
          <p:nvPr/>
        </p:nvSpPr>
        <p:spPr>
          <a:xfrm>
            <a:off x="714375" y="1500188"/>
            <a:ext cx="8001000" cy="5182235"/>
          </a:xfrm>
          <a:prstGeom prst="rect">
            <a:avLst/>
          </a:prstGeom>
        </p:spPr>
        <p:txBody>
          <a:bodyPr>
            <a:spAutoFit/>
          </a:bodyPr>
          <a:lstStyle/>
          <a:p>
            <a:pPr indent="406400" algn="just" eaLnBrk="1" hangingPunct="1">
              <a:lnSpc>
                <a:spcPts val="3500"/>
              </a:lnSpc>
              <a:spcBef>
                <a:spcPts val="0"/>
              </a:spcBef>
              <a:spcAft>
                <a:spcPts val="0"/>
              </a:spcAft>
              <a:buClr>
                <a:srgbClr val="FF0000"/>
              </a:buClr>
              <a:buFont typeface="Arial" panose="020B0604020202020204" pitchFamily="34" charset="0"/>
              <a:buChar char="•"/>
              <a:defRPr/>
            </a:pPr>
            <a:r>
              <a:rPr lang="zh-CN" altLang="en-US" sz="2500" b="1" dirty="0">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农村贫困地区定向招生专项计划：国家级贫困县；</a:t>
            </a:r>
            <a:endParaRPr lang="en-US" altLang="zh-CN" sz="2500" b="1" dirty="0">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a:p>
            <a:pPr indent="406400" algn="just" eaLnBrk="1" hangingPunct="1">
              <a:lnSpc>
                <a:spcPts val="3500"/>
              </a:lnSpc>
              <a:spcBef>
                <a:spcPts val="0"/>
              </a:spcBef>
              <a:spcAft>
                <a:spcPts val="0"/>
              </a:spcAft>
              <a:buClr>
                <a:srgbClr val="FF0000"/>
              </a:buClr>
              <a:buFont typeface="Arial" panose="020B0604020202020204" pitchFamily="34" charset="0"/>
              <a:buChar char="•"/>
              <a:defRPr/>
            </a:pPr>
            <a:r>
              <a:rPr lang="zh-CN" altLang="en-US" sz="2500" b="1" dirty="0">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农村学生单独招生计划：国家级和省级贫困县市区），省属高校按不低于本校年度招生总计划</a:t>
            </a:r>
            <a:r>
              <a:rPr lang="en-US" altLang="zh-CN" sz="2500" b="1" dirty="0">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2%</a:t>
            </a:r>
            <a:r>
              <a:rPr lang="zh-CN" altLang="en-US" sz="2500" b="1" dirty="0">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比例编制分专业招生计划</a:t>
            </a:r>
            <a:endParaRPr lang="en-US" altLang="zh-CN" sz="2500" b="1" dirty="0">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a:p>
            <a:pPr indent="406400" algn="just" eaLnBrk="1" hangingPunct="1">
              <a:lnSpc>
                <a:spcPts val="3500"/>
              </a:lnSpc>
              <a:spcBef>
                <a:spcPts val="0"/>
              </a:spcBef>
              <a:spcAft>
                <a:spcPts val="0"/>
              </a:spcAft>
              <a:buClr>
                <a:srgbClr val="FF0000"/>
              </a:buClr>
              <a:buFont typeface="Arial" panose="020B0604020202020204" pitchFamily="34" charset="0"/>
              <a:buChar char="•"/>
              <a:defRPr/>
            </a:pPr>
            <a:r>
              <a:rPr lang="zh-CN" altLang="en-US" sz="2500" b="1" dirty="0">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省属重点高校招收农村学生专项计划：省属本科一批高校按不低于年度招生总计划</a:t>
            </a:r>
            <a:r>
              <a:rPr lang="en-US" altLang="zh-CN" sz="2500" b="1" dirty="0">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3%</a:t>
            </a:r>
            <a:r>
              <a:rPr lang="zh-CN" altLang="en-US" sz="2500" b="1" dirty="0">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编制分专业招生计划</a:t>
            </a:r>
            <a:endParaRPr lang="en-US" altLang="zh-CN" sz="2500" b="1" dirty="0">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a:p>
            <a:pPr indent="406400" algn="just" eaLnBrk="1" hangingPunct="1">
              <a:lnSpc>
                <a:spcPts val="3500"/>
              </a:lnSpc>
              <a:spcBef>
                <a:spcPts val="1200"/>
              </a:spcBef>
              <a:spcAft>
                <a:spcPts val="0"/>
              </a:spcAft>
              <a:buClr>
                <a:srgbClr val="FF0000"/>
              </a:buClr>
              <a:defRPr/>
            </a:pPr>
            <a:r>
              <a:rPr lang="zh-CN" altLang="en-US" sz="2400" b="1" dirty="0">
                <a:solidFill>
                  <a:srgbClr val="0000FF"/>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Times New Roman" panose="02020603050405020304" pitchFamily="18" charset="0"/>
              </a:rPr>
              <a:t>解读：</a:t>
            </a:r>
            <a:r>
              <a:rPr lang="zh-CN" altLang="en-US" sz="2500" b="1" dirty="0">
                <a:solidFill>
                  <a:srgbClr val="0000FF"/>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Times New Roman" panose="02020603050405020304" pitchFamily="18" charset="0"/>
              </a:rPr>
              <a:t>目前，农村学生上大学的比例与城市学生大体相当。但是，农村学生上重点大学的比例却明显偏低，主要原因：农村基础教育相对薄弱；高考的素质教育导向彰显（科学性）；增加农村学生上重点大学比例，是促进社会公平的重要举措</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5438" y="214313"/>
            <a:ext cx="8318500" cy="1167179"/>
          </a:xfrm>
          <a:prstGeom prst="rect">
            <a:avLst/>
          </a:prstGeom>
        </p:spPr>
        <p:txBody>
          <a:bodyPr>
            <a:spAutoFit/>
          </a:bodyPr>
          <a:lstStyle/>
          <a:p>
            <a:pPr indent="406400" algn="just" eaLnBrk="1" hangingPunct="1">
              <a:lnSpc>
                <a:spcPts val="4500"/>
              </a:lnSpc>
              <a:spcAft>
                <a:spcPts val="0"/>
              </a:spcAft>
              <a:buClr>
                <a:srgbClr val="FF0000"/>
              </a:buClr>
              <a:buFont typeface="Wingdings" panose="05000000000000000000" pitchFamily="2" charset="2"/>
              <a:buChar char="u"/>
              <a:defRPr/>
            </a:pPr>
            <a:r>
              <a:rPr lang="zh-CN" altLang="en-US" sz="30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关键词</a:t>
            </a:r>
            <a:r>
              <a:rPr lang="en-US" altLang="zh-CN" sz="30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9</a:t>
            </a:r>
            <a:r>
              <a:rPr lang="zh-CN" altLang="en-US" sz="30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：自主招生</a:t>
            </a:r>
            <a:endParaRPr lang="en-US" altLang="zh-CN" sz="30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indent="406400" algn="just" eaLnBrk="1" hangingPunct="1">
              <a:lnSpc>
                <a:spcPts val="4500"/>
              </a:lnSpc>
              <a:spcAft>
                <a:spcPts val="0"/>
              </a:spcAft>
              <a:buClr>
                <a:srgbClr val="FF0000"/>
              </a:buClr>
              <a:defRPr/>
            </a:pPr>
            <a:r>
              <a:rPr lang="en-US" altLang="zh-CN" sz="30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30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规范试点高校自主招生</a:t>
            </a:r>
            <a:endParaRPr lang="zh-CN" altLang="zh-CN" sz="30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3" name="矩形 2"/>
          <p:cNvSpPr/>
          <p:nvPr/>
        </p:nvSpPr>
        <p:spPr>
          <a:xfrm>
            <a:off x="643255" y="1474153"/>
            <a:ext cx="8001000" cy="2643505"/>
          </a:xfrm>
          <a:prstGeom prst="rect">
            <a:avLst/>
          </a:prstGeom>
        </p:spPr>
        <p:txBody>
          <a:bodyPr>
            <a:spAutoFit/>
          </a:bodyPr>
          <a:lstStyle/>
          <a:p>
            <a:pPr indent="406400" algn="just" eaLnBrk="1" hangingPunct="1">
              <a:lnSpc>
                <a:spcPts val="3500"/>
              </a:lnSpc>
              <a:spcBef>
                <a:spcPts val="0"/>
              </a:spcBef>
              <a:spcAft>
                <a:spcPts val="0"/>
              </a:spcAft>
              <a:buClr>
                <a:srgbClr val="FF0000"/>
              </a:buClr>
              <a:buFont typeface="Arial" panose="020B0604020202020204" pitchFamily="34" charset="0"/>
              <a:buChar char="•"/>
              <a:defRPr/>
            </a:pPr>
            <a:r>
              <a:rPr lang="zh-CN" altLang="en-US" sz="25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仿宋" panose="02010609060101010101" pitchFamily="49" charset="-122"/>
              </a:rPr>
              <a:t>指导省属试点高校按照教育部要求规范和完善自主招生方案，严格按规定和程序开展自主招生</a:t>
            </a:r>
            <a:endParaRPr lang="en-US" altLang="zh-CN" sz="25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仿宋" panose="02010609060101010101" pitchFamily="49" charset="-122"/>
            </a:endParaRPr>
          </a:p>
          <a:p>
            <a:pPr indent="406400" algn="just" eaLnBrk="1" hangingPunct="1">
              <a:lnSpc>
                <a:spcPts val="3500"/>
              </a:lnSpc>
              <a:spcBef>
                <a:spcPts val="2400"/>
              </a:spcBef>
              <a:spcAft>
                <a:spcPts val="0"/>
              </a:spcAft>
              <a:buClr>
                <a:srgbClr val="FF0000"/>
              </a:buClr>
              <a:defRPr/>
            </a:pPr>
            <a:r>
              <a:rPr lang="zh-CN" altLang="en-US" sz="2400" b="1" dirty="0">
                <a:solidFill>
                  <a:srgbClr val="0000FF"/>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仿宋" panose="02010609060101010101" pitchFamily="49" charset="-122"/>
              </a:rPr>
              <a:t>解读：</a:t>
            </a:r>
            <a:r>
              <a:rPr lang="en-US" altLang="zh-CN" sz="2400" b="1" dirty="0">
                <a:solidFill>
                  <a:srgbClr val="0000FF"/>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仿宋" panose="02010609060101010101" pitchFamily="49" charset="-122"/>
              </a:rPr>
              <a:t>2015</a:t>
            </a:r>
            <a:r>
              <a:rPr lang="zh-CN" altLang="en-US" sz="2400" b="1" dirty="0">
                <a:solidFill>
                  <a:srgbClr val="0000FF"/>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仿宋" panose="02010609060101010101" pitchFamily="49" charset="-122"/>
              </a:rPr>
              <a:t>年起，自主招生面试安排在统一高考以后、高考分数公布之前进行。</a:t>
            </a:r>
            <a:r>
              <a:rPr lang="en-US" altLang="zh-CN" sz="2400" b="1" dirty="0">
                <a:solidFill>
                  <a:srgbClr val="0000FF"/>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仿宋" panose="02010609060101010101" pitchFamily="49" charset="-122"/>
              </a:rPr>
              <a:t>2016</a:t>
            </a:r>
            <a:r>
              <a:rPr lang="zh-CN" altLang="en-US" sz="2400" b="1" dirty="0">
                <a:solidFill>
                  <a:srgbClr val="0000FF"/>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仿宋" panose="02010609060101010101" pitchFamily="49" charset="-122"/>
              </a:rPr>
              <a:t>年，进一步完善和规范</a:t>
            </a:r>
            <a:endParaRPr lang="en-US" altLang="zh-CN" sz="2400" b="1" dirty="0">
              <a:solidFill>
                <a:srgbClr val="0000FF"/>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仿宋" panose="02010609060101010101" pitchFamily="49" charset="-122"/>
            </a:endParaRPr>
          </a:p>
          <a:p>
            <a:pPr indent="406400" algn="just" eaLnBrk="1" hangingPunct="1">
              <a:lnSpc>
                <a:spcPts val="3500"/>
              </a:lnSpc>
              <a:spcBef>
                <a:spcPts val="0"/>
              </a:spcBef>
              <a:spcAft>
                <a:spcPts val="0"/>
              </a:spcAft>
              <a:buClr>
                <a:srgbClr val="FF0000"/>
              </a:buClr>
              <a:defRPr/>
            </a:pPr>
            <a:r>
              <a:rPr lang="en-US" altLang="zh-CN" sz="2400" b="1" dirty="0">
                <a:solidFill>
                  <a:srgbClr val="0000FF"/>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仿宋" panose="02010609060101010101" pitchFamily="49" charset="-122"/>
              </a:rPr>
              <a:t>  </a:t>
            </a:r>
            <a:r>
              <a:rPr lang="zh-CN" altLang="en-US" sz="2400" b="1" dirty="0">
                <a:solidFill>
                  <a:srgbClr val="0000FF"/>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仿宋" panose="02010609060101010101" pitchFamily="49" charset="-122"/>
              </a:rPr>
              <a:t>这是教育部统一规定的</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1"/>
          <p:cNvPicPr>
            <a:picLocks noChangeAspect="1"/>
          </p:cNvPicPr>
          <p:nvPr/>
        </p:nvPicPr>
        <p:blipFill>
          <a:blip r:embed="rId2" cstate="print"/>
          <a:stretch>
            <a:fillRect/>
          </a:stretch>
        </p:blipFill>
        <p:spPr>
          <a:xfrm>
            <a:off x="421005" y="249555"/>
            <a:ext cx="8411845" cy="6372225"/>
          </a:xfrm>
          <a:prstGeom prst="rect">
            <a:avLst/>
          </a:prstGeom>
        </p:spPr>
      </p:pic>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2"/>
          <p:cNvPicPr>
            <a:picLocks noChangeAspect="1"/>
          </p:cNvPicPr>
          <p:nvPr/>
        </p:nvPicPr>
        <p:blipFill>
          <a:blip r:embed="rId2" cstate="print"/>
          <a:stretch>
            <a:fillRect/>
          </a:stretch>
        </p:blipFill>
        <p:spPr>
          <a:xfrm>
            <a:off x="376555" y="209550"/>
            <a:ext cx="8404225" cy="636968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Box 1"/>
          <p:cNvSpPr txBox="1">
            <a:spLocks noChangeArrowheads="1"/>
          </p:cNvSpPr>
          <p:nvPr/>
        </p:nvSpPr>
        <p:spPr bwMode="auto">
          <a:xfrm>
            <a:off x="3131840" y="3141663"/>
            <a:ext cx="5153323" cy="646331"/>
          </a:xfrm>
          <a:prstGeom prst="rect">
            <a:avLst/>
          </a:prstGeom>
          <a:noFill/>
          <a:ln w="9525">
            <a:noFill/>
            <a:miter lim="800000"/>
          </a:ln>
        </p:spPr>
        <p:txBody>
          <a:bodyPr wrap="square">
            <a:spAutoFit/>
          </a:bodyPr>
          <a:lstStyle/>
          <a:p>
            <a:pPr algn="ctr"/>
            <a:r>
              <a:rPr lang="zh-CN" altLang="en-US" sz="3600" b="1" smtClean="0">
                <a:solidFill>
                  <a:srgbClr val="FF0000"/>
                </a:solidFill>
                <a:latin typeface="微软雅黑" panose="020B0503020204020204" pitchFamily="34" charset="-122"/>
                <a:ea typeface="微软雅黑" panose="020B0503020204020204" pitchFamily="34" charset="-122"/>
              </a:rPr>
              <a:t>新高考改革及推进情况</a:t>
            </a:r>
            <a:endParaRPr lang="zh-CN" altLang="en-US" sz="3600" b="1">
              <a:solidFill>
                <a:srgbClr val="FF0000"/>
              </a:solidFill>
              <a:latin typeface="微软雅黑" panose="020B0503020204020204" pitchFamily="34" charset="-122"/>
              <a:ea typeface="微软雅黑" panose="020B0503020204020204" pitchFamily="34" charset="-122"/>
            </a:endParaRPr>
          </a:p>
        </p:txBody>
      </p:sp>
      <p:sp>
        <p:nvSpPr>
          <p:cNvPr id="14338" name="TextBox 3"/>
          <p:cNvSpPr txBox="1">
            <a:spLocks noChangeArrowheads="1"/>
          </p:cNvSpPr>
          <p:nvPr/>
        </p:nvSpPr>
        <p:spPr bwMode="auto">
          <a:xfrm>
            <a:off x="1258888" y="1714500"/>
            <a:ext cx="936625" cy="2482850"/>
          </a:xfrm>
          <a:prstGeom prst="rect">
            <a:avLst/>
          </a:prstGeom>
          <a:noFill/>
          <a:ln w="9525">
            <a:noFill/>
            <a:miter lim="800000"/>
          </a:ln>
        </p:spPr>
        <p:txBody>
          <a:bodyPr>
            <a:spAutoFit/>
          </a:bodyPr>
          <a:lstStyle/>
          <a:p>
            <a:r>
              <a:rPr lang="en-US" altLang="zh-CN" sz="11500" b="1">
                <a:solidFill>
                  <a:srgbClr val="FF0000"/>
                </a:solidFill>
                <a:latin typeface="Arial Unicode MS" panose="020B0604020202020204" charset="-122"/>
                <a:ea typeface="Arial Unicode MS" panose="020B0604020202020204" charset="-122"/>
                <a:cs typeface="Arial Unicode MS" panose="020B0604020202020204" charset="-122"/>
              </a:rPr>
              <a:t>A</a:t>
            </a:r>
            <a:endParaRPr lang="zh-CN" altLang="en-US" sz="11500" b="1">
              <a:solidFill>
                <a:srgbClr val="FF0000"/>
              </a:solidFill>
              <a:latin typeface="Arial Unicode MS" panose="020B0604020202020204" charset="-122"/>
              <a:ea typeface="Arial Unicode MS" panose="020B0604020202020204" charset="-122"/>
              <a:cs typeface="Arial Unicode MS" panose="020B0604020202020204" charset="-122"/>
            </a:endParaRPr>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3"/>
          <p:cNvPicPr>
            <a:picLocks noChangeAspect="1"/>
          </p:cNvPicPr>
          <p:nvPr/>
        </p:nvPicPr>
        <p:blipFill>
          <a:blip r:embed="rId2" cstate="print"/>
          <a:stretch>
            <a:fillRect/>
          </a:stretch>
        </p:blipFill>
        <p:spPr>
          <a:xfrm>
            <a:off x="283845" y="1180465"/>
            <a:ext cx="8615680" cy="3969385"/>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idx="4294967295"/>
          </p:nvPr>
        </p:nvSpPr>
        <p:spPr/>
        <p:txBody>
          <a:bodyPr/>
          <a:lstStyle/>
          <a:p>
            <a:pPr eaLnBrk="1" hangingPunct="1"/>
            <a:r>
              <a:rPr lang="zh-CN" altLang="en-US" smtClean="0">
                <a:solidFill>
                  <a:schemeClr val="tx1"/>
                </a:solidFill>
              </a:rPr>
              <a:t>中考与高考的“互动”</a:t>
            </a:r>
          </a:p>
        </p:txBody>
      </p:sp>
      <p:sp>
        <p:nvSpPr>
          <p:cNvPr id="18434" name="Rectangle 3"/>
          <p:cNvSpPr>
            <a:spLocks noGrp="1" noChangeArrowheads="1"/>
          </p:cNvSpPr>
          <p:nvPr>
            <p:ph type="body" idx="4294967295"/>
          </p:nvPr>
        </p:nvSpPr>
        <p:spPr/>
        <p:txBody>
          <a:bodyPr/>
          <a:lstStyle/>
          <a:p>
            <a:pPr eaLnBrk="1" hangingPunct="1"/>
            <a:r>
              <a:rPr lang="en-US" altLang="zh-CN" smtClean="0"/>
              <a:t>2016</a:t>
            </a:r>
            <a:r>
              <a:rPr lang="zh-CN" altLang="en-US" smtClean="0"/>
              <a:t>年</a:t>
            </a:r>
            <a:r>
              <a:rPr lang="en-US" altLang="zh-CN" smtClean="0"/>
              <a:t>9</a:t>
            </a:r>
            <a:r>
              <a:rPr lang="zh-CN" altLang="en-US" smtClean="0"/>
              <a:t>月</a:t>
            </a:r>
            <a:r>
              <a:rPr lang="en-US" altLang="zh-CN" smtClean="0"/>
              <a:t>18</a:t>
            </a:r>
            <a:r>
              <a:rPr lang="zh-CN" altLang="en-US" smtClean="0"/>
              <a:t>日教育部发布</a:t>
            </a:r>
          </a:p>
          <a:p>
            <a:pPr eaLnBrk="1" hangingPunct="1"/>
            <a:r>
              <a:rPr lang="en-US" altLang="zh-CN" smtClean="0"/>
              <a:t>《</a:t>
            </a:r>
            <a:r>
              <a:rPr lang="zh-CN" altLang="en-US" smtClean="0"/>
              <a:t>关于进一步推进高中阶段学校考试招生制度改革的指导意见 </a:t>
            </a:r>
            <a:r>
              <a:rPr lang="en-US" altLang="zh-CN" smtClean="0"/>
              <a:t>》</a:t>
            </a:r>
          </a:p>
          <a:p>
            <a:pPr eaLnBrk="1" hangingPunct="1">
              <a:buFont typeface="Wingdings 2" panose="05020102010507070707" pitchFamily="18" charset="2"/>
              <a:buNone/>
            </a:pPr>
            <a:r>
              <a:rPr lang="en-US" altLang="zh-CN" smtClean="0"/>
              <a:t>        </a:t>
            </a:r>
            <a:r>
              <a:rPr lang="zh-CN" altLang="en-US" smtClean="0"/>
              <a:t>中考改革联接着义务教育和高中教育，既是对义务教育阶段学习成果的检验，也是对高中阶段实现学生分流的重要手段。 </a:t>
            </a:r>
          </a:p>
          <a:p>
            <a:pPr eaLnBrk="1" hangingPunct="1"/>
            <a:endParaRPr lang="zh-CN" altLang="en-US" smtClean="0"/>
          </a:p>
          <a:p>
            <a:pPr eaLnBrk="1" hangingPunct="1"/>
            <a:endParaRPr lang="zh-CN" altLang="en-U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1071563" y="952500"/>
            <a:ext cx="7559675" cy="103188"/>
            <a:chOff x="6618518" y="1126210"/>
            <a:chExt cx="10080625" cy="103239"/>
          </a:xfrm>
        </p:grpSpPr>
        <p:sp>
          <p:nvSpPr>
            <p:cNvPr id="3" name="矩形 2"/>
            <p:cNvSpPr/>
            <p:nvPr/>
          </p:nvSpPr>
          <p:spPr>
            <a:xfrm>
              <a:off x="6618518" y="1126210"/>
              <a:ext cx="1983524" cy="10323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4" name="直接连接符 3"/>
            <p:cNvCxnSpPr/>
            <p:nvPr/>
          </p:nvCxnSpPr>
          <p:spPr>
            <a:xfrm flipV="1">
              <a:off x="8602042" y="1204036"/>
              <a:ext cx="80971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5" name="文本框 4"/>
          <p:cNvSpPr txBox="1">
            <a:spLocks noChangeArrowheads="1"/>
          </p:cNvSpPr>
          <p:nvPr/>
        </p:nvSpPr>
        <p:spPr bwMode="auto">
          <a:xfrm>
            <a:off x="2286000" y="285750"/>
            <a:ext cx="2280920" cy="391160"/>
          </a:xfrm>
          <a:prstGeom prst="rect">
            <a:avLst/>
          </a:prstGeom>
          <a:noFill/>
          <a:ln w="9525">
            <a:noFill/>
            <a:miter lim="800000"/>
          </a:ln>
        </p:spPr>
        <p:txBody>
          <a:bodyPr wrap="none" lIns="68580" tIns="34290" rIns="68580" bIns="34290">
            <a:spAutoFit/>
          </a:bodyPr>
          <a:lstStyle/>
          <a:p>
            <a:r>
              <a:rPr lang="zh-CN" altLang="en-US" sz="2100" b="1" dirty="0" smtClean="0">
                <a:solidFill>
                  <a:srgbClr val="016CBA"/>
                </a:solidFill>
                <a:latin typeface="黑体" panose="02010609060101010101" pitchFamily="49" charset="-122"/>
                <a:ea typeface="黑体" panose="02010609060101010101" pitchFamily="49" charset="-122"/>
              </a:rPr>
              <a:t>中高考改革路线图</a:t>
            </a:r>
          </a:p>
        </p:txBody>
      </p:sp>
      <p:cxnSp>
        <p:nvCxnSpPr>
          <p:cNvPr id="6" name="Straight Connector 42"/>
          <p:cNvCxnSpPr>
            <a:cxnSpLocks noChangeShapeType="1"/>
          </p:cNvCxnSpPr>
          <p:nvPr/>
        </p:nvCxnSpPr>
        <p:spPr bwMode="auto">
          <a:xfrm>
            <a:off x="1651000" y="3789363"/>
            <a:ext cx="1106488" cy="0"/>
          </a:xfrm>
          <a:prstGeom prst="line">
            <a:avLst/>
          </a:prstGeom>
          <a:noFill/>
          <a:ln w="19050" algn="ctr">
            <a:solidFill>
              <a:srgbClr val="04617B"/>
            </a:solidFill>
            <a:round/>
          </a:ln>
        </p:spPr>
      </p:cxnSp>
      <p:cxnSp>
        <p:nvCxnSpPr>
          <p:cNvPr id="7" name="Straight Connector 43"/>
          <p:cNvCxnSpPr>
            <a:cxnSpLocks noChangeShapeType="1"/>
          </p:cNvCxnSpPr>
          <p:nvPr/>
        </p:nvCxnSpPr>
        <p:spPr bwMode="auto">
          <a:xfrm>
            <a:off x="2822575" y="3789363"/>
            <a:ext cx="1108075" cy="0"/>
          </a:xfrm>
          <a:prstGeom prst="line">
            <a:avLst/>
          </a:prstGeom>
          <a:noFill/>
          <a:ln w="19050" algn="ctr">
            <a:solidFill>
              <a:srgbClr val="04617B"/>
            </a:solidFill>
            <a:round/>
          </a:ln>
        </p:spPr>
      </p:cxnSp>
      <p:cxnSp>
        <p:nvCxnSpPr>
          <p:cNvPr id="8" name="Straight Connector 44"/>
          <p:cNvCxnSpPr>
            <a:cxnSpLocks noChangeShapeType="1"/>
          </p:cNvCxnSpPr>
          <p:nvPr/>
        </p:nvCxnSpPr>
        <p:spPr bwMode="auto">
          <a:xfrm>
            <a:off x="4006850" y="3789363"/>
            <a:ext cx="1108075" cy="0"/>
          </a:xfrm>
          <a:prstGeom prst="line">
            <a:avLst/>
          </a:prstGeom>
          <a:noFill/>
          <a:ln w="19050" algn="ctr">
            <a:solidFill>
              <a:srgbClr val="04617B"/>
            </a:solidFill>
            <a:round/>
          </a:ln>
        </p:spPr>
      </p:cxnSp>
      <p:cxnSp>
        <p:nvCxnSpPr>
          <p:cNvPr id="9" name="Straight Connector 45"/>
          <p:cNvCxnSpPr>
            <a:cxnSpLocks noChangeShapeType="1"/>
          </p:cNvCxnSpPr>
          <p:nvPr/>
        </p:nvCxnSpPr>
        <p:spPr bwMode="auto">
          <a:xfrm>
            <a:off x="5180013" y="3789363"/>
            <a:ext cx="1108075" cy="0"/>
          </a:xfrm>
          <a:prstGeom prst="line">
            <a:avLst/>
          </a:prstGeom>
          <a:noFill/>
          <a:ln w="19050" algn="ctr">
            <a:solidFill>
              <a:srgbClr val="04617B"/>
            </a:solidFill>
            <a:round/>
          </a:ln>
        </p:spPr>
      </p:cxnSp>
      <p:cxnSp>
        <p:nvCxnSpPr>
          <p:cNvPr id="10" name="Straight Connector 46"/>
          <p:cNvCxnSpPr>
            <a:cxnSpLocks noChangeShapeType="1"/>
          </p:cNvCxnSpPr>
          <p:nvPr/>
        </p:nvCxnSpPr>
        <p:spPr bwMode="auto">
          <a:xfrm rot="10800000">
            <a:off x="7553325" y="3789363"/>
            <a:ext cx="890588" cy="0"/>
          </a:xfrm>
          <a:prstGeom prst="line">
            <a:avLst/>
          </a:prstGeom>
          <a:noFill/>
          <a:ln w="19050" algn="ctr">
            <a:solidFill>
              <a:srgbClr val="04617B"/>
            </a:solidFill>
            <a:round/>
          </a:ln>
        </p:spPr>
      </p:cxnSp>
      <p:cxnSp>
        <p:nvCxnSpPr>
          <p:cNvPr id="11" name="Straight Connector 47"/>
          <p:cNvCxnSpPr>
            <a:cxnSpLocks noChangeShapeType="1"/>
          </p:cNvCxnSpPr>
          <p:nvPr/>
        </p:nvCxnSpPr>
        <p:spPr bwMode="auto">
          <a:xfrm rot="10800000">
            <a:off x="6364288" y="3789363"/>
            <a:ext cx="1106487" cy="0"/>
          </a:xfrm>
          <a:prstGeom prst="line">
            <a:avLst/>
          </a:prstGeom>
          <a:noFill/>
          <a:ln w="19050" algn="ctr">
            <a:solidFill>
              <a:srgbClr val="04617B"/>
            </a:solidFill>
            <a:round/>
          </a:ln>
        </p:spPr>
      </p:cxnSp>
      <p:cxnSp>
        <p:nvCxnSpPr>
          <p:cNvPr id="12" name="Straight Connector 48"/>
          <p:cNvCxnSpPr>
            <a:cxnSpLocks noChangeShapeType="1"/>
          </p:cNvCxnSpPr>
          <p:nvPr/>
        </p:nvCxnSpPr>
        <p:spPr bwMode="auto">
          <a:xfrm rot="10800000">
            <a:off x="690563" y="3789363"/>
            <a:ext cx="892175" cy="0"/>
          </a:xfrm>
          <a:prstGeom prst="line">
            <a:avLst/>
          </a:prstGeom>
          <a:noFill/>
          <a:ln w="19050" algn="ctr">
            <a:solidFill>
              <a:srgbClr val="04617B"/>
            </a:solidFill>
            <a:round/>
          </a:ln>
        </p:spPr>
      </p:cxnSp>
      <p:sp>
        <p:nvSpPr>
          <p:cNvPr id="13" name="TextBox 50"/>
          <p:cNvSpPr txBox="1">
            <a:spLocks noChangeArrowheads="1"/>
          </p:cNvSpPr>
          <p:nvPr/>
        </p:nvSpPr>
        <p:spPr bwMode="auto">
          <a:xfrm>
            <a:off x="755650" y="3733800"/>
            <a:ext cx="1774825" cy="1106488"/>
          </a:xfrm>
          <a:prstGeom prst="rect">
            <a:avLst/>
          </a:prstGeom>
          <a:noFill/>
          <a:ln w="9525">
            <a:noFill/>
            <a:miter lim="800000"/>
          </a:ln>
        </p:spPr>
        <p:txBody>
          <a:bodyPr lIns="91427" tIns="45714" rIns="91427" bIns="45714">
            <a:spAutoFit/>
          </a:bodyPr>
          <a:lstStyle/>
          <a:p>
            <a:r>
              <a:rPr lang="zh-CN" altLang="en-US" sz="1600" b="1">
                <a:latin typeface="微软雅黑" panose="020B0503020204020204" pitchFamily="34" charset="-122"/>
                <a:ea typeface="微软雅黑" panose="020B0503020204020204" pitchFamily="34" charset="-122"/>
              </a:rPr>
              <a:t>国务院关于深化考试招生制度改革的实施意见</a:t>
            </a:r>
          </a:p>
        </p:txBody>
      </p:sp>
      <p:sp>
        <p:nvSpPr>
          <p:cNvPr id="14" name="TextBox 51"/>
          <p:cNvSpPr txBox="1"/>
          <p:nvPr/>
        </p:nvSpPr>
        <p:spPr>
          <a:xfrm>
            <a:off x="7102475" y="5149850"/>
            <a:ext cx="1111250" cy="450850"/>
          </a:xfrm>
          <a:prstGeom prst="rect">
            <a:avLst/>
          </a:prstGeom>
          <a:noFill/>
        </p:spPr>
        <p:txBody>
          <a:bodyPr lIns="91427" tIns="45714" rIns="91427" bIns="45714">
            <a:spAutoFit/>
          </a:bodyPr>
          <a:lstStyle/>
          <a:p>
            <a:pPr fontAlgn="auto">
              <a:spcBef>
                <a:spcPts val="0"/>
              </a:spcBef>
              <a:spcAft>
                <a:spcPts val="0"/>
              </a:spcAft>
              <a:defRPr/>
            </a:pPr>
            <a:r>
              <a:rPr lang="en-US" altLang="zh-CN" sz="1600" b="1" dirty="0">
                <a:solidFill>
                  <a:schemeClr val="accent1">
                    <a:lumMod val="75000"/>
                  </a:schemeClr>
                </a:solidFill>
                <a:latin typeface="微软雅黑" panose="020B0503020204020204" pitchFamily="34" charset="-122"/>
                <a:ea typeface="微软雅黑" panose="020B0503020204020204" pitchFamily="34" charset="-122"/>
              </a:rPr>
              <a:t>2018</a:t>
            </a:r>
            <a:r>
              <a:rPr lang="zh-CN" altLang="en-US" sz="1600" b="1" dirty="0">
                <a:solidFill>
                  <a:schemeClr val="accent1">
                    <a:lumMod val="75000"/>
                  </a:schemeClr>
                </a:solidFill>
                <a:latin typeface="微软雅黑" panose="020B0503020204020204" pitchFamily="34" charset="-122"/>
                <a:ea typeface="微软雅黑" panose="020B0503020204020204" pitchFamily="34" charset="-122"/>
              </a:rPr>
              <a:t>年</a:t>
            </a:r>
            <a:endParaRPr lang="id-ID" altLang="zh-CN" sz="1600"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15" name="TextBox 52"/>
          <p:cNvSpPr txBox="1"/>
          <p:nvPr/>
        </p:nvSpPr>
        <p:spPr>
          <a:xfrm>
            <a:off x="5916613" y="5149850"/>
            <a:ext cx="1149350" cy="450850"/>
          </a:xfrm>
          <a:prstGeom prst="rect">
            <a:avLst/>
          </a:prstGeom>
          <a:noFill/>
        </p:spPr>
        <p:txBody>
          <a:bodyPr lIns="91427" tIns="45714" rIns="91427" bIns="45714">
            <a:spAutoFit/>
          </a:bodyPr>
          <a:lstStyle/>
          <a:p>
            <a:pPr fontAlgn="auto">
              <a:spcBef>
                <a:spcPts val="0"/>
              </a:spcBef>
              <a:spcAft>
                <a:spcPts val="0"/>
              </a:spcAft>
              <a:defRPr/>
            </a:pPr>
            <a:r>
              <a:rPr lang="en-US" altLang="zh-CN" sz="1600" b="1" dirty="0">
                <a:solidFill>
                  <a:schemeClr val="accent1">
                    <a:lumMod val="75000"/>
                  </a:schemeClr>
                </a:solidFill>
                <a:latin typeface="微软雅黑" panose="020B0503020204020204" pitchFamily="34" charset="-122"/>
                <a:ea typeface="微软雅黑" panose="020B0503020204020204" pitchFamily="34" charset="-122"/>
              </a:rPr>
              <a:t>2015</a:t>
            </a:r>
            <a:r>
              <a:rPr lang="zh-CN" altLang="en-US" sz="1600" b="1" dirty="0">
                <a:solidFill>
                  <a:schemeClr val="accent1">
                    <a:lumMod val="75000"/>
                  </a:schemeClr>
                </a:solidFill>
                <a:latin typeface="微软雅黑" panose="020B0503020204020204" pitchFamily="34" charset="-122"/>
                <a:ea typeface="微软雅黑" panose="020B0503020204020204" pitchFamily="34" charset="-122"/>
              </a:rPr>
              <a:t>年秋</a:t>
            </a:r>
            <a:endParaRPr lang="id-ID" altLang="zh-CN" sz="1600"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16" name="TextBox 53"/>
          <p:cNvSpPr txBox="1"/>
          <p:nvPr/>
        </p:nvSpPr>
        <p:spPr>
          <a:xfrm>
            <a:off x="4622800" y="5141913"/>
            <a:ext cx="1149350" cy="450850"/>
          </a:xfrm>
          <a:prstGeom prst="rect">
            <a:avLst/>
          </a:prstGeom>
          <a:noFill/>
        </p:spPr>
        <p:txBody>
          <a:bodyPr lIns="91427" tIns="45714" rIns="91427" bIns="45714">
            <a:spAutoFit/>
          </a:bodyPr>
          <a:lstStyle/>
          <a:p>
            <a:pPr fontAlgn="auto">
              <a:spcBef>
                <a:spcPts val="0"/>
              </a:spcBef>
              <a:spcAft>
                <a:spcPts val="0"/>
              </a:spcAft>
              <a:defRPr/>
            </a:pPr>
            <a:r>
              <a:rPr lang="en-US" altLang="zh-CN" sz="1600" b="1" dirty="0">
                <a:solidFill>
                  <a:schemeClr val="accent1">
                    <a:lumMod val="75000"/>
                  </a:schemeClr>
                </a:solidFill>
                <a:latin typeface="微软雅黑" panose="020B0503020204020204" pitchFamily="34" charset="-122"/>
                <a:ea typeface="微软雅黑" panose="020B0503020204020204" pitchFamily="34" charset="-122"/>
              </a:rPr>
              <a:t>2020</a:t>
            </a:r>
            <a:r>
              <a:rPr lang="zh-CN" altLang="en-US" sz="1600" b="1" dirty="0">
                <a:solidFill>
                  <a:schemeClr val="accent1">
                    <a:lumMod val="75000"/>
                  </a:schemeClr>
                </a:solidFill>
                <a:latin typeface="微软雅黑" panose="020B0503020204020204" pitchFamily="34" charset="-122"/>
                <a:ea typeface="微软雅黑" panose="020B0503020204020204" pitchFamily="34" charset="-122"/>
              </a:rPr>
              <a:t>年前</a:t>
            </a:r>
            <a:endParaRPr lang="id-ID" altLang="zh-CN" sz="1600"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17" name="TextBox 54"/>
          <p:cNvSpPr txBox="1"/>
          <p:nvPr/>
        </p:nvSpPr>
        <p:spPr>
          <a:xfrm>
            <a:off x="3471863" y="5149850"/>
            <a:ext cx="1216025" cy="450850"/>
          </a:xfrm>
          <a:prstGeom prst="rect">
            <a:avLst/>
          </a:prstGeom>
          <a:noFill/>
        </p:spPr>
        <p:txBody>
          <a:bodyPr lIns="91427" tIns="45714" rIns="91427" bIns="45714">
            <a:spAutoFit/>
          </a:bodyPr>
          <a:lstStyle/>
          <a:p>
            <a:pPr fontAlgn="auto">
              <a:spcBef>
                <a:spcPts val="0"/>
              </a:spcBef>
              <a:spcAft>
                <a:spcPts val="0"/>
              </a:spcAft>
              <a:defRPr/>
            </a:pPr>
            <a:r>
              <a:rPr lang="en-US" altLang="zh-CN" sz="1600" b="1" dirty="0">
                <a:solidFill>
                  <a:schemeClr val="accent1">
                    <a:lumMod val="75000"/>
                  </a:schemeClr>
                </a:solidFill>
                <a:latin typeface="微软雅黑" panose="020B0503020204020204" pitchFamily="34" charset="-122"/>
                <a:ea typeface="微软雅黑" panose="020B0503020204020204" pitchFamily="34" charset="-122"/>
              </a:rPr>
              <a:t>2017</a:t>
            </a:r>
            <a:r>
              <a:rPr lang="zh-CN" altLang="en-US" sz="1600" b="1" dirty="0">
                <a:solidFill>
                  <a:schemeClr val="accent1">
                    <a:lumMod val="75000"/>
                  </a:schemeClr>
                </a:solidFill>
                <a:latin typeface="微软雅黑" panose="020B0503020204020204" pitchFamily="34" charset="-122"/>
                <a:ea typeface="微软雅黑" panose="020B0503020204020204" pitchFamily="34" charset="-122"/>
              </a:rPr>
              <a:t>年</a:t>
            </a:r>
            <a:endParaRPr lang="id-ID" altLang="zh-CN" sz="1600"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18" name="TextBox 55"/>
          <p:cNvSpPr txBox="1"/>
          <p:nvPr/>
        </p:nvSpPr>
        <p:spPr>
          <a:xfrm>
            <a:off x="2430463" y="5149850"/>
            <a:ext cx="1046162" cy="781050"/>
          </a:xfrm>
          <a:prstGeom prst="rect">
            <a:avLst/>
          </a:prstGeom>
          <a:noFill/>
        </p:spPr>
        <p:txBody>
          <a:bodyPr lIns="91427" tIns="45714" rIns="91427" bIns="45714">
            <a:spAutoFit/>
          </a:bodyPr>
          <a:lstStyle/>
          <a:p>
            <a:pPr fontAlgn="auto">
              <a:spcBef>
                <a:spcPts val="0"/>
              </a:spcBef>
              <a:spcAft>
                <a:spcPts val="0"/>
              </a:spcAft>
              <a:defRPr/>
            </a:pPr>
            <a:r>
              <a:rPr lang="en-US" altLang="zh-CN" sz="1600" b="1" dirty="0">
                <a:solidFill>
                  <a:schemeClr val="accent1">
                    <a:lumMod val="75000"/>
                  </a:schemeClr>
                </a:solidFill>
                <a:latin typeface="微软雅黑" panose="020B0503020204020204" pitchFamily="34" charset="-122"/>
                <a:ea typeface="微软雅黑" panose="020B0503020204020204" pitchFamily="34" charset="-122"/>
              </a:rPr>
              <a:t>2014.9（</a:t>
            </a:r>
            <a:r>
              <a:rPr lang="zh-CN" altLang="en-US" sz="1600" b="1" dirty="0">
                <a:solidFill>
                  <a:schemeClr val="accent1">
                    <a:lumMod val="75000"/>
                  </a:schemeClr>
                </a:solidFill>
                <a:latin typeface="微软雅黑" panose="020B0503020204020204" pitchFamily="34" charset="-122"/>
                <a:ea typeface="微软雅黑" panose="020B0503020204020204" pitchFamily="34" charset="-122"/>
              </a:rPr>
              <a:t>秋）</a:t>
            </a:r>
            <a:endParaRPr lang="id-ID" altLang="zh-CN" sz="1600"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19" name="TextBox 56"/>
          <p:cNvSpPr txBox="1"/>
          <p:nvPr/>
        </p:nvSpPr>
        <p:spPr>
          <a:xfrm>
            <a:off x="1082675" y="5149850"/>
            <a:ext cx="1343025" cy="450850"/>
          </a:xfrm>
          <a:prstGeom prst="rect">
            <a:avLst/>
          </a:prstGeom>
          <a:noFill/>
        </p:spPr>
        <p:txBody>
          <a:bodyPr lIns="91427" tIns="45714" rIns="91427" bIns="45714">
            <a:spAutoFit/>
          </a:bodyPr>
          <a:lstStyle/>
          <a:p>
            <a:pPr fontAlgn="auto">
              <a:spcBef>
                <a:spcPts val="0"/>
              </a:spcBef>
              <a:spcAft>
                <a:spcPts val="0"/>
              </a:spcAft>
              <a:defRPr/>
            </a:pPr>
            <a:r>
              <a:rPr lang="en-US" altLang="zh-CN" sz="1600" b="1" dirty="0">
                <a:solidFill>
                  <a:schemeClr val="accent1">
                    <a:lumMod val="75000"/>
                  </a:schemeClr>
                </a:solidFill>
                <a:latin typeface="微软雅黑" panose="020B0503020204020204" pitchFamily="34" charset="-122"/>
                <a:ea typeface="微软雅黑" panose="020B0503020204020204" pitchFamily="34" charset="-122"/>
              </a:rPr>
              <a:t>2014.9.3</a:t>
            </a:r>
            <a:endParaRPr lang="id-ID" sz="1600"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20" name="Oval 57"/>
          <p:cNvSpPr/>
          <p:nvPr/>
        </p:nvSpPr>
        <p:spPr>
          <a:xfrm>
            <a:off x="1584325" y="4997450"/>
            <a:ext cx="80963" cy="107950"/>
          </a:xfrm>
          <a:prstGeom prst="ellipse">
            <a:avLst/>
          </a:prstGeom>
          <a:solidFill>
            <a:srgbClr val="0F6FC6"/>
          </a:solidFill>
          <a:ln w="25400" cap="flat" cmpd="sng" algn="ctr">
            <a:noFill/>
            <a:prstDash val="solid"/>
          </a:ln>
          <a:effectLst/>
        </p:spPr>
        <p:txBody>
          <a:bodyPr lIns="91427" tIns="45714" rIns="91427" bIns="45714" anchor="ctr"/>
          <a:lstStyle/>
          <a:p>
            <a:pPr algn="ctr" defTabSz="913765" fontAlgn="auto">
              <a:spcBef>
                <a:spcPts val="0"/>
              </a:spcBef>
              <a:spcAft>
                <a:spcPts val="0"/>
              </a:spcAft>
              <a:defRPr/>
            </a:pPr>
            <a:endParaRPr lang="id-ID" b="1" kern="0" dirty="0">
              <a:solidFill>
                <a:prstClr val="white"/>
              </a:solidFill>
              <a:latin typeface="微软雅黑" panose="020B0503020204020204" pitchFamily="34" charset="-122"/>
              <a:ea typeface="微软雅黑" panose="020B0503020204020204" pitchFamily="34" charset="-122"/>
            </a:endParaRPr>
          </a:p>
        </p:txBody>
      </p:sp>
      <p:sp>
        <p:nvSpPr>
          <p:cNvPr id="21" name="Oval 58"/>
          <p:cNvSpPr/>
          <p:nvPr/>
        </p:nvSpPr>
        <p:spPr>
          <a:xfrm>
            <a:off x="2754313" y="4997450"/>
            <a:ext cx="80962" cy="107950"/>
          </a:xfrm>
          <a:prstGeom prst="ellipse">
            <a:avLst/>
          </a:prstGeom>
          <a:solidFill>
            <a:srgbClr val="009DD9"/>
          </a:solidFill>
          <a:ln w="25400" cap="flat" cmpd="sng" algn="ctr">
            <a:noFill/>
            <a:prstDash val="solid"/>
          </a:ln>
          <a:effectLst/>
        </p:spPr>
        <p:txBody>
          <a:bodyPr lIns="91427" tIns="45714" rIns="91427" bIns="45714" anchor="ctr"/>
          <a:lstStyle/>
          <a:p>
            <a:pPr algn="ctr" defTabSz="913765" fontAlgn="auto">
              <a:spcBef>
                <a:spcPts val="0"/>
              </a:spcBef>
              <a:spcAft>
                <a:spcPts val="0"/>
              </a:spcAft>
              <a:defRPr/>
            </a:pPr>
            <a:endParaRPr lang="id-ID" b="1" kern="0" dirty="0">
              <a:solidFill>
                <a:prstClr val="white"/>
              </a:solidFill>
              <a:latin typeface="微软雅黑" panose="020B0503020204020204" pitchFamily="34" charset="-122"/>
              <a:ea typeface="微软雅黑" panose="020B0503020204020204" pitchFamily="34" charset="-122"/>
            </a:endParaRPr>
          </a:p>
        </p:txBody>
      </p:sp>
      <p:sp>
        <p:nvSpPr>
          <p:cNvPr id="22" name="Oval 59"/>
          <p:cNvSpPr/>
          <p:nvPr/>
        </p:nvSpPr>
        <p:spPr>
          <a:xfrm>
            <a:off x="3935413" y="4997450"/>
            <a:ext cx="80962" cy="107950"/>
          </a:xfrm>
          <a:prstGeom prst="ellipse">
            <a:avLst/>
          </a:prstGeom>
          <a:solidFill>
            <a:srgbClr val="0BD0D9"/>
          </a:solidFill>
          <a:ln w="25400" cap="flat" cmpd="sng" algn="ctr">
            <a:noFill/>
            <a:prstDash val="solid"/>
          </a:ln>
          <a:effectLst/>
        </p:spPr>
        <p:txBody>
          <a:bodyPr lIns="91427" tIns="45714" rIns="91427" bIns="45714" anchor="ctr"/>
          <a:lstStyle/>
          <a:p>
            <a:pPr algn="ctr" defTabSz="913765" fontAlgn="auto">
              <a:spcBef>
                <a:spcPts val="0"/>
              </a:spcBef>
              <a:spcAft>
                <a:spcPts val="0"/>
              </a:spcAft>
              <a:defRPr/>
            </a:pPr>
            <a:endParaRPr lang="id-ID" b="1" kern="0" dirty="0">
              <a:solidFill>
                <a:prstClr val="white"/>
              </a:solidFill>
              <a:latin typeface="微软雅黑" panose="020B0503020204020204" pitchFamily="34" charset="-122"/>
              <a:ea typeface="微软雅黑" panose="020B0503020204020204" pitchFamily="34" charset="-122"/>
            </a:endParaRPr>
          </a:p>
        </p:txBody>
      </p:sp>
      <p:sp>
        <p:nvSpPr>
          <p:cNvPr id="23" name="Oval 60"/>
          <p:cNvSpPr/>
          <p:nvPr/>
        </p:nvSpPr>
        <p:spPr>
          <a:xfrm>
            <a:off x="5114925" y="4997450"/>
            <a:ext cx="80963" cy="107950"/>
          </a:xfrm>
          <a:prstGeom prst="ellipse">
            <a:avLst/>
          </a:prstGeom>
          <a:solidFill>
            <a:srgbClr val="10CF9B"/>
          </a:solidFill>
          <a:ln w="25400" cap="flat" cmpd="sng" algn="ctr">
            <a:noFill/>
            <a:prstDash val="solid"/>
          </a:ln>
          <a:effectLst/>
        </p:spPr>
        <p:txBody>
          <a:bodyPr lIns="91427" tIns="45714" rIns="91427" bIns="45714" anchor="ctr"/>
          <a:lstStyle/>
          <a:p>
            <a:pPr algn="ctr" defTabSz="913765" fontAlgn="auto">
              <a:spcBef>
                <a:spcPts val="0"/>
              </a:spcBef>
              <a:spcAft>
                <a:spcPts val="0"/>
              </a:spcAft>
              <a:defRPr/>
            </a:pPr>
            <a:endParaRPr lang="id-ID" b="1" kern="0" dirty="0">
              <a:solidFill>
                <a:prstClr val="white"/>
              </a:solidFill>
              <a:latin typeface="微软雅黑" panose="020B0503020204020204" pitchFamily="34" charset="-122"/>
              <a:ea typeface="微软雅黑" panose="020B0503020204020204" pitchFamily="34" charset="-122"/>
            </a:endParaRPr>
          </a:p>
        </p:txBody>
      </p:sp>
      <p:sp>
        <p:nvSpPr>
          <p:cNvPr id="24" name="Oval 61"/>
          <p:cNvSpPr/>
          <p:nvPr/>
        </p:nvSpPr>
        <p:spPr>
          <a:xfrm>
            <a:off x="6275388" y="4997450"/>
            <a:ext cx="80962" cy="107950"/>
          </a:xfrm>
          <a:prstGeom prst="ellipse">
            <a:avLst/>
          </a:prstGeom>
          <a:solidFill>
            <a:srgbClr val="7CCA62"/>
          </a:solidFill>
          <a:ln w="25400" cap="flat" cmpd="sng" algn="ctr">
            <a:noFill/>
            <a:prstDash val="solid"/>
          </a:ln>
          <a:effectLst/>
        </p:spPr>
        <p:txBody>
          <a:bodyPr lIns="91427" tIns="45714" rIns="91427" bIns="45714" anchor="ctr"/>
          <a:lstStyle/>
          <a:p>
            <a:pPr algn="ctr" defTabSz="913765" fontAlgn="auto">
              <a:spcBef>
                <a:spcPts val="0"/>
              </a:spcBef>
              <a:spcAft>
                <a:spcPts val="0"/>
              </a:spcAft>
              <a:defRPr/>
            </a:pPr>
            <a:endParaRPr lang="id-ID" b="1" kern="0" dirty="0">
              <a:solidFill>
                <a:prstClr val="white"/>
              </a:solidFill>
              <a:latin typeface="微软雅黑" panose="020B0503020204020204" pitchFamily="34" charset="-122"/>
              <a:ea typeface="微软雅黑" panose="020B0503020204020204" pitchFamily="34" charset="-122"/>
            </a:endParaRPr>
          </a:p>
        </p:txBody>
      </p:sp>
      <p:sp>
        <p:nvSpPr>
          <p:cNvPr id="25" name="Oval 62"/>
          <p:cNvSpPr/>
          <p:nvPr/>
        </p:nvSpPr>
        <p:spPr>
          <a:xfrm rot="10800000">
            <a:off x="7467600" y="4997450"/>
            <a:ext cx="80963" cy="107950"/>
          </a:xfrm>
          <a:prstGeom prst="ellipse">
            <a:avLst/>
          </a:prstGeom>
          <a:solidFill>
            <a:srgbClr val="A5C249"/>
          </a:solidFill>
          <a:ln w="25400" cap="flat" cmpd="sng" algn="ctr">
            <a:noFill/>
            <a:prstDash val="solid"/>
          </a:ln>
          <a:effectLst/>
        </p:spPr>
        <p:txBody>
          <a:bodyPr lIns="91427" tIns="45714" rIns="91427" bIns="45714" anchor="ctr"/>
          <a:lstStyle/>
          <a:p>
            <a:pPr algn="ctr" defTabSz="913765" fontAlgn="auto">
              <a:spcBef>
                <a:spcPts val="0"/>
              </a:spcBef>
              <a:spcAft>
                <a:spcPts val="0"/>
              </a:spcAft>
              <a:defRPr/>
            </a:pPr>
            <a:endParaRPr lang="id-ID" b="1" kern="0" dirty="0">
              <a:solidFill>
                <a:prstClr val="white"/>
              </a:solidFill>
              <a:latin typeface="微软雅黑" panose="020B0503020204020204" pitchFamily="34" charset="-122"/>
              <a:ea typeface="微软雅黑" panose="020B0503020204020204" pitchFamily="34" charset="-122"/>
            </a:endParaRPr>
          </a:p>
        </p:txBody>
      </p:sp>
      <p:cxnSp>
        <p:nvCxnSpPr>
          <p:cNvPr id="26" name="Straight Connector 63"/>
          <p:cNvCxnSpPr>
            <a:cxnSpLocks noChangeShapeType="1"/>
          </p:cNvCxnSpPr>
          <p:nvPr/>
        </p:nvCxnSpPr>
        <p:spPr bwMode="auto">
          <a:xfrm flipV="1">
            <a:off x="1624013" y="3432175"/>
            <a:ext cx="0" cy="269875"/>
          </a:xfrm>
          <a:prstGeom prst="line">
            <a:avLst/>
          </a:prstGeom>
          <a:noFill/>
          <a:ln w="19050" cap="rnd" algn="ctr">
            <a:solidFill>
              <a:srgbClr val="04617B"/>
            </a:solidFill>
            <a:prstDash val="sysDot"/>
            <a:round/>
          </a:ln>
        </p:spPr>
      </p:cxnSp>
      <p:cxnSp>
        <p:nvCxnSpPr>
          <p:cNvPr id="27" name="Straight Connector 64"/>
          <p:cNvCxnSpPr>
            <a:cxnSpLocks noChangeShapeType="1"/>
          </p:cNvCxnSpPr>
          <p:nvPr/>
        </p:nvCxnSpPr>
        <p:spPr bwMode="auto">
          <a:xfrm flipV="1">
            <a:off x="1624013" y="2500313"/>
            <a:ext cx="0" cy="296862"/>
          </a:xfrm>
          <a:prstGeom prst="line">
            <a:avLst/>
          </a:prstGeom>
          <a:noFill/>
          <a:ln w="19050" cap="rnd" algn="ctr">
            <a:solidFill>
              <a:srgbClr val="04617B"/>
            </a:solidFill>
            <a:prstDash val="sysDot"/>
            <a:round/>
          </a:ln>
        </p:spPr>
      </p:cxnSp>
      <p:grpSp>
        <p:nvGrpSpPr>
          <p:cNvPr id="28" name="Group 65"/>
          <p:cNvGrpSpPr/>
          <p:nvPr/>
        </p:nvGrpSpPr>
        <p:grpSpPr bwMode="auto">
          <a:xfrm>
            <a:off x="1427163" y="2747963"/>
            <a:ext cx="404812" cy="539750"/>
            <a:chOff x="1895475" y="3190875"/>
            <a:chExt cx="540000" cy="540000"/>
          </a:xfrm>
        </p:grpSpPr>
        <p:sp>
          <p:nvSpPr>
            <p:cNvPr id="29" name="Oval 66"/>
            <p:cNvSpPr/>
            <p:nvPr/>
          </p:nvSpPr>
          <p:spPr>
            <a:xfrm>
              <a:off x="1895475" y="3190875"/>
              <a:ext cx="540000" cy="540000"/>
            </a:xfrm>
            <a:prstGeom prst="ellipse">
              <a:avLst/>
            </a:prstGeom>
            <a:solidFill>
              <a:srgbClr val="03A9F5"/>
            </a:solidFill>
            <a:ln w="25400" cap="flat" cmpd="sng" algn="ctr">
              <a:noFill/>
              <a:prstDash val="solid"/>
            </a:ln>
            <a:effectLst/>
          </p:spPr>
          <p:txBody>
            <a:bodyPr anchor="ctr"/>
            <a:lstStyle/>
            <a:p>
              <a:pPr algn="ctr" defTabSz="913765" fontAlgn="auto">
                <a:spcBef>
                  <a:spcPts val="0"/>
                </a:spcBef>
                <a:spcAft>
                  <a:spcPts val="0"/>
                </a:spcAft>
                <a:defRPr/>
              </a:pPr>
              <a:endParaRPr lang="id-ID" b="1" kern="0" dirty="0">
                <a:solidFill>
                  <a:prstClr val="white"/>
                </a:solidFill>
                <a:latin typeface="微软雅黑" panose="020B0503020204020204" pitchFamily="34" charset="-122"/>
                <a:ea typeface="微软雅黑" panose="020B0503020204020204" pitchFamily="34" charset="-122"/>
              </a:endParaRPr>
            </a:p>
          </p:txBody>
        </p:sp>
        <p:sp>
          <p:nvSpPr>
            <p:cNvPr id="30" name="Freeform 5"/>
            <p:cNvSpPr/>
            <p:nvPr/>
          </p:nvSpPr>
          <p:spPr bwMode="auto">
            <a:xfrm>
              <a:off x="2001357" y="3295699"/>
              <a:ext cx="328235" cy="330353"/>
            </a:xfrm>
            <a:custGeom>
              <a:avLst/>
              <a:gdLst>
                <a:gd name="T0" fmla="*/ 234 w 246"/>
                <a:gd name="T1" fmla="*/ 13 h 247"/>
                <a:gd name="T2" fmla="*/ 175 w 246"/>
                <a:gd name="T3" fmla="*/ 35 h 247"/>
                <a:gd name="T4" fmla="*/ 153 w 246"/>
                <a:gd name="T5" fmla="*/ 60 h 247"/>
                <a:gd name="T6" fmla="*/ 24 w 246"/>
                <a:gd name="T7" fmla="*/ 36 h 247"/>
                <a:gd name="T8" fmla="*/ 5 w 246"/>
                <a:gd name="T9" fmla="*/ 55 h 247"/>
                <a:gd name="T10" fmla="*/ 107 w 246"/>
                <a:gd name="T11" fmla="*/ 109 h 247"/>
                <a:gd name="T12" fmla="*/ 65 w 246"/>
                <a:gd name="T13" fmla="*/ 159 h 247"/>
                <a:gd name="T14" fmla="*/ 54 w 246"/>
                <a:gd name="T15" fmla="*/ 172 h 247"/>
                <a:gd name="T16" fmla="*/ 12 w 246"/>
                <a:gd name="T17" fmla="*/ 161 h 247"/>
                <a:gd name="T18" fmla="*/ 0 w 246"/>
                <a:gd name="T19" fmla="*/ 173 h 247"/>
                <a:gd name="T20" fmla="*/ 47 w 246"/>
                <a:gd name="T21" fmla="*/ 200 h 247"/>
                <a:gd name="T22" fmla="*/ 74 w 246"/>
                <a:gd name="T23" fmla="*/ 247 h 247"/>
                <a:gd name="T24" fmla="*/ 86 w 246"/>
                <a:gd name="T25" fmla="*/ 235 h 247"/>
                <a:gd name="T26" fmla="*/ 75 w 246"/>
                <a:gd name="T27" fmla="*/ 193 h 247"/>
                <a:gd name="T28" fmla="*/ 88 w 246"/>
                <a:gd name="T29" fmla="*/ 182 h 247"/>
                <a:gd name="T30" fmla="*/ 138 w 246"/>
                <a:gd name="T31" fmla="*/ 140 h 247"/>
                <a:gd name="T32" fmla="*/ 192 w 246"/>
                <a:gd name="T33" fmla="*/ 242 h 247"/>
                <a:gd name="T34" fmla="*/ 211 w 246"/>
                <a:gd name="T35" fmla="*/ 223 h 247"/>
                <a:gd name="T36" fmla="*/ 187 w 246"/>
                <a:gd name="T37" fmla="*/ 94 h 247"/>
                <a:gd name="T38" fmla="*/ 212 w 246"/>
                <a:gd name="T39" fmla="*/ 72 h 247"/>
                <a:gd name="T40" fmla="*/ 234 w 246"/>
                <a:gd name="T41" fmla="*/ 13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6" h="247">
                  <a:moveTo>
                    <a:pt x="234" y="13"/>
                  </a:moveTo>
                  <a:cubicBezTo>
                    <a:pt x="221" y="0"/>
                    <a:pt x="196" y="11"/>
                    <a:pt x="175" y="35"/>
                  </a:cubicBezTo>
                  <a:cubicBezTo>
                    <a:pt x="153" y="60"/>
                    <a:pt x="153" y="60"/>
                    <a:pt x="153" y="60"/>
                  </a:cubicBezTo>
                  <a:cubicBezTo>
                    <a:pt x="24" y="36"/>
                    <a:pt x="24" y="36"/>
                    <a:pt x="24" y="36"/>
                  </a:cubicBezTo>
                  <a:cubicBezTo>
                    <a:pt x="5" y="55"/>
                    <a:pt x="5" y="55"/>
                    <a:pt x="5" y="55"/>
                  </a:cubicBezTo>
                  <a:cubicBezTo>
                    <a:pt x="107" y="109"/>
                    <a:pt x="107" y="109"/>
                    <a:pt x="107" y="109"/>
                  </a:cubicBezTo>
                  <a:cubicBezTo>
                    <a:pt x="65" y="159"/>
                    <a:pt x="65" y="159"/>
                    <a:pt x="65" y="159"/>
                  </a:cubicBezTo>
                  <a:cubicBezTo>
                    <a:pt x="61" y="164"/>
                    <a:pt x="57" y="168"/>
                    <a:pt x="54" y="172"/>
                  </a:cubicBezTo>
                  <a:cubicBezTo>
                    <a:pt x="12" y="161"/>
                    <a:pt x="12" y="161"/>
                    <a:pt x="12" y="161"/>
                  </a:cubicBezTo>
                  <a:cubicBezTo>
                    <a:pt x="0" y="173"/>
                    <a:pt x="0" y="173"/>
                    <a:pt x="0" y="173"/>
                  </a:cubicBezTo>
                  <a:cubicBezTo>
                    <a:pt x="47" y="200"/>
                    <a:pt x="47" y="200"/>
                    <a:pt x="47" y="200"/>
                  </a:cubicBezTo>
                  <a:cubicBezTo>
                    <a:pt x="74" y="247"/>
                    <a:pt x="74" y="247"/>
                    <a:pt x="74" y="247"/>
                  </a:cubicBezTo>
                  <a:cubicBezTo>
                    <a:pt x="86" y="235"/>
                    <a:pt x="86" y="235"/>
                    <a:pt x="86" y="235"/>
                  </a:cubicBezTo>
                  <a:cubicBezTo>
                    <a:pt x="75" y="193"/>
                    <a:pt x="75" y="193"/>
                    <a:pt x="75" y="193"/>
                  </a:cubicBezTo>
                  <a:cubicBezTo>
                    <a:pt x="79" y="190"/>
                    <a:pt x="83" y="186"/>
                    <a:pt x="88" y="182"/>
                  </a:cubicBezTo>
                  <a:cubicBezTo>
                    <a:pt x="138" y="140"/>
                    <a:pt x="138" y="140"/>
                    <a:pt x="138" y="140"/>
                  </a:cubicBezTo>
                  <a:cubicBezTo>
                    <a:pt x="192" y="242"/>
                    <a:pt x="192" y="242"/>
                    <a:pt x="192" y="242"/>
                  </a:cubicBezTo>
                  <a:cubicBezTo>
                    <a:pt x="211" y="223"/>
                    <a:pt x="211" y="223"/>
                    <a:pt x="211" y="223"/>
                  </a:cubicBezTo>
                  <a:cubicBezTo>
                    <a:pt x="187" y="94"/>
                    <a:pt x="187" y="94"/>
                    <a:pt x="187" y="94"/>
                  </a:cubicBezTo>
                  <a:cubicBezTo>
                    <a:pt x="212" y="72"/>
                    <a:pt x="212" y="72"/>
                    <a:pt x="212" y="72"/>
                  </a:cubicBezTo>
                  <a:cubicBezTo>
                    <a:pt x="236" y="51"/>
                    <a:pt x="246" y="25"/>
                    <a:pt x="234" y="13"/>
                  </a:cubicBezTo>
                  <a:close/>
                </a:path>
              </a:pathLst>
            </a:custGeom>
            <a:solidFill>
              <a:sysClr val="window" lastClr="FFFFFF"/>
            </a:solidFill>
            <a:ln>
              <a:noFill/>
            </a:ln>
          </p:spPr>
          <p:txBody>
            <a:bodyPr lIns="68580" tIns="34290" rIns="68580" bIns="34290"/>
            <a:lstStyle/>
            <a:p>
              <a:pPr defTabSz="913765" fontAlgn="auto">
                <a:spcBef>
                  <a:spcPts val="0"/>
                </a:spcBef>
                <a:spcAft>
                  <a:spcPts val="0"/>
                </a:spcAft>
                <a:defRPr/>
              </a:pPr>
              <a:endParaRPr lang="id-ID" b="1" kern="0" dirty="0">
                <a:solidFill>
                  <a:prstClr val="black"/>
                </a:solidFill>
                <a:latin typeface="微软雅黑" panose="020B0503020204020204" pitchFamily="34" charset="-122"/>
                <a:ea typeface="微软雅黑" panose="020B0503020204020204" pitchFamily="34" charset="-122"/>
              </a:endParaRPr>
            </a:p>
          </p:txBody>
        </p:sp>
      </p:grpSp>
      <p:sp>
        <p:nvSpPr>
          <p:cNvPr id="31" name="TextBox 69"/>
          <p:cNvSpPr txBox="1">
            <a:spLocks noChangeArrowheads="1"/>
          </p:cNvSpPr>
          <p:nvPr/>
        </p:nvSpPr>
        <p:spPr bwMode="auto">
          <a:xfrm>
            <a:off x="2025650" y="2408238"/>
            <a:ext cx="1557338" cy="984250"/>
          </a:xfrm>
          <a:prstGeom prst="rect">
            <a:avLst/>
          </a:prstGeom>
          <a:noFill/>
          <a:ln w="9525">
            <a:noFill/>
            <a:miter lim="800000"/>
          </a:ln>
        </p:spPr>
        <p:txBody>
          <a:bodyPr lIns="91427" tIns="45714" rIns="91427" bIns="45714">
            <a:spAutoFit/>
          </a:bodyPr>
          <a:lstStyle/>
          <a:p>
            <a:r>
              <a:rPr lang="zh-CN" altLang="en-US" sz="1400" b="1">
                <a:latin typeface="微软雅黑" panose="020B0503020204020204" pitchFamily="34" charset="-122"/>
                <a:ea typeface="微软雅黑" panose="020B0503020204020204" pitchFamily="34" charset="-122"/>
              </a:rPr>
              <a:t>启动高考综合改革试点（上海、浙江）</a:t>
            </a:r>
            <a:endParaRPr lang="en-US" altLang="en-US" sz="1400" b="1">
              <a:latin typeface="微软雅黑" panose="020B0503020204020204" pitchFamily="34" charset="-122"/>
              <a:ea typeface="微软雅黑" panose="020B0503020204020204" pitchFamily="34" charset="-122"/>
            </a:endParaRPr>
          </a:p>
        </p:txBody>
      </p:sp>
      <p:cxnSp>
        <p:nvCxnSpPr>
          <p:cNvPr id="32" name="Straight Connector 70"/>
          <p:cNvCxnSpPr>
            <a:cxnSpLocks noChangeShapeType="1"/>
          </p:cNvCxnSpPr>
          <p:nvPr/>
        </p:nvCxnSpPr>
        <p:spPr bwMode="auto">
          <a:xfrm flipV="1">
            <a:off x="2801938" y="2468563"/>
            <a:ext cx="0" cy="1241425"/>
          </a:xfrm>
          <a:prstGeom prst="line">
            <a:avLst/>
          </a:prstGeom>
          <a:noFill/>
          <a:ln w="19050" cap="rnd" algn="ctr">
            <a:solidFill>
              <a:srgbClr val="04617B"/>
            </a:solidFill>
            <a:prstDash val="sysDot"/>
            <a:round/>
          </a:ln>
        </p:spPr>
      </p:cxnSp>
      <p:cxnSp>
        <p:nvCxnSpPr>
          <p:cNvPr id="33" name="Straight Connector 71"/>
          <p:cNvCxnSpPr>
            <a:cxnSpLocks noChangeShapeType="1"/>
          </p:cNvCxnSpPr>
          <p:nvPr/>
        </p:nvCxnSpPr>
        <p:spPr bwMode="auto">
          <a:xfrm flipV="1">
            <a:off x="2795588" y="1528763"/>
            <a:ext cx="0" cy="296862"/>
          </a:xfrm>
          <a:prstGeom prst="line">
            <a:avLst/>
          </a:prstGeom>
          <a:noFill/>
          <a:ln w="19050" cap="rnd" algn="ctr">
            <a:solidFill>
              <a:srgbClr val="04617B"/>
            </a:solidFill>
            <a:prstDash val="sysDot"/>
            <a:round/>
          </a:ln>
        </p:spPr>
      </p:cxnSp>
      <p:grpSp>
        <p:nvGrpSpPr>
          <p:cNvPr id="34" name="Group 72"/>
          <p:cNvGrpSpPr/>
          <p:nvPr/>
        </p:nvGrpSpPr>
        <p:grpSpPr bwMode="auto">
          <a:xfrm>
            <a:off x="2600325" y="1452563"/>
            <a:ext cx="404813" cy="539750"/>
            <a:chOff x="3450124" y="2009775"/>
            <a:chExt cx="540000" cy="540000"/>
          </a:xfrm>
        </p:grpSpPr>
        <p:sp>
          <p:nvSpPr>
            <p:cNvPr id="35" name="Oval 73"/>
            <p:cNvSpPr/>
            <p:nvPr/>
          </p:nvSpPr>
          <p:spPr>
            <a:xfrm>
              <a:off x="3450124" y="2009775"/>
              <a:ext cx="540000" cy="540000"/>
            </a:xfrm>
            <a:prstGeom prst="ellipse">
              <a:avLst/>
            </a:prstGeom>
            <a:solidFill>
              <a:srgbClr val="009DD9"/>
            </a:solidFill>
            <a:ln w="25400" cap="flat" cmpd="sng" algn="ctr">
              <a:noFill/>
              <a:prstDash val="solid"/>
            </a:ln>
            <a:effectLst/>
          </p:spPr>
          <p:txBody>
            <a:bodyPr anchor="ctr"/>
            <a:lstStyle/>
            <a:p>
              <a:pPr algn="ctr" defTabSz="913765" fontAlgn="auto">
                <a:spcBef>
                  <a:spcPts val="0"/>
                </a:spcBef>
                <a:spcAft>
                  <a:spcPts val="0"/>
                </a:spcAft>
                <a:defRPr/>
              </a:pPr>
              <a:endParaRPr lang="id-ID" b="1" kern="0" dirty="0">
                <a:solidFill>
                  <a:prstClr val="white"/>
                </a:solidFill>
                <a:latin typeface="微软雅黑" panose="020B0503020204020204" pitchFamily="34" charset="-122"/>
                <a:ea typeface="微软雅黑" panose="020B0503020204020204" pitchFamily="34" charset="-122"/>
              </a:endParaRPr>
            </a:p>
          </p:txBody>
        </p:sp>
        <p:grpSp>
          <p:nvGrpSpPr>
            <p:cNvPr id="36" name="Group 74"/>
            <p:cNvGrpSpPr/>
            <p:nvPr/>
          </p:nvGrpSpPr>
          <p:grpSpPr>
            <a:xfrm>
              <a:off x="3567877" y="2071858"/>
              <a:ext cx="304483" cy="415884"/>
              <a:chOff x="5772150" y="2981325"/>
              <a:chExt cx="650875" cy="889001"/>
            </a:xfrm>
            <a:solidFill>
              <a:sysClr val="window" lastClr="FFFFFF"/>
            </a:solidFill>
          </p:grpSpPr>
          <p:sp>
            <p:nvSpPr>
              <p:cNvPr id="37" name="Rectangle 9"/>
              <p:cNvSpPr>
                <a:spLocks noChangeArrowheads="1"/>
              </p:cNvSpPr>
              <p:nvPr/>
            </p:nvSpPr>
            <p:spPr bwMode="auto">
              <a:xfrm>
                <a:off x="5875338" y="3159125"/>
                <a:ext cx="146050" cy="46038"/>
              </a:xfrm>
              <a:prstGeom prst="rect">
                <a:avLst/>
              </a:prstGeom>
              <a:grpFill/>
              <a:ln>
                <a:noFill/>
              </a:ln>
            </p:spPr>
            <p:txBody>
              <a:bodyPr lIns="68580" tIns="34290" rIns="68580" bIns="34290"/>
              <a:lstStyle/>
              <a:p>
                <a:pPr defTabSz="913765" fontAlgn="auto">
                  <a:spcBef>
                    <a:spcPts val="0"/>
                  </a:spcBef>
                  <a:spcAft>
                    <a:spcPts val="0"/>
                  </a:spcAft>
                  <a:defRPr/>
                </a:pPr>
                <a:endParaRPr lang="id-ID" b="1" kern="0" dirty="0">
                  <a:solidFill>
                    <a:prstClr val="black"/>
                  </a:solidFill>
                  <a:latin typeface="微软雅黑" panose="020B0503020204020204" pitchFamily="34" charset="-122"/>
                  <a:ea typeface="微软雅黑" panose="020B0503020204020204" pitchFamily="34" charset="-122"/>
                </a:endParaRPr>
              </a:p>
            </p:txBody>
          </p:sp>
          <p:sp>
            <p:nvSpPr>
              <p:cNvPr id="38" name="Rectangle 10"/>
              <p:cNvSpPr>
                <a:spLocks noChangeArrowheads="1"/>
              </p:cNvSpPr>
              <p:nvPr/>
            </p:nvSpPr>
            <p:spPr bwMode="auto">
              <a:xfrm>
                <a:off x="5875338" y="3375025"/>
                <a:ext cx="368300" cy="42863"/>
              </a:xfrm>
              <a:prstGeom prst="rect">
                <a:avLst/>
              </a:prstGeom>
              <a:grpFill/>
              <a:ln>
                <a:noFill/>
              </a:ln>
            </p:spPr>
            <p:txBody>
              <a:bodyPr lIns="68580" tIns="34290" rIns="68580" bIns="34290"/>
              <a:lstStyle/>
              <a:p>
                <a:pPr defTabSz="913765" fontAlgn="auto">
                  <a:spcBef>
                    <a:spcPts val="0"/>
                  </a:spcBef>
                  <a:spcAft>
                    <a:spcPts val="0"/>
                  </a:spcAft>
                  <a:defRPr/>
                </a:pPr>
                <a:endParaRPr lang="id-ID" b="1" kern="0" dirty="0">
                  <a:solidFill>
                    <a:prstClr val="black"/>
                  </a:solidFill>
                  <a:latin typeface="微软雅黑" panose="020B0503020204020204" pitchFamily="34" charset="-122"/>
                  <a:ea typeface="微软雅黑" panose="020B0503020204020204" pitchFamily="34" charset="-122"/>
                </a:endParaRPr>
              </a:p>
            </p:txBody>
          </p:sp>
          <p:sp>
            <p:nvSpPr>
              <p:cNvPr id="39" name="Rectangle 11"/>
              <p:cNvSpPr>
                <a:spLocks noChangeArrowheads="1"/>
              </p:cNvSpPr>
              <p:nvPr/>
            </p:nvSpPr>
            <p:spPr bwMode="auto">
              <a:xfrm>
                <a:off x="5875338" y="3470275"/>
                <a:ext cx="368300" cy="46038"/>
              </a:xfrm>
              <a:prstGeom prst="rect">
                <a:avLst/>
              </a:prstGeom>
              <a:grpFill/>
              <a:ln>
                <a:noFill/>
              </a:ln>
            </p:spPr>
            <p:txBody>
              <a:bodyPr lIns="68580" tIns="34290" rIns="68580" bIns="34290"/>
              <a:lstStyle/>
              <a:p>
                <a:pPr defTabSz="913765" fontAlgn="auto">
                  <a:spcBef>
                    <a:spcPts val="0"/>
                  </a:spcBef>
                  <a:spcAft>
                    <a:spcPts val="0"/>
                  </a:spcAft>
                  <a:defRPr/>
                </a:pPr>
                <a:endParaRPr lang="id-ID" b="1" kern="0" dirty="0">
                  <a:solidFill>
                    <a:prstClr val="black"/>
                  </a:solidFill>
                  <a:latin typeface="微软雅黑" panose="020B0503020204020204" pitchFamily="34" charset="-122"/>
                  <a:ea typeface="微软雅黑" panose="020B0503020204020204" pitchFamily="34" charset="-122"/>
                </a:endParaRPr>
              </a:p>
            </p:txBody>
          </p:sp>
          <p:sp>
            <p:nvSpPr>
              <p:cNvPr id="40" name="Rectangle 12"/>
              <p:cNvSpPr>
                <a:spLocks noChangeArrowheads="1"/>
              </p:cNvSpPr>
              <p:nvPr/>
            </p:nvSpPr>
            <p:spPr bwMode="auto">
              <a:xfrm>
                <a:off x="5875338" y="3565525"/>
                <a:ext cx="206375" cy="46038"/>
              </a:xfrm>
              <a:prstGeom prst="rect">
                <a:avLst/>
              </a:prstGeom>
              <a:grpFill/>
              <a:ln>
                <a:noFill/>
              </a:ln>
            </p:spPr>
            <p:txBody>
              <a:bodyPr lIns="68580" tIns="34290" rIns="68580" bIns="34290"/>
              <a:lstStyle/>
              <a:p>
                <a:pPr defTabSz="913765" fontAlgn="auto">
                  <a:spcBef>
                    <a:spcPts val="0"/>
                  </a:spcBef>
                  <a:spcAft>
                    <a:spcPts val="0"/>
                  </a:spcAft>
                  <a:defRPr/>
                </a:pPr>
                <a:endParaRPr lang="id-ID" b="1" kern="0" dirty="0">
                  <a:solidFill>
                    <a:prstClr val="black"/>
                  </a:solidFill>
                  <a:latin typeface="微软雅黑" panose="020B0503020204020204" pitchFamily="34" charset="-122"/>
                  <a:ea typeface="微软雅黑" panose="020B0503020204020204" pitchFamily="34" charset="-122"/>
                </a:endParaRPr>
              </a:p>
            </p:txBody>
          </p:sp>
          <p:sp>
            <p:nvSpPr>
              <p:cNvPr id="41" name="Freeform 13"/>
              <p:cNvSpPr/>
              <p:nvPr/>
            </p:nvSpPr>
            <p:spPr bwMode="auto">
              <a:xfrm>
                <a:off x="5772150" y="2981325"/>
                <a:ext cx="650875" cy="835025"/>
              </a:xfrm>
              <a:custGeom>
                <a:avLst/>
                <a:gdLst>
                  <a:gd name="T0" fmla="*/ 87 w 170"/>
                  <a:gd name="T1" fmla="*/ 0 h 220"/>
                  <a:gd name="T2" fmla="*/ 34 w 170"/>
                  <a:gd name="T3" fmla="*/ 0 h 220"/>
                  <a:gd name="T4" fmla="*/ 0 w 170"/>
                  <a:gd name="T5" fmla="*/ 34 h 220"/>
                  <a:gd name="T6" fmla="*/ 0 w 170"/>
                  <a:gd name="T7" fmla="*/ 185 h 220"/>
                  <a:gd name="T8" fmla="*/ 34 w 170"/>
                  <a:gd name="T9" fmla="*/ 220 h 220"/>
                  <a:gd name="T10" fmla="*/ 91 w 170"/>
                  <a:gd name="T11" fmla="*/ 220 h 220"/>
                  <a:gd name="T12" fmla="*/ 91 w 170"/>
                  <a:gd name="T13" fmla="*/ 203 h 220"/>
                  <a:gd name="T14" fmla="*/ 34 w 170"/>
                  <a:gd name="T15" fmla="*/ 203 h 220"/>
                  <a:gd name="T16" fmla="*/ 16 w 170"/>
                  <a:gd name="T17" fmla="*/ 185 h 220"/>
                  <a:gd name="T18" fmla="*/ 16 w 170"/>
                  <a:gd name="T19" fmla="*/ 34 h 220"/>
                  <a:gd name="T20" fmla="*/ 34 w 170"/>
                  <a:gd name="T21" fmla="*/ 16 h 220"/>
                  <a:gd name="T22" fmla="*/ 79 w 170"/>
                  <a:gd name="T23" fmla="*/ 16 h 220"/>
                  <a:gd name="T24" fmla="*/ 79 w 170"/>
                  <a:gd name="T25" fmla="*/ 67 h 220"/>
                  <a:gd name="T26" fmla="*/ 105 w 170"/>
                  <a:gd name="T27" fmla="*/ 93 h 220"/>
                  <a:gd name="T28" fmla="*/ 154 w 170"/>
                  <a:gd name="T29" fmla="*/ 93 h 220"/>
                  <a:gd name="T30" fmla="*/ 154 w 170"/>
                  <a:gd name="T31" fmla="*/ 185 h 220"/>
                  <a:gd name="T32" fmla="*/ 143 w 170"/>
                  <a:gd name="T33" fmla="*/ 202 h 220"/>
                  <a:gd name="T34" fmla="*/ 143 w 170"/>
                  <a:gd name="T35" fmla="*/ 219 h 220"/>
                  <a:gd name="T36" fmla="*/ 170 w 170"/>
                  <a:gd name="T37" fmla="*/ 185 h 220"/>
                  <a:gd name="T38" fmla="*/ 170 w 170"/>
                  <a:gd name="T39" fmla="*/ 83 h 220"/>
                  <a:gd name="T40" fmla="*/ 87 w 170"/>
                  <a:gd name="T41"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0" h="220">
                    <a:moveTo>
                      <a:pt x="87" y="0"/>
                    </a:moveTo>
                    <a:cubicBezTo>
                      <a:pt x="34" y="0"/>
                      <a:pt x="34" y="0"/>
                      <a:pt x="34" y="0"/>
                    </a:cubicBezTo>
                    <a:cubicBezTo>
                      <a:pt x="15" y="0"/>
                      <a:pt x="0" y="15"/>
                      <a:pt x="0" y="34"/>
                    </a:cubicBezTo>
                    <a:cubicBezTo>
                      <a:pt x="0" y="185"/>
                      <a:pt x="0" y="185"/>
                      <a:pt x="0" y="185"/>
                    </a:cubicBezTo>
                    <a:cubicBezTo>
                      <a:pt x="0" y="204"/>
                      <a:pt x="15" y="220"/>
                      <a:pt x="34" y="220"/>
                    </a:cubicBezTo>
                    <a:cubicBezTo>
                      <a:pt x="91" y="220"/>
                      <a:pt x="91" y="220"/>
                      <a:pt x="91" y="220"/>
                    </a:cubicBezTo>
                    <a:cubicBezTo>
                      <a:pt x="91" y="203"/>
                      <a:pt x="91" y="203"/>
                      <a:pt x="91" y="203"/>
                    </a:cubicBezTo>
                    <a:cubicBezTo>
                      <a:pt x="34" y="203"/>
                      <a:pt x="34" y="203"/>
                      <a:pt x="34" y="203"/>
                    </a:cubicBezTo>
                    <a:cubicBezTo>
                      <a:pt x="24" y="203"/>
                      <a:pt x="16" y="195"/>
                      <a:pt x="16" y="185"/>
                    </a:cubicBezTo>
                    <a:cubicBezTo>
                      <a:pt x="16" y="34"/>
                      <a:pt x="16" y="34"/>
                      <a:pt x="16" y="34"/>
                    </a:cubicBezTo>
                    <a:cubicBezTo>
                      <a:pt x="16" y="24"/>
                      <a:pt x="24" y="16"/>
                      <a:pt x="34" y="16"/>
                    </a:cubicBezTo>
                    <a:cubicBezTo>
                      <a:pt x="79" y="16"/>
                      <a:pt x="79" y="16"/>
                      <a:pt x="79" y="16"/>
                    </a:cubicBezTo>
                    <a:cubicBezTo>
                      <a:pt x="79" y="67"/>
                      <a:pt x="79" y="67"/>
                      <a:pt x="79" y="67"/>
                    </a:cubicBezTo>
                    <a:cubicBezTo>
                      <a:pt x="79" y="81"/>
                      <a:pt x="90" y="93"/>
                      <a:pt x="105" y="93"/>
                    </a:cubicBezTo>
                    <a:cubicBezTo>
                      <a:pt x="154" y="93"/>
                      <a:pt x="154" y="93"/>
                      <a:pt x="154" y="93"/>
                    </a:cubicBezTo>
                    <a:cubicBezTo>
                      <a:pt x="154" y="185"/>
                      <a:pt x="154" y="185"/>
                      <a:pt x="154" y="185"/>
                    </a:cubicBezTo>
                    <a:cubicBezTo>
                      <a:pt x="154" y="193"/>
                      <a:pt x="149" y="199"/>
                      <a:pt x="143" y="202"/>
                    </a:cubicBezTo>
                    <a:cubicBezTo>
                      <a:pt x="143" y="219"/>
                      <a:pt x="143" y="219"/>
                      <a:pt x="143" y="219"/>
                    </a:cubicBezTo>
                    <a:cubicBezTo>
                      <a:pt x="158" y="216"/>
                      <a:pt x="170" y="202"/>
                      <a:pt x="170" y="185"/>
                    </a:cubicBezTo>
                    <a:cubicBezTo>
                      <a:pt x="170" y="83"/>
                      <a:pt x="170" y="83"/>
                      <a:pt x="170" y="83"/>
                    </a:cubicBezTo>
                    <a:lnTo>
                      <a:pt x="87" y="0"/>
                    </a:lnTo>
                    <a:close/>
                  </a:path>
                </a:pathLst>
              </a:custGeom>
              <a:grpFill/>
              <a:ln>
                <a:noFill/>
              </a:ln>
            </p:spPr>
            <p:txBody>
              <a:bodyPr lIns="68580" tIns="34290" rIns="68580" bIns="34290"/>
              <a:lstStyle/>
              <a:p>
                <a:pPr defTabSz="913765" fontAlgn="auto">
                  <a:spcBef>
                    <a:spcPts val="0"/>
                  </a:spcBef>
                  <a:spcAft>
                    <a:spcPts val="0"/>
                  </a:spcAft>
                  <a:defRPr/>
                </a:pPr>
                <a:endParaRPr lang="id-ID" b="1" kern="0" dirty="0">
                  <a:solidFill>
                    <a:prstClr val="black"/>
                  </a:solidFill>
                  <a:latin typeface="微软雅黑" panose="020B0503020204020204" pitchFamily="34" charset="-122"/>
                  <a:ea typeface="微软雅黑" panose="020B0503020204020204" pitchFamily="34" charset="-122"/>
                </a:endParaRPr>
              </a:p>
            </p:txBody>
          </p:sp>
          <p:sp>
            <p:nvSpPr>
              <p:cNvPr id="42" name="Freeform 14"/>
              <p:cNvSpPr/>
              <p:nvPr/>
            </p:nvSpPr>
            <p:spPr bwMode="auto">
              <a:xfrm>
                <a:off x="6154738" y="3744913"/>
                <a:ext cx="130175" cy="125413"/>
              </a:xfrm>
              <a:custGeom>
                <a:avLst/>
                <a:gdLst>
                  <a:gd name="T0" fmla="*/ 32 w 34"/>
                  <a:gd name="T1" fmla="*/ 0 h 33"/>
                  <a:gd name="T2" fmla="*/ 31 w 34"/>
                  <a:gd name="T3" fmla="*/ 2 h 33"/>
                  <a:gd name="T4" fmla="*/ 26 w 34"/>
                  <a:gd name="T5" fmla="*/ 7 h 33"/>
                  <a:gd name="T6" fmla="*/ 24 w 34"/>
                  <a:gd name="T7" fmla="*/ 8 h 33"/>
                  <a:gd name="T8" fmla="*/ 19 w 34"/>
                  <a:gd name="T9" fmla="*/ 6 h 33"/>
                  <a:gd name="T10" fmla="*/ 17 w 34"/>
                  <a:gd name="T11" fmla="*/ 5 h 33"/>
                  <a:gd name="T12" fmla="*/ 16 w 34"/>
                  <a:gd name="T13" fmla="*/ 6 h 33"/>
                  <a:gd name="T14" fmla="*/ 10 w 34"/>
                  <a:gd name="T15" fmla="*/ 8 h 33"/>
                  <a:gd name="T16" fmla="*/ 10 w 34"/>
                  <a:gd name="T17" fmla="*/ 8 h 33"/>
                  <a:gd name="T18" fmla="*/ 8 w 34"/>
                  <a:gd name="T19" fmla="*/ 7 h 33"/>
                  <a:gd name="T20" fmla="*/ 3 w 34"/>
                  <a:gd name="T21" fmla="*/ 2 h 33"/>
                  <a:gd name="T22" fmla="*/ 2 w 34"/>
                  <a:gd name="T23" fmla="*/ 0 h 33"/>
                  <a:gd name="T24" fmla="*/ 1 w 34"/>
                  <a:gd name="T25" fmla="*/ 0 h 33"/>
                  <a:gd name="T26" fmla="*/ 0 w 34"/>
                  <a:gd name="T27" fmla="*/ 0 h 33"/>
                  <a:gd name="T28" fmla="*/ 0 w 34"/>
                  <a:gd name="T29" fmla="*/ 33 h 33"/>
                  <a:gd name="T30" fmla="*/ 17 w 34"/>
                  <a:gd name="T31" fmla="*/ 21 h 33"/>
                  <a:gd name="T32" fmla="*/ 34 w 34"/>
                  <a:gd name="T33" fmla="*/ 33 h 33"/>
                  <a:gd name="T34" fmla="*/ 34 w 34"/>
                  <a:gd name="T35" fmla="*/ 0 h 33"/>
                  <a:gd name="T36" fmla="*/ 34 w 34"/>
                  <a:gd name="T37" fmla="*/ 0 h 33"/>
                  <a:gd name="T38" fmla="*/ 32 w 34"/>
                  <a:gd name="T3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 h="33">
                    <a:moveTo>
                      <a:pt x="32" y="0"/>
                    </a:moveTo>
                    <a:cubicBezTo>
                      <a:pt x="32" y="1"/>
                      <a:pt x="31" y="1"/>
                      <a:pt x="31" y="2"/>
                    </a:cubicBezTo>
                    <a:cubicBezTo>
                      <a:pt x="30" y="4"/>
                      <a:pt x="29" y="6"/>
                      <a:pt x="26" y="7"/>
                    </a:cubicBezTo>
                    <a:cubicBezTo>
                      <a:pt x="25" y="7"/>
                      <a:pt x="25" y="8"/>
                      <a:pt x="24" y="8"/>
                    </a:cubicBezTo>
                    <a:cubicBezTo>
                      <a:pt x="22" y="8"/>
                      <a:pt x="20" y="7"/>
                      <a:pt x="19" y="6"/>
                    </a:cubicBezTo>
                    <a:cubicBezTo>
                      <a:pt x="18" y="6"/>
                      <a:pt x="17" y="5"/>
                      <a:pt x="17" y="5"/>
                    </a:cubicBezTo>
                    <a:cubicBezTo>
                      <a:pt x="17" y="5"/>
                      <a:pt x="16" y="6"/>
                      <a:pt x="16" y="6"/>
                    </a:cubicBezTo>
                    <a:cubicBezTo>
                      <a:pt x="14" y="7"/>
                      <a:pt x="12" y="8"/>
                      <a:pt x="10" y="8"/>
                    </a:cubicBezTo>
                    <a:cubicBezTo>
                      <a:pt x="10" y="8"/>
                      <a:pt x="10" y="8"/>
                      <a:pt x="10" y="8"/>
                    </a:cubicBezTo>
                    <a:cubicBezTo>
                      <a:pt x="9" y="8"/>
                      <a:pt x="9" y="7"/>
                      <a:pt x="8" y="7"/>
                    </a:cubicBezTo>
                    <a:cubicBezTo>
                      <a:pt x="5" y="6"/>
                      <a:pt x="4" y="4"/>
                      <a:pt x="3" y="2"/>
                    </a:cubicBezTo>
                    <a:cubicBezTo>
                      <a:pt x="3" y="1"/>
                      <a:pt x="2" y="1"/>
                      <a:pt x="2" y="0"/>
                    </a:cubicBezTo>
                    <a:cubicBezTo>
                      <a:pt x="2" y="0"/>
                      <a:pt x="1" y="0"/>
                      <a:pt x="1" y="0"/>
                    </a:cubicBezTo>
                    <a:cubicBezTo>
                      <a:pt x="1" y="0"/>
                      <a:pt x="0" y="0"/>
                      <a:pt x="0" y="0"/>
                    </a:cubicBezTo>
                    <a:cubicBezTo>
                      <a:pt x="0" y="33"/>
                      <a:pt x="0" y="33"/>
                      <a:pt x="0" y="33"/>
                    </a:cubicBezTo>
                    <a:cubicBezTo>
                      <a:pt x="17" y="21"/>
                      <a:pt x="17" y="21"/>
                      <a:pt x="17" y="21"/>
                    </a:cubicBezTo>
                    <a:cubicBezTo>
                      <a:pt x="34" y="33"/>
                      <a:pt x="34" y="33"/>
                      <a:pt x="34" y="33"/>
                    </a:cubicBezTo>
                    <a:cubicBezTo>
                      <a:pt x="34" y="0"/>
                      <a:pt x="34" y="0"/>
                      <a:pt x="34" y="0"/>
                    </a:cubicBezTo>
                    <a:cubicBezTo>
                      <a:pt x="34" y="0"/>
                      <a:pt x="34" y="0"/>
                      <a:pt x="34" y="0"/>
                    </a:cubicBezTo>
                    <a:cubicBezTo>
                      <a:pt x="33" y="0"/>
                      <a:pt x="32" y="0"/>
                      <a:pt x="32" y="0"/>
                    </a:cubicBezTo>
                    <a:close/>
                  </a:path>
                </a:pathLst>
              </a:custGeom>
              <a:grpFill/>
              <a:ln>
                <a:noFill/>
              </a:ln>
            </p:spPr>
            <p:txBody>
              <a:bodyPr lIns="68580" tIns="34290" rIns="68580" bIns="34290"/>
              <a:lstStyle/>
              <a:p>
                <a:pPr defTabSz="913765" fontAlgn="auto">
                  <a:spcBef>
                    <a:spcPts val="0"/>
                  </a:spcBef>
                  <a:spcAft>
                    <a:spcPts val="0"/>
                  </a:spcAft>
                  <a:defRPr/>
                </a:pPr>
                <a:endParaRPr lang="id-ID" b="1" kern="0" dirty="0">
                  <a:solidFill>
                    <a:prstClr val="black"/>
                  </a:solidFill>
                  <a:latin typeface="微软雅黑" panose="020B0503020204020204" pitchFamily="34" charset="-122"/>
                  <a:ea typeface="微软雅黑" panose="020B0503020204020204" pitchFamily="34" charset="-122"/>
                </a:endParaRPr>
              </a:p>
            </p:txBody>
          </p:sp>
          <p:sp>
            <p:nvSpPr>
              <p:cNvPr id="43" name="Oval 15"/>
              <p:cNvSpPr>
                <a:spLocks noChangeArrowheads="1"/>
              </p:cNvSpPr>
              <p:nvPr/>
            </p:nvSpPr>
            <p:spPr bwMode="auto">
              <a:xfrm>
                <a:off x="6178550" y="3625850"/>
                <a:ext cx="84138" cy="80963"/>
              </a:xfrm>
              <a:prstGeom prst="ellipse">
                <a:avLst/>
              </a:prstGeom>
              <a:grpFill/>
              <a:ln>
                <a:noFill/>
              </a:ln>
            </p:spPr>
            <p:txBody>
              <a:bodyPr lIns="68580" tIns="34290" rIns="68580" bIns="34290"/>
              <a:lstStyle/>
              <a:p>
                <a:pPr defTabSz="913765" fontAlgn="auto">
                  <a:spcBef>
                    <a:spcPts val="0"/>
                  </a:spcBef>
                  <a:spcAft>
                    <a:spcPts val="0"/>
                  </a:spcAft>
                  <a:defRPr/>
                </a:pPr>
                <a:endParaRPr lang="id-ID" b="1" kern="0" dirty="0">
                  <a:solidFill>
                    <a:prstClr val="black"/>
                  </a:solidFill>
                  <a:latin typeface="微软雅黑" panose="020B0503020204020204" pitchFamily="34" charset="-122"/>
                  <a:ea typeface="微软雅黑" panose="020B0503020204020204" pitchFamily="34" charset="-122"/>
                </a:endParaRPr>
              </a:p>
            </p:txBody>
          </p:sp>
          <p:sp>
            <p:nvSpPr>
              <p:cNvPr id="44" name="Freeform 16"/>
              <p:cNvSpPr>
                <a:spLocks noEditPoints="1"/>
              </p:cNvSpPr>
              <p:nvPr/>
            </p:nvSpPr>
            <p:spPr bwMode="auto">
              <a:xfrm>
                <a:off x="6127750" y="3573463"/>
                <a:ext cx="187325" cy="185738"/>
              </a:xfrm>
              <a:custGeom>
                <a:avLst/>
                <a:gdLst>
                  <a:gd name="T0" fmla="*/ 44 w 49"/>
                  <a:gd name="T1" fmla="*/ 18 h 49"/>
                  <a:gd name="T2" fmla="*/ 44 w 49"/>
                  <a:gd name="T3" fmla="*/ 10 h 49"/>
                  <a:gd name="T4" fmla="*/ 36 w 49"/>
                  <a:gd name="T5" fmla="*/ 7 h 49"/>
                  <a:gd name="T6" fmla="*/ 32 w 49"/>
                  <a:gd name="T7" fmla="*/ 1 h 49"/>
                  <a:gd name="T8" fmla="*/ 24 w 49"/>
                  <a:gd name="T9" fmla="*/ 3 h 49"/>
                  <a:gd name="T10" fmla="*/ 16 w 49"/>
                  <a:gd name="T11" fmla="*/ 1 h 49"/>
                  <a:gd name="T12" fmla="*/ 12 w 49"/>
                  <a:gd name="T13" fmla="*/ 7 h 49"/>
                  <a:gd name="T14" fmla="*/ 4 w 49"/>
                  <a:gd name="T15" fmla="*/ 10 h 49"/>
                  <a:gd name="T16" fmla="*/ 4 w 49"/>
                  <a:gd name="T17" fmla="*/ 18 h 49"/>
                  <a:gd name="T18" fmla="*/ 0 w 49"/>
                  <a:gd name="T19" fmla="*/ 24 h 49"/>
                  <a:gd name="T20" fmla="*/ 4 w 49"/>
                  <a:gd name="T21" fmla="*/ 31 h 49"/>
                  <a:gd name="T22" fmla="*/ 4 w 49"/>
                  <a:gd name="T23" fmla="*/ 39 h 49"/>
                  <a:gd name="T24" fmla="*/ 12 w 49"/>
                  <a:gd name="T25" fmla="*/ 41 h 49"/>
                  <a:gd name="T26" fmla="*/ 16 w 49"/>
                  <a:gd name="T27" fmla="*/ 48 h 49"/>
                  <a:gd name="T28" fmla="*/ 24 w 49"/>
                  <a:gd name="T29" fmla="*/ 45 h 49"/>
                  <a:gd name="T30" fmla="*/ 32 w 49"/>
                  <a:gd name="T31" fmla="*/ 48 h 49"/>
                  <a:gd name="T32" fmla="*/ 36 w 49"/>
                  <a:gd name="T33" fmla="*/ 41 h 49"/>
                  <a:gd name="T34" fmla="*/ 44 w 49"/>
                  <a:gd name="T35" fmla="*/ 39 h 49"/>
                  <a:gd name="T36" fmla="*/ 44 w 49"/>
                  <a:gd name="T37" fmla="*/ 31 h 49"/>
                  <a:gd name="T38" fmla="*/ 49 w 49"/>
                  <a:gd name="T39" fmla="*/ 24 h 49"/>
                  <a:gd name="T40" fmla="*/ 44 w 49"/>
                  <a:gd name="T41" fmla="*/ 18 h 49"/>
                  <a:gd name="T42" fmla="*/ 24 w 49"/>
                  <a:gd name="T43" fmla="*/ 37 h 49"/>
                  <a:gd name="T44" fmla="*/ 11 w 49"/>
                  <a:gd name="T45" fmla="*/ 24 h 49"/>
                  <a:gd name="T46" fmla="*/ 24 w 49"/>
                  <a:gd name="T47" fmla="*/ 12 h 49"/>
                  <a:gd name="T48" fmla="*/ 37 w 49"/>
                  <a:gd name="T49" fmla="*/ 24 h 49"/>
                  <a:gd name="T50" fmla="*/ 24 w 49"/>
                  <a:gd name="T51" fmla="*/ 3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 h="49">
                    <a:moveTo>
                      <a:pt x="44" y="18"/>
                    </a:moveTo>
                    <a:cubicBezTo>
                      <a:pt x="43" y="16"/>
                      <a:pt x="45" y="12"/>
                      <a:pt x="44" y="10"/>
                    </a:cubicBezTo>
                    <a:cubicBezTo>
                      <a:pt x="42" y="8"/>
                      <a:pt x="38" y="9"/>
                      <a:pt x="36" y="7"/>
                    </a:cubicBezTo>
                    <a:cubicBezTo>
                      <a:pt x="34" y="6"/>
                      <a:pt x="34" y="2"/>
                      <a:pt x="32" y="1"/>
                    </a:cubicBezTo>
                    <a:cubicBezTo>
                      <a:pt x="29" y="0"/>
                      <a:pt x="27" y="3"/>
                      <a:pt x="24" y="3"/>
                    </a:cubicBezTo>
                    <a:cubicBezTo>
                      <a:pt x="22" y="3"/>
                      <a:pt x="19" y="0"/>
                      <a:pt x="16" y="1"/>
                    </a:cubicBezTo>
                    <a:cubicBezTo>
                      <a:pt x="14" y="2"/>
                      <a:pt x="14" y="6"/>
                      <a:pt x="12" y="7"/>
                    </a:cubicBezTo>
                    <a:cubicBezTo>
                      <a:pt x="10" y="9"/>
                      <a:pt x="6" y="8"/>
                      <a:pt x="4" y="10"/>
                    </a:cubicBezTo>
                    <a:cubicBezTo>
                      <a:pt x="3" y="12"/>
                      <a:pt x="5" y="16"/>
                      <a:pt x="4" y="18"/>
                    </a:cubicBezTo>
                    <a:cubicBezTo>
                      <a:pt x="3" y="20"/>
                      <a:pt x="0" y="22"/>
                      <a:pt x="0" y="24"/>
                    </a:cubicBezTo>
                    <a:cubicBezTo>
                      <a:pt x="0" y="27"/>
                      <a:pt x="3" y="29"/>
                      <a:pt x="4" y="31"/>
                    </a:cubicBezTo>
                    <a:cubicBezTo>
                      <a:pt x="5" y="33"/>
                      <a:pt x="3" y="37"/>
                      <a:pt x="4" y="39"/>
                    </a:cubicBezTo>
                    <a:cubicBezTo>
                      <a:pt x="6" y="41"/>
                      <a:pt x="10" y="40"/>
                      <a:pt x="12" y="41"/>
                    </a:cubicBezTo>
                    <a:cubicBezTo>
                      <a:pt x="14" y="43"/>
                      <a:pt x="14" y="47"/>
                      <a:pt x="16" y="48"/>
                    </a:cubicBezTo>
                    <a:cubicBezTo>
                      <a:pt x="19" y="49"/>
                      <a:pt x="22" y="45"/>
                      <a:pt x="24" y="45"/>
                    </a:cubicBezTo>
                    <a:cubicBezTo>
                      <a:pt x="27" y="45"/>
                      <a:pt x="29" y="49"/>
                      <a:pt x="32" y="48"/>
                    </a:cubicBezTo>
                    <a:cubicBezTo>
                      <a:pt x="34" y="47"/>
                      <a:pt x="34" y="43"/>
                      <a:pt x="36" y="41"/>
                    </a:cubicBezTo>
                    <a:cubicBezTo>
                      <a:pt x="38" y="40"/>
                      <a:pt x="42" y="41"/>
                      <a:pt x="44" y="39"/>
                    </a:cubicBezTo>
                    <a:cubicBezTo>
                      <a:pt x="45" y="37"/>
                      <a:pt x="43" y="33"/>
                      <a:pt x="44" y="31"/>
                    </a:cubicBezTo>
                    <a:cubicBezTo>
                      <a:pt x="45" y="29"/>
                      <a:pt x="49" y="27"/>
                      <a:pt x="49" y="24"/>
                    </a:cubicBezTo>
                    <a:cubicBezTo>
                      <a:pt x="49" y="22"/>
                      <a:pt x="45" y="20"/>
                      <a:pt x="44" y="18"/>
                    </a:cubicBezTo>
                    <a:close/>
                    <a:moveTo>
                      <a:pt x="24" y="37"/>
                    </a:moveTo>
                    <a:cubicBezTo>
                      <a:pt x="17" y="37"/>
                      <a:pt x="11" y="32"/>
                      <a:pt x="11" y="24"/>
                    </a:cubicBezTo>
                    <a:cubicBezTo>
                      <a:pt x="11" y="17"/>
                      <a:pt x="17" y="12"/>
                      <a:pt x="24" y="12"/>
                    </a:cubicBezTo>
                    <a:cubicBezTo>
                      <a:pt x="31" y="12"/>
                      <a:pt x="37" y="17"/>
                      <a:pt x="37" y="24"/>
                    </a:cubicBezTo>
                    <a:cubicBezTo>
                      <a:pt x="37" y="32"/>
                      <a:pt x="31" y="37"/>
                      <a:pt x="24" y="37"/>
                    </a:cubicBezTo>
                    <a:close/>
                  </a:path>
                </a:pathLst>
              </a:custGeom>
              <a:grpFill/>
              <a:ln>
                <a:noFill/>
              </a:ln>
            </p:spPr>
            <p:txBody>
              <a:bodyPr lIns="68580" tIns="34290" rIns="68580" bIns="34290"/>
              <a:lstStyle/>
              <a:p>
                <a:pPr defTabSz="913765" fontAlgn="auto">
                  <a:spcBef>
                    <a:spcPts val="0"/>
                  </a:spcBef>
                  <a:spcAft>
                    <a:spcPts val="0"/>
                  </a:spcAft>
                  <a:defRPr/>
                </a:pPr>
                <a:endParaRPr lang="id-ID" b="1" kern="0" dirty="0">
                  <a:solidFill>
                    <a:prstClr val="black"/>
                  </a:solidFill>
                  <a:latin typeface="微软雅黑" panose="020B0503020204020204" pitchFamily="34" charset="-122"/>
                  <a:ea typeface="微软雅黑" panose="020B0503020204020204" pitchFamily="34" charset="-122"/>
                </a:endParaRPr>
              </a:p>
            </p:txBody>
          </p:sp>
        </p:grpSp>
      </p:grpSp>
      <p:sp>
        <p:nvSpPr>
          <p:cNvPr id="45" name="TextBox 84"/>
          <p:cNvSpPr txBox="1">
            <a:spLocks noChangeArrowheads="1"/>
          </p:cNvSpPr>
          <p:nvPr/>
        </p:nvSpPr>
        <p:spPr bwMode="auto">
          <a:xfrm>
            <a:off x="2936875" y="3479800"/>
            <a:ext cx="1884363" cy="1271588"/>
          </a:xfrm>
          <a:prstGeom prst="rect">
            <a:avLst/>
          </a:prstGeom>
          <a:noFill/>
          <a:ln w="9525">
            <a:noFill/>
            <a:miter lim="800000"/>
          </a:ln>
        </p:spPr>
        <p:txBody>
          <a:bodyPr lIns="91427" tIns="45714" rIns="91427" bIns="45714">
            <a:spAutoFit/>
          </a:bodyPr>
          <a:lstStyle/>
          <a:p>
            <a:r>
              <a:rPr lang="zh-CN" altLang="en-US" sz="1400" b="1">
                <a:latin typeface="微软雅黑" panose="020B0503020204020204" pitchFamily="34" charset="-122"/>
                <a:ea typeface="微软雅黑" panose="020B0503020204020204" pitchFamily="34" charset="-122"/>
              </a:rPr>
              <a:t>浙江、上海高考不分文理科目</a:t>
            </a:r>
            <a:r>
              <a:rPr lang="en-US" altLang="zh-CN" sz="1400" b="1">
                <a:latin typeface="微软雅黑" panose="020B0503020204020204" pitchFamily="34" charset="-122"/>
                <a:ea typeface="微软雅黑" panose="020B0503020204020204" pitchFamily="34" charset="-122"/>
              </a:rPr>
              <a:t>3+Ｘ，</a:t>
            </a:r>
            <a:r>
              <a:rPr lang="zh-CN" altLang="en-US" sz="1400" b="1">
                <a:latin typeface="微软雅黑" panose="020B0503020204020204" pitchFamily="34" charset="-122"/>
                <a:ea typeface="微软雅黑" panose="020B0503020204020204" pitchFamily="34" charset="-122"/>
              </a:rPr>
              <a:t>语数外分值不变</a:t>
            </a:r>
            <a:endParaRPr lang="en-US" altLang="zh-CN" sz="1400" b="1">
              <a:latin typeface="微软雅黑" panose="020B0503020204020204" pitchFamily="34" charset="-122"/>
              <a:ea typeface="微软雅黑" panose="020B0503020204020204" pitchFamily="34" charset="-122"/>
            </a:endParaRPr>
          </a:p>
          <a:p>
            <a:r>
              <a:rPr lang="zh-CN" altLang="en-US" sz="1400" b="1">
                <a:solidFill>
                  <a:srgbClr val="FF0000"/>
                </a:solidFill>
                <a:latin typeface="微软雅黑" panose="020B0503020204020204" pitchFamily="34" charset="-122"/>
                <a:ea typeface="微软雅黑" panose="020B0503020204020204" pitchFamily="34" charset="-122"/>
              </a:rPr>
              <a:t>北京试点</a:t>
            </a:r>
            <a:endParaRPr lang="en-US" altLang="en-US" sz="1400" b="1">
              <a:solidFill>
                <a:srgbClr val="FF0000"/>
              </a:solidFill>
              <a:latin typeface="微软雅黑" panose="020B0503020204020204" pitchFamily="34" charset="-122"/>
              <a:ea typeface="微软雅黑" panose="020B0503020204020204" pitchFamily="34" charset="-122"/>
            </a:endParaRPr>
          </a:p>
        </p:txBody>
      </p:sp>
      <p:cxnSp>
        <p:nvCxnSpPr>
          <p:cNvPr id="46" name="Straight Connector 85"/>
          <p:cNvCxnSpPr>
            <a:cxnSpLocks noChangeShapeType="1"/>
          </p:cNvCxnSpPr>
          <p:nvPr/>
        </p:nvCxnSpPr>
        <p:spPr bwMode="auto">
          <a:xfrm flipV="1">
            <a:off x="3983038" y="3416300"/>
            <a:ext cx="0" cy="296863"/>
          </a:xfrm>
          <a:prstGeom prst="line">
            <a:avLst/>
          </a:prstGeom>
          <a:noFill/>
          <a:ln w="19050" cap="rnd" algn="ctr">
            <a:solidFill>
              <a:srgbClr val="04617B"/>
            </a:solidFill>
            <a:prstDash val="sysDot"/>
            <a:round/>
          </a:ln>
        </p:spPr>
      </p:cxnSp>
      <p:cxnSp>
        <p:nvCxnSpPr>
          <p:cNvPr id="47" name="Straight Connector 86"/>
          <p:cNvCxnSpPr>
            <a:cxnSpLocks noChangeShapeType="1"/>
          </p:cNvCxnSpPr>
          <p:nvPr/>
        </p:nvCxnSpPr>
        <p:spPr bwMode="auto">
          <a:xfrm flipV="1">
            <a:off x="4008438" y="2395538"/>
            <a:ext cx="0" cy="242887"/>
          </a:xfrm>
          <a:prstGeom prst="line">
            <a:avLst/>
          </a:prstGeom>
          <a:noFill/>
          <a:ln w="19050" cap="rnd" algn="ctr">
            <a:solidFill>
              <a:srgbClr val="04617B"/>
            </a:solidFill>
            <a:prstDash val="sysDot"/>
            <a:round/>
          </a:ln>
        </p:spPr>
      </p:cxnSp>
      <p:sp>
        <p:nvSpPr>
          <p:cNvPr id="48" name="TextBox 88"/>
          <p:cNvSpPr txBox="1">
            <a:spLocks noChangeArrowheads="1"/>
          </p:cNvSpPr>
          <p:nvPr/>
        </p:nvSpPr>
        <p:spPr bwMode="auto">
          <a:xfrm>
            <a:off x="4286250" y="2089150"/>
            <a:ext cx="1785938" cy="1271588"/>
          </a:xfrm>
          <a:prstGeom prst="rect">
            <a:avLst/>
          </a:prstGeom>
          <a:noFill/>
          <a:ln w="9525">
            <a:noFill/>
            <a:miter lim="800000"/>
          </a:ln>
        </p:spPr>
        <p:txBody>
          <a:bodyPr lIns="91427" tIns="45714" rIns="91427" bIns="45714">
            <a:spAutoFit/>
          </a:bodyPr>
          <a:lstStyle/>
          <a:p>
            <a:r>
              <a:rPr lang="zh-CN" altLang="en-US" sz="1400" b="1">
                <a:latin typeface="微软雅黑" panose="020B0503020204020204" pitchFamily="34" charset="-122"/>
                <a:ea typeface="微软雅黑" panose="020B0503020204020204" pitchFamily="34" charset="-122"/>
              </a:rPr>
              <a:t>北京不是实验区，</a:t>
            </a:r>
            <a:r>
              <a:rPr lang="en-US" altLang="zh-CN" sz="1400" b="1">
                <a:latin typeface="微软雅黑" panose="020B0503020204020204" pitchFamily="34" charset="-122"/>
                <a:ea typeface="微软雅黑" panose="020B0503020204020204" pitchFamily="34" charset="-122"/>
              </a:rPr>
              <a:t>2020</a:t>
            </a:r>
            <a:r>
              <a:rPr lang="zh-CN" altLang="en-US" sz="1400" b="1">
                <a:latin typeface="微软雅黑" panose="020B0503020204020204" pitchFamily="34" charset="-122"/>
                <a:ea typeface="微软雅黑" panose="020B0503020204020204" pitchFamily="34" charset="-122"/>
              </a:rPr>
              <a:t>年前不会有太大变化，但也有政策调整</a:t>
            </a:r>
            <a:endParaRPr lang="en-US" altLang="en-US" sz="1400" b="1">
              <a:latin typeface="微软雅黑" panose="020B0503020204020204" pitchFamily="34" charset="-122"/>
              <a:ea typeface="微软雅黑" panose="020B0503020204020204" pitchFamily="34" charset="-122"/>
            </a:endParaRPr>
          </a:p>
        </p:txBody>
      </p:sp>
      <p:cxnSp>
        <p:nvCxnSpPr>
          <p:cNvPr id="49" name="Straight Connector 89"/>
          <p:cNvCxnSpPr>
            <a:cxnSpLocks noChangeShapeType="1"/>
          </p:cNvCxnSpPr>
          <p:nvPr/>
        </p:nvCxnSpPr>
        <p:spPr bwMode="auto">
          <a:xfrm flipV="1">
            <a:off x="5153025" y="2601913"/>
            <a:ext cx="0" cy="1106487"/>
          </a:xfrm>
          <a:prstGeom prst="line">
            <a:avLst/>
          </a:prstGeom>
          <a:noFill/>
          <a:ln w="19050" cap="rnd" algn="ctr">
            <a:solidFill>
              <a:srgbClr val="04617B"/>
            </a:solidFill>
            <a:prstDash val="sysDot"/>
            <a:round/>
          </a:ln>
        </p:spPr>
      </p:cxnSp>
      <p:cxnSp>
        <p:nvCxnSpPr>
          <p:cNvPr id="50" name="Straight Connector 90"/>
          <p:cNvCxnSpPr>
            <a:cxnSpLocks noChangeShapeType="1"/>
          </p:cNvCxnSpPr>
          <p:nvPr/>
        </p:nvCxnSpPr>
        <p:spPr bwMode="auto">
          <a:xfrm flipV="1">
            <a:off x="5132388" y="1484313"/>
            <a:ext cx="0" cy="296862"/>
          </a:xfrm>
          <a:prstGeom prst="line">
            <a:avLst/>
          </a:prstGeom>
          <a:noFill/>
          <a:ln w="19050" cap="rnd" algn="ctr">
            <a:solidFill>
              <a:srgbClr val="04617B"/>
            </a:solidFill>
            <a:prstDash val="sysDot"/>
            <a:round/>
          </a:ln>
        </p:spPr>
      </p:cxnSp>
      <p:grpSp>
        <p:nvGrpSpPr>
          <p:cNvPr id="51" name="Group 91"/>
          <p:cNvGrpSpPr/>
          <p:nvPr/>
        </p:nvGrpSpPr>
        <p:grpSpPr bwMode="auto">
          <a:xfrm>
            <a:off x="3794125" y="2551113"/>
            <a:ext cx="404813" cy="539750"/>
            <a:chOff x="5039729" y="3314307"/>
            <a:chExt cx="540000" cy="540000"/>
          </a:xfrm>
        </p:grpSpPr>
        <p:sp>
          <p:nvSpPr>
            <p:cNvPr id="52" name="Oval 92"/>
            <p:cNvSpPr/>
            <p:nvPr/>
          </p:nvSpPr>
          <p:spPr>
            <a:xfrm>
              <a:off x="5039729" y="3314307"/>
              <a:ext cx="540000" cy="540000"/>
            </a:xfrm>
            <a:prstGeom prst="ellipse">
              <a:avLst/>
            </a:prstGeom>
            <a:solidFill>
              <a:srgbClr val="0BD0D9"/>
            </a:solidFill>
            <a:ln w="25400" cap="flat" cmpd="sng" algn="ctr">
              <a:noFill/>
              <a:prstDash val="solid"/>
            </a:ln>
            <a:effectLst/>
          </p:spPr>
          <p:txBody>
            <a:bodyPr anchor="ctr"/>
            <a:lstStyle/>
            <a:p>
              <a:pPr algn="ctr" defTabSz="913765" fontAlgn="auto">
                <a:spcBef>
                  <a:spcPts val="0"/>
                </a:spcBef>
                <a:spcAft>
                  <a:spcPts val="0"/>
                </a:spcAft>
                <a:defRPr/>
              </a:pPr>
              <a:endParaRPr lang="id-ID" b="1" kern="0" dirty="0">
                <a:solidFill>
                  <a:prstClr val="white"/>
                </a:solidFill>
                <a:latin typeface="微软雅黑" panose="020B0503020204020204" pitchFamily="34" charset="-122"/>
                <a:ea typeface="微软雅黑" panose="020B0503020204020204" pitchFamily="34" charset="-122"/>
              </a:endParaRPr>
            </a:p>
          </p:txBody>
        </p:sp>
        <p:sp>
          <p:nvSpPr>
            <p:cNvPr id="53" name="Freeform 20"/>
            <p:cNvSpPr/>
            <p:nvPr/>
          </p:nvSpPr>
          <p:spPr bwMode="auto">
            <a:xfrm>
              <a:off x="5143494" y="3395306"/>
              <a:ext cx="332470" cy="378000"/>
            </a:xfrm>
            <a:custGeom>
              <a:avLst/>
              <a:gdLst>
                <a:gd name="T0" fmla="*/ 182 w 193"/>
                <a:gd name="T1" fmla="*/ 147 h 219"/>
                <a:gd name="T2" fmla="*/ 175 w 193"/>
                <a:gd name="T3" fmla="*/ 150 h 219"/>
                <a:gd name="T4" fmla="*/ 146 w 193"/>
                <a:gd name="T5" fmla="*/ 110 h 219"/>
                <a:gd name="T6" fmla="*/ 175 w 193"/>
                <a:gd name="T7" fmla="*/ 70 h 219"/>
                <a:gd name="T8" fmla="*/ 182 w 193"/>
                <a:gd name="T9" fmla="*/ 72 h 219"/>
                <a:gd name="T10" fmla="*/ 193 w 193"/>
                <a:gd name="T11" fmla="*/ 60 h 219"/>
                <a:gd name="T12" fmla="*/ 182 w 193"/>
                <a:gd name="T13" fmla="*/ 49 h 219"/>
                <a:gd name="T14" fmla="*/ 170 w 193"/>
                <a:gd name="T15" fmla="*/ 60 h 219"/>
                <a:gd name="T16" fmla="*/ 170 w 193"/>
                <a:gd name="T17" fmla="*/ 62 h 219"/>
                <a:gd name="T18" fmla="*/ 121 w 193"/>
                <a:gd name="T19" fmla="*/ 67 h 219"/>
                <a:gd name="T20" fmla="*/ 101 w 193"/>
                <a:gd name="T21" fmla="*/ 22 h 219"/>
                <a:gd name="T22" fmla="*/ 108 w 193"/>
                <a:gd name="T23" fmla="*/ 12 h 219"/>
                <a:gd name="T24" fmla="*/ 97 w 193"/>
                <a:gd name="T25" fmla="*/ 0 h 219"/>
                <a:gd name="T26" fmla="*/ 85 w 193"/>
                <a:gd name="T27" fmla="*/ 12 h 219"/>
                <a:gd name="T28" fmla="*/ 92 w 193"/>
                <a:gd name="T29" fmla="*/ 22 h 219"/>
                <a:gd name="T30" fmla="*/ 72 w 193"/>
                <a:gd name="T31" fmla="*/ 67 h 219"/>
                <a:gd name="T32" fmla="*/ 23 w 193"/>
                <a:gd name="T33" fmla="*/ 62 h 219"/>
                <a:gd name="T34" fmla="*/ 23 w 193"/>
                <a:gd name="T35" fmla="*/ 60 h 219"/>
                <a:gd name="T36" fmla="*/ 12 w 193"/>
                <a:gd name="T37" fmla="*/ 49 h 219"/>
                <a:gd name="T38" fmla="*/ 0 w 193"/>
                <a:gd name="T39" fmla="*/ 60 h 219"/>
                <a:gd name="T40" fmla="*/ 12 w 193"/>
                <a:gd name="T41" fmla="*/ 72 h 219"/>
                <a:gd name="T42" fmla="*/ 18 w 193"/>
                <a:gd name="T43" fmla="*/ 70 h 219"/>
                <a:gd name="T44" fmla="*/ 48 w 193"/>
                <a:gd name="T45" fmla="*/ 110 h 219"/>
                <a:gd name="T46" fmla="*/ 19 w 193"/>
                <a:gd name="T47" fmla="*/ 150 h 219"/>
                <a:gd name="T48" fmla="*/ 12 w 193"/>
                <a:gd name="T49" fmla="*/ 147 h 219"/>
                <a:gd name="T50" fmla="*/ 0 w 193"/>
                <a:gd name="T51" fmla="*/ 159 h 219"/>
                <a:gd name="T52" fmla="*/ 12 w 193"/>
                <a:gd name="T53" fmla="*/ 170 h 219"/>
                <a:gd name="T54" fmla="*/ 23 w 193"/>
                <a:gd name="T55" fmla="*/ 159 h 219"/>
                <a:gd name="T56" fmla="*/ 23 w 193"/>
                <a:gd name="T57" fmla="*/ 158 h 219"/>
                <a:gd name="T58" fmla="*/ 72 w 193"/>
                <a:gd name="T59" fmla="*/ 152 h 219"/>
                <a:gd name="T60" fmla="*/ 92 w 193"/>
                <a:gd name="T61" fmla="*/ 197 h 219"/>
                <a:gd name="T62" fmla="*/ 85 w 193"/>
                <a:gd name="T63" fmla="*/ 208 h 219"/>
                <a:gd name="T64" fmla="*/ 97 w 193"/>
                <a:gd name="T65" fmla="*/ 219 h 219"/>
                <a:gd name="T66" fmla="*/ 108 w 193"/>
                <a:gd name="T67" fmla="*/ 208 h 219"/>
                <a:gd name="T68" fmla="*/ 101 w 193"/>
                <a:gd name="T69" fmla="*/ 197 h 219"/>
                <a:gd name="T70" fmla="*/ 121 w 193"/>
                <a:gd name="T71" fmla="*/ 152 h 219"/>
                <a:gd name="T72" fmla="*/ 170 w 193"/>
                <a:gd name="T73" fmla="*/ 158 h 219"/>
                <a:gd name="T74" fmla="*/ 170 w 193"/>
                <a:gd name="T75" fmla="*/ 159 h 219"/>
                <a:gd name="T76" fmla="*/ 182 w 193"/>
                <a:gd name="T77" fmla="*/ 170 h 219"/>
                <a:gd name="T78" fmla="*/ 193 w 193"/>
                <a:gd name="T79" fmla="*/ 159 h 219"/>
                <a:gd name="T80" fmla="*/ 182 w 193"/>
                <a:gd name="T81" fmla="*/ 14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3" h="219">
                  <a:moveTo>
                    <a:pt x="182" y="147"/>
                  </a:moveTo>
                  <a:cubicBezTo>
                    <a:pt x="179" y="147"/>
                    <a:pt x="177" y="148"/>
                    <a:pt x="175" y="150"/>
                  </a:cubicBezTo>
                  <a:cubicBezTo>
                    <a:pt x="146" y="110"/>
                    <a:pt x="146" y="110"/>
                    <a:pt x="146" y="110"/>
                  </a:cubicBezTo>
                  <a:cubicBezTo>
                    <a:pt x="175" y="70"/>
                    <a:pt x="175" y="70"/>
                    <a:pt x="175" y="70"/>
                  </a:cubicBezTo>
                  <a:cubicBezTo>
                    <a:pt x="177" y="71"/>
                    <a:pt x="179" y="72"/>
                    <a:pt x="182" y="72"/>
                  </a:cubicBezTo>
                  <a:cubicBezTo>
                    <a:pt x="188" y="72"/>
                    <a:pt x="193" y="67"/>
                    <a:pt x="193" y="60"/>
                  </a:cubicBezTo>
                  <a:cubicBezTo>
                    <a:pt x="193" y="54"/>
                    <a:pt x="188" y="49"/>
                    <a:pt x="182" y="49"/>
                  </a:cubicBezTo>
                  <a:cubicBezTo>
                    <a:pt x="175" y="49"/>
                    <a:pt x="170" y="54"/>
                    <a:pt x="170" y="60"/>
                  </a:cubicBezTo>
                  <a:cubicBezTo>
                    <a:pt x="170" y="61"/>
                    <a:pt x="170" y="61"/>
                    <a:pt x="170" y="62"/>
                  </a:cubicBezTo>
                  <a:cubicBezTo>
                    <a:pt x="121" y="67"/>
                    <a:pt x="121" y="67"/>
                    <a:pt x="121" y="67"/>
                  </a:cubicBezTo>
                  <a:cubicBezTo>
                    <a:pt x="101" y="22"/>
                    <a:pt x="101" y="22"/>
                    <a:pt x="101" y="22"/>
                  </a:cubicBezTo>
                  <a:cubicBezTo>
                    <a:pt x="105" y="20"/>
                    <a:pt x="108" y="16"/>
                    <a:pt x="108" y="12"/>
                  </a:cubicBezTo>
                  <a:cubicBezTo>
                    <a:pt x="108" y="5"/>
                    <a:pt x="103" y="0"/>
                    <a:pt x="97" y="0"/>
                  </a:cubicBezTo>
                  <a:cubicBezTo>
                    <a:pt x="90" y="0"/>
                    <a:pt x="85" y="5"/>
                    <a:pt x="85" y="12"/>
                  </a:cubicBezTo>
                  <a:cubicBezTo>
                    <a:pt x="85" y="16"/>
                    <a:pt x="88" y="20"/>
                    <a:pt x="92" y="22"/>
                  </a:cubicBezTo>
                  <a:cubicBezTo>
                    <a:pt x="72" y="67"/>
                    <a:pt x="72" y="67"/>
                    <a:pt x="72" y="67"/>
                  </a:cubicBezTo>
                  <a:cubicBezTo>
                    <a:pt x="23" y="62"/>
                    <a:pt x="23" y="62"/>
                    <a:pt x="23" y="62"/>
                  </a:cubicBezTo>
                  <a:cubicBezTo>
                    <a:pt x="23" y="61"/>
                    <a:pt x="23" y="61"/>
                    <a:pt x="23" y="60"/>
                  </a:cubicBezTo>
                  <a:cubicBezTo>
                    <a:pt x="23" y="54"/>
                    <a:pt x="18" y="49"/>
                    <a:pt x="12" y="49"/>
                  </a:cubicBezTo>
                  <a:cubicBezTo>
                    <a:pt x="5" y="49"/>
                    <a:pt x="0" y="54"/>
                    <a:pt x="0" y="60"/>
                  </a:cubicBezTo>
                  <a:cubicBezTo>
                    <a:pt x="0" y="67"/>
                    <a:pt x="5" y="72"/>
                    <a:pt x="12" y="72"/>
                  </a:cubicBezTo>
                  <a:cubicBezTo>
                    <a:pt x="14" y="72"/>
                    <a:pt x="16" y="71"/>
                    <a:pt x="18" y="70"/>
                  </a:cubicBezTo>
                  <a:cubicBezTo>
                    <a:pt x="48" y="110"/>
                    <a:pt x="48" y="110"/>
                    <a:pt x="48" y="110"/>
                  </a:cubicBezTo>
                  <a:cubicBezTo>
                    <a:pt x="19" y="150"/>
                    <a:pt x="19" y="150"/>
                    <a:pt x="19" y="150"/>
                  </a:cubicBezTo>
                  <a:cubicBezTo>
                    <a:pt x="17" y="148"/>
                    <a:pt x="14" y="147"/>
                    <a:pt x="12" y="147"/>
                  </a:cubicBezTo>
                  <a:cubicBezTo>
                    <a:pt x="5" y="147"/>
                    <a:pt x="0" y="152"/>
                    <a:pt x="0" y="159"/>
                  </a:cubicBezTo>
                  <a:cubicBezTo>
                    <a:pt x="0" y="165"/>
                    <a:pt x="5" y="170"/>
                    <a:pt x="12" y="170"/>
                  </a:cubicBezTo>
                  <a:cubicBezTo>
                    <a:pt x="18" y="170"/>
                    <a:pt x="23" y="165"/>
                    <a:pt x="23" y="159"/>
                  </a:cubicBezTo>
                  <a:cubicBezTo>
                    <a:pt x="23" y="158"/>
                    <a:pt x="23" y="158"/>
                    <a:pt x="23" y="158"/>
                  </a:cubicBezTo>
                  <a:cubicBezTo>
                    <a:pt x="72" y="152"/>
                    <a:pt x="72" y="152"/>
                    <a:pt x="72" y="152"/>
                  </a:cubicBezTo>
                  <a:cubicBezTo>
                    <a:pt x="92" y="197"/>
                    <a:pt x="92" y="197"/>
                    <a:pt x="92" y="197"/>
                  </a:cubicBezTo>
                  <a:cubicBezTo>
                    <a:pt x="88" y="199"/>
                    <a:pt x="85" y="203"/>
                    <a:pt x="85" y="208"/>
                  </a:cubicBezTo>
                  <a:cubicBezTo>
                    <a:pt x="85" y="214"/>
                    <a:pt x="90" y="219"/>
                    <a:pt x="97" y="219"/>
                  </a:cubicBezTo>
                  <a:cubicBezTo>
                    <a:pt x="103" y="219"/>
                    <a:pt x="108" y="214"/>
                    <a:pt x="108" y="208"/>
                  </a:cubicBezTo>
                  <a:cubicBezTo>
                    <a:pt x="108" y="203"/>
                    <a:pt x="105" y="199"/>
                    <a:pt x="101" y="197"/>
                  </a:cubicBezTo>
                  <a:cubicBezTo>
                    <a:pt x="121" y="152"/>
                    <a:pt x="121" y="152"/>
                    <a:pt x="121" y="152"/>
                  </a:cubicBezTo>
                  <a:cubicBezTo>
                    <a:pt x="170" y="158"/>
                    <a:pt x="170" y="158"/>
                    <a:pt x="170" y="158"/>
                  </a:cubicBezTo>
                  <a:cubicBezTo>
                    <a:pt x="170" y="158"/>
                    <a:pt x="170" y="158"/>
                    <a:pt x="170" y="159"/>
                  </a:cubicBezTo>
                  <a:cubicBezTo>
                    <a:pt x="170" y="165"/>
                    <a:pt x="175" y="170"/>
                    <a:pt x="182" y="170"/>
                  </a:cubicBezTo>
                  <a:cubicBezTo>
                    <a:pt x="188" y="170"/>
                    <a:pt x="193" y="165"/>
                    <a:pt x="193" y="159"/>
                  </a:cubicBezTo>
                  <a:cubicBezTo>
                    <a:pt x="193" y="152"/>
                    <a:pt x="188" y="147"/>
                    <a:pt x="182" y="147"/>
                  </a:cubicBezTo>
                  <a:close/>
                </a:path>
              </a:pathLst>
            </a:custGeom>
            <a:solidFill>
              <a:sysClr val="window" lastClr="FFFFFF"/>
            </a:solidFill>
            <a:ln>
              <a:noFill/>
            </a:ln>
          </p:spPr>
          <p:txBody>
            <a:bodyPr lIns="68580" tIns="34290" rIns="68580" bIns="34290"/>
            <a:lstStyle/>
            <a:p>
              <a:pPr defTabSz="913765" fontAlgn="auto">
                <a:spcBef>
                  <a:spcPts val="0"/>
                </a:spcBef>
                <a:spcAft>
                  <a:spcPts val="0"/>
                </a:spcAft>
                <a:defRPr/>
              </a:pPr>
              <a:endParaRPr lang="id-ID" b="1" kern="0" dirty="0">
                <a:solidFill>
                  <a:prstClr val="black"/>
                </a:solidFill>
                <a:latin typeface="微软雅黑" panose="020B0503020204020204" pitchFamily="34" charset="-122"/>
                <a:ea typeface="微软雅黑" panose="020B0503020204020204" pitchFamily="34" charset="-122"/>
              </a:endParaRPr>
            </a:p>
          </p:txBody>
        </p:sp>
      </p:grpSp>
      <p:grpSp>
        <p:nvGrpSpPr>
          <p:cNvPr id="54" name="Group 94"/>
          <p:cNvGrpSpPr/>
          <p:nvPr/>
        </p:nvGrpSpPr>
        <p:grpSpPr bwMode="auto">
          <a:xfrm>
            <a:off x="4972050" y="1408113"/>
            <a:ext cx="404813" cy="539750"/>
            <a:chOff x="6594378" y="2177931"/>
            <a:chExt cx="540000" cy="540000"/>
          </a:xfrm>
        </p:grpSpPr>
        <p:sp>
          <p:nvSpPr>
            <p:cNvPr id="55" name="Oval 95"/>
            <p:cNvSpPr/>
            <p:nvPr/>
          </p:nvSpPr>
          <p:spPr>
            <a:xfrm>
              <a:off x="6594378" y="2177931"/>
              <a:ext cx="540000" cy="540000"/>
            </a:xfrm>
            <a:prstGeom prst="ellipse">
              <a:avLst/>
            </a:prstGeom>
            <a:solidFill>
              <a:srgbClr val="10CF9B"/>
            </a:solidFill>
            <a:ln w="25400" cap="flat" cmpd="sng" algn="ctr">
              <a:noFill/>
              <a:prstDash val="solid"/>
            </a:ln>
            <a:effectLst/>
          </p:spPr>
          <p:txBody>
            <a:bodyPr anchor="ctr"/>
            <a:lstStyle/>
            <a:p>
              <a:pPr algn="ctr" defTabSz="913765" fontAlgn="auto">
                <a:spcBef>
                  <a:spcPts val="0"/>
                </a:spcBef>
                <a:spcAft>
                  <a:spcPts val="0"/>
                </a:spcAft>
                <a:defRPr/>
              </a:pPr>
              <a:endParaRPr lang="id-ID" b="1" kern="0" dirty="0">
                <a:solidFill>
                  <a:prstClr val="white"/>
                </a:solidFill>
                <a:latin typeface="微软雅黑" panose="020B0503020204020204" pitchFamily="34" charset="-122"/>
                <a:ea typeface="微软雅黑" panose="020B0503020204020204" pitchFamily="34" charset="-122"/>
              </a:endParaRPr>
            </a:p>
          </p:txBody>
        </p:sp>
        <p:grpSp>
          <p:nvGrpSpPr>
            <p:cNvPr id="56" name="Group 96"/>
            <p:cNvGrpSpPr/>
            <p:nvPr/>
          </p:nvGrpSpPr>
          <p:grpSpPr>
            <a:xfrm>
              <a:off x="6675953" y="2239847"/>
              <a:ext cx="371937" cy="351888"/>
              <a:chOff x="8493125" y="2289175"/>
              <a:chExt cx="854075" cy="808038"/>
            </a:xfrm>
            <a:solidFill>
              <a:sysClr val="window" lastClr="FFFFFF"/>
            </a:solidFill>
          </p:grpSpPr>
          <p:sp>
            <p:nvSpPr>
              <p:cNvPr id="57" name="Freeform 24"/>
              <p:cNvSpPr>
                <a:spLocks noEditPoints="1"/>
              </p:cNvSpPr>
              <p:nvPr/>
            </p:nvSpPr>
            <p:spPr bwMode="auto">
              <a:xfrm>
                <a:off x="8493125" y="2762250"/>
                <a:ext cx="854075" cy="334963"/>
              </a:xfrm>
              <a:custGeom>
                <a:avLst/>
                <a:gdLst>
                  <a:gd name="T0" fmla="*/ 517 w 538"/>
                  <a:gd name="T1" fmla="*/ 57 h 211"/>
                  <a:gd name="T2" fmla="*/ 335 w 538"/>
                  <a:gd name="T3" fmla="*/ 0 h 211"/>
                  <a:gd name="T4" fmla="*/ 299 w 538"/>
                  <a:gd name="T5" fmla="*/ 161 h 211"/>
                  <a:gd name="T6" fmla="*/ 278 w 538"/>
                  <a:gd name="T7" fmla="*/ 33 h 211"/>
                  <a:gd name="T8" fmla="*/ 287 w 538"/>
                  <a:gd name="T9" fmla="*/ 24 h 211"/>
                  <a:gd name="T10" fmla="*/ 304 w 538"/>
                  <a:gd name="T11" fmla="*/ 5 h 211"/>
                  <a:gd name="T12" fmla="*/ 235 w 538"/>
                  <a:gd name="T13" fmla="*/ 5 h 211"/>
                  <a:gd name="T14" fmla="*/ 251 w 538"/>
                  <a:gd name="T15" fmla="*/ 24 h 211"/>
                  <a:gd name="T16" fmla="*/ 261 w 538"/>
                  <a:gd name="T17" fmla="*/ 33 h 211"/>
                  <a:gd name="T18" fmla="*/ 239 w 538"/>
                  <a:gd name="T19" fmla="*/ 161 h 211"/>
                  <a:gd name="T20" fmla="*/ 204 w 538"/>
                  <a:gd name="T21" fmla="*/ 0 h 211"/>
                  <a:gd name="T22" fmla="*/ 20 w 538"/>
                  <a:gd name="T23" fmla="*/ 57 h 211"/>
                  <a:gd name="T24" fmla="*/ 0 w 538"/>
                  <a:gd name="T25" fmla="*/ 211 h 211"/>
                  <a:gd name="T26" fmla="*/ 538 w 538"/>
                  <a:gd name="T27" fmla="*/ 211 h 211"/>
                  <a:gd name="T28" fmla="*/ 517 w 538"/>
                  <a:gd name="T29" fmla="*/ 57 h 211"/>
                  <a:gd name="T30" fmla="*/ 459 w 538"/>
                  <a:gd name="T31" fmla="*/ 156 h 211"/>
                  <a:gd name="T32" fmla="*/ 366 w 538"/>
                  <a:gd name="T33" fmla="*/ 156 h 211"/>
                  <a:gd name="T34" fmla="*/ 366 w 538"/>
                  <a:gd name="T35" fmla="*/ 129 h 211"/>
                  <a:gd name="T36" fmla="*/ 412 w 538"/>
                  <a:gd name="T37" fmla="*/ 122 h 211"/>
                  <a:gd name="T38" fmla="*/ 459 w 538"/>
                  <a:gd name="T39" fmla="*/ 129 h 211"/>
                  <a:gd name="T40" fmla="*/ 459 w 538"/>
                  <a:gd name="T41" fmla="*/ 15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8" h="211">
                    <a:moveTo>
                      <a:pt x="517" y="57"/>
                    </a:moveTo>
                    <a:lnTo>
                      <a:pt x="335" y="0"/>
                    </a:lnTo>
                    <a:lnTo>
                      <a:pt x="299" y="161"/>
                    </a:lnTo>
                    <a:lnTo>
                      <a:pt x="278" y="33"/>
                    </a:lnTo>
                    <a:lnTo>
                      <a:pt x="287" y="24"/>
                    </a:lnTo>
                    <a:lnTo>
                      <a:pt x="304" y="5"/>
                    </a:lnTo>
                    <a:lnTo>
                      <a:pt x="235" y="5"/>
                    </a:lnTo>
                    <a:lnTo>
                      <a:pt x="251" y="24"/>
                    </a:lnTo>
                    <a:lnTo>
                      <a:pt x="261" y="33"/>
                    </a:lnTo>
                    <a:lnTo>
                      <a:pt x="239" y="161"/>
                    </a:lnTo>
                    <a:lnTo>
                      <a:pt x="204" y="0"/>
                    </a:lnTo>
                    <a:lnTo>
                      <a:pt x="20" y="57"/>
                    </a:lnTo>
                    <a:lnTo>
                      <a:pt x="0" y="211"/>
                    </a:lnTo>
                    <a:lnTo>
                      <a:pt x="538" y="211"/>
                    </a:lnTo>
                    <a:lnTo>
                      <a:pt x="517" y="57"/>
                    </a:lnTo>
                    <a:close/>
                    <a:moveTo>
                      <a:pt x="459" y="156"/>
                    </a:moveTo>
                    <a:lnTo>
                      <a:pt x="366" y="156"/>
                    </a:lnTo>
                    <a:lnTo>
                      <a:pt x="366" y="129"/>
                    </a:lnTo>
                    <a:lnTo>
                      <a:pt x="412" y="122"/>
                    </a:lnTo>
                    <a:lnTo>
                      <a:pt x="459" y="129"/>
                    </a:lnTo>
                    <a:lnTo>
                      <a:pt x="459" y="156"/>
                    </a:lnTo>
                    <a:close/>
                  </a:path>
                </a:pathLst>
              </a:custGeom>
              <a:grpFill/>
              <a:ln>
                <a:noFill/>
              </a:ln>
            </p:spPr>
            <p:txBody>
              <a:bodyPr lIns="68580" tIns="34290" rIns="68580" bIns="34290"/>
              <a:lstStyle/>
              <a:p>
                <a:pPr defTabSz="913765" fontAlgn="auto">
                  <a:spcBef>
                    <a:spcPts val="0"/>
                  </a:spcBef>
                  <a:spcAft>
                    <a:spcPts val="0"/>
                  </a:spcAft>
                  <a:defRPr/>
                </a:pPr>
                <a:endParaRPr lang="id-ID" b="1" kern="0" dirty="0">
                  <a:solidFill>
                    <a:prstClr val="black"/>
                  </a:solidFill>
                  <a:latin typeface="微软雅黑" panose="020B0503020204020204" pitchFamily="34" charset="-122"/>
                  <a:ea typeface="微软雅黑" panose="020B0503020204020204" pitchFamily="34" charset="-122"/>
                </a:endParaRPr>
              </a:p>
            </p:txBody>
          </p:sp>
          <p:sp>
            <p:nvSpPr>
              <p:cNvPr id="58" name="Oval 25"/>
              <p:cNvSpPr>
                <a:spLocks noChangeArrowheads="1"/>
              </p:cNvSpPr>
              <p:nvPr/>
            </p:nvSpPr>
            <p:spPr bwMode="auto">
              <a:xfrm>
                <a:off x="8729663" y="2289175"/>
                <a:ext cx="382588" cy="427038"/>
              </a:xfrm>
              <a:prstGeom prst="ellipse">
                <a:avLst/>
              </a:prstGeom>
              <a:grpFill/>
              <a:ln>
                <a:noFill/>
              </a:ln>
            </p:spPr>
            <p:txBody>
              <a:bodyPr lIns="68580" tIns="34290" rIns="68580" bIns="34290"/>
              <a:lstStyle/>
              <a:p>
                <a:pPr defTabSz="913765" fontAlgn="auto">
                  <a:spcBef>
                    <a:spcPts val="0"/>
                  </a:spcBef>
                  <a:spcAft>
                    <a:spcPts val="0"/>
                  </a:spcAft>
                  <a:defRPr/>
                </a:pPr>
                <a:endParaRPr lang="id-ID" b="1" kern="0" dirty="0">
                  <a:solidFill>
                    <a:prstClr val="black"/>
                  </a:solidFill>
                  <a:latin typeface="微软雅黑" panose="020B0503020204020204" pitchFamily="34" charset="-122"/>
                  <a:ea typeface="微软雅黑" panose="020B0503020204020204" pitchFamily="34" charset="-122"/>
                </a:endParaRPr>
              </a:p>
            </p:txBody>
          </p:sp>
        </p:grpSp>
      </p:grpSp>
      <p:sp>
        <p:nvSpPr>
          <p:cNvPr id="59" name="TextBox 100"/>
          <p:cNvSpPr txBox="1">
            <a:spLocks noChangeArrowheads="1"/>
          </p:cNvSpPr>
          <p:nvPr/>
        </p:nvSpPr>
        <p:spPr bwMode="auto">
          <a:xfrm>
            <a:off x="5508625" y="3694113"/>
            <a:ext cx="1231900" cy="781050"/>
          </a:xfrm>
          <a:prstGeom prst="rect">
            <a:avLst/>
          </a:prstGeom>
          <a:noFill/>
          <a:ln w="9525">
            <a:noFill/>
            <a:miter lim="800000"/>
          </a:ln>
        </p:spPr>
        <p:txBody>
          <a:bodyPr lIns="91427" tIns="45714" rIns="91427" bIns="45714">
            <a:spAutoFit/>
          </a:bodyPr>
          <a:lstStyle/>
          <a:p>
            <a:r>
              <a:rPr lang="zh-CN" altLang="en-US" sz="1600" b="1">
                <a:latin typeface="微软雅黑" panose="020B0503020204020204" pitchFamily="34" charset="-122"/>
                <a:ea typeface="微软雅黑" panose="020B0503020204020204" pitchFamily="34" charset="-122"/>
              </a:rPr>
              <a:t>北京下发中考改革方案</a:t>
            </a:r>
            <a:endParaRPr lang="en-US" altLang="en-US" sz="1600" b="1">
              <a:latin typeface="微软雅黑" panose="020B0503020204020204" pitchFamily="34" charset="-122"/>
              <a:ea typeface="微软雅黑" panose="020B0503020204020204" pitchFamily="34" charset="-122"/>
            </a:endParaRPr>
          </a:p>
        </p:txBody>
      </p:sp>
      <p:cxnSp>
        <p:nvCxnSpPr>
          <p:cNvPr id="60" name="Straight Connector 101"/>
          <p:cNvCxnSpPr>
            <a:cxnSpLocks noChangeShapeType="1"/>
          </p:cNvCxnSpPr>
          <p:nvPr/>
        </p:nvCxnSpPr>
        <p:spPr bwMode="auto">
          <a:xfrm flipV="1">
            <a:off x="6321425" y="3414713"/>
            <a:ext cx="0" cy="296862"/>
          </a:xfrm>
          <a:prstGeom prst="line">
            <a:avLst/>
          </a:prstGeom>
          <a:noFill/>
          <a:ln w="19050" cap="rnd" algn="ctr">
            <a:solidFill>
              <a:srgbClr val="04617B"/>
            </a:solidFill>
            <a:prstDash val="sysDot"/>
            <a:round/>
          </a:ln>
        </p:spPr>
      </p:cxnSp>
      <p:cxnSp>
        <p:nvCxnSpPr>
          <p:cNvPr id="61" name="Straight Connector 102"/>
          <p:cNvCxnSpPr>
            <a:cxnSpLocks noChangeShapeType="1"/>
          </p:cNvCxnSpPr>
          <p:nvPr/>
        </p:nvCxnSpPr>
        <p:spPr bwMode="auto">
          <a:xfrm flipV="1">
            <a:off x="6321425" y="2481263"/>
            <a:ext cx="0" cy="296862"/>
          </a:xfrm>
          <a:prstGeom prst="line">
            <a:avLst/>
          </a:prstGeom>
          <a:noFill/>
          <a:ln w="19050" cap="rnd" algn="ctr">
            <a:solidFill>
              <a:srgbClr val="04617B"/>
            </a:solidFill>
            <a:prstDash val="sysDot"/>
            <a:round/>
          </a:ln>
        </p:spPr>
      </p:cxnSp>
      <p:sp>
        <p:nvSpPr>
          <p:cNvPr id="62" name="TextBox 104"/>
          <p:cNvSpPr txBox="1">
            <a:spLocks noChangeArrowheads="1"/>
          </p:cNvSpPr>
          <p:nvPr/>
        </p:nvSpPr>
        <p:spPr bwMode="auto">
          <a:xfrm>
            <a:off x="6846888" y="2336800"/>
            <a:ext cx="1412875" cy="1109663"/>
          </a:xfrm>
          <a:prstGeom prst="rect">
            <a:avLst/>
          </a:prstGeom>
          <a:noFill/>
          <a:ln w="9525">
            <a:noFill/>
            <a:miter lim="800000"/>
          </a:ln>
        </p:spPr>
        <p:txBody>
          <a:bodyPr lIns="91427" tIns="45714" rIns="91427" bIns="45714">
            <a:spAutoFit/>
          </a:bodyPr>
          <a:lstStyle/>
          <a:p>
            <a:r>
              <a:rPr lang="zh-CN" altLang="en-US" sz="1600" b="1">
                <a:latin typeface="微软雅黑" panose="020B0503020204020204" pitchFamily="34" charset="-122"/>
                <a:ea typeface="微软雅黑" panose="020B0503020204020204" pitchFamily="34" charset="-122"/>
              </a:rPr>
              <a:t>中考改革，科目</a:t>
            </a:r>
            <a:r>
              <a:rPr lang="en-US" altLang="zh-CN" sz="1600" b="1">
                <a:latin typeface="微软雅黑" panose="020B0503020204020204" pitchFamily="34" charset="-122"/>
                <a:ea typeface="微软雅黑" panose="020B0503020204020204" pitchFamily="34" charset="-122"/>
              </a:rPr>
              <a:t>3+3，</a:t>
            </a:r>
            <a:r>
              <a:rPr lang="zh-CN" altLang="en-US" sz="1600" b="1">
                <a:latin typeface="微软雅黑" panose="020B0503020204020204" pitchFamily="34" charset="-122"/>
                <a:ea typeface="微软雅黑" panose="020B0503020204020204" pitchFamily="34" charset="-122"/>
              </a:rPr>
              <a:t>英语口语一年两次</a:t>
            </a:r>
            <a:endParaRPr lang="en-US" altLang="en-US" sz="1600" b="1">
              <a:latin typeface="微软雅黑" panose="020B0503020204020204" pitchFamily="34" charset="-122"/>
              <a:ea typeface="微软雅黑" panose="020B0503020204020204" pitchFamily="34" charset="-122"/>
            </a:endParaRPr>
          </a:p>
        </p:txBody>
      </p:sp>
      <p:cxnSp>
        <p:nvCxnSpPr>
          <p:cNvPr id="63" name="Straight Connector 105"/>
          <p:cNvCxnSpPr>
            <a:cxnSpLocks noChangeShapeType="1"/>
          </p:cNvCxnSpPr>
          <p:nvPr/>
        </p:nvCxnSpPr>
        <p:spPr bwMode="auto">
          <a:xfrm flipV="1">
            <a:off x="7507288" y="2457450"/>
            <a:ext cx="0" cy="1241425"/>
          </a:xfrm>
          <a:prstGeom prst="line">
            <a:avLst/>
          </a:prstGeom>
          <a:noFill/>
          <a:ln w="19050" cap="rnd" algn="ctr">
            <a:solidFill>
              <a:srgbClr val="04617B"/>
            </a:solidFill>
            <a:prstDash val="sysDot"/>
            <a:round/>
          </a:ln>
        </p:spPr>
      </p:cxnSp>
      <p:cxnSp>
        <p:nvCxnSpPr>
          <p:cNvPr id="64" name="Straight Connector 106"/>
          <p:cNvCxnSpPr>
            <a:cxnSpLocks noChangeShapeType="1"/>
          </p:cNvCxnSpPr>
          <p:nvPr/>
        </p:nvCxnSpPr>
        <p:spPr bwMode="auto">
          <a:xfrm flipV="1">
            <a:off x="7507288" y="1517650"/>
            <a:ext cx="0" cy="296863"/>
          </a:xfrm>
          <a:prstGeom prst="line">
            <a:avLst/>
          </a:prstGeom>
          <a:noFill/>
          <a:ln w="19050" cap="rnd" algn="ctr">
            <a:solidFill>
              <a:srgbClr val="04617B"/>
            </a:solidFill>
            <a:prstDash val="sysDot"/>
            <a:round/>
          </a:ln>
        </p:spPr>
      </p:cxnSp>
      <p:grpSp>
        <p:nvGrpSpPr>
          <p:cNvPr id="65" name="Group 107"/>
          <p:cNvGrpSpPr/>
          <p:nvPr/>
        </p:nvGrpSpPr>
        <p:grpSpPr bwMode="auto">
          <a:xfrm>
            <a:off x="6122988" y="2724150"/>
            <a:ext cx="404812" cy="539750"/>
            <a:chOff x="8158349" y="3271275"/>
            <a:chExt cx="540000" cy="540000"/>
          </a:xfrm>
        </p:grpSpPr>
        <p:sp>
          <p:nvSpPr>
            <p:cNvPr id="66" name="Oval 108"/>
            <p:cNvSpPr/>
            <p:nvPr/>
          </p:nvSpPr>
          <p:spPr>
            <a:xfrm>
              <a:off x="8158349" y="3271275"/>
              <a:ext cx="540000" cy="540000"/>
            </a:xfrm>
            <a:prstGeom prst="ellipse">
              <a:avLst/>
            </a:prstGeom>
            <a:solidFill>
              <a:srgbClr val="7CCA62"/>
            </a:solidFill>
            <a:ln w="25400" cap="flat" cmpd="sng" algn="ctr">
              <a:noFill/>
              <a:prstDash val="solid"/>
            </a:ln>
            <a:effectLst/>
          </p:spPr>
          <p:txBody>
            <a:bodyPr anchor="ctr"/>
            <a:lstStyle/>
            <a:p>
              <a:pPr algn="ctr" defTabSz="913765" fontAlgn="auto">
                <a:spcBef>
                  <a:spcPts val="0"/>
                </a:spcBef>
                <a:spcAft>
                  <a:spcPts val="0"/>
                </a:spcAft>
                <a:defRPr/>
              </a:pPr>
              <a:endParaRPr lang="id-ID" b="1" kern="0" dirty="0">
                <a:solidFill>
                  <a:prstClr val="white"/>
                </a:solidFill>
                <a:latin typeface="微软雅黑" panose="020B0503020204020204" pitchFamily="34" charset="-122"/>
                <a:ea typeface="微软雅黑" panose="020B0503020204020204" pitchFamily="34" charset="-122"/>
              </a:endParaRPr>
            </a:p>
          </p:txBody>
        </p:sp>
        <p:grpSp>
          <p:nvGrpSpPr>
            <p:cNvPr id="67" name="Group 109"/>
            <p:cNvGrpSpPr/>
            <p:nvPr/>
          </p:nvGrpSpPr>
          <p:grpSpPr>
            <a:xfrm>
              <a:off x="8252383" y="3379975"/>
              <a:ext cx="351933" cy="322606"/>
              <a:chOff x="7816850" y="1350963"/>
              <a:chExt cx="895350" cy="820737"/>
            </a:xfrm>
            <a:solidFill>
              <a:sysClr val="window" lastClr="FFFFFF"/>
            </a:solidFill>
          </p:grpSpPr>
          <p:sp>
            <p:nvSpPr>
              <p:cNvPr id="68" name="Freeform 29"/>
              <p:cNvSpPr/>
              <p:nvPr/>
            </p:nvSpPr>
            <p:spPr bwMode="auto">
              <a:xfrm>
                <a:off x="7850188" y="1792288"/>
                <a:ext cx="828675" cy="379412"/>
              </a:xfrm>
              <a:custGeom>
                <a:avLst/>
                <a:gdLst>
                  <a:gd name="T0" fmla="*/ 119 w 218"/>
                  <a:gd name="T1" fmla="*/ 26 h 100"/>
                  <a:gd name="T2" fmla="*/ 99 w 218"/>
                  <a:gd name="T3" fmla="*/ 26 h 100"/>
                  <a:gd name="T4" fmla="*/ 73 w 218"/>
                  <a:gd name="T5" fmla="*/ 0 h 100"/>
                  <a:gd name="T6" fmla="*/ 0 w 218"/>
                  <a:gd name="T7" fmla="*/ 0 h 100"/>
                  <a:gd name="T8" fmla="*/ 0 w 218"/>
                  <a:gd name="T9" fmla="*/ 70 h 100"/>
                  <a:gd name="T10" fmla="*/ 29 w 218"/>
                  <a:gd name="T11" fmla="*/ 100 h 100"/>
                  <a:gd name="T12" fmla="*/ 189 w 218"/>
                  <a:gd name="T13" fmla="*/ 100 h 100"/>
                  <a:gd name="T14" fmla="*/ 218 w 218"/>
                  <a:gd name="T15" fmla="*/ 70 h 100"/>
                  <a:gd name="T16" fmla="*/ 218 w 218"/>
                  <a:gd name="T17" fmla="*/ 0 h 100"/>
                  <a:gd name="T18" fmla="*/ 145 w 218"/>
                  <a:gd name="T19" fmla="*/ 0 h 100"/>
                  <a:gd name="T20" fmla="*/ 119 w 218"/>
                  <a:gd name="T21" fmla="*/ 2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8" h="100">
                    <a:moveTo>
                      <a:pt x="119" y="26"/>
                    </a:moveTo>
                    <a:cubicBezTo>
                      <a:pt x="99" y="26"/>
                      <a:pt x="99" y="26"/>
                      <a:pt x="99" y="26"/>
                    </a:cubicBezTo>
                    <a:cubicBezTo>
                      <a:pt x="85" y="26"/>
                      <a:pt x="73" y="14"/>
                      <a:pt x="73" y="0"/>
                    </a:cubicBezTo>
                    <a:cubicBezTo>
                      <a:pt x="0" y="0"/>
                      <a:pt x="0" y="0"/>
                      <a:pt x="0" y="0"/>
                    </a:cubicBezTo>
                    <a:cubicBezTo>
                      <a:pt x="0" y="70"/>
                      <a:pt x="0" y="70"/>
                      <a:pt x="0" y="70"/>
                    </a:cubicBezTo>
                    <a:cubicBezTo>
                      <a:pt x="0" y="86"/>
                      <a:pt x="13" y="100"/>
                      <a:pt x="29" y="100"/>
                    </a:cubicBezTo>
                    <a:cubicBezTo>
                      <a:pt x="189" y="100"/>
                      <a:pt x="189" y="100"/>
                      <a:pt x="189" y="100"/>
                    </a:cubicBezTo>
                    <a:cubicBezTo>
                      <a:pt x="205" y="100"/>
                      <a:pt x="218" y="86"/>
                      <a:pt x="218" y="70"/>
                    </a:cubicBezTo>
                    <a:cubicBezTo>
                      <a:pt x="218" y="0"/>
                      <a:pt x="218" y="0"/>
                      <a:pt x="218" y="0"/>
                    </a:cubicBezTo>
                    <a:cubicBezTo>
                      <a:pt x="145" y="0"/>
                      <a:pt x="145" y="0"/>
                      <a:pt x="145" y="0"/>
                    </a:cubicBezTo>
                    <a:cubicBezTo>
                      <a:pt x="145" y="14"/>
                      <a:pt x="133" y="26"/>
                      <a:pt x="119" y="26"/>
                    </a:cubicBezTo>
                    <a:close/>
                  </a:path>
                </a:pathLst>
              </a:custGeom>
              <a:grpFill/>
              <a:ln>
                <a:noFill/>
              </a:ln>
            </p:spPr>
            <p:txBody>
              <a:bodyPr lIns="68580" tIns="34290" rIns="68580" bIns="34290"/>
              <a:lstStyle/>
              <a:p>
                <a:pPr defTabSz="913765" fontAlgn="auto">
                  <a:spcBef>
                    <a:spcPts val="0"/>
                  </a:spcBef>
                  <a:spcAft>
                    <a:spcPts val="0"/>
                  </a:spcAft>
                  <a:defRPr/>
                </a:pPr>
                <a:endParaRPr lang="id-ID" b="1" kern="0" dirty="0">
                  <a:solidFill>
                    <a:prstClr val="black"/>
                  </a:solidFill>
                  <a:latin typeface="微软雅黑" panose="020B0503020204020204" pitchFamily="34" charset="-122"/>
                  <a:ea typeface="微软雅黑" panose="020B0503020204020204" pitchFamily="34" charset="-122"/>
                </a:endParaRPr>
              </a:p>
            </p:txBody>
          </p:sp>
          <p:sp>
            <p:nvSpPr>
              <p:cNvPr id="69" name="Freeform 30"/>
              <p:cNvSpPr>
                <a:spLocks noEditPoints="1"/>
              </p:cNvSpPr>
              <p:nvPr/>
            </p:nvSpPr>
            <p:spPr bwMode="auto">
              <a:xfrm>
                <a:off x="7816850" y="1350963"/>
                <a:ext cx="895350" cy="498475"/>
              </a:xfrm>
              <a:custGeom>
                <a:avLst/>
                <a:gdLst>
                  <a:gd name="T0" fmla="*/ 204 w 236"/>
                  <a:gd name="T1" fmla="*/ 44 h 131"/>
                  <a:gd name="T2" fmla="*/ 163 w 236"/>
                  <a:gd name="T3" fmla="*/ 44 h 131"/>
                  <a:gd name="T4" fmla="*/ 163 w 236"/>
                  <a:gd name="T5" fmla="*/ 30 h 131"/>
                  <a:gd name="T6" fmla="*/ 133 w 236"/>
                  <a:gd name="T7" fmla="*/ 0 h 131"/>
                  <a:gd name="T8" fmla="*/ 103 w 236"/>
                  <a:gd name="T9" fmla="*/ 0 h 131"/>
                  <a:gd name="T10" fmla="*/ 73 w 236"/>
                  <a:gd name="T11" fmla="*/ 30 h 131"/>
                  <a:gd name="T12" fmla="*/ 73 w 236"/>
                  <a:gd name="T13" fmla="*/ 44 h 131"/>
                  <a:gd name="T14" fmla="*/ 32 w 236"/>
                  <a:gd name="T15" fmla="*/ 44 h 131"/>
                  <a:gd name="T16" fmla="*/ 0 w 236"/>
                  <a:gd name="T17" fmla="*/ 75 h 131"/>
                  <a:gd name="T18" fmla="*/ 0 w 236"/>
                  <a:gd name="T19" fmla="*/ 106 h 131"/>
                  <a:gd name="T20" fmla="*/ 92 w 236"/>
                  <a:gd name="T21" fmla="*/ 106 h 131"/>
                  <a:gd name="T22" fmla="*/ 92 w 236"/>
                  <a:gd name="T23" fmla="*/ 115 h 131"/>
                  <a:gd name="T24" fmla="*/ 108 w 236"/>
                  <a:gd name="T25" fmla="*/ 131 h 131"/>
                  <a:gd name="T26" fmla="*/ 128 w 236"/>
                  <a:gd name="T27" fmla="*/ 131 h 131"/>
                  <a:gd name="T28" fmla="*/ 144 w 236"/>
                  <a:gd name="T29" fmla="*/ 115 h 131"/>
                  <a:gd name="T30" fmla="*/ 144 w 236"/>
                  <a:gd name="T31" fmla="*/ 106 h 131"/>
                  <a:gd name="T32" fmla="*/ 236 w 236"/>
                  <a:gd name="T33" fmla="*/ 106 h 131"/>
                  <a:gd name="T34" fmla="*/ 236 w 236"/>
                  <a:gd name="T35" fmla="*/ 75 h 131"/>
                  <a:gd name="T36" fmla="*/ 204 w 236"/>
                  <a:gd name="T37" fmla="*/ 44 h 131"/>
                  <a:gd name="T38" fmla="*/ 92 w 236"/>
                  <a:gd name="T39" fmla="*/ 30 h 131"/>
                  <a:gd name="T40" fmla="*/ 103 w 236"/>
                  <a:gd name="T41" fmla="*/ 19 h 131"/>
                  <a:gd name="T42" fmla="*/ 133 w 236"/>
                  <a:gd name="T43" fmla="*/ 19 h 131"/>
                  <a:gd name="T44" fmla="*/ 144 w 236"/>
                  <a:gd name="T45" fmla="*/ 30 h 131"/>
                  <a:gd name="T46" fmla="*/ 144 w 236"/>
                  <a:gd name="T47" fmla="*/ 44 h 131"/>
                  <a:gd name="T48" fmla="*/ 92 w 236"/>
                  <a:gd name="T49" fmla="*/ 44 h 131"/>
                  <a:gd name="T50" fmla="*/ 92 w 236"/>
                  <a:gd name="T5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6" h="131">
                    <a:moveTo>
                      <a:pt x="204" y="44"/>
                    </a:moveTo>
                    <a:cubicBezTo>
                      <a:pt x="163" y="44"/>
                      <a:pt x="163" y="44"/>
                      <a:pt x="163" y="44"/>
                    </a:cubicBezTo>
                    <a:cubicBezTo>
                      <a:pt x="163" y="30"/>
                      <a:pt x="163" y="30"/>
                      <a:pt x="163" y="30"/>
                    </a:cubicBezTo>
                    <a:cubicBezTo>
                      <a:pt x="163" y="14"/>
                      <a:pt x="150" y="0"/>
                      <a:pt x="133" y="0"/>
                    </a:cubicBezTo>
                    <a:cubicBezTo>
                      <a:pt x="103" y="0"/>
                      <a:pt x="103" y="0"/>
                      <a:pt x="103" y="0"/>
                    </a:cubicBezTo>
                    <a:cubicBezTo>
                      <a:pt x="86" y="0"/>
                      <a:pt x="73" y="14"/>
                      <a:pt x="73" y="30"/>
                    </a:cubicBezTo>
                    <a:cubicBezTo>
                      <a:pt x="73" y="44"/>
                      <a:pt x="73" y="44"/>
                      <a:pt x="73" y="44"/>
                    </a:cubicBezTo>
                    <a:cubicBezTo>
                      <a:pt x="32" y="44"/>
                      <a:pt x="32" y="44"/>
                      <a:pt x="32" y="44"/>
                    </a:cubicBezTo>
                    <a:cubicBezTo>
                      <a:pt x="15" y="44"/>
                      <a:pt x="0" y="58"/>
                      <a:pt x="0" y="75"/>
                    </a:cubicBezTo>
                    <a:cubicBezTo>
                      <a:pt x="0" y="106"/>
                      <a:pt x="0" y="106"/>
                      <a:pt x="0" y="106"/>
                    </a:cubicBezTo>
                    <a:cubicBezTo>
                      <a:pt x="92" y="106"/>
                      <a:pt x="92" y="106"/>
                      <a:pt x="92" y="106"/>
                    </a:cubicBezTo>
                    <a:cubicBezTo>
                      <a:pt x="92" y="115"/>
                      <a:pt x="92" y="115"/>
                      <a:pt x="92" y="115"/>
                    </a:cubicBezTo>
                    <a:cubicBezTo>
                      <a:pt x="92" y="124"/>
                      <a:pt x="99" y="131"/>
                      <a:pt x="108" y="131"/>
                    </a:cubicBezTo>
                    <a:cubicBezTo>
                      <a:pt x="128" y="131"/>
                      <a:pt x="128" y="131"/>
                      <a:pt x="128" y="131"/>
                    </a:cubicBezTo>
                    <a:cubicBezTo>
                      <a:pt x="137" y="131"/>
                      <a:pt x="144" y="124"/>
                      <a:pt x="144" y="115"/>
                    </a:cubicBezTo>
                    <a:cubicBezTo>
                      <a:pt x="144" y="106"/>
                      <a:pt x="144" y="106"/>
                      <a:pt x="144" y="106"/>
                    </a:cubicBezTo>
                    <a:cubicBezTo>
                      <a:pt x="236" y="106"/>
                      <a:pt x="236" y="106"/>
                      <a:pt x="236" y="106"/>
                    </a:cubicBezTo>
                    <a:cubicBezTo>
                      <a:pt x="236" y="75"/>
                      <a:pt x="236" y="75"/>
                      <a:pt x="236" y="75"/>
                    </a:cubicBezTo>
                    <a:cubicBezTo>
                      <a:pt x="236" y="58"/>
                      <a:pt x="221" y="44"/>
                      <a:pt x="204" y="44"/>
                    </a:cubicBezTo>
                    <a:close/>
                    <a:moveTo>
                      <a:pt x="92" y="30"/>
                    </a:moveTo>
                    <a:cubicBezTo>
                      <a:pt x="92" y="24"/>
                      <a:pt x="97" y="19"/>
                      <a:pt x="103" y="19"/>
                    </a:cubicBezTo>
                    <a:cubicBezTo>
                      <a:pt x="133" y="19"/>
                      <a:pt x="133" y="19"/>
                      <a:pt x="133" y="19"/>
                    </a:cubicBezTo>
                    <a:cubicBezTo>
                      <a:pt x="139" y="19"/>
                      <a:pt x="144" y="24"/>
                      <a:pt x="144" y="30"/>
                    </a:cubicBezTo>
                    <a:cubicBezTo>
                      <a:pt x="144" y="44"/>
                      <a:pt x="144" y="44"/>
                      <a:pt x="144" y="44"/>
                    </a:cubicBezTo>
                    <a:cubicBezTo>
                      <a:pt x="92" y="44"/>
                      <a:pt x="92" y="44"/>
                      <a:pt x="92" y="44"/>
                    </a:cubicBezTo>
                    <a:lnTo>
                      <a:pt x="92" y="30"/>
                    </a:lnTo>
                    <a:close/>
                  </a:path>
                </a:pathLst>
              </a:custGeom>
              <a:grpFill/>
              <a:ln>
                <a:noFill/>
              </a:ln>
            </p:spPr>
            <p:txBody>
              <a:bodyPr lIns="68580" tIns="34290" rIns="68580" bIns="34290"/>
              <a:lstStyle/>
              <a:p>
                <a:pPr defTabSz="913765" fontAlgn="auto">
                  <a:spcBef>
                    <a:spcPts val="0"/>
                  </a:spcBef>
                  <a:spcAft>
                    <a:spcPts val="0"/>
                  </a:spcAft>
                  <a:defRPr/>
                </a:pPr>
                <a:endParaRPr lang="id-ID" b="1" kern="0" dirty="0">
                  <a:solidFill>
                    <a:prstClr val="black"/>
                  </a:solidFill>
                  <a:latin typeface="微软雅黑" panose="020B0503020204020204" pitchFamily="34" charset="-122"/>
                  <a:ea typeface="微软雅黑" panose="020B0503020204020204" pitchFamily="34" charset="-122"/>
                </a:endParaRPr>
              </a:p>
            </p:txBody>
          </p:sp>
        </p:grpSp>
      </p:grpSp>
      <p:grpSp>
        <p:nvGrpSpPr>
          <p:cNvPr id="70" name="Group 112"/>
          <p:cNvGrpSpPr/>
          <p:nvPr/>
        </p:nvGrpSpPr>
        <p:grpSpPr bwMode="auto">
          <a:xfrm>
            <a:off x="7304088" y="1477963"/>
            <a:ext cx="404812" cy="539750"/>
            <a:chOff x="9732876" y="1985814"/>
            <a:chExt cx="540000" cy="540000"/>
          </a:xfrm>
        </p:grpSpPr>
        <p:sp>
          <p:nvSpPr>
            <p:cNvPr id="71" name="Oval 113"/>
            <p:cNvSpPr/>
            <p:nvPr/>
          </p:nvSpPr>
          <p:spPr>
            <a:xfrm>
              <a:off x="9732876" y="1985814"/>
              <a:ext cx="540000" cy="540000"/>
            </a:xfrm>
            <a:prstGeom prst="ellipse">
              <a:avLst/>
            </a:prstGeom>
            <a:solidFill>
              <a:srgbClr val="A5C249"/>
            </a:solidFill>
            <a:ln w="25400" cap="flat" cmpd="sng" algn="ctr">
              <a:noFill/>
              <a:prstDash val="solid"/>
            </a:ln>
            <a:effectLst/>
          </p:spPr>
          <p:txBody>
            <a:bodyPr anchor="ctr"/>
            <a:lstStyle/>
            <a:p>
              <a:pPr algn="ctr" defTabSz="913765" fontAlgn="auto">
                <a:spcBef>
                  <a:spcPts val="0"/>
                </a:spcBef>
                <a:spcAft>
                  <a:spcPts val="0"/>
                </a:spcAft>
                <a:defRPr/>
              </a:pPr>
              <a:endParaRPr lang="id-ID" b="1" kern="0" dirty="0">
                <a:solidFill>
                  <a:prstClr val="white"/>
                </a:solidFill>
                <a:latin typeface="微软雅黑" panose="020B0503020204020204" pitchFamily="34" charset="-122"/>
                <a:ea typeface="微软雅黑" panose="020B0503020204020204" pitchFamily="34" charset="-122"/>
              </a:endParaRPr>
            </a:p>
          </p:txBody>
        </p:sp>
        <p:sp>
          <p:nvSpPr>
            <p:cNvPr id="72" name="Freeform 34"/>
            <p:cNvSpPr>
              <a:spLocks noEditPoints="1"/>
            </p:cNvSpPr>
            <p:nvPr/>
          </p:nvSpPr>
          <p:spPr bwMode="auto">
            <a:xfrm>
              <a:off x="9842994" y="2095402"/>
              <a:ext cx="319764" cy="320824"/>
            </a:xfrm>
            <a:custGeom>
              <a:avLst/>
              <a:gdLst>
                <a:gd name="T0" fmla="*/ 0 w 124"/>
                <a:gd name="T1" fmla="*/ 62 h 124"/>
                <a:gd name="T2" fmla="*/ 124 w 124"/>
                <a:gd name="T3" fmla="*/ 62 h 124"/>
                <a:gd name="T4" fmla="*/ 116 w 124"/>
                <a:gd name="T5" fmla="*/ 60 h 124"/>
                <a:gd name="T6" fmla="*/ 87 w 124"/>
                <a:gd name="T7" fmla="*/ 35 h 124"/>
                <a:gd name="T8" fmla="*/ 116 w 124"/>
                <a:gd name="T9" fmla="*/ 60 h 124"/>
                <a:gd name="T10" fmla="*/ 43 w 124"/>
                <a:gd name="T11" fmla="*/ 95 h 124"/>
                <a:gd name="T12" fmla="*/ 60 w 124"/>
                <a:gd name="T13" fmla="*/ 116 h 124"/>
                <a:gd name="T14" fmla="*/ 64 w 124"/>
                <a:gd name="T15" fmla="*/ 8 h 124"/>
                <a:gd name="T16" fmla="*/ 64 w 124"/>
                <a:gd name="T17" fmla="*/ 36 h 124"/>
                <a:gd name="T18" fmla="*/ 64 w 124"/>
                <a:gd name="T19" fmla="*/ 8 h 124"/>
                <a:gd name="T20" fmla="*/ 100 w 124"/>
                <a:gd name="T21" fmla="*/ 23 h 124"/>
                <a:gd name="T22" fmla="*/ 71 w 124"/>
                <a:gd name="T23" fmla="*/ 9 h 124"/>
                <a:gd name="T24" fmla="*/ 60 w 124"/>
                <a:gd name="T25" fmla="*/ 36 h 124"/>
                <a:gd name="T26" fmla="*/ 60 w 124"/>
                <a:gd name="T27" fmla="*/ 8 h 124"/>
                <a:gd name="T28" fmla="*/ 38 w 124"/>
                <a:gd name="T29" fmla="*/ 31 h 124"/>
                <a:gd name="T30" fmla="*/ 53 w 124"/>
                <a:gd name="T31" fmla="*/ 9 h 124"/>
                <a:gd name="T32" fmla="*/ 40 w 124"/>
                <a:gd name="T33" fmla="*/ 36 h 124"/>
                <a:gd name="T34" fmla="*/ 60 w 124"/>
                <a:gd name="T35" fmla="*/ 60 h 124"/>
                <a:gd name="T36" fmla="*/ 40 w 124"/>
                <a:gd name="T37" fmla="*/ 36 h 124"/>
                <a:gd name="T38" fmla="*/ 60 w 124"/>
                <a:gd name="T39" fmla="*/ 88 h 124"/>
                <a:gd name="T40" fmla="*/ 36 w 124"/>
                <a:gd name="T41" fmla="*/ 64 h 124"/>
                <a:gd name="T42" fmla="*/ 53 w 124"/>
                <a:gd name="T43" fmla="*/ 115 h 124"/>
                <a:gd name="T44" fmla="*/ 40 w 124"/>
                <a:gd name="T45" fmla="*/ 96 h 124"/>
                <a:gd name="T46" fmla="*/ 64 w 124"/>
                <a:gd name="T47" fmla="*/ 116 h 124"/>
                <a:gd name="T48" fmla="*/ 81 w 124"/>
                <a:gd name="T49" fmla="*/ 95 h 124"/>
                <a:gd name="T50" fmla="*/ 64 w 124"/>
                <a:gd name="T51" fmla="*/ 116 h 124"/>
                <a:gd name="T52" fmla="*/ 97 w 124"/>
                <a:gd name="T53" fmla="*/ 103 h 124"/>
                <a:gd name="T54" fmla="*/ 84 w 124"/>
                <a:gd name="T55" fmla="*/ 96 h 124"/>
                <a:gd name="T56" fmla="*/ 64 w 124"/>
                <a:gd name="T57" fmla="*/ 88 h 124"/>
                <a:gd name="T58" fmla="*/ 88 w 124"/>
                <a:gd name="T59" fmla="*/ 64 h 124"/>
                <a:gd name="T60" fmla="*/ 64 w 124"/>
                <a:gd name="T61" fmla="*/ 60 h 124"/>
                <a:gd name="T62" fmla="*/ 84 w 124"/>
                <a:gd name="T63" fmla="*/ 36 h 124"/>
                <a:gd name="T64" fmla="*/ 64 w 124"/>
                <a:gd name="T65" fmla="*/ 60 h 124"/>
                <a:gd name="T66" fmla="*/ 37 w 124"/>
                <a:gd name="T67" fmla="*/ 35 h 124"/>
                <a:gd name="T68" fmla="*/ 8 w 124"/>
                <a:gd name="T69" fmla="*/ 60 h 124"/>
                <a:gd name="T70" fmla="*/ 8 w 124"/>
                <a:gd name="T71" fmla="*/ 64 h 124"/>
                <a:gd name="T72" fmla="*/ 38 w 124"/>
                <a:gd name="T73" fmla="*/ 93 h 124"/>
                <a:gd name="T74" fmla="*/ 8 w 124"/>
                <a:gd name="T75" fmla="*/ 64 h 124"/>
                <a:gd name="T76" fmla="*/ 86 w 124"/>
                <a:gd name="T77" fmla="*/ 93 h 124"/>
                <a:gd name="T78" fmla="*/ 116 w 124"/>
                <a:gd name="T79"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4" h="124">
                  <a:moveTo>
                    <a:pt x="62" y="0"/>
                  </a:moveTo>
                  <a:cubicBezTo>
                    <a:pt x="28" y="0"/>
                    <a:pt x="0" y="28"/>
                    <a:pt x="0" y="62"/>
                  </a:cubicBezTo>
                  <a:cubicBezTo>
                    <a:pt x="0" y="96"/>
                    <a:pt x="28" y="124"/>
                    <a:pt x="62" y="124"/>
                  </a:cubicBezTo>
                  <a:cubicBezTo>
                    <a:pt x="96" y="124"/>
                    <a:pt x="124" y="96"/>
                    <a:pt x="124" y="62"/>
                  </a:cubicBezTo>
                  <a:cubicBezTo>
                    <a:pt x="124" y="28"/>
                    <a:pt x="96" y="0"/>
                    <a:pt x="62" y="0"/>
                  </a:cubicBezTo>
                  <a:close/>
                  <a:moveTo>
                    <a:pt x="116" y="60"/>
                  </a:moveTo>
                  <a:cubicBezTo>
                    <a:pt x="92" y="60"/>
                    <a:pt x="92" y="60"/>
                    <a:pt x="92" y="60"/>
                  </a:cubicBezTo>
                  <a:cubicBezTo>
                    <a:pt x="92" y="51"/>
                    <a:pt x="90" y="43"/>
                    <a:pt x="87" y="35"/>
                  </a:cubicBezTo>
                  <a:cubicBezTo>
                    <a:pt x="93" y="33"/>
                    <a:pt x="98" y="30"/>
                    <a:pt x="102" y="26"/>
                  </a:cubicBezTo>
                  <a:cubicBezTo>
                    <a:pt x="110" y="35"/>
                    <a:pt x="115" y="47"/>
                    <a:pt x="116" y="60"/>
                  </a:cubicBezTo>
                  <a:close/>
                  <a:moveTo>
                    <a:pt x="60" y="116"/>
                  </a:moveTo>
                  <a:cubicBezTo>
                    <a:pt x="53" y="110"/>
                    <a:pt x="48" y="103"/>
                    <a:pt x="43" y="95"/>
                  </a:cubicBezTo>
                  <a:cubicBezTo>
                    <a:pt x="49" y="93"/>
                    <a:pt x="54" y="92"/>
                    <a:pt x="60" y="92"/>
                  </a:cubicBezTo>
                  <a:cubicBezTo>
                    <a:pt x="60" y="116"/>
                    <a:pt x="60" y="116"/>
                    <a:pt x="60" y="116"/>
                  </a:cubicBezTo>
                  <a:cubicBezTo>
                    <a:pt x="60" y="116"/>
                    <a:pt x="60" y="116"/>
                    <a:pt x="60" y="116"/>
                  </a:cubicBezTo>
                  <a:close/>
                  <a:moveTo>
                    <a:pt x="64" y="8"/>
                  </a:moveTo>
                  <a:cubicBezTo>
                    <a:pt x="72" y="14"/>
                    <a:pt x="78" y="23"/>
                    <a:pt x="82" y="33"/>
                  </a:cubicBezTo>
                  <a:cubicBezTo>
                    <a:pt x="76" y="35"/>
                    <a:pt x="70" y="36"/>
                    <a:pt x="64" y="36"/>
                  </a:cubicBezTo>
                  <a:cubicBezTo>
                    <a:pt x="64" y="8"/>
                    <a:pt x="64" y="8"/>
                    <a:pt x="64" y="8"/>
                  </a:cubicBezTo>
                  <a:cubicBezTo>
                    <a:pt x="64" y="8"/>
                    <a:pt x="64" y="8"/>
                    <a:pt x="64" y="8"/>
                  </a:cubicBezTo>
                  <a:close/>
                  <a:moveTo>
                    <a:pt x="71" y="9"/>
                  </a:moveTo>
                  <a:cubicBezTo>
                    <a:pt x="82" y="11"/>
                    <a:pt x="92" y="16"/>
                    <a:pt x="100" y="23"/>
                  </a:cubicBezTo>
                  <a:cubicBezTo>
                    <a:pt x="95" y="26"/>
                    <a:pt x="91" y="29"/>
                    <a:pt x="86" y="31"/>
                  </a:cubicBezTo>
                  <a:cubicBezTo>
                    <a:pt x="82" y="23"/>
                    <a:pt x="77" y="15"/>
                    <a:pt x="71" y="9"/>
                  </a:cubicBezTo>
                  <a:close/>
                  <a:moveTo>
                    <a:pt x="60" y="8"/>
                  </a:moveTo>
                  <a:cubicBezTo>
                    <a:pt x="60" y="36"/>
                    <a:pt x="60" y="36"/>
                    <a:pt x="60" y="36"/>
                  </a:cubicBezTo>
                  <a:cubicBezTo>
                    <a:pt x="54" y="36"/>
                    <a:pt x="48" y="35"/>
                    <a:pt x="42" y="33"/>
                  </a:cubicBezTo>
                  <a:cubicBezTo>
                    <a:pt x="46" y="23"/>
                    <a:pt x="52" y="14"/>
                    <a:pt x="60" y="8"/>
                  </a:cubicBezTo>
                  <a:cubicBezTo>
                    <a:pt x="60" y="8"/>
                    <a:pt x="60" y="8"/>
                    <a:pt x="60" y="8"/>
                  </a:cubicBezTo>
                  <a:close/>
                  <a:moveTo>
                    <a:pt x="38" y="31"/>
                  </a:moveTo>
                  <a:cubicBezTo>
                    <a:pt x="33" y="29"/>
                    <a:pt x="29" y="26"/>
                    <a:pt x="24" y="23"/>
                  </a:cubicBezTo>
                  <a:cubicBezTo>
                    <a:pt x="32" y="16"/>
                    <a:pt x="42" y="11"/>
                    <a:pt x="53" y="9"/>
                  </a:cubicBezTo>
                  <a:cubicBezTo>
                    <a:pt x="47" y="15"/>
                    <a:pt x="42" y="23"/>
                    <a:pt x="38" y="31"/>
                  </a:cubicBezTo>
                  <a:close/>
                  <a:moveTo>
                    <a:pt x="40" y="36"/>
                  </a:moveTo>
                  <a:cubicBezTo>
                    <a:pt x="47" y="38"/>
                    <a:pt x="53" y="40"/>
                    <a:pt x="60" y="40"/>
                  </a:cubicBezTo>
                  <a:cubicBezTo>
                    <a:pt x="60" y="60"/>
                    <a:pt x="60" y="60"/>
                    <a:pt x="60" y="60"/>
                  </a:cubicBezTo>
                  <a:cubicBezTo>
                    <a:pt x="36" y="60"/>
                    <a:pt x="36" y="60"/>
                    <a:pt x="36" y="60"/>
                  </a:cubicBezTo>
                  <a:cubicBezTo>
                    <a:pt x="36" y="52"/>
                    <a:pt x="38" y="44"/>
                    <a:pt x="40" y="36"/>
                  </a:cubicBezTo>
                  <a:close/>
                  <a:moveTo>
                    <a:pt x="60" y="64"/>
                  </a:moveTo>
                  <a:cubicBezTo>
                    <a:pt x="60" y="88"/>
                    <a:pt x="60" y="88"/>
                    <a:pt x="60" y="88"/>
                  </a:cubicBezTo>
                  <a:cubicBezTo>
                    <a:pt x="54" y="88"/>
                    <a:pt x="48" y="89"/>
                    <a:pt x="42" y="91"/>
                  </a:cubicBezTo>
                  <a:cubicBezTo>
                    <a:pt x="38" y="83"/>
                    <a:pt x="36" y="74"/>
                    <a:pt x="36" y="64"/>
                  </a:cubicBezTo>
                  <a:lnTo>
                    <a:pt x="60" y="64"/>
                  </a:lnTo>
                  <a:close/>
                  <a:moveTo>
                    <a:pt x="53" y="115"/>
                  </a:moveTo>
                  <a:cubicBezTo>
                    <a:pt x="43" y="114"/>
                    <a:pt x="34" y="109"/>
                    <a:pt x="27" y="103"/>
                  </a:cubicBezTo>
                  <a:cubicBezTo>
                    <a:pt x="31" y="100"/>
                    <a:pt x="35" y="98"/>
                    <a:pt x="40" y="96"/>
                  </a:cubicBezTo>
                  <a:cubicBezTo>
                    <a:pt x="43" y="103"/>
                    <a:pt x="48" y="110"/>
                    <a:pt x="53" y="115"/>
                  </a:cubicBezTo>
                  <a:close/>
                  <a:moveTo>
                    <a:pt x="64" y="116"/>
                  </a:moveTo>
                  <a:cubicBezTo>
                    <a:pt x="64" y="92"/>
                    <a:pt x="64" y="92"/>
                    <a:pt x="64" y="92"/>
                  </a:cubicBezTo>
                  <a:cubicBezTo>
                    <a:pt x="70" y="92"/>
                    <a:pt x="75" y="93"/>
                    <a:pt x="81" y="95"/>
                  </a:cubicBezTo>
                  <a:cubicBezTo>
                    <a:pt x="76" y="103"/>
                    <a:pt x="71" y="110"/>
                    <a:pt x="64" y="116"/>
                  </a:cubicBezTo>
                  <a:cubicBezTo>
                    <a:pt x="64" y="116"/>
                    <a:pt x="64" y="116"/>
                    <a:pt x="64" y="116"/>
                  </a:cubicBezTo>
                  <a:close/>
                  <a:moveTo>
                    <a:pt x="84" y="96"/>
                  </a:moveTo>
                  <a:cubicBezTo>
                    <a:pt x="89" y="98"/>
                    <a:pt x="93" y="100"/>
                    <a:pt x="97" y="103"/>
                  </a:cubicBezTo>
                  <a:cubicBezTo>
                    <a:pt x="90" y="109"/>
                    <a:pt x="81" y="114"/>
                    <a:pt x="71" y="115"/>
                  </a:cubicBezTo>
                  <a:cubicBezTo>
                    <a:pt x="76" y="110"/>
                    <a:pt x="81" y="103"/>
                    <a:pt x="84" y="96"/>
                  </a:cubicBezTo>
                  <a:close/>
                  <a:moveTo>
                    <a:pt x="82" y="91"/>
                  </a:moveTo>
                  <a:cubicBezTo>
                    <a:pt x="76" y="89"/>
                    <a:pt x="70" y="88"/>
                    <a:pt x="64" y="88"/>
                  </a:cubicBezTo>
                  <a:cubicBezTo>
                    <a:pt x="64" y="64"/>
                    <a:pt x="64" y="64"/>
                    <a:pt x="64" y="64"/>
                  </a:cubicBezTo>
                  <a:cubicBezTo>
                    <a:pt x="88" y="64"/>
                    <a:pt x="88" y="64"/>
                    <a:pt x="88" y="64"/>
                  </a:cubicBezTo>
                  <a:cubicBezTo>
                    <a:pt x="88" y="74"/>
                    <a:pt x="86" y="83"/>
                    <a:pt x="82" y="91"/>
                  </a:cubicBezTo>
                  <a:close/>
                  <a:moveTo>
                    <a:pt x="64" y="60"/>
                  </a:moveTo>
                  <a:cubicBezTo>
                    <a:pt x="64" y="40"/>
                    <a:pt x="64" y="40"/>
                    <a:pt x="64" y="40"/>
                  </a:cubicBezTo>
                  <a:cubicBezTo>
                    <a:pt x="71" y="40"/>
                    <a:pt x="77" y="38"/>
                    <a:pt x="84" y="36"/>
                  </a:cubicBezTo>
                  <a:cubicBezTo>
                    <a:pt x="86" y="44"/>
                    <a:pt x="88" y="52"/>
                    <a:pt x="88" y="60"/>
                  </a:cubicBezTo>
                  <a:lnTo>
                    <a:pt x="64" y="60"/>
                  </a:lnTo>
                  <a:close/>
                  <a:moveTo>
                    <a:pt x="22" y="26"/>
                  </a:moveTo>
                  <a:cubicBezTo>
                    <a:pt x="26" y="30"/>
                    <a:pt x="31" y="33"/>
                    <a:pt x="37" y="35"/>
                  </a:cubicBezTo>
                  <a:cubicBezTo>
                    <a:pt x="34" y="43"/>
                    <a:pt x="32" y="51"/>
                    <a:pt x="32" y="60"/>
                  </a:cubicBezTo>
                  <a:cubicBezTo>
                    <a:pt x="8" y="60"/>
                    <a:pt x="8" y="60"/>
                    <a:pt x="8" y="60"/>
                  </a:cubicBezTo>
                  <a:cubicBezTo>
                    <a:pt x="9" y="47"/>
                    <a:pt x="14" y="35"/>
                    <a:pt x="22" y="26"/>
                  </a:cubicBezTo>
                  <a:close/>
                  <a:moveTo>
                    <a:pt x="8" y="64"/>
                  </a:moveTo>
                  <a:cubicBezTo>
                    <a:pt x="32" y="64"/>
                    <a:pt x="32" y="64"/>
                    <a:pt x="32" y="64"/>
                  </a:cubicBezTo>
                  <a:cubicBezTo>
                    <a:pt x="32" y="74"/>
                    <a:pt x="34" y="84"/>
                    <a:pt x="38" y="93"/>
                  </a:cubicBezTo>
                  <a:cubicBezTo>
                    <a:pt x="33" y="95"/>
                    <a:pt x="28" y="97"/>
                    <a:pt x="24" y="100"/>
                  </a:cubicBezTo>
                  <a:cubicBezTo>
                    <a:pt x="15" y="91"/>
                    <a:pt x="9" y="78"/>
                    <a:pt x="8" y="64"/>
                  </a:cubicBezTo>
                  <a:close/>
                  <a:moveTo>
                    <a:pt x="100" y="100"/>
                  </a:moveTo>
                  <a:cubicBezTo>
                    <a:pt x="96" y="97"/>
                    <a:pt x="91" y="95"/>
                    <a:pt x="86" y="93"/>
                  </a:cubicBezTo>
                  <a:cubicBezTo>
                    <a:pt x="90" y="84"/>
                    <a:pt x="92" y="74"/>
                    <a:pt x="92" y="64"/>
                  </a:cubicBezTo>
                  <a:cubicBezTo>
                    <a:pt x="116" y="64"/>
                    <a:pt x="116" y="64"/>
                    <a:pt x="116" y="64"/>
                  </a:cubicBezTo>
                  <a:cubicBezTo>
                    <a:pt x="115" y="78"/>
                    <a:pt x="109" y="91"/>
                    <a:pt x="100" y="100"/>
                  </a:cubicBezTo>
                  <a:close/>
                </a:path>
              </a:pathLst>
            </a:custGeom>
            <a:solidFill>
              <a:sysClr val="window" lastClr="FFFFFF"/>
            </a:solidFill>
            <a:ln>
              <a:noFill/>
            </a:ln>
          </p:spPr>
          <p:txBody>
            <a:bodyPr lIns="68580" tIns="34290" rIns="68580" bIns="34290"/>
            <a:lstStyle/>
            <a:p>
              <a:pPr defTabSz="913765" fontAlgn="auto">
                <a:spcBef>
                  <a:spcPts val="0"/>
                </a:spcBef>
                <a:spcAft>
                  <a:spcPts val="0"/>
                </a:spcAft>
                <a:defRPr/>
              </a:pPr>
              <a:endParaRPr lang="id-ID" b="1" kern="0" dirty="0">
                <a:solidFill>
                  <a:prstClr val="black"/>
                </a:solidFill>
                <a:latin typeface="微软雅黑" panose="020B0503020204020204" pitchFamily="34" charset="-122"/>
                <a:ea typeface="微软雅黑" panose="020B0503020204020204" pitchFamily="34" charset="-122"/>
              </a:endParaRPr>
            </a:p>
          </p:txBody>
        </p:sp>
      </p:gr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par>
                          <p:cTn id="19" fill="hold">
                            <p:stCondLst>
                              <p:cond delay="500"/>
                            </p:stCondLst>
                            <p:childTnLst>
                              <p:par>
                                <p:cTn id="20" presetID="53" presetClass="entr" presetSubtype="16"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par>
                                <p:cTn id="25" presetID="10"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par>
                          <p:cTn id="28" fill="hold">
                            <p:stCondLst>
                              <p:cond delay="1000"/>
                            </p:stCondLst>
                            <p:childTnLst>
                              <p:par>
                                <p:cTn id="29" presetID="22" presetClass="entr" presetSubtype="4"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down)">
                                      <p:cBhvr>
                                        <p:cTn id="31" dur="500"/>
                                        <p:tgtEl>
                                          <p:spTgt spid="26"/>
                                        </p:tgtEl>
                                      </p:cBhvr>
                                    </p:animEffect>
                                  </p:childTnLst>
                                </p:cTn>
                              </p:par>
                            </p:childTnLst>
                          </p:cTn>
                        </p:par>
                        <p:par>
                          <p:cTn id="32" fill="hold">
                            <p:stCondLst>
                              <p:cond delay="1500"/>
                            </p:stCondLst>
                            <p:childTnLst>
                              <p:par>
                                <p:cTn id="33" presetID="10"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par>
                          <p:cTn id="36" fill="hold">
                            <p:stCondLst>
                              <p:cond delay="2000"/>
                            </p:stCondLst>
                            <p:childTnLst>
                              <p:par>
                                <p:cTn id="37" presetID="22" presetClass="entr" presetSubtype="4"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down)">
                                      <p:cBhvr>
                                        <p:cTn id="39" dur="500"/>
                                        <p:tgtEl>
                                          <p:spTgt spid="27"/>
                                        </p:tgtEl>
                                      </p:cBhvr>
                                    </p:animEffect>
                                  </p:childTnLst>
                                </p:cTn>
                              </p:par>
                            </p:childTnLst>
                          </p:cTn>
                        </p:par>
                        <p:par>
                          <p:cTn id="40" fill="hold">
                            <p:stCondLst>
                              <p:cond delay="2500"/>
                            </p:stCondLst>
                            <p:childTnLst>
                              <p:par>
                                <p:cTn id="41" presetID="53" presetClass="entr" presetSubtype="16" fill="hold"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3000"/>
                            </p:stCondLst>
                            <p:childTnLst>
                              <p:par>
                                <p:cTn id="47" presetID="22" presetClass="entr" presetSubtype="8"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left)">
                                      <p:cBhvr>
                                        <p:cTn id="49" dur="500"/>
                                        <p:tgtEl>
                                          <p:spTgt spid="6"/>
                                        </p:tgtEl>
                                      </p:cBhvr>
                                    </p:animEffect>
                                  </p:childTnLst>
                                </p:cTn>
                              </p:par>
                            </p:childTnLst>
                          </p:cTn>
                        </p:par>
                        <p:par>
                          <p:cTn id="50" fill="hold">
                            <p:stCondLst>
                              <p:cond delay="3500"/>
                            </p:stCondLst>
                            <p:childTnLst>
                              <p:par>
                                <p:cTn id="51" presetID="53" presetClass="entr" presetSubtype="16" fill="hold"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animEffect transition="in" filter="fade">
                                      <p:cBhvr>
                                        <p:cTn id="55" dur="500"/>
                                        <p:tgtEl>
                                          <p:spTgt spid="21"/>
                                        </p:tgtEl>
                                      </p:cBhvr>
                                    </p:animEffect>
                                  </p:childTnLst>
                                </p:cTn>
                              </p:par>
                            </p:childTnLst>
                          </p:cTn>
                        </p:par>
                        <p:par>
                          <p:cTn id="56" fill="hold">
                            <p:stCondLst>
                              <p:cond delay="4000"/>
                            </p:stCondLst>
                            <p:childTnLst>
                              <p:par>
                                <p:cTn id="57" presetID="10"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4500"/>
                            </p:stCondLst>
                            <p:childTnLst>
                              <p:par>
                                <p:cTn id="61" presetID="22" presetClass="entr" presetSubtype="4"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wipe(down)">
                                      <p:cBhvr>
                                        <p:cTn id="63" dur="500"/>
                                        <p:tgtEl>
                                          <p:spTgt spid="32"/>
                                        </p:tgtEl>
                                      </p:cBhvr>
                                    </p:animEffect>
                                  </p:childTnLst>
                                </p:cTn>
                              </p:par>
                            </p:childTnLst>
                          </p:cTn>
                        </p:par>
                        <p:par>
                          <p:cTn id="64" fill="hold">
                            <p:stCondLst>
                              <p:cond delay="5000"/>
                            </p:stCondLst>
                            <p:childTnLst>
                              <p:par>
                                <p:cTn id="65" presetID="10" presetClass="entr" presetSubtype="0"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500"/>
                                        <p:tgtEl>
                                          <p:spTgt spid="31"/>
                                        </p:tgtEl>
                                      </p:cBhvr>
                                    </p:animEffect>
                                  </p:childTnLst>
                                </p:cTn>
                              </p:par>
                            </p:childTnLst>
                          </p:cTn>
                        </p:par>
                        <p:par>
                          <p:cTn id="68" fill="hold">
                            <p:stCondLst>
                              <p:cond delay="5500"/>
                            </p:stCondLst>
                            <p:childTnLst>
                              <p:par>
                                <p:cTn id="69" presetID="22" presetClass="entr" presetSubtype="4" fill="hold"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down)">
                                      <p:cBhvr>
                                        <p:cTn id="71" dur="500"/>
                                        <p:tgtEl>
                                          <p:spTgt spid="33"/>
                                        </p:tgtEl>
                                      </p:cBhvr>
                                    </p:animEffect>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wipe(left)">
                                      <p:cBhvr>
                                        <p:cTn id="75" dur="500"/>
                                        <p:tgtEl>
                                          <p:spTgt spid="7"/>
                                        </p:tgtEl>
                                      </p:cBhvr>
                                    </p:animEffect>
                                  </p:childTnLst>
                                </p:cTn>
                              </p:par>
                            </p:childTnLst>
                          </p:cTn>
                        </p:par>
                        <p:par>
                          <p:cTn id="76" fill="hold">
                            <p:stCondLst>
                              <p:cond delay="6500"/>
                            </p:stCondLst>
                            <p:childTnLst>
                              <p:par>
                                <p:cTn id="77" presetID="3" presetClass="entr" presetSubtype="10" fill="hold" nodeType="after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blinds(horizontal)">
                                      <p:cBhvr>
                                        <p:cTn id="79" dur="500"/>
                                        <p:tgtEl>
                                          <p:spTgt spid="34"/>
                                        </p:tgtEl>
                                      </p:cBhvr>
                                    </p:animEffect>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500" fill="hold"/>
                                        <p:tgtEl>
                                          <p:spTgt spid="22"/>
                                        </p:tgtEl>
                                        <p:attrNameLst>
                                          <p:attrName>ppt_w</p:attrName>
                                        </p:attrNameLst>
                                      </p:cBhvr>
                                      <p:tavLst>
                                        <p:tav tm="0">
                                          <p:val>
                                            <p:fltVal val="0"/>
                                          </p:val>
                                        </p:tav>
                                        <p:tav tm="100000">
                                          <p:val>
                                            <p:strVal val="#ppt_w"/>
                                          </p:val>
                                        </p:tav>
                                      </p:tavLst>
                                    </p:anim>
                                    <p:anim calcmode="lin" valueType="num">
                                      <p:cBhvr>
                                        <p:cTn id="84" dur="500" fill="hold"/>
                                        <p:tgtEl>
                                          <p:spTgt spid="22"/>
                                        </p:tgtEl>
                                        <p:attrNameLst>
                                          <p:attrName>ppt_h</p:attrName>
                                        </p:attrNameLst>
                                      </p:cBhvr>
                                      <p:tavLst>
                                        <p:tav tm="0">
                                          <p:val>
                                            <p:fltVal val="0"/>
                                          </p:val>
                                        </p:tav>
                                        <p:tav tm="100000">
                                          <p:val>
                                            <p:strVal val="#ppt_h"/>
                                          </p:val>
                                        </p:tav>
                                      </p:tavLst>
                                    </p:anim>
                                    <p:animEffect transition="in" filter="fade">
                                      <p:cBhvr>
                                        <p:cTn id="85" dur="500"/>
                                        <p:tgtEl>
                                          <p:spTgt spid="22"/>
                                        </p:tgtEl>
                                      </p:cBhvr>
                                    </p:animEffect>
                                  </p:childTnLst>
                                </p:cTn>
                              </p:par>
                            </p:childTnLst>
                          </p:cTn>
                        </p:par>
                        <p:par>
                          <p:cTn id="86" fill="hold">
                            <p:stCondLst>
                              <p:cond delay="7500"/>
                            </p:stCondLst>
                            <p:childTnLst>
                              <p:par>
                                <p:cTn id="87" presetID="10" presetClass="entr" presetSubtype="0" fill="hold" grpId="0"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fade">
                                      <p:cBhvr>
                                        <p:cTn id="89" dur="500"/>
                                        <p:tgtEl>
                                          <p:spTgt spid="17"/>
                                        </p:tgtEl>
                                      </p:cBhvr>
                                    </p:animEffect>
                                  </p:childTnLst>
                                </p:cTn>
                              </p:par>
                            </p:childTnLst>
                          </p:cTn>
                        </p:par>
                        <p:par>
                          <p:cTn id="90" fill="hold">
                            <p:stCondLst>
                              <p:cond delay="8000"/>
                            </p:stCondLst>
                            <p:childTnLst>
                              <p:par>
                                <p:cTn id="91" presetID="22" presetClass="entr" presetSubtype="4" fill="hold" nodeType="afterEffect">
                                  <p:stCondLst>
                                    <p:cond delay="0"/>
                                  </p:stCondLst>
                                  <p:childTnLst>
                                    <p:set>
                                      <p:cBhvr>
                                        <p:cTn id="92" dur="1" fill="hold">
                                          <p:stCondLst>
                                            <p:cond delay="0"/>
                                          </p:stCondLst>
                                        </p:cTn>
                                        <p:tgtEl>
                                          <p:spTgt spid="46"/>
                                        </p:tgtEl>
                                        <p:attrNameLst>
                                          <p:attrName>style.visibility</p:attrName>
                                        </p:attrNameLst>
                                      </p:cBhvr>
                                      <p:to>
                                        <p:strVal val="visible"/>
                                      </p:to>
                                    </p:set>
                                    <p:animEffect transition="in" filter="wipe(down)">
                                      <p:cBhvr>
                                        <p:cTn id="93" dur="500"/>
                                        <p:tgtEl>
                                          <p:spTgt spid="46"/>
                                        </p:tgtEl>
                                      </p:cBhvr>
                                    </p:animEffect>
                                  </p:childTnLst>
                                </p:cTn>
                              </p:par>
                            </p:childTnLst>
                          </p:cTn>
                        </p:par>
                        <p:par>
                          <p:cTn id="94" fill="hold">
                            <p:stCondLst>
                              <p:cond delay="8500"/>
                            </p:stCondLst>
                            <p:childTnLst>
                              <p:par>
                                <p:cTn id="95" presetID="10" presetClass="entr" presetSubtype="0" fill="hold"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fade">
                                      <p:cBhvr>
                                        <p:cTn id="97" dur="500"/>
                                        <p:tgtEl>
                                          <p:spTgt spid="45"/>
                                        </p:tgtEl>
                                      </p:cBhvr>
                                    </p:animEffect>
                                  </p:childTnLst>
                                </p:cTn>
                              </p:par>
                            </p:childTnLst>
                          </p:cTn>
                        </p:par>
                        <p:par>
                          <p:cTn id="98" fill="hold">
                            <p:stCondLst>
                              <p:cond delay="9000"/>
                            </p:stCondLst>
                            <p:childTnLst>
                              <p:par>
                                <p:cTn id="99" presetID="22" presetClass="entr" presetSubtype="4" fill="hold" nodeType="afterEffect">
                                  <p:stCondLst>
                                    <p:cond delay="0"/>
                                  </p:stCondLst>
                                  <p:childTnLst>
                                    <p:set>
                                      <p:cBhvr>
                                        <p:cTn id="100" dur="1" fill="hold">
                                          <p:stCondLst>
                                            <p:cond delay="0"/>
                                          </p:stCondLst>
                                        </p:cTn>
                                        <p:tgtEl>
                                          <p:spTgt spid="47"/>
                                        </p:tgtEl>
                                        <p:attrNameLst>
                                          <p:attrName>style.visibility</p:attrName>
                                        </p:attrNameLst>
                                      </p:cBhvr>
                                      <p:to>
                                        <p:strVal val="visible"/>
                                      </p:to>
                                    </p:set>
                                    <p:animEffect transition="in" filter="wipe(down)">
                                      <p:cBhvr>
                                        <p:cTn id="101" dur="500"/>
                                        <p:tgtEl>
                                          <p:spTgt spid="47"/>
                                        </p:tgtEl>
                                      </p:cBhvr>
                                    </p:animEffect>
                                  </p:childTnLst>
                                </p:cTn>
                              </p:par>
                            </p:childTnLst>
                          </p:cTn>
                        </p:par>
                        <p:par>
                          <p:cTn id="102" fill="hold">
                            <p:stCondLst>
                              <p:cond delay="9500"/>
                            </p:stCondLst>
                            <p:childTnLst>
                              <p:par>
                                <p:cTn id="103" presetID="53" presetClass="entr" presetSubtype="16" fill="hold"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10000"/>
                            </p:stCondLst>
                            <p:childTnLst>
                              <p:par>
                                <p:cTn id="109" presetID="22" presetClass="entr" presetSubtype="8" fill="hold" nodeType="afterEffect">
                                  <p:stCondLst>
                                    <p:cond delay="0"/>
                                  </p:stCondLst>
                                  <p:childTnLst>
                                    <p:set>
                                      <p:cBhvr>
                                        <p:cTn id="110" dur="1" fill="hold">
                                          <p:stCondLst>
                                            <p:cond delay="0"/>
                                          </p:stCondLst>
                                        </p:cTn>
                                        <p:tgtEl>
                                          <p:spTgt spid="8"/>
                                        </p:tgtEl>
                                        <p:attrNameLst>
                                          <p:attrName>style.visibility</p:attrName>
                                        </p:attrNameLst>
                                      </p:cBhvr>
                                      <p:to>
                                        <p:strVal val="visible"/>
                                      </p:to>
                                    </p:set>
                                    <p:animEffect transition="in" filter="wipe(left)">
                                      <p:cBhvr>
                                        <p:cTn id="111" dur="500"/>
                                        <p:tgtEl>
                                          <p:spTgt spid="8"/>
                                        </p:tgtEl>
                                      </p:cBhvr>
                                    </p:animEffect>
                                  </p:childTnLst>
                                </p:cTn>
                              </p:par>
                            </p:childTnLst>
                          </p:cTn>
                        </p:par>
                        <p:par>
                          <p:cTn id="112" fill="hold">
                            <p:stCondLst>
                              <p:cond delay="10500"/>
                            </p:stCondLst>
                            <p:childTnLst>
                              <p:par>
                                <p:cTn id="113" presetID="53" presetClass="entr" presetSubtype="16" fill="hold" nodeType="afterEffect">
                                  <p:stCondLst>
                                    <p:cond delay="0"/>
                                  </p:stCondLst>
                                  <p:childTnLst>
                                    <p:set>
                                      <p:cBhvr>
                                        <p:cTn id="114" dur="1" fill="hold">
                                          <p:stCondLst>
                                            <p:cond delay="0"/>
                                          </p:stCondLst>
                                        </p:cTn>
                                        <p:tgtEl>
                                          <p:spTgt spid="23"/>
                                        </p:tgtEl>
                                        <p:attrNameLst>
                                          <p:attrName>style.visibility</p:attrName>
                                        </p:attrNameLst>
                                      </p:cBhvr>
                                      <p:to>
                                        <p:strVal val="visible"/>
                                      </p:to>
                                    </p:set>
                                    <p:anim calcmode="lin" valueType="num">
                                      <p:cBhvr>
                                        <p:cTn id="115" dur="500" fill="hold"/>
                                        <p:tgtEl>
                                          <p:spTgt spid="23"/>
                                        </p:tgtEl>
                                        <p:attrNameLst>
                                          <p:attrName>ppt_w</p:attrName>
                                        </p:attrNameLst>
                                      </p:cBhvr>
                                      <p:tavLst>
                                        <p:tav tm="0">
                                          <p:val>
                                            <p:fltVal val="0"/>
                                          </p:val>
                                        </p:tav>
                                        <p:tav tm="100000">
                                          <p:val>
                                            <p:strVal val="#ppt_w"/>
                                          </p:val>
                                        </p:tav>
                                      </p:tavLst>
                                    </p:anim>
                                    <p:anim calcmode="lin" valueType="num">
                                      <p:cBhvr>
                                        <p:cTn id="116" dur="500" fill="hold"/>
                                        <p:tgtEl>
                                          <p:spTgt spid="23"/>
                                        </p:tgtEl>
                                        <p:attrNameLst>
                                          <p:attrName>ppt_h</p:attrName>
                                        </p:attrNameLst>
                                      </p:cBhvr>
                                      <p:tavLst>
                                        <p:tav tm="0">
                                          <p:val>
                                            <p:fltVal val="0"/>
                                          </p:val>
                                        </p:tav>
                                        <p:tav tm="100000">
                                          <p:val>
                                            <p:strVal val="#ppt_h"/>
                                          </p:val>
                                        </p:tav>
                                      </p:tavLst>
                                    </p:anim>
                                    <p:animEffect transition="in" filter="fade">
                                      <p:cBhvr>
                                        <p:cTn id="117" dur="500"/>
                                        <p:tgtEl>
                                          <p:spTgt spid="23"/>
                                        </p:tgtEl>
                                      </p:cBhvr>
                                    </p:animEffect>
                                  </p:childTnLst>
                                </p:cTn>
                              </p:par>
                              <p:par>
                                <p:cTn id="118" presetID="10" presetClass="entr" presetSubtype="0" fill="hold" nodeType="withEffect">
                                  <p:stCondLst>
                                    <p:cond delay="0"/>
                                  </p:stCondLst>
                                  <p:childTnLst>
                                    <p:set>
                                      <p:cBhvr>
                                        <p:cTn id="119" dur="1" fill="hold">
                                          <p:stCondLst>
                                            <p:cond delay="0"/>
                                          </p:stCondLst>
                                        </p:cTn>
                                        <p:tgtEl>
                                          <p:spTgt spid="16"/>
                                        </p:tgtEl>
                                        <p:attrNameLst>
                                          <p:attrName>style.visibility</p:attrName>
                                        </p:attrNameLst>
                                      </p:cBhvr>
                                      <p:to>
                                        <p:strVal val="visible"/>
                                      </p:to>
                                    </p:set>
                                    <p:animEffect transition="in" filter="fade">
                                      <p:cBhvr>
                                        <p:cTn id="120" dur="500"/>
                                        <p:tgtEl>
                                          <p:spTgt spid="16"/>
                                        </p:tgtEl>
                                      </p:cBhvr>
                                    </p:animEffect>
                                  </p:childTnLst>
                                </p:cTn>
                              </p:par>
                            </p:childTnLst>
                          </p:cTn>
                        </p:par>
                        <p:par>
                          <p:cTn id="121" fill="hold">
                            <p:stCondLst>
                              <p:cond delay="11000"/>
                            </p:stCondLst>
                            <p:childTnLst>
                              <p:par>
                                <p:cTn id="122" presetID="22" presetClass="entr" presetSubtype="4" fill="hold"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500"/>
                            </p:stCondLst>
                            <p:childTnLst>
                              <p:par>
                                <p:cTn id="126" presetID="10" presetClass="entr" presetSubtype="0" fill="hold" nodeType="afterEffect">
                                  <p:stCondLst>
                                    <p:cond delay="0"/>
                                  </p:stCondLst>
                                  <p:childTnLst>
                                    <p:set>
                                      <p:cBhvr>
                                        <p:cTn id="127" dur="1" fill="hold">
                                          <p:stCondLst>
                                            <p:cond delay="0"/>
                                          </p:stCondLst>
                                        </p:cTn>
                                        <p:tgtEl>
                                          <p:spTgt spid="48"/>
                                        </p:tgtEl>
                                        <p:attrNameLst>
                                          <p:attrName>style.visibility</p:attrName>
                                        </p:attrNameLst>
                                      </p:cBhvr>
                                      <p:to>
                                        <p:strVal val="visible"/>
                                      </p:to>
                                    </p:set>
                                    <p:animEffect transition="in" filter="fade">
                                      <p:cBhvr>
                                        <p:cTn id="128" dur="500"/>
                                        <p:tgtEl>
                                          <p:spTgt spid="48"/>
                                        </p:tgtEl>
                                      </p:cBhvr>
                                    </p:animEffect>
                                  </p:childTnLst>
                                </p:cTn>
                              </p:par>
                            </p:childTnLst>
                          </p:cTn>
                        </p:par>
                        <p:par>
                          <p:cTn id="129" fill="hold">
                            <p:stCondLst>
                              <p:cond delay="12000"/>
                            </p:stCondLst>
                            <p:childTnLst>
                              <p:par>
                                <p:cTn id="130" presetID="22" presetClass="entr" presetSubtype="4" fill="hold"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down)">
                                      <p:cBhvr>
                                        <p:cTn id="132" dur="500"/>
                                        <p:tgtEl>
                                          <p:spTgt spid="50"/>
                                        </p:tgtEl>
                                      </p:cBhvr>
                                    </p:animEffect>
                                  </p:childTnLst>
                                </p:cTn>
                              </p:par>
                            </p:childTnLst>
                          </p:cTn>
                        </p:par>
                        <p:par>
                          <p:cTn id="133" fill="hold">
                            <p:stCondLst>
                              <p:cond delay="12500"/>
                            </p:stCondLst>
                            <p:childTnLst>
                              <p:par>
                                <p:cTn id="134" presetID="53" presetClass="entr" presetSubtype="16" fill="hold" nodeType="after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childTnLst>
                          </p:cTn>
                        </p:par>
                        <p:par>
                          <p:cTn id="139" fill="hold">
                            <p:stCondLst>
                              <p:cond delay="13000"/>
                            </p:stCondLst>
                            <p:childTnLst>
                              <p:par>
                                <p:cTn id="140" presetID="22" presetClass="entr" presetSubtype="8" fill="hold" nodeType="afterEffect">
                                  <p:stCondLst>
                                    <p:cond delay="0"/>
                                  </p:stCondLst>
                                  <p:childTnLst>
                                    <p:set>
                                      <p:cBhvr>
                                        <p:cTn id="141" dur="1" fill="hold">
                                          <p:stCondLst>
                                            <p:cond delay="0"/>
                                          </p:stCondLst>
                                        </p:cTn>
                                        <p:tgtEl>
                                          <p:spTgt spid="9"/>
                                        </p:tgtEl>
                                        <p:attrNameLst>
                                          <p:attrName>style.visibility</p:attrName>
                                        </p:attrNameLst>
                                      </p:cBhvr>
                                      <p:to>
                                        <p:strVal val="visible"/>
                                      </p:to>
                                    </p:set>
                                    <p:animEffect transition="in" filter="wipe(left)">
                                      <p:cBhvr>
                                        <p:cTn id="142" dur="500"/>
                                        <p:tgtEl>
                                          <p:spTgt spid="9"/>
                                        </p:tgtEl>
                                      </p:cBhvr>
                                    </p:animEffect>
                                  </p:childTnLst>
                                </p:cTn>
                              </p:par>
                            </p:childTnLst>
                          </p:cTn>
                        </p:par>
                        <p:par>
                          <p:cTn id="143" fill="hold">
                            <p:stCondLst>
                              <p:cond delay="13500"/>
                            </p:stCondLst>
                            <p:childTnLst>
                              <p:par>
                                <p:cTn id="144" presetID="53" presetClass="entr" presetSubtype="16" fill="hold" nodeType="afterEffect">
                                  <p:stCondLst>
                                    <p:cond delay="0"/>
                                  </p:stCondLst>
                                  <p:childTnLst>
                                    <p:set>
                                      <p:cBhvr>
                                        <p:cTn id="145" dur="1" fill="hold">
                                          <p:stCondLst>
                                            <p:cond delay="0"/>
                                          </p:stCondLst>
                                        </p:cTn>
                                        <p:tgtEl>
                                          <p:spTgt spid="24"/>
                                        </p:tgtEl>
                                        <p:attrNameLst>
                                          <p:attrName>style.visibility</p:attrName>
                                        </p:attrNameLst>
                                      </p:cBhvr>
                                      <p:to>
                                        <p:strVal val="visible"/>
                                      </p:to>
                                    </p:set>
                                    <p:anim calcmode="lin" valueType="num">
                                      <p:cBhvr>
                                        <p:cTn id="146" dur="500" fill="hold"/>
                                        <p:tgtEl>
                                          <p:spTgt spid="24"/>
                                        </p:tgtEl>
                                        <p:attrNameLst>
                                          <p:attrName>ppt_w</p:attrName>
                                        </p:attrNameLst>
                                      </p:cBhvr>
                                      <p:tavLst>
                                        <p:tav tm="0">
                                          <p:val>
                                            <p:fltVal val="0"/>
                                          </p:val>
                                        </p:tav>
                                        <p:tav tm="100000">
                                          <p:val>
                                            <p:strVal val="#ppt_w"/>
                                          </p:val>
                                        </p:tav>
                                      </p:tavLst>
                                    </p:anim>
                                    <p:anim calcmode="lin" valueType="num">
                                      <p:cBhvr>
                                        <p:cTn id="147" dur="500" fill="hold"/>
                                        <p:tgtEl>
                                          <p:spTgt spid="24"/>
                                        </p:tgtEl>
                                        <p:attrNameLst>
                                          <p:attrName>ppt_h</p:attrName>
                                        </p:attrNameLst>
                                      </p:cBhvr>
                                      <p:tavLst>
                                        <p:tav tm="0">
                                          <p:val>
                                            <p:fltVal val="0"/>
                                          </p:val>
                                        </p:tav>
                                        <p:tav tm="100000">
                                          <p:val>
                                            <p:strVal val="#ppt_h"/>
                                          </p:val>
                                        </p:tav>
                                      </p:tavLst>
                                    </p:anim>
                                    <p:animEffect transition="in" filter="fade">
                                      <p:cBhvr>
                                        <p:cTn id="148" dur="500"/>
                                        <p:tgtEl>
                                          <p:spTgt spid="24"/>
                                        </p:tgtEl>
                                      </p:cBhvr>
                                    </p:animEffect>
                                  </p:childTnLst>
                                </p:cTn>
                              </p:par>
                              <p:par>
                                <p:cTn id="149" presetID="10" presetClass="entr" presetSubtype="0" fill="hold" nodeType="withEffect">
                                  <p:stCondLst>
                                    <p:cond delay="0"/>
                                  </p:stCondLst>
                                  <p:childTnLst>
                                    <p:set>
                                      <p:cBhvr>
                                        <p:cTn id="150" dur="1" fill="hold">
                                          <p:stCondLst>
                                            <p:cond delay="0"/>
                                          </p:stCondLst>
                                        </p:cTn>
                                        <p:tgtEl>
                                          <p:spTgt spid="15"/>
                                        </p:tgtEl>
                                        <p:attrNameLst>
                                          <p:attrName>style.visibility</p:attrName>
                                        </p:attrNameLst>
                                      </p:cBhvr>
                                      <p:to>
                                        <p:strVal val="visible"/>
                                      </p:to>
                                    </p:set>
                                    <p:animEffect transition="in" filter="fade">
                                      <p:cBhvr>
                                        <p:cTn id="151" dur="500"/>
                                        <p:tgtEl>
                                          <p:spTgt spid="15"/>
                                        </p:tgtEl>
                                      </p:cBhvr>
                                    </p:animEffect>
                                  </p:childTnLst>
                                </p:cTn>
                              </p:par>
                            </p:childTnLst>
                          </p:cTn>
                        </p:par>
                        <p:par>
                          <p:cTn id="152" fill="hold">
                            <p:stCondLst>
                              <p:cond delay="14000"/>
                            </p:stCondLst>
                            <p:childTnLst>
                              <p:par>
                                <p:cTn id="153" presetID="22" presetClass="entr" presetSubtype="4" fill="hold" nodeType="afterEffect">
                                  <p:stCondLst>
                                    <p:cond delay="0"/>
                                  </p:stCondLst>
                                  <p:childTnLst>
                                    <p:set>
                                      <p:cBhvr>
                                        <p:cTn id="154" dur="1" fill="hold">
                                          <p:stCondLst>
                                            <p:cond delay="0"/>
                                          </p:stCondLst>
                                        </p:cTn>
                                        <p:tgtEl>
                                          <p:spTgt spid="60"/>
                                        </p:tgtEl>
                                        <p:attrNameLst>
                                          <p:attrName>style.visibility</p:attrName>
                                        </p:attrNameLst>
                                      </p:cBhvr>
                                      <p:to>
                                        <p:strVal val="visible"/>
                                      </p:to>
                                    </p:set>
                                    <p:animEffect transition="in" filter="wipe(down)">
                                      <p:cBhvr>
                                        <p:cTn id="155" dur="500"/>
                                        <p:tgtEl>
                                          <p:spTgt spid="60"/>
                                        </p:tgtEl>
                                      </p:cBhvr>
                                    </p:animEffect>
                                  </p:childTnLst>
                                </p:cTn>
                              </p:par>
                            </p:childTnLst>
                          </p:cTn>
                        </p:par>
                        <p:par>
                          <p:cTn id="156" fill="hold">
                            <p:stCondLst>
                              <p:cond delay="14500"/>
                            </p:stCondLst>
                            <p:childTnLst>
                              <p:par>
                                <p:cTn id="157" presetID="10" presetClass="entr" presetSubtype="0" fill="hold" nodeType="afterEffect">
                                  <p:stCondLst>
                                    <p:cond delay="0"/>
                                  </p:stCondLst>
                                  <p:childTnLst>
                                    <p:set>
                                      <p:cBhvr>
                                        <p:cTn id="158" dur="1" fill="hold">
                                          <p:stCondLst>
                                            <p:cond delay="0"/>
                                          </p:stCondLst>
                                        </p:cTn>
                                        <p:tgtEl>
                                          <p:spTgt spid="59"/>
                                        </p:tgtEl>
                                        <p:attrNameLst>
                                          <p:attrName>style.visibility</p:attrName>
                                        </p:attrNameLst>
                                      </p:cBhvr>
                                      <p:to>
                                        <p:strVal val="visible"/>
                                      </p:to>
                                    </p:set>
                                    <p:animEffect transition="in" filter="fade">
                                      <p:cBhvr>
                                        <p:cTn id="159" dur="500"/>
                                        <p:tgtEl>
                                          <p:spTgt spid="59"/>
                                        </p:tgtEl>
                                      </p:cBhvr>
                                    </p:animEffect>
                                  </p:childTnLst>
                                </p:cTn>
                              </p:par>
                            </p:childTnLst>
                          </p:cTn>
                        </p:par>
                        <p:par>
                          <p:cTn id="160" fill="hold">
                            <p:stCondLst>
                              <p:cond delay="15000"/>
                            </p:stCondLst>
                            <p:childTnLst>
                              <p:par>
                                <p:cTn id="161" presetID="22" presetClass="entr" presetSubtype="4" fill="hold" nodeType="afterEffect">
                                  <p:stCondLst>
                                    <p:cond delay="0"/>
                                  </p:stCondLst>
                                  <p:childTnLst>
                                    <p:set>
                                      <p:cBhvr>
                                        <p:cTn id="162" dur="1" fill="hold">
                                          <p:stCondLst>
                                            <p:cond delay="0"/>
                                          </p:stCondLst>
                                        </p:cTn>
                                        <p:tgtEl>
                                          <p:spTgt spid="61"/>
                                        </p:tgtEl>
                                        <p:attrNameLst>
                                          <p:attrName>style.visibility</p:attrName>
                                        </p:attrNameLst>
                                      </p:cBhvr>
                                      <p:to>
                                        <p:strVal val="visible"/>
                                      </p:to>
                                    </p:set>
                                    <p:animEffect transition="in" filter="wipe(down)">
                                      <p:cBhvr>
                                        <p:cTn id="163" dur="500"/>
                                        <p:tgtEl>
                                          <p:spTgt spid="61"/>
                                        </p:tgtEl>
                                      </p:cBhvr>
                                    </p:animEffect>
                                  </p:childTnLst>
                                </p:cTn>
                              </p:par>
                            </p:childTnLst>
                          </p:cTn>
                        </p:par>
                        <p:par>
                          <p:cTn id="164" fill="hold">
                            <p:stCondLst>
                              <p:cond delay="15500"/>
                            </p:stCondLst>
                            <p:childTnLst>
                              <p:par>
                                <p:cTn id="165" presetID="53" presetClass="entr" presetSubtype="16" fill="hold" nodeType="afterEffect">
                                  <p:stCondLst>
                                    <p:cond delay="0"/>
                                  </p:stCondLst>
                                  <p:childTnLst>
                                    <p:set>
                                      <p:cBhvr>
                                        <p:cTn id="166" dur="1" fill="hold">
                                          <p:stCondLst>
                                            <p:cond delay="0"/>
                                          </p:stCondLst>
                                        </p:cTn>
                                        <p:tgtEl>
                                          <p:spTgt spid="65"/>
                                        </p:tgtEl>
                                        <p:attrNameLst>
                                          <p:attrName>style.visibility</p:attrName>
                                        </p:attrNameLst>
                                      </p:cBhvr>
                                      <p:to>
                                        <p:strVal val="visible"/>
                                      </p:to>
                                    </p:set>
                                    <p:anim calcmode="lin" valueType="num">
                                      <p:cBhvr>
                                        <p:cTn id="167" dur="500" fill="hold"/>
                                        <p:tgtEl>
                                          <p:spTgt spid="65"/>
                                        </p:tgtEl>
                                        <p:attrNameLst>
                                          <p:attrName>ppt_w</p:attrName>
                                        </p:attrNameLst>
                                      </p:cBhvr>
                                      <p:tavLst>
                                        <p:tav tm="0">
                                          <p:val>
                                            <p:fltVal val="0"/>
                                          </p:val>
                                        </p:tav>
                                        <p:tav tm="100000">
                                          <p:val>
                                            <p:strVal val="#ppt_w"/>
                                          </p:val>
                                        </p:tav>
                                      </p:tavLst>
                                    </p:anim>
                                    <p:anim calcmode="lin" valueType="num">
                                      <p:cBhvr>
                                        <p:cTn id="168" dur="500" fill="hold"/>
                                        <p:tgtEl>
                                          <p:spTgt spid="65"/>
                                        </p:tgtEl>
                                        <p:attrNameLst>
                                          <p:attrName>ppt_h</p:attrName>
                                        </p:attrNameLst>
                                      </p:cBhvr>
                                      <p:tavLst>
                                        <p:tav tm="0">
                                          <p:val>
                                            <p:fltVal val="0"/>
                                          </p:val>
                                        </p:tav>
                                        <p:tav tm="100000">
                                          <p:val>
                                            <p:strVal val="#ppt_h"/>
                                          </p:val>
                                        </p:tav>
                                      </p:tavLst>
                                    </p:anim>
                                    <p:animEffect transition="in" filter="fade">
                                      <p:cBhvr>
                                        <p:cTn id="169" dur="500"/>
                                        <p:tgtEl>
                                          <p:spTgt spid="65"/>
                                        </p:tgtEl>
                                      </p:cBhvr>
                                    </p:animEffect>
                                  </p:childTnLst>
                                </p:cTn>
                              </p:par>
                            </p:childTnLst>
                          </p:cTn>
                        </p:par>
                        <p:par>
                          <p:cTn id="170" fill="hold">
                            <p:stCondLst>
                              <p:cond delay="16000"/>
                            </p:stCondLst>
                            <p:childTnLst>
                              <p:par>
                                <p:cTn id="171" presetID="22" presetClass="entr" presetSubtype="8" fill="hold" nodeType="afterEffect">
                                  <p:stCondLst>
                                    <p:cond delay="0"/>
                                  </p:stCondLst>
                                  <p:childTnLst>
                                    <p:set>
                                      <p:cBhvr>
                                        <p:cTn id="172" dur="1" fill="hold">
                                          <p:stCondLst>
                                            <p:cond delay="0"/>
                                          </p:stCondLst>
                                        </p:cTn>
                                        <p:tgtEl>
                                          <p:spTgt spid="11"/>
                                        </p:tgtEl>
                                        <p:attrNameLst>
                                          <p:attrName>style.visibility</p:attrName>
                                        </p:attrNameLst>
                                      </p:cBhvr>
                                      <p:to>
                                        <p:strVal val="visible"/>
                                      </p:to>
                                    </p:set>
                                    <p:animEffect transition="in" filter="wipe(left)">
                                      <p:cBhvr>
                                        <p:cTn id="173" dur="500"/>
                                        <p:tgtEl>
                                          <p:spTgt spid="11"/>
                                        </p:tgtEl>
                                      </p:cBhvr>
                                    </p:animEffect>
                                  </p:childTnLst>
                                </p:cTn>
                              </p:par>
                            </p:childTnLst>
                          </p:cTn>
                        </p:par>
                        <p:par>
                          <p:cTn id="174" fill="hold">
                            <p:stCondLst>
                              <p:cond delay="16500"/>
                            </p:stCondLst>
                            <p:childTnLst>
                              <p:par>
                                <p:cTn id="175" presetID="53" presetClass="entr" presetSubtype="16" fill="hold" nodeType="afterEffect">
                                  <p:stCondLst>
                                    <p:cond delay="0"/>
                                  </p:stCondLst>
                                  <p:childTnLst>
                                    <p:set>
                                      <p:cBhvr>
                                        <p:cTn id="176" dur="1" fill="hold">
                                          <p:stCondLst>
                                            <p:cond delay="0"/>
                                          </p:stCondLst>
                                        </p:cTn>
                                        <p:tgtEl>
                                          <p:spTgt spid="25"/>
                                        </p:tgtEl>
                                        <p:attrNameLst>
                                          <p:attrName>style.visibility</p:attrName>
                                        </p:attrNameLst>
                                      </p:cBhvr>
                                      <p:to>
                                        <p:strVal val="visible"/>
                                      </p:to>
                                    </p:set>
                                    <p:anim calcmode="lin" valueType="num">
                                      <p:cBhvr>
                                        <p:cTn id="177" dur="500" fill="hold"/>
                                        <p:tgtEl>
                                          <p:spTgt spid="25"/>
                                        </p:tgtEl>
                                        <p:attrNameLst>
                                          <p:attrName>ppt_w</p:attrName>
                                        </p:attrNameLst>
                                      </p:cBhvr>
                                      <p:tavLst>
                                        <p:tav tm="0">
                                          <p:val>
                                            <p:fltVal val="0"/>
                                          </p:val>
                                        </p:tav>
                                        <p:tav tm="100000">
                                          <p:val>
                                            <p:strVal val="#ppt_w"/>
                                          </p:val>
                                        </p:tav>
                                      </p:tavLst>
                                    </p:anim>
                                    <p:anim calcmode="lin" valueType="num">
                                      <p:cBhvr>
                                        <p:cTn id="178" dur="500" fill="hold"/>
                                        <p:tgtEl>
                                          <p:spTgt spid="25"/>
                                        </p:tgtEl>
                                        <p:attrNameLst>
                                          <p:attrName>ppt_h</p:attrName>
                                        </p:attrNameLst>
                                      </p:cBhvr>
                                      <p:tavLst>
                                        <p:tav tm="0">
                                          <p:val>
                                            <p:fltVal val="0"/>
                                          </p:val>
                                        </p:tav>
                                        <p:tav tm="100000">
                                          <p:val>
                                            <p:strVal val="#ppt_h"/>
                                          </p:val>
                                        </p:tav>
                                      </p:tavLst>
                                    </p:anim>
                                    <p:animEffect transition="in" filter="fade">
                                      <p:cBhvr>
                                        <p:cTn id="179" dur="500"/>
                                        <p:tgtEl>
                                          <p:spTgt spid="25"/>
                                        </p:tgtEl>
                                      </p:cBhvr>
                                    </p:animEffect>
                                  </p:childTnLst>
                                </p:cTn>
                              </p:par>
                              <p:par>
                                <p:cTn id="180" presetID="10" presetClass="entr" presetSubtype="0" fill="hold" nodeType="withEffect">
                                  <p:stCondLst>
                                    <p:cond delay="0"/>
                                  </p:stCondLst>
                                  <p:childTnLst>
                                    <p:set>
                                      <p:cBhvr>
                                        <p:cTn id="181" dur="1" fill="hold">
                                          <p:stCondLst>
                                            <p:cond delay="0"/>
                                          </p:stCondLst>
                                        </p:cTn>
                                        <p:tgtEl>
                                          <p:spTgt spid="14"/>
                                        </p:tgtEl>
                                        <p:attrNameLst>
                                          <p:attrName>style.visibility</p:attrName>
                                        </p:attrNameLst>
                                      </p:cBhvr>
                                      <p:to>
                                        <p:strVal val="visible"/>
                                      </p:to>
                                    </p:set>
                                    <p:animEffect transition="in" filter="fade">
                                      <p:cBhvr>
                                        <p:cTn id="182" dur="500"/>
                                        <p:tgtEl>
                                          <p:spTgt spid="14"/>
                                        </p:tgtEl>
                                      </p:cBhvr>
                                    </p:animEffect>
                                  </p:childTnLst>
                                </p:cTn>
                              </p:par>
                            </p:childTnLst>
                          </p:cTn>
                        </p:par>
                        <p:par>
                          <p:cTn id="183" fill="hold">
                            <p:stCondLst>
                              <p:cond delay="17000"/>
                            </p:stCondLst>
                            <p:childTnLst>
                              <p:par>
                                <p:cTn id="184" presetID="22" presetClass="entr" presetSubtype="4" fill="hold" nodeType="afterEffect">
                                  <p:stCondLst>
                                    <p:cond delay="0"/>
                                  </p:stCondLst>
                                  <p:childTnLst>
                                    <p:set>
                                      <p:cBhvr>
                                        <p:cTn id="185" dur="1" fill="hold">
                                          <p:stCondLst>
                                            <p:cond delay="0"/>
                                          </p:stCondLst>
                                        </p:cTn>
                                        <p:tgtEl>
                                          <p:spTgt spid="63"/>
                                        </p:tgtEl>
                                        <p:attrNameLst>
                                          <p:attrName>style.visibility</p:attrName>
                                        </p:attrNameLst>
                                      </p:cBhvr>
                                      <p:to>
                                        <p:strVal val="visible"/>
                                      </p:to>
                                    </p:set>
                                    <p:animEffect transition="in" filter="wipe(down)">
                                      <p:cBhvr>
                                        <p:cTn id="186" dur="500"/>
                                        <p:tgtEl>
                                          <p:spTgt spid="63"/>
                                        </p:tgtEl>
                                      </p:cBhvr>
                                    </p:animEffect>
                                  </p:childTnLst>
                                </p:cTn>
                              </p:par>
                            </p:childTnLst>
                          </p:cTn>
                        </p:par>
                        <p:par>
                          <p:cTn id="187" fill="hold">
                            <p:stCondLst>
                              <p:cond delay="17500"/>
                            </p:stCondLst>
                            <p:childTnLst>
                              <p:par>
                                <p:cTn id="188" presetID="10" presetClass="entr" presetSubtype="0" fill="hold" nodeType="afterEffect">
                                  <p:stCondLst>
                                    <p:cond delay="0"/>
                                  </p:stCondLst>
                                  <p:childTnLst>
                                    <p:set>
                                      <p:cBhvr>
                                        <p:cTn id="189" dur="1" fill="hold">
                                          <p:stCondLst>
                                            <p:cond delay="0"/>
                                          </p:stCondLst>
                                        </p:cTn>
                                        <p:tgtEl>
                                          <p:spTgt spid="62"/>
                                        </p:tgtEl>
                                        <p:attrNameLst>
                                          <p:attrName>style.visibility</p:attrName>
                                        </p:attrNameLst>
                                      </p:cBhvr>
                                      <p:to>
                                        <p:strVal val="visible"/>
                                      </p:to>
                                    </p:set>
                                    <p:animEffect transition="in" filter="fade">
                                      <p:cBhvr>
                                        <p:cTn id="190" dur="500"/>
                                        <p:tgtEl>
                                          <p:spTgt spid="62"/>
                                        </p:tgtEl>
                                      </p:cBhvr>
                                    </p:animEffect>
                                  </p:childTnLst>
                                </p:cTn>
                              </p:par>
                            </p:childTnLst>
                          </p:cTn>
                        </p:par>
                        <p:par>
                          <p:cTn id="191" fill="hold">
                            <p:stCondLst>
                              <p:cond delay="18000"/>
                            </p:stCondLst>
                            <p:childTnLst>
                              <p:par>
                                <p:cTn id="192" presetID="22" presetClass="entr" presetSubtype="4" fill="hold" nodeType="afterEffect">
                                  <p:stCondLst>
                                    <p:cond delay="0"/>
                                  </p:stCondLst>
                                  <p:childTnLst>
                                    <p:set>
                                      <p:cBhvr>
                                        <p:cTn id="193" dur="1" fill="hold">
                                          <p:stCondLst>
                                            <p:cond delay="0"/>
                                          </p:stCondLst>
                                        </p:cTn>
                                        <p:tgtEl>
                                          <p:spTgt spid="64"/>
                                        </p:tgtEl>
                                        <p:attrNameLst>
                                          <p:attrName>style.visibility</p:attrName>
                                        </p:attrNameLst>
                                      </p:cBhvr>
                                      <p:to>
                                        <p:strVal val="visible"/>
                                      </p:to>
                                    </p:set>
                                    <p:animEffect transition="in" filter="wipe(down)">
                                      <p:cBhvr>
                                        <p:cTn id="194" dur="500"/>
                                        <p:tgtEl>
                                          <p:spTgt spid="64"/>
                                        </p:tgtEl>
                                      </p:cBhvr>
                                    </p:animEffect>
                                  </p:childTnLst>
                                </p:cTn>
                              </p:par>
                            </p:childTnLst>
                          </p:cTn>
                        </p:par>
                        <p:par>
                          <p:cTn id="195" fill="hold">
                            <p:stCondLst>
                              <p:cond delay="18500"/>
                            </p:stCondLst>
                            <p:childTnLst>
                              <p:par>
                                <p:cTn id="196" presetID="53" presetClass="entr" presetSubtype="16" fill="hold" nodeType="afterEffect">
                                  <p:stCondLst>
                                    <p:cond delay="0"/>
                                  </p:stCondLst>
                                  <p:childTnLst>
                                    <p:set>
                                      <p:cBhvr>
                                        <p:cTn id="197" dur="1" fill="hold">
                                          <p:stCondLst>
                                            <p:cond delay="0"/>
                                          </p:stCondLst>
                                        </p:cTn>
                                        <p:tgtEl>
                                          <p:spTgt spid="70"/>
                                        </p:tgtEl>
                                        <p:attrNameLst>
                                          <p:attrName>style.visibility</p:attrName>
                                        </p:attrNameLst>
                                      </p:cBhvr>
                                      <p:to>
                                        <p:strVal val="visible"/>
                                      </p:to>
                                    </p:set>
                                    <p:anim calcmode="lin" valueType="num">
                                      <p:cBhvr>
                                        <p:cTn id="198" dur="500" fill="hold"/>
                                        <p:tgtEl>
                                          <p:spTgt spid="70"/>
                                        </p:tgtEl>
                                        <p:attrNameLst>
                                          <p:attrName>ppt_w</p:attrName>
                                        </p:attrNameLst>
                                      </p:cBhvr>
                                      <p:tavLst>
                                        <p:tav tm="0">
                                          <p:val>
                                            <p:fltVal val="0"/>
                                          </p:val>
                                        </p:tav>
                                        <p:tav tm="100000">
                                          <p:val>
                                            <p:strVal val="#ppt_w"/>
                                          </p:val>
                                        </p:tav>
                                      </p:tavLst>
                                    </p:anim>
                                    <p:anim calcmode="lin" valueType="num">
                                      <p:cBhvr>
                                        <p:cTn id="199" dur="500" fill="hold"/>
                                        <p:tgtEl>
                                          <p:spTgt spid="70"/>
                                        </p:tgtEl>
                                        <p:attrNameLst>
                                          <p:attrName>ppt_h</p:attrName>
                                        </p:attrNameLst>
                                      </p:cBhvr>
                                      <p:tavLst>
                                        <p:tav tm="0">
                                          <p:val>
                                            <p:fltVal val="0"/>
                                          </p:val>
                                        </p:tav>
                                        <p:tav tm="100000">
                                          <p:val>
                                            <p:strVal val="#ppt_h"/>
                                          </p:val>
                                        </p:tav>
                                      </p:tavLst>
                                    </p:anim>
                                    <p:animEffect transition="in" filter="fade">
                                      <p:cBhvr>
                                        <p:cTn id="200" dur="500"/>
                                        <p:tgtEl>
                                          <p:spTgt spid="70"/>
                                        </p:tgtEl>
                                      </p:cBhvr>
                                    </p:animEffect>
                                  </p:childTnLst>
                                </p:cTn>
                              </p:par>
                            </p:childTnLst>
                          </p:cTn>
                        </p:par>
                        <p:par>
                          <p:cTn id="201" fill="hold">
                            <p:stCondLst>
                              <p:cond delay="19000"/>
                            </p:stCondLst>
                            <p:childTnLst>
                              <p:par>
                                <p:cTn id="202" presetID="22" presetClass="entr" presetSubtype="8" fill="hold" nodeType="afterEffect">
                                  <p:stCondLst>
                                    <p:cond delay="0"/>
                                  </p:stCondLst>
                                  <p:childTnLst>
                                    <p:set>
                                      <p:cBhvr>
                                        <p:cTn id="203" dur="1" fill="hold">
                                          <p:stCondLst>
                                            <p:cond delay="0"/>
                                          </p:stCondLst>
                                        </p:cTn>
                                        <p:tgtEl>
                                          <p:spTgt spid="10"/>
                                        </p:tgtEl>
                                        <p:attrNameLst>
                                          <p:attrName>style.visibility</p:attrName>
                                        </p:attrNameLst>
                                      </p:cBhvr>
                                      <p:to>
                                        <p:strVal val="visible"/>
                                      </p:to>
                                    </p:set>
                                    <p:animEffect transition="in" filter="wipe(left)">
                                      <p:cBhvr>
                                        <p:cTn id="20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p:cNvGrpSpPr/>
          <p:nvPr/>
        </p:nvGrpSpPr>
        <p:grpSpPr bwMode="auto">
          <a:xfrm>
            <a:off x="250825" y="447675"/>
            <a:ext cx="8713788" cy="4926013"/>
            <a:chOff x="242046" y="-360907"/>
            <a:chExt cx="11933266" cy="7072847"/>
          </a:xfrm>
        </p:grpSpPr>
        <p:sp>
          <p:nvSpPr>
            <p:cNvPr id="5" name="圆角矩形 4"/>
            <p:cNvSpPr/>
            <p:nvPr/>
          </p:nvSpPr>
          <p:spPr>
            <a:xfrm>
              <a:off x="242046" y="-360907"/>
              <a:ext cx="11789780" cy="2479941"/>
            </a:xfrm>
            <a:prstGeom prst="roundRect">
              <a:avLst/>
            </a:prstGeom>
            <a:gradFill rotWithShape="1">
              <a:gsLst>
                <a:gs pos="0">
                  <a:srgbClr val="5762B7">
                    <a:satMod val="103000"/>
                    <a:lumMod val="102000"/>
                    <a:tint val="94000"/>
                  </a:srgbClr>
                </a:gs>
                <a:gs pos="50000">
                  <a:srgbClr val="5762B7">
                    <a:satMod val="110000"/>
                    <a:lumMod val="100000"/>
                    <a:shade val="100000"/>
                  </a:srgbClr>
                </a:gs>
                <a:gs pos="100000">
                  <a:srgbClr val="5762B7">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anchor="ctr"/>
            <a:lstStyle/>
            <a:p>
              <a:pPr algn="ctr" defTabSz="1096645">
                <a:defRPr/>
              </a:pPr>
              <a:r>
                <a:rPr lang="en-US" altLang="zh-CN" sz="2800" b="1">
                  <a:solidFill>
                    <a:srgbClr val="FFFFFF"/>
                  </a:solidFill>
                  <a:latin typeface="微软雅黑" panose="020B0503020204020204" pitchFamily="34" charset="-122"/>
                  <a:ea typeface="微软雅黑" panose="020B0503020204020204" pitchFamily="34" charset="-122"/>
                </a:rPr>
                <a:t>2018</a:t>
              </a:r>
              <a:r>
                <a:rPr lang="zh-CN" altLang="en-US" sz="2800" b="1">
                  <a:solidFill>
                    <a:srgbClr val="FFFFFF"/>
                  </a:solidFill>
                  <a:latin typeface="微软雅黑" panose="020B0503020204020204" pitchFamily="34" charset="-122"/>
                  <a:ea typeface="微软雅黑" panose="020B0503020204020204" pitchFamily="34" charset="-122"/>
                </a:rPr>
                <a:t>年起北京中考考试方案</a:t>
              </a:r>
            </a:p>
            <a:p>
              <a:pPr algn="ctr" defTabSz="1096645">
                <a:defRPr/>
              </a:pPr>
              <a:r>
                <a:rPr lang="zh-CN" altLang="en-US" sz="2800" b="1">
                  <a:solidFill>
                    <a:srgbClr val="FFFFFF"/>
                  </a:solidFill>
                  <a:latin typeface="微软雅黑" panose="020B0503020204020204" pitchFamily="34" charset="-122"/>
                  <a:ea typeface="微软雅黑" panose="020B0503020204020204" pitchFamily="34" charset="-122"/>
                </a:rPr>
                <a:t>总分</a:t>
              </a:r>
              <a:r>
                <a:rPr lang="en-US" altLang="zh-CN" sz="2800" b="1">
                  <a:solidFill>
                    <a:srgbClr val="FFFFFF"/>
                  </a:solidFill>
                  <a:latin typeface="微软雅黑" panose="020B0503020204020204" pitchFamily="34" charset="-122"/>
                  <a:ea typeface="微软雅黑" panose="020B0503020204020204" pitchFamily="34" charset="-122"/>
                </a:rPr>
                <a:t>580</a:t>
              </a:r>
              <a:r>
                <a:rPr lang="zh-CN" altLang="en-US" sz="2800" b="1">
                  <a:solidFill>
                    <a:srgbClr val="FFFFFF"/>
                  </a:solidFill>
                  <a:latin typeface="微软雅黑" panose="020B0503020204020204" pitchFamily="34" charset="-122"/>
                  <a:ea typeface="微软雅黑" panose="020B0503020204020204" pitchFamily="34" charset="-122"/>
                </a:rPr>
                <a:t>分（不含加分）</a:t>
              </a:r>
            </a:p>
          </p:txBody>
        </p:sp>
        <p:sp>
          <p:nvSpPr>
            <p:cNvPr id="6" name="圆角矩形 5"/>
            <p:cNvSpPr/>
            <p:nvPr/>
          </p:nvSpPr>
          <p:spPr>
            <a:xfrm>
              <a:off x="242046" y="2289986"/>
              <a:ext cx="3804557" cy="1344821"/>
            </a:xfrm>
            <a:prstGeom prst="roundRect">
              <a:avLst/>
            </a:prstGeom>
            <a:solidFill>
              <a:srgbClr val="FF6600"/>
            </a:solidFill>
            <a:ln>
              <a:noFill/>
            </a:ln>
            <a:effectLst>
              <a:outerShdw blurRad="57150" dist="19050" dir="5400000" algn="ctr" rotWithShape="0">
                <a:srgbClr val="000000">
                  <a:alpha val="63000"/>
                </a:srgbClr>
              </a:outerShdw>
            </a:effectLst>
          </p:spPr>
          <p:txBody>
            <a:bodyPr anchor="ctr"/>
            <a:lstStyle/>
            <a:p>
              <a:pPr algn="ctr" defTabSz="1097280">
                <a:defRPr/>
              </a:pPr>
              <a:r>
                <a:rPr lang="zh-CN" altLang="en-US" b="1" kern="0" dirty="0">
                  <a:solidFill>
                    <a:srgbClr val="FFFFFF"/>
                  </a:solidFill>
                  <a:latin typeface="微软雅黑" panose="020B0503020204020204" pitchFamily="34" charset="-122"/>
                  <a:ea typeface="微软雅黑" panose="020B0503020204020204" pitchFamily="34" charset="-122"/>
                </a:rPr>
                <a:t>必考科目</a:t>
              </a:r>
              <a:endParaRPr lang="en-US" altLang="zh-CN" b="1" kern="0" dirty="0">
                <a:solidFill>
                  <a:srgbClr val="FFFFFF"/>
                </a:solidFill>
                <a:latin typeface="微软雅黑" panose="020B0503020204020204" pitchFamily="34" charset="-122"/>
                <a:ea typeface="微软雅黑" panose="020B0503020204020204" pitchFamily="34" charset="-122"/>
              </a:endParaRPr>
            </a:p>
            <a:p>
              <a:pPr algn="ctr" defTabSz="1097280">
                <a:defRPr/>
              </a:pPr>
              <a:r>
                <a:rPr lang="en-US" altLang="zh-CN" b="1" kern="0" dirty="0">
                  <a:solidFill>
                    <a:srgbClr val="FFFFFF"/>
                  </a:solidFill>
                  <a:latin typeface="微软雅黑" panose="020B0503020204020204" pitchFamily="34" charset="-122"/>
                  <a:ea typeface="微软雅黑" panose="020B0503020204020204" pitchFamily="34" charset="-122"/>
                </a:rPr>
                <a:t>3</a:t>
              </a:r>
              <a:r>
                <a:rPr lang="zh-CN" altLang="en-US" b="1" kern="0" dirty="0">
                  <a:solidFill>
                    <a:srgbClr val="FFFFFF"/>
                  </a:solidFill>
                  <a:latin typeface="微软雅黑" panose="020B0503020204020204" pitchFamily="34" charset="-122"/>
                  <a:ea typeface="微软雅黑" panose="020B0503020204020204" pitchFamily="34" charset="-122"/>
                </a:rPr>
                <a:t>科</a:t>
              </a:r>
            </a:p>
          </p:txBody>
        </p:sp>
        <p:sp>
          <p:nvSpPr>
            <p:cNvPr id="7" name="圆角矩形 6"/>
            <p:cNvSpPr/>
            <p:nvPr/>
          </p:nvSpPr>
          <p:spPr>
            <a:xfrm>
              <a:off x="242046" y="3808039"/>
              <a:ext cx="1158760" cy="2903901"/>
            </a:xfrm>
            <a:prstGeom prst="roundRect">
              <a:avLst/>
            </a:prstGeom>
            <a:solidFill>
              <a:srgbClr val="FF6600"/>
            </a:solidFill>
            <a:ln>
              <a:noFill/>
            </a:ln>
            <a:effectLst>
              <a:outerShdw blurRad="57150" dist="19050" dir="5400000" algn="ctr" rotWithShape="0">
                <a:srgbClr val="000000">
                  <a:alpha val="63000"/>
                </a:srgbClr>
              </a:outerShdw>
            </a:effectLst>
          </p:spPr>
          <p:txBody>
            <a:bodyPr anchor="ctr"/>
            <a:lstStyle/>
            <a:p>
              <a:pPr algn="ctr" defTabSz="1097280">
                <a:defRPr/>
              </a:pPr>
              <a:r>
                <a:rPr lang="zh-CN" altLang="en-US" b="1" kern="0" dirty="0">
                  <a:solidFill>
                    <a:srgbClr val="FFFFFF"/>
                  </a:solidFill>
                  <a:latin typeface="微软雅黑" panose="020B0503020204020204" pitchFamily="34" charset="-122"/>
                  <a:ea typeface="微软雅黑" panose="020B0503020204020204" pitchFamily="34" charset="-122"/>
                </a:rPr>
                <a:t>语文</a:t>
              </a:r>
              <a:endParaRPr lang="en-US" altLang="zh-CN" b="1" kern="0" dirty="0">
                <a:solidFill>
                  <a:srgbClr val="FFFFFF"/>
                </a:solidFill>
                <a:latin typeface="微软雅黑" panose="020B0503020204020204" pitchFamily="34" charset="-122"/>
                <a:ea typeface="微软雅黑" panose="020B0503020204020204" pitchFamily="34" charset="-122"/>
              </a:endParaRPr>
            </a:p>
            <a:p>
              <a:pPr algn="ctr" defTabSz="1097280">
                <a:defRPr/>
              </a:pPr>
              <a:r>
                <a:rPr lang="en-US" altLang="zh-CN" b="1" kern="0" dirty="0">
                  <a:solidFill>
                    <a:srgbClr val="FFFFFF"/>
                  </a:solidFill>
                  <a:latin typeface="微软雅黑" panose="020B0503020204020204" pitchFamily="34" charset="-122"/>
                  <a:ea typeface="微软雅黑" panose="020B0503020204020204" pitchFamily="34" charset="-122"/>
                </a:rPr>
                <a:t>100</a:t>
              </a:r>
              <a:r>
                <a:rPr lang="zh-CN" altLang="en-US" b="1" kern="0" dirty="0">
                  <a:solidFill>
                    <a:srgbClr val="FFFFFF"/>
                  </a:solidFill>
                  <a:latin typeface="微软雅黑" panose="020B0503020204020204" pitchFamily="34" charset="-122"/>
                  <a:ea typeface="微软雅黑" panose="020B0503020204020204" pitchFamily="34" charset="-122"/>
                </a:rPr>
                <a:t>分</a:t>
              </a:r>
            </a:p>
          </p:txBody>
        </p:sp>
        <p:sp>
          <p:nvSpPr>
            <p:cNvPr id="8" name="圆角矩形 7"/>
            <p:cNvSpPr/>
            <p:nvPr/>
          </p:nvSpPr>
          <p:spPr>
            <a:xfrm>
              <a:off x="1546466" y="3808039"/>
              <a:ext cx="1163108" cy="2903901"/>
            </a:xfrm>
            <a:prstGeom prst="roundRect">
              <a:avLst/>
            </a:prstGeom>
            <a:solidFill>
              <a:srgbClr val="FF6600"/>
            </a:solidFill>
            <a:ln>
              <a:noFill/>
            </a:ln>
            <a:effectLst>
              <a:outerShdw blurRad="57150" dist="19050" dir="5400000" algn="ctr" rotWithShape="0">
                <a:srgbClr val="000000">
                  <a:alpha val="63000"/>
                </a:srgbClr>
              </a:outerShdw>
            </a:effectLst>
          </p:spPr>
          <p:txBody>
            <a:bodyPr anchor="ctr"/>
            <a:lstStyle/>
            <a:p>
              <a:pPr algn="ctr" defTabSz="1097280">
                <a:defRPr/>
              </a:pPr>
              <a:r>
                <a:rPr lang="zh-CN" altLang="en-US" b="1" kern="0" dirty="0">
                  <a:solidFill>
                    <a:srgbClr val="FFFFFF"/>
                  </a:solidFill>
                  <a:latin typeface="微软雅黑" panose="020B0503020204020204" pitchFamily="34" charset="-122"/>
                  <a:ea typeface="微软雅黑" panose="020B0503020204020204" pitchFamily="34" charset="-122"/>
                </a:rPr>
                <a:t>数学</a:t>
              </a:r>
              <a:endParaRPr lang="en-US" altLang="zh-CN" b="1" kern="0" dirty="0">
                <a:solidFill>
                  <a:srgbClr val="FFFFFF"/>
                </a:solidFill>
                <a:latin typeface="微软雅黑" panose="020B0503020204020204" pitchFamily="34" charset="-122"/>
                <a:ea typeface="微软雅黑" panose="020B0503020204020204" pitchFamily="34" charset="-122"/>
              </a:endParaRPr>
            </a:p>
            <a:p>
              <a:pPr algn="ctr" defTabSz="1097280">
                <a:defRPr/>
              </a:pPr>
              <a:r>
                <a:rPr lang="en-US" altLang="zh-CN" b="1" kern="0" dirty="0">
                  <a:solidFill>
                    <a:srgbClr val="FFFFFF"/>
                  </a:solidFill>
                  <a:latin typeface="微软雅黑" panose="020B0503020204020204" pitchFamily="34" charset="-122"/>
                  <a:ea typeface="微软雅黑" panose="020B0503020204020204" pitchFamily="34" charset="-122"/>
                </a:rPr>
                <a:t>100</a:t>
              </a:r>
              <a:r>
                <a:rPr lang="zh-CN" altLang="en-US" b="1" kern="0" dirty="0">
                  <a:solidFill>
                    <a:srgbClr val="FFFFFF"/>
                  </a:solidFill>
                  <a:latin typeface="微软雅黑" panose="020B0503020204020204" pitchFamily="34" charset="-122"/>
                  <a:ea typeface="微软雅黑" panose="020B0503020204020204" pitchFamily="34" charset="-122"/>
                </a:rPr>
                <a:t>分</a:t>
              </a:r>
            </a:p>
          </p:txBody>
        </p:sp>
        <p:sp>
          <p:nvSpPr>
            <p:cNvPr id="9" name="圆角矩形 8"/>
            <p:cNvSpPr/>
            <p:nvPr/>
          </p:nvSpPr>
          <p:spPr>
            <a:xfrm>
              <a:off x="2887844" y="3808039"/>
              <a:ext cx="1158759" cy="2903901"/>
            </a:xfrm>
            <a:prstGeom prst="roundRect">
              <a:avLst/>
            </a:prstGeom>
            <a:solidFill>
              <a:srgbClr val="FF6600"/>
            </a:solidFill>
            <a:ln>
              <a:noFill/>
            </a:ln>
            <a:effectLst>
              <a:outerShdw blurRad="57150" dist="19050" dir="5400000" algn="ctr" rotWithShape="0">
                <a:srgbClr val="000000">
                  <a:alpha val="63000"/>
                </a:srgbClr>
              </a:outerShdw>
            </a:effectLst>
          </p:spPr>
          <p:txBody>
            <a:bodyPr lIns="0" tIns="0" rIns="0" bIns="0" anchor="ctr"/>
            <a:lstStyle/>
            <a:p>
              <a:pPr algn="ctr" defTabSz="1097280">
                <a:defRPr/>
              </a:pPr>
              <a:r>
                <a:rPr lang="zh-CN" altLang="en-US" b="1" kern="0" dirty="0">
                  <a:solidFill>
                    <a:srgbClr val="FFFFFF"/>
                  </a:solidFill>
                  <a:latin typeface="微软雅黑" panose="020B0503020204020204" pitchFamily="34" charset="-122"/>
                  <a:ea typeface="微软雅黑" panose="020B0503020204020204" pitchFamily="34" charset="-122"/>
                </a:rPr>
                <a:t>英语</a:t>
              </a:r>
              <a:endParaRPr lang="en-US" altLang="zh-CN" b="1" kern="0" dirty="0">
                <a:solidFill>
                  <a:srgbClr val="FFFFFF"/>
                </a:solidFill>
                <a:latin typeface="微软雅黑" panose="020B0503020204020204" pitchFamily="34" charset="-122"/>
                <a:ea typeface="微软雅黑" panose="020B0503020204020204" pitchFamily="34" charset="-122"/>
              </a:endParaRPr>
            </a:p>
            <a:p>
              <a:pPr algn="ctr" defTabSz="1097280">
                <a:defRPr/>
              </a:pPr>
              <a:r>
                <a:rPr lang="en-US" altLang="zh-CN" b="1" kern="0" dirty="0">
                  <a:solidFill>
                    <a:srgbClr val="FFFFFF"/>
                  </a:solidFill>
                  <a:latin typeface="微软雅黑" panose="020B0503020204020204" pitchFamily="34" charset="-122"/>
                  <a:ea typeface="微软雅黑" panose="020B0503020204020204" pitchFamily="34" charset="-122"/>
                </a:rPr>
                <a:t>100</a:t>
              </a:r>
              <a:r>
                <a:rPr lang="zh-CN" altLang="en-US" b="1" kern="0" dirty="0">
                  <a:solidFill>
                    <a:srgbClr val="FFFFFF"/>
                  </a:solidFill>
                  <a:latin typeface="微软雅黑" panose="020B0503020204020204" pitchFamily="34" charset="-122"/>
                  <a:ea typeface="微软雅黑" panose="020B0503020204020204" pitchFamily="34" charset="-122"/>
                </a:rPr>
                <a:t>分</a:t>
              </a:r>
              <a:endParaRPr lang="en-US" altLang="zh-CN" b="1" kern="0" dirty="0">
                <a:solidFill>
                  <a:srgbClr val="FFFFFF"/>
                </a:solidFill>
                <a:latin typeface="微软雅黑" panose="020B0503020204020204" pitchFamily="34" charset="-122"/>
                <a:ea typeface="微软雅黑" panose="020B0503020204020204" pitchFamily="34" charset="-122"/>
              </a:endParaRPr>
            </a:p>
            <a:p>
              <a:pPr algn="ctr" defTabSz="1097280">
                <a:defRPr/>
              </a:pPr>
              <a:r>
                <a:rPr lang="zh-CN" altLang="en-US" b="1" kern="0" dirty="0">
                  <a:solidFill>
                    <a:srgbClr val="FFFFFF"/>
                  </a:solidFill>
                  <a:latin typeface="微软雅黑" panose="020B0503020204020204" pitchFamily="34" charset="-122"/>
                  <a:ea typeface="微软雅黑" panose="020B0503020204020204" pitchFamily="34" charset="-122"/>
                </a:rPr>
                <a:t>含听力</a:t>
              </a:r>
              <a:endParaRPr lang="en-US" altLang="zh-CN" b="1" kern="0" dirty="0">
                <a:solidFill>
                  <a:srgbClr val="FFFFFF"/>
                </a:solidFill>
                <a:latin typeface="微软雅黑" panose="020B0503020204020204" pitchFamily="34" charset="-122"/>
                <a:ea typeface="微软雅黑" panose="020B0503020204020204" pitchFamily="34" charset="-122"/>
              </a:endParaRPr>
            </a:p>
            <a:p>
              <a:pPr algn="ctr" defTabSz="1097280">
                <a:defRPr/>
              </a:pPr>
              <a:r>
                <a:rPr lang="zh-CN" altLang="en-US" b="1" kern="0" dirty="0">
                  <a:solidFill>
                    <a:srgbClr val="FFFFFF"/>
                  </a:solidFill>
                  <a:latin typeface="微软雅黑" panose="020B0503020204020204" pitchFamily="34" charset="-122"/>
                  <a:ea typeface="微软雅黑" panose="020B0503020204020204" pitchFamily="34" charset="-122"/>
                </a:rPr>
                <a:t>口语</a:t>
              </a:r>
              <a:endParaRPr lang="en-US" altLang="zh-CN" b="1" kern="0" dirty="0">
                <a:solidFill>
                  <a:srgbClr val="FFFFFF"/>
                </a:solidFill>
                <a:latin typeface="微软雅黑" panose="020B0503020204020204" pitchFamily="34" charset="-122"/>
                <a:ea typeface="微软雅黑" panose="020B0503020204020204" pitchFamily="34" charset="-122"/>
              </a:endParaRPr>
            </a:p>
            <a:p>
              <a:pPr algn="ctr" defTabSz="1097280">
                <a:defRPr/>
              </a:pPr>
              <a:r>
                <a:rPr lang="en-US" altLang="zh-CN" b="1" kern="0" dirty="0">
                  <a:solidFill>
                    <a:srgbClr val="FFFFFF"/>
                  </a:solidFill>
                  <a:latin typeface="微软雅黑" panose="020B0503020204020204" pitchFamily="34" charset="-122"/>
                  <a:ea typeface="微软雅黑" panose="020B0503020204020204" pitchFamily="34" charset="-122"/>
                </a:rPr>
                <a:t>40</a:t>
              </a:r>
              <a:r>
                <a:rPr lang="zh-CN" altLang="en-US" b="1" kern="0" dirty="0">
                  <a:solidFill>
                    <a:srgbClr val="FFFFFF"/>
                  </a:solidFill>
                  <a:latin typeface="微软雅黑" panose="020B0503020204020204" pitchFamily="34" charset="-122"/>
                  <a:ea typeface="微软雅黑" panose="020B0503020204020204" pitchFamily="34" charset="-122"/>
                </a:rPr>
                <a:t>分</a:t>
              </a:r>
            </a:p>
          </p:txBody>
        </p:sp>
        <p:sp>
          <p:nvSpPr>
            <p:cNvPr id="10" name="圆角矩形 9"/>
            <p:cNvSpPr/>
            <p:nvPr/>
          </p:nvSpPr>
          <p:spPr>
            <a:xfrm>
              <a:off x="4216178" y="2289986"/>
              <a:ext cx="6478617" cy="1344821"/>
            </a:xfrm>
            <a:prstGeom prst="roundRect">
              <a:avLst/>
            </a:prstGeom>
            <a:gradFill rotWithShape="1">
              <a:gsLst>
                <a:gs pos="0">
                  <a:srgbClr val="884981">
                    <a:satMod val="103000"/>
                    <a:lumMod val="102000"/>
                    <a:tint val="94000"/>
                  </a:srgbClr>
                </a:gs>
                <a:gs pos="50000">
                  <a:srgbClr val="884981">
                    <a:satMod val="110000"/>
                    <a:lumMod val="100000"/>
                    <a:shade val="100000"/>
                  </a:srgbClr>
                </a:gs>
                <a:gs pos="100000">
                  <a:srgbClr val="884981">
                    <a:lumMod val="99000"/>
                    <a:satMod val="120000"/>
                    <a:shade val="78000"/>
                  </a:srgbClr>
                </a:gs>
              </a:gsLst>
              <a:lin ang="5400000" scaled="0"/>
            </a:gradFill>
            <a:ln w="6350" cap="flat" cmpd="sng" algn="ctr">
              <a:solidFill>
                <a:srgbClr val="884981"/>
              </a:solidFill>
              <a:prstDash val="solid"/>
              <a:miter lim="800000"/>
            </a:ln>
            <a:effectLst/>
          </p:spPr>
          <p:txBody>
            <a:bodyPr anchor="ctr"/>
            <a:lstStyle/>
            <a:p>
              <a:pPr algn="ctr" defTabSz="1097280">
                <a:defRPr/>
              </a:pPr>
              <a:r>
                <a:rPr lang="zh-CN" altLang="en-US" b="1" kern="0" dirty="0">
                  <a:solidFill>
                    <a:srgbClr val="FFFFFF"/>
                  </a:solidFill>
                  <a:latin typeface="微软雅黑" panose="020B0503020204020204" pitchFamily="34" charset="-122"/>
                  <a:ea typeface="微软雅黑" panose="020B0503020204020204" pitchFamily="34" charset="-122"/>
                </a:rPr>
                <a:t>选考科目</a:t>
              </a:r>
              <a:endParaRPr lang="en-US" altLang="zh-CN" b="1" kern="0" dirty="0">
                <a:solidFill>
                  <a:srgbClr val="FFFFFF"/>
                </a:solidFill>
                <a:latin typeface="微软雅黑" panose="020B0503020204020204" pitchFamily="34" charset="-122"/>
                <a:ea typeface="微软雅黑" panose="020B0503020204020204" pitchFamily="34" charset="-122"/>
              </a:endParaRPr>
            </a:p>
            <a:p>
              <a:pPr algn="ctr" defTabSz="1097280">
                <a:defRPr/>
              </a:pPr>
              <a:r>
                <a:rPr lang="zh-CN" altLang="en-US" b="1" kern="0" dirty="0">
                  <a:solidFill>
                    <a:srgbClr val="FFFFFF"/>
                  </a:solidFill>
                  <a:latin typeface="微软雅黑" panose="020B0503020204020204" pitchFamily="34" charset="-122"/>
                  <a:ea typeface="微软雅黑" panose="020B0503020204020204" pitchFamily="34" charset="-122"/>
                </a:rPr>
                <a:t>任选</a:t>
              </a:r>
              <a:r>
                <a:rPr lang="en-US" altLang="zh-CN" b="1" kern="0" dirty="0">
                  <a:solidFill>
                    <a:srgbClr val="FFFFFF"/>
                  </a:solidFill>
                  <a:latin typeface="微软雅黑" panose="020B0503020204020204" pitchFamily="34" charset="-122"/>
                  <a:ea typeface="微软雅黑" panose="020B0503020204020204" pitchFamily="34" charset="-122"/>
                </a:rPr>
                <a:t>3</a:t>
              </a:r>
              <a:r>
                <a:rPr lang="zh-CN" altLang="en-US" b="1" kern="0" dirty="0">
                  <a:solidFill>
                    <a:srgbClr val="FFFFFF"/>
                  </a:solidFill>
                  <a:latin typeface="微软雅黑" panose="020B0503020204020204" pitchFamily="34" charset="-122"/>
                  <a:ea typeface="微软雅黑" panose="020B0503020204020204" pitchFamily="34" charset="-122"/>
                </a:rPr>
                <a:t>科，按原始分数</a:t>
              </a:r>
              <a:r>
                <a:rPr lang="en-US" altLang="zh-CN" b="1" kern="0" dirty="0">
                  <a:solidFill>
                    <a:srgbClr val="FFFFFF"/>
                  </a:solidFill>
                  <a:latin typeface="微软雅黑" panose="020B0503020204020204" pitchFamily="34" charset="-122"/>
                  <a:ea typeface="微软雅黑" panose="020B0503020204020204" pitchFamily="34" charset="-122"/>
                </a:rPr>
                <a:t>100%</a:t>
              </a:r>
              <a:r>
                <a:rPr lang="zh-CN" altLang="en-US" b="1" kern="0" dirty="0">
                  <a:solidFill>
                    <a:srgbClr val="FFFFFF"/>
                  </a:solidFill>
                  <a:latin typeface="微软雅黑" panose="020B0503020204020204" pitchFamily="34" charset="-122"/>
                  <a:ea typeface="微软雅黑" panose="020B0503020204020204" pitchFamily="34" charset="-122"/>
                </a:rPr>
                <a:t>、</a:t>
              </a:r>
              <a:r>
                <a:rPr lang="en-US" altLang="zh-CN" b="1" kern="0" dirty="0">
                  <a:solidFill>
                    <a:srgbClr val="FFFFFF"/>
                  </a:solidFill>
                  <a:latin typeface="微软雅黑" panose="020B0503020204020204" pitchFamily="34" charset="-122"/>
                  <a:ea typeface="微软雅黑" panose="020B0503020204020204" pitchFamily="34" charset="-122"/>
                </a:rPr>
                <a:t>80%</a:t>
              </a:r>
              <a:r>
                <a:rPr lang="zh-CN" altLang="en-US" b="1" kern="0" dirty="0">
                  <a:solidFill>
                    <a:srgbClr val="FFFFFF"/>
                  </a:solidFill>
                  <a:latin typeface="微软雅黑" panose="020B0503020204020204" pitchFamily="34" charset="-122"/>
                  <a:ea typeface="微软雅黑" panose="020B0503020204020204" pitchFamily="34" charset="-122"/>
                </a:rPr>
                <a:t>、</a:t>
              </a:r>
              <a:r>
                <a:rPr lang="en-US" altLang="zh-CN" b="1" kern="0" dirty="0">
                  <a:solidFill>
                    <a:srgbClr val="FFFFFF"/>
                  </a:solidFill>
                  <a:latin typeface="微软雅黑" panose="020B0503020204020204" pitchFamily="34" charset="-122"/>
                  <a:ea typeface="微软雅黑" panose="020B0503020204020204" pitchFamily="34" charset="-122"/>
                </a:rPr>
                <a:t>60%</a:t>
              </a:r>
              <a:r>
                <a:rPr lang="zh-CN" altLang="en-US" b="1" kern="0" dirty="0">
                  <a:solidFill>
                    <a:srgbClr val="FFFFFF"/>
                  </a:solidFill>
                  <a:latin typeface="微软雅黑" panose="020B0503020204020204" pitchFamily="34" charset="-122"/>
                  <a:ea typeface="微软雅黑" panose="020B0503020204020204" pitchFamily="34" charset="-122"/>
                </a:rPr>
                <a:t>折算</a:t>
              </a:r>
            </a:p>
          </p:txBody>
        </p:sp>
        <p:sp>
          <p:nvSpPr>
            <p:cNvPr id="11" name="圆角矩形 10"/>
            <p:cNvSpPr/>
            <p:nvPr/>
          </p:nvSpPr>
          <p:spPr>
            <a:xfrm>
              <a:off x="10742624" y="2289986"/>
              <a:ext cx="1432688" cy="4421954"/>
            </a:xfrm>
            <a:prstGeom prst="roundRect">
              <a:avLst/>
            </a:prstGeom>
            <a:solidFill>
              <a:srgbClr val="00B050"/>
            </a:solidFill>
            <a:ln>
              <a:noFill/>
            </a:ln>
            <a:effectLst>
              <a:outerShdw blurRad="57150" dist="19050" dir="5400000" algn="ctr" rotWithShape="0">
                <a:srgbClr val="000000">
                  <a:alpha val="63000"/>
                </a:srgbClr>
              </a:outerShdw>
            </a:effectLst>
          </p:spPr>
          <p:txBody>
            <a:bodyPr lIns="0" rIns="0" anchor="ctr"/>
            <a:lstStyle/>
            <a:p>
              <a:pPr algn="ctr" defTabSz="1097280">
                <a:defRPr/>
              </a:pPr>
              <a:r>
                <a:rPr lang="zh-CN" altLang="en-US" b="1" kern="0" dirty="0">
                  <a:solidFill>
                    <a:srgbClr val="FFFFFF"/>
                  </a:solidFill>
                  <a:latin typeface="微软雅黑" panose="020B0503020204020204" pitchFamily="34" charset="-122"/>
                  <a:ea typeface="微软雅黑" panose="020B0503020204020204" pitchFamily="34" charset="-122"/>
                </a:rPr>
                <a:t>体育</a:t>
              </a:r>
              <a:endParaRPr lang="en-US" altLang="zh-CN" b="1" kern="0" dirty="0">
                <a:solidFill>
                  <a:srgbClr val="FFFFFF"/>
                </a:solidFill>
                <a:latin typeface="微软雅黑" panose="020B0503020204020204" pitchFamily="34" charset="-122"/>
                <a:ea typeface="微软雅黑" panose="020B0503020204020204" pitchFamily="34" charset="-122"/>
              </a:endParaRPr>
            </a:p>
            <a:p>
              <a:pPr algn="ctr" defTabSz="1097280">
                <a:defRPr/>
              </a:pPr>
              <a:r>
                <a:rPr lang="en-US" altLang="zh-CN" b="1" kern="0" dirty="0">
                  <a:solidFill>
                    <a:srgbClr val="FFFFFF"/>
                  </a:solidFill>
                  <a:latin typeface="微软雅黑" panose="020B0503020204020204" pitchFamily="34" charset="-122"/>
                  <a:ea typeface="微软雅黑" panose="020B0503020204020204" pitchFamily="34" charset="-122"/>
                </a:rPr>
                <a:t>40</a:t>
              </a:r>
              <a:r>
                <a:rPr lang="zh-CN" altLang="en-US" b="1" kern="0" dirty="0">
                  <a:solidFill>
                    <a:srgbClr val="FFFFFF"/>
                  </a:solidFill>
                  <a:latin typeface="微软雅黑" panose="020B0503020204020204" pitchFamily="34" charset="-122"/>
                  <a:ea typeface="微软雅黑" panose="020B0503020204020204" pitchFamily="34" charset="-122"/>
                </a:rPr>
                <a:t>分</a:t>
              </a:r>
              <a:endParaRPr lang="en-US" altLang="zh-CN" b="1" kern="0" dirty="0">
                <a:solidFill>
                  <a:srgbClr val="FFFFFF"/>
                </a:solidFill>
                <a:latin typeface="微软雅黑" panose="020B0503020204020204" pitchFamily="34" charset="-122"/>
                <a:ea typeface="微软雅黑" panose="020B0503020204020204" pitchFamily="34" charset="-122"/>
              </a:endParaRPr>
            </a:p>
            <a:p>
              <a:pPr algn="ctr" defTabSz="1097280">
                <a:defRPr/>
              </a:pPr>
              <a:endParaRPr lang="en-US" altLang="zh-CN" b="1" kern="0" dirty="0">
                <a:solidFill>
                  <a:srgbClr val="FFFFFF"/>
                </a:solidFill>
                <a:latin typeface="微软雅黑" panose="020B0503020204020204" pitchFamily="34" charset="-122"/>
                <a:ea typeface="微软雅黑" panose="020B0503020204020204" pitchFamily="34" charset="-122"/>
              </a:endParaRPr>
            </a:p>
            <a:p>
              <a:pPr algn="ctr" defTabSz="1097280">
                <a:defRPr/>
              </a:pPr>
              <a:r>
                <a:rPr lang="zh-CN" altLang="en-US" b="1" kern="0" dirty="0">
                  <a:solidFill>
                    <a:srgbClr val="FFFFFF"/>
                  </a:solidFill>
                  <a:latin typeface="微软雅黑" panose="020B0503020204020204" pitchFamily="34" charset="-122"/>
                  <a:ea typeface="微软雅黑" panose="020B0503020204020204" pitchFamily="34" charset="-122"/>
                </a:rPr>
                <a:t>现场考核</a:t>
              </a:r>
              <a:endParaRPr lang="en-US" altLang="zh-CN" b="1" kern="0" dirty="0">
                <a:solidFill>
                  <a:srgbClr val="FFFFFF"/>
                </a:solidFill>
                <a:latin typeface="微软雅黑" panose="020B0503020204020204" pitchFamily="34" charset="-122"/>
                <a:ea typeface="微软雅黑" panose="020B0503020204020204" pitchFamily="34" charset="-122"/>
              </a:endParaRPr>
            </a:p>
            <a:p>
              <a:pPr algn="ctr" defTabSz="1097280">
                <a:defRPr/>
              </a:pPr>
              <a:r>
                <a:rPr lang="zh-CN" altLang="en-US" b="1" kern="0" dirty="0">
                  <a:solidFill>
                    <a:srgbClr val="FFFFFF"/>
                  </a:solidFill>
                  <a:latin typeface="微软雅黑" panose="020B0503020204020204" pitchFamily="34" charset="-122"/>
                  <a:ea typeface="微软雅黑" panose="020B0503020204020204" pitchFamily="34" charset="-122"/>
                </a:rPr>
                <a:t>（</a:t>
              </a:r>
              <a:r>
                <a:rPr lang="en-US" altLang="zh-CN" b="1" kern="0" dirty="0">
                  <a:solidFill>
                    <a:srgbClr val="FFFFFF"/>
                  </a:solidFill>
                  <a:latin typeface="微软雅黑" panose="020B0503020204020204" pitchFamily="34" charset="-122"/>
                  <a:ea typeface="微软雅黑" panose="020B0503020204020204" pitchFamily="34" charset="-122"/>
                </a:rPr>
                <a:t>30</a:t>
              </a:r>
              <a:r>
                <a:rPr lang="zh-CN" altLang="en-US" b="1" kern="0" dirty="0">
                  <a:solidFill>
                    <a:srgbClr val="FFFFFF"/>
                  </a:solidFill>
                  <a:latin typeface="微软雅黑" panose="020B0503020204020204" pitchFamily="34" charset="-122"/>
                  <a:ea typeface="微软雅黑" panose="020B0503020204020204" pitchFamily="34" charset="-122"/>
                </a:rPr>
                <a:t>分）</a:t>
              </a:r>
              <a:r>
                <a:rPr lang="en-US" altLang="zh-CN" b="1" kern="0" dirty="0">
                  <a:solidFill>
                    <a:srgbClr val="FFFFFF"/>
                  </a:solidFill>
                  <a:latin typeface="微软雅黑" panose="020B0503020204020204" pitchFamily="34" charset="-122"/>
                  <a:ea typeface="微软雅黑" panose="020B0503020204020204" pitchFamily="34" charset="-122"/>
                </a:rPr>
                <a:t>+</a:t>
              </a:r>
            </a:p>
            <a:p>
              <a:pPr algn="ctr" defTabSz="1097280">
                <a:defRPr/>
              </a:pPr>
              <a:r>
                <a:rPr lang="zh-CN" altLang="en-US" b="1" kern="0" dirty="0">
                  <a:solidFill>
                    <a:srgbClr val="FFFFFF"/>
                  </a:solidFill>
                  <a:latin typeface="微软雅黑" panose="020B0503020204020204" pitchFamily="34" charset="-122"/>
                  <a:ea typeface="微软雅黑" panose="020B0503020204020204" pitchFamily="34" charset="-122"/>
                </a:rPr>
                <a:t>平时考核</a:t>
              </a:r>
              <a:endParaRPr lang="en-US" altLang="zh-CN" b="1" kern="0" dirty="0">
                <a:solidFill>
                  <a:srgbClr val="FFFFFF"/>
                </a:solidFill>
                <a:latin typeface="微软雅黑" panose="020B0503020204020204" pitchFamily="34" charset="-122"/>
                <a:ea typeface="微软雅黑" panose="020B0503020204020204" pitchFamily="34" charset="-122"/>
              </a:endParaRPr>
            </a:p>
            <a:p>
              <a:pPr algn="ctr" defTabSz="1097280">
                <a:defRPr/>
              </a:pPr>
              <a:r>
                <a:rPr lang="zh-CN" altLang="en-US" b="1" kern="0" dirty="0">
                  <a:solidFill>
                    <a:srgbClr val="FFFFFF"/>
                  </a:solidFill>
                  <a:latin typeface="微软雅黑" panose="020B0503020204020204" pitchFamily="34" charset="-122"/>
                  <a:ea typeface="微软雅黑" panose="020B0503020204020204" pitchFamily="34" charset="-122"/>
                </a:rPr>
                <a:t>（</a:t>
              </a:r>
              <a:r>
                <a:rPr lang="en-US" altLang="zh-CN" b="1" kern="0" dirty="0">
                  <a:solidFill>
                    <a:srgbClr val="FFFFFF"/>
                  </a:solidFill>
                  <a:latin typeface="微软雅黑" panose="020B0503020204020204" pitchFamily="34" charset="-122"/>
                  <a:ea typeface="微软雅黑" panose="020B0503020204020204" pitchFamily="34" charset="-122"/>
                </a:rPr>
                <a:t>10</a:t>
              </a:r>
              <a:r>
                <a:rPr lang="zh-CN" altLang="en-US" b="1" kern="0" dirty="0">
                  <a:solidFill>
                    <a:srgbClr val="FFFFFF"/>
                  </a:solidFill>
                  <a:latin typeface="微软雅黑" panose="020B0503020204020204" pitchFamily="34" charset="-122"/>
                  <a:ea typeface="微软雅黑" panose="020B0503020204020204" pitchFamily="34" charset="-122"/>
                </a:rPr>
                <a:t>分）</a:t>
              </a:r>
            </a:p>
          </p:txBody>
        </p:sp>
        <p:sp>
          <p:nvSpPr>
            <p:cNvPr id="12" name="圆角矩形 11"/>
            <p:cNvSpPr/>
            <p:nvPr/>
          </p:nvSpPr>
          <p:spPr>
            <a:xfrm>
              <a:off x="4216178" y="3808039"/>
              <a:ext cx="1158760" cy="2903901"/>
            </a:xfrm>
            <a:prstGeom prst="roundRect">
              <a:avLst/>
            </a:prstGeom>
            <a:gradFill rotWithShape="1">
              <a:gsLst>
                <a:gs pos="0">
                  <a:srgbClr val="884981">
                    <a:satMod val="103000"/>
                    <a:lumMod val="102000"/>
                    <a:tint val="94000"/>
                  </a:srgbClr>
                </a:gs>
                <a:gs pos="50000">
                  <a:srgbClr val="884981">
                    <a:satMod val="110000"/>
                    <a:lumMod val="100000"/>
                    <a:shade val="100000"/>
                  </a:srgbClr>
                </a:gs>
                <a:gs pos="100000">
                  <a:srgbClr val="884981">
                    <a:lumMod val="99000"/>
                    <a:satMod val="120000"/>
                    <a:shade val="78000"/>
                  </a:srgbClr>
                </a:gs>
              </a:gsLst>
              <a:lin ang="5400000" scaled="0"/>
            </a:gradFill>
            <a:ln w="6350" cap="flat" cmpd="sng" algn="ctr">
              <a:solidFill>
                <a:srgbClr val="884981"/>
              </a:solidFill>
              <a:prstDash val="solid"/>
              <a:miter lim="800000"/>
            </a:ln>
            <a:effectLst/>
          </p:spPr>
          <p:txBody>
            <a:bodyPr lIns="0" tIns="0" rIns="0" bIns="0" anchor="ctr"/>
            <a:lstStyle/>
            <a:p>
              <a:pPr algn="ctr" defTabSz="1097280">
                <a:defRPr/>
              </a:pPr>
              <a:r>
                <a:rPr lang="zh-CN" altLang="en-US" b="1" kern="0" dirty="0">
                  <a:solidFill>
                    <a:srgbClr val="FFFFFF"/>
                  </a:solidFill>
                  <a:latin typeface="微软雅黑" panose="020B0503020204020204" pitchFamily="34" charset="-122"/>
                  <a:ea typeface="微软雅黑" panose="020B0503020204020204" pitchFamily="34" charset="-122"/>
                </a:rPr>
                <a:t>历史</a:t>
              </a:r>
              <a:endParaRPr lang="en-US" altLang="zh-CN" b="1" kern="0" dirty="0">
                <a:solidFill>
                  <a:srgbClr val="FFFFFF"/>
                </a:solidFill>
                <a:latin typeface="微软雅黑" panose="020B0503020204020204" pitchFamily="34" charset="-122"/>
                <a:ea typeface="微软雅黑" panose="020B0503020204020204" pitchFamily="34" charset="-122"/>
              </a:endParaRPr>
            </a:p>
            <a:p>
              <a:pPr algn="ctr" defTabSz="1097280">
                <a:defRPr/>
              </a:pPr>
              <a:r>
                <a:rPr lang="en-US" altLang="zh-CN" b="1" kern="0" dirty="0">
                  <a:solidFill>
                    <a:srgbClr val="FFFFFF"/>
                  </a:solidFill>
                  <a:latin typeface="微软雅黑" panose="020B0503020204020204" pitchFamily="34" charset="-122"/>
                  <a:ea typeface="微软雅黑" panose="020B0503020204020204" pitchFamily="34" charset="-122"/>
                </a:rPr>
                <a:t>100</a:t>
              </a:r>
              <a:r>
                <a:rPr lang="zh-CN" altLang="en-US" b="1" kern="0" dirty="0">
                  <a:solidFill>
                    <a:srgbClr val="FFFFFF"/>
                  </a:solidFill>
                  <a:latin typeface="微软雅黑" panose="020B0503020204020204" pitchFamily="34" charset="-122"/>
                  <a:ea typeface="微软雅黑" panose="020B0503020204020204" pitchFamily="34" charset="-122"/>
                </a:rPr>
                <a:t>分</a:t>
              </a:r>
              <a:endParaRPr lang="en-US" altLang="zh-CN" b="1" kern="0" dirty="0">
                <a:solidFill>
                  <a:srgbClr val="FFFFFF"/>
                </a:solidFill>
                <a:latin typeface="微软雅黑" panose="020B0503020204020204" pitchFamily="34" charset="-122"/>
                <a:ea typeface="微软雅黑" panose="020B0503020204020204" pitchFamily="34" charset="-122"/>
              </a:endParaRPr>
            </a:p>
            <a:p>
              <a:pPr algn="ctr" defTabSz="1097280">
                <a:defRPr/>
              </a:pPr>
              <a:endParaRPr lang="en-US" altLang="zh-CN" b="1" kern="0" dirty="0">
                <a:solidFill>
                  <a:srgbClr val="FFFFFF"/>
                </a:solidFill>
                <a:latin typeface="微软雅黑" panose="020B0503020204020204" pitchFamily="34" charset="-122"/>
                <a:ea typeface="微软雅黑" panose="020B0503020204020204" pitchFamily="34" charset="-122"/>
              </a:endParaRPr>
            </a:p>
            <a:p>
              <a:pPr algn="ctr" defTabSz="1097280">
                <a:defRPr/>
              </a:pPr>
              <a:r>
                <a:rPr lang="zh-CN" altLang="en-US" b="1" kern="0" dirty="0">
                  <a:solidFill>
                    <a:srgbClr val="FFFFFF"/>
                  </a:solidFill>
                  <a:latin typeface="微软雅黑" panose="020B0503020204020204" pitchFamily="34" charset="-122"/>
                  <a:ea typeface="微软雅黑" panose="020B0503020204020204" pitchFamily="34" charset="-122"/>
                </a:rPr>
                <a:t>含实</a:t>
              </a:r>
              <a:endParaRPr lang="en-US" altLang="zh-CN" b="1" kern="0" dirty="0">
                <a:solidFill>
                  <a:srgbClr val="FFFFFF"/>
                </a:solidFill>
                <a:latin typeface="微软雅黑" panose="020B0503020204020204" pitchFamily="34" charset="-122"/>
                <a:ea typeface="微软雅黑" panose="020B0503020204020204" pitchFamily="34" charset="-122"/>
              </a:endParaRPr>
            </a:p>
            <a:p>
              <a:pPr algn="ctr" defTabSz="1097280">
                <a:defRPr/>
              </a:pPr>
              <a:r>
                <a:rPr lang="zh-CN" altLang="en-US" b="1" kern="0" dirty="0">
                  <a:solidFill>
                    <a:srgbClr val="FFFFFF"/>
                  </a:solidFill>
                  <a:latin typeface="微软雅黑" panose="020B0503020204020204" pitchFamily="34" charset="-122"/>
                  <a:ea typeface="微软雅黑" panose="020B0503020204020204" pitchFamily="34" charset="-122"/>
                </a:rPr>
                <a:t>践活动</a:t>
              </a:r>
              <a:endParaRPr lang="en-US" altLang="zh-CN" b="1" kern="0" dirty="0">
                <a:solidFill>
                  <a:srgbClr val="FFFFFF"/>
                </a:solidFill>
                <a:latin typeface="微软雅黑" panose="020B0503020204020204" pitchFamily="34" charset="-122"/>
                <a:ea typeface="微软雅黑" panose="020B0503020204020204" pitchFamily="34" charset="-122"/>
              </a:endParaRPr>
            </a:p>
            <a:p>
              <a:pPr algn="ctr" defTabSz="1097280">
                <a:defRPr/>
              </a:pPr>
              <a:r>
                <a:rPr lang="en-US" altLang="zh-CN" b="1" kern="0" dirty="0">
                  <a:solidFill>
                    <a:srgbClr val="FFFFFF"/>
                  </a:solidFill>
                  <a:latin typeface="微软雅黑" panose="020B0503020204020204" pitchFamily="34" charset="-122"/>
                  <a:ea typeface="微软雅黑" panose="020B0503020204020204" pitchFamily="34" charset="-122"/>
                </a:rPr>
                <a:t>10</a:t>
              </a:r>
              <a:r>
                <a:rPr lang="zh-CN" altLang="en-US" b="1" kern="0" dirty="0">
                  <a:solidFill>
                    <a:srgbClr val="FFFFFF"/>
                  </a:solidFill>
                  <a:latin typeface="微软雅黑" panose="020B0503020204020204" pitchFamily="34" charset="-122"/>
                  <a:ea typeface="微软雅黑" panose="020B0503020204020204" pitchFamily="34" charset="-122"/>
                </a:rPr>
                <a:t>分</a:t>
              </a:r>
            </a:p>
          </p:txBody>
        </p:sp>
        <p:sp>
          <p:nvSpPr>
            <p:cNvPr id="13" name="圆角矩形 12"/>
            <p:cNvSpPr/>
            <p:nvPr/>
          </p:nvSpPr>
          <p:spPr>
            <a:xfrm>
              <a:off x="5533642" y="3808039"/>
              <a:ext cx="1160933" cy="2903901"/>
            </a:xfrm>
            <a:prstGeom prst="roundRect">
              <a:avLst/>
            </a:prstGeom>
            <a:gradFill rotWithShape="1">
              <a:gsLst>
                <a:gs pos="0">
                  <a:srgbClr val="884981">
                    <a:satMod val="103000"/>
                    <a:lumMod val="102000"/>
                    <a:tint val="94000"/>
                  </a:srgbClr>
                </a:gs>
                <a:gs pos="50000">
                  <a:srgbClr val="884981">
                    <a:satMod val="110000"/>
                    <a:lumMod val="100000"/>
                    <a:shade val="100000"/>
                  </a:srgbClr>
                </a:gs>
                <a:gs pos="100000">
                  <a:srgbClr val="884981">
                    <a:lumMod val="99000"/>
                    <a:satMod val="120000"/>
                    <a:shade val="78000"/>
                  </a:srgbClr>
                </a:gs>
              </a:gsLst>
              <a:lin ang="5400000" scaled="0"/>
            </a:gradFill>
            <a:ln w="6350" cap="flat" cmpd="sng" algn="ctr">
              <a:solidFill>
                <a:srgbClr val="884981"/>
              </a:solidFill>
              <a:prstDash val="solid"/>
              <a:miter lim="800000"/>
            </a:ln>
            <a:effectLst/>
          </p:spPr>
          <p:txBody>
            <a:bodyPr lIns="0" tIns="0" rIns="0" bIns="0" anchor="ctr"/>
            <a:lstStyle/>
            <a:p>
              <a:pPr algn="ctr" defTabSz="1097280">
                <a:defRPr/>
              </a:pPr>
              <a:r>
                <a:rPr lang="zh-CN" altLang="en-US" b="1" kern="0" dirty="0">
                  <a:solidFill>
                    <a:srgbClr val="FFFFFF"/>
                  </a:solidFill>
                  <a:latin typeface="微软雅黑" panose="020B0503020204020204" pitchFamily="34" charset="-122"/>
                  <a:ea typeface="微软雅黑" panose="020B0503020204020204" pitchFamily="34" charset="-122"/>
                </a:rPr>
                <a:t>地理</a:t>
              </a:r>
              <a:endParaRPr lang="en-US" altLang="zh-CN" b="1" kern="0" dirty="0">
                <a:solidFill>
                  <a:srgbClr val="FFFFFF"/>
                </a:solidFill>
                <a:latin typeface="微软雅黑" panose="020B0503020204020204" pitchFamily="34" charset="-122"/>
                <a:ea typeface="微软雅黑" panose="020B0503020204020204" pitchFamily="34" charset="-122"/>
              </a:endParaRPr>
            </a:p>
            <a:p>
              <a:pPr algn="ctr" defTabSz="1097280">
                <a:defRPr/>
              </a:pPr>
              <a:r>
                <a:rPr lang="en-US" altLang="zh-CN" b="1" kern="0" dirty="0">
                  <a:solidFill>
                    <a:srgbClr val="FFFFFF"/>
                  </a:solidFill>
                  <a:latin typeface="微软雅黑" panose="020B0503020204020204" pitchFamily="34" charset="-122"/>
                  <a:ea typeface="微软雅黑" panose="020B0503020204020204" pitchFamily="34" charset="-122"/>
                </a:rPr>
                <a:t>100</a:t>
              </a:r>
              <a:r>
                <a:rPr lang="zh-CN" altLang="en-US" b="1" kern="0" dirty="0">
                  <a:solidFill>
                    <a:srgbClr val="FFFFFF"/>
                  </a:solidFill>
                  <a:latin typeface="微软雅黑" panose="020B0503020204020204" pitchFamily="34" charset="-122"/>
                  <a:ea typeface="微软雅黑" panose="020B0503020204020204" pitchFamily="34" charset="-122"/>
                </a:rPr>
                <a:t>分</a:t>
              </a:r>
              <a:endParaRPr lang="en-US" altLang="zh-CN" b="1" kern="0" dirty="0">
                <a:solidFill>
                  <a:srgbClr val="FFFFFF"/>
                </a:solidFill>
                <a:latin typeface="微软雅黑" panose="020B0503020204020204" pitchFamily="34" charset="-122"/>
                <a:ea typeface="微软雅黑" panose="020B0503020204020204" pitchFamily="34" charset="-122"/>
              </a:endParaRPr>
            </a:p>
            <a:p>
              <a:pPr algn="ctr" defTabSz="1097280">
                <a:defRPr/>
              </a:pPr>
              <a:endParaRPr lang="en-US" altLang="zh-CN" b="1" kern="0" dirty="0">
                <a:solidFill>
                  <a:srgbClr val="FFFFFF"/>
                </a:solidFill>
                <a:latin typeface="微软雅黑" panose="020B0503020204020204" pitchFamily="34" charset="-122"/>
                <a:ea typeface="微软雅黑" panose="020B0503020204020204" pitchFamily="34" charset="-122"/>
              </a:endParaRPr>
            </a:p>
            <a:p>
              <a:pPr algn="ctr" defTabSz="1097280">
                <a:defRPr/>
              </a:pPr>
              <a:r>
                <a:rPr lang="zh-CN" altLang="en-US" b="1" kern="0" dirty="0">
                  <a:solidFill>
                    <a:srgbClr val="FFFFFF"/>
                  </a:solidFill>
                  <a:latin typeface="微软雅黑" panose="020B0503020204020204" pitchFamily="34" charset="-122"/>
                  <a:ea typeface="微软雅黑" panose="020B0503020204020204" pitchFamily="34" charset="-122"/>
                </a:rPr>
                <a:t>含实</a:t>
              </a:r>
              <a:endParaRPr lang="en-US" altLang="zh-CN" b="1" kern="0" dirty="0">
                <a:solidFill>
                  <a:srgbClr val="FFFFFF"/>
                </a:solidFill>
                <a:latin typeface="微软雅黑" panose="020B0503020204020204" pitchFamily="34" charset="-122"/>
                <a:ea typeface="微软雅黑" panose="020B0503020204020204" pitchFamily="34" charset="-122"/>
              </a:endParaRPr>
            </a:p>
            <a:p>
              <a:pPr algn="ctr" defTabSz="1097280">
                <a:defRPr/>
              </a:pPr>
              <a:r>
                <a:rPr lang="zh-CN" altLang="en-US" b="1" kern="0" dirty="0">
                  <a:solidFill>
                    <a:srgbClr val="FFFFFF"/>
                  </a:solidFill>
                  <a:latin typeface="微软雅黑" panose="020B0503020204020204" pitchFamily="34" charset="-122"/>
                  <a:ea typeface="微软雅黑" panose="020B0503020204020204" pitchFamily="34" charset="-122"/>
                </a:rPr>
                <a:t>践活动</a:t>
              </a:r>
              <a:endParaRPr lang="en-US" altLang="zh-CN" b="1" kern="0" dirty="0">
                <a:solidFill>
                  <a:srgbClr val="FFFFFF"/>
                </a:solidFill>
                <a:latin typeface="微软雅黑" panose="020B0503020204020204" pitchFamily="34" charset="-122"/>
                <a:ea typeface="微软雅黑" panose="020B0503020204020204" pitchFamily="34" charset="-122"/>
              </a:endParaRPr>
            </a:p>
            <a:p>
              <a:pPr algn="ctr" defTabSz="1097280">
                <a:defRPr/>
              </a:pPr>
              <a:r>
                <a:rPr lang="en-US" altLang="zh-CN" b="1" kern="0" dirty="0">
                  <a:solidFill>
                    <a:srgbClr val="FFFFFF"/>
                  </a:solidFill>
                  <a:latin typeface="微软雅黑" panose="020B0503020204020204" pitchFamily="34" charset="-122"/>
                  <a:ea typeface="微软雅黑" panose="020B0503020204020204" pitchFamily="34" charset="-122"/>
                </a:rPr>
                <a:t>10</a:t>
              </a:r>
              <a:r>
                <a:rPr lang="zh-CN" altLang="en-US" b="1" kern="0" dirty="0">
                  <a:solidFill>
                    <a:srgbClr val="FFFFFF"/>
                  </a:solidFill>
                  <a:latin typeface="微软雅黑" panose="020B0503020204020204" pitchFamily="34" charset="-122"/>
                  <a:ea typeface="微软雅黑" panose="020B0503020204020204" pitchFamily="34" charset="-122"/>
                </a:rPr>
                <a:t>分</a:t>
              </a:r>
            </a:p>
          </p:txBody>
        </p:sp>
        <p:sp>
          <p:nvSpPr>
            <p:cNvPr id="14" name="圆角矩形 13"/>
            <p:cNvSpPr/>
            <p:nvPr/>
          </p:nvSpPr>
          <p:spPr>
            <a:xfrm>
              <a:off x="6805451" y="3808039"/>
              <a:ext cx="1300072" cy="2903901"/>
            </a:xfrm>
            <a:prstGeom prst="roundRect">
              <a:avLst/>
            </a:prstGeom>
            <a:gradFill rotWithShape="1">
              <a:gsLst>
                <a:gs pos="0">
                  <a:srgbClr val="884981">
                    <a:satMod val="103000"/>
                    <a:lumMod val="102000"/>
                    <a:tint val="94000"/>
                  </a:srgbClr>
                </a:gs>
                <a:gs pos="50000">
                  <a:srgbClr val="884981">
                    <a:satMod val="110000"/>
                    <a:lumMod val="100000"/>
                    <a:shade val="100000"/>
                  </a:srgbClr>
                </a:gs>
                <a:gs pos="100000">
                  <a:srgbClr val="884981">
                    <a:lumMod val="99000"/>
                    <a:satMod val="120000"/>
                    <a:shade val="78000"/>
                  </a:srgbClr>
                </a:gs>
              </a:gsLst>
              <a:lin ang="5400000" scaled="0"/>
            </a:gradFill>
            <a:ln w="6350" cap="flat" cmpd="sng" algn="ctr">
              <a:solidFill>
                <a:srgbClr val="884981"/>
              </a:solidFill>
              <a:prstDash val="solid"/>
              <a:miter lim="800000"/>
            </a:ln>
            <a:effectLst/>
          </p:spPr>
          <p:txBody>
            <a:bodyPr lIns="0" tIns="0" rIns="0" bIns="0" anchor="ctr"/>
            <a:lstStyle/>
            <a:p>
              <a:pPr algn="ctr" defTabSz="1097280">
                <a:defRPr/>
              </a:pPr>
              <a:endParaRPr lang="en-US" altLang="zh-CN" sz="1600" b="1" kern="0" dirty="0">
                <a:solidFill>
                  <a:srgbClr val="FFFFFF"/>
                </a:solidFill>
                <a:latin typeface="微软雅黑" panose="020B0503020204020204" pitchFamily="34" charset="-122"/>
                <a:ea typeface="微软雅黑" panose="020B0503020204020204" pitchFamily="34" charset="-122"/>
              </a:endParaRPr>
            </a:p>
            <a:p>
              <a:pPr algn="ctr" defTabSz="1097280">
                <a:defRPr/>
              </a:pPr>
              <a:r>
                <a:rPr lang="zh-CN" altLang="en-US" sz="1600" b="1" kern="0" dirty="0">
                  <a:solidFill>
                    <a:srgbClr val="FFFFFF"/>
                  </a:solidFill>
                  <a:latin typeface="微软雅黑" panose="020B0503020204020204" pitchFamily="34" charset="-122"/>
                  <a:ea typeface="微软雅黑" panose="020B0503020204020204" pitchFamily="34" charset="-122"/>
                </a:rPr>
                <a:t>思想品德</a:t>
              </a:r>
              <a:endParaRPr lang="en-US" altLang="zh-CN" sz="1600" b="1" kern="0" dirty="0">
                <a:solidFill>
                  <a:srgbClr val="FFFFFF"/>
                </a:solidFill>
                <a:latin typeface="微软雅黑" panose="020B0503020204020204" pitchFamily="34" charset="-122"/>
                <a:ea typeface="微软雅黑" panose="020B0503020204020204" pitchFamily="34" charset="-122"/>
              </a:endParaRPr>
            </a:p>
            <a:p>
              <a:pPr algn="ctr" defTabSz="1097280">
                <a:defRPr/>
              </a:pPr>
              <a:r>
                <a:rPr lang="en-US" altLang="zh-CN" b="1" kern="0" dirty="0">
                  <a:solidFill>
                    <a:srgbClr val="FFFFFF"/>
                  </a:solidFill>
                  <a:latin typeface="微软雅黑" panose="020B0503020204020204" pitchFamily="34" charset="-122"/>
                  <a:ea typeface="微软雅黑" panose="020B0503020204020204" pitchFamily="34" charset="-122"/>
                </a:rPr>
                <a:t>100</a:t>
              </a:r>
              <a:r>
                <a:rPr lang="zh-CN" altLang="en-US" b="1" kern="0" dirty="0">
                  <a:solidFill>
                    <a:srgbClr val="FFFFFF"/>
                  </a:solidFill>
                  <a:latin typeface="微软雅黑" panose="020B0503020204020204" pitchFamily="34" charset="-122"/>
                  <a:ea typeface="微软雅黑" panose="020B0503020204020204" pitchFamily="34" charset="-122"/>
                </a:rPr>
                <a:t>分</a:t>
              </a:r>
              <a:endParaRPr lang="en-US" altLang="zh-CN" b="1" kern="0" dirty="0">
                <a:solidFill>
                  <a:srgbClr val="FFFFFF"/>
                </a:solidFill>
                <a:latin typeface="微软雅黑" panose="020B0503020204020204" pitchFamily="34" charset="-122"/>
                <a:ea typeface="微软雅黑" panose="020B0503020204020204" pitchFamily="34" charset="-122"/>
              </a:endParaRPr>
            </a:p>
            <a:p>
              <a:pPr algn="ctr" defTabSz="1097280">
                <a:defRPr/>
              </a:pPr>
              <a:endParaRPr lang="en-US" altLang="zh-CN" b="1" kern="0" dirty="0">
                <a:solidFill>
                  <a:srgbClr val="FFFFFF"/>
                </a:solidFill>
                <a:latin typeface="微软雅黑" panose="020B0503020204020204" pitchFamily="34" charset="-122"/>
                <a:ea typeface="微软雅黑" panose="020B0503020204020204" pitchFamily="34" charset="-122"/>
              </a:endParaRPr>
            </a:p>
            <a:p>
              <a:pPr algn="ctr" defTabSz="1097280">
                <a:defRPr/>
              </a:pPr>
              <a:r>
                <a:rPr lang="zh-CN" altLang="en-US" b="1" kern="0" dirty="0">
                  <a:solidFill>
                    <a:srgbClr val="FFFFFF"/>
                  </a:solidFill>
                  <a:latin typeface="微软雅黑" panose="020B0503020204020204" pitchFamily="34" charset="-122"/>
                  <a:ea typeface="微软雅黑" panose="020B0503020204020204" pitchFamily="34" charset="-122"/>
                </a:rPr>
                <a:t>含实</a:t>
              </a:r>
              <a:endParaRPr lang="en-US" altLang="zh-CN" b="1" kern="0" dirty="0">
                <a:solidFill>
                  <a:srgbClr val="FFFFFF"/>
                </a:solidFill>
                <a:latin typeface="微软雅黑" panose="020B0503020204020204" pitchFamily="34" charset="-122"/>
                <a:ea typeface="微软雅黑" panose="020B0503020204020204" pitchFamily="34" charset="-122"/>
              </a:endParaRPr>
            </a:p>
            <a:p>
              <a:pPr algn="ctr" defTabSz="1097280">
                <a:defRPr/>
              </a:pPr>
              <a:r>
                <a:rPr lang="zh-CN" altLang="en-US" b="1" kern="0" dirty="0">
                  <a:solidFill>
                    <a:srgbClr val="FFFFFF"/>
                  </a:solidFill>
                  <a:latin typeface="微软雅黑" panose="020B0503020204020204" pitchFamily="34" charset="-122"/>
                  <a:ea typeface="微软雅黑" panose="020B0503020204020204" pitchFamily="34" charset="-122"/>
                </a:rPr>
                <a:t>践活动</a:t>
              </a:r>
              <a:endParaRPr lang="en-US" altLang="zh-CN" b="1" kern="0" dirty="0">
                <a:solidFill>
                  <a:srgbClr val="FFFFFF"/>
                </a:solidFill>
                <a:latin typeface="微软雅黑" panose="020B0503020204020204" pitchFamily="34" charset="-122"/>
                <a:ea typeface="微软雅黑" panose="020B0503020204020204" pitchFamily="34" charset="-122"/>
              </a:endParaRPr>
            </a:p>
            <a:p>
              <a:pPr algn="ctr" defTabSz="1097280">
                <a:defRPr/>
              </a:pPr>
              <a:r>
                <a:rPr lang="en-US" altLang="zh-CN" b="1" kern="0" dirty="0">
                  <a:solidFill>
                    <a:srgbClr val="FFFFFF"/>
                  </a:solidFill>
                  <a:latin typeface="微软雅黑" panose="020B0503020204020204" pitchFamily="34" charset="-122"/>
                  <a:ea typeface="微软雅黑" panose="020B0503020204020204" pitchFamily="34" charset="-122"/>
                </a:rPr>
                <a:t>10</a:t>
              </a:r>
              <a:r>
                <a:rPr lang="zh-CN" altLang="en-US" b="1" kern="0" dirty="0">
                  <a:solidFill>
                    <a:srgbClr val="FFFFFF"/>
                  </a:solidFill>
                  <a:latin typeface="微软雅黑" panose="020B0503020204020204" pitchFamily="34" charset="-122"/>
                  <a:ea typeface="微软雅黑" panose="020B0503020204020204" pitchFamily="34" charset="-122"/>
                </a:rPr>
                <a:t>分</a:t>
              </a:r>
              <a:endParaRPr lang="en-US" altLang="zh-CN" b="1" kern="0" dirty="0">
                <a:solidFill>
                  <a:srgbClr val="FFFFFF"/>
                </a:solidFill>
                <a:latin typeface="微软雅黑" panose="020B0503020204020204" pitchFamily="34" charset="-122"/>
                <a:ea typeface="微软雅黑" panose="020B0503020204020204" pitchFamily="34" charset="-122"/>
              </a:endParaRPr>
            </a:p>
            <a:p>
              <a:pPr algn="ctr" defTabSz="1097280">
                <a:defRPr/>
              </a:pPr>
              <a:endParaRPr lang="zh-CN" altLang="en-US" b="1" kern="0" dirty="0">
                <a:solidFill>
                  <a:srgbClr val="FFFFFF"/>
                </a:solidFill>
                <a:latin typeface="微软雅黑" panose="020B0503020204020204" pitchFamily="34" charset="-122"/>
                <a:ea typeface="微软雅黑" panose="020B0503020204020204" pitchFamily="34" charset="-122"/>
              </a:endParaRPr>
            </a:p>
          </p:txBody>
        </p:sp>
        <p:sp>
          <p:nvSpPr>
            <p:cNvPr id="15" name="圆角矩形 14"/>
            <p:cNvSpPr/>
            <p:nvPr/>
          </p:nvSpPr>
          <p:spPr>
            <a:xfrm>
              <a:off x="8244661" y="3808039"/>
              <a:ext cx="1160933" cy="2903901"/>
            </a:xfrm>
            <a:prstGeom prst="roundRect">
              <a:avLst/>
            </a:prstGeom>
            <a:gradFill rotWithShape="1">
              <a:gsLst>
                <a:gs pos="0">
                  <a:srgbClr val="884981">
                    <a:satMod val="103000"/>
                    <a:lumMod val="102000"/>
                    <a:tint val="94000"/>
                  </a:srgbClr>
                </a:gs>
                <a:gs pos="50000">
                  <a:srgbClr val="884981">
                    <a:satMod val="110000"/>
                    <a:lumMod val="100000"/>
                    <a:shade val="100000"/>
                  </a:srgbClr>
                </a:gs>
                <a:gs pos="100000">
                  <a:srgbClr val="884981">
                    <a:lumMod val="99000"/>
                    <a:satMod val="120000"/>
                    <a:shade val="78000"/>
                  </a:srgbClr>
                </a:gs>
              </a:gsLst>
              <a:lin ang="5400000" scaled="0"/>
            </a:gradFill>
            <a:ln w="6350" cap="flat" cmpd="sng" algn="ctr">
              <a:solidFill>
                <a:srgbClr val="884981"/>
              </a:solidFill>
              <a:prstDash val="solid"/>
              <a:miter lim="800000"/>
            </a:ln>
            <a:effectLst/>
          </p:spPr>
          <p:txBody>
            <a:bodyPr lIns="0" tIns="0" rIns="0" bIns="0" anchor="ctr"/>
            <a:lstStyle/>
            <a:p>
              <a:pPr algn="ctr" defTabSz="1097280">
                <a:defRPr/>
              </a:pPr>
              <a:r>
                <a:rPr lang="zh-CN" altLang="en-US" b="1" kern="0" dirty="0">
                  <a:solidFill>
                    <a:srgbClr val="FFFFFF"/>
                  </a:solidFill>
                  <a:latin typeface="微软雅黑" panose="020B0503020204020204" pitchFamily="34" charset="-122"/>
                  <a:ea typeface="微软雅黑" panose="020B0503020204020204" pitchFamily="34" charset="-122"/>
                </a:rPr>
                <a:t>物理</a:t>
              </a:r>
              <a:endParaRPr lang="en-US" altLang="zh-CN" b="1" kern="0" dirty="0">
                <a:solidFill>
                  <a:srgbClr val="FFFFFF"/>
                </a:solidFill>
                <a:latin typeface="微软雅黑" panose="020B0503020204020204" pitchFamily="34" charset="-122"/>
                <a:ea typeface="微软雅黑" panose="020B0503020204020204" pitchFamily="34" charset="-122"/>
              </a:endParaRPr>
            </a:p>
            <a:p>
              <a:pPr algn="ctr" defTabSz="1097280">
                <a:defRPr/>
              </a:pPr>
              <a:r>
                <a:rPr lang="en-US" altLang="zh-CN" b="1" kern="0" dirty="0">
                  <a:solidFill>
                    <a:srgbClr val="FFFFFF"/>
                  </a:solidFill>
                  <a:latin typeface="微软雅黑" panose="020B0503020204020204" pitchFamily="34" charset="-122"/>
                  <a:ea typeface="微软雅黑" panose="020B0503020204020204" pitchFamily="34" charset="-122"/>
                </a:rPr>
                <a:t>100</a:t>
              </a:r>
              <a:r>
                <a:rPr lang="zh-CN" altLang="en-US" b="1" kern="0" dirty="0">
                  <a:solidFill>
                    <a:srgbClr val="FFFFFF"/>
                  </a:solidFill>
                  <a:latin typeface="微软雅黑" panose="020B0503020204020204" pitchFamily="34" charset="-122"/>
                  <a:ea typeface="微软雅黑" panose="020B0503020204020204" pitchFamily="34" charset="-122"/>
                </a:rPr>
                <a:t>分</a:t>
              </a:r>
              <a:endParaRPr lang="en-US" altLang="zh-CN" b="1" kern="0" dirty="0">
                <a:solidFill>
                  <a:srgbClr val="FFFFFF"/>
                </a:solidFill>
                <a:latin typeface="微软雅黑" panose="020B0503020204020204" pitchFamily="34" charset="-122"/>
                <a:ea typeface="微软雅黑" panose="020B0503020204020204" pitchFamily="34" charset="-122"/>
              </a:endParaRPr>
            </a:p>
            <a:p>
              <a:pPr algn="ctr" defTabSz="1097280">
                <a:defRPr/>
              </a:pPr>
              <a:endParaRPr lang="en-US" altLang="zh-CN" b="1" kern="0" dirty="0">
                <a:solidFill>
                  <a:srgbClr val="FFFFFF"/>
                </a:solidFill>
                <a:latin typeface="微软雅黑" panose="020B0503020204020204" pitchFamily="34" charset="-122"/>
                <a:ea typeface="微软雅黑" panose="020B0503020204020204" pitchFamily="34" charset="-122"/>
              </a:endParaRPr>
            </a:p>
            <a:p>
              <a:pPr algn="ctr" defTabSz="1097280">
                <a:defRPr/>
              </a:pPr>
              <a:r>
                <a:rPr lang="zh-CN" altLang="en-US" b="1" kern="0" dirty="0">
                  <a:solidFill>
                    <a:srgbClr val="FFFFFF"/>
                  </a:solidFill>
                  <a:latin typeface="微软雅黑" panose="020B0503020204020204" pitchFamily="34" charset="-122"/>
                  <a:ea typeface="微软雅黑" panose="020B0503020204020204" pitchFamily="34" charset="-122"/>
                </a:rPr>
                <a:t>含实</a:t>
              </a:r>
              <a:endParaRPr lang="en-US" altLang="zh-CN" b="1" kern="0" dirty="0">
                <a:solidFill>
                  <a:srgbClr val="FFFFFF"/>
                </a:solidFill>
                <a:latin typeface="微软雅黑" panose="020B0503020204020204" pitchFamily="34" charset="-122"/>
                <a:ea typeface="微软雅黑" panose="020B0503020204020204" pitchFamily="34" charset="-122"/>
              </a:endParaRPr>
            </a:p>
            <a:p>
              <a:pPr algn="ctr" defTabSz="1097280">
                <a:defRPr/>
              </a:pPr>
              <a:r>
                <a:rPr lang="zh-CN" altLang="en-US" b="1" kern="0" dirty="0">
                  <a:solidFill>
                    <a:srgbClr val="FFFFFF"/>
                  </a:solidFill>
                  <a:latin typeface="微软雅黑" panose="020B0503020204020204" pitchFamily="34" charset="-122"/>
                  <a:ea typeface="微软雅黑" panose="020B0503020204020204" pitchFamily="34" charset="-122"/>
                </a:rPr>
                <a:t>践活动</a:t>
              </a:r>
              <a:endParaRPr lang="en-US" altLang="zh-CN" b="1" kern="0" dirty="0">
                <a:solidFill>
                  <a:srgbClr val="FFFFFF"/>
                </a:solidFill>
                <a:latin typeface="微软雅黑" panose="020B0503020204020204" pitchFamily="34" charset="-122"/>
                <a:ea typeface="微软雅黑" panose="020B0503020204020204" pitchFamily="34" charset="-122"/>
              </a:endParaRPr>
            </a:p>
            <a:p>
              <a:pPr algn="ctr" defTabSz="1097280">
                <a:defRPr/>
              </a:pPr>
              <a:r>
                <a:rPr lang="en-US" altLang="zh-CN" b="1" kern="0" dirty="0">
                  <a:solidFill>
                    <a:srgbClr val="FFFFFF"/>
                  </a:solidFill>
                  <a:latin typeface="微软雅黑" panose="020B0503020204020204" pitchFamily="34" charset="-122"/>
                  <a:ea typeface="微软雅黑" panose="020B0503020204020204" pitchFamily="34" charset="-122"/>
                </a:rPr>
                <a:t>10</a:t>
              </a:r>
              <a:r>
                <a:rPr lang="zh-CN" altLang="en-US" b="1" kern="0" dirty="0">
                  <a:solidFill>
                    <a:srgbClr val="FFFFFF"/>
                  </a:solidFill>
                  <a:latin typeface="微软雅黑" panose="020B0503020204020204" pitchFamily="34" charset="-122"/>
                  <a:ea typeface="微软雅黑" panose="020B0503020204020204" pitchFamily="34" charset="-122"/>
                </a:rPr>
                <a:t>分</a:t>
              </a:r>
            </a:p>
          </p:txBody>
        </p:sp>
        <p:sp>
          <p:nvSpPr>
            <p:cNvPr id="16" name="圆角矩形 15"/>
            <p:cNvSpPr/>
            <p:nvPr/>
          </p:nvSpPr>
          <p:spPr>
            <a:xfrm>
              <a:off x="9488208" y="3808039"/>
              <a:ext cx="1160933" cy="2903901"/>
            </a:xfrm>
            <a:prstGeom prst="roundRect">
              <a:avLst/>
            </a:prstGeom>
            <a:gradFill rotWithShape="1">
              <a:gsLst>
                <a:gs pos="0">
                  <a:srgbClr val="884981">
                    <a:satMod val="103000"/>
                    <a:lumMod val="102000"/>
                    <a:tint val="94000"/>
                  </a:srgbClr>
                </a:gs>
                <a:gs pos="50000">
                  <a:srgbClr val="884981">
                    <a:satMod val="110000"/>
                    <a:lumMod val="100000"/>
                    <a:shade val="100000"/>
                  </a:srgbClr>
                </a:gs>
                <a:gs pos="100000">
                  <a:srgbClr val="884981">
                    <a:lumMod val="99000"/>
                    <a:satMod val="120000"/>
                    <a:shade val="78000"/>
                  </a:srgbClr>
                </a:gs>
              </a:gsLst>
              <a:lin ang="5400000" scaled="0"/>
            </a:gradFill>
            <a:ln w="6350" cap="flat" cmpd="sng" algn="ctr">
              <a:solidFill>
                <a:srgbClr val="884981"/>
              </a:solidFill>
              <a:prstDash val="solid"/>
              <a:miter lim="800000"/>
            </a:ln>
            <a:effectLst/>
          </p:spPr>
          <p:txBody>
            <a:bodyPr lIns="0" tIns="0" rIns="0" bIns="0"/>
            <a:lstStyle/>
            <a:p>
              <a:pPr algn="ctr" defTabSz="1097280">
                <a:defRPr/>
              </a:pPr>
              <a:r>
                <a:rPr lang="zh-CN" altLang="en-US" b="1" kern="0" dirty="0">
                  <a:solidFill>
                    <a:srgbClr val="FFFFFF"/>
                  </a:solidFill>
                  <a:latin typeface="微软雅黑" panose="020B0503020204020204" pitchFamily="34" charset="-122"/>
                  <a:ea typeface="微软雅黑" panose="020B0503020204020204" pitchFamily="34" charset="-122"/>
                </a:rPr>
                <a:t>生物</a:t>
              </a:r>
              <a:r>
                <a:rPr lang="en-US" altLang="zh-CN" b="1" kern="0" dirty="0">
                  <a:solidFill>
                    <a:srgbClr val="FFFFFF"/>
                  </a:solidFill>
                  <a:latin typeface="微软雅黑" panose="020B0503020204020204" pitchFamily="34" charset="-122"/>
                  <a:ea typeface="微软雅黑" panose="020B0503020204020204" pitchFamily="34" charset="-122"/>
                </a:rPr>
                <a:t/>
              </a:r>
              <a:br>
                <a:rPr lang="en-US" altLang="zh-CN" b="1" kern="0" dirty="0">
                  <a:solidFill>
                    <a:srgbClr val="FFFFFF"/>
                  </a:solidFill>
                  <a:latin typeface="微软雅黑" panose="020B0503020204020204" pitchFamily="34" charset="-122"/>
                  <a:ea typeface="微软雅黑" panose="020B0503020204020204" pitchFamily="34" charset="-122"/>
                </a:rPr>
              </a:br>
              <a:r>
                <a:rPr lang="en-US" altLang="zh-CN" b="1" kern="0" dirty="0">
                  <a:solidFill>
                    <a:srgbClr val="FFFFFF"/>
                  </a:solidFill>
                  <a:latin typeface="微软雅黑" panose="020B0503020204020204" pitchFamily="34" charset="-122"/>
                  <a:ea typeface="微软雅黑" panose="020B0503020204020204" pitchFamily="34" charset="-122"/>
                </a:rPr>
                <a:t>/</a:t>
              </a:r>
              <a:r>
                <a:rPr lang="zh-CN" altLang="en-US" b="1" kern="0" dirty="0">
                  <a:solidFill>
                    <a:srgbClr val="FFFFFF"/>
                  </a:solidFill>
                  <a:latin typeface="微软雅黑" panose="020B0503020204020204" pitchFamily="34" charset="-122"/>
                  <a:ea typeface="微软雅黑" panose="020B0503020204020204" pitchFamily="34" charset="-122"/>
                </a:rPr>
                <a:t>化学</a:t>
              </a:r>
              <a:r>
                <a:rPr lang="en-US" altLang="zh-CN" b="1" kern="0" dirty="0">
                  <a:solidFill>
                    <a:srgbClr val="FFFFFF"/>
                  </a:solidFill>
                  <a:latin typeface="微软雅黑" panose="020B0503020204020204" pitchFamily="34" charset="-122"/>
                  <a:ea typeface="微软雅黑" panose="020B0503020204020204" pitchFamily="34" charset="-122"/>
                </a:rPr>
                <a:t>100</a:t>
              </a:r>
              <a:r>
                <a:rPr lang="zh-CN" altLang="en-US" b="1" kern="0" dirty="0">
                  <a:solidFill>
                    <a:srgbClr val="FFFFFF"/>
                  </a:solidFill>
                  <a:latin typeface="微软雅黑" panose="020B0503020204020204" pitchFamily="34" charset="-122"/>
                  <a:ea typeface="微软雅黑" panose="020B0503020204020204" pitchFamily="34" charset="-122"/>
                </a:rPr>
                <a:t>分</a:t>
              </a:r>
              <a:endParaRPr lang="en-US" altLang="zh-CN" b="1" kern="0" dirty="0">
                <a:solidFill>
                  <a:srgbClr val="FFFFFF"/>
                </a:solidFill>
                <a:latin typeface="微软雅黑" panose="020B0503020204020204" pitchFamily="34" charset="-122"/>
                <a:ea typeface="微软雅黑" panose="020B0503020204020204" pitchFamily="34" charset="-122"/>
              </a:endParaRPr>
            </a:p>
            <a:p>
              <a:pPr algn="ctr" defTabSz="1097280">
                <a:defRPr/>
              </a:pPr>
              <a:endParaRPr lang="en-US" altLang="zh-CN" sz="900" b="1" kern="0" dirty="0">
                <a:solidFill>
                  <a:srgbClr val="FFFFFF"/>
                </a:solidFill>
                <a:latin typeface="微软雅黑" panose="020B0503020204020204" pitchFamily="34" charset="-122"/>
                <a:ea typeface="微软雅黑" panose="020B0503020204020204" pitchFamily="34" charset="-122"/>
              </a:endParaRPr>
            </a:p>
            <a:p>
              <a:pPr algn="ctr" defTabSz="1097280">
                <a:defRPr/>
              </a:pPr>
              <a:r>
                <a:rPr lang="zh-CN" altLang="en-US" b="1" kern="0" dirty="0">
                  <a:solidFill>
                    <a:srgbClr val="FFFFFF"/>
                  </a:solidFill>
                  <a:latin typeface="微软雅黑" panose="020B0503020204020204" pitchFamily="34" charset="-122"/>
                  <a:ea typeface="微软雅黑" panose="020B0503020204020204" pitchFamily="34" charset="-122"/>
                </a:rPr>
                <a:t>含实</a:t>
              </a:r>
              <a:endParaRPr lang="en-US" altLang="zh-CN" b="1" kern="0" dirty="0">
                <a:solidFill>
                  <a:srgbClr val="FFFFFF"/>
                </a:solidFill>
                <a:latin typeface="微软雅黑" panose="020B0503020204020204" pitchFamily="34" charset="-122"/>
                <a:ea typeface="微软雅黑" panose="020B0503020204020204" pitchFamily="34" charset="-122"/>
              </a:endParaRPr>
            </a:p>
            <a:p>
              <a:pPr algn="ctr" defTabSz="1097280">
                <a:defRPr/>
              </a:pPr>
              <a:r>
                <a:rPr lang="zh-CN" altLang="en-US" b="1" kern="0" dirty="0">
                  <a:solidFill>
                    <a:srgbClr val="FFFFFF"/>
                  </a:solidFill>
                  <a:latin typeface="微软雅黑" panose="020B0503020204020204" pitchFamily="34" charset="-122"/>
                  <a:ea typeface="微软雅黑" panose="020B0503020204020204" pitchFamily="34" charset="-122"/>
                </a:rPr>
                <a:t>践活动</a:t>
              </a:r>
              <a:endParaRPr lang="en-US" altLang="zh-CN" b="1" kern="0" dirty="0">
                <a:solidFill>
                  <a:srgbClr val="FFFFFF"/>
                </a:solidFill>
                <a:latin typeface="微软雅黑" panose="020B0503020204020204" pitchFamily="34" charset="-122"/>
                <a:ea typeface="微软雅黑" panose="020B0503020204020204" pitchFamily="34" charset="-122"/>
              </a:endParaRPr>
            </a:p>
            <a:p>
              <a:pPr algn="ctr" defTabSz="1097280">
                <a:defRPr/>
              </a:pPr>
              <a:r>
                <a:rPr lang="en-US" altLang="zh-CN" b="1" kern="0" dirty="0">
                  <a:solidFill>
                    <a:srgbClr val="FFFFFF"/>
                  </a:solidFill>
                  <a:latin typeface="微软雅黑" panose="020B0503020204020204" pitchFamily="34" charset="-122"/>
                  <a:ea typeface="微软雅黑" panose="020B0503020204020204" pitchFamily="34" charset="-122"/>
                </a:rPr>
                <a:t>10</a:t>
              </a:r>
              <a:r>
                <a:rPr lang="zh-CN" altLang="en-US" b="1" kern="0" dirty="0">
                  <a:solidFill>
                    <a:srgbClr val="FFFFFF"/>
                  </a:solidFill>
                  <a:latin typeface="微软雅黑" panose="020B0503020204020204" pitchFamily="34" charset="-122"/>
                  <a:ea typeface="微软雅黑" panose="020B0503020204020204" pitchFamily="34" charset="-122"/>
                </a:rPr>
                <a:t>分</a:t>
              </a:r>
              <a:endParaRPr lang="en-US" altLang="zh-CN" b="1" kern="0" dirty="0">
                <a:solidFill>
                  <a:srgbClr val="FFFFFF"/>
                </a:solidFill>
                <a:latin typeface="微软雅黑" panose="020B0503020204020204" pitchFamily="34" charset="-122"/>
                <a:ea typeface="微软雅黑" panose="020B0503020204020204" pitchFamily="34" charset="-122"/>
              </a:endParaRPr>
            </a:p>
            <a:p>
              <a:pPr algn="ctr" defTabSz="1097280">
                <a:defRPr/>
              </a:pPr>
              <a:endParaRPr lang="zh-CN" altLang="en-US" b="1" kern="0" dirty="0">
                <a:solidFill>
                  <a:srgbClr val="FFFFFF"/>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59205" y="1714500"/>
            <a:ext cx="7487920" cy="2241550"/>
            <a:chOff x="1983" y="2700"/>
            <a:chExt cx="11792" cy="3530"/>
          </a:xfrm>
        </p:grpSpPr>
        <p:sp>
          <p:nvSpPr>
            <p:cNvPr id="34817" name="TextBox 1"/>
            <p:cNvSpPr txBox="1">
              <a:spLocks noChangeArrowheads="1"/>
            </p:cNvSpPr>
            <p:nvPr/>
          </p:nvSpPr>
          <p:spPr bwMode="auto">
            <a:xfrm>
              <a:off x="5385" y="4340"/>
              <a:ext cx="8390" cy="1890"/>
            </a:xfrm>
            <a:prstGeom prst="rect">
              <a:avLst/>
            </a:prstGeom>
            <a:noFill/>
            <a:ln w="9525">
              <a:noFill/>
              <a:miter lim="800000"/>
            </a:ln>
          </p:spPr>
          <p:txBody>
            <a:bodyPr>
              <a:spAutoFit/>
            </a:bodyPr>
            <a:lstStyle/>
            <a:p>
              <a:pPr algn="ctr"/>
              <a:r>
                <a:rPr lang="zh-CN" altLang="en-US" sz="3600" b="1" smtClean="0">
                  <a:solidFill>
                    <a:srgbClr val="FF0000"/>
                  </a:solidFill>
                  <a:latin typeface="微软雅黑" panose="020B0503020204020204" pitchFamily="34" charset="-122"/>
                  <a:ea typeface="微软雅黑" panose="020B0503020204020204" pitchFamily="34" charset="-122"/>
                </a:rPr>
                <a:t>国家高</a:t>
              </a:r>
              <a:r>
                <a:rPr lang="zh-CN" altLang="en-US" sz="3600" b="1">
                  <a:solidFill>
                    <a:srgbClr val="FF0000"/>
                  </a:solidFill>
                  <a:latin typeface="微软雅黑" panose="020B0503020204020204" pitchFamily="34" charset="-122"/>
                  <a:ea typeface="微软雅黑" panose="020B0503020204020204" pitchFamily="34" charset="-122"/>
                </a:rPr>
                <a:t>考命</a:t>
              </a:r>
              <a:r>
                <a:rPr lang="zh-CN" altLang="en-US" sz="3600" b="1" smtClean="0">
                  <a:solidFill>
                    <a:srgbClr val="FF0000"/>
                  </a:solidFill>
                  <a:latin typeface="微软雅黑" panose="020B0503020204020204" pitchFamily="34" charset="-122"/>
                  <a:ea typeface="微软雅黑" panose="020B0503020204020204" pitchFamily="34" charset="-122"/>
                </a:rPr>
                <a:t>题改革的政策取向</a:t>
              </a:r>
              <a:endParaRPr lang="zh-CN" altLang="en-US" sz="3600" b="1">
                <a:solidFill>
                  <a:srgbClr val="FF0000"/>
                </a:solidFill>
                <a:latin typeface="微软雅黑" panose="020B0503020204020204" pitchFamily="34" charset="-122"/>
                <a:ea typeface="微软雅黑" panose="020B0503020204020204" pitchFamily="34" charset="-122"/>
              </a:endParaRPr>
            </a:p>
          </p:txBody>
        </p:sp>
        <p:sp>
          <p:nvSpPr>
            <p:cNvPr id="34818" name="TextBox 3"/>
            <p:cNvSpPr txBox="1">
              <a:spLocks noChangeArrowheads="1"/>
            </p:cNvSpPr>
            <p:nvPr/>
          </p:nvSpPr>
          <p:spPr bwMode="auto">
            <a:xfrm>
              <a:off x="1983" y="2700"/>
              <a:ext cx="1815" cy="2932"/>
            </a:xfrm>
            <a:prstGeom prst="rect">
              <a:avLst/>
            </a:prstGeom>
            <a:noFill/>
            <a:ln w="9525">
              <a:noFill/>
              <a:miter lim="800000"/>
            </a:ln>
          </p:spPr>
          <p:txBody>
            <a:bodyPr>
              <a:spAutoFit/>
            </a:bodyPr>
            <a:lstStyle/>
            <a:p>
              <a:r>
                <a:rPr lang="en-US" altLang="zh-CN" sz="11500" b="1" dirty="0" smtClean="0">
                  <a:solidFill>
                    <a:srgbClr val="FF0000"/>
                  </a:solidFill>
                  <a:latin typeface="Arial Unicode MS" panose="020B0604020202020204" charset="-122"/>
                  <a:ea typeface="Arial Unicode MS" panose="020B0604020202020204" charset="-122"/>
                  <a:cs typeface="Arial Unicode MS" panose="020B0604020202020204" charset="-122"/>
                </a:rPr>
                <a:t>B</a:t>
              </a:r>
              <a:endParaRPr lang="zh-CN" altLang="en-US" sz="11500" b="1" dirty="0">
                <a:solidFill>
                  <a:srgbClr val="FF0000"/>
                </a:solidFill>
                <a:latin typeface="Arial Unicode MS" panose="020B0604020202020204" charset="-122"/>
                <a:ea typeface="Arial Unicode MS" panose="020B0604020202020204" charset="-122"/>
                <a:cs typeface="Arial Unicode MS" panose="020B0604020202020204" charset="-122"/>
              </a:endParaRPr>
            </a:p>
          </p:txBody>
        </p:sp>
      </p:grpSp>
    </p:spTree>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p:cNvGrpSpPr/>
          <p:nvPr/>
        </p:nvGrpSpPr>
        <p:grpSpPr bwMode="auto">
          <a:xfrm>
            <a:off x="0" y="260350"/>
            <a:ext cx="7967663" cy="583565"/>
            <a:chOff x="15509" y="118234"/>
            <a:chExt cx="7967896" cy="583702"/>
          </a:xfrm>
        </p:grpSpPr>
        <p:cxnSp>
          <p:nvCxnSpPr>
            <p:cNvPr id="14350" name="AutoShape 8"/>
            <p:cNvCxnSpPr>
              <a:cxnSpLocks noChangeShapeType="1"/>
            </p:cNvCxnSpPr>
            <p:nvPr/>
          </p:nvCxnSpPr>
          <p:spPr bwMode="auto">
            <a:xfrm>
              <a:off x="7983405" y="167832"/>
              <a:ext cx="0" cy="287743"/>
            </a:xfrm>
            <a:prstGeom prst="straightConnector1">
              <a:avLst/>
            </a:prstGeom>
            <a:noFill/>
            <a:ln w="6350">
              <a:solidFill>
                <a:schemeClr val="bg1"/>
              </a:solidFill>
              <a:prstDash val="dash"/>
              <a:round/>
            </a:ln>
          </p:spPr>
        </p:cxnSp>
        <p:sp>
          <p:nvSpPr>
            <p:cNvPr id="14351" name="矩形 8"/>
            <p:cNvSpPr>
              <a:spLocks noChangeArrowheads="1"/>
            </p:cNvSpPr>
            <p:nvPr/>
          </p:nvSpPr>
          <p:spPr bwMode="auto">
            <a:xfrm>
              <a:off x="15509" y="118234"/>
              <a:ext cx="7885272" cy="583702"/>
            </a:xfrm>
            <a:prstGeom prst="rect">
              <a:avLst/>
            </a:prstGeom>
            <a:noFill/>
            <a:ln w="9525">
              <a:noFill/>
              <a:miter lim="800000"/>
            </a:ln>
          </p:spPr>
          <p:txBody>
            <a:bodyPr>
              <a:spAutoFit/>
            </a:bodyPr>
            <a:lstStyle/>
            <a:p>
              <a:r>
                <a:rPr lang="en-US" altLang="zh-CN" sz="3200">
                  <a:solidFill>
                    <a:srgbClr val="FF0000"/>
                  </a:solidFill>
                </a:rPr>
                <a:t>   </a:t>
              </a:r>
              <a:r>
                <a:rPr lang="zh-CN" altLang="en-US" sz="3200">
                  <a:solidFill>
                    <a:srgbClr val="FF0000"/>
                  </a:solidFill>
                </a:rPr>
                <a:t>高考命题的政策导向</a:t>
              </a:r>
              <a:r>
                <a:rPr lang="en-US" altLang="zh-CN" sz="3200">
                  <a:solidFill>
                    <a:srgbClr val="FF0000"/>
                  </a:solidFill>
                </a:rPr>
                <a:t>:</a:t>
              </a:r>
              <a:r>
                <a:rPr lang="zh-CN" altLang="en-US" sz="3200">
                  <a:solidFill>
                    <a:srgbClr val="FF0000"/>
                  </a:solidFill>
                </a:rPr>
                <a:t>立德树人</a:t>
              </a:r>
              <a:endParaRPr lang="zh-HK" altLang="zh-CN" sz="3200">
                <a:solidFill>
                  <a:schemeClr val="bg1"/>
                </a:solidFill>
                <a:latin typeface="Calibri" panose="020F0502020204030204" pitchFamily="34" charset="0"/>
                <a:sym typeface="黑体" panose="02010609060101010101" pitchFamily="49" charset="-122"/>
              </a:endParaRPr>
            </a:p>
          </p:txBody>
        </p:sp>
        <p:sp>
          <p:nvSpPr>
            <p:cNvPr id="14352" name="矩形 9"/>
            <p:cNvSpPr>
              <a:spLocks noChangeArrowheads="1"/>
            </p:cNvSpPr>
            <p:nvPr/>
          </p:nvSpPr>
          <p:spPr bwMode="auto">
            <a:xfrm>
              <a:off x="7434542" y="127202"/>
              <a:ext cx="184751" cy="370060"/>
            </a:xfrm>
            <a:prstGeom prst="rect">
              <a:avLst/>
            </a:prstGeom>
            <a:noFill/>
            <a:ln w="9525">
              <a:noFill/>
              <a:miter lim="800000"/>
            </a:ln>
          </p:spPr>
          <p:txBody>
            <a:bodyPr wrap="none">
              <a:spAutoFit/>
            </a:bodyPr>
            <a:lstStyle/>
            <a:p>
              <a:pPr algn="ctr"/>
              <a:endParaRPr lang="zh-CN" altLang="en-US" b="1">
                <a:solidFill>
                  <a:schemeClr val="bg1"/>
                </a:solidFill>
                <a:latin typeface="宋体" panose="02010600030101010101" pitchFamily="2" charset="-122"/>
              </a:endParaRPr>
            </a:p>
          </p:txBody>
        </p:sp>
      </p:grpSp>
      <p:grpSp>
        <p:nvGrpSpPr>
          <p:cNvPr id="3" name="组合 10"/>
          <p:cNvGrpSpPr/>
          <p:nvPr/>
        </p:nvGrpSpPr>
        <p:grpSpPr bwMode="auto">
          <a:xfrm>
            <a:off x="571500" y="3571875"/>
            <a:ext cx="8572500" cy="1920875"/>
            <a:chOff x="580" y="6485"/>
            <a:chExt cx="12963" cy="3025"/>
          </a:xfrm>
        </p:grpSpPr>
        <p:sp>
          <p:nvSpPr>
            <p:cNvPr id="14348" name="文本框 107547"/>
            <p:cNvSpPr txBox="1">
              <a:spLocks noChangeArrowheads="1"/>
            </p:cNvSpPr>
            <p:nvPr/>
          </p:nvSpPr>
          <p:spPr bwMode="auto">
            <a:xfrm>
              <a:off x="4236" y="6485"/>
              <a:ext cx="9307" cy="3025"/>
            </a:xfrm>
            <a:prstGeom prst="rect">
              <a:avLst/>
            </a:prstGeom>
            <a:noFill/>
            <a:ln w="9525">
              <a:noFill/>
              <a:miter lim="800000"/>
            </a:ln>
            <a:effectLst>
              <a:prstShdw prst="shdw17" dist="17961" dir="2700000">
                <a:srgbClr val="904C05"/>
              </a:prstShdw>
            </a:effectLst>
          </p:spPr>
          <p:txBody>
            <a:bodyPr>
              <a:spAutoFit/>
            </a:bodyPr>
            <a:lstStyle/>
            <a:p>
              <a:pPr>
                <a:spcBef>
                  <a:spcPct val="50000"/>
                </a:spcBef>
              </a:pPr>
              <a:r>
                <a:rPr lang="en-US" altLang="zh-CN" sz="2000" b="1">
                  <a:latin typeface="宋体" panose="02010600030101010101" pitchFamily="2" charset="-122"/>
                </a:rPr>
                <a:t>2016</a:t>
              </a:r>
              <a:r>
                <a:rPr lang="zh-CN" altLang="en-US" sz="2000" b="1">
                  <a:latin typeface="宋体" panose="02010600030101010101" pitchFamily="2" charset="-122"/>
                </a:rPr>
                <a:t>年提出构建“一体四层四翼”的高考评价体系 。</a:t>
              </a:r>
            </a:p>
            <a:p>
              <a:r>
                <a:rPr lang="en-US" altLang="zh-CN" sz="2000" b="1">
                  <a:latin typeface="宋体" panose="02010600030101010101" pitchFamily="2" charset="-122"/>
                </a:rPr>
                <a:t>———— </a:t>
              </a:r>
              <a:r>
                <a:rPr lang="zh-CN" altLang="en-US" sz="2000" b="1">
                  <a:latin typeface="宋体" panose="02010600030101010101" pitchFamily="2" charset="-122"/>
                </a:rPr>
                <a:t>进一步深化高考考试内容改革（落实“立德树人” 根本任务，深化“一点四面”要求），强化高考命题的育人功能和积极导向作用。</a:t>
              </a:r>
            </a:p>
            <a:p>
              <a:r>
                <a:rPr lang="en-US" altLang="zh-CN" sz="2000" b="1">
                  <a:latin typeface="宋体" panose="02010600030101010101" pitchFamily="2" charset="-122"/>
                </a:rPr>
                <a:t>———— </a:t>
              </a:r>
              <a:r>
                <a:rPr lang="zh-CN" altLang="en-US" sz="2000" b="1">
                  <a:latin typeface="宋体" panose="02010600030101010101" pitchFamily="2" charset="-122"/>
                </a:rPr>
                <a:t>出重拳修改考纲，逐步与新高考方案接轨。</a:t>
              </a:r>
            </a:p>
            <a:p>
              <a:r>
                <a:rPr lang="en-US" altLang="zh-CN" sz="2000" b="1">
                  <a:latin typeface="宋体" panose="02010600030101010101" pitchFamily="2" charset="-122"/>
                </a:rPr>
                <a:t>———— </a:t>
              </a:r>
              <a:r>
                <a:rPr lang="zh-CN" altLang="en-US" sz="2000" b="1">
                  <a:solidFill>
                    <a:srgbClr val="0000FF"/>
                  </a:solidFill>
                  <a:latin typeface="宋体" panose="02010600030101010101" pitchFamily="2" charset="-122"/>
                </a:rPr>
                <a:t>研发新情境试题，考查核心素养。</a:t>
              </a:r>
            </a:p>
          </p:txBody>
        </p:sp>
        <p:sp>
          <p:nvSpPr>
            <p:cNvPr id="14349" name="燕尾形 5"/>
            <p:cNvSpPr>
              <a:spLocks noChangeArrowheads="1"/>
            </p:cNvSpPr>
            <p:nvPr/>
          </p:nvSpPr>
          <p:spPr bwMode="auto">
            <a:xfrm>
              <a:off x="580" y="7498"/>
              <a:ext cx="3414" cy="1661"/>
            </a:xfrm>
            <a:prstGeom prst="chevron">
              <a:avLst>
                <a:gd name="adj" fmla="val 32106"/>
              </a:avLst>
            </a:prstGeom>
            <a:solidFill>
              <a:srgbClr val="0174AB"/>
            </a:solidFill>
            <a:ln w="9525">
              <a:noFill/>
              <a:miter lim="800000"/>
            </a:ln>
          </p:spPr>
          <p:txBody>
            <a:bodyPr/>
            <a:lstStyle/>
            <a:p>
              <a:pPr algn="ctr">
                <a:lnSpc>
                  <a:spcPct val="110000"/>
                </a:lnSpc>
              </a:pPr>
              <a:r>
                <a:rPr lang="zh-CN" altLang="en-US" sz="2000" b="1">
                  <a:solidFill>
                    <a:schemeClr val="bg1"/>
                  </a:solidFill>
                </a:rPr>
                <a:t>教育部</a:t>
              </a:r>
            </a:p>
            <a:p>
              <a:pPr algn="ctr">
                <a:lnSpc>
                  <a:spcPct val="110000"/>
                </a:lnSpc>
              </a:pPr>
              <a:r>
                <a:rPr lang="zh-CN" altLang="en-US" sz="2000" b="1">
                  <a:solidFill>
                    <a:schemeClr val="bg1"/>
                  </a:solidFill>
                </a:rPr>
                <a:t>考试中心</a:t>
              </a:r>
            </a:p>
          </p:txBody>
        </p:sp>
      </p:grpSp>
      <p:grpSp>
        <p:nvGrpSpPr>
          <p:cNvPr id="4" name="组合 8"/>
          <p:cNvGrpSpPr/>
          <p:nvPr/>
        </p:nvGrpSpPr>
        <p:grpSpPr bwMode="auto">
          <a:xfrm>
            <a:off x="428625" y="1000125"/>
            <a:ext cx="8293100" cy="1476375"/>
            <a:chOff x="597" y="2680"/>
            <a:chExt cx="13062" cy="2327"/>
          </a:xfrm>
        </p:grpSpPr>
        <p:sp>
          <p:nvSpPr>
            <p:cNvPr id="14346" name="燕尾形 2"/>
            <p:cNvSpPr>
              <a:spLocks noChangeArrowheads="1"/>
            </p:cNvSpPr>
            <p:nvPr/>
          </p:nvSpPr>
          <p:spPr bwMode="auto">
            <a:xfrm>
              <a:off x="597" y="2935"/>
              <a:ext cx="3414" cy="1661"/>
            </a:xfrm>
            <a:prstGeom prst="chevron">
              <a:avLst>
                <a:gd name="adj" fmla="val 37463"/>
              </a:avLst>
            </a:prstGeom>
            <a:solidFill>
              <a:srgbClr val="0174AB"/>
            </a:solidFill>
            <a:ln w="9525">
              <a:noFill/>
              <a:miter lim="800000"/>
            </a:ln>
          </p:spPr>
          <p:txBody>
            <a:bodyPr/>
            <a:lstStyle/>
            <a:p>
              <a:pPr algn="ctr">
                <a:lnSpc>
                  <a:spcPct val="200000"/>
                </a:lnSpc>
              </a:pPr>
              <a:r>
                <a:rPr lang="zh-CN" altLang="en-US" sz="2000" b="1">
                  <a:solidFill>
                    <a:schemeClr val="bg1"/>
                  </a:solidFill>
                </a:rPr>
                <a:t>国务院</a:t>
              </a:r>
            </a:p>
          </p:txBody>
        </p:sp>
        <p:sp>
          <p:nvSpPr>
            <p:cNvPr id="14347" name="文本框 6"/>
            <p:cNvSpPr txBox="1">
              <a:spLocks noChangeArrowheads="1"/>
            </p:cNvSpPr>
            <p:nvPr/>
          </p:nvSpPr>
          <p:spPr bwMode="auto">
            <a:xfrm>
              <a:off x="4406" y="2680"/>
              <a:ext cx="9253" cy="2327"/>
            </a:xfrm>
            <a:prstGeom prst="rect">
              <a:avLst/>
            </a:prstGeom>
            <a:noFill/>
            <a:ln w="9525">
              <a:noFill/>
              <a:miter lim="800000"/>
            </a:ln>
          </p:spPr>
          <p:txBody>
            <a:bodyPr>
              <a:spAutoFit/>
            </a:bodyPr>
            <a:lstStyle/>
            <a:p>
              <a:pPr>
                <a:spcBef>
                  <a:spcPct val="50000"/>
                </a:spcBef>
              </a:pPr>
              <a:r>
                <a:rPr lang="en-US" altLang="zh-CN" sz="2000" b="1">
                  <a:latin typeface="宋体" panose="02010600030101010101" pitchFamily="2" charset="-122"/>
                </a:rPr>
                <a:t>2014</a:t>
              </a:r>
              <a:r>
                <a:rPr lang="zh-CN" altLang="en-US" sz="2000" b="1">
                  <a:latin typeface="宋体" panose="02010600030101010101" pitchFamily="2" charset="-122"/>
                </a:rPr>
                <a:t>年</a:t>
              </a:r>
              <a:r>
                <a:rPr lang="en-US" altLang="zh-CN" sz="2000" b="1">
                  <a:latin typeface="宋体" panose="02010600030101010101" pitchFamily="2" charset="-122"/>
                </a:rPr>
                <a:t>9</a:t>
              </a:r>
              <a:r>
                <a:rPr lang="zh-CN" altLang="en-US" sz="2000" b="1">
                  <a:latin typeface="宋体" panose="02010600030101010101" pitchFamily="2" charset="-122"/>
                </a:rPr>
                <a:t>月，发布</a:t>
              </a:r>
              <a:r>
                <a:rPr lang="en-US" altLang="zh-CN" sz="2000" b="1">
                  <a:latin typeface="宋体" panose="02010600030101010101" pitchFamily="2" charset="-122"/>
                </a:rPr>
                <a:t>《</a:t>
              </a:r>
              <a:r>
                <a:rPr lang="zh-CN" altLang="en-US" sz="2000" b="1">
                  <a:latin typeface="宋体" panose="02010600030101010101" pitchFamily="2" charset="-122"/>
                </a:rPr>
                <a:t>关于深化考试招生制度改革的实施意见</a:t>
              </a:r>
              <a:r>
                <a:rPr lang="en-US" altLang="zh-CN" sz="2000" b="1">
                  <a:latin typeface="宋体" panose="02010600030101010101" pitchFamily="2" charset="-122"/>
                </a:rPr>
                <a:t>》</a:t>
              </a:r>
              <a:r>
                <a:rPr lang="zh-CN" altLang="en-US" sz="2000" b="1">
                  <a:latin typeface="宋体" panose="02010600030101010101" pitchFamily="2" charset="-122"/>
                </a:rPr>
                <a:t>。 </a:t>
              </a:r>
            </a:p>
            <a:p>
              <a:pPr>
                <a:spcBef>
                  <a:spcPct val="50000"/>
                </a:spcBef>
              </a:pPr>
              <a:r>
                <a:rPr lang="en-US" altLang="zh-CN" sz="2000" b="1">
                  <a:latin typeface="宋体" panose="02010600030101010101" pitchFamily="2" charset="-122"/>
                </a:rPr>
                <a:t>———— </a:t>
              </a:r>
              <a:r>
                <a:rPr lang="zh-CN" altLang="en-US" sz="2000" b="1">
                  <a:latin typeface="宋体" panose="02010600030101010101" pitchFamily="2" charset="-122"/>
                </a:rPr>
                <a:t>高考命题落实“立德树人”任务，充分发挥育人功能和积极导向作用。</a:t>
              </a:r>
            </a:p>
          </p:txBody>
        </p:sp>
      </p:grpSp>
      <p:grpSp>
        <p:nvGrpSpPr>
          <p:cNvPr id="5" name="组合 9"/>
          <p:cNvGrpSpPr/>
          <p:nvPr/>
        </p:nvGrpSpPr>
        <p:grpSpPr bwMode="auto">
          <a:xfrm>
            <a:off x="500063" y="2571750"/>
            <a:ext cx="7442200" cy="1054100"/>
            <a:chOff x="619" y="5493"/>
            <a:chExt cx="11722" cy="1661"/>
          </a:xfrm>
        </p:grpSpPr>
        <p:sp>
          <p:nvSpPr>
            <p:cNvPr id="14344" name="燕尾形 3"/>
            <p:cNvSpPr>
              <a:spLocks noChangeArrowheads="1"/>
            </p:cNvSpPr>
            <p:nvPr/>
          </p:nvSpPr>
          <p:spPr bwMode="auto">
            <a:xfrm>
              <a:off x="619" y="5493"/>
              <a:ext cx="3414" cy="1661"/>
            </a:xfrm>
            <a:prstGeom prst="chevron">
              <a:avLst>
                <a:gd name="adj" fmla="val 34875"/>
              </a:avLst>
            </a:prstGeom>
            <a:solidFill>
              <a:srgbClr val="595959"/>
            </a:solidFill>
            <a:ln w="9525">
              <a:noFill/>
              <a:miter lim="800000"/>
            </a:ln>
          </p:spPr>
          <p:txBody>
            <a:bodyPr/>
            <a:lstStyle/>
            <a:p>
              <a:pPr algn="ctr">
                <a:lnSpc>
                  <a:spcPct val="110000"/>
                </a:lnSpc>
              </a:pPr>
              <a:r>
                <a:rPr lang="zh-CN" altLang="en-US" sz="2000" b="1">
                  <a:solidFill>
                    <a:schemeClr val="bg1"/>
                  </a:solidFill>
                </a:rPr>
                <a:t>教育部</a:t>
              </a:r>
            </a:p>
            <a:p>
              <a:pPr algn="ctr">
                <a:lnSpc>
                  <a:spcPct val="110000"/>
                </a:lnSpc>
              </a:pPr>
              <a:r>
                <a:rPr lang="zh-CN" altLang="en-US" sz="2000" b="1">
                  <a:solidFill>
                    <a:schemeClr val="bg1"/>
                  </a:solidFill>
                </a:rPr>
                <a:t>考试中心</a:t>
              </a:r>
            </a:p>
          </p:txBody>
        </p:sp>
        <p:sp>
          <p:nvSpPr>
            <p:cNvPr id="14345" name="文本框 7"/>
            <p:cNvSpPr txBox="1">
              <a:spLocks noChangeArrowheads="1"/>
            </p:cNvSpPr>
            <p:nvPr/>
          </p:nvSpPr>
          <p:spPr bwMode="auto">
            <a:xfrm>
              <a:off x="4410" y="5741"/>
              <a:ext cx="7931" cy="628"/>
            </a:xfrm>
            <a:prstGeom prst="rect">
              <a:avLst/>
            </a:prstGeom>
            <a:noFill/>
            <a:ln w="9525">
              <a:noFill/>
              <a:miter lim="800000"/>
            </a:ln>
          </p:spPr>
          <p:txBody>
            <a:bodyPr wrap="none">
              <a:spAutoFit/>
            </a:bodyPr>
            <a:lstStyle/>
            <a:p>
              <a:r>
                <a:rPr lang="en-US" altLang="zh-CN" sz="2000" b="1">
                  <a:latin typeface="宋体" panose="02010600030101010101" pitchFamily="2" charset="-122"/>
                </a:rPr>
                <a:t>2015</a:t>
              </a:r>
              <a:r>
                <a:rPr lang="zh-CN" altLang="en-US" sz="2000" b="1">
                  <a:latin typeface="宋体" panose="02010600030101010101" pitchFamily="2" charset="-122"/>
                </a:rPr>
                <a:t>年提出“一点四面”的高考命题意见。</a:t>
              </a:r>
            </a:p>
          </p:txBody>
        </p:sp>
      </p:grpSp>
      <p:sp>
        <p:nvSpPr>
          <p:cNvPr id="14342" name="矩形 15"/>
          <p:cNvSpPr>
            <a:spLocks noChangeArrowheads="1"/>
          </p:cNvSpPr>
          <p:nvPr/>
        </p:nvSpPr>
        <p:spPr bwMode="auto">
          <a:xfrm>
            <a:off x="2928938" y="5715000"/>
            <a:ext cx="6215062" cy="1754188"/>
          </a:xfrm>
          <a:prstGeom prst="rect">
            <a:avLst/>
          </a:prstGeom>
          <a:noFill/>
          <a:ln w="9525">
            <a:noFill/>
            <a:miter lim="800000"/>
          </a:ln>
        </p:spPr>
        <p:txBody>
          <a:bodyPr>
            <a:spAutoFit/>
          </a:bodyPr>
          <a:lstStyle/>
          <a:p>
            <a:r>
              <a:rPr lang="en-US" altLang="zh-CN" b="1"/>
              <a:t>2018.1.5 </a:t>
            </a:r>
            <a:r>
              <a:rPr lang="zh-CN" altLang="en-US" b="1"/>
              <a:t>普通高中课程方案和课程标准（</a:t>
            </a:r>
            <a:r>
              <a:rPr lang="en-US" altLang="zh-CN" b="1"/>
              <a:t>2017</a:t>
            </a:r>
            <a:r>
              <a:rPr lang="zh-CN" altLang="en-US" b="1"/>
              <a:t>年版），落实立德树人根本任务。</a:t>
            </a:r>
            <a:r>
              <a:rPr lang="en-US" altLang="zh-CN" b="1"/>
              <a:t>2018</a:t>
            </a:r>
            <a:r>
              <a:rPr lang="zh-CN" altLang="en-US" b="1"/>
              <a:t>年</a:t>
            </a:r>
            <a:r>
              <a:rPr lang="en-US" altLang="zh-CN" b="1"/>
              <a:t>3</a:t>
            </a:r>
            <a:r>
              <a:rPr lang="zh-CN" altLang="en-US" b="1"/>
              <a:t>月</a:t>
            </a:r>
            <a:r>
              <a:rPr lang="zh-CN" altLang="zh-CN" b="1"/>
              <a:t>姜钢</a:t>
            </a:r>
            <a:r>
              <a:rPr lang="en-US" altLang="zh-CN" b="1"/>
              <a:t>\</a:t>
            </a:r>
            <a:r>
              <a:rPr lang="zh-CN" altLang="zh-CN" b="1"/>
              <a:t>刘桔</a:t>
            </a:r>
            <a:r>
              <a:rPr lang="en-US" altLang="zh-CN" b="1"/>
              <a:t> </a:t>
            </a:r>
            <a:r>
              <a:rPr lang="zh-CN" altLang="en-US" b="1"/>
              <a:t>“</a:t>
            </a:r>
            <a:r>
              <a:rPr lang="zh-CN" altLang="zh-CN" b="1"/>
              <a:t>牢记立德树人使命 写好教育考试奋进之笔</a:t>
            </a:r>
            <a:r>
              <a:rPr lang="zh-CN" altLang="en-US" b="1"/>
              <a:t>”</a:t>
            </a:r>
            <a:r>
              <a:rPr lang="en-US" altLang="zh-CN" b="1"/>
              <a:t> 《2018</a:t>
            </a:r>
            <a:r>
              <a:rPr lang="zh-CN" altLang="en-US" b="1"/>
              <a:t>年普通高等学校招生全国统一考试大纲</a:t>
            </a:r>
            <a:r>
              <a:rPr lang="en-US" altLang="zh-CN" b="1"/>
              <a:t>》</a:t>
            </a:r>
            <a:r>
              <a:rPr lang="zh-CN" altLang="en-US" b="1"/>
              <a:t>。</a:t>
            </a:r>
          </a:p>
          <a:p>
            <a:endParaRPr lang="en-US" altLang="zh-CN"/>
          </a:p>
          <a:p>
            <a:endParaRPr lang="en-US" altLang="zh-CN"/>
          </a:p>
        </p:txBody>
      </p:sp>
      <p:sp>
        <p:nvSpPr>
          <p:cNvPr id="14343" name="燕尾形 2"/>
          <p:cNvSpPr>
            <a:spLocks noChangeArrowheads="1"/>
          </p:cNvSpPr>
          <p:nvPr/>
        </p:nvSpPr>
        <p:spPr bwMode="auto">
          <a:xfrm>
            <a:off x="642938" y="5643563"/>
            <a:ext cx="2166937" cy="1054100"/>
          </a:xfrm>
          <a:prstGeom prst="chevron">
            <a:avLst>
              <a:gd name="adj" fmla="val 37441"/>
            </a:avLst>
          </a:prstGeom>
          <a:solidFill>
            <a:srgbClr val="0174AB"/>
          </a:solidFill>
          <a:ln w="9525">
            <a:noFill/>
            <a:miter lim="800000"/>
          </a:ln>
        </p:spPr>
        <p:txBody>
          <a:bodyPr/>
          <a:lstStyle/>
          <a:p>
            <a:pPr algn="ctr">
              <a:lnSpc>
                <a:spcPct val="200000"/>
              </a:lnSpc>
            </a:pPr>
            <a:r>
              <a:rPr lang="zh-CN" altLang="en-US" sz="2000" b="1">
                <a:solidFill>
                  <a:schemeClr val="bg1"/>
                </a:solidFill>
              </a:rPr>
              <a:t>教育部</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a:off x="411163" y="-232410"/>
            <a:ext cx="7843837"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2" name="组合 35"/>
          <p:cNvGrpSpPr/>
          <p:nvPr/>
        </p:nvGrpSpPr>
        <p:grpSpPr>
          <a:xfrm rot="1577595">
            <a:off x="2483362" y="1005464"/>
            <a:ext cx="4179785" cy="3890142"/>
            <a:chOff x="881444" y="1169588"/>
            <a:chExt cx="4191616" cy="2925865"/>
          </a:xfrm>
          <a:solidFill>
            <a:srgbClr val="FFC000"/>
          </a:solidFill>
        </p:grpSpPr>
        <p:grpSp>
          <p:nvGrpSpPr>
            <p:cNvPr id="3" name="组合 36"/>
            <p:cNvGrpSpPr/>
            <p:nvPr/>
          </p:nvGrpSpPr>
          <p:grpSpPr>
            <a:xfrm>
              <a:off x="881444" y="2842915"/>
              <a:ext cx="1693863" cy="1252538"/>
              <a:chOff x="881444" y="2842915"/>
              <a:chExt cx="1693863" cy="1252538"/>
            </a:xfrm>
            <a:grpFill/>
          </p:grpSpPr>
          <p:sp>
            <p:nvSpPr>
              <p:cNvPr id="44" name="Freeform 10"/>
              <p:cNvSpPr>
                <a:spLocks noEditPoints="1"/>
              </p:cNvSpPr>
              <p:nvPr/>
            </p:nvSpPr>
            <p:spPr bwMode="auto">
              <a:xfrm>
                <a:off x="881444" y="2842915"/>
                <a:ext cx="1693863" cy="1252538"/>
              </a:xfrm>
              <a:custGeom>
                <a:avLst/>
                <a:gdLst>
                  <a:gd name="T0" fmla="*/ 11 w 50"/>
                  <a:gd name="T1" fmla="*/ 2 h 37"/>
                  <a:gd name="T2" fmla="*/ 5 w 50"/>
                  <a:gd name="T3" fmla="*/ 25 h 37"/>
                  <a:gd name="T4" fmla="*/ 28 w 50"/>
                  <a:gd name="T5" fmla="*/ 32 h 37"/>
                  <a:gd name="T6" fmla="*/ 35 w 50"/>
                  <a:gd name="T7" fmla="*/ 26 h 37"/>
                  <a:gd name="T8" fmla="*/ 35 w 50"/>
                  <a:gd name="T9" fmla="*/ 26 h 37"/>
                  <a:gd name="T10" fmla="*/ 50 w 50"/>
                  <a:gd name="T11" fmla="*/ 0 h 37"/>
                  <a:gd name="T12" fmla="*/ 20 w 50"/>
                  <a:gd name="T13" fmla="*/ 0 h 37"/>
                  <a:gd name="T14" fmla="*/ 20 w 50"/>
                  <a:gd name="T15" fmla="*/ 0 h 37"/>
                  <a:gd name="T16" fmla="*/ 11 w 50"/>
                  <a:gd name="T17" fmla="*/ 2 h 37"/>
                  <a:gd name="T18" fmla="*/ 32 w 50"/>
                  <a:gd name="T19" fmla="*/ 10 h 37"/>
                  <a:gd name="T20" fmla="*/ 27 w 50"/>
                  <a:gd name="T21" fmla="*/ 29 h 37"/>
                  <a:gd name="T22" fmla="*/ 7 w 50"/>
                  <a:gd name="T23" fmla="*/ 24 h 37"/>
                  <a:gd name="T24" fmla="*/ 13 w 50"/>
                  <a:gd name="T25" fmla="*/ 4 h 37"/>
                  <a:gd name="T26" fmla="*/ 32 w 50"/>
                  <a:gd name="T27" fmla="*/ 1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37">
                    <a:moveTo>
                      <a:pt x="11" y="2"/>
                    </a:moveTo>
                    <a:cubicBezTo>
                      <a:pt x="3" y="6"/>
                      <a:pt x="0" y="17"/>
                      <a:pt x="5" y="25"/>
                    </a:cubicBezTo>
                    <a:cubicBezTo>
                      <a:pt x="9" y="34"/>
                      <a:pt x="20" y="37"/>
                      <a:pt x="28" y="32"/>
                    </a:cubicBezTo>
                    <a:cubicBezTo>
                      <a:pt x="31" y="30"/>
                      <a:pt x="33" y="28"/>
                      <a:pt x="35" y="26"/>
                    </a:cubicBezTo>
                    <a:cubicBezTo>
                      <a:pt x="35" y="26"/>
                      <a:pt x="35" y="26"/>
                      <a:pt x="35" y="26"/>
                    </a:cubicBezTo>
                    <a:cubicBezTo>
                      <a:pt x="50" y="0"/>
                      <a:pt x="50" y="0"/>
                      <a:pt x="50" y="0"/>
                    </a:cubicBezTo>
                    <a:cubicBezTo>
                      <a:pt x="20" y="0"/>
                      <a:pt x="20" y="0"/>
                      <a:pt x="20" y="0"/>
                    </a:cubicBezTo>
                    <a:cubicBezTo>
                      <a:pt x="20" y="0"/>
                      <a:pt x="20" y="0"/>
                      <a:pt x="20" y="0"/>
                    </a:cubicBezTo>
                    <a:cubicBezTo>
                      <a:pt x="17" y="0"/>
                      <a:pt x="14" y="0"/>
                      <a:pt x="11" y="2"/>
                    </a:cubicBezTo>
                    <a:close/>
                    <a:moveTo>
                      <a:pt x="32" y="10"/>
                    </a:moveTo>
                    <a:cubicBezTo>
                      <a:pt x="36" y="17"/>
                      <a:pt x="34" y="26"/>
                      <a:pt x="27" y="29"/>
                    </a:cubicBezTo>
                    <a:cubicBezTo>
                      <a:pt x="20" y="33"/>
                      <a:pt x="11" y="31"/>
                      <a:pt x="7" y="24"/>
                    </a:cubicBezTo>
                    <a:cubicBezTo>
                      <a:pt x="3" y="17"/>
                      <a:pt x="6" y="8"/>
                      <a:pt x="13" y="4"/>
                    </a:cubicBezTo>
                    <a:cubicBezTo>
                      <a:pt x="20" y="0"/>
                      <a:pt x="28" y="3"/>
                      <a:pt x="32" y="10"/>
                    </a:cubicBezTo>
                    <a:close/>
                  </a:path>
                </a:pathLst>
              </a:custGeom>
              <a:solidFill>
                <a:srgbClr val="00B0F0"/>
              </a:solidFill>
              <a:ln>
                <a:noFill/>
              </a:ln>
            </p:spPr>
            <p:txBody>
              <a:bodyPr/>
              <a:lstStyle/>
              <a:p>
                <a:pPr>
                  <a:defRPr/>
                </a:pPr>
                <a:endParaRPr lang="zh-CN" altLang="en-US"/>
              </a:p>
            </p:txBody>
          </p:sp>
          <p:sp>
            <p:nvSpPr>
              <p:cNvPr id="47" name="TextBox 422"/>
              <p:cNvSpPr txBox="1"/>
              <p:nvPr/>
            </p:nvSpPr>
            <p:spPr>
              <a:xfrm rot="20022405">
                <a:off x="1101013" y="3252593"/>
                <a:ext cx="931279" cy="532417"/>
              </a:xfrm>
              <a:prstGeom prst="rect">
                <a:avLst/>
              </a:prstGeom>
              <a:noFill/>
            </p:spPr>
            <p:txBody>
              <a:bodyPr>
                <a:spAutoFit/>
              </a:bodyPr>
              <a:lstStyle/>
              <a:p>
                <a:pPr algn="ctr">
                  <a:defRPr/>
                </a:pPr>
                <a:r>
                  <a:rPr lang="zh-CN" altLang="en-US" sz="2000" b="1" dirty="0">
                    <a:latin typeface="微软雅黑" panose="020B0503020204020204" pitchFamily="34" charset="-122"/>
                    <a:ea typeface="微软雅黑" panose="020B0503020204020204" pitchFamily="34" charset="-122"/>
                  </a:rPr>
                  <a:t>一点四面</a:t>
                </a:r>
              </a:p>
            </p:txBody>
          </p:sp>
        </p:grpSp>
        <p:grpSp>
          <p:nvGrpSpPr>
            <p:cNvPr id="4" name="组合 37"/>
            <p:cNvGrpSpPr/>
            <p:nvPr/>
          </p:nvGrpSpPr>
          <p:grpSpPr>
            <a:xfrm>
              <a:off x="3379197" y="1169588"/>
              <a:ext cx="1693863" cy="1250950"/>
              <a:chOff x="3379197" y="1169588"/>
              <a:chExt cx="1693863" cy="1250950"/>
            </a:xfrm>
            <a:grpFill/>
          </p:grpSpPr>
          <p:sp>
            <p:nvSpPr>
              <p:cNvPr id="39" name="Freeform 11"/>
              <p:cNvSpPr>
                <a:spLocks noEditPoints="1"/>
              </p:cNvSpPr>
              <p:nvPr/>
            </p:nvSpPr>
            <p:spPr bwMode="auto">
              <a:xfrm>
                <a:off x="3379197" y="1169588"/>
                <a:ext cx="1693863" cy="1250950"/>
              </a:xfrm>
              <a:custGeom>
                <a:avLst/>
                <a:gdLst>
                  <a:gd name="T0" fmla="*/ 39 w 50"/>
                  <a:gd name="T1" fmla="*/ 35 h 37"/>
                  <a:gd name="T2" fmla="*/ 46 w 50"/>
                  <a:gd name="T3" fmla="*/ 11 h 37"/>
                  <a:gd name="T4" fmla="*/ 22 w 50"/>
                  <a:gd name="T5" fmla="*/ 5 h 37"/>
                  <a:gd name="T6" fmla="*/ 16 w 50"/>
                  <a:gd name="T7" fmla="*/ 11 h 37"/>
                  <a:gd name="T8" fmla="*/ 16 w 50"/>
                  <a:gd name="T9" fmla="*/ 11 h 37"/>
                  <a:gd name="T10" fmla="*/ 0 w 50"/>
                  <a:gd name="T11" fmla="*/ 37 h 37"/>
                  <a:gd name="T12" fmla="*/ 30 w 50"/>
                  <a:gd name="T13" fmla="*/ 37 h 37"/>
                  <a:gd name="T14" fmla="*/ 30 w 50"/>
                  <a:gd name="T15" fmla="*/ 37 h 37"/>
                  <a:gd name="T16" fmla="*/ 39 w 50"/>
                  <a:gd name="T17" fmla="*/ 35 h 37"/>
                  <a:gd name="T18" fmla="*/ 18 w 50"/>
                  <a:gd name="T19" fmla="*/ 27 h 37"/>
                  <a:gd name="T20" fmla="*/ 24 w 50"/>
                  <a:gd name="T21" fmla="*/ 7 h 37"/>
                  <a:gd name="T22" fmla="*/ 43 w 50"/>
                  <a:gd name="T23" fmla="*/ 13 h 37"/>
                  <a:gd name="T24" fmla="*/ 37 w 50"/>
                  <a:gd name="T25" fmla="*/ 32 h 37"/>
                  <a:gd name="T26" fmla="*/ 18 w 50"/>
                  <a:gd name="T27"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37">
                    <a:moveTo>
                      <a:pt x="39" y="35"/>
                    </a:moveTo>
                    <a:cubicBezTo>
                      <a:pt x="47" y="30"/>
                      <a:pt x="50" y="20"/>
                      <a:pt x="46" y="11"/>
                    </a:cubicBezTo>
                    <a:cubicBezTo>
                      <a:pt x="41" y="3"/>
                      <a:pt x="30" y="0"/>
                      <a:pt x="22" y="5"/>
                    </a:cubicBezTo>
                    <a:cubicBezTo>
                      <a:pt x="19" y="6"/>
                      <a:pt x="17" y="8"/>
                      <a:pt x="16" y="11"/>
                    </a:cubicBezTo>
                    <a:cubicBezTo>
                      <a:pt x="16" y="11"/>
                      <a:pt x="16" y="11"/>
                      <a:pt x="16" y="11"/>
                    </a:cubicBezTo>
                    <a:cubicBezTo>
                      <a:pt x="0" y="37"/>
                      <a:pt x="0" y="37"/>
                      <a:pt x="0" y="37"/>
                    </a:cubicBezTo>
                    <a:cubicBezTo>
                      <a:pt x="30" y="37"/>
                      <a:pt x="30" y="37"/>
                      <a:pt x="30" y="37"/>
                    </a:cubicBezTo>
                    <a:cubicBezTo>
                      <a:pt x="30" y="37"/>
                      <a:pt x="30" y="37"/>
                      <a:pt x="30" y="37"/>
                    </a:cubicBezTo>
                    <a:cubicBezTo>
                      <a:pt x="33" y="37"/>
                      <a:pt x="36" y="36"/>
                      <a:pt x="39" y="35"/>
                    </a:cubicBezTo>
                    <a:close/>
                    <a:moveTo>
                      <a:pt x="18" y="27"/>
                    </a:moveTo>
                    <a:cubicBezTo>
                      <a:pt x="14" y="20"/>
                      <a:pt x="17" y="11"/>
                      <a:pt x="24" y="7"/>
                    </a:cubicBezTo>
                    <a:cubicBezTo>
                      <a:pt x="30" y="3"/>
                      <a:pt x="39" y="6"/>
                      <a:pt x="43" y="13"/>
                    </a:cubicBezTo>
                    <a:cubicBezTo>
                      <a:pt x="47" y="20"/>
                      <a:pt x="44" y="28"/>
                      <a:pt x="37" y="32"/>
                    </a:cubicBezTo>
                    <a:cubicBezTo>
                      <a:pt x="31" y="36"/>
                      <a:pt x="22" y="34"/>
                      <a:pt x="18" y="27"/>
                    </a:cubicBezTo>
                    <a:close/>
                  </a:path>
                </a:pathLst>
              </a:custGeom>
              <a:solidFill>
                <a:srgbClr val="00B0F0"/>
              </a:solidFill>
              <a:ln>
                <a:noFill/>
              </a:ln>
            </p:spPr>
            <p:txBody>
              <a:bodyPr/>
              <a:lstStyle/>
              <a:p>
                <a:pPr>
                  <a:defRPr/>
                </a:pPr>
                <a:endParaRPr lang="zh-CN" altLang="en-US"/>
              </a:p>
            </p:txBody>
          </p:sp>
          <p:sp>
            <p:nvSpPr>
              <p:cNvPr id="42" name="TextBox 430"/>
              <p:cNvSpPr txBox="1"/>
              <p:nvPr/>
            </p:nvSpPr>
            <p:spPr>
              <a:xfrm rot="20022405">
                <a:off x="4008685" y="1553789"/>
                <a:ext cx="933011" cy="763904"/>
              </a:xfrm>
              <a:prstGeom prst="rect">
                <a:avLst/>
              </a:prstGeom>
              <a:noFill/>
            </p:spPr>
            <p:txBody>
              <a:bodyPr>
                <a:spAutoFit/>
              </a:bodyPr>
              <a:lstStyle/>
              <a:p>
                <a:pPr algn="ctr">
                  <a:defRPr/>
                </a:pPr>
                <a:r>
                  <a:rPr lang="zh-CN" altLang="en-US" sz="2000" b="1" dirty="0">
                    <a:latin typeface="微软雅黑" panose="020B0503020204020204" pitchFamily="34" charset="-122"/>
                    <a:ea typeface="微软雅黑" panose="020B0503020204020204" pitchFamily="34" charset="-122"/>
                  </a:rPr>
                  <a:t>一体</a:t>
                </a:r>
                <a:endParaRPr lang="en-US" altLang="zh-CN" sz="2000" b="1" dirty="0">
                  <a:latin typeface="微软雅黑" panose="020B0503020204020204" pitchFamily="34" charset="-122"/>
                  <a:ea typeface="微软雅黑" panose="020B0503020204020204" pitchFamily="34" charset="-122"/>
                </a:endParaRPr>
              </a:p>
              <a:p>
                <a:pPr algn="ctr">
                  <a:defRPr/>
                </a:pPr>
                <a:r>
                  <a:rPr lang="zh-CN" altLang="en-US" sz="2000" b="1" dirty="0">
                    <a:latin typeface="微软雅黑" panose="020B0503020204020204" pitchFamily="34" charset="-122"/>
                    <a:ea typeface="微软雅黑" panose="020B0503020204020204" pitchFamily="34" charset="-122"/>
                  </a:rPr>
                  <a:t>四层四翼</a:t>
                </a:r>
              </a:p>
            </p:txBody>
          </p:sp>
        </p:grpSp>
      </p:grpSp>
      <p:grpSp>
        <p:nvGrpSpPr>
          <p:cNvPr id="5" name="组合 48"/>
          <p:cNvGrpSpPr/>
          <p:nvPr/>
        </p:nvGrpSpPr>
        <p:grpSpPr>
          <a:xfrm>
            <a:off x="3966558" y="87127"/>
            <a:ext cx="1161339" cy="5679176"/>
            <a:chOff x="2391373" y="470237"/>
            <a:chExt cx="1164625" cy="4271437"/>
          </a:xfrm>
          <a:solidFill>
            <a:schemeClr val="bg1"/>
          </a:solidFill>
        </p:grpSpPr>
        <p:grpSp>
          <p:nvGrpSpPr>
            <p:cNvPr id="6" name="组合 49"/>
            <p:cNvGrpSpPr/>
            <p:nvPr/>
          </p:nvGrpSpPr>
          <p:grpSpPr>
            <a:xfrm>
              <a:off x="2391373" y="470237"/>
              <a:ext cx="1164625" cy="1760538"/>
              <a:chOff x="2391373" y="470237"/>
              <a:chExt cx="1164625" cy="1760538"/>
            </a:xfrm>
            <a:grpFill/>
          </p:grpSpPr>
          <p:sp>
            <p:nvSpPr>
              <p:cNvPr id="57" name="Freeform 6"/>
              <p:cNvSpPr>
                <a:spLocks noEditPoints="1"/>
              </p:cNvSpPr>
              <p:nvPr/>
            </p:nvSpPr>
            <p:spPr bwMode="auto">
              <a:xfrm>
                <a:off x="2391373" y="470237"/>
                <a:ext cx="1150938" cy="1760538"/>
              </a:xfrm>
              <a:custGeom>
                <a:avLst/>
                <a:gdLst>
                  <a:gd name="T0" fmla="*/ 34 w 34"/>
                  <a:gd name="T1" fmla="*/ 18 h 52"/>
                  <a:gd name="T2" fmla="*/ 17 w 34"/>
                  <a:gd name="T3" fmla="*/ 1 h 52"/>
                  <a:gd name="T4" fmla="*/ 0 w 34"/>
                  <a:gd name="T5" fmla="*/ 18 h 52"/>
                  <a:gd name="T6" fmla="*/ 2 w 34"/>
                  <a:gd name="T7" fmla="*/ 26 h 52"/>
                  <a:gd name="T8" fmla="*/ 2 w 34"/>
                  <a:gd name="T9" fmla="*/ 26 h 52"/>
                  <a:gd name="T10" fmla="*/ 17 w 34"/>
                  <a:gd name="T11" fmla="*/ 52 h 52"/>
                  <a:gd name="T12" fmla="*/ 32 w 34"/>
                  <a:gd name="T13" fmla="*/ 26 h 52"/>
                  <a:gd name="T14" fmla="*/ 32 w 34"/>
                  <a:gd name="T15" fmla="*/ 26 h 52"/>
                  <a:gd name="T16" fmla="*/ 34 w 34"/>
                  <a:gd name="T17" fmla="*/ 18 h 52"/>
                  <a:gd name="T18" fmla="*/ 17 w 34"/>
                  <a:gd name="T19" fmla="*/ 32 h 52"/>
                  <a:gd name="T20" fmla="*/ 3 w 34"/>
                  <a:gd name="T21" fmla="*/ 18 h 52"/>
                  <a:gd name="T22" fmla="*/ 17 w 34"/>
                  <a:gd name="T23" fmla="*/ 3 h 52"/>
                  <a:gd name="T24" fmla="*/ 31 w 34"/>
                  <a:gd name="T25" fmla="*/ 18 h 52"/>
                  <a:gd name="T26" fmla="*/ 17 w 34"/>
                  <a:gd name="T27" fmla="*/ 3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52">
                    <a:moveTo>
                      <a:pt x="34" y="18"/>
                    </a:moveTo>
                    <a:cubicBezTo>
                      <a:pt x="34" y="8"/>
                      <a:pt x="27" y="1"/>
                      <a:pt x="17" y="1"/>
                    </a:cubicBezTo>
                    <a:cubicBezTo>
                      <a:pt x="8" y="0"/>
                      <a:pt x="0" y="8"/>
                      <a:pt x="0" y="18"/>
                    </a:cubicBezTo>
                    <a:cubicBezTo>
                      <a:pt x="0" y="21"/>
                      <a:pt x="1" y="24"/>
                      <a:pt x="2" y="26"/>
                    </a:cubicBezTo>
                    <a:cubicBezTo>
                      <a:pt x="2" y="26"/>
                      <a:pt x="2" y="26"/>
                      <a:pt x="2" y="26"/>
                    </a:cubicBezTo>
                    <a:cubicBezTo>
                      <a:pt x="17" y="52"/>
                      <a:pt x="17" y="52"/>
                      <a:pt x="17" y="52"/>
                    </a:cubicBezTo>
                    <a:cubicBezTo>
                      <a:pt x="32" y="26"/>
                      <a:pt x="32" y="26"/>
                      <a:pt x="32" y="26"/>
                    </a:cubicBezTo>
                    <a:cubicBezTo>
                      <a:pt x="32" y="26"/>
                      <a:pt x="32" y="26"/>
                      <a:pt x="32" y="26"/>
                    </a:cubicBezTo>
                    <a:cubicBezTo>
                      <a:pt x="33" y="24"/>
                      <a:pt x="34" y="21"/>
                      <a:pt x="34" y="18"/>
                    </a:cubicBezTo>
                    <a:close/>
                    <a:moveTo>
                      <a:pt x="17" y="32"/>
                    </a:moveTo>
                    <a:cubicBezTo>
                      <a:pt x="9" y="32"/>
                      <a:pt x="3" y="26"/>
                      <a:pt x="3" y="18"/>
                    </a:cubicBezTo>
                    <a:cubicBezTo>
                      <a:pt x="3" y="10"/>
                      <a:pt x="9" y="3"/>
                      <a:pt x="17" y="3"/>
                    </a:cubicBezTo>
                    <a:cubicBezTo>
                      <a:pt x="25" y="3"/>
                      <a:pt x="31" y="10"/>
                      <a:pt x="31" y="18"/>
                    </a:cubicBezTo>
                    <a:cubicBezTo>
                      <a:pt x="31" y="26"/>
                      <a:pt x="25" y="32"/>
                      <a:pt x="17" y="32"/>
                    </a:cubicBezTo>
                    <a:close/>
                  </a:path>
                </a:pathLst>
              </a:custGeom>
              <a:solidFill>
                <a:srgbClr val="00B050"/>
              </a:solidFill>
              <a:ln>
                <a:noFill/>
              </a:ln>
            </p:spPr>
            <p:txBody>
              <a:bodyPr/>
              <a:lstStyle/>
              <a:p>
                <a:pPr>
                  <a:defRPr/>
                </a:pPr>
                <a:endParaRPr lang="zh-CN" altLang="en-US"/>
              </a:p>
            </p:txBody>
          </p:sp>
          <p:sp>
            <p:nvSpPr>
              <p:cNvPr id="60" name="TextBox 412"/>
              <p:cNvSpPr txBox="1"/>
              <p:nvPr/>
            </p:nvSpPr>
            <p:spPr>
              <a:xfrm>
                <a:off x="2515860" y="813821"/>
                <a:ext cx="1040138" cy="763903"/>
              </a:xfrm>
              <a:prstGeom prst="rect">
                <a:avLst/>
              </a:prstGeom>
              <a:noFill/>
            </p:spPr>
            <p:txBody>
              <a:bodyPr>
                <a:spAutoFit/>
              </a:bodyPr>
              <a:lstStyle/>
              <a:p>
                <a:pPr>
                  <a:defRPr/>
                </a:pPr>
                <a:r>
                  <a:rPr lang="zh-CN" altLang="en-US" sz="2000" b="1" dirty="0">
                    <a:latin typeface="微软雅黑" panose="020B0503020204020204" pitchFamily="34" charset="-122"/>
                    <a:ea typeface="微软雅黑" panose="020B0503020204020204" pitchFamily="34" charset="-122"/>
                  </a:rPr>
                  <a:t>现实问题时政话题</a:t>
                </a:r>
              </a:p>
            </p:txBody>
          </p:sp>
        </p:grpSp>
        <p:grpSp>
          <p:nvGrpSpPr>
            <p:cNvPr id="7" name="组合 50"/>
            <p:cNvGrpSpPr/>
            <p:nvPr/>
          </p:nvGrpSpPr>
          <p:grpSpPr>
            <a:xfrm>
              <a:off x="2398216" y="2981136"/>
              <a:ext cx="1150938" cy="1760538"/>
              <a:chOff x="2398216" y="2981136"/>
              <a:chExt cx="1150938" cy="1760538"/>
            </a:xfrm>
            <a:grpFill/>
          </p:grpSpPr>
          <p:sp>
            <p:nvSpPr>
              <p:cNvPr id="52" name="Freeform 7"/>
              <p:cNvSpPr>
                <a:spLocks noEditPoints="1"/>
              </p:cNvSpPr>
              <p:nvPr/>
            </p:nvSpPr>
            <p:spPr bwMode="auto">
              <a:xfrm>
                <a:off x="2398216" y="2981136"/>
                <a:ext cx="1150938" cy="1760538"/>
              </a:xfrm>
              <a:custGeom>
                <a:avLst/>
                <a:gdLst>
                  <a:gd name="T0" fmla="*/ 0 w 34"/>
                  <a:gd name="T1" fmla="*/ 35 h 52"/>
                  <a:gd name="T2" fmla="*/ 17 w 34"/>
                  <a:gd name="T3" fmla="*/ 52 h 52"/>
                  <a:gd name="T4" fmla="*/ 34 w 34"/>
                  <a:gd name="T5" fmla="*/ 35 h 52"/>
                  <a:gd name="T6" fmla="*/ 32 w 34"/>
                  <a:gd name="T7" fmla="*/ 26 h 52"/>
                  <a:gd name="T8" fmla="*/ 32 w 34"/>
                  <a:gd name="T9" fmla="*/ 26 h 52"/>
                  <a:gd name="T10" fmla="*/ 17 w 34"/>
                  <a:gd name="T11" fmla="*/ 0 h 52"/>
                  <a:gd name="T12" fmla="*/ 2 w 34"/>
                  <a:gd name="T13" fmla="*/ 26 h 52"/>
                  <a:gd name="T14" fmla="*/ 2 w 34"/>
                  <a:gd name="T15" fmla="*/ 26 h 52"/>
                  <a:gd name="T16" fmla="*/ 0 w 34"/>
                  <a:gd name="T17" fmla="*/ 35 h 52"/>
                  <a:gd name="T18" fmla="*/ 17 w 34"/>
                  <a:gd name="T19" fmla="*/ 21 h 52"/>
                  <a:gd name="T20" fmla="*/ 31 w 34"/>
                  <a:gd name="T21" fmla="*/ 35 h 52"/>
                  <a:gd name="T22" fmla="*/ 17 w 34"/>
                  <a:gd name="T23" fmla="*/ 49 h 52"/>
                  <a:gd name="T24" fmla="*/ 3 w 34"/>
                  <a:gd name="T25" fmla="*/ 35 h 52"/>
                  <a:gd name="T26" fmla="*/ 17 w 34"/>
                  <a:gd name="T27" fmla="*/ 2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52">
                    <a:moveTo>
                      <a:pt x="0" y="35"/>
                    </a:moveTo>
                    <a:cubicBezTo>
                      <a:pt x="0" y="44"/>
                      <a:pt x="8" y="52"/>
                      <a:pt x="17" y="52"/>
                    </a:cubicBezTo>
                    <a:cubicBezTo>
                      <a:pt x="27" y="52"/>
                      <a:pt x="34" y="44"/>
                      <a:pt x="34" y="35"/>
                    </a:cubicBezTo>
                    <a:cubicBezTo>
                      <a:pt x="34" y="32"/>
                      <a:pt x="34" y="29"/>
                      <a:pt x="32" y="26"/>
                    </a:cubicBezTo>
                    <a:cubicBezTo>
                      <a:pt x="32" y="26"/>
                      <a:pt x="32" y="26"/>
                      <a:pt x="32" y="26"/>
                    </a:cubicBezTo>
                    <a:cubicBezTo>
                      <a:pt x="17" y="0"/>
                      <a:pt x="17" y="0"/>
                      <a:pt x="17" y="0"/>
                    </a:cubicBezTo>
                    <a:cubicBezTo>
                      <a:pt x="2" y="26"/>
                      <a:pt x="2" y="26"/>
                      <a:pt x="2" y="26"/>
                    </a:cubicBezTo>
                    <a:cubicBezTo>
                      <a:pt x="2" y="26"/>
                      <a:pt x="2" y="26"/>
                      <a:pt x="2" y="26"/>
                    </a:cubicBezTo>
                    <a:cubicBezTo>
                      <a:pt x="1" y="29"/>
                      <a:pt x="0" y="32"/>
                      <a:pt x="0" y="35"/>
                    </a:cubicBezTo>
                    <a:close/>
                    <a:moveTo>
                      <a:pt x="17" y="21"/>
                    </a:moveTo>
                    <a:cubicBezTo>
                      <a:pt x="25" y="21"/>
                      <a:pt x="31" y="27"/>
                      <a:pt x="31" y="35"/>
                    </a:cubicBezTo>
                    <a:cubicBezTo>
                      <a:pt x="31" y="43"/>
                      <a:pt x="25" y="49"/>
                      <a:pt x="17" y="49"/>
                    </a:cubicBezTo>
                    <a:cubicBezTo>
                      <a:pt x="9" y="49"/>
                      <a:pt x="3" y="43"/>
                      <a:pt x="3" y="35"/>
                    </a:cubicBezTo>
                    <a:cubicBezTo>
                      <a:pt x="3" y="27"/>
                      <a:pt x="9" y="21"/>
                      <a:pt x="17" y="21"/>
                    </a:cubicBezTo>
                    <a:close/>
                  </a:path>
                </a:pathLst>
              </a:custGeom>
              <a:solidFill>
                <a:srgbClr val="00B050"/>
              </a:solidFill>
              <a:ln>
                <a:noFill/>
              </a:ln>
            </p:spPr>
            <p:txBody>
              <a:bodyPr/>
              <a:lstStyle/>
              <a:p>
                <a:pPr>
                  <a:defRPr/>
                </a:pPr>
                <a:endParaRPr lang="zh-CN" altLang="en-US"/>
              </a:p>
            </p:txBody>
          </p:sp>
          <p:sp>
            <p:nvSpPr>
              <p:cNvPr id="55" name="TextBox 439"/>
              <p:cNvSpPr txBox="1"/>
              <p:nvPr/>
            </p:nvSpPr>
            <p:spPr>
              <a:xfrm>
                <a:off x="2488696" y="4038196"/>
                <a:ext cx="969978" cy="532417"/>
              </a:xfrm>
              <a:prstGeom prst="rect">
                <a:avLst/>
              </a:prstGeom>
              <a:noFill/>
            </p:spPr>
            <p:txBody>
              <a:bodyPr>
                <a:spAutoFit/>
              </a:bodyPr>
              <a:lstStyle/>
              <a:p>
                <a:pPr algn="ctr">
                  <a:defRPr/>
                </a:pPr>
                <a:r>
                  <a:rPr lang="zh-CN" altLang="en-US" sz="2000" b="1" dirty="0">
                    <a:latin typeface="微软雅黑" panose="020B0503020204020204" pitchFamily="34" charset="-122"/>
                    <a:ea typeface="微软雅黑" panose="020B0503020204020204" pitchFamily="34" charset="-122"/>
                  </a:rPr>
                  <a:t>核心素养</a:t>
                </a:r>
              </a:p>
            </p:txBody>
          </p:sp>
        </p:grpSp>
      </p:grpSp>
      <p:sp>
        <p:nvSpPr>
          <p:cNvPr id="63" name="椭圆 62"/>
          <p:cNvSpPr/>
          <p:nvPr/>
        </p:nvSpPr>
        <p:spPr>
          <a:xfrm>
            <a:off x="3851275" y="2140903"/>
            <a:ext cx="1338263" cy="170338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r>
              <a:rPr lang="zh-CN" altLang="en-US" sz="2000" dirty="0"/>
              <a:t>高考</a:t>
            </a:r>
            <a:endParaRPr lang="en-US" altLang="zh-CN" sz="2000" dirty="0"/>
          </a:p>
          <a:p>
            <a:pPr algn="ctr">
              <a:defRPr/>
            </a:pPr>
            <a:r>
              <a:rPr lang="zh-CN" altLang="en-US" sz="2000" dirty="0"/>
              <a:t>立德树人</a:t>
            </a:r>
          </a:p>
        </p:txBody>
      </p:sp>
      <p:sp>
        <p:nvSpPr>
          <p:cNvPr id="15368" name="Rectangle 634"/>
          <p:cNvSpPr>
            <a:spLocks noChangeArrowheads="1"/>
          </p:cNvSpPr>
          <p:nvPr/>
        </p:nvSpPr>
        <p:spPr bwMode="auto">
          <a:xfrm>
            <a:off x="278765" y="2366645"/>
            <a:ext cx="2059940" cy="1885950"/>
          </a:xfrm>
          <a:prstGeom prst="rect">
            <a:avLst/>
          </a:prstGeom>
          <a:solidFill>
            <a:srgbClr val="00B0F0"/>
          </a:solidFill>
          <a:ln w="9525">
            <a:noFill/>
            <a:miter lim="800000"/>
          </a:ln>
        </p:spPr>
        <p:txBody>
          <a:bodyPr/>
          <a:lstStyle/>
          <a:p>
            <a:r>
              <a:rPr lang="zh-CN" altLang="en-US">
                <a:solidFill>
                  <a:srgbClr val="000000"/>
                </a:solidFill>
                <a:latin typeface="Calibri" panose="020F0502020204030204" pitchFamily="34" charset="0"/>
                <a:sym typeface="宋体" panose="02010600030101010101" pitchFamily="2" charset="-122"/>
              </a:rPr>
              <a:t>    立德树人</a:t>
            </a:r>
            <a:endParaRPr lang="en-US" altLang="zh-CN">
              <a:solidFill>
                <a:srgbClr val="000000"/>
              </a:solidFill>
              <a:latin typeface="Calibri" panose="020F0502020204030204" pitchFamily="34" charset="0"/>
              <a:sym typeface="宋体" panose="02010600030101010101" pitchFamily="2" charset="-122"/>
            </a:endParaRPr>
          </a:p>
          <a:p>
            <a:r>
              <a:rPr lang="en-US" altLang="zh-CN">
                <a:solidFill>
                  <a:srgbClr val="000000"/>
                </a:solidFill>
                <a:latin typeface="Calibri" panose="020F0502020204030204" pitchFamily="34" charset="0"/>
                <a:sym typeface="宋体" panose="02010600030101010101" pitchFamily="2" charset="-122"/>
              </a:rPr>
              <a:t>     </a:t>
            </a:r>
            <a:r>
              <a:rPr lang="zh-CN" altLang="en-US">
                <a:solidFill>
                  <a:srgbClr val="000000"/>
                </a:solidFill>
                <a:latin typeface="Calibri" panose="020F0502020204030204" pitchFamily="34" charset="0"/>
                <a:sym typeface="宋体" panose="02010600030101010101" pitchFamily="2" charset="-122"/>
              </a:rPr>
              <a:t>社会主义核心价值观、中华优秀传统文化和革命文化、依法治国、创新精神</a:t>
            </a:r>
            <a:endParaRPr lang="zh-CN" altLang="zh-CN">
              <a:solidFill>
                <a:srgbClr val="000000"/>
              </a:solidFill>
              <a:latin typeface="Calibri" panose="020F0502020204030204" pitchFamily="34" charset="0"/>
              <a:sym typeface="宋体" panose="02010600030101010101" pitchFamily="2" charset="-122"/>
            </a:endParaRPr>
          </a:p>
        </p:txBody>
      </p:sp>
      <p:sp>
        <p:nvSpPr>
          <p:cNvPr id="15369" name="Rectangle 634"/>
          <p:cNvSpPr>
            <a:spLocks noChangeArrowheads="1"/>
          </p:cNvSpPr>
          <p:nvPr/>
        </p:nvSpPr>
        <p:spPr bwMode="auto">
          <a:xfrm>
            <a:off x="6826250" y="2141220"/>
            <a:ext cx="1992630" cy="2577465"/>
          </a:xfrm>
          <a:prstGeom prst="rect">
            <a:avLst/>
          </a:prstGeom>
          <a:solidFill>
            <a:srgbClr val="00B0F0"/>
          </a:solidFill>
          <a:ln w="9525">
            <a:noFill/>
            <a:miter lim="800000"/>
          </a:ln>
        </p:spPr>
        <p:txBody>
          <a:bodyPr/>
          <a:lstStyle/>
          <a:p>
            <a:r>
              <a:rPr lang="zh-CN" altLang="en-US">
                <a:solidFill>
                  <a:srgbClr val="000000"/>
                </a:solidFill>
                <a:latin typeface="Calibri" panose="020F0502020204030204" pitchFamily="34" charset="0"/>
                <a:sym typeface="宋体" panose="02010600030101010101" pitchFamily="2" charset="-122"/>
              </a:rPr>
              <a:t>      立德树人、服务选拔、导向教学；</a:t>
            </a:r>
            <a:endParaRPr lang="en-US" altLang="zh-CN">
              <a:solidFill>
                <a:srgbClr val="000000"/>
              </a:solidFill>
              <a:latin typeface="Calibri" panose="020F0502020204030204" pitchFamily="34" charset="0"/>
              <a:sym typeface="宋体" panose="02010600030101010101" pitchFamily="2" charset="-122"/>
            </a:endParaRPr>
          </a:p>
          <a:p>
            <a:r>
              <a:rPr lang="zh-CN" altLang="en-US">
                <a:solidFill>
                  <a:srgbClr val="000000"/>
                </a:solidFill>
                <a:latin typeface="Calibri" panose="020F0502020204030204" pitchFamily="34" charset="0"/>
                <a:sym typeface="宋体" panose="02010600030101010101" pitchFamily="2" charset="-122"/>
              </a:rPr>
              <a:t>       基础性、综合性、应用型、创新性；</a:t>
            </a:r>
            <a:endParaRPr lang="en-US" altLang="zh-CN">
              <a:solidFill>
                <a:srgbClr val="000000"/>
              </a:solidFill>
              <a:latin typeface="Calibri" panose="020F0502020204030204" pitchFamily="34" charset="0"/>
              <a:sym typeface="宋体" panose="02010600030101010101" pitchFamily="2" charset="-122"/>
            </a:endParaRPr>
          </a:p>
          <a:p>
            <a:r>
              <a:rPr lang="en-US" altLang="zh-CN">
                <a:solidFill>
                  <a:srgbClr val="000000"/>
                </a:solidFill>
                <a:latin typeface="Calibri" panose="020F0502020204030204" pitchFamily="34" charset="0"/>
                <a:sym typeface="宋体" panose="02010600030101010101" pitchFamily="2" charset="-122"/>
              </a:rPr>
              <a:t>       </a:t>
            </a:r>
            <a:r>
              <a:rPr lang="zh-CN" altLang="en-US">
                <a:solidFill>
                  <a:srgbClr val="000000"/>
                </a:solidFill>
                <a:latin typeface="Calibri" panose="020F0502020204030204" pitchFamily="34" charset="0"/>
                <a:sym typeface="宋体" panose="02010600030101010101" pitchFamily="2" charset="-122"/>
              </a:rPr>
              <a:t>必备知识、关键能力、学科素养、核心价值</a:t>
            </a:r>
            <a:endParaRPr lang="en-US" altLang="zh-CN">
              <a:solidFill>
                <a:srgbClr val="000000"/>
              </a:solidFill>
              <a:latin typeface="Calibri" panose="020F0502020204030204" pitchFamily="34" charset="0"/>
              <a:sym typeface="宋体" panose="02010600030101010101" pitchFamily="2" charset="-122"/>
            </a:endParaRPr>
          </a:p>
          <a:p>
            <a:r>
              <a:rPr lang="en-US" altLang="zh-CN">
                <a:solidFill>
                  <a:srgbClr val="000000"/>
                </a:solidFill>
                <a:latin typeface="Calibri" panose="020F0502020204030204" pitchFamily="34" charset="0"/>
                <a:sym typeface="宋体" panose="02010600030101010101" pitchFamily="2" charset="-122"/>
              </a:rPr>
              <a:t>     </a:t>
            </a:r>
            <a:endParaRPr lang="zh-CN" altLang="zh-CN">
              <a:solidFill>
                <a:srgbClr val="000000"/>
              </a:solidFill>
              <a:latin typeface="Calibri" panose="020F0502020204030204" pitchFamily="34" charset="0"/>
              <a:sym typeface="宋体" panose="02010600030101010101" pitchFamily="2" charset="-122"/>
            </a:endParaRPr>
          </a:p>
        </p:txBody>
      </p:sp>
      <p:sp>
        <p:nvSpPr>
          <p:cNvPr id="15370" name="Rectangle 634"/>
          <p:cNvSpPr>
            <a:spLocks noChangeArrowheads="1"/>
          </p:cNvSpPr>
          <p:nvPr/>
        </p:nvSpPr>
        <p:spPr bwMode="auto">
          <a:xfrm>
            <a:off x="4937125" y="4519295"/>
            <a:ext cx="1983105" cy="2343785"/>
          </a:xfrm>
          <a:prstGeom prst="rect">
            <a:avLst/>
          </a:prstGeom>
          <a:solidFill>
            <a:srgbClr val="00B050"/>
          </a:solidFill>
          <a:ln w="9525">
            <a:noFill/>
            <a:miter lim="800000"/>
          </a:ln>
        </p:spPr>
        <p:txBody>
          <a:bodyPr/>
          <a:lstStyle/>
          <a:p>
            <a:r>
              <a:rPr lang="zh-CN" altLang="en-US">
                <a:solidFill>
                  <a:srgbClr val="000000"/>
                </a:solidFill>
                <a:latin typeface="Calibri" panose="020F0502020204030204" pitchFamily="34" charset="0"/>
                <a:sym typeface="宋体" panose="02010600030101010101" pitchFamily="2" charset="-122"/>
              </a:rPr>
              <a:t>政治认同（立场、理想）</a:t>
            </a:r>
            <a:endParaRPr lang="en-US" altLang="zh-CN">
              <a:solidFill>
                <a:srgbClr val="000000"/>
              </a:solidFill>
              <a:latin typeface="Calibri" panose="020F0502020204030204" pitchFamily="34" charset="0"/>
              <a:sym typeface="宋体" panose="02010600030101010101" pitchFamily="2" charset="-122"/>
            </a:endParaRPr>
          </a:p>
          <a:p>
            <a:r>
              <a:rPr lang="zh-CN" altLang="en-US">
                <a:solidFill>
                  <a:srgbClr val="000000"/>
                </a:solidFill>
                <a:latin typeface="Calibri" panose="020F0502020204030204" pitchFamily="34" charset="0"/>
                <a:sym typeface="宋体" panose="02010600030101010101" pitchFamily="2" charset="-122"/>
              </a:rPr>
              <a:t>科学精神（思想、智慧）</a:t>
            </a:r>
            <a:endParaRPr lang="en-US" altLang="zh-CN">
              <a:solidFill>
                <a:srgbClr val="000000"/>
              </a:solidFill>
              <a:latin typeface="Calibri" panose="020F0502020204030204" pitchFamily="34" charset="0"/>
              <a:sym typeface="宋体" panose="02010600030101010101" pitchFamily="2" charset="-122"/>
            </a:endParaRPr>
          </a:p>
          <a:p>
            <a:r>
              <a:rPr lang="zh-CN" altLang="en-US">
                <a:solidFill>
                  <a:srgbClr val="000000"/>
                </a:solidFill>
                <a:latin typeface="Calibri" panose="020F0502020204030204" pitchFamily="34" charset="0"/>
                <a:sym typeface="宋体" panose="02010600030101010101" pitchFamily="2" charset="-122"/>
              </a:rPr>
              <a:t>法治意识（自尊、规则）</a:t>
            </a:r>
            <a:endParaRPr lang="en-US" altLang="zh-CN">
              <a:solidFill>
                <a:srgbClr val="000000"/>
              </a:solidFill>
              <a:latin typeface="Calibri" panose="020F0502020204030204" pitchFamily="34" charset="0"/>
              <a:sym typeface="宋体" panose="02010600030101010101" pitchFamily="2" charset="-122"/>
            </a:endParaRPr>
          </a:p>
          <a:p>
            <a:r>
              <a:rPr lang="zh-CN" altLang="en-US">
                <a:solidFill>
                  <a:srgbClr val="000000"/>
                </a:solidFill>
                <a:latin typeface="Calibri" panose="020F0502020204030204" pitchFamily="34" charset="0"/>
                <a:sym typeface="宋体" panose="02010600030101010101" pitchFamily="2" charset="-122"/>
              </a:rPr>
              <a:t>公共参与（担当、情怀）</a:t>
            </a:r>
            <a:endParaRPr lang="zh-CN" altLang="zh-CN">
              <a:solidFill>
                <a:srgbClr val="000000"/>
              </a:solidFill>
              <a:latin typeface="Calibri" panose="020F0502020204030204" pitchFamily="34" charset="0"/>
              <a:sym typeface="宋体" panose="02010600030101010101" pitchFamily="2" charset="-122"/>
            </a:endParaRPr>
          </a:p>
        </p:txBody>
      </p:sp>
      <p:sp>
        <p:nvSpPr>
          <p:cNvPr id="15371" name="Rectangle 634"/>
          <p:cNvSpPr>
            <a:spLocks noChangeArrowheads="1"/>
          </p:cNvSpPr>
          <p:nvPr/>
        </p:nvSpPr>
        <p:spPr bwMode="auto">
          <a:xfrm>
            <a:off x="5162550" y="248920"/>
            <a:ext cx="3093085" cy="1398270"/>
          </a:xfrm>
          <a:prstGeom prst="rect">
            <a:avLst/>
          </a:prstGeom>
          <a:solidFill>
            <a:srgbClr val="FF0000"/>
          </a:solidFill>
          <a:ln w="9525">
            <a:noFill/>
            <a:miter lim="800000"/>
          </a:ln>
        </p:spPr>
        <p:txBody>
          <a:bodyPr/>
          <a:lstStyle/>
          <a:p>
            <a:r>
              <a:rPr lang="zh-CN" altLang="en-US">
                <a:solidFill>
                  <a:schemeClr val="bg1"/>
                </a:solidFill>
                <a:latin typeface="Calibri" panose="020F0502020204030204" pitchFamily="34" charset="0"/>
                <a:sym typeface="宋体" panose="02010600030101010101" pitchFamily="2" charset="-122"/>
              </a:rPr>
              <a:t>新时代、新思想、新发展</a:t>
            </a:r>
            <a:endParaRPr lang="en-US" altLang="zh-CN">
              <a:solidFill>
                <a:schemeClr val="bg1"/>
              </a:solidFill>
              <a:latin typeface="Calibri" panose="020F0502020204030204" pitchFamily="34" charset="0"/>
              <a:sym typeface="宋体" panose="02010600030101010101" pitchFamily="2" charset="-122"/>
            </a:endParaRPr>
          </a:p>
          <a:p>
            <a:r>
              <a:rPr lang="zh-CN" altLang="en-US">
                <a:solidFill>
                  <a:schemeClr val="bg1"/>
                </a:solidFill>
                <a:latin typeface="Calibri" panose="020F0502020204030204" pitchFamily="34" charset="0"/>
                <a:sym typeface="宋体" panose="02010600030101010101" pitchFamily="2" charset="-122"/>
              </a:rPr>
              <a:t>（政治、经济、文化、社会、生态）</a:t>
            </a:r>
            <a:endParaRPr lang="en-US" altLang="zh-CN">
              <a:solidFill>
                <a:schemeClr val="bg1"/>
              </a:solidFill>
              <a:latin typeface="Calibri" panose="020F0502020204030204" pitchFamily="34" charset="0"/>
              <a:sym typeface="宋体" panose="02010600030101010101" pitchFamily="2" charset="-122"/>
            </a:endParaRPr>
          </a:p>
          <a:p>
            <a:r>
              <a:rPr lang="zh-CN" altLang="en-US">
                <a:solidFill>
                  <a:schemeClr val="bg1"/>
                </a:solidFill>
                <a:latin typeface="Calibri" panose="020F0502020204030204" pitchFamily="34" charset="0"/>
                <a:sym typeface="宋体" panose="02010600030101010101" pitchFamily="2" charset="-122"/>
              </a:rPr>
              <a:t>（协调、绿色、创新、共性、开放）（</a:t>
            </a:r>
            <a:r>
              <a:rPr lang="zh-CN" altLang="en-US">
                <a:solidFill>
                  <a:schemeClr val="bg1"/>
                </a:solidFill>
              </a:rPr>
              <a:t>全面建成小康社会、全面深化改革、全面依法治国、全面从严治党</a:t>
            </a:r>
            <a:r>
              <a:rPr lang="zh-CN" altLang="en-US">
                <a:solidFill>
                  <a:schemeClr val="bg1"/>
                </a:solidFill>
                <a:latin typeface="Calibri" panose="020F0502020204030204" pitchFamily="34" charset="0"/>
                <a:sym typeface="宋体" panose="02010600030101010101" pitchFamily="2" charset="-122"/>
              </a:rPr>
              <a:t>）</a:t>
            </a:r>
            <a:endParaRPr lang="en-US" altLang="zh-CN">
              <a:solidFill>
                <a:schemeClr val="bg1"/>
              </a:solidFill>
              <a:latin typeface="Calibri" panose="020F0502020204030204" pitchFamily="34" charset="0"/>
              <a:sym typeface="宋体" panose="02010600030101010101" pitchFamily="2"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15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childTnLst>
                                </p:cTn>
                              </p:par>
                              <p:par>
                                <p:cTn id="9" presetID="6" presetClass="emph" presetSubtype="0" autoRev="1" fill="hold" nodeType="withEffect">
                                  <p:stCondLst>
                                    <p:cond delay="900"/>
                                  </p:stCondLst>
                                  <p:childTnLst>
                                    <p:animScale>
                                      <p:cBhvr>
                                        <p:cTn id="10" dur="500" fill="hold"/>
                                        <p:tgtEl>
                                          <p:spTgt spid="5"/>
                                        </p:tgtEl>
                                      </p:cBhvr>
                                      <p:by x="105000" y="105000"/>
                                    </p:animScale>
                                  </p:childTnLst>
                                </p:cTn>
                              </p:par>
                              <p:par>
                                <p:cTn id="11" presetID="23" presetClass="entr" presetSubtype="16" fill="hold" nodeType="withEffect">
                                  <p:stCondLst>
                                    <p:cond delay="300"/>
                                  </p:stCondLst>
                                  <p:childTnLst>
                                    <p:set>
                                      <p:cBhvr>
                                        <p:cTn id="12" dur="1" fill="hold">
                                          <p:stCondLst>
                                            <p:cond delay="0"/>
                                          </p:stCondLst>
                                        </p:cTn>
                                        <p:tgtEl>
                                          <p:spTgt spid="2"/>
                                        </p:tgtEl>
                                        <p:attrNameLst>
                                          <p:attrName>style.visibility</p:attrName>
                                        </p:attrNameLst>
                                      </p:cBhvr>
                                      <p:to>
                                        <p:strVal val="visible"/>
                                      </p:to>
                                    </p:set>
                                    <p:anim calcmode="lin" valueType="num">
                                      <p:cBhvr>
                                        <p:cTn id="13" dur="750" fill="hold"/>
                                        <p:tgtEl>
                                          <p:spTgt spid="2"/>
                                        </p:tgtEl>
                                        <p:attrNameLst>
                                          <p:attrName>ppt_w</p:attrName>
                                        </p:attrNameLst>
                                      </p:cBhvr>
                                      <p:tavLst>
                                        <p:tav tm="0">
                                          <p:val>
                                            <p:fltVal val="0"/>
                                          </p:val>
                                        </p:tav>
                                        <p:tav tm="100000">
                                          <p:val>
                                            <p:strVal val="#ppt_w"/>
                                          </p:val>
                                        </p:tav>
                                      </p:tavLst>
                                    </p:anim>
                                    <p:anim calcmode="lin" valueType="num">
                                      <p:cBhvr>
                                        <p:cTn id="14" dur="750" fill="hold"/>
                                        <p:tgtEl>
                                          <p:spTgt spid="2"/>
                                        </p:tgtEl>
                                        <p:attrNameLst>
                                          <p:attrName>ppt_h</p:attrName>
                                        </p:attrNameLst>
                                      </p:cBhvr>
                                      <p:tavLst>
                                        <p:tav tm="0">
                                          <p:val>
                                            <p:fltVal val="0"/>
                                          </p:val>
                                        </p:tav>
                                        <p:tav tm="100000">
                                          <p:val>
                                            <p:strVal val="#ppt_h"/>
                                          </p:val>
                                        </p:tav>
                                      </p:tavLst>
                                    </p:anim>
                                  </p:childTnLst>
                                </p:cTn>
                              </p:par>
                              <p:par>
                                <p:cTn id="15" presetID="6" presetClass="emph" presetSubtype="0" autoRev="1" fill="hold" nodeType="withEffect">
                                  <p:stCondLst>
                                    <p:cond delay="1050"/>
                                  </p:stCondLst>
                                  <p:childTnLst>
                                    <p:animScale>
                                      <p:cBhvr>
                                        <p:cTn id="16" dur="500"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1"/>
          <p:cNvSpPr>
            <a:spLocks noChangeArrowheads="1"/>
          </p:cNvSpPr>
          <p:nvPr/>
        </p:nvSpPr>
        <p:spPr bwMode="auto">
          <a:xfrm>
            <a:off x="468313" y="549275"/>
            <a:ext cx="8064500" cy="6447919"/>
          </a:xfrm>
          <a:prstGeom prst="rect">
            <a:avLst/>
          </a:prstGeom>
          <a:noFill/>
          <a:ln w="9525">
            <a:noFill/>
            <a:miter lim="800000"/>
          </a:ln>
        </p:spPr>
        <p:txBody>
          <a:bodyPr>
            <a:spAutoFit/>
          </a:bodyPr>
          <a:lstStyle/>
          <a:p>
            <a:r>
              <a:rPr lang="en-US" altLang="zh-CN" sz="2400">
                <a:solidFill>
                  <a:srgbClr val="FF0000"/>
                </a:solidFill>
              </a:rPr>
              <a:t>        </a:t>
            </a:r>
            <a:r>
              <a:rPr lang="zh-CN" altLang="zh-CN" sz="2800">
                <a:solidFill>
                  <a:srgbClr val="FF0000"/>
                </a:solidFill>
              </a:rPr>
              <a:t>用党的十九大精神统领高考命题工作，全面落实立德树人要求</a:t>
            </a:r>
            <a:endParaRPr lang="zh-CN" altLang="zh-CN" sz="2400">
              <a:solidFill>
                <a:srgbClr val="FF0000"/>
              </a:solidFill>
            </a:endParaRPr>
          </a:p>
          <a:p>
            <a:pPr marL="900430">
              <a:lnSpc>
                <a:spcPts val="3200"/>
              </a:lnSpc>
              <a:spcBef>
                <a:spcPts val="640"/>
              </a:spcBef>
            </a:pPr>
            <a:r>
              <a:rPr lang="en-US" altLang="zh-CN"/>
              <a:t>    </a:t>
            </a:r>
            <a:r>
              <a:rPr lang="zh-CN" altLang="zh-CN" sz="2400"/>
              <a:t>习近平总书记强调，</a:t>
            </a:r>
            <a:r>
              <a:rPr lang="zh-CN" altLang="en-US" sz="2400"/>
              <a:t> </a:t>
            </a:r>
            <a:r>
              <a:rPr lang="zh-CN" altLang="en-US" sz="2400" b="1">
                <a:solidFill>
                  <a:srgbClr val="FF0000"/>
                </a:solidFill>
              </a:rPr>
              <a:t>“四个坚持”</a:t>
            </a:r>
            <a:r>
              <a:rPr lang="zh-CN" altLang="zh-CN" sz="2400"/>
              <a:t>教育要坚持正确方向、坚持立德树人、坚持服务大局、坚持改革创新</a:t>
            </a:r>
            <a:r>
              <a:rPr lang="zh-CN" altLang="zh-CN" sz="2400">
                <a:solidFill>
                  <a:srgbClr val="FF0000"/>
                </a:solidFill>
              </a:rPr>
              <a:t>；</a:t>
            </a:r>
            <a:r>
              <a:rPr lang="zh-CN" altLang="en-US" sz="2400">
                <a:solidFill>
                  <a:srgbClr val="FF0000"/>
                </a:solidFill>
              </a:rPr>
              <a:t>“四个服务”</a:t>
            </a:r>
            <a:r>
              <a:rPr lang="zh-CN" altLang="zh-CN" sz="2400"/>
              <a:t>教育要为人民服务、为中国共产党治国理政服务、为巩固和发展中国特色社会主义制度服务、为改革开放和社会主义现代化建设服</a:t>
            </a:r>
            <a:r>
              <a:rPr lang="zh-CN" altLang="zh-CN" sz="2400" smtClean="0"/>
              <a:t>务</a:t>
            </a:r>
            <a:endParaRPr lang="en-US" altLang="zh-CN" sz="2400"/>
          </a:p>
          <a:p>
            <a:r>
              <a:rPr lang="zh-CN" altLang="en-US" sz="2400" b="1"/>
              <a:t>高考的核心功能</a:t>
            </a:r>
            <a:r>
              <a:rPr lang="zh-CN" altLang="en-US" sz="2400"/>
              <a:t>：立德树人，服务选材，引导教学</a:t>
            </a:r>
            <a:endParaRPr lang="en-US" altLang="zh-CN" sz="2400"/>
          </a:p>
          <a:p>
            <a:r>
              <a:rPr lang="zh-CN" altLang="en-US" sz="2400" b="1"/>
              <a:t>高考的主要任务</a:t>
            </a:r>
            <a:r>
              <a:rPr lang="zh-CN" altLang="en-US" sz="2400"/>
              <a:t>：立德树人 “一堂课，服务选材 “一把尺”，引导教学“一面旗”</a:t>
            </a:r>
            <a:endParaRPr lang="en-US" altLang="zh-CN" sz="2400"/>
          </a:p>
          <a:p>
            <a:r>
              <a:rPr lang="zh-CN" altLang="en-US" sz="2400" b="1"/>
              <a:t>高考的命题要求是什么？</a:t>
            </a:r>
            <a:endParaRPr lang="zh-CN" altLang="en-US" sz="2400"/>
          </a:p>
          <a:p>
            <a:r>
              <a:rPr lang="zh-CN" altLang="en-US" sz="2400"/>
              <a:t>科学设计考试内容，优化高考选拔功能，强化能力立意与素养导向，助力推动中学素质教育</a:t>
            </a:r>
          </a:p>
          <a:p>
            <a:endParaRPr lang="en-US" altLang="zh-CN" sz="2400"/>
          </a:p>
          <a:p>
            <a:endParaRPr lang="zh-CN" altLang="en-US" sz="2400"/>
          </a:p>
        </p:txBody>
      </p:sp>
    </p:spTree>
    <p:extLst>
      <p:ext uri="{BB962C8B-B14F-4D97-AF65-F5344CB8AC3E}">
        <p14:creationId xmlns:p14="http://schemas.microsoft.com/office/powerpoint/2010/main" val="3097773518"/>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title"/>
          </p:nvPr>
        </p:nvSpPr>
        <p:spPr/>
        <p:txBody>
          <a:bodyPr/>
          <a:lstStyle/>
          <a:p>
            <a:r>
              <a:rPr lang="zh-CN" altLang="en-US" smtClean="0">
                <a:solidFill>
                  <a:srgbClr val="FF0000"/>
                </a:solidFill>
              </a:rPr>
              <a:t>课改与考改联动</a:t>
            </a:r>
          </a:p>
        </p:txBody>
      </p:sp>
      <p:sp>
        <p:nvSpPr>
          <p:cNvPr id="14339" name="内容占位符 2"/>
          <p:cNvSpPr>
            <a:spLocks noGrp="1"/>
          </p:cNvSpPr>
          <p:nvPr>
            <p:ph idx="1"/>
          </p:nvPr>
        </p:nvSpPr>
        <p:spPr/>
        <p:txBody>
          <a:bodyPr/>
          <a:lstStyle/>
          <a:p>
            <a:r>
              <a:rPr lang="en-US" altLang="zh-CN" smtClean="0"/>
              <a:t>2017</a:t>
            </a:r>
            <a:r>
              <a:rPr lang="zh-CN" altLang="en-US" smtClean="0"/>
              <a:t>年底，教育部颁布</a:t>
            </a:r>
            <a:r>
              <a:rPr lang="en-US" altLang="zh-CN" smtClean="0"/>
              <a:t>《</a:t>
            </a:r>
            <a:r>
              <a:rPr lang="zh-CN" altLang="en-US" smtClean="0"/>
              <a:t>普通高中课程课程方案</a:t>
            </a:r>
            <a:r>
              <a:rPr lang="en-US" altLang="zh-CN" smtClean="0"/>
              <a:t>》《</a:t>
            </a:r>
            <a:r>
              <a:rPr lang="zh-CN" altLang="en-US" smtClean="0"/>
              <a:t>普通高中课程质量标准</a:t>
            </a:r>
            <a:r>
              <a:rPr lang="en-US" altLang="zh-CN" smtClean="0"/>
              <a:t>》</a:t>
            </a:r>
          </a:p>
          <a:p>
            <a:r>
              <a:rPr lang="en-US" altLang="zh-CN" smtClean="0"/>
              <a:t>1</a:t>
            </a:r>
            <a:r>
              <a:rPr lang="zh-CN" altLang="en-US" smtClean="0"/>
              <a:t>、凝练了学科核心素养</a:t>
            </a:r>
            <a:endParaRPr lang="en-US" altLang="zh-CN" smtClean="0"/>
          </a:p>
          <a:p>
            <a:r>
              <a:rPr lang="en-US" altLang="zh-CN" smtClean="0"/>
              <a:t>2</a:t>
            </a:r>
            <a:r>
              <a:rPr lang="zh-CN" altLang="en-US" smtClean="0"/>
              <a:t>、更新了教学内容</a:t>
            </a:r>
            <a:endParaRPr lang="en-US" altLang="zh-CN" smtClean="0"/>
          </a:p>
          <a:p>
            <a:r>
              <a:rPr lang="en-US" altLang="zh-CN" smtClean="0"/>
              <a:t>3</a:t>
            </a:r>
            <a:r>
              <a:rPr lang="zh-CN" altLang="en-US" smtClean="0"/>
              <a:t>、研制了学科质量标准</a:t>
            </a:r>
            <a:endParaRPr lang="en-US" altLang="zh-CN" smtClean="0"/>
          </a:p>
          <a:p>
            <a:r>
              <a:rPr lang="en-US" altLang="zh-CN" smtClean="0"/>
              <a:t>4</a:t>
            </a:r>
            <a:r>
              <a:rPr lang="zh-CN" altLang="en-US" smtClean="0"/>
              <a:t>、增强了指导性</a:t>
            </a:r>
          </a:p>
        </p:txBody>
      </p:sp>
    </p:spTree>
    <p:extLst>
      <p:ext uri="{BB962C8B-B14F-4D97-AF65-F5344CB8AC3E}">
        <p14:creationId xmlns:p14="http://schemas.microsoft.com/office/powerpoint/2010/main" val="2152233683"/>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p:nvPr>
        </p:nvSpPr>
        <p:spPr>
          <a:xfrm>
            <a:off x="269875" y="315913"/>
            <a:ext cx="8596313" cy="1314450"/>
          </a:xfrm>
        </p:spPr>
        <p:txBody>
          <a:bodyPr/>
          <a:lstStyle/>
          <a:p>
            <a:r>
              <a:rPr lang="zh-CN" altLang="zh-CN" smtClean="0">
                <a:solidFill>
                  <a:srgbClr val="FF0000"/>
                </a:solidFill>
              </a:rPr>
              <a:t>基于核心素养指导考试评价是抓手</a:t>
            </a:r>
            <a:br>
              <a:rPr lang="zh-CN" altLang="zh-CN" smtClean="0">
                <a:solidFill>
                  <a:srgbClr val="FF0000"/>
                </a:solidFill>
              </a:rPr>
            </a:br>
            <a:endParaRPr lang="zh-CN" altLang="en-US" smtClean="0">
              <a:solidFill>
                <a:srgbClr val="FF0000"/>
              </a:solidFill>
            </a:endParaRPr>
          </a:p>
        </p:txBody>
      </p:sp>
      <p:sp>
        <p:nvSpPr>
          <p:cNvPr id="15363" name="内容占位符 2"/>
          <p:cNvSpPr>
            <a:spLocks noGrp="1"/>
          </p:cNvSpPr>
          <p:nvPr>
            <p:ph idx="1"/>
          </p:nvPr>
        </p:nvSpPr>
        <p:spPr/>
        <p:txBody>
          <a:bodyPr/>
          <a:lstStyle/>
          <a:p>
            <a:pPr marL="0" indent="0">
              <a:buFont typeface="Wingdings 2" pitchFamily="18" charset="2"/>
              <a:buNone/>
            </a:pPr>
            <a:r>
              <a:rPr lang="en-US" altLang="zh-CN" sz="2800" dirty="0" smtClean="0">
                <a:solidFill>
                  <a:srgbClr val="FF0000"/>
                </a:solidFill>
              </a:rPr>
              <a:t>1</a:t>
            </a:r>
            <a:r>
              <a:rPr lang="zh-CN" altLang="en-US" sz="2800" dirty="0" smtClean="0">
                <a:solidFill>
                  <a:srgbClr val="FF0000"/>
                </a:solidFill>
              </a:rPr>
              <a:t>、</a:t>
            </a:r>
            <a:r>
              <a:rPr lang="zh-CN" altLang="zh-CN" sz="2800" dirty="0" smtClean="0">
                <a:solidFill>
                  <a:srgbClr val="FF0000"/>
                </a:solidFill>
              </a:rPr>
              <a:t>依据学业质量标准进行考试评价</a:t>
            </a:r>
            <a:endParaRPr lang="en-US" altLang="zh-CN" sz="2800" dirty="0" smtClean="0">
              <a:solidFill>
                <a:srgbClr val="FF0000"/>
              </a:solidFill>
            </a:endParaRPr>
          </a:p>
          <a:p>
            <a:pPr marL="0" indent="0">
              <a:buFont typeface="Wingdings 2" pitchFamily="18" charset="2"/>
              <a:buNone/>
            </a:pPr>
            <a:r>
              <a:rPr lang="en-US" altLang="zh-CN" sz="2400" dirty="0" smtClean="0"/>
              <a:t>    </a:t>
            </a:r>
            <a:r>
              <a:rPr lang="zh-CN" altLang="zh-CN" sz="2800" dirty="0" smtClean="0"/>
              <a:t>学业质量标准是核心素养与课程内容的有机结合。根据核心素养体系研制的学业质量标准，主要内容是规定学生在完成不同学段、不同年级、不同学科的学习内容后应该达到的程度要求</a:t>
            </a:r>
            <a:endParaRPr lang="en-US" altLang="zh-CN" sz="2800" dirty="0" smtClean="0"/>
          </a:p>
          <a:p>
            <a:pPr marL="0" indent="0">
              <a:buFont typeface="Wingdings 2" pitchFamily="18" charset="2"/>
              <a:buNone/>
            </a:pPr>
            <a:r>
              <a:rPr lang="en-US" altLang="zh-CN" sz="2800" dirty="0" smtClean="0"/>
              <a:t>     </a:t>
            </a:r>
            <a:r>
              <a:rPr lang="zh-CN" altLang="zh-CN" sz="2800" dirty="0" smtClean="0"/>
              <a:t>一方面，学业质量标准不再是基于学科内容的表现标准</a:t>
            </a:r>
            <a:r>
              <a:rPr lang="zh-CN" altLang="en-US" sz="2800" dirty="0" smtClean="0"/>
              <a:t>（考纲）</a:t>
            </a:r>
            <a:r>
              <a:rPr lang="zh-CN" altLang="zh-CN" sz="2800" dirty="0" smtClean="0"/>
              <a:t>，而是基于能力和素养的标准。</a:t>
            </a:r>
            <a:endParaRPr lang="en-US" altLang="zh-CN" sz="2800" dirty="0" smtClean="0"/>
          </a:p>
          <a:p>
            <a:pPr marL="0" indent="0">
              <a:buFont typeface="Wingdings 2" pitchFamily="18" charset="2"/>
              <a:buNone/>
            </a:pPr>
            <a:r>
              <a:rPr lang="en-US" altLang="zh-CN" sz="2800" dirty="0" smtClean="0"/>
              <a:t>      </a:t>
            </a:r>
            <a:r>
              <a:rPr lang="zh-CN" altLang="zh-CN" sz="2800" dirty="0" smtClean="0"/>
              <a:t>另一方面</a:t>
            </a:r>
            <a:r>
              <a:rPr lang="zh-CN" altLang="zh-CN" sz="2800" b="1" dirty="0" smtClean="0"/>
              <a:t>，</a:t>
            </a:r>
            <a:r>
              <a:rPr lang="zh-CN" altLang="zh-CN" sz="2800" dirty="0" smtClean="0"/>
              <a:t>利用基于核心素养建立起来的学业质量标准指导教育评价，可以促进评价打破学科限制，使跨学科能力的综合评价成为可能</a:t>
            </a:r>
            <a:r>
              <a:rPr lang="zh-CN" altLang="zh-CN" sz="2800" b="1" dirty="0" smtClean="0"/>
              <a:t>。</a:t>
            </a:r>
            <a:endParaRPr lang="en-US" altLang="zh-CN" sz="2800" b="1" dirty="0" smtClean="0"/>
          </a:p>
        </p:txBody>
      </p:sp>
    </p:spTree>
    <p:extLst>
      <p:ext uri="{BB962C8B-B14F-4D97-AF65-F5344CB8AC3E}">
        <p14:creationId xmlns:p14="http://schemas.microsoft.com/office/powerpoint/2010/main" val="437570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1" name="Rectangle 15"/>
          <p:cNvSpPr>
            <a:spLocks noChangeArrowheads="1"/>
          </p:cNvSpPr>
          <p:nvPr/>
        </p:nvSpPr>
        <p:spPr bwMode="auto">
          <a:xfrm>
            <a:off x="107950" y="404813"/>
            <a:ext cx="8642350" cy="5578475"/>
          </a:xfrm>
          <a:prstGeom prst="rect">
            <a:avLst/>
          </a:prstGeom>
        </p:spPr>
        <p:txBody>
          <a:bodyPr>
            <a:spAutoFit/>
          </a:bodyPr>
          <a:lstStyle/>
          <a:p>
            <a:pPr>
              <a:lnSpc>
                <a:spcPts val="4500"/>
              </a:lnSpc>
              <a:spcBef>
                <a:spcPts val="600"/>
              </a:spcBef>
              <a:buClr>
                <a:schemeClr val="bg1"/>
              </a:buClr>
              <a:defRPr/>
            </a:pPr>
            <a:r>
              <a:rPr lang="en-US" altLang="zh-CN" sz="2800" b="1">
                <a:solidFill>
                  <a:schemeClr val="bg1"/>
                </a:solidFill>
                <a:latin typeface="Times New Roman" panose="02020603050405020304" pitchFamily="18" charset="0"/>
                <a:ea typeface="黑体" panose="02010609060101010101" pitchFamily="49" charset="-122"/>
                <a:cs typeface="Times New Roman" panose="02020603050405020304" pitchFamily="18" charset="0"/>
              </a:rPr>
              <a:t>    </a:t>
            </a:r>
          </a:p>
          <a:p>
            <a:pPr algn="just">
              <a:lnSpc>
                <a:spcPts val="4500"/>
              </a:lnSpc>
              <a:defRPr/>
            </a:pPr>
            <a:r>
              <a:rPr lang="en-US" altLang="zh-CN" sz="3200" b="1">
                <a:solidFill>
                  <a:schemeClr val="bg1"/>
                </a:solidFill>
                <a:effectLst>
                  <a:outerShdw blurRad="38100" dist="38100" dir="2700000" algn="tl">
                    <a:srgbClr val="C0C0C0"/>
                  </a:outerShdw>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3000" b="1">
                <a:effectLst>
                  <a:outerShdw blurRad="38100" dist="38100" dir="2700000" algn="tl">
                    <a:srgbClr val="C0C0C0"/>
                  </a:outerShdw>
                </a:effectLst>
                <a:latin typeface="Times New Roman" panose="02020603050405020304" pitchFamily="18" charset="0"/>
                <a:ea typeface="黑体" panose="02010609060101010101" pitchFamily="49" charset="-122"/>
                <a:cs typeface="Times New Roman" panose="02020603050405020304" pitchFamily="18" charset="0"/>
              </a:rPr>
              <a:t>党的十八届三中全会把考试</a:t>
            </a:r>
            <a:r>
              <a:rPr lang="zh-CN" altLang="zh-CN" sz="3000" b="1">
                <a:solidFill>
                  <a:srgbClr val="FF3399"/>
                </a:solidFill>
                <a:effectLst>
                  <a:outerShdw blurRad="38100" dist="38100" dir="2700000" algn="tl">
                    <a:srgbClr val="C0C0C0"/>
                  </a:outerShdw>
                </a:effectLst>
                <a:latin typeface="Times New Roman" panose="02020603050405020304" pitchFamily="18" charset="0"/>
                <a:ea typeface="黑体" panose="02010609060101010101" pitchFamily="49" charset="-122"/>
                <a:cs typeface="Times New Roman" panose="02020603050405020304" pitchFamily="18" charset="0"/>
              </a:rPr>
              <a:t>招生制度改革</a:t>
            </a:r>
            <a:r>
              <a:rPr lang="zh-CN" altLang="zh-CN" sz="3000" b="1">
                <a:effectLst>
                  <a:outerShdw blurRad="38100" dist="38100" dir="2700000" algn="tl">
                    <a:srgbClr val="C0C0C0"/>
                  </a:outerShdw>
                </a:effectLst>
                <a:latin typeface="Times New Roman" panose="02020603050405020304" pitchFamily="18" charset="0"/>
                <a:ea typeface="黑体" panose="02010609060101010101" pitchFamily="49" charset="-122"/>
                <a:cs typeface="Times New Roman" panose="02020603050405020304" pitchFamily="18" charset="0"/>
              </a:rPr>
              <a:t>作为深化教育领域综合改革的</a:t>
            </a:r>
            <a:r>
              <a:rPr lang="zh-CN" altLang="zh-CN" sz="3000" b="1">
                <a:solidFill>
                  <a:srgbClr val="FF3399"/>
                </a:solidFill>
                <a:effectLst>
                  <a:outerShdw blurRad="38100" dist="38100" dir="2700000" algn="tl">
                    <a:srgbClr val="C0C0C0"/>
                  </a:outerShdw>
                </a:effectLst>
                <a:latin typeface="Times New Roman" panose="02020603050405020304" pitchFamily="18" charset="0"/>
                <a:ea typeface="黑体" panose="02010609060101010101" pitchFamily="49" charset="-122"/>
                <a:cs typeface="Times New Roman" panose="02020603050405020304" pitchFamily="18" charset="0"/>
              </a:rPr>
              <a:t>重大突破口</a:t>
            </a:r>
            <a:endParaRPr lang="en-US" altLang="zh-CN" sz="3000" b="1">
              <a:solidFill>
                <a:srgbClr val="FF3399"/>
              </a:solidFill>
              <a:effectLst>
                <a:outerShdw blurRad="38100" dist="38100" dir="2700000" algn="tl">
                  <a:srgbClr val="C0C0C0"/>
                </a:outerShdw>
              </a:effectLst>
              <a:latin typeface="Times New Roman" panose="02020603050405020304" pitchFamily="18" charset="0"/>
              <a:ea typeface="黑体" panose="02010609060101010101" pitchFamily="49" charset="-122"/>
              <a:cs typeface="Times New Roman" panose="02020603050405020304" pitchFamily="18" charset="0"/>
            </a:endParaRPr>
          </a:p>
          <a:p>
            <a:pPr algn="just">
              <a:lnSpc>
                <a:spcPts val="4500"/>
              </a:lnSpc>
              <a:spcBef>
                <a:spcPts val="600"/>
              </a:spcBef>
              <a:spcAft>
                <a:spcPts val="600"/>
              </a:spcAft>
              <a:defRPr/>
            </a:pPr>
            <a:r>
              <a:rPr lang="en-US" altLang="zh-CN" sz="2400" b="1">
                <a:effectLst>
                  <a:outerShdw blurRad="38100" dist="38100" dir="2700000" algn="tl">
                    <a:srgbClr val="C0C0C0"/>
                  </a:outerShdw>
                </a:effectLst>
                <a:latin typeface="Times New Roman" panose="02020603050405020304" pitchFamily="18" charset="0"/>
                <a:ea typeface="黑体" panose="02010609060101010101" pitchFamily="49" charset="-122"/>
                <a:cs typeface="Times New Roman" panose="02020603050405020304" pitchFamily="18" charset="0"/>
              </a:rPr>
              <a:t>   2013</a:t>
            </a:r>
            <a:r>
              <a:rPr lang="zh-CN" altLang="en-US" sz="2400" b="1">
                <a:effectLst>
                  <a:outerShdw blurRad="38100" dist="38100" dir="2700000" algn="tl">
                    <a:srgbClr val="C0C0C0"/>
                  </a:outerShdw>
                </a:effectLst>
                <a:latin typeface="Times New Roman" panose="02020603050405020304" pitchFamily="18" charset="0"/>
                <a:ea typeface="黑体" panose="02010609060101010101" pitchFamily="49" charset="-122"/>
                <a:cs typeface="Times New Roman" panose="02020603050405020304" pitchFamily="18" charset="0"/>
              </a:rPr>
              <a:t>年</a:t>
            </a:r>
            <a:r>
              <a:rPr lang="en-US" altLang="zh-CN" sz="2400" b="1">
                <a:effectLst>
                  <a:outerShdw blurRad="38100" dist="38100" dir="2700000" algn="tl">
                    <a:srgbClr val="C0C0C0"/>
                  </a:outerShdw>
                </a:effectLst>
                <a:latin typeface="Times New Roman" panose="02020603050405020304" pitchFamily="18" charset="0"/>
                <a:ea typeface="黑体" panose="02010609060101010101" pitchFamily="49" charset="-122"/>
                <a:cs typeface="Times New Roman" panose="02020603050405020304" pitchFamily="18" charset="0"/>
              </a:rPr>
              <a:t>11</a:t>
            </a:r>
            <a:r>
              <a:rPr lang="zh-CN" altLang="en-US" sz="2400" b="1">
                <a:effectLst>
                  <a:outerShdw blurRad="38100" dist="38100" dir="2700000" algn="tl">
                    <a:srgbClr val="C0C0C0"/>
                  </a:outerShdw>
                </a:effectLst>
                <a:latin typeface="Times New Roman" panose="02020603050405020304" pitchFamily="18" charset="0"/>
                <a:ea typeface="黑体" panose="02010609060101010101" pitchFamily="49" charset="-122"/>
                <a:cs typeface="Times New Roman" panose="02020603050405020304" pitchFamily="18" charset="0"/>
              </a:rPr>
              <a:t>月</a:t>
            </a:r>
            <a:r>
              <a:rPr lang="en-US" altLang="zh-CN" sz="2400" b="1">
                <a:effectLst>
                  <a:outerShdw blurRad="38100" dist="38100" dir="2700000" algn="tl">
                    <a:srgbClr val="C0C0C0"/>
                  </a:outerShdw>
                </a:effectLst>
                <a:latin typeface="Times New Roman" panose="02020603050405020304" pitchFamily="18" charset="0"/>
                <a:ea typeface="黑体" panose="02010609060101010101" pitchFamily="49" charset="-122"/>
                <a:cs typeface="Times New Roman" panose="02020603050405020304" pitchFamily="18" charset="0"/>
              </a:rPr>
              <a:t>《</a:t>
            </a:r>
            <a:r>
              <a:rPr lang="zh-CN" altLang="en-US" sz="2400" b="1">
                <a:effectLst>
                  <a:outerShdw blurRad="38100" dist="38100" dir="2700000" algn="tl">
                    <a:srgbClr val="C0C0C0"/>
                  </a:outerShdw>
                </a:effectLst>
                <a:latin typeface="Times New Roman" panose="02020603050405020304" pitchFamily="18" charset="0"/>
                <a:ea typeface="黑体" panose="02010609060101010101" pitchFamily="49" charset="-122"/>
                <a:cs typeface="Times New Roman" panose="02020603050405020304" pitchFamily="18" charset="0"/>
              </a:rPr>
              <a:t>决定</a:t>
            </a:r>
            <a:r>
              <a:rPr lang="en-US" altLang="zh-CN" sz="2400" b="1">
                <a:effectLst>
                  <a:outerShdw blurRad="38100" dist="38100" dir="2700000" algn="tl">
                    <a:srgbClr val="C0C0C0"/>
                  </a:outerShdw>
                </a:effectLst>
                <a:latin typeface="Times New Roman" panose="02020603050405020304" pitchFamily="18" charset="0"/>
                <a:ea typeface="黑体" panose="02010609060101010101" pitchFamily="49" charset="-122"/>
                <a:cs typeface="Times New Roman" panose="02020603050405020304" pitchFamily="18" charset="0"/>
              </a:rPr>
              <a:t>》</a:t>
            </a:r>
            <a:r>
              <a:rPr lang="zh-CN" altLang="en-US" sz="2400" b="1">
                <a:effectLst>
                  <a:outerShdw blurRad="38100" dist="38100" dir="2700000" algn="tl">
                    <a:srgbClr val="C0C0C0"/>
                  </a:outerShdw>
                </a:effectLst>
                <a:latin typeface="Times New Roman" panose="02020603050405020304" pitchFamily="18" charset="0"/>
                <a:ea typeface="黑体" panose="02010609060101010101" pitchFamily="49" charset="-122"/>
                <a:cs typeface="Times New Roman" panose="02020603050405020304" pitchFamily="18" charset="0"/>
              </a:rPr>
              <a:t>第</a:t>
            </a:r>
            <a:r>
              <a:rPr lang="en-US" altLang="zh-CN" sz="2400" b="1">
                <a:effectLst>
                  <a:outerShdw blurRad="38100" dist="38100" dir="2700000" algn="tl">
                    <a:srgbClr val="C0C0C0"/>
                  </a:outerShdw>
                </a:effectLst>
                <a:latin typeface="Times New Roman" panose="02020603050405020304" pitchFamily="18" charset="0"/>
                <a:ea typeface="黑体" panose="02010609060101010101" pitchFamily="49" charset="-122"/>
                <a:cs typeface="Times New Roman" panose="02020603050405020304" pitchFamily="18" charset="0"/>
              </a:rPr>
              <a:t>42</a:t>
            </a:r>
            <a:r>
              <a:rPr lang="zh-CN" altLang="en-US" sz="2400" b="1">
                <a:effectLst>
                  <a:outerShdw blurRad="38100" dist="38100" dir="2700000" algn="tl">
                    <a:srgbClr val="C0C0C0"/>
                  </a:outerShdw>
                </a:effectLst>
                <a:latin typeface="Times New Roman" panose="02020603050405020304" pitchFamily="18" charset="0"/>
                <a:ea typeface="黑体" panose="02010609060101010101" pitchFamily="49" charset="-122"/>
                <a:cs typeface="Times New Roman" panose="02020603050405020304" pitchFamily="18" charset="0"/>
              </a:rPr>
              <a:t>条“深化教育领域综合改革”：</a:t>
            </a:r>
            <a:endParaRPr lang="en-US" altLang="zh-CN" sz="2400" b="1">
              <a:effectLst>
                <a:outerShdw blurRad="38100" dist="38100" dir="2700000" algn="tl">
                  <a:srgbClr val="C0C0C0"/>
                </a:outerShdw>
              </a:effectLst>
              <a:latin typeface="Times New Roman" panose="02020603050405020304" pitchFamily="18" charset="0"/>
              <a:ea typeface="黑体" panose="02010609060101010101" pitchFamily="49" charset="-122"/>
              <a:cs typeface="Times New Roman" panose="02020603050405020304" pitchFamily="18" charset="0"/>
            </a:endParaRPr>
          </a:p>
          <a:p>
            <a:pPr algn="just">
              <a:lnSpc>
                <a:spcPts val="3000"/>
              </a:lnSpc>
              <a:defRPr/>
            </a:pPr>
            <a:r>
              <a:rPr lang="zh-CN" altLang="en-US" sz="2400">
                <a:latin typeface="Times New Roman" panose="02020603050405020304" pitchFamily="18" charset="0"/>
                <a:ea typeface="黑体" panose="02010609060101010101" pitchFamily="49" charset="-122"/>
                <a:cs typeface="Times New Roman" panose="02020603050405020304" pitchFamily="18" charset="0"/>
              </a:rPr>
              <a:t>　</a:t>
            </a:r>
            <a:r>
              <a:rPr lang="zh-CN" altLang="en-US" sz="2000" b="1">
                <a:latin typeface="Times New Roman" panose="02020603050405020304" pitchFamily="18" charset="0"/>
                <a:ea typeface="黑体" panose="02010609060101010101" pitchFamily="49" charset="-122"/>
                <a:cs typeface="Times New Roman" panose="02020603050405020304" pitchFamily="18" charset="0"/>
              </a:rPr>
              <a:t>推进考试招生制度改革，探索招生和考试相对分离、学生考试多次选择、学校依法自主招生、专业机构组织实施、政府宏观管理、社会参与监督的运行机制，从根本上解决一考定终身的弊端。义务教育免试就近入学，试行学区制和九年一贯对口招生。推行初高中学业水平考试和综合素质评价。加快推进职业院校分类招考或注册入学。</a:t>
            </a:r>
            <a:r>
              <a:rPr lang="zh-CN" altLang="en-US" sz="2400" b="1">
                <a:solidFill>
                  <a:srgbClr val="FF3399"/>
                </a:solidFill>
                <a:effectLst>
                  <a:outerShdw blurRad="38100" dist="38100" dir="2700000" algn="tl">
                    <a:srgbClr val="C0C0C0"/>
                  </a:outerShdw>
                </a:effectLst>
                <a:latin typeface="Times New Roman" panose="02020603050405020304" pitchFamily="18" charset="0"/>
                <a:ea typeface="黑体" panose="02010609060101010101" pitchFamily="49" charset="-122"/>
                <a:cs typeface="Times New Roman" panose="02020603050405020304" pitchFamily="18" charset="0"/>
              </a:rPr>
              <a:t>逐步推行普通高校基于统一高考和高中学业水平考试成绩的综合评价多元录取机制。探索全国统考减少科目、不分文理科、外语等科目社会化考试一年多考</a:t>
            </a:r>
            <a:r>
              <a:rPr lang="zh-CN" altLang="en-US" sz="2000" b="1">
                <a:latin typeface="Times New Roman" panose="02020603050405020304" pitchFamily="18" charset="0"/>
                <a:ea typeface="黑体" panose="02010609060101010101" pitchFamily="49" charset="-122"/>
                <a:cs typeface="Times New Roman" panose="02020603050405020304" pitchFamily="18" charset="0"/>
              </a:rPr>
              <a:t>。试行普通高校、高职院校、成人高校之间学分转换，拓宽终身学习通道。</a:t>
            </a:r>
            <a:endParaRPr lang="en-US" altLang="zh-CN" sz="2000" b="1">
              <a:effectLst>
                <a:outerShdw blurRad="38100" dist="38100" dir="2700000" algn="tl">
                  <a:srgbClr val="C0C0C0"/>
                </a:outerShdw>
              </a:effectLst>
              <a:latin typeface="Times New Roman" panose="02020603050405020304" pitchFamily="18" charset="0"/>
              <a:ea typeface="黑体" panose="02010609060101010101" pitchFamily="49" charset="-122"/>
              <a:cs typeface="Times New Roman" panose="02020603050405020304" pitchFamily="18" charset="0"/>
            </a:endParaRPr>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p:nvPr>
        </p:nvSpPr>
        <p:spPr/>
        <p:txBody>
          <a:bodyPr/>
          <a:lstStyle/>
          <a:p>
            <a:endParaRPr lang="zh-CN" altLang="en-US" smtClean="0"/>
          </a:p>
        </p:txBody>
      </p:sp>
      <p:sp>
        <p:nvSpPr>
          <p:cNvPr id="16387" name="内容占位符 2"/>
          <p:cNvSpPr>
            <a:spLocks noGrp="1"/>
          </p:cNvSpPr>
          <p:nvPr>
            <p:ph idx="1"/>
          </p:nvPr>
        </p:nvSpPr>
        <p:spPr>
          <a:xfrm>
            <a:off x="457200" y="274638"/>
            <a:ext cx="8229600" cy="6011862"/>
          </a:xfrm>
        </p:spPr>
        <p:txBody>
          <a:bodyPr/>
          <a:lstStyle/>
          <a:p>
            <a:r>
              <a:rPr lang="en-US" altLang="zh-CN" sz="3200" b="1" dirty="0" smtClean="0">
                <a:solidFill>
                  <a:srgbClr val="FF0000"/>
                </a:solidFill>
              </a:rPr>
              <a:t>2</a:t>
            </a:r>
            <a:r>
              <a:rPr lang="zh-CN" altLang="en-US" sz="3200" b="1" dirty="0" smtClean="0">
                <a:solidFill>
                  <a:srgbClr val="FF0000"/>
                </a:solidFill>
              </a:rPr>
              <a:t>、</a:t>
            </a:r>
            <a:r>
              <a:rPr lang="zh-CN" altLang="zh-CN" sz="3200" b="1" dirty="0" smtClean="0">
                <a:solidFill>
                  <a:srgbClr val="FF0000"/>
                </a:solidFill>
              </a:rPr>
              <a:t>从知识中心转向素养中心的考试内容改革</a:t>
            </a:r>
            <a:endParaRPr lang="zh-CN" altLang="zh-CN" sz="3200" dirty="0" smtClean="0">
              <a:solidFill>
                <a:srgbClr val="FF0000"/>
              </a:solidFill>
            </a:endParaRPr>
          </a:p>
          <a:p>
            <a:r>
              <a:rPr lang="en-US" altLang="zh-CN" dirty="0" smtClean="0">
                <a:solidFill>
                  <a:srgbClr val="FF0000"/>
                </a:solidFill>
              </a:rPr>
              <a:t>     </a:t>
            </a:r>
            <a:r>
              <a:rPr lang="zh-CN" altLang="zh-CN" sz="2400" dirty="0" smtClean="0">
                <a:solidFill>
                  <a:srgbClr val="FF0000"/>
                </a:solidFill>
              </a:rPr>
              <a:t>考试内容的改革，需要真正实现从知识衡量转向对能力和素养的考查。</a:t>
            </a:r>
            <a:endParaRPr lang="en-US" altLang="zh-CN" sz="2400" dirty="0" smtClean="0">
              <a:solidFill>
                <a:srgbClr val="FF0000"/>
              </a:solidFill>
            </a:endParaRPr>
          </a:p>
          <a:p>
            <a:r>
              <a:rPr lang="en-US" altLang="zh-CN" sz="2400" dirty="0" smtClean="0"/>
              <a:t>     </a:t>
            </a:r>
            <a:r>
              <a:rPr lang="zh-CN" altLang="zh-CN" sz="2400" dirty="0" smtClean="0"/>
              <a:t>要根据各学科考查的素养目标，列出考查知识结构、能力结构的双向细目表，编制学科能力素养结构图，并对每一道试题进行能力功能定位；命题时需要注意试题素材选取的真实性，要紧密联系社会、经济、科学发展的实际，力图让学生在真实的生活场景中解决问题；题目难度和时间要合理配置，减少大量计算和记忆的题目，给学生留出更多的思维空间，鼓励开放性和创造性的答案；对于测验的结果，还要深入挖掘分数之下所隐藏的学生认知结构和解决问题的策略</a:t>
            </a:r>
          </a:p>
          <a:p>
            <a:endParaRPr lang="zh-CN" altLang="en-US" sz="2400" dirty="0" smtClean="0"/>
          </a:p>
          <a:p>
            <a:endParaRPr lang="zh-CN" altLang="en-US" sz="2400" dirty="0" smtClean="0"/>
          </a:p>
        </p:txBody>
      </p:sp>
    </p:spTree>
    <p:extLst>
      <p:ext uri="{BB962C8B-B14F-4D97-AF65-F5344CB8AC3E}">
        <p14:creationId xmlns:p14="http://schemas.microsoft.com/office/powerpoint/2010/main" val="42398869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ext Box 2"/>
          <p:cNvSpPr txBox="1">
            <a:spLocks noChangeArrowheads="1"/>
          </p:cNvSpPr>
          <p:nvPr/>
        </p:nvSpPr>
        <p:spPr bwMode="auto">
          <a:xfrm>
            <a:off x="1066800" y="990600"/>
            <a:ext cx="1143000" cy="466725"/>
          </a:xfrm>
          <a:prstGeom prst="rect">
            <a:avLst/>
          </a:prstGeom>
          <a:solidFill>
            <a:schemeClr val="bg1"/>
          </a:solidFill>
          <a:ln w="9525">
            <a:solidFill>
              <a:srgbClr val="CC3300"/>
            </a:solidFill>
            <a:miter lim="800000"/>
            <a:headEnd/>
            <a:tailEnd/>
          </a:ln>
        </p:spPr>
        <p:txBody>
          <a:bodyPr>
            <a:spAutoFit/>
          </a:bodyPr>
          <a:lstStyle>
            <a:lvl1pPr algn="just">
              <a:lnSpc>
                <a:spcPct val="110000"/>
              </a:lnSpc>
              <a:spcBef>
                <a:spcPts val="600"/>
              </a:spcBef>
              <a:buClr>
                <a:schemeClr val="accent2"/>
              </a:buClr>
              <a:buSzPct val="60000"/>
              <a:buFont typeface="Wingdings 2" panose="05020102010507070707" pitchFamily="18" charset="2"/>
              <a:buChar char="÷"/>
              <a:defRPr sz="2400">
                <a:solidFill>
                  <a:schemeClr val="accent1"/>
                </a:solidFill>
                <a:latin typeface="微软雅黑" panose="020B0503020204020204" pitchFamily="34" charset="-122"/>
                <a:ea typeface="微软雅黑" panose="020B0503020204020204" pitchFamily="34" charset="-122"/>
              </a:defRPr>
            </a:lvl1pPr>
            <a:lvl2pPr marL="742950" indent="-285750">
              <a:lnSpc>
                <a:spcPct val="120000"/>
              </a:lnSpc>
              <a:spcAft>
                <a:spcPts val="600"/>
              </a:spcAft>
              <a:buClr>
                <a:srgbClr val="A6A1E0"/>
              </a:buClr>
              <a:buFont typeface="幼圆" panose="02010509060101010101" pitchFamily="49" charset="-122"/>
              <a:buChar char=" "/>
              <a:defRPr>
                <a:solidFill>
                  <a:schemeClr val="tx1"/>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9pPr>
          </a:lstStyle>
          <a:p>
            <a:pPr algn="l" eaLnBrk="1" hangingPunct="1">
              <a:lnSpc>
                <a:spcPct val="100000"/>
              </a:lnSpc>
              <a:spcBef>
                <a:spcPct val="0"/>
              </a:spcBef>
              <a:buClrTx/>
              <a:buSzTx/>
              <a:buFontTx/>
              <a:buNone/>
            </a:pPr>
            <a:r>
              <a:rPr lang="zh-CN" altLang="en-US" b="1">
                <a:solidFill>
                  <a:schemeClr val="tx2"/>
                </a:solidFill>
                <a:latin typeface="Arial" panose="020B0604020202020204" pitchFamily="34" charset="0"/>
                <a:ea typeface="黑体" panose="02010609060101010101" pitchFamily="49" charset="-122"/>
              </a:rPr>
              <a:t>一点→</a:t>
            </a:r>
          </a:p>
        </p:txBody>
      </p:sp>
      <p:sp>
        <p:nvSpPr>
          <p:cNvPr id="164867" name="Text Box 3"/>
          <p:cNvSpPr txBox="1">
            <a:spLocks noChangeArrowheads="1"/>
          </p:cNvSpPr>
          <p:nvPr/>
        </p:nvSpPr>
        <p:spPr bwMode="auto">
          <a:xfrm>
            <a:off x="2743200" y="762000"/>
            <a:ext cx="5715000" cy="831850"/>
          </a:xfrm>
          <a:prstGeom prst="rect">
            <a:avLst/>
          </a:prstGeom>
          <a:noFill/>
          <a:ln w="9525">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just">
              <a:lnSpc>
                <a:spcPct val="110000"/>
              </a:lnSpc>
              <a:spcBef>
                <a:spcPts val="600"/>
              </a:spcBef>
              <a:buClr>
                <a:schemeClr val="accent2"/>
              </a:buClr>
              <a:buSzPct val="60000"/>
              <a:buFont typeface="Wingdings 2" panose="05020102010507070707" pitchFamily="18" charset="2"/>
              <a:buChar char="÷"/>
              <a:defRPr sz="2400">
                <a:solidFill>
                  <a:schemeClr val="accent1"/>
                </a:solidFill>
                <a:latin typeface="微软雅黑" panose="020B0503020204020204" pitchFamily="34" charset="-122"/>
                <a:ea typeface="微软雅黑" panose="020B0503020204020204" pitchFamily="34" charset="-122"/>
              </a:defRPr>
            </a:lvl1pPr>
            <a:lvl2pPr marL="742950" indent="-285750">
              <a:lnSpc>
                <a:spcPct val="120000"/>
              </a:lnSpc>
              <a:spcAft>
                <a:spcPts val="600"/>
              </a:spcAft>
              <a:buClr>
                <a:srgbClr val="A6A1E0"/>
              </a:buClr>
              <a:buFont typeface="幼圆" panose="02010509060101010101" pitchFamily="49" charset="-122"/>
              <a:buChar char=" "/>
              <a:defRPr>
                <a:solidFill>
                  <a:schemeClr val="tx1"/>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9pPr>
          </a:lstStyle>
          <a:p>
            <a:pPr algn="l" eaLnBrk="1" hangingPunct="1">
              <a:lnSpc>
                <a:spcPct val="100000"/>
              </a:lnSpc>
              <a:spcBef>
                <a:spcPct val="20000"/>
              </a:spcBef>
              <a:buClrTx/>
              <a:buSzTx/>
              <a:buFontTx/>
              <a:buNone/>
            </a:pPr>
            <a:r>
              <a:rPr lang="zh-CN" altLang="en-US" b="1">
                <a:solidFill>
                  <a:schemeClr val="tx1"/>
                </a:solidFill>
                <a:latin typeface="Arial" panose="020B0604020202020204" pitchFamily="34" charset="0"/>
                <a:ea typeface="华文楷体" panose="02010600040101010101" pitchFamily="2" charset="-122"/>
              </a:rPr>
              <a:t>以</a:t>
            </a:r>
            <a:r>
              <a:rPr lang="zh-CN" altLang="en-US" b="1">
                <a:solidFill>
                  <a:srgbClr val="FF0000"/>
                </a:solidFill>
                <a:latin typeface="Arial" panose="020B0604020202020204" pitchFamily="34" charset="0"/>
                <a:ea typeface="华文楷体" panose="02010600040101010101" pitchFamily="2" charset="-122"/>
              </a:rPr>
              <a:t>立德树人</a:t>
            </a:r>
            <a:r>
              <a:rPr lang="zh-CN" altLang="en-US" b="1">
                <a:solidFill>
                  <a:schemeClr val="tx1"/>
                </a:solidFill>
                <a:latin typeface="Arial" panose="020B0604020202020204" pitchFamily="34" charset="0"/>
                <a:ea typeface="华文楷体" panose="02010600040101010101" pitchFamily="2" charset="-122"/>
              </a:rPr>
              <a:t>为核心，强化高考考试内容改革的育人导向</a:t>
            </a:r>
          </a:p>
        </p:txBody>
      </p:sp>
      <p:sp>
        <p:nvSpPr>
          <p:cNvPr id="164868" name="Text Box 4"/>
          <p:cNvSpPr txBox="1">
            <a:spLocks noChangeArrowheads="1"/>
          </p:cNvSpPr>
          <p:nvPr/>
        </p:nvSpPr>
        <p:spPr bwMode="auto">
          <a:xfrm>
            <a:off x="1143000" y="3048000"/>
            <a:ext cx="1112838" cy="466725"/>
          </a:xfrm>
          <a:prstGeom prst="rect">
            <a:avLst/>
          </a:prstGeom>
          <a:solidFill>
            <a:schemeClr val="bg1"/>
          </a:solidFill>
          <a:ln w="9525">
            <a:solidFill>
              <a:srgbClr val="CC3300"/>
            </a:solidFill>
            <a:miter lim="800000"/>
            <a:headEnd/>
            <a:tailEnd/>
          </a:ln>
        </p:spPr>
        <p:txBody>
          <a:bodyPr wrap="none">
            <a:spAutoFit/>
          </a:bodyPr>
          <a:lstStyle>
            <a:lvl1pPr algn="just">
              <a:lnSpc>
                <a:spcPct val="110000"/>
              </a:lnSpc>
              <a:spcBef>
                <a:spcPts val="600"/>
              </a:spcBef>
              <a:buClr>
                <a:schemeClr val="accent2"/>
              </a:buClr>
              <a:buSzPct val="60000"/>
              <a:buFont typeface="Wingdings 2" panose="05020102010507070707" pitchFamily="18" charset="2"/>
              <a:buChar char="÷"/>
              <a:defRPr sz="2400">
                <a:solidFill>
                  <a:schemeClr val="accent1"/>
                </a:solidFill>
                <a:latin typeface="微软雅黑" panose="020B0503020204020204" pitchFamily="34" charset="-122"/>
                <a:ea typeface="微软雅黑" panose="020B0503020204020204" pitchFamily="34" charset="-122"/>
              </a:defRPr>
            </a:lvl1pPr>
            <a:lvl2pPr marL="742950" indent="-285750">
              <a:lnSpc>
                <a:spcPct val="120000"/>
              </a:lnSpc>
              <a:spcAft>
                <a:spcPts val="600"/>
              </a:spcAft>
              <a:buClr>
                <a:srgbClr val="A6A1E0"/>
              </a:buClr>
              <a:buFont typeface="幼圆" panose="02010509060101010101" pitchFamily="49" charset="-122"/>
              <a:buChar char=" "/>
              <a:defRPr>
                <a:solidFill>
                  <a:schemeClr val="tx1"/>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9pPr>
          </a:lstStyle>
          <a:p>
            <a:pPr algn="l" eaLnBrk="1" hangingPunct="1">
              <a:lnSpc>
                <a:spcPct val="100000"/>
              </a:lnSpc>
              <a:spcBef>
                <a:spcPct val="0"/>
              </a:spcBef>
              <a:buClrTx/>
              <a:buSzTx/>
              <a:buFontTx/>
              <a:buNone/>
            </a:pPr>
            <a:r>
              <a:rPr lang="zh-CN" altLang="en-US" b="1">
                <a:solidFill>
                  <a:schemeClr val="tx2"/>
                </a:solidFill>
                <a:latin typeface="Arial" panose="020B0604020202020204" pitchFamily="34" charset="0"/>
                <a:ea typeface="黑体" panose="02010609060101010101" pitchFamily="49" charset="-122"/>
              </a:rPr>
              <a:t>二面→</a:t>
            </a:r>
          </a:p>
        </p:txBody>
      </p:sp>
      <p:sp>
        <p:nvSpPr>
          <p:cNvPr id="164869" name="Text Box 5"/>
          <p:cNvSpPr txBox="1">
            <a:spLocks noChangeArrowheads="1"/>
          </p:cNvSpPr>
          <p:nvPr/>
        </p:nvSpPr>
        <p:spPr bwMode="auto">
          <a:xfrm>
            <a:off x="2743200" y="1981200"/>
            <a:ext cx="5715000" cy="831850"/>
          </a:xfrm>
          <a:prstGeom prst="rect">
            <a:avLst/>
          </a:prstGeom>
          <a:noFill/>
          <a:ln w="9525">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just">
              <a:lnSpc>
                <a:spcPct val="110000"/>
              </a:lnSpc>
              <a:spcBef>
                <a:spcPts val="600"/>
              </a:spcBef>
              <a:buClr>
                <a:schemeClr val="accent2"/>
              </a:buClr>
              <a:buSzPct val="60000"/>
              <a:buFont typeface="Wingdings 2" panose="05020102010507070707" pitchFamily="18" charset="2"/>
              <a:buChar char="÷"/>
              <a:defRPr sz="2400">
                <a:solidFill>
                  <a:schemeClr val="accent1"/>
                </a:solidFill>
                <a:latin typeface="微软雅黑" panose="020B0503020204020204" pitchFamily="34" charset="-122"/>
                <a:ea typeface="微软雅黑" panose="020B0503020204020204" pitchFamily="34" charset="-122"/>
              </a:defRPr>
            </a:lvl1pPr>
            <a:lvl2pPr marL="742950" indent="-285750">
              <a:lnSpc>
                <a:spcPct val="120000"/>
              </a:lnSpc>
              <a:spcAft>
                <a:spcPts val="600"/>
              </a:spcAft>
              <a:buClr>
                <a:srgbClr val="A6A1E0"/>
              </a:buClr>
              <a:buFont typeface="幼圆" panose="02010509060101010101" pitchFamily="49" charset="-122"/>
              <a:buChar char=" "/>
              <a:defRPr>
                <a:solidFill>
                  <a:schemeClr val="tx1"/>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9pPr>
          </a:lstStyle>
          <a:p>
            <a:pPr algn="l" eaLnBrk="1" hangingPunct="1">
              <a:lnSpc>
                <a:spcPct val="100000"/>
              </a:lnSpc>
              <a:spcBef>
                <a:spcPct val="20000"/>
              </a:spcBef>
              <a:buClrTx/>
              <a:buSzTx/>
              <a:buFontTx/>
              <a:buNone/>
            </a:pPr>
            <a:r>
              <a:rPr lang="zh-CN" altLang="en-US" b="1">
                <a:solidFill>
                  <a:schemeClr val="tx1"/>
                </a:solidFill>
                <a:latin typeface="Arial" panose="020B0604020202020204" pitchFamily="34" charset="0"/>
                <a:ea typeface="华文楷体" panose="02010600040101010101" pitchFamily="2" charset="-122"/>
              </a:rPr>
              <a:t>加强</a:t>
            </a:r>
            <a:r>
              <a:rPr lang="zh-CN" altLang="en-US" b="1">
                <a:solidFill>
                  <a:srgbClr val="FF0000"/>
                </a:solidFill>
                <a:latin typeface="Arial" panose="020B0604020202020204" pitchFamily="34" charset="0"/>
                <a:ea typeface="华文楷体" panose="02010600040101010101" pitchFamily="2" charset="-122"/>
              </a:rPr>
              <a:t>社会主义核心价值观</a:t>
            </a:r>
            <a:r>
              <a:rPr lang="zh-CN" altLang="en-US" b="1">
                <a:solidFill>
                  <a:schemeClr val="tx1"/>
                </a:solidFill>
                <a:latin typeface="Arial" panose="020B0604020202020204" pitchFamily="34" charset="0"/>
                <a:ea typeface="华文楷体" panose="02010600040101010101" pitchFamily="2" charset="-122"/>
              </a:rPr>
              <a:t>的考查，指引学生培养正确的世界观、人生观和价值观</a:t>
            </a:r>
          </a:p>
        </p:txBody>
      </p:sp>
      <p:sp>
        <p:nvSpPr>
          <p:cNvPr id="164870" name="Text Box 6"/>
          <p:cNvSpPr txBox="1">
            <a:spLocks noChangeArrowheads="1"/>
          </p:cNvSpPr>
          <p:nvPr/>
        </p:nvSpPr>
        <p:spPr bwMode="auto">
          <a:xfrm>
            <a:off x="1143000" y="4191000"/>
            <a:ext cx="1112838" cy="466725"/>
          </a:xfrm>
          <a:prstGeom prst="rect">
            <a:avLst/>
          </a:prstGeom>
          <a:solidFill>
            <a:schemeClr val="bg1"/>
          </a:solidFill>
          <a:ln w="9525">
            <a:solidFill>
              <a:srgbClr val="CC3300"/>
            </a:solidFill>
            <a:miter lim="800000"/>
            <a:headEnd/>
            <a:tailEnd/>
          </a:ln>
        </p:spPr>
        <p:txBody>
          <a:bodyPr wrap="none">
            <a:spAutoFit/>
          </a:bodyPr>
          <a:lstStyle>
            <a:lvl1pPr algn="just">
              <a:lnSpc>
                <a:spcPct val="110000"/>
              </a:lnSpc>
              <a:spcBef>
                <a:spcPts val="600"/>
              </a:spcBef>
              <a:buClr>
                <a:schemeClr val="accent2"/>
              </a:buClr>
              <a:buSzPct val="60000"/>
              <a:buFont typeface="Wingdings 2" panose="05020102010507070707" pitchFamily="18" charset="2"/>
              <a:buChar char="÷"/>
              <a:defRPr sz="2400">
                <a:solidFill>
                  <a:schemeClr val="accent1"/>
                </a:solidFill>
                <a:latin typeface="微软雅黑" panose="020B0503020204020204" pitchFamily="34" charset="-122"/>
                <a:ea typeface="微软雅黑" panose="020B0503020204020204" pitchFamily="34" charset="-122"/>
              </a:defRPr>
            </a:lvl1pPr>
            <a:lvl2pPr marL="742950" indent="-285750">
              <a:lnSpc>
                <a:spcPct val="120000"/>
              </a:lnSpc>
              <a:spcAft>
                <a:spcPts val="600"/>
              </a:spcAft>
              <a:buClr>
                <a:srgbClr val="A6A1E0"/>
              </a:buClr>
              <a:buFont typeface="幼圆" panose="02010509060101010101" pitchFamily="49" charset="-122"/>
              <a:buChar char=" "/>
              <a:defRPr>
                <a:solidFill>
                  <a:schemeClr val="tx1"/>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9pPr>
          </a:lstStyle>
          <a:p>
            <a:pPr algn="l" eaLnBrk="1" hangingPunct="1">
              <a:lnSpc>
                <a:spcPct val="100000"/>
              </a:lnSpc>
              <a:spcBef>
                <a:spcPct val="0"/>
              </a:spcBef>
              <a:buClrTx/>
              <a:buSzTx/>
              <a:buFontTx/>
              <a:buNone/>
            </a:pPr>
            <a:r>
              <a:rPr lang="zh-CN" altLang="en-US" b="1">
                <a:solidFill>
                  <a:schemeClr val="tx2"/>
                </a:solidFill>
                <a:latin typeface="Arial" panose="020B0604020202020204" pitchFamily="34" charset="0"/>
                <a:ea typeface="黑体" panose="02010609060101010101" pitchFamily="49" charset="-122"/>
              </a:rPr>
              <a:t>三面→</a:t>
            </a:r>
          </a:p>
        </p:txBody>
      </p:sp>
      <p:sp>
        <p:nvSpPr>
          <p:cNvPr id="164871" name="Text Box 7"/>
          <p:cNvSpPr txBox="1">
            <a:spLocks noChangeArrowheads="1"/>
          </p:cNvSpPr>
          <p:nvPr/>
        </p:nvSpPr>
        <p:spPr bwMode="auto">
          <a:xfrm>
            <a:off x="2743200" y="2971800"/>
            <a:ext cx="5715000" cy="869950"/>
          </a:xfrm>
          <a:prstGeom prst="rect">
            <a:avLst/>
          </a:prstGeom>
          <a:noFill/>
          <a:ln w="9525">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just">
              <a:lnSpc>
                <a:spcPct val="110000"/>
              </a:lnSpc>
              <a:spcBef>
                <a:spcPts val="600"/>
              </a:spcBef>
              <a:buClr>
                <a:schemeClr val="accent2"/>
              </a:buClr>
              <a:buSzPct val="60000"/>
              <a:buFont typeface="Wingdings 2" panose="05020102010507070707" pitchFamily="18" charset="2"/>
              <a:buChar char="÷"/>
              <a:defRPr sz="2400">
                <a:solidFill>
                  <a:schemeClr val="accent1"/>
                </a:solidFill>
                <a:latin typeface="微软雅黑" panose="020B0503020204020204" pitchFamily="34" charset="-122"/>
                <a:ea typeface="微软雅黑" panose="020B0503020204020204" pitchFamily="34" charset="-122"/>
              </a:defRPr>
            </a:lvl1pPr>
            <a:lvl2pPr marL="742950" indent="-285750">
              <a:lnSpc>
                <a:spcPct val="120000"/>
              </a:lnSpc>
              <a:spcAft>
                <a:spcPts val="600"/>
              </a:spcAft>
              <a:buClr>
                <a:srgbClr val="A6A1E0"/>
              </a:buClr>
              <a:buFont typeface="幼圆" panose="02010509060101010101" pitchFamily="49" charset="-122"/>
              <a:buChar char=" "/>
              <a:defRPr>
                <a:solidFill>
                  <a:schemeClr val="tx1"/>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9pPr>
          </a:lstStyle>
          <a:p>
            <a:pPr algn="l" eaLnBrk="1" hangingPunct="1">
              <a:lnSpc>
                <a:spcPct val="105000"/>
              </a:lnSpc>
              <a:spcBef>
                <a:spcPct val="0"/>
              </a:spcBef>
              <a:buClrTx/>
              <a:buSzTx/>
              <a:buFontTx/>
              <a:buNone/>
            </a:pPr>
            <a:r>
              <a:rPr lang="zh-CN" altLang="en-US" b="1">
                <a:solidFill>
                  <a:schemeClr val="tx1"/>
                </a:solidFill>
                <a:latin typeface="Arial" panose="020B0604020202020204" pitchFamily="34" charset="0"/>
                <a:ea typeface="华文楷体" panose="02010600040101010101" pitchFamily="2" charset="-122"/>
              </a:rPr>
              <a:t>加强</a:t>
            </a:r>
            <a:r>
              <a:rPr lang="zh-CN" altLang="en-US" b="1">
                <a:solidFill>
                  <a:srgbClr val="FF0000"/>
                </a:solidFill>
                <a:latin typeface="Arial" panose="020B0604020202020204" pitchFamily="34" charset="0"/>
                <a:ea typeface="华文楷体" panose="02010600040101010101" pitchFamily="2" charset="-122"/>
              </a:rPr>
              <a:t>依法治国理念</a:t>
            </a:r>
            <a:r>
              <a:rPr lang="zh-CN" altLang="en-US" b="1">
                <a:solidFill>
                  <a:schemeClr val="tx1"/>
                </a:solidFill>
                <a:latin typeface="Arial" panose="020B0604020202020204" pitchFamily="34" charset="0"/>
                <a:ea typeface="华文楷体" panose="02010600040101010101" pitchFamily="2" charset="-122"/>
              </a:rPr>
              <a:t>的考查，引导学生树立宪法意识和法治观念</a:t>
            </a:r>
          </a:p>
        </p:txBody>
      </p:sp>
      <p:sp>
        <p:nvSpPr>
          <p:cNvPr id="164872" name="Text Box 8"/>
          <p:cNvSpPr txBox="1">
            <a:spLocks noChangeArrowheads="1"/>
          </p:cNvSpPr>
          <p:nvPr/>
        </p:nvSpPr>
        <p:spPr bwMode="auto">
          <a:xfrm>
            <a:off x="2743200" y="3962400"/>
            <a:ext cx="5715000" cy="1196975"/>
          </a:xfrm>
          <a:prstGeom prst="rect">
            <a:avLst/>
          </a:prstGeom>
          <a:noFill/>
          <a:ln w="9525">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just">
              <a:lnSpc>
                <a:spcPct val="110000"/>
              </a:lnSpc>
              <a:spcBef>
                <a:spcPts val="600"/>
              </a:spcBef>
              <a:buClr>
                <a:schemeClr val="accent2"/>
              </a:buClr>
              <a:buSzPct val="60000"/>
              <a:buFont typeface="Wingdings 2" panose="05020102010507070707" pitchFamily="18" charset="2"/>
              <a:buChar char="÷"/>
              <a:defRPr sz="2400">
                <a:solidFill>
                  <a:schemeClr val="accent1"/>
                </a:solidFill>
                <a:latin typeface="微软雅黑" panose="020B0503020204020204" pitchFamily="34" charset="-122"/>
                <a:ea typeface="微软雅黑" panose="020B0503020204020204" pitchFamily="34" charset="-122"/>
              </a:defRPr>
            </a:lvl1pPr>
            <a:lvl2pPr marL="742950" indent="-285750">
              <a:lnSpc>
                <a:spcPct val="120000"/>
              </a:lnSpc>
              <a:spcAft>
                <a:spcPts val="600"/>
              </a:spcAft>
              <a:buClr>
                <a:srgbClr val="A6A1E0"/>
              </a:buClr>
              <a:buFont typeface="幼圆" panose="02010509060101010101" pitchFamily="49" charset="-122"/>
              <a:buChar char=" "/>
              <a:defRPr>
                <a:solidFill>
                  <a:schemeClr val="tx1"/>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9pPr>
          </a:lstStyle>
          <a:p>
            <a:pPr algn="l" eaLnBrk="1" hangingPunct="1">
              <a:lnSpc>
                <a:spcPct val="100000"/>
              </a:lnSpc>
              <a:spcBef>
                <a:spcPct val="0"/>
              </a:spcBef>
              <a:buClrTx/>
              <a:buSzTx/>
              <a:buFontTx/>
              <a:buNone/>
            </a:pPr>
            <a:r>
              <a:rPr lang="zh-CN" altLang="en-US" b="1">
                <a:solidFill>
                  <a:schemeClr val="tx1"/>
                </a:solidFill>
                <a:latin typeface="Arial" panose="020B0604020202020204" pitchFamily="34" charset="0"/>
                <a:ea typeface="华文楷体" panose="02010600040101010101" pitchFamily="2" charset="-122"/>
              </a:rPr>
              <a:t>加强</a:t>
            </a:r>
            <a:r>
              <a:rPr lang="zh-CN" altLang="en-US" b="1">
                <a:solidFill>
                  <a:srgbClr val="FF0000"/>
                </a:solidFill>
                <a:latin typeface="Arial" panose="020B0604020202020204" pitchFamily="34" charset="0"/>
                <a:ea typeface="华文楷体" panose="02010600040101010101" pitchFamily="2" charset="-122"/>
              </a:rPr>
              <a:t>中国优秀传统文化</a:t>
            </a:r>
            <a:r>
              <a:rPr lang="zh-CN" altLang="en-US" b="1">
                <a:solidFill>
                  <a:schemeClr val="tx1"/>
                </a:solidFill>
                <a:latin typeface="Arial" panose="020B0604020202020204" pitchFamily="34" charset="0"/>
                <a:ea typeface="华文楷体" panose="02010600040101010101" pitchFamily="2" charset="-122"/>
              </a:rPr>
              <a:t>的考查，引导学生提高人文素养、传承民族精神，树立民族自信心和自豪感</a:t>
            </a:r>
          </a:p>
        </p:txBody>
      </p:sp>
      <p:sp>
        <p:nvSpPr>
          <p:cNvPr id="164873" name="Text Box 9"/>
          <p:cNvSpPr txBox="1">
            <a:spLocks noChangeArrowheads="1"/>
          </p:cNvSpPr>
          <p:nvPr/>
        </p:nvSpPr>
        <p:spPr bwMode="auto">
          <a:xfrm>
            <a:off x="1143000" y="5334000"/>
            <a:ext cx="1112838" cy="466725"/>
          </a:xfrm>
          <a:prstGeom prst="rect">
            <a:avLst/>
          </a:prstGeom>
          <a:solidFill>
            <a:schemeClr val="bg1"/>
          </a:solidFill>
          <a:ln w="9525">
            <a:solidFill>
              <a:srgbClr val="CC3300"/>
            </a:solidFill>
            <a:miter lim="800000"/>
            <a:headEnd/>
            <a:tailEnd/>
          </a:ln>
        </p:spPr>
        <p:txBody>
          <a:bodyPr wrap="none">
            <a:spAutoFit/>
          </a:bodyPr>
          <a:lstStyle>
            <a:lvl1pPr algn="just">
              <a:lnSpc>
                <a:spcPct val="110000"/>
              </a:lnSpc>
              <a:spcBef>
                <a:spcPts val="600"/>
              </a:spcBef>
              <a:buClr>
                <a:schemeClr val="accent2"/>
              </a:buClr>
              <a:buSzPct val="60000"/>
              <a:buFont typeface="Wingdings 2" panose="05020102010507070707" pitchFamily="18" charset="2"/>
              <a:buChar char="÷"/>
              <a:defRPr sz="2400">
                <a:solidFill>
                  <a:schemeClr val="accent1"/>
                </a:solidFill>
                <a:latin typeface="微软雅黑" panose="020B0503020204020204" pitchFamily="34" charset="-122"/>
                <a:ea typeface="微软雅黑" panose="020B0503020204020204" pitchFamily="34" charset="-122"/>
              </a:defRPr>
            </a:lvl1pPr>
            <a:lvl2pPr marL="742950" indent="-285750">
              <a:lnSpc>
                <a:spcPct val="120000"/>
              </a:lnSpc>
              <a:spcAft>
                <a:spcPts val="600"/>
              </a:spcAft>
              <a:buClr>
                <a:srgbClr val="A6A1E0"/>
              </a:buClr>
              <a:buFont typeface="幼圆" panose="02010509060101010101" pitchFamily="49" charset="-122"/>
              <a:buChar char=" "/>
              <a:defRPr>
                <a:solidFill>
                  <a:schemeClr val="tx1"/>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9pPr>
          </a:lstStyle>
          <a:p>
            <a:pPr algn="l" eaLnBrk="1" hangingPunct="1">
              <a:lnSpc>
                <a:spcPct val="100000"/>
              </a:lnSpc>
              <a:spcBef>
                <a:spcPct val="0"/>
              </a:spcBef>
              <a:buClrTx/>
              <a:buSzTx/>
              <a:buFontTx/>
              <a:buNone/>
            </a:pPr>
            <a:r>
              <a:rPr lang="zh-CN" altLang="en-US" b="1">
                <a:solidFill>
                  <a:schemeClr val="tx2"/>
                </a:solidFill>
                <a:latin typeface="Arial" panose="020B0604020202020204" pitchFamily="34" charset="0"/>
                <a:ea typeface="黑体" panose="02010609060101010101" pitchFamily="49" charset="-122"/>
              </a:rPr>
              <a:t>四面→</a:t>
            </a:r>
          </a:p>
        </p:txBody>
      </p:sp>
      <p:sp>
        <p:nvSpPr>
          <p:cNvPr id="164874" name="Text Box 10"/>
          <p:cNvSpPr txBox="1">
            <a:spLocks noChangeArrowheads="1"/>
          </p:cNvSpPr>
          <p:nvPr/>
        </p:nvSpPr>
        <p:spPr bwMode="auto">
          <a:xfrm>
            <a:off x="2743200" y="5257800"/>
            <a:ext cx="5715000" cy="869950"/>
          </a:xfrm>
          <a:prstGeom prst="rect">
            <a:avLst/>
          </a:prstGeom>
          <a:noFill/>
          <a:ln w="9525">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just">
              <a:lnSpc>
                <a:spcPct val="110000"/>
              </a:lnSpc>
              <a:spcBef>
                <a:spcPts val="600"/>
              </a:spcBef>
              <a:buClr>
                <a:schemeClr val="accent2"/>
              </a:buClr>
              <a:buSzPct val="60000"/>
              <a:buFont typeface="Wingdings 2" panose="05020102010507070707" pitchFamily="18" charset="2"/>
              <a:buChar char="÷"/>
              <a:defRPr sz="2400">
                <a:solidFill>
                  <a:schemeClr val="accent1"/>
                </a:solidFill>
                <a:latin typeface="微软雅黑" panose="020B0503020204020204" pitchFamily="34" charset="-122"/>
                <a:ea typeface="微软雅黑" panose="020B0503020204020204" pitchFamily="34" charset="-122"/>
              </a:defRPr>
            </a:lvl1pPr>
            <a:lvl2pPr marL="742950" indent="-285750">
              <a:lnSpc>
                <a:spcPct val="120000"/>
              </a:lnSpc>
              <a:spcAft>
                <a:spcPts val="600"/>
              </a:spcAft>
              <a:buClr>
                <a:srgbClr val="A6A1E0"/>
              </a:buClr>
              <a:buFont typeface="幼圆" panose="02010509060101010101" pitchFamily="49" charset="-122"/>
              <a:buChar char=" "/>
              <a:defRPr>
                <a:solidFill>
                  <a:schemeClr val="tx1"/>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9pPr>
          </a:lstStyle>
          <a:p>
            <a:pPr algn="l" eaLnBrk="1" hangingPunct="1">
              <a:lnSpc>
                <a:spcPct val="105000"/>
              </a:lnSpc>
              <a:spcBef>
                <a:spcPct val="0"/>
              </a:spcBef>
              <a:buClrTx/>
              <a:buSzTx/>
              <a:buFontTx/>
              <a:buNone/>
            </a:pPr>
            <a:r>
              <a:rPr lang="zh-CN" altLang="en-US" b="1">
                <a:solidFill>
                  <a:schemeClr val="tx1"/>
                </a:solidFill>
                <a:latin typeface="Arial" panose="020B0604020202020204" pitchFamily="34" charset="0"/>
                <a:ea typeface="华文楷体" panose="02010600040101010101" pitchFamily="2" charset="-122"/>
              </a:rPr>
              <a:t>加强</a:t>
            </a:r>
            <a:r>
              <a:rPr lang="zh-CN" altLang="en-US" b="1">
                <a:solidFill>
                  <a:srgbClr val="FF0000"/>
                </a:solidFill>
                <a:latin typeface="Arial" panose="020B0604020202020204" pitchFamily="34" charset="0"/>
                <a:ea typeface="华文楷体" panose="02010600040101010101" pitchFamily="2" charset="-122"/>
              </a:rPr>
              <a:t>创新能力</a:t>
            </a:r>
            <a:r>
              <a:rPr lang="zh-CN" altLang="en-US" b="1">
                <a:solidFill>
                  <a:schemeClr val="tx1"/>
                </a:solidFill>
                <a:latin typeface="Arial" panose="020B0604020202020204" pitchFamily="34" charset="0"/>
                <a:ea typeface="华文楷体" panose="02010600040101010101" pitchFamily="2" charset="-122"/>
              </a:rPr>
              <a:t>的考查，提升高考对创新教育与人才培养工作的促进作用</a:t>
            </a:r>
          </a:p>
        </p:txBody>
      </p:sp>
      <p:sp>
        <p:nvSpPr>
          <p:cNvPr id="164875" name="Text Box 11"/>
          <p:cNvSpPr txBox="1">
            <a:spLocks noChangeArrowheads="1"/>
          </p:cNvSpPr>
          <p:nvPr/>
        </p:nvSpPr>
        <p:spPr bwMode="auto">
          <a:xfrm>
            <a:off x="1143000" y="2057400"/>
            <a:ext cx="1112838" cy="466725"/>
          </a:xfrm>
          <a:prstGeom prst="rect">
            <a:avLst/>
          </a:prstGeom>
          <a:solidFill>
            <a:schemeClr val="bg1"/>
          </a:solidFill>
          <a:ln w="9525">
            <a:solidFill>
              <a:srgbClr val="CC3300"/>
            </a:solidFill>
            <a:miter lim="800000"/>
            <a:headEnd/>
            <a:tailEnd/>
          </a:ln>
        </p:spPr>
        <p:txBody>
          <a:bodyPr wrap="none">
            <a:spAutoFit/>
          </a:bodyPr>
          <a:lstStyle>
            <a:lvl1pPr algn="just">
              <a:lnSpc>
                <a:spcPct val="110000"/>
              </a:lnSpc>
              <a:spcBef>
                <a:spcPts val="600"/>
              </a:spcBef>
              <a:buClr>
                <a:schemeClr val="accent2"/>
              </a:buClr>
              <a:buSzPct val="60000"/>
              <a:buFont typeface="Wingdings 2" panose="05020102010507070707" pitchFamily="18" charset="2"/>
              <a:buChar char="÷"/>
              <a:defRPr sz="2400">
                <a:solidFill>
                  <a:schemeClr val="accent1"/>
                </a:solidFill>
                <a:latin typeface="微软雅黑" panose="020B0503020204020204" pitchFamily="34" charset="-122"/>
                <a:ea typeface="微软雅黑" panose="020B0503020204020204" pitchFamily="34" charset="-122"/>
              </a:defRPr>
            </a:lvl1pPr>
            <a:lvl2pPr marL="742950" indent="-285750">
              <a:lnSpc>
                <a:spcPct val="120000"/>
              </a:lnSpc>
              <a:spcAft>
                <a:spcPts val="600"/>
              </a:spcAft>
              <a:buClr>
                <a:srgbClr val="A6A1E0"/>
              </a:buClr>
              <a:buFont typeface="幼圆" panose="02010509060101010101" pitchFamily="49" charset="-122"/>
              <a:buChar char=" "/>
              <a:defRPr>
                <a:solidFill>
                  <a:schemeClr val="tx1"/>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9pPr>
          </a:lstStyle>
          <a:p>
            <a:pPr algn="l" eaLnBrk="1" hangingPunct="1">
              <a:lnSpc>
                <a:spcPct val="100000"/>
              </a:lnSpc>
              <a:spcBef>
                <a:spcPct val="0"/>
              </a:spcBef>
              <a:buClrTx/>
              <a:buSzTx/>
              <a:buFontTx/>
              <a:buNone/>
            </a:pPr>
            <a:r>
              <a:rPr lang="zh-CN" altLang="en-US" b="1">
                <a:solidFill>
                  <a:schemeClr val="tx2"/>
                </a:solidFill>
                <a:latin typeface="Arial" panose="020B0604020202020204" pitchFamily="34" charset="0"/>
                <a:ea typeface="黑体" panose="02010609060101010101" pitchFamily="49" charset="-122"/>
              </a:rPr>
              <a:t>一面→</a:t>
            </a:r>
          </a:p>
        </p:txBody>
      </p:sp>
      <p:sp>
        <p:nvSpPr>
          <p:cNvPr id="19468" name="Text Box 12"/>
          <p:cNvSpPr txBox="1">
            <a:spLocks noChangeArrowheads="1"/>
          </p:cNvSpPr>
          <p:nvPr/>
        </p:nvSpPr>
        <p:spPr bwMode="auto">
          <a:xfrm>
            <a:off x="228600" y="762000"/>
            <a:ext cx="685800" cy="5653088"/>
          </a:xfrm>
          <a:prstGeom prst="rect">
            <a:avLst/>
          </a:prstGeom>
          <a:solidFill>
            <a:srgbClr val="CC3300"/>
          </a:solidFill>
          <a:ln w="9525">
            <a:solidFill>
              <a:srgbClr val="CC3300"/>
            </a:solidFill>
            <a:miter lim="800000"/>
            <a:headEnd/>
            <a:tailEnd/>
          </a:ln>
        </p:spPr>
        <p:txBody>
          <a:bodyPr>
            <a:spAutoFit/>
          </a:bodyPr>
          <a:lstStyle>
            <a:lvl1pPr algn="just">
              <a:lnSpc>
                <a:spcPct val="110000"/>
              </a:lnSpc>
              <a:spcBef>
                <a:spcPts val="600"/>
              </a:spcBef>
              <a:buClr>
                <a:schemeClr val="accent2"/>
              </a:buClr>
              <a:buSzPct val="60000"/>
              <a:buFont typeface="Wingdings 2" panose="05020102010507070707" pitchFamily="18" charset="2"/>
              <a:buChar char="÷"/>
              <a:defRPr sz="2400">
                <a:solidFill>
                  <a:schemeClr val="accent1"/>
                </a:solidFill>
                <a:latin typeface="微软雅黑" panose="020B0503020204020204" pitchFamily="34" charset="-122"/>
                <a:ea typeface="微软雅黑" panose="020B0503020204020204" pitchFamily="34" charset="-122"/>
              </a:defRPr>
            </a:lvl1pPr>
            <a:lvl2pPr marL="742950" indent="-285750">
              <a:lnSpc>
                <a:spcPct val="120000"/>
              </a:lnSpc>
              <a:spcAft>
                <a:spcPts val="600"/>
              </a:spcAft>
              <a:buClr>
                <a:srgbClr val="A6A1E0"/>
              </a:buClr>
              <a:buFont typeface="幼圆" panose="02010509060101010101" pitchFamily="49" charset="-122"/>
              <a:buChar char=" "/>
              <a:defRPr>
                <a:solidFill>
                  <a:schemeClr val="tx1"/>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9pPr>
          </a:lstStyle>
          <a:p>
            <a:pPr algn="ctr" eaLnBrk="1" hangingPunct="1">
              <a:lnSpc>
                <a:spcPct val="100000"/>
              </a:lnSpc>
              <a:spcBef>
                <a:spcPct val="0"/>
              </a:spcBef>
              <a:buClrTx/>
              <a:buSzTx/>
              <a:buFontTx/>
              <a:buNone/>
            </a:pPr>
            <a:r>
              <a:rPr lang="zh-CN" altLang="en-US" sz="2800" b="1">
                <a:solidFill>
                  <a:schemeClr val="bg1"/>
                </a:solidFill>
                <a:latin typeface="Arial" panose="020B0604020202020204" pitchFamily="34" charset="0"/>
                <a:ea typeface="黑体" panose="02010609060101010101" pitchFamily="49" charset="-122"/>
              </a:rPr>
              <a:t>贯彻一点四面的高考改革主题</a:t>
            </a:r>
          </a:p>
        </p:txBody>
      </p:sp>
    </p:spTree>
    <p:extLst>
      <p:ext uri="{BB962C8B-B14F-4D97-AF65-F5344CB8AC3E}">
        <p14:creationId xmlns:p14="http://schemas.microsoft.com/office/powerpoint/2010/main" val="1820361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4866"/>
                                        </p:tgtEl>
                                        <p:attrNameLst>
                                          <p:attrName>style.visibility</p:attrName>
                                        </p:attrNameLst>
                                      </p:cBhvr>
                                      <p:to>
                                        <p:strVal val="visible"/>
                                      </p:to>
                                    </p:set>
                                    <p:animEffect transition="in" filter="wipe(left)">
                                      <p:cBhvr>
                                        <p:cTn id="7" dur="500"/>
                                        <p:tgtEl>
                                          <p:spTgt spid="1648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4867"/>
                                        </p:tgtEl>
                                        <p:attrNameLst>
                                          <p:attrName>style.visibility</p:attrName>
                                        </p:attrNameLst>
                                      </p:cBhvr>
                                      <p:to>
                                        <p:strVal val="visible"/>
                                      </p:to>
                                    </p:set>
                                    <p:animEffect transition="in" filter="wipe(left)">
                                      <p:cBhvr>
                                        <p:cTn id="12" dur="500"/>
                                        <p:tgtEl>
                                          <p:spTgt spid="16486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4875"/>
                                        </p:tgtEl>
                                        <p:attrNameLst>
                                          <p:attrName>style.visibility</p:attrName>
                                        </p:attrNameLst>
                                      </p:cBhvr>
                                      <p:to>
                                        <p:strVal val="visible"/>
                                      </p:to>
                                    </p:set>
                                    <p:animEffect transition="in" filter="wipe(left)">
                                      <p:cBhvr>
                                        <p:cTn id="17" dur="500"/>
                                        <p:tgtEl>
                                          <p:spTgt spid="16487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4869"/>
                                        </p:tgtEl>
                                        <p:attrNameLst>
                                          <p:attrName>style.visibility</p:attrName>
                                        </p:attrNameLst>
                                      </p:cBhvr>
                                      <p:to>
                                        <p:strVal val="visible"/>
                                      </p:to>
                                    </p:set>
                                    <p:animEffect transition="in" filter="wipe(left)">
                                      <p:cBhvr>
                                        <p:cTn id="22" dur="500"/>
                                        <p:tgtEl>
                                          <p:spTgt spid="16486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4868"/>
                                        </p:tgtEl>
                                        <p:attrNameLst>
                                          <p:attrName>style.visibility</p:attrName>
                                        </p:attrNameLst>
                                      </p:cBhvr>
                                      <p:to>
                                        <p:strVal val="visible"/>
                                      </p:to>
                                    </p:set>
                                    <p:animEffect transition="in" filter="wipe(left)">
                                      <p:cBhvr>
                                        <p:cTn id="27" dur="500"/>
                                        <p:tgtEl>
                                          <p:spTgt spid="16486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64871"/>
                                        </p:tgtEl>
                                        <p:attrNameLst>
                                          <p:attrName>style.visibility</p:attrName>
                                        </p:attrNameLst>
                                      </p:cBhvr>
                                      <p:to>
                                        <p:strVal val="visible"/>
                                      </p:to>
                                    </p:set>
                                    <p:animEffect transition="in" filter="wipe(left)">
                                      <p:cBhvr>
                                        <p:cTn id="32" dur="500"/>
                                        <p:tgtEl>
                                          <p:spTgt spid="16487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64870"/>
                                        </p:tgtEl>
                                        <p:attrNameLst>
                                          <p:attrName>style.visibility</p:attrName>
                                        </p:attrNameLst>
                                      </p:cBhvr>
                                      <p:to>
                                        <p:strVal val="visible"/>
                                      </p:to>
                                    </p:set>
                                    <p:animEffect transition="in" filter="wipe(left)">
                                      <p:cBhvr>
                                        <p:cTn id="37" dur="500"/>
                                        <p:tgtEl>
                                          <p:spTgt spid="16487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64872"/>
                                        </p:tgtEl>
                                        <p:attrNameLst>
                                          <p:attrName>style.visibility</p:attrName>
                                        </p:attrNameLst>
                                      </p:cBhvr>
                                      <p:to>
                                        <p:strVal val="visible"/>
                                      </p:to>
                                    </p:set>
                                    <p:animEffect transition="in" filter="wipe(left)">
                                      <p:cBhvr>
                                        <p:cTn id="42" dur="500"/>
                                        <p:tgtEl>
                                          <p:spTgt spid="16487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64873"/>
                                        </p:tgtEl>
                                        <p:attrNameLst>
                                          <p:attrName>style.visibility</p:attrName>
                                        </p:attrNameLst>
                                      </p:cBhvr>
                                      <p:to>
                                        <p:strVal val="visible"/>
                                      </p:to>
                                    </p:set>
                                    <p:animEffect transition="in" filter="wipe(left)">
                                      <p:cBhvr>
                                        <p:cTn id="47" dur="500"/>
                                        <p:tgtEl>
                                          <p:spTgt spid="16487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64874"/>
                                        </p:tgtEl>
                                        <p:attrNameLst>
                                          <p:attrName>style.visibility</p:attrName>
                                        </p:attrNameLst>
                                      </p:cBhvr>
                                      <p:to>
                                        <p:strVal val="visible"/>
                                      </p:to>
                                    </p:set>
                                    <p:animEffect transition="in" filter="wipe(left)">
                                      <p:cBhvr>
                                        <p:cTn id="52" dur="500"/>
                                        <p:tgtEl>
                                          <p:spTgt spid="1648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6" grpId="0" animBg="1"/>
      <p:bldP spid="164867" grpId="0" animBg="1"/>
      <p:bldP spid="164868" grpId="0" animBg="1"/>
      <p:bldP spid="164869" grpId="0" animBg="1"/>
      <p:bldP spid="164870" grpId="0" animBg="1"/>
      <p:bldP spid="164871" grpId="0" animBg="1"/>
      <p:bldP spid="164872" grpId="0" animBg="1"/>
      <p:bldP spid="164873" grpId="0" animBg="1"/>
      <p:bldP spid="164874" grpId="0" animBg="1"/>
      <p:bldP spid="1648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1"/>
          <p:cNvSpPr>
            <a:spLocks noGrp="1"/>
          </p:cNvSpPr>
          <p:nvPr>
            <p:ph type="title"/>
          </p:nvPr>
        </p:nvSpPr>
        <p:spPr>
          <a:xfrm>
            <a:off x="430213" y="476250"/>
            <a:ext cx="8596312" cy="635000"/>
          </a:xfrm>
        </p:spPr>
        <p:txBody>
          <a:bodyPr/>
          <a:lstStyle/>
          <a:p>
            <a:pPr eaLnBrk="1" hangingPunct="1"/>
            <a:r>
              <a:rPr lang="zh-CN" altLang="en-US" sz="4000" smtClean="0">
                <a:solidFill>
                  <a:srgbClr val="FF0000"/>
                </a:solidFill>
              </a:rPr>
              <a:t>一体四层四翼</a:t>
            </a:r>
          </a:p>
        </p:txBody>
      </p:sp>
      <p:sp>
        <p:nvSpPr>
          <p:cNvPr id="20483" name="内容占位符 2"/>
          <p:cNvSpPr>
            <a:spLocks noGrp="1"/>
          </p:cNvSpPr>
          <p:nvPr>
            <p:ph idx="1"/>
          </p:nvPr>
        </p:nvSpPr>
        <p:spPr>
          <a:xfrm>
            <a:off x="430213" y="1111250"/>
            <a:ext cx="8596312" cy="5746750"/>
          </a:xfrm>
        </p:spPr>
        <p:txBody>
          <a:bodyPr/>
          <a:lstStyle/>
          <a:p>
            <a:pPr eaLnBrk="1" hangingPunct="1"/>
            <a:r>
              <a:rPr lang="zh-CN" altLang="en-US" sz="2800" b="1" smtClean="0">
                <a:solidFill>
                  <a:srgbClr val="FF0000"/>
                </a:solidFill>
              </a:rPr>
              <a:t>一体：</a:t>
            </a:r>
            <a:r>
              <a:rPr lang="zh-CN" altLang="en-US" sz="2800" smtClean="0"/>
              <a:t>通过确立“立德树人、服务选拔、导向教学”这一高考核心立场，回答了“为什么考”的问题。</a:t>
            </a:r>
            <a:endParaRPr lang="en-US" altLang="zh-CN" sz="2800" smtClean="0"/>
          </a:p>
          <a:p>
            <a:pPr eaLnBrk="1" hangingPunct="1"/>
            <a:r>
              <a:rPr lang="zh-CN" altLang="en-US" sz="2800" b="1" smtClean="0">
                <a:solidFill>
                  <a:srgbClr val="FF0000"/>
                </a:solidFill>
              </a:rPr>
              <a:t>四层：</a:t>
            </a:r>
            <a:r>
              <a:rPr lang="zh-CN" altLang="en-US" sz="2800" smtClean="0"/>
              <a:t>通过明确“必备知识、关键能力、学科素养、核心价值”四层考查目标，回答了 “考什么”的问题</a:t>
            </a:r>
            <a:endParaRPr lang="en-US" altLang="zh-CN" sz="2800" smtClean="0"/>
          </a:p>
          <a:p>
            <a:pPr eaLnBrk="1" hangingPunct="1"/>
            <a:r>
              <a:rPr lang="zh-CN" altLang="en-US" sz="2800" b="1" smtClean="0">
                <a:solidFill>
                  <a:srgbClr val="FF0000"/>
                </a:solidFill>
              </a:rPr>
              <a:t>四翼：</a:t>
            </a:r>
            <a:r>
              <a:rPr lang="zh-CN" altLang="en-US" sz="2800" smtClean="0"/>
              <a:t>“基础性、综合性、应用性、创新性”四个方面的考查要求，回答了“怎么考”的问题。</a:t>
            </a:r>
            <a:endParaRPr lang="en-US" altLang="zh-CN" sz="2800" smtClean="0"/>
          </a:p>
          <a:p>
            <a:pPr eaLnBrk="1" hangingPunct="1"/>
            <a:r>
              <a:rPr lang="zh-CN" altLang="en-US" sz="2800" smtClean="0"/>
              <a:t>   “一体”是总体框架，“四层”与“四翼”是“一体”的有机组成部分，共同构成了实现高考评价功能的理论体系。</a:t>
            </a:r>
            <a:endParaRPr lang="zh-CN" altLang="en-US" sz="2800" smtClean="0">
              <a:solidFill>
                <a:schemeClr val="tx1"/>
              </a:solidFill>
            </a:endParaRPr>
          </a:p>
        </p:txBody>
      </p:sp>
    </p:spTree>
    <p:extLst>
      <p:ext uri="{BB962C8B-B14F-4D97-AF65-F5344CB8AC3E}">
        <p14:creationId xmlns:p14="http://schemas.microsoft.com/office/powerpoint/2010/main" val="8502626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Box 1"/>
          <p:cNvSpPr txBox="1">
            <a:spLocks noChangeArrowheads="1"/>
          </p:cNvSpPr>
          <p:nvPr/>
        </p:nvSpPr>
        <p:spPr bwMode="auto">
          <a:xfrm>
            <a:off x="2771800" y="2755900"/>
            <a:ext cx="6264696" cy="590931"/>
          </a:xfrm>
          <a:prstGeom prst="rect">
            <a:avLst/>
          </a:prstGeom>
          <a:noFill/>
          <a:ln w="9525">
            <a:noFill/>
            <a:miter lim="800000"/>
          </a:ln>
        </p:spPr>
        <p:txBody>
          <a:bodyPr wrap="square">
            <a:spAutoFit/>
          </a:bodyPr>
          <a:lstStyle/>
          <a:p>
            <a:pPr>
              <a:lnSpc>
                <a:spcPct val="90000"/>
              </a:lnSpc>
            </a:pPr>
            <a:r>
              <a:rPr lang="zh-CN" altLang="en-US" sz="3600" b="1">
                <a:solidFill>
                  <a:srgbClr val="FF0000"/>
                </a:solidFill>
                <a:latin typeface="黑体" panose="02010609060101010101" pitchFamily="49" charset="-122"/>
                <a:ea typeface="黑体" panose="02010609060101010101" pitchFamily="49" charset="-122"/>
              </a:rPr>
              <a:t>学科核心素养下的教、学、考</a:t>
            </a:r>
            <a:endParaRPr lang="zh-CN" altLang="en-US" sz="3600" b="1" dirty="0">
              <a:solidFill>
                <a:srgbClr val="FF0000"/>
              </a:solidFill>
              <a:latin typeface="黑体" panose="02010609060101010101" pitchFamily="49" charset="-122"/>
              <a:ea typeface="黑体" panose="02010609060101010101" pitchFamily="49" charset="-122"/>
            </a:endParaRPr>
          </a:p>
        </p:txBody>
      </p:sp>
      <p:sp>
        <p:nvSpPr>
          <p:cNvPr id="50178" name="TextBox 3"/>
          <p:cNvSpPr txBox="1">
            <a:spLocks noChangeArrowheads="1"/>
          </p:cNvSpPr>
          <p:nvPr/>
        </p:nvSpPr>
        <p:spPr bwMode="auto">
          <a:xfrm>
            <a:off x="1258888" y="1714500"/>
            <a:ext cx="1152525" cy="1844675"/>
          </a:xfrm>
          <a:prstGeom prst="rect">
            <a:avLst/>
          </a:prstGeom>
          <a:noFill/>
          <a:ln w="9525">
            <a:noFill/>
            <a:miter lim="800000"/>
          </a:ln>
        </p:spPr>
        <p:txBody>
          <a:bodyPr>
            <a:spAutoFit/>
          </a:bodyPr>
          <a:lstStyle/>
          <a:p>
            <a:r>
              <a:rPr lang="en-US" altLang="zh-CN" sz="11500" b="1" dirty="0">
                <a:solidFill>
                  <a:srgbClr val="FF0000"/>
                </a:solidFill>
                <a:latin typeface="Arial Unicode MS" panose="020B0604020202020204" charset="-122"/>
                <a:ea typeface="Arial Unicode MS" panose="020B0604020202020204" charset="-122"/>
                <a:cs typeface="Arial Unicode MS" panose="020B0604020202020204" charset="-122"/>
              </a:rPr>
              <a:t>C</a:t>
            </a:r>
          </a:p>
        </p:txBody>
      </p:sp>
    </p:spTree>
    <p:extLst>
      <p:ext uri="{BB962C8B-B14F-4D97-AF65-F5344CB8AC3E}">
        <p14:creationId xmlns:p14="http://schemas.microsoft.com/office/powerpoint/2010/main" val="1992361687"/>
      </p:ext>
    </p:extLst>
  </p:cSld>
  <p:clrMapOvr>
    <a:masterClrMapping/>
  </p:clrMapOvr>
  <p:transition>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14" name="TextBox 57"/>
          <p:cNvSpPr txBox="1">
            <a:spLocks noChangeArrowheads="1"/>
          </p:cNvSpPr>
          <p:nvPr/>
        </p:nvSpPr>
        <p:spPr bwMode="auto">
          <a:xfrm>
            <a:off x="217488" y="1520825"/>
            <a:ext cx="8636000" cy="5376863"/>
          </a:xfrm>
          <a:prstGeom prst="rect">
            <a:avLst/>
          </a:prstGeom>
          <a:noFill/>
          <a:ln>
            <a:noFill/>
          </a:ln>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defRPr/>
            </a:pPr>
            <a:r>
              <a:rPr lang="zh-CN" altLang="en-US" sz="4000" b="1" dirty="0" smtClean="0">
                <a:solidFill>
                  <a:srgbClr val="FF3300"/>
                </a:solidFill>
                <a:sym typeface="宋体" pitchFamily="2" charset="-122"/>
              </a:rPr>
              <a:t>（一）学科核心素养下的教学考改革</a:t>
            </a:r>
            <a:endParaRPr lang="en-US" altLang="zh-CN" sz="4000" b="1" dirty="0" smtClean="0">
              <a:solidFill>
                <a:srgbClr val="FF3300"/>
              </a:solidFill>
              <a:sym typeface="宋体" pitchFamily="2" charset="-122"/>
            </a:endParaRPr>
          </a:p>
          <a:p>
            <a:pPr>
              <a:defRPr/>
            </a:pPr>
            <a:r>
              <a:rPr lang="en-US" altLang="zh-CN" sz="4000" b="1" dirty="0" smtClean="0">
                <a:solidFill>
                  <a:srgbClr val="FF3300"/>
                </a:solidFill>
                <a:sym typeface="宋体" pitchFamily="2" charset="-122"/>
              </a:rPr>
              <a:t>1</a:t>
            </a:r>
            <a:r>
              <a:rPr lang="zh-CN" altLang="en-US" sz="4000" b="1" dirty="0" smtClean="0">
                <a:solidFill>
                  <a:srgbClr val="FF3300"/>
                </a:solidFill>
                <a:sym typeface="宋体" pitchFamily="2" charset="-122"/>
              </a:rPr>
              <a:t>、时空观：时间的贯通性及空间的广延性</a:t>
            </a:r>
            <a:endParaRPr lang="en-US" altLang="zh-CN" sz="4000" b="1" dirty="0" smtClean="0">
              <a:solidFill>
                <a:srgbClr val="FF3300"/>
              </a:solidFill>
              <a:sym typeface="宋体" pitchFamily="2" charset="-122"/>
            </a:endParaRPr>
          </a:p>
          <a:p>
            <a:pPr>
              <a:defRPr/>
            </a:pPr>
            <a:endParaRPr lang="zh-CN" altLang="en-US" sz="1200" b="1" dirty="0" smtClean="0">
              <a:solidFill>
                <a:srgbClr val="FF3300"/>
              </a:solidFill>
              <a:sym typeface="宋体" pitchFamily="2" charset="-122"/>
            </a:endParaRPr>
          </a:p>
          <a:p>
            <a:pPr>
              <a:defRPr/>
            </a:pPr>
            <a:r>
              <a:rPr lang="zh-CN" altLang="en-US" sz="4000" dirty="0" smtClean="0">
                <a:solidFill>
                  <a:schemeClr val="tx2"/>
                </a:solidFill>
                <a:sym typeface="宋体" pitchFamily="2" charset="-122"/>
              </a:rPr>
              <a:t>•   </a:t>
            </a:r>
            <a:r>
              <a:rPr lang="zh-CN" altLang="en-US" sz="4000" b="1" dirty="0" smtClean="0">
                <a:solidFill>
                  <a:schemeClr val="tx2">
                    <a:lumMod val="50000"/>
                  </a:schemeClr>
                </a:solidFill>
                <a:sym typeface="宋体" pitchFamily="2" charset="-122"/>
              </a:rPr>
              <a:t>澄清了教育的立足点问题，从个体层面是人的终身发展，从整体讲层面是适应社会发展。</a:t>
            </a:r>
          </a:p>
          <a:p>
            <a:pPr>
              <a:defRPr/>
            </a:pPr>
            <a:r>
              <a:rPr lang="zh-CN" altLang="en-US" sz="4000" b="1" dirty="0" smtClean="0">
                <a:solidFill>
                  <a:schemeClr val="tx2">
                    <a:lumMod val="50000"/>
                  </a:schemeClr>
                </a:solidFill>
                <a:sym typeface="宋体" pitchFamily="2" charset="-122"/>
              </a:rPr>
              <a:t>•   学习型社会的建立</a:t>
            </a:r>
          </a:p>
          <a:p>
            <a:pPr>
              <a:defRPr/>
            </a:pPr>
            <a:endParaRPr lang="zh-CN" altLang="en-US" sz="2800" dirty="0" smtClean="0">
              <a:solidFill>
                <a:schemeClr val="tx2"/>
              </a:solidFill>
              <a:sym typeface="宋体" pitchFamily="2" charset="-122"/>
            </a:endParaRPr>
          </a:p>
          <a:p>
            <a:pPr algn="ctr" eaLnBrk="1" hangingPunct="1">
              <a:lnSpc>
                <a:spcPct val="130000"/>
              </a:lnSpc>
              <a:defRPr/>
            </a:pPr>
            <a:endParaRPr lang="en-US" altLang="zh-CN" dirty="0" smtClean="0">
              <a:solidFill>
                <a:srgbClr val="808080"/>
              </a:solidFill>
              <a:latin typeface="微软雅黑" pitchFamily="34" charset="-122"/>
              <a:ea typeface="微软雅黑" pitchFamily="34" charset="-122"/>
            </a:endParaRPr>
          </a:p>
        </p:txBody>
      </p:sp>
      <p:sp>
        <p:nvSpPr>
          <p:cNvPr id="22531" name="标题 50177"/>
          <p:cNvSpPr>
            <a:spLocks noGrp="1" noChangeArrowheads="1"/>
          </p:cNvSpPr>
          <p:nvPr/>
        </p:nvSpPr>
        <p:spPr bwMode="auto">
          <a:xfrm>
            <a:off x="217488" y="523875"/>
            <a:ext cx="863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lnSpc>
                <a:spcPct val="110000"/>
              </a:lnSpc>
              <a:spcBef>
                <a:spcPts val="600"/>
              </a:spcBef>
              <a:buClr>
                <a:schemeClr val="accent2"/>
              </a:buClr>
              <a:buSzPct val="60000"/>
              <a:buFont typeface="Wingdings 2" panose="05020102010507070707" pitchFamily="18" charset="2"/>
              <a:buChar char="÷"/>
              <a:defRPr sz="2400">
                <a:solidFill>
                  <a:schemeClr val="accent1"/>
                </a:solidFill>
                <a:latin typeface="微软雅黑" panose="020B0503020204020204" pitchFamily="34" charset="-122"/>
                <a:ea typeface="微软雅黑" panose="020B0503020204020204" pitchFamily="34" charset="-122"/>
              </a:defRPr>
            </a:lvl1pPr>
            <a:lvl2pPr marL="742950" indent="-285750">
              <a:lnSpc>
                <a:spcPct val="120000"/>
              </a:lnSpc>
              <a:spcAft>
                <a:spcPts val="600"/>
              </a:spcAft>
              <a:buClr>
                <a:srgbClr val="A6A1E0"/>
              </a:buClr>
              <a:buFont typeface="幼圆" panose="02010509060101010101" pitchFamily="49" charset="-122"/>
              <a:buChar char=" "/>
              <a:defRPr>
                <a:solidFill>
                  <a:schemeClr val="tx1"/>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9pPr>
          </a:lstStyle>
          <a:p>
            <a:pPr algn="l">
              <a:lnSpc>
                <a:spcPct val="90000"/>
              </a:lnSpc>
              <a:spcBef>
                <a:spcPct val="0"/>
              </a:spcBef>
              <a:buClrTx/>
              <a:buSzTx/>
              <a:buFontTx/>
              <a:buNone/>
            </a:pPr>
            <a:endParaRPr lang="zh-CN" altLang="en-US" sz="4000" b="1" dirty="0">
              <a:solidFill>
                <a:srgbClr val="FF000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6973761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标题 52225"/>
          <p:cNvSpPr>
            <a:spLocks noGrp="1" noChangeArrowheads="1"/>
          </p:cNvSpPr>
          <p:nvPr>
            <p:ph type="title" idx="4294967295"/>
          </p:nvPr>
        </p:nvSpPr>
        <p:spPr>
          <a:xfrm>
            <a:off x="385763" y="563563"/>
            <a:ext cx="8229600" cy="1143000"/>
          </a:xfrm>
        </p:spPr>
        <p:txBody>
          <a:bodyPr/>
          <a:lstStyle/>
          <a:p>
            <a:pPr eaLnBrk="1" hangingPunct="1">
              <a:defRPr/>
            </a:pPr>
            <a:r>
              <a:rPr lang="en-US" altLang="zh-CN" dirty="0" smtClean="0">
                <a:solidFill>
                  <a:srgbClr val="FF0000"/>
                </a:solidFill>
              </a:rPr>
              <a:t>2</a:t>
            </a:r>
            <a:r>
              <a:rPr lang="zh-CN" altLang="en-US" dirty="0" smtClean="0">
                <a:solidFill>
                  <a:srgbClr val="FF0000"/>
                </a:solidFill>
              </a:rPr>
              <a:t>、价值观：从学科教学走向学科教育</a:t>
            </a:r>
            <a:r>
              <a:rPr lang="zh-CN" altLang="en-US" dirty="0" smtClean="0">
                <a:solidFill>
                  <a:schemeClr val="accent1">
                    <a:lumMod val="75000"/>
                  </a:schemeClr>
                </a:solidFill>
              </a:rPr>
              <a:t> </a:t>
            </a:r>
            <a:br>
              <a:rPr lang="zh-CN" altLang="en-US" dirty="0" smtClean="0">
                <a:solidFill>
                  <a:schemeClr val="accent1">
                    <a:lumMod val="75000"/>
                  </a:schemeClr>
                </a:solidFill>
              </a:rPr>
            </a:br>
            <a:endParaRPr lang="zh-CN" altLang="en-US" dirty="0" smtClean="0">
              <a:solidFill>
                <a:schemeClr val="accent1">
                  <a:lumMod val="75000"/>
                </a:schemeClr>
              </a:solidFill>
            </a:endParaRPr>
          </a:p>
        </p:txBody>
      </p:sp>
      <p:sp>
        <p:nvSpPr>
          <p:cNvPr id="20483" name="文本占位符 52226"/>
          <p:cNvSpPr>
            <a:spLocks noGrp="1" noChangeArrowheads="1"/>
          </p:cNvSpPr>
          <p:nvPr>
            <p:ph type="body" idx="4294967295"/>
          </p:nvPr>
        </p:nvSpPr>
        <p:spPr>
          <a:xfrm>
            <a:off x="160338" y="1538288"/>
            <a:ext cx="8809037" cy="5319712"/>
          </a:xfrm>
        </p:spPr>
        <p:txBody>
          <a:bodyPr/>
          <a:lstStyle/>
          <a:p>
            <a:pPr eaLnBrk="1" hangingPunct="1">
              <a:defRPr/>
            </a:pPr>
            <a:r>
              <a:rPr lang="zh-CN" altLang="en-US" sz="2800" dirty="0" smtClean="0">
                <a:solidFill>
                  <a:schemeClr val="tx2">
                    <a:lumMod val="50000"/>
                  </a:schemeClr>
                </a:solidFill>
              </a:rPr>
              <a:t>由研究知识传授转向研究全程育人、综合育人、全面育人。把对学生德智体美全面发展总体要求和社会主义核心价值观的有关内容具体化、细化，转化为具体的品格和能力要求，进而贯穿到各学段，融合到学科，最后体现在学生身上，深入回答‘培养什么人、怎样培养人’的问题。</a:t>
            </a:r>
          </a:p>
          <a:p>
            <a:pPr eaLnBrk="1" hangingPunct="1">
              <a:defRPr/>
            </a:pPr>
            <a:r>
              <a:rPr lang="zh-CN" altLang="en-US" sz="2800" dirty="0" smtClean="0">
                <a:solidFill>
                  <a:schemeClr val="tx2">
                    <a:lumMod val="50000"/>
                  </a:schemeClr>
                </a:solidFill>
              </a:rPr>
              <a:t>学科的核心价值是培养对于国家人民党及制度的忠诚与自豪感</a:t>
            </a:r>
          </a:p>
          <a:p>
            <a:pPr eaLnBrk="1" hangingPunct="1">
              <a:defRPr/>
            </a:pPr>
            <a:r>
              <a:rPr lang="zh-CN" altLang="en-US" sz="2800" dirty="0" smtClean="0">
                <a:solidFill>
                  <a:schemeClr val="tx2">
                    <a:lumMod val="50000"/>
                  </a:schemeClr>
                </a:solidFill>
              </a:rPr>
              <a:t>“你造导弹是瞄准祖国，我造导弹是为了保卫祖国”</a:t>
            </a:r>
          </a:p>
          <a:p>
            <a:pPr eaLnBrk="1" hangingPunct="1">
              <a:defRPr/>
            </a:pPr>
            <a:endParaRPr lang="zh-CN" altLang="en-US" dirty="0" smtClean="0"/>
          </a:p>
          <a:p>
            <a:pPr eaLnBrk="1" hangingPunct="1">
              <a:defRPr/>
            </a:pPr>
            <a:endParaRPr lang="zh-CN" altLang="en-US" dirty="0" smtClean="0"/>
          </a:p>
        </p:txBody>
      </p:sp>
      <p:grpSp>
        <p:nvGrpSpPr>
          <p:cNvPr id="23556" name="组合 14"/>
          <p:cNvGrpSpPr>
            <a:grpSpLocks/>
          </p:cNvGrpSpPr>
          <p:nvPr/>
        </p:nvGrpSpPr>
        <p:grpSpPr bwMode="auto">
          <a:xfrm flipV="1">
            <a:off x="0" y="5829300"/>
            <a:ext cx="771525" cy="1028700"/>
            <a:chOff x="0" y="0"/>
            <a:chExt cx="3600450" cy="3600450"/>
          </a:xfrm>
        </p:grpSpPr>
        <p:sp>
          <p:nvSpPr>
            <p:cNvPr id="16" name="直角三角形 15"/>
            <p:cNvSpPr/>
            <p:nvPr/>
          </p:nvSpPr>
          <p:spPr>
            <a:xfrm rot="5400000">
              <a:off x="2" y="2"/>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直角三角形 16"/>
            <p:cNvSpPr/>
            <p:nvPr/>
          </p:nvSpPr>
          <p:spPr>
            <a:xfrm rot="5400000">
              <a:off x="-924" y="924"/>
              <a:ext cx="2972592" cy="2970744"/>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23557" name="组合 3"/>
          <p:cNvGrpSpPr>
            <a:grpSpLocks/>
          </p:cNvGrpSpPr>
          <p:nvPr/>
        </p:nvGrpSpPr>
        <p:grpSpPr bwMode="auto">
          <a:xfrm flipH="1">
            <a:off x="8386763" y="0"/>
            <a:ext cx="757237" cy="1009650"/>
            <a:chOff x="0" y="0"/>
            <a:chExt cx="3600450" cy="3600450"/>
          </a:xfrm>
        </p:grpSpPr>
        <p:sp>
          <p:nvSpPr>
            <p:cNvPr id="8" name="直角三角形 7"/>
            <p:cNvSpPr/>
            <p:nvPr/>
          </p:nvSpPr>
          <p:spPr>
            <a:xfrm rot="5400000">
              <a:off x="-2" y="-2"/>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 name="直角三角形 1"/>
            <p:cNvSpPr/>
            <p:nvPr/>
          </p:nvSpPr>
          <p:spPr>
            <a:xfrm rot="5400000">
              <a:off x="941" y="-945"/>
              <a:ext cx="2972071" cy="2973959"/>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Tree>
    <p:extLst>
      <p:ext uri="{BB962C8B-B14F-4D97-AF65-F5344CB8AC3E}">
        <p14:creationId xmlns:p14="http://schemas.microsoft.com/office/powerpoint/2010/main" val="8112380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标题 53249"/>
          <p:cNvSpPr>
            <a:spLocks noGrp="1" noChangeArrowheads="1"/>
          </p:cNvSpPr>
          <p:nvPr>
            <p:ph type="title" idx="4294967295"/>
          </p:nvPr>
        </p:nvSpPr>
        <p:spPr>
          <a:xfrm>
            <a:off x="157163" y="57150"/>
            <a:ext cx="8229600" cy="1143000"/>
          </a:xfrm>
        </p:spPr>
        <p:txBody>
          <a:bodyPr/>
          <a:lstStyle/>
          <a:p>
            <a:pPr eaLnBrk="1" hangingPunct="1"/>
            <a:r>
              <a:rPr lang="en-US" altLang="zh-CN" smtClean="0">
                <a:solidFill>
                  <a:srgbClr val="FF0000"/>
                </a:solidFill>
              </a:rPr>
              <a:t>3</a:t>
            </a:r>
            <a:r>
              <a:rPr lang="zh-CN" altLang="en-US" smtClean="0">
                <a:solidFill>
                  <a:srgbClr val="FF0000"/>
                </a:solidFill>
              </a:rPr>
              <a:t>、效能观：从晶体能力测试到流体能力测试</a:t>
            </a:r>
          </a:p>
        </p:txBody>
      </p:sp>
      <p:sp>
        <p:nvSpPr>
          <p:cNvPr id="21507" name="文本占位符 53250"/>
          <p:cNvSpPr>
            <a:spLocks noGrp="1" noChangeArrowheads="1"/>
          </p:cNvSpPr>
          <p:nvPr>
            <p:ph type="body" idx="4294967295"/>
          </p:nvPr>
        </p:nvSpPr>
        <p:spPr>
          <a:xfrm>
            <a:off x="115888" y="1216025"/>
            <a:ext cx="8897937" cy="5248275"/>
          </a:xfrm>
        </p:spPr>
        <p:txBody>
          <a:bodyPr/>
          <a:lstStyle/>
          <a:p>
            <a:pPr marL="0" indent="0" algn="l" eaLnBrk="1" hangingPunct="1">
              <a:lnSpc>
                <a:spcPts val="3360"/>
              </a:lnSpc>
              <a:spcBef>
                <a:spcPts val="0"/>
              </a:spcBef>
              <a:buFont typeface="Wingdings 2" pitchFamily="18" charset="2"/>
              <a:buNone/>
              <a:defRPr/>
            </a:pPr>
            <a:r>
              <a:rPr lang="zh-CN" altLang="en-US" sz="2700" b="1" dirty="0" smtClean="0">
                <a:solidFill>
                  <a:srgbClr val="CC0000"/>
                </a:solidFill>
              </a:rPr>
              <a:t>      晶体能力测试</a:t>
            </a:r>
            <a:r>
              <a:rPr lang="zh-CN" altLang="en-US" sz="2700" b="1" dirty="0" smtClean="0">
                <a:solidFill>
                  <a:schemeClr val="tx2"/>
                </a:solidFill>
              </a:rPr>
              <a:t>：</a:t>
            </a:r>
            <a:r>
              <a:rPr lang="zh-CN" altLang="en-US" sz="2700" dirty="0" smtClean="0">
                <a:solidFill>
                  <a:srgbClr val="303030"/>
                </a:solidFill>
              </a:rPr>
              <a:t>在解决问题过程受环境和经验影响</a:t>
            </a:r>
            <a:r>
              <a:rPr lang="en-US" altLang="zh-CN" sz="2700" dirty="0" smtClean="0">
                <a:solidFill>
                  <a:srgbClr val="303030"/>
                </a:solidFill>
              </a:rPr>
              <a:t>——</a:t>
            </a:r>
            <a:r>
              <a:rPr lang="zh-CN" altLang="en-US" sz="2700" dirty="0" smtClean="0">
                <a:solidFill>
                  <a:srgbClr val="303030"/>
                </a:solidFill>
              </a:rPr>
              <a:t>课    堂上教过的</a:t>
            </a:r>
            <a:r>
              <a:rPr lang="en-US" altLang="zh-CN" sz="2700" dirty="0" smtClean="0">
                <a:solidFill>
                  <a:srgbClr val="303030"/>
                </a:solidFill>
              </a:rPr>
              <a:t>——</a:t>
            </a:r>
            <a:r>
              <a:rPr lang="zh-CN" altLang="en-US" sz="2700" dirty="0" smtClean="0">
                <a:solidFill>
                  <a:srgbClr val="303030"/>
                </a:solidFill>
              </a:rPr>
              <a:t>显能。</a:t>
            </a:r>
            <a:endParaRPr lang="en-US" altLang="zh-CN" sz="2700" dirty="0" smtClean="0">
              <a:solidFill>
                <a:srgbClr val="303030"/>
              </a:solidFill>
            </a:endParaRPr>
          </a:p>
          <a:p>
            <a:pPr marL="0" indent="0" eaLnBrk="1" hangingPunct="1">
              <a:lnSpc>
                <a:spcPts val="3360"/>
              </a:lnSpc>
              <a:spcBef>
                <a:spcPts val="0"/>
              </a:spcBef>
              <a:buFont typeface="Wingdings 2" pitchFamily="18" charset="2"/>
              <a:buNone/>
              <a:defRPr/>
            </a:pPr>
            <a:r>
              <a:rPr lang="zh-CN" altLang="en-US" sz="2700" b="1" dirty="0" smtClean="0">
                <a:solidFill>
                  <a:srgbClr val="CC0000"/>
                </a:solidFill>
              </a:rPr>
              <a:t>      流体能力测试：</a:t>
            </a:r>
            <a:r>
              <a:rPr lang="zh-CN" altLang="en-US" sz="2700" dirty="0" smtClean="0">
                <a:solidFill>
                  <a:srgbClr val="303030"/>
                </a:solidFill>
              </a:rPr>
              <a:t>在解决问题过程中，较少受知识经验的影响</a:t>
            </a:r>
            <a:r>
              <a:rPr lang="en-US" altLang="zh-CN" sz="2700" dirty="0" smtClean="0">
                <a:solidFill>
                  <a:srgbClr val="303030"/>
                </a:solidFill>
              </a:rPr>
              <a:t>——“</a:t>
            </a:r>
            <a:r>
              <a:rPr lang="zh-CN" altLang="en-US" sz="2700" dirty="0" smtClean="0">
                <a:solidFill>
                  <a:srgbClr val="303030"/>
                </a:solidFill>
              </a:rPr>
              <a:t>课堂上没教过的”</a:t>
            </a:r>
            <a:r>
              <a:rPr lang="en-US" altLang="zh-CN" sz="2700" dirty="0" smtClean="0">
                <a:solidFill>
                  <a:srgbClr val="303030"/>
                </a:solidFill>
              </a:rPr>
              <a:t>——</a:t>
            </a:r>
            <a:r>
              <a:rPr lang="zh-CN" altLang="en-US" sz="2700" dirty="0" smtClean="0">
                <a:solidFill>
                  <a:srgbClr val="303030"/>
                </a:solidFill>
              </a:rPr>
              <a:t>潜能。 　</a:t>
            </a:r>
          </a:p>
          <a:p>
            <a:pPr marL="0" indent="0" algn="l" eaLnBrk="1" hangingPunct="1">
              <a:lnSpc>
                <a:spcPts val="3360"/>
              </a:lnSpc>
              <a:spcBef>
                <a:spcPts val="0"/>
              </a:spcBef>
              <a:buFont typeface="Wingdings 2" pitchFamily="18" charset="2"/>
              <a:buNone/>
              <a:defRPr/>
            </a:pPr>
            <a:r>
              <a:rPr lang="zh-CN" altLang="en-US" sz="2700" dirty="0" smtClean="0">
                <a:solidFill>
                  <a:srgbClr val="303030"/>
                </a:solidFill>
              </a:rPr>
              <a:t>晶体能力测试</a:t>
            </a:r>
            <a:r>
              <a:rPr lang="en-US" altLang="zh-CN" sz="2700" dirty="0" smtClean="0">
                <a:solidFill>
                  <a:srgbClr val="303030"/>
                </a:solidFill>
              </a:rPr>
              <a:t>——</a:t>
            </a:r>
            <a:r>
              <a:rPr lang="zh-CN" altLang="en-US" sz="2700" dirty="0" smtClean="0">
                <a:solidFill>
                  <a:srgbClr val="303030"/>
                </a:solidFill>
              </a:rPr>
              <a:t>问题设问、答案要求确定，范围也限定。</a:t>
            </a:r>
            <a:br>
              <a:rPr lang="zh-CN" altLang="en-US" sz="2700" dirty="0" smtClean="0">
                <a:solidFill>
                  <a:srgbClr val="303030"/>
                </a:solidFill>
              </a:rPr>
            </a:br>
            <a:r>
              <a:rPr lang="zh-CN" altLang="en-US" sz="2700" dirty="0" smtClean="0">
                <a:solidFill>
                  <a:srgbClr val="303030"/>
                </a:solidFill>
              </a:rPr>
              <a:t>流体能力测试</a:t>
            </a:r>
            <a:r>
              <a:rPr lang="en-US" altLang="zh-CN" sz="2700" dirty="0" smtClean="0">
                <a:solidFill>
                  <a:srgbClr val="303030"/>
                </a:solidFill>
              </a:rPr>
              <a:t>——</a:t>
            </a:r>
            <a:r>
              <a:rPr lang="zh-CN" altLang="en-US" sz="2700" dirty="0" smtClean="0">
                <a:solidFill>
                  <a:srgbClr val="303030"/>
                </a:solidFill>
              </a:rPr>
              <a:t>开放性的，学生自己构思答案。</a:t>
            </a:r>
          </a:p>
          <a:p>
            <a:pPr marL="0" indent="0" eaLnBrk="1" hangingPunct="1">
              <a:lnSpc>
                <a:spcPts val="3360"/>
              </a:lnSpc>
              <a:spcBef>
                <a:spcPts val="0"/>
              </a:spcBef>
              <a:buFont typeface="Wingdings 2" pitchFamily="18" charset="2"/>
              <a:buNone/>
              <a:defRPr/>
            </a:pPr>
            <a:r>
              <a:rPr lang="zh-CN" altLang="en-US" sz="2700" dirty="0" smtClean="0"/>
              <a:t>      核心素养是知识、技能和态度等的综合表现。它是知识、能力、态度或价值观等方面的融合，既包括问题解决、探究能力、批判性思维等“认知性素养”，又包括自我管理、组织能力、人际交往等“非认知性素养”。为衡量学生全面发展状况提供评判依据，引导教育教学评价从单纯考查学生的基本知识和基本技能转向考查学生的综合素质。</a:t>
            </a:r>
          </a:p>
          <a:p>
            <a:pPr eaLnBrk="1" hangingPunct="1">
              <a:lnSpc>
                <a:spcPct val="80000"/>
              </a:lnSpc>
              <a:defRPr/>
            </a:pPr>
            <a:endParaRPr lang="zh-CN" altLang="en-US" dirty="0" smtClean="0"/>
          </a:p>
          <a:p>
            <a:pPr eaLnBrk="1" hangingPunct="1">
              <a:lnSpc>
                <a:spcPct val="80000"/>
              </a:lnSpc>
              <a:defRPr/>
            </a:pPr>
            <a:endParaRPr lang="zh-CN" altLang="en-US" dirty="0" smtClean="0"/>
          </a:p>
        </p:txBody>
      </p:sp>
      <p:grpSp>
        <p:nvGrpSpPr>
          <p:cNvPr id="24580" name="组合 14"/>
          <p:cNvGrpSpPr>
            <a:grpSpLocks/>
          </p:cNvGrpSpPr>
          <p:nvPr/>
        </p:nvGrpSpPr>
        <p:grpSpPr bwMode="auto">
          <a:xfrm flipV="1">
            <a:off x="0" y="5829300"/>
            <a:ext cx="771525" cy="1028700"/>
            <a:chOff x="0" y="0"/>
            <a:chExt cx="3600450" cy="3600450"/>
          </a:xfrm>
        </p:grpSpPr>
        <p:sp>
          <p:nvSpPr>
            <p:cNvPr id="16" name="直角三角形 15"/>
            <p:cNvSpPr/>
            <p:nvPr/>
          </p:nvSpPr>
          <p:spPr>
            <a:xfrm rot="5400000">
              <a:off x="2" y="2"/>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直角三角形 16"/>
            <p:cNvSpPr/>
            <p:nvPr/>
          </p:nvSpPr>
          <p:spPr>
            <a:xfrm rot="5400000">
              <a:off x="-924" y="924"/>
              <a:ext cx="2972592" cy="2970744"/>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24581" name="组合 3"/>
          <p:cNvGrpSpPr>
            <a:grpSpLocks/>
          </p:cNvGrpSpPr>
          <p:nvPr/>
        </p:nvGrpSpPr>
        <p:grpSpPr bwMode="auto">
          <a:xfrm flipH="1">
            <a:off x="8386763" y="0"/>
            <a:ext cx="757237" cy="1009650"/>
            <a:chOff x="0" y="0"/>
            <a:chExt cx="3600450" cy="3600450"/>
          </a:xfrm>
        </p:grpSpPr>
        <p:sp>
          <p:nvSpPr>
            <p:cNvPr id="8" name="直角三角形 7"/>
            <p:cNvSpPr/>
            <p:nvPr/>
          </p:nvSpPr>
          <p:spPr>
            <a:xfrm rot="5400000">
              <a:off x="-2" y="-2"/>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 name="直角三角形 1"/>
            <p:cNvSpPr/>
            <p:nvPr/>
          </p:nvSpPr>
          <p:spPr>
            <a:xfrm rot="5400000">
              <a:off x="941" y="-945"/>
              <a:ext cx="2972071" cy="2973959"/>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Tree>
    <p:extLst>
      <p:ext uri="{BB962C8B-B14F-4D97-AF65-F5344CB8AC3E}">
        <p14:creationId xmlns:p14="http://schemas.microsoft.com/office/powerpoint/2010/main" val="18035075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 name="图片 107"/>
          <p:cNvPicPr>
            <a:picLocks noChangeAspect="1"/>
          </p:cNvPicPr>
          <p:nvPr/>
        </p:nvPicPr>
        <p:blipFill>
          <a:blip r:embed="rId2" cstate="print"/>
          <a:stretch>
            <a:fillRect/>
          </a:stretch>
        </p:blipFill>
        <p:spPr>
          <a:xfrm>
            <a:off x="467356" y="3662584"/>
            <a:ext cx="1912739" cy="1908342"/>
          </a:xfrm>
          <a:prstGeom prst="rect">
            <a:avLst/>
          </a:prstGeom>
          <a:ln>
            <a:noFill/>
          </a:ln>
          <a:effectLst>
            <a:softEdge rad="112500"/>
          </a:effectLst>
        </p:spPr>
      </p:pic>
      <p:grpSp>
        <p:nvGrpSpPr>
          <p:cNvPr id="25603" name="组合 3"/>
          <p:cNvGrpSpPr>
            <a:grpSpLocks/>
          </p:cNvGrpSpPr>
          <p:nvPr/>
        </p:nvGrpSpPr>
        <p:grpSpPr bwMode="auto">
          <a:xfrm flipH="1">
            <a:off x="8386763" y="0"/>
            <a:ext cx="757237" cy="1009650"/>
            <a:chOff x="0" y="0"/>
            <a:chExt cx="3600450" cy="3600450"/>
          </a:xfrm>
        </p:grpSpPr>
        <p:sp>
          <p:nvSpPr>
            <p:cNvPr id="8" name="直角三角形 7"/>
            <p:cNvSpPr/>
            <p:nvPr/>
          </p:nvSpPr>
          <p:spPr>
            <a:xfrm rot="5400000">
              <a:off x="-2" y="-2"/>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 name="直角三角形 1"/>
            <p:cNvSpPr/>
            <p:nvPr/>
          </p:nvSpPr>
          <p:spPr>
            <a:xfrm rot="5400000">
              <a:off x="941" y="-945"/>
              <a:ext cx="2972071" cy="2973959"/>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25604" name="组合 14"/>
          <p:cNvGrpSpPr>
            <a:grpSpLocks/>
          </p:cNvGrpSpPr>
          <p:nvPr/>
        </p:nvGrpSpPr>
        <p:grpSpPr bwMode="auto">
          <a:xfrm flipV="1">
            <a:off x="0" y="5829300"/>
            <a:ext cx="771525" cy="1028700"/>
            <a:chOff x="0" y="0"/>
            <a:chExt cx="3600450" cy="3600450"/>
          </a:xfrm>
        </p:grpSpPr>
        <p:sp>
          <p:nvSpPr>
            <p:cNvPr id="16" name="直角三角形 15"/>
            <p:cNvSpPr/>
            <p:nvPr/>
          </p:nvSpPr>
          <p:spPr>
            <a:xfrm rot="5400000">
              <a:off x="2" y="2"/>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直角三角形 16"/>
            <p:cNvSpPr/>
            <p:nvPr/>
          </p:nvSpPr>
          <p:spPr>
            <a:xfrm rot="5400000">
              <a:off x="-924" y="924"/>
              <a:ext cx="2972592" cy="2970744"/>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25605" name="Freeform 5"/>
          <p:cNvSpPr>
            <a:spLocks noChangeArrowheads="1"/>
          </p:cNvSpPr>
          <p:nvPr/>
        </p:nvSpPr>
        <p:spPr bwMode="auto">
          <a:xfrm>
            <a:off x="5353050" y="2976563"/>
            <a:ext cx="1243013" cy="2333625"/>
          </a:xfrm>
          <a:custGeom>
            <a:avLst/>
            <a:gdLst>
              <a:gd name="T0" fmla="*/ 2147483646 w 1467"/>
              <a:gd name="T1" fmla="*/ 2147483646 h 2068"/>
              <a:gd name="T2" fmla="*/ 2147483646 w 1467"/>
              <a:gd name="T3" fmla="*/ 2147483646 h 2068"/>
              <a:gd name="T4" fmla="*/ 2147483646 w 1467"/>
              <a:gd name="T5" fmla="*/ 2147483646 h 2068"/>
              <a:gd name="T6" fmla="*/ 2147483646 w 1467"/>
              <a:gd name="T7" fmla="*/ 2147483646 h 2068"/>
              <a:gd name="T8" fmla="*/ 2147483646 w 1467"/>
              <a:gd name="T9" fmla="*/ 2147483646 h 2068"/>
              <a:gd name="T10" fmla="*/ 2147483646 w 1467"/>
              <a:gd name="T11" fmla="*/ 2147483646 h 2068"/>
              <a:gd name="T12" fmla="*/ 2147483646 w 1467"/>
              <a:gd name="T13" fmla="*/ 2147483646 h 2068"/>
              <a:gd name="T14" fmla="*/ 2147483646 w 1467"/>
              <a:gd name="T15" fmla="*/ 2147483646 h 2068"/>
              <a:gd name="T16" fmla="*/ 0 w 1467"/>
              <a:gd name="T17" fmla="*/ 0 h 2068"/>
              <a:gd name="T18" fmla="*/ 2147483646 w 1467"/>
              <a:gd name="T19" fmla="*/ 0 h 2068"/>
              <a:gd name="T20" fmla="*/ 2147483646 w 1467"/>
              <a:gd name="T21" fmla="*/ 2147483646 h 20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67"/>
              <a:gd name="T34" fmla="*/ 0 h 2068"/>
              <a:gd name="T35" fmla="*/ 1467 w 1467"/>
              <a:gd name="T36" fmla="*/ 2068 h 20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67" h="2068">
                <a:moveTo>
                  <a:pt x="1467" y="571"/>
                </a:moveTo>
                <a:cubicBezTo>
                  <a:pt x="1467" y="1909"/>
                  <a:pt x="1467" y="1909"/>
                  <a:pt x="1467" y="1909"/>
                </a:cubicBezTo>
                <a:cubicBezTo>
                  <a:pt x="1467" y="1996"/>
                  <a:pt x="1396" y="2068"/>
                  <a:pt x="1309" y="2068"/>
                </a:cubicBezTo>
                <a:cubicBezTo>
                  <a:pt x="724" y="2068"/>
                  <a:pt x="724" y="2068"/>
                  <a:pt x="724" y="2068"/>
                </a:cubicBezTo>
                <a:cubicBezTo>
                  <a:pt x="637" y="2068"/>
                  <a:pt x="566" y="1996"/>
                  <a:pt x="566" y="1909"/>
                </a:cubicBezTo>
                <a:cubicBezTo>
                  <a:pt x="566" y="571"/>
                  <a:pt x="566" y="571"/>
                  <a:pt x="566" y="571"/>
                </a:cubicBezTo>
                <a:cubicBezTo>
                  <a:pt x="566" y="568"/>
                  <a:pt x="566" y="565"/>
                  <a:pt x="566" y="562"/>
                </a:cubicBezTo>
                <a:cubicBezTo>
                  <a:pt x="556" y="262"/>
                  <a:pt x="311" y="19"/>
                  <a:pt x="3" y="1"/>
                </a:cubicBezTo>
                <a:cubicBezTo>
                  <a:pt x="2" y="1"/>
                  <a:pt x="1" y="0"/>
                  <a:pt x="0" y="0"/>
                </a:cubicBezTo>
                <a:cubicBezTo>
                  <a:pt x="896" y="0"/>
                  <a:pt x="896" y="0"/>
                  <a:pt x="896" y="0"/>
                </a:cubicBezTo>
                <a:cubicBezTo>
                  <a:pt x="1211" y="0"/>
                  <a:pt x="1467" y="256"/>
                  <a:pt x="1467" y="571"/>
                </a:cubicBezTo>
                <a:close/>
              </a:path>
            </a:pathLst>
          </a:custGeom>
          <a:solidFill>
            <a:srgbClr val="1570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06" name="Freeform 6"/>
          <p:cNvSpPr>
            <a:spLocks noChangeArrowheads="1"/>
          </p:cNvSpPr>
          <p:nvPr/>
        </p:nvSpPr>
        <p:spPr bwMode="auto">
          <a:xfrm>
            <a:off x="4779963" y="1963738"/>
            <a:ext cx="1747837" cy="1655762"/>
          </a:xfrm>
          <a:custGeom>
            <a:avLst/>
            <a:gdLst>
              <a:gd name="T0" fmla="*/ 2147483646 w 2067"/>
              <a:gd name="T1" fmla="*/ 0 h 1468"/>
              <a:gd name="T2" fmla="*/ 2147483646 w 2067"/>
              <a:gd name="T3" fmla="*/ 0 h 1468"/>
              <a:gd name="T4" fmla="*/ 2147483646 w 2067"/>
              <a:gd name="T5" fmla="*/ 2147483646 h 1468"/>
              <a:gd name="T6" fmla="*/ 2147483646 w 2067"/>
              <a:gd name="T7" fmla="*/ 2147483646 h 1468"/>
              <a:gd name="T8" fmla="*/ 2147483646 w 2067"/>
              <a:gd name="T9" fmla="*/ 2147483646 h 1468"/>
              <a:gd name="T10" fmla="*/ 2147483646 w 2067"/>
              <a:gd name="T11" fmla="*/ 2147483646 h 1468"/>
              <a:gd name="T12" fmla="*/ 2147483646 w 2067"/>
              <a:gd name="T13" fmla="*/ 2147483646 h 1468"/>
              <a:gd name="T14" fmla="*/ 2147483646 w 2067"/>
              <a:gd name="T15" fmla="*/ 2147483646 h 1468"/>
              <a:gd name="T16" fmla="*/ 0 w 2067"/>
              <a:gd name="T17" fmla="*/ 2147483646 h 1468"/>
              <a:gd name="T18" fmla="*/ 0 w 2067"/>
              <a:gd name="T19" fmla="*/ 2147483646 h 1468"/>
              <a:gd name="T20" fmla="*/ 2147483646 w 2067"/>
              <a:gd name="T21" fmla="*/ 0 h 14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67"/>
              <a:gd name="T34" fmla="*/ 0 h 1468"/>
              <a:gd name="T35" fmla="*/ 2067 w 2067"/>
              <a:gd name="T36" fmla="*/ 1468 h 14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67" h="1468">
                <a:moveTo>
                  <a:pt x="571" y="0"/>
                </a:moveTo>
                <a:cubicBezTo>
                  <a:pt x="1909" y="0"/>
                  <a:pt x="1909" y="0"/>
                  <a:pt x="1909" y="0"/>
                </a:cubicBezTo>
                <a:cubicBezTo>
                  <a:pt x="1996" y="0"/>
                  <a:pt x="2067" y="71"/>
                  <a:pt x="2067" y="159"/>
                </a:cubicBezTo>
                <a:cubicBezTo>
                  <a:pt x="2067" y="743"/>
                  <a:pt x="2067" y="743"/>
                  <a:pt x="2067" y="743"/>
                </a:cubicBezTo>
                <a:cubicBezTo>
                  <a:pt x="2067" y="831"/>
                  <a:pt x="1996" y="902"/>
                  <a:pt x="1909" y="902"/>
                </a:cubicBezTo>
                <a:cubicBezTo>
                  <a:pt x="571" y="902"/>
                  <a:pt x="571" y="902"/>
                  <a:pt x="571" y="902"/>
                </a:cubicBezTo>
                <a:cubicBezTo>
                  <a:pt x="568" y="902"/>
                  <a:pt x="565" y="902"/>
                  <a:pt x="562" y="902"/>
                </a:cubicBezTo>
                <a:cubicBezTo>
                  <a:pt x="261" y="911"/>
                  <a:pt x="19" y="1156"/>
                  <a:pt x="1" y="1464"/>
                </a:cubicBezTo>
                <a:cubicBezTo>
                  <a:pt x="0" y="1465"/>
                  <a:pt x="0" y="1467"/>
                  <a:pt x="0" y="1468"/>
                </a:cubicBezTo>
                <a:cubicBezTo>
                  <a:pt x="0" y="571"/>
                  <a:pt x="0" y="571"/>
                  <a:pt x="0" y="571"/>
                </a:cubicBezTo>
                <a:cubicBezTo>
                  <a:pt x="0" y="256"/>
                  <a:pt x="256" y="0"/>
                  <a:pt x="571" y="0"/>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07" name="Freeform 7"/>
          <p:cNvSpPr>
            <a:spLocks noChangeArrowheads="1"/>
          </p:cNvSpPr>
          <p:nvPr/>
        </p:nvSpPr>
        <p:spPr bwMode="auto">
          <a:xfrm>
            <a:off x="4024313" y="2051050"/>
            <a:ext cx="1243012" cy="2332038"/>
          </a:xfrm>
          <a:custGeom>
            <a:avLst/>
            <a:gdLst>
              <a:gd name="T0" fmla="*/ 0 w 1467"/>
              <a:gd name="T1" fmla="*/ 2147483646 h 2068"/>
              <a:gd name="T2" fmla="*/ 0 w 1467"/>
              <a:gd name="T3" fmla="*/ 2147483646 h 2068"/>
              <a:gd name="T4" fmla="*/ 2147483646 w 1467"/>
              <a:gd name="T5" fmla="*/ 0 h 2068"/>
              <a:gd name="T6" fmla="*/ 2147483646 w 1467"/>
              <a:gd name="T7" fmla="*/ 0 h 2068"/>
              <a:gd name="T8" fmla="*/ 2147483646 w 1467"/>
              <a:gd name="T9" fmla="*/ 2147483646 h 2068"/>
              <a:gd name="T10" fmla="*/ 2147483646 w 1467"/>
              <a:gd name="T11" fmla="*/ 2147483646 h 2068"/>
              <a:gd name="T12" fmla="*/ 2147483646 w 1467"/>
              <a:gd name="T13" fmla="*/ 2147483646 h 2068"/>
              <a:gd name="T14" fmla="*/ 2147483646 w 1467"/>
              <a:gd name="T15" fmla="*/ 2147483646 h 2068"/>
              <a:gd name="T16" fmla="*/ 2147483646 w 1467"/>
              <a:gd name="T17" fmla="*/ 2147483646 h 2068"/>
              <a:gd name="T18" fmla="*/ 2147483646 w 1467"/>
              <a:gd name="T19" fmla="*/ 2147483646 h 2068"/>
              <a:gd name="T20" fmla="*/ 0 w 1467"/>
              <a:gd name="T21" fmla="*/ 2147483646 h 20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67"/>
              <a:gd name="T34" fmla="*/ 0 h 2068"/>
              <a:gd name="T35" fmla="*/ 1467 w 1467"/>
              <a:gd name="T36" fmla="*/ 2068 h 20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67" h="2068">
                <a:moveTo>
                  <a:pt x="0" y="1497"/>
                </a:moveTo>
                <a:cubicBezTo>
                  <a:pt x="0" y="159"/>
                  <a:pt x="0" y="159"/>
                  <a:pt x="0" y="159"/>
                </a:cubicBezTo>
                <a:cubicBezTo>
                  <a:pt x="0" y="72"/>
                  <a:pt x="71" y="0"/>
                  <a:pt x="158" y="0"/>
                </a:cubicBezTo>
                <a:cubicBezTo>
                  <a:pt x="743" y="0"/>
                  <a:pt x="743" y="0"/>
                  <a:pt x="743" y="0"/>
                </a:cubicBezTo>
                <a:cubicBezTo>
                  <a:pt x="830" y="0"/>
                  <a:pt x="901" y="72"/>
                  <a:pt x="901" y="159"/>
                </a:cubicBezTo>
                <a:cubicBezTo>
                  <a:pt x="901" y="1497"/>
                  <a:pt x="901" y="1497"/>
                  <a:pt x="901" y="1497"/>
                </a:cubicBezTo>
                <a:cubicBezTo>
                  <a:pt x="901" y="1500"/>
                  <a:pt x="901" y="1503"/>
                  <a:pt x="902" y="1506"/>
                </a:cubicBezTo>
                <a:cubicBezTo>
                  <a:pt x="911" y="1806"/>
                  <a:pt x="1156" y="2049"/>
                  <a:pt x="1464" y="2067"/>
                </a:cubicBezTo>
                <a:cubicBezTo>
                  <a:pt x="1465" y="2067"/>
                  <a:pt x="1466" y="2068"/>
                  <a:pt x="1467" y="2068"/>
                </a:cubicBezTo>
                <a:cubicBezTo>
                  <a:pt x="571" y="2068"/>
                  <a:pt x="571" y="2068"/>
                  <a:pt x="571" y="2068"/>
                </a:cubicBezTo>
                <a:cubicBezTo>
                  <a:pt x="256" y="2068"/>
                  <a:pt x="0" y="1812"/>
                  <a:pt x="0" y="1497"/>
                </a:cubicBezTo>
                <a:close/>
              </a:path>
            </a:pathLst>
          </a:custGeom>
          <a:solidFill>
            <a:srgbClr val="1570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08" name="Freeform 8"/>
          <p:cNvSpPr>
            <a:spLocks noChangeArrowheads="1"/>
          </p:cNvSpPr>
          <p:nvPr/>
        </p:nvSpPr>
        <p:spPr bwMode="auto">
          <a:xfrm>
            <a:off x="4081463" y="3738563"/>
            <a:ext cx="1751012" cy="1655762"/>
          </a:xfrm>
          <a:custGeom>
            <a:avLst/>
            <a:gdLst>
              <a:gd name="T0" fmla="*/ 2147483646 w 2068"/>
              <a:gd name="T1" fmla="*/ 2147483646 h 1468"/>
              <a:gd name="T2" fmla="*/ 2147483646 w 2068"/>
              <a:gd name="T3" fmla="*/ 2147483646 h 1468"/>
              <a:gd name="T4" fmla="*/ 0 w 2068"/>
              <a:gd name="T5" fmla="*/ 2147483646 h 1468"/>
              <a:gd name="T6" fmla="*/ 0 w 2068"/>
              <a:gd name="T7" fmla="*/ 2147483646 h 1468"/>
              <a:gd name="T8" fmla="*/ 2147483646 w 2068"/>
              <a:gd name="T9" fmla="*/ 2147483646 h 1468"/>
              <a:gd name="T10" fmla="*/ 2147483646 w 2068"/>
              <a:gd name="T11" fmla="*/ 2147483646 h 1468"/>
              <a:gd name="T12" fmla="*/ 2147483646 w 2068"/>
              <a:gd name="T13" fmla="*/ 2147483646 h 1468"/>
              <a:gd name="T14" fmla="*/ 2147483646 w 2068"/>
              <a:gd name="T15" fmla="*/ 2147483646 h 1468"/>
              <a:gd name="T16" fmla="*/ 2147483646 w 2068"/>
              <a:gd name="T17" fmla="*/ 0 h 1468"/>
              <a:gd name="T18" fmla="*/ 2147483646 w 2068"/>
              <a:gd name="T19" fmla="*/ 2147483646 h 1468"/>
              <a:gd name="T20" fmla="*/ 2147483646 w 2068"/>
              <a:gd name="T21" fmla="*/ 2147483646 h 14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68"/>
              <a:gd name="T34" fmla="*/ 0 h 1468"/>
              <a:gd name="T35" fmla="*/ 2068 w 2068"/>
              <a:gd name="T36" fmla="*/ 1468 h 14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68" h="1468">
                <a:moveTo>
                  <a:pt x="1497" y="1468"/>
                </a:moveTo>
                <a:cubicBezTo>
                  <a:pt x="158" y="1468"/>
                  <a:pt x="158" y="1468"/>
                  <a:pt x="158" y="1468"/>
                </a:cubicBezTo>
                <a:cubicBezTo>
                  <a:pt x="71" y="1468"/>
                  <a:pt x="0" y="1397"/>
                  <a:pt x="0" y="1309"/>
                </a:cubicBezTo>
                <a:cubicBezTo>
                  <a:pt x="0" y="725"/>
                  <a:pt x="0" y="725"/>
                  <a:pt x="0" y="725"/>
                </a:cubicBezTo>
                <a:cubicBezTo>
                  <a:pt x="0" y="637"/>
                  <a:pt x="71" y="566"/>
                  <a:pt x="158" y="566"/>
                </a:cubicBezTo>
                <a:cubicBezTo>
                  <a:pt x="1497" y="566"/>
                  <a:pt x="1497" y="566"/>
                  <a:pt x="1497" y="566"/>
                </a:cubicBezTo>
                <a:cubicBezTo>
                  <a:pt x="1500" y="566"/>
                  <a:pt x="1503" y="566"/>
                  <a:pt x="1506" y="566"/>
                </a:cubicBezTo>
                <a:cubicBezTo>
                  <a:pt x="1806" y="557"/>
                  <a:pt x="2049" y="312"/>
                  <a:pt x="2067" y="4"/>
                </a:cubicBezTo>
                <a:cubicBezTo>
                  <a:pt x="2067" y="3"/>
                  <a:pt x="2067" y="1"/>
                  <a:pt x="2068" y="0"/>
                </a:cubicBezTo>
                <a:cubicBezTo>
                  <a:pt x="2068" y="897"/>
                  <a:pt x="2068" y="897"/>
                  <a:pt x="2068" y="897"/>
                </a:cubicBezTo>
                <a:cubicBezTo>
                  <a:pt x="2068" y="1212"/>
                  <a:pt x="1811" y="1468"/>
                  <a:pt x="1497" y="1468"/>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09" name="矩形 28"/>
          <p:cNvSpPr>
            <a:spLocks noChangeArrowheads="1"/>
          </p:cNvSpPr>
          <p:nvPr/>
        </p:nvSpPr>
        <p:spPr bwMode="auto">
          <a:xfrm>
            <a:off x="3498850" y="2387600"/>
            <a:ext cx="514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
              <a:lnSpc>
                <a:spcPct val="110000"/>
              </a:lnSpc>
              <a:spcBef>
                <a:spcPts val="600"/>
              </a:spcBef>
              <a:buClr>
                <a:schemeClr val="accent2"/>
              </a:buClr>
              <a:buSzPct val="60000"/>
              <a:buFont typeface="Wingdings 2" panose="05020102010507070707" pitchFamily="18" charset="2"/>
              <a:buChar char="÷"/>
              <a:defRPr sz="2400">
                <a:solidFill>
                  <a:schemeClr val="accent1"/>
                </a:solidFill>
                <a:latin typeface="微软雅黑" panose="020B0503020204020204" pitchFamily="34" charset="-122"/>
                <a:ea typeface="微软雅黑" panose="020B0503020204020204" pitchFamily="34" charset="-122"/>
              </a:defRPr>
            </a:lvl1pPr>
            <a:lvl2pPr marL="742950" indent="-285750">
              <a:lnSpc>
                <a:spcPct val="120000"/>
              </a:lnSpc>
              <a:spcAft>
                <a:spcPts val="600"/>
              </a:spcAft>
              <a:buClr>
                <a:srgbClr val="A6A1E0"/>
              </a:buClr>
              <a:buFont typeface="幼圆" panose="02010509060101010101" pitchFamily="49" charset="-122"/>
              <a:buChar char=" "/>
              <a:defRPr>
                <a:solidFill>
                  <a:schemeClr val="tx1"/>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9pPr>
          </a:lstStyle>
          <a:p>
            <a:pPr algn="l" eaLnBrk="1" hangingPunct="1">
              <a:lnSpc>
                <a:spcPct val="100000"/>
              </a:lnSpc>
              <a:spcBef>
                <a:spcPct val="0"/>
              </a:spcBef>
              <a:buClrTx/>
              <a:buSzTx/>
              <a:buFontTx/>
              <a:buNone/>
            </a:pPr>
            <a:r>
              <a:rPr lang="en-US" altLang="zh-CN" sz="2800">
                <a:solidFill>
                  <a:schemeClr val="bg1"/>
                </a:solidFill>
                <a:latin typeface="Impact" panose="020B0806030902050204" pitchFamily="34" charset="0"/>
                <a:ea typeface="Malgun Gothic" panose="020B0503020000020004" pitchFamily="34" charset="-127"/>
              </a:rPr>
              <a:t>01</a:t>
            </a:r>
            <a:endParaRPr lang="zh-CN" altLang="en-US" sz="2800">
              <a:solidFill>
                <a:schemeClr val="bg1"/>
              </a:solidFill>
              <a:latin typeface="Impact" panose="020B0806030902050204" pitchFamily="34" charset="0"/>
              <a:ea typeface="Adobe Naskh Medium"/>
              <a:cs typeface="Adobe Naskh Medium"/>
            </a:endParaRPr>
          </a:p>
        </p:txBody>
      </p:sp>
      <p:sp>
        <p:nvSpPr>
          <p:cNvPr id="25610" name="矩形 31"/>
          <p:cNvSpPr>
            <a:spLocks noChangeArrowheads="1"/>
          </p:cNvSpPr>
          <p:nvPr/>
        </p:nvSpPr>
        <p:spPr bwMode="auto">
          <a:xfrm>
            <a:off x="3467100" y="4665663"/>
            <a:ext cx="5572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
              <a:lnSpc>
                <a:spcPct val="110000"/>
              </a:lnSpc>
              <a:spcBef>
                <a:spcPts val="600"/>
              </a:spcBef>
              <a:buClr>
                <a:schemeClr val="accent2"/>
              </a:buClr>
              <a:buSzPct val="60000"/>
              <a:buFont typeface="Wingdings 2" panose="05020102010507070707" pitchFamily="18" charset="2"/>
              <a:buChar char="÷"/>
              <a:defRPr sz="2400">
                <a:solidFill>
                  <a:schemeClr val="accent1"/>
                </a:solidFill>
                <a:latin typeface="微软雅黑" panose="020B0503020204020204" pitchFamily="34" charset="-122"/>
                <a:ea typeface="微软雅黑" panose="020B0503020204020204" pitchFamily="34" charset="-122"/>
              </a:defRPr>
            </a:lvl1pPr>
            <a:lvl2pPr marL="742950" indent="-285750">
              <a:lnSpc>
                <a:spcPct val="120000"/>
              </a:lnSpc>
              <a:spcAft>
                <a:spcPts val="600"/>
              </a:spcAft>
              <a:buClr>
                <a:srgbClr val="A6A1E0"/>
              </a:buClr>
              <a:buFont typeface="幼圆" panose="02010509060101010101" pitchFamily="49" charset="-122"/>
              <a:buChar char=" "/>
              <a:defRPr>
                <a:solidFill>
                  <a:schemeClr val="tx1"/>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9pPr>
          </a:lstStyle>
          <a:p>
            <a:pPr algn="l" eaLnBrk="1" hangingPunct="1">
              <a:lnSpc>
                <a:spcPct val="100000"/>
              </a:lnSpc>
              <a:spcBef>
                <a:spcPct val="0"/>
              </a:spcBef>
              <a:buClrTx/>
              <a:buSzTx/>
              <a:buFontTx/>
              <a:buNone/>
            </a:pPr>
            <a:r>
              <a:rPr lang="en-US" altLang="zh-CN" sz="2800">
                <a:solidFill>
                  <a:schemeClr val="bg1"/>
                </a:solidFill>
                <a:latin typeface="Impact" panose="020B0806030902050204" pitchFamily="34" charset="0"/>
                <a:ea typeface="Malgun Gothic" panose="020B0503020000020004" pitchFamily="34" charset="-127"/>
              </a:rPr>
              <a:t>04</a:t>
            </a:r>
            <a:endParaRPr lang="zh-CN" altLang="en-US" sz="2800">
              <a:solidFill>
                <a:schemeClr val="bg1"/>
              </a:solidFill>
              <a:latin typeface="Impact" panose="020B0806030902050204" pitchFamily="34" charset="0"/>
              <a:ea typeface="Adobe Naskh Medium"/>
              <a:cs typeface="Adobe Naskh Medium"/>
            </a:endParaRPr>
          </a:p>
        </p:txBody>
      </p:sp>
      <p:sp>
        <p:nvSpPr>
          <p:cNvPr id="32779" name="标题 54273"/>
          <p:cNvSpPr>
            <a:spLocks noGrp="1" noChangeArrowheads="1"/>
          </p:cNvSpPr>
          <p:nvPr/>
        </p:nvSpPr>
        <p:spPr bwMode="auto">
          <a:xfrm>
            <a:off x="112713" y="258763"/>
            <a:ext cx="8637587" cy="1143000"/>
          </a:xfrm>
          <a:prstGeom prst="rect">
            <a:avLst/>
          </a:prstGeom>
          <a:noFill/>
          <a:ln>
            <a:noFill/>
          </a:ln>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nSpc>
                <a:spcPct val="90000"/>
              </a:lnSpc>
              <a:defRPr/>
            </a:pPr>
            <a:r>
              <a:rPr lang="en-US" altLang="zh-CN" sz="4000" b="1" dirty="0" smtClean="0">
                <a:solidFill>
                  <a:srgbClr val="FF0000"/>
                </a:solidFill>
                <a:latin typeface="黑体" panose="02010609060101010101" pitchFamily="49" charset="-122"/>
                <a:ea typeface="黑体" panose="02010609060101010101" pitchFamily="49" charset="-122"/>
              </a:rPr>
              <a:t>4</a:t>
            </a:r>
            <a:r>
              <a:rPr lang="zh-CN" altLang="en-US" sz="4000" b="1" dirty="0" smtClean="0">
                <a:solidFill>
                  <a:srgbClr val="FF0000"/>
                </a:solidFill>
                <a:latin typeface="黑体" panose="02010609060101010101" pitchFamily="49" charset="-122"/>
                <a:ea typeface="黑体" panose="02010609060101010101" pitchFamily="49" charset="-122"/>
              </a:rPr>
              <a:t>、课程观：更加关注学生学习体验、动手实践及创新意识的培养</a:t>
            </a:r>
            <a:r>
              <a:rPr lang="zh-CN" altLang="en-US" sz="4000" b="1" dirty="0" smtClean="0">
                <a:solidFill>
                  <a:schemeClr val="accent1">
                    <a:lumMod val="75000"/>
                  </a:schemeClr>
                </a:solidFill>
                <a:latin typeface="黑体" panose="02010609060101010101" pitchFamily="49" charset="-122"/>
                <a:ea typeface="黑体" panose="02010609060101010101" pitchFamily="49" charset="-122"/>
              </a:rPr>
              <a:t/>
            </a:r>
            <a:br>
              <a:rPr lang="zh-CN" altLang="en-US" sz="4000" b="1" dirty="0" smtClean="0">
                <a:solidFill>
                  <a:schemeClr val="accent1">
                    <a:lumMod val="75000"/>
                  </a:schemeClr>
                </a:solidFill>
                <a:latin typeface="黑体" panose="02010609060101010101" pitchFamily="49" charset="-122"/>
                <a:ea typeface="黑体" panose="02010609060101010101" pitchFamily="49" charset="-122"/>
              </a:rPr>
            </a:br>
            <a:endParaRPr lang="zh-CN" altLang="en-US" sz="4000" b="1" dirty="0" smtClean="0">
              <a:solidFill>
                <a:schemeClr val="accent1">
                  <a:lumMod val="75000"/>
                </a:schemeClr>
              </a:solidFill>
              <a:latin typeface="黑体" panose="02010609060101010101" pitchFamily="49" charset="-122"/>
              <a:ea typeface="黑体" panose="02010609060101010101" pitchFamily="49" charset="-122"/>
            </a:endParaRPr>
          </a:p>
        </p:txBody>
      </p:sp>
      <p:pic>
        <p:nvPicPr>
          <p:cNvPr id="54326" name="图片 1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263" y="2008188"/>
            <a:ext cx="1090612" cy="145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27" name="图片 1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3838" y="2051050"/>
            <a:ext cx="1027112"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 name="矩形 110"/>
          <p:cNvSpPr/>
          <p:nvPr/>
        </p:nvSpPr>
        <p:spPr>
          <a:xfrm>
            <a:off x="-99452" y="3109913"/>
            <a:ext cx="3283977" cy="1315745"/>
          </a:xfrm>
          <a:prstGeom prst="rect">
            <a:avLst/>
          </a:prstGeom>
          <a:noFill/>
        </p:spPr>
        <p:txBody>
          <a:bodyPr wrap="none" lIns="68580" tIns="34290" rIns="68580" bIns="34290">
            <a:spAutoFit/>
          </a:bodyPr>
          <a:lstStyle/>
          <a:p>
            <a:pPr algn="ctr" fontAlgn="auto">
              <a:spcBef>
                <a:spcPts val="0"/>
              </a:spcBef>
              <a:spcAft>
                <a:spcPts val="0"/>
              </a:spcAft>
              <a:defRPr/>
            </a:pPr>
            <a:r>
              <a:rPr lang="zh-CN" altLang="zh-CN" sz="4050" spc="38" dirty="0">
                <a:ln w="9525" cmpd="sng">
                  <a:solidFill>
                    <a:schemeClr val="accent1"/>
                  </a:solidFill>
                  <a:prstDash val="solid"/>
                </a:ln>
                <a:solidFill>
                  <a:schemeClr val="accent1">
                    <a:lumMod val="75000"/>
                  </a:schemeClr>
                </a:solidFill>
                <a:effectLst>
                  <a:glow rad="38100">
                    <a:schemeClr val="accent1">
                      <a:alpha val="40000"/>
                    </a:schemeClr>
                  </a:glow>
                </a:effectLst>
                <a:latin typeface="微软雅黑" panose="020B0503020204020204" pitchFamily="34" charset="-122"/>
                <a:ea typeface="微软雅黑" panose="020B0503020204020204" pitchFamily="34" charset="-122"/>
              </a:rPr>
              <a:t>不同类型政府</a:t>
            </a:r>
            <a:endParaRPr lang="en-US" altLang="zh-CN" sz="4050" spc="38" dirty="0">
              <a:ln w="9525" cmpd="sng">
                <a:solidFill>
                  <a:schemeClr val="accent1"/>
                </a:solidFill>
                <a:prstDash val="solid"/>
              </a:ln>
              <a:solidFill>
                <a:schemeClr val="accent1">
                  <a:lumMod val="75000"/>
                </a:schemeClr>
              </a:solidFill>
              <a:effectLst>
                <a:glow rad="38100">
                  <a:schemeClr val="accent1">
                    <a:alpha val="40000"/>
                  </a:schemeClr>
                </a:glow>
              </a:effectLst>
              <a:latin typeface="微软雅黑" panose="020B0503020204020204" pitchFamily="34" charset="-122"/>
              <a:ea typeface="微软雅黑" panose="020B0503020204020204" pitchFamily="34" charset="-122"/>
            </a:endParaRPr>
          </a:p>
          <a:p>
            <a:pPr algn="ctr" fontAlgn="auto">
              <a:spcBef>
                <a:spcPts val="0"/>
              </a:spcBef>
              <a:spcAft>
                <a:spcPts val="0"/>
              </a:spcAft>
              <a:defRPr/>
            </a:pPr>
            <a:r>
              <a:rPr lang="zh-CN" altLang="en-US" sz="4050" spc="38" dirty="0">
                <a:ln w="9525" cmpd="sng">
                  <a:solidFill>
                    <a:schemeClr val="accent1"/>
                  </a:solidFill>
                  <a:prstDash val="solid"/>
                </a:ln>
                <a:solidFill>
                  <a:schemeClr val="accent1">
                    <a:lumMod val="75000"/>
                  </a:schemeClr>
                </a:solidFill>
                <a:effectLst>
                  <a:glow rad="38100">
                    <a:schemeClr val="accent1">
                      <a:alpha val="40000"/>
                    </a:schemeClr>
                  </a:glow>
                </a:effectLst>
                <a:latin typeface="微软雅黑" panose="020B0503020204020204" pitchFamily="34" charset="-122"/>
                <a:ea typeface="微软雅黑" panose="020B0503020204020204" pitchFamily="34" charset="-122"/>
              </a:rPr>
              <a:t>比较</a:t>
            </a:r>
          </a:p>
        </p:txBody>
      </p:sp>
      <p:grpSp>
        <p:nvGrpSpPr>
          <p:cNvPr id="5" name="组合 39"/>
          <p:cNvGrpSpPr>
            <a:grpSpLocks/>
          </p:cNvGrpSpPr>
          <p:nvPr/>
        </p:nvGrpSpPr>
        <p:grpSpPr bwMode="auto">
          <a:xfrm>
            <a:off x="2693988" y="1936750"/>
            <a:ext cx="1276350" cy="1797050"/>
            <a:chOff x="540904" y="1742611"/>
            <a:chExt cx="2641186" cy="2788127"/>
          </a:xfrm>
        </p:grpSpPr>
        <p:sp>
          <p:nvSpPr>
            <p:cNvPr id="41" name="八角星 40"/>
            <p:cNvSpPr/>
            <p:nvPr/>
          </p:nvSpPr>
          <p:spPr>
            <a:xfrm>
              <a:off x="1079972" y="2333733"/>
              <a:ext cx="1659048" cy="1660069"/>
            </a:xfrm>
            <a:prstGeom prst="star8">
              <a:avLst>
                <a:gd name="adj" fmla="val 46685"/>
              </a:avLst>
            </a:prstGeom>
            <a:ln>
              <a:solidFill>
                <a:srgbClr val="FFFF00"/>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sz="1200"/>
            </a:p>
          </p:txBody>
        </p:sp>
        <p:sp>
          <p:nvSpPr>
            <p:cNvPr id="42" name="KSO_Shape"/>
            <p:cNvSpPr/>
            <p:nvPr/>
          </p:nvSpPr>
          <p:spPr bwMode="auto">
            <a:xfrm>
              <a:off x="540904" y="2868207"/>
              <a:ext cx="423771" cy="536936"/>
            </a:xfrm>
            <a:custGeom>
              <a:avLst/>
              <a:gdLst>
                <a:gd name="T0" fmla="*/ 508479 w 1679575"/>
                <a:gd name="T1" fmla="*/ 933537 h 2125662"/>
                <a:gd name="T2" fmla="*/ 645344 w 1679575"/>
                <a:gd name="T3" fmla="*/ 1004349 h 2125662"/>
                <a:gd name="T4" fmla="*/ 637947 w 1679575"/>
                <a:gd name="T5" fmla="*/ 1045870 h 2125662"/>
                <a:gd name="T6" fmla="*/ 629410 w 1679575"/>
                <a:gd name="T7" fmla="*/ 1095637 h 2125662"/>
                <a:gd name="T8" fmla="*/ 645913 w 1679575"/>
                <a:gd name="T9" fmla="*/ 1148533 h 2125662"/>
                <a:gd name="T10" fmla="*/ 923628 w 1679575"/>
                <a:gd name="T11" fmla="*/ 1679766 h 2125662"/>
                <a:gd name="T12" fmla="*/ 886068 w 1679575"/>
                <a:gd name="T13" fmla="*/ 1137442 h 2125662"/>
                <a:gd name="T14" fmla="*/ 896597 w 1679575"/>
                <a:gd name="T15" fmla="*/ 1083408 h 2125662"/>
                <a:gd name="T16" fmla="*/ 885214 w 1679575"/>
                <a:gd name="T17" fmla="*/ 1039044 h 2125662"/>
                <a:gd name="T18" fmla="*/ 917083 w 1679575"/>
                <a:gd name="T19" fmla="*/ 999799 h 2125662"/>
                <a:gd name="T20" fmla="*/ 1048543 w 1679575"/>
                <a:gd name="T21" fmla="*/ 927280 h 2125662"/>
                <a:gd name="T22" fmla="*/ 1168905 w 1679575"/>
                <a:gd name="T23" fmla="*/ 933822 h 2125662"/>
                <a:gd name="T24" fmla="*/ 1257397 w 1679575"/>
                <a:gd name="T25" fmla="*/ 1021128 h 2125662"/>
                <a:gd name="T26" fmla="*/ 1333655 w 1679575"/>
                <a:gd name="T27" fmla="*/ 1118957 h 2125662"/>
                <a:gd name="T28" fmla="*/ 1397392 w 1679575"/>
                <a:gd name="T29" fmla="*/ 1227592 h 2125662"/>
                <a:gd name="T30" fmla="*/ 1446903 w 1679575"/>
                <a:gd name="T31" fmla="*/ 1349025 h 2125662"/>
                <a:gd name="T32" fmla="*/ 1482186 w 1679575"/>
                <a:gd name="T33" fmla="*/ 1483540 h 2125662"/>
                <a:gd name="T34" fmla="*/ 1501820 w 1679575"/>
                <a:gd name="T35" fmla="*/ 1632274 h 2125662"/>
                <a:gd name="T36" fmla="*/ 1439790 w 1679575"/>
                <a:gd name="T37" fmla="*/ 1742331 h 2125662"/>
                <a:gd name="T38" fmla="*/ 1242601 w 1679575"/>
                <a:gd name="T39" fmla="*/ 1826794 h 2125662"/>
                <a:gd name="T40" fmla="*/ 1035738 w 1679575"/>
                <a:gd name="T41" fmla="*/ 1881112 h 2125662"/>
                <a:gd name="T42" fmla="*/ 822331 w 1679575"/>
                <a:gd name="T43" fmla="*/ 1904432 h 2125662"/>
                <a:gd name="T44" fmla="*/ 596403 w 1679575"/>
                <a:gd name="T45" fmla="*/ 1894194 h 2125662"/>
                <a:gd name="T46" fmla="*/ 373036 w 1679575"/>
                <a:gd name="T47" fmla="*/ 1847838 h 2125662"/>
                <a:gd name="T48" fmla="*/ 159344 w 1679575"/>
                <a:gd name="T49" fmla="*/ 1766788 h 2125662"/>
                <a:gd name="T50" fmla="*/ 0 w 1679575"/>
                <a:gd name="T51" fmla="*/ 1676354 h 2125662"/>
                <a:gd name="T52" fmla="*/ 15365 w 1679575"/>
                <a:gd name="T53" fmla="*/ 1518519 h 2125662"/>
                <a:gd name="T54" fmla="*/ 47234 w 1679575"/>
                <a:gd name="T55" fmla="*/ 1376611 h 2125662"/>
                <a:gd name="T56" fmla="*/ 94468 w 1679575"/>
                <a:gd name="T57" fmla="*/ 1249206 h 2125662"/>
                <a:gd name="T58" fmla="*/ 155930 w 1679575"/>
                <a:gd name="T59" fmla="*/ 1135735 h 2125662"/>
                <a:gd name="T60" fmla="*/ 230765 w 1679575"/>
                <a:gd name="T61" fmla="*/ 1035348 h 2125662"/>
                <a:gd name="T62" fmla="*/ 317835 w 1679575"/>
                <a:gd name="T63" fmla="*/ 946334 h 2125662"/>
                <a:gd name="T64" fmla="*/ 427669 w 1679575"/>
                <a:gd name="T65" fmla="*/ 860449 h 2125662"/>
                <a:gd name="T66" fmla="*/ 831848 w 1679575"/>
                <a:gd name="T67" fmla="*/ 5125 h 2125662"/>
                <a:gd name="T68" fmla="*/ 927152 w 1679575"/>
                <a:gd name="T69" fmla="*/ 31035 h 2125662"/>
                <a:gd name="T70" fmla="*/ 1013353 w 1679575"/>
                <a:gd name="T71" fmla="*/ 76590 h 2125662"/>
                <a:gd name="T72" fmla="*/ 1087035 w 1679575"/>
                <a:gd name="T73" fmla="*/ 138945 h 2125662"/>
                <a:gd name="T74" fmla="*/ 1145356 w 1679575"/>
                <a:gd name="T75" fmla="*/ 215250 h 2125662"/>
                <a:gd name="T76" fmla="*/ 1186607 w 1679575"/>
                <a:gd name="T77" fmla="*/ 303514 h 2125662"/>
                <a:gd name="T78" fmla="*/ 1207944 w 1679575"/>
                <a:gd name="T79" fmla="*/ 401174 h 2125662"/>
                <a:gd name="T80" fmla="*/ 1205383 w 1679575"/>
                <a:gd name="T81" fmla="*/ 513924 h 2125662"/>
                <a:gd name="T82" fmla="*/ 1172382 w 1679575"/>
                <a:gd name="T83" fmla="*/ 626673 h 2125662"/>
                <a:gd name="T84" fmla="*/ 1112924 w 1679575"/>
                <a:gd name="T85" fmla="*/ 725187 h 2125662"/>
                <a:gd name="T86" fmla="*/ 1030706 w 1679575"/>
                <a:gd name="T87" fmla="*/ 804625 h 2125662"/>
                <a:gd name="T88" fmla="*/ 915204 w 1679575"/>
                <a:gd name="T89" fmla="*/ 867264 h 2125662"/>
                <a:gd name="T90" fmla="*/ 837253 w 1679575"/>
                <a:gd name="T91" fmla="*/ 887764 h 2125662"/>
                <a:gd name="T92" fmla="*/ 753044 w 1679575"/>
                <a:gd name="T93" fmla="*/ 893458 h 2125662"/>
                <a:gd name="T94" fmla="*/ 658879 w 1679575"/>
                <a:gd name="T95" fmla="*/ 881215 h 2125662"/>
                <a:gd name="T96" fmla="*/ 572394 w 1679575"/>
                <a:gd name="T97" fmla="*/ 850180 h 2125662"/>
                <a:gd name="T98" fmla="*/ 494728 w 1679575"/>
                <a:gd name="T99" fmla="*/ 802917 h 2125662"/>
                <a:gd name="T100" fmla="*/ 424459 w 1679575"/>
                <a:gd name="T101" fmla="*/ 736576 h 2125662"/>
                <a:gd name="T102" fmla="*/ 366992 w 1679575"/>
                <a:gd name="T103" fmla="*/ 651159 h 2125662"/>
                <a:gd name="T104" fmla="*/ 330578 w 1679575"/>
                <a:gd name="T105" fmla="*/ 553500 h 2125662"/>
                <a:gd name="T106" fmla="*/ 317206 w 1679575"/>
                <a:gd name="T107" fmla="*/ 446729 h 2125662"/>
                <a:gd name="T108" fmla="*/ 328586 w 1679575"/>
                <a:gd name="T109" fmla="*/ 345653 h 2125662"/>
                <a:gd name="T110" fmla="*/ 361587 w 1679575"/>
                <a:gd name="T111" fmla="*/ 253403 h 2125662"/>
                <a:gd name="T112" fmla="*/ 412795 w 1679575"/>
                <a:gd name="T113" fmla="*/ 171118 h 2125662"/>
                <a:gd name="T114" fmla="*/ 479934 w 1679575"/>
                <a:gd name="T115" fmla="*/ 101931 h 2125662"/>
                <a:gd name="T116" fmla="*/ 560729 w 1679575"/>
                <a:gd name="T117" fmla="*/ 48972 h 2125662"/>
                <a:gd name="T118" fmla="*/ 652620 w 1679575"/>
                <a:gd name="T119" fmla="*/ 13952 h 2125662"/>
                <a:gd name="T120" fmla="*/ 752191 w 1679575"/>
                <a:gd name="T121" fmla="*/ 0 h 21256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679575" h="2125662">
                  <a:moveTo>
                    <a:pt x="481421" y="957262"/>
                  </a:moveTo>
                  <a:lnTo>
                    <a:pt x="484914" y="961070"/>
                  </a:lnTo>
                  <a:lnTo>
                    <a:pt x="490948" y="968686"/>
                  </a:lnTo>
                  <a:lnTo>
                    <a:pt x="497299" y="975667"/>
                  </a:lnTo>
                  <a:lnTo>
                    <a:pt x="510319" y="990264"/>
                  </a:lnTo>
                  <a:lnTo>
                    <a:pt x="523657" y="1003909"/>
                  </a:lnTo>
                  <a:lnTo>
                    <a:pt x="537947" y="1017237"/>
                  </a:lnTo>
                  <a:lnTo>
                    <a:pt x="552237" y="1029613"/>
                  </a:lnTo>
                  <a:lnTo>
                    <a:pt x="567480" y="1041671"/>
                  </a:lnTo>
                  <a:lnTo>
                    <a:pt x="583040" y="1053095"/>
                  </a:lnTo>
                  <a:lnTo>
                    <a:pt x="598601" y="1063884"/>
                  </a:lnTo>
                  <a:lnTo>
                    <a:pt x="615114" y="1074039"/>
                  </a:lnTo>
                  <a:lnTo>
                    <a:pt x="631627" y="1083558"/>
                  </a:lnTo>
                  <a:lnTo>
                    <a:pt x="649093" y="1092126"/>
                  </a:lnTo>
                  <a:lnTo>
                    <a:pt x="666241" y="1100377"/>
                  </a:lnTo>
                  <a:lnTo>
                    <a:pt x="684025" y="1107993"/>
                  </a:lnTo>
                  <a:lnTo>
                    <a:pt x="701808" y="1114657"/>
                  </a:lnTo>
                  <a:lnTo>
                    <a:pt x="720226" y="1120686"/>
                  </a:lnTo>
                  <a:lnTo>
                    <a:pt x="738645" y="1125763"/>
                  </a:lnTo>
                  <a:lnTo>
                    <a:pt x="734517" y="1130840"/>
                  </a:lnTo>
                  <a:lnTo>
                    <a:pt x="730706" y="1135283"/>
                  </a:lnTo>
                  <a:lnTo>
                    <a:pt x="727213" y="1140043"/>
                  </a:lnTo>
                  <a:lnTo>
                    <a:pt x="723402" y="1145437"/>
                  </a:lnTo>
                  <a:lnTo>
                    <a:pt x="720544" y="1150515"/>
                  </a:lnTo>
                  <a:lnTo>
                    <a:pt x="717368" y="1155909"/>
                  </a:lnTo>
                  <a:lnTo>
                    <a:pt x="714510" y="1161304"/>
                  </a:lnTo>
                  <a:lnTo>
                    <a:pt x="711970" y="1167016"/>
                  </a:lnTo>
                  <a:lnTo>
                    <a:pt x="710064" y="1172410"/>
                  </a:lnTo>
                  <a:lnTo>
                    <a:pt x="708159" y="1178439"/>
                  </a:lnTo>
                  <a:lnTo>
                    <a:pt x="706254" y="1184151"/>
                  </a:lnTo>
                  <a:lnTo>
                    <a:pt x="704983" y="1190498"/>
                  </a:lnTo>
                  <a:lnTo>
                    <a:pt x="704031" y="1196210"/>
                  </a:lnTo>
                  <a:lnTo>
                    <a:pt x="702761" y="1202556"/>
                  </a:lnTo>
                  <a:lnTo>
                    <a:pt x="702443" y="1208903"/>
                  </a:lnTo>
                  <a:lnTo>
                    <a:pt x="702125" y="1215249"/>
                  </a:lnTo>
                  <a:lnTo>
                    <a:pt x="702443" y="1222548"/>
                  </a:lnTo>
                  <a:lnTo>
                    <a:pt x="703078" y="1229529"/>
                  </a:lnTo>
                  <a:lnTo>
                    <a:pt x="704348" y="1236510"/>
                  </a:lnTo>
                  <a:lnTo>
                    <a:pt x="705619" y="1243174"/>
                  </a:lnTo>
                  <a:lnTo>
                    <a:pt x="707206" y="1249838"/>
                  </a:lnTo>
                  <a:lnTo>
                    <a:pt x="709112" y="1256819"/>
                  </a:lnTo>
                  <a:lnTo>
                    <a:pt x="711652" y="1263166"/>
                  </a:lnTo>
                  <a:lnTo>
                    <a:pt x="714193" y="1269512"/>
                  </a:lnTo>
                  <a:lnTo>
                    <a:pt x="717686" y="1275542"/>
                  </a:lnTo>
                  <a:lnTo>
                    <a:pt x="720861" y="1281571"/>
                  </a:lnTo>
                  <a:lnTo>
                    <a:pt x="724355" y="1287283"/>
                  </a:lnTo>
                  <a:lnTo>
                    <a:pt x="728483" y="1292995"/>
                  </a:lnTo>
                  <a:lnTo>
                    <a:pt x="732611" y="1298389"/>
                  </a:lnTo>
                  <a:lnTo>
                    <a:pt x="737057" y="1303784"/>
                  </a:lnTo>
                  <a:lnTo>
                    <a:pt x="742138" y="1308861"/>
                  </a:lnTo>
                  <a:lnTo>
                    <a:pt x="746901" y="1313304"/>
                  </a:lnTo>
                  <a:lnTo>
                    <a:pt x="672275" y="1874339"/>
                  </a:lnTo>
                  <a:lnTo>
                    <a:pt x="854237" y="2050773"/>
                  </a:lnTo>
                  <a:lnTo>
                    <a:pt x="1030800" y="1874339"/>
                  </a:lnTo>
                  <a:lnTo>
                    <a:pt x="956173" y="1313304"/>
                  </a:lnTo>
                  <a:lnTo>
                    <a:pt x="961572" y="1308544"/>
                  </a:lnTo>
                  <a:lnTo>
                    <a:pt x="966018" y="1303466"/>
                  </a:lnTo>
                  <a:lnTo>
                    <a:pt x="970781" y="1298072"/>
                  </a:lnTo>
                  <a:lnTo>
                    <a:pt x="974910" y="1292995"/>
                  </a:lnTo>
                  <a:lnTo>
                    <a:pt x="978720" y="1286965"/>
                  </a:lnTo>
                  <a:lnTo>
                    <a:pt x="982531" y="1281571"/>
                  </a:lnTo>
                  <a:lnTo>
                    <a:pt x="986024" y="1275224"/>
                  </a:lnTo>
                  <a:lnTo>
                    <a:pt x="988882" y="1269195"/>
                  </a:lnTo>
                  <a:lnTo>
                    <a:pt x="991423" y="1262849"/>
                  </a:lnTo>
                  <a:lnTo>
                    <a:pt x="994281" y="1256502"/>
                  </a:lnTo>
                  <a:lnTo>
                    <a:pt x="996186" y="1249838"/>
                  </a:lnTo>
                  <a:lnTo>
                    <a:pt x="997774" y="1243174"/>
                  </a:lnTo>
                  <a:lnTo>
                    <a:pt x="999044" y="1236510"/>
                  </a:lnTo>
                  <a:lnTo>
                    <a:pt x="999997" y="1229212"/>
                  </a:lnTo>
                  <a:lnTo>
                    <a:pt x="1000632" y="1222548"/>
                  </a:lnTo>
                  <a:lnTo>
                    <a:pt x="1000632" y="1215249"/>
                  </a:lnTo>
                  <a:lnTo>
                    <a:pt x="1000632" y="1208903"/>
                  </a:lnTo>
                  <a:lnTo>
                    <a:pt x="1000314" y="1203191"/>
                  </a:lnTo>
                  <a:lnTo>
                    <a:pt x="999679" y="1197479"/>
                  </a:lnTo>
                  <a:lnTo>
                    <a:pt x="998727" y="1191767"/>
                  </a:lnTo>
                  <a:lnTo>
                    <a:pt x="997456" y="1186055"/>
                  </a:lnTo>
                  <a:lnTo>
                    <a:pt x="996186" y="1180661"/>
                  </a:lnTo>
                  <a:lnTo>
                    <a:pt x="994598" y="1175266"/>
                  </a:lnTo>
                  <a:lnTo>
                    <a:pt x="992375" y="1169872"/>
                  </a:lnTo>
                  <a:lnTo>
                    <a:pt x="990152" y="1164794"/>
                  </a:lnTo>
                  <a:lnTo>
                    <a:pt x="987929" y="1159400"/>
                  </a:lnTo>
                  <a:lnTo>
                    <a:pt x="985389" y="1154640"/>
                  </a:lnTo>
                  <a:lnTo>
                    <a:pt x="982849" y="1149563"/>
                  </a:lnTo>
                  <a:lnTo>
                    <a:pt x="979355" y="1144803"/>
                  </a:lnTo>
                  <a:lnTo>
                    <a:pt x="976497" y="1139725"/>
                  </a:lnTo>
                  <a:lnTo>
                    <a:pt x="973004" y="1135283"/>
                  </a:lnTo>
                  <a:lnTo>
                    <a:pt x="969829" y="1130840"/>
                  </a:lnTo>
                  <a:lnTo>
                    <a:pt x="987612" y="1126398"/>
                  </a:lnTo>
                  <a:lnTo>
                    <a:pt x="1005713" y="1121320"/>
                  </a:lnTo>
                  <a:lnTo>
                    <a:pt x="1023496" y="1115609"/>
                  </a:lnTo>
                  <a:lnTo>
                    <a:pt x="1041280" y="1109262"/>
                  </a:lnTo>
                  <a:lnTo>
                    <a:pt x="1058428" y="1101963"/>
                  </a:lnTo>
                  <a:lnTo>
                    <a:pt x="1075576" y="1094665"/>
                  </a:lnTo>
                  <a:lnTo>
                    <a:pt x="1092089" y="1086097"/>
                  </a:lnTo>
                  <a:lnTo>
                    <a:pt x="1108602" y="1076895"/>
                  </a:lnTo>
                  <a:lnTo>
                    <a:pt x="1124480" y="1067375"/>
                  </a:lnTo>
                  <a:lnTo>
                    <a:pt x="1140041" y="1056903"/>
                  </a:lnTo>
                  <a:lnTo>
                    <a:pt x="1155601" y="1046114"/>
                  </a:lnTo>
                  <a:lnTo>
                    <a:pt x="1170209" y="1034690"/>
                  </a:lnTo>
                  <a:lnTo>
                    <a:pt x="1184817" y="1022632"/>
                  </a:lnTo>
                  <a:lnTo>
                    <a:pt x="1198472" y="1009938"/>
                  </a:lnTo>
                  <a:lnTo>
                    <a:pt x="1211809" y="996928"/>
                  </a:lnTo>
                  <a:lnTo>
                    <a:pt x="1225147" y="983283"/>
                  </a:lnTo>
                  <a:lnTo>
                    <a:pt x="1228640" y="979792"/>
                  </a:lnTo>
                  <a:lnTo>
                    <a:pt x="1232451" y="982966"/>
                  </a:lnTo>
                  <a:lnTo>
                    <a:pt x="1257220" y="1002005"/>
                  </a:lnTo>
                  <a:lnTo>
                    <a:pt x="1281037" y="1021680"/>
                  </a:lnTo>
                  <a:lnTo>
                    <a:pt x="1304537" y="1041989"/>
                  </a:lnTo>
                  <a:lnTo>
                    <a:pt x="1316604" y="1052143"/>
                  </a:lnTo>
                  <a:lnTo>
                    <a:pt x="1327719" y="1062615"/>
                  </a:lnTo>
                  <a:lnTo>
                    <a:pt x="1338833" y="1073404"/>
                  </a:lnTo>
                  <a:lnTo>
                    <a:pt x="1349948" y="1084193"/>
                  </a:lnTo>
                  <a:lnTo>
                    <a:pt x="1361062" y="1094982"/>
                  </a:lnTo>
                  <a:lnTo>
                    <a:pt x="1371860" y="1105771"/>
                  </a:lnTo>
                  <a:lnTo>
                    <a:pt x="1382339" y="1116561"/>
                  </a:lnTo>
                  <a:lnTo>
                    <a:pt x="1392818" y="1127984"/>
                  </a:lnTo>
                  <a:lnTo>
                    <a:pt x="1403298" y="1139408"/>
                  </a:lnTo>
                  <a:lnTo>
                    <a:pt x="1413460" y="1150832"/>
                  </a:lnTo>
                  <a:lnTo>
                    <a:pt x="1423304" y="1162573"/>
                  </a:lnTo>
                  <a:lnTo>
                    <a:pt x="1433149" y="1174314"/>
                  </a:lnTo>
                  <a:lnTo>
                    <a:pt x="1442675" y="1186373"/>
                  </a:lnTo>
                  <a:lnTo>
                    <a:pt x="1452202" y="1198748"/>
                  </a:lnTo>
                  <a:lnTo>
                    <a:pt x="1461411" y="1210807"/>
                  </a:lnTo>
                  <a:lnTo>
                    <a:pt x="1470621" y="1223183"/>
                  </a:lnTo>
                  <a:lnTo>
                    <a:pt x="1479830" y="1235876"/>
                  </a:lnTo>
                  <a:lnTo>
                    <a:pt x="1488404" y="1248569"/>
                  </a:lnTo>
                  <a:lnTo>
                    <a:pt x="1496978" y="1261262"/>
                  </a:lnTo>
                  <a:lnTo>
                    <a:pt x="1505552" y="1274272"/>
                  </a:lnTo>
                  <a:lnTo>
                    <a:pt x="1513809" y="1287600"/>
                  </a:lnTo>
                  <a:lnTo>
                    <a:pt x="1521748" y="1300611"/>
                  </a:lnTo>
                  <a:lnTo>
                    <a:pt x="1529687" y="1314573"/>
                  </a:lnTo>
                  <a:lnTo>
                    <a:pt x="1537308" y="1328218"/>
                  </a:lnTo>
                  <a:lnTo>
                    <a:pt x="1544930" y="1341863"/>
                  </a:lnTo>
                  <a:lnTo>
                    <a:pt x="1552234" y="1355826"/>
                  </a:lnTo>
                  <a:lnTo>
                    <a:pt x="1559537" y="1369788"/>
                  </a:lnTo>
                  <a:lnTo>
                    <a:pt x="1566206" y="1384385"/>
                  </a:lnTo>
                  <a:lnTo>
                    <a:pt x="1573193" y="1398982"/>
                  </a:lnTo>
                  <a:lnTo>
                    <a:pt x="1579544" y="1413579"/>
                  </a:lnTo>
                  <a:lnTo>
                    <a:pt x="1586213" y="1428176"/>
                  </a:lnTo>
                  <a:lnTo>
                    <a:pt x="1592246" y="1443725"/>
                  </a:lnTo>
                  <a:lnTo>
                    <a:pt x="1598280" y="1458640"/>
                  </a:lnTo>
                  <a:lnTo>
                    <a:pt x="1603996" y="1473871"/>
                  </a:lnTo>
                  <a:lnTo>
                    <a:pt x="1609712" y="1489738"/>
                  </a:lnTo>
                  <a:lnTo>
                    <a:pt x="1614793" y="1505287"/>
                  </a:lnTo>
                  <a:lnTo>
                    <a:pt x="1620191" y="1521153"/>
                  </a:lnTo>
                  <a:lnTo>
                    <a:pt x="1624955" y="1537337"/>
                  </a:lnTo>
                  <a:lnTo>
                    <a:pt x="1630036" y="1553521"/>
                  </a:lnTo>
                  <a:lnTo>
                    <a:pt x="1634482" y="1570339"/>
                  </a:lnTo>
                  <a:lnTo>
                    <a:pt x="1638610" y="1586840"/>
                  </a:lnTo>
                  <a:lnTo>
                    <a:pt x="1643056" y="1603976"/>
                  </a:lnTo>
                  <a:lnTo>
                    <a:pt x="1646867" y="1620794"/>
                  </a:lnTo>
                  <a:lnTo>
                    <a:pt x="1650677" y="1637930"/>
                  </a:lnTo>
                  <a:lnTo>
                    <a:pt x="1654170" y="1655383"/>
                  </a:lnTo>
                  <a:lnTo>
                    <a:pt x="1657664" y="1673153"/>
                  </a:lnTo>
                  <a:lnTo>
                    <a:pt x="1660522" y="1690923"/>
                  </a:lnTo>
                  <a:lnTo>
                    <a:pt x="1663697" y="1709011"/>
                  </a:lnTo>
                  <a:lnTo>
                    <a:pt x="1666238" y="1727099"/>
                  </a:lnTo>
                  <a:lnTo>
                    <a:pt x="1668461" y="1745821"/>
                  </a:lnTo>
                  <a:lnTo>
                    <a:pt x="1670684" y="1764226"/>
                  </a:lnTo>
                  <a:lnTo>
                    <a:pt x="1672589" y="1783266"/>
                  </a:lnTo>
                  <a:lnTo>
                    <a:pt x="1674177" y="1802305"/>
                  </a:lnTo>
                  <a:lnTo>
                    <a:pt x="1676082" y="1821345"/>
                  </a:lnTo>
                  <a:lnTo>
                    <a:pt x="1677352" y="1841019"/>
                  </a:lnTo>
                  <a:lnTo>
                    <a:pt x="1678305" y="1860694"/>
                  </a:lnTo>
                  <a:lnTo>
                    <a:pt x="1679258" y="1880368"/>
                  </a:lnTo>
                  <a:lnTo>
                    <a:pt x="1679575" y="1900677"/>
                  </a:lnTo>
                  <a:lnTo>
                    <a:pt x="1679575" y="1903850"/>
                  </a:lnTo>
                  <a:lnTo>
                    <a:pt x="1677035" y="1905437"/>
                  </a:lnTo>
                  <a:lnTo>
                    <a:pt x="1653853" y="1918765"/>
                  </a:lnTo>
                  <a:lnTo>
                    <a:pt x="1630353" y="1931775"/>
                  </a:lnTo>
                  <a:lnTo>
                    <a:pt x="1606854" y="1944151"/>
                  </a:lnTo>
                  <a:lnTo>
                    <a:pt x="1583037" y="1956209"/>
                  </a:lnTo>
                  <a:lnTo>
                    <a:pt x="1558902" y="1967950"/>
                  </a:lnTo>
                  <a:lnTo>
                    <a:pt x="1534768" y="1979374"/>
                  </a:lnTo>
                  <a:lnTo>
                    <a:pt x="1510316" y="1990163"/>
                  </a:lnTo>
                  <a:lnTo>
                    <a:pt x="1485864" y="2000635"/>
                  </a:lnTo>
                  <a:lnTo>
                    <a:pt x="1461411" y="2010790"/>
                  </a:lnTo>
                  <a:lnTo>
                    <a:pt x="1436642" y="2020627"/>
                  </a:lnTo>
                  <a:lnTo>
                    <a:pt x="1411872" y="2029512"/>
                  </a:lnTo>
                  <a:lnTo>
                    <a:pt x="1386785" y="2038397"/>
                  </a:lnTo>
                  <a:lnTo>
                    <a:pt x="1361380" y="2046965"/>
                  </a:lnTo>
                  <a:lnTo>
                    <a:pt x="1335975" y="2054581"/>
                  </a:lnTo>
                  <a:lnTo>
                    <a:pt x="1310570" y="2062514"/>
                  </a:lnTo>
                  <a:lnTo>
                    <a:pt x="1285166" y="2069495"/>
                  </a:lnTo>
                  <a:lnTo>
                    <a:pt x="1259443" y="2076159"/>
                  </a:lnTo>
                  <a:lnTo>
                    <a:pt x="1233403" y="2082506"/>
                  </a:lnTo>
                  <a:lnTo>
                    <a:pt x="1207681" y="2088535"/>
                  </a:lnTo>
                  <a:lnTo>
                    <a:pt x="1181959" y="2093929"/>
                  </a:lnTo>
                  <a:lnTo>
                    <a:pt x="1155919" y="2099007"/>
                  </a:lnTo>
                  <a:lnTo>
                    <a:pt x="1129561" y="2103767"/>
                  </a:lnTo>
                  <a:lnTo>
                    <a:pt x="1103204" y="2107892"/>
                  </a:lnTo>
                  <a:lnTo>
                    <a:pt x="1077164" y="2111382"/>
                  </a:lnTo>
                  <a:lnTo>
                    <a:pt x="1050806" y="2114873"/>
                  </a:lnTo>
                  <a:lnTo>
                    <a:pt x="1024131" y="2117729"/>
                  </a:lnTo>
                  <a:lnTo>
                    <a:pt x="997774" y="2119950"/>
                  </a:lnTo>
                  <a:lnTo>
                    <a:pt x="971099" y="2121854"/>
                  </a:lnTo>
                  <a:lnTo>
                    <a:pt x="944424" y="2123441"/>
                  </a:lnTo>
                  <a:lnTo>
                    <a:pt x="917749" y="2125028"/>
                  </a:lnTo>
                  <a:lnTo>
                    <a:pt x="891074" y="2125662"/>
                  </a:lnTo>
                  <a:lnTo>
                    <a:pt x="864399" y="2125662"/>
                  </a:lnTo>
                  <a:lnTo>
                    <a:pt x="835818" y="2125662"/>
                  </a:lnTo>
                  <a:lnTo>
                    <a:pt x="807238" y="2124710"/>
                  </a:lnTo>
                  <a:lnTo>
                    <a:pt x="778657" y="2123124"/>
                  </a:lnTo>
                  <a:lnTo>
                    <a:pt x="750395" y="2121537"/>
                  </a:lnTo>
                  <a:lnTo>
                    <a:pt x="722132" y="2119316"/>
                  </a:lnTo>
                  <a:lnTo>
                    <a:pt x="693869" y="2116777"/>
                  </a:lnTo>
                  <a:lnTo>
                    <a:pt x="665606" y="2113604"/>
                  </a:lnTo>
                  <a:lnTo>
                    <a:pt x="637661" y="2109478"/>
                  </a:lnTo>
                  <a:lnTo>
                    <a:pt x="609398" y="2105353"/>
                  </a:lnTo>
                  <a:lnTo>
                    <a:pt x="581453" y="2100593"/>
                  </a:lnTo>
                  <a:lnTo>
                    <a:pt x="553825" y="2095199"/>
                  </a:lnTo>
                  <a:lnTo>
                    <a:pt x="525880" y="2089487"/>
                  </a:lnTo>
                  <a:lnTo>
                    <a:pt x="498252" y="2083458"/>
                  </a:lnTo>
                  <a:lnTo>
                    <a:pt x="470624" y="2076476"/>
                  </a:lnTo>
                  <a:lnTo>
                    <a:pt x="443314" y="2069495"/>
                  </a:lnTo>
                  <a:lnTo>
                    <a:pt x="416321" y="2061879"/>
                  </a:lnTo>
                  <a:lnTo>
                    <a:pt x="389011" y="2053629"/>
                  </a:lnTo>
                  <a:lnTo>
                    <a:pt x="362019" y="2045378"/>
                  </a:lnTo>
                  <a:lnTo>
                    <a:pt x="335343" y="2036176"/>
                  </a:lnTo>
                  <a:lnTo>
                    <a:pt x="308668" y="2026656"/>
                  </a:lnTo>
                  <a:lnTo>
                    <a:pt x="282311" y="2016502"/>
                  </a:lnTo>
                  <a:lnTo>
                    <a:pt x="255953" y="2006030"/>
                  </a:lnTo>
                  <a:lnTo>
                    <a:pt x="229913" y="1994923"/>
                  </a:lnTo>
                  <a:lnTo>
                    <a:pt x="203556" y="1983499"/>
                  </a:lnTo>
                  <a:lnTo>
                    <a:pt x="177833" y="1971441"/>
                  </a:lnTo>
                  <a:lnTo>
                    <a:pt x="152429" y="1959065"/>
                  </a:lnTo>
                  <a:lnTo>
                    <a:pt x="127024" y="1946372"/>
                  </a:lnTo>
                  <a:lnTo>
                    <a:pt x="101619" y="1933044"/>
                  </a:lnTo>
                  <a:lnTo>
                    <a:pt x="76532" y="1919399"/>
                  </a:lnTo>
                  <a:lnTo>
                    <a:pt x="51762" y="1905437"/>
                  </a:lnTo>
                  <a:lnTo>
                    <a:pt x="27310" y="1890523"/>
                  </a:lnTo>
                  <a:lnTo>
                    <a:pt x="2858" y="1875291"/>
                  </a:lnTo>
                  <a:lnTo>
                    <a:pt x="0" y="1888301"/>
                  </a:lnTo>
                  <a:lnTo>
                    <a:pt x="0" y="1870531"/>
                  </a:lnTo>
                  <a:lnTo>
                    <a:pt x="952" y="1850222"/>
                  </a:lnTo>
                  <a:lnTo>
                    <a:pt x="2223" y="1829913"/>
                  </a:lnTo>
                  <a:lnTo>
                    <a:pt x="3493" y="1809604"/>
                  </a:lnTo>
                  <a:lnTo>
                    <a:pt x="5398" y="1790247"/>
                  </a:lnTo>
                  <a:lnTo>
                    <a:pt x="6986" y="1770573"/>
                  </a:lnTo>
                  <a:lnTo>
                    <a:pt x="9209" y="1750898"/>
                  </a:lnTo>
                  <a:lnTo>
                    <a:pt x="11749" y="1732176"/>
                  </a:lnTo>
                  <a:lnTo>
                    <a:pt x="14290" y="1713136"/>
                  </a:lnTo>
                  <a:lnTo>
                    <a:pt x="17148" y="1694414"/>
                  </a:lnTo>
                  <a:lnTo>
                    <a:pt x="20006" y="1676009"/>
                  </a:lnTo>
                  <a:lnTo>
                    <a:pt x="23499" y="1657604"/>
                  </a:lnTo>
                  <a:lnTo>
                    <a:pt x="26992" y="1639834"/>
                  </a:lnTo>
                  <a:lnTo>
                    <a:pt x="30486" y="1621746"/>
                  </a:lnTo>
                  <a:lnTo>
                    <a:pt x="34931" y="1604293"/>
                  </a:lnTo>
                  <a:lnTo>
                    <a:pt x="38742" y="1586840"/>
                  </a:lnTo>
                  <a:lnTo>
                    <a:pt x="43188" y="1569704"/>
                  </a:lnTo>
                  <a:lnTo>
                    <a:pt x="47951" y="1552569"/>
                  </a:lnTo>
                  <a:lnTo>
                    <a:pt x="52715" y="1536068"/>
                  </a:lnTo>
                  <a:lnTo>
                    <a:pt x="57796" y="1519249"/>
                  </a:lnTo>
                  <a:lnTo>
                    <a:pt x="62877" y="1503066"/>
                  </a:lnTo>
                  <a:lnTo>
                    <a:pt x="68593" y="1486564"/>
                  </a:lnTo>
                  <a:lnTo>
                    <a:pt x="73991" y="1470698"/>
                  </a:lnTo>
                  <a:lnTo>
                    <a:pt x="80025" y="1455149"/>
                  </a:lnTo>
                  <a:lnTo>
                    <a:pt x="86059" y="1439283"/>
                  </a:lnTo>
                  <a:lnTo>
                    <a:pt x="92410" y="1424051"/>
                  </a:lnTo>
                  <a:lnTo>
                    <a:pt x="98761" y="1409137"/>
                  </a:lnTo>
                  <a:lnTo>
                    <a:pt x="105430" y="1393905"/>
                  </a:lnTo>
                  <a:lnTo>
                    <a:pt x="112098" y="1378990"/>
                  </a:lnTo>
                  <a:lnTo>
                    <a:pt x="119402" y="1364393"/>
                  </a:lnTo>
                  <a:lnTo>
                    <a:pt x="126706" y="1350114"/>
                  </a:lnTo>
                  <a:lnTo>
                    <a:pt x="134010" y="1335834"/>
                  </a:lnTo>
                  <a:lnTo>
                    <a:pt x="141632" y="1321871"/>
                  </a:lnTo>
                  <a:lnTo>
                    <a:pt x="149571" y="1307909"/>
                  </a:lnTo>
                  <a:lnTo>
                    <a:pt x="157510" y="1294264"/>
                  </a:lnTo>
                  <a:lnTo>
                    <a:pt x="165766" y="1280936"/>
                  </a:lnTo>
                  <a:lnTo>
                    <a:pt x="174023" y="1267291"/>
                  </a:lnTo>
                  <a:lnTo>
                    <a:pt x="182597" y="1253963"/>
                  </a:lnTo>
                  <a:lnTo>
                    <a:pt x="191171" y="1241270"/>
                  </a:lnTo>
                  <a:lnTo>
                    <a:pt x="200380" y="1228260"/>
                  </a:lnTo>
                  <a:lnTo>
                    <a:pt x="209589" y="1215884"/>
                  </a:lnTo>
                  <a:lnTo>
                    <a:pt x="218799" y="1203191"/>
                  </a:lnTo>
                  <a:lnTo>
                    <a:pt x="228008" y="1191133"/>
                  </a:lnTo>
                  <a:lnTo>
                    <a:pt x="237852" y="1178757"/>
                  </a:lnTo>
                  <a:lnTo>
                    <a:pt x="247697" y="1167016"/>
                  </a:lnTo>
                  <a:lnTo>
                    <a:pt x="257541" y="1155275"/>
                  </a:lnTo>
                  <a:lnTo>
                    <a:pt x="267703" y="1143533"/>
                  </a:lnTo>
                  <a:lnTo>
                    <a:pt x="278182" y="1132110"/>
                  </a:lnTo>
                  <a:lnTo>
                    <a:pt x="288662" y="1120686"/>
                  </a:lnTo>
                  <a:lnTo>
                    <a:pt x="298824" y="1109579"/>
                  </a:lnTo>
                  <a:lnTo>
                    <a:pt x="309938" y="1098473"/>
                  </a:lnTo>
                  <a:lnTo>
                    <a:pt x="320735" y="1087684"/>
                  </a:lnTo>
                  <a:lnTo>
                    <a:pt x="331850" y="1076895"/>
                  </a:lnTo>
                  <a:lnTo>
                    <a:pt x="343282" y="1066423"/>
                  </a:lnTo>
                  <a:lnTo>
                    <a:pt x="354715" y="1055951"/>
                  </a:lnTo>
                  <a:lnTo>
                    <a:pt x="366147" y="1045797"/>
                  </a:lnTo>
                  <a:lnTo>
                    <a:pt x="377897" y="1035642"/>
                  </a:lnTo>
                  <a:lnTo>
                    <a:pt x="389964" y="1025805"/>
                  </a:lnTo>
                  <a:lnTo>
                    <a:pt x="401714" y="1015968"/>
                  </a:lnTo>
                  <a:lnTo>
                    <a:pt x="414099" y="1006448"/>
                  </a:lnTo>
                  <a:lnTo>
                    <a:pt x="426801" y="996928"/>
                  </a:lnTo>
                  <a:lnTo>
                    <a:pt x="439186" y="987408"/>
                  </a:lnTo>
                  <a:lnTo>
                    <a:pt x="451571" y="977888"/>
                  </a:lnTo>
                  <a:lnTo>
                    <a:pt x="477293" y="960118"/>
                  </a:lnTo>
                  <a:lnTo>
                    <a:pt x="481421" y="957262"/>
                  </a:lnTo>
                  <a:close/>
                  <a:moveTo>
                    <a:pt x="839471" y="0"/>
                  </a:moveTo>
                  <a:lnTo>
                    <a:pt x="852171" y="0"/>
                  </a:lnTo>
                  <a:lnTo>
                    <a:pt x="865506" y="0"/>
                  </a:lnTo>
                  <a:lnTo>
                    <a:pt x="878206" y="636"/>
                  </a:lnTo>
                  <a:lnTo>
                    <a:pt x="890906" y="1271"/>
                  </a:lnTo>
                  <a:lnTo>
                    <a:pt x="903288" y="2542"/>
                  </a:lnTo>
                  <a:lnTo>
                    <a:pt x="915988" y="3813"/>
                  </a:lnTo>
                  <a:lnTo>
                    <a:pt x="928371" y="5719"/>
                  </a:lnTo>
                  <a:lnTo>
                    <a:pt x="940436" y="7943"/>
                  </a:lnTo>
                  <a:lnTo>
                    <a:pt x="952818" y="10167"/>
                  </a:lnTo>
                  <a:lnTo>
                    <a:pt x="964883" y="12708"/>
                  </a:lnTo>
                  <a:lnTo>
                    <a:pt x="976631" y="15568"/>
                  </a:lnTo>
                  <a:lnTo>
                    <a:pt x="988696" y="19062"/>
                  </a:lnTo>
                  <a:lnTo>
                    <a:pt x="1000443" y="22239"/>
                  </a:lnTo>
                  <a:lnTo>
                    <a:pt x="1011873" y="26052"/>
                  </a:lnTo>
                  <a:lnTo>
                    <a:pt x="1023621" y="30182"/>
                  </a:lnTo>
                  <a:lnTo>
                    <a:pt x="1034733" y="34630"/>
                  </a:lnTo>
                  <a:lnTo>
                    <a:pt x="1046163" y="39395"/>
                  </a:lnTo>
                  <a:lnTo>
                    <a:pt x="1057276" y="44161"/>
                  </a:lnTo>
                  <a:lnTo>
                    <a:pt x="1068388" y="48926"/>
                  </a:lnTo>
                  <a:lnTo>
                    <a:pt x="1079183" y="54645"/>
                  </a:lnTo>
                  <a:lnTo>
                    <a:pt x="1089661" y="60046"/>
                  </a:lnTo>
                  <a:lnTo>
                    <a:pt x="1100456" y="66082"/>
                  </a:lnTo>
                  <a:lnTo>
                    <a:pt x="1110616" y="72119"/>
                  </a:lnTo>
                  <a:lnTo>
                    <a:pt x="1120776" y="78790"/>
                  </a:lnTo>
                  <a:lnTo>
                    <a:pt x="1130936" y="85462"/>
                  </a:lnTo>
                  <a:lnTo>
                    <a:pt x="1140461" y="92134"/>
                  </a:lnTo>
                  <a:lnTo>
                    <a:pt x="1150303" y="99123"/>
                  </a:lnTo>
                  <a:lnTo>
                    <a:pt x="1159828" y="106430"/>
                  </a:lnTo>
                  <a:lnTo>
                    <a:pt x="1169353" y="114055"/>
                  </a:lnTo>
                  <a:lnTo>
                    <a:pt x="1178561" y="121680"/>
                  </a:lnTo>
                  <a:lnTo>
                    <a:pt x="1187133" y="129623"/>
                  </a:lnTo>
                  <a:lnTo>
                    <a:pt x="1196023" y="137883"/>
                  </a:lnTo>
                  <a:lnTo>
                    <a:pt x="1204596" y="146143"/>
                  </a:lnTo>
                  <a:lnTo>
                    <a:pt x="1213168" y="155039"/>
                  </a:lnTo>
                  <a:lnTo>
                    <a:pt x="1221106" y="163299"/>
                  </a:lnTo>
                  <a:lnTo>
                    <a:pt x="1229043" y="172513"/>
                  </a:lnTo>
                  <a:lnTo>
                    <a:pt x="1236981" y="181726"/>
                  </a:lnTo>
                  <a:lnTo>
                    <a:pt x="1244283" y="190939"/>
                  </a:lnTo>
                  <a:lnTo>
                    <a:pt x="1251586" y="200153"/>
                  </a:lnTo>
                  <a:lnTo>
                    <a:pt x="1258888" y="210001"/>
                  </a:lnTo>
                  <a:lnTo>
                    <a:pt x="1265556" y="219850"/>
                  </a:lnTo>
                  <a:lnTo>
                    <a:pt x="1272223" y="230017"/>
                  </a:lnTo>
                  <a:lnTo>
                    <a:pt x="1278256" y="240183"/>
                  </a:lnTo>
                  <a:lnTo>
                    <a:pt x="1284606" y="250667"/>
                  </a:lnTo>
                  <a:lnTo>
                    <a:pt x="1290321" y="261151"/>
                  </a:lnTo>
                  <a:lnTo>
                    <a:pt x="1296353" y="271953"/>
                  </a:lnTo>
                  <a:lnTo>
                    <a:pt x="1301433" y="282755"/>
                  </a:lnTo>
                  <a:lnTo>
                    <a:pt x="1306831" y="293239"/>
                  </a:lnTo>
                  <a:lnTo>
                    <a:pt x="1311593" y="304359"/>
                  </a:lnTo>
                  <a:lnTo>
                    <a:pt x="1316356" y="315796"/>
                  </a:lnTo>
                  <a:lnTo>
                    <a:pt x="1320483" y="327234"/>
                  </a:lnTo>
                  <a:lnTo>
                    <a:pt x="1324293" y="338671"/>
                  </a:lnTo>
                  <a:lnTo>
                    <a:pt x="1328421" y="350426"/>
                  </a:lnTo>
                  <a:lnTo>
                    <a:pt x="1331913" y="362181"/>
                  </a:lnTo>
                  <a:lnTo>
                    <a:pt x="1335088" y="373936"/>
                  </a:lnTo>
                  <a:lnTo>
                    <a:pt x="1337946" y="386009"/>
                  </a:lnTo>
                  <a:lnTo>
                    <a:pt x="1340803" y="398081"/>
                  </a:lnTo>
                  <a:lnTo>
                    <a:pt x="1343026" y="410472"/>
                  </a:lnTo>
                  <a:lnTo>
                    <a:pt x="1344931" y="422862"/>
                  </a:lnTo>
                  <a:lnTo>
                    <a:pt x="1346518" y="435252"/>
                  </a:lnTo>
                  <a:lnTo>
                    <a:pt x="1348106" y="447643"/>
                  </a:lnTo>
                  <a:lnTo>
                    <a:pt x="1349058" y="460033"/>
                  </a:lnTo>
                  <a:lnTo>
                    <a:pt x="1350011" y="472741"/>
                  </a:lnTo>
                  <a:lnTo>
                    <a:pt x="1350646" y="485449"/>
                  </a:lnTo>
                  <a:lnTo>
                    <a:pt x="1350963" y="498475"/>
                  </a:lnTo>
                  <a:lnTo>
                    <a:pt x="1350646" y="513407"/>
                  </a:lnTo>
                  <a:lnTo>
                    <a:pt x="1349693" y="528975"/>
                  </a:lnTo>
                  <a:lnTo>
                    <a:pt x="1348423" y="543907"/>
                  </a:lnTo>
                  <a:lnTo>
                    <a:pt x="1347153" y="558521"/>
                  </a:lnTo>
                  <a:lnTo>
                    <a:pt x="1345248" y="573453"/>
                  </a:lnTo>
                  <a:lnTo>
                    <a:pt x="1342708" y="588067"/>
                  </a:lnTo>
                  <a:lnTo>
                    <a:pt x="1339851" y="602682"/>
                  </a:lnTo>
                  <a:lnTo>
                    <a:pt x="1336358" y="616660"/>
                  </a:lnTo>
                  <a:lnTo>
                    <a:pt x="1332866" y="631275"/>
                  </a:lnTo>
                  <a:lnTo>
                    <a:pt x="1328738" y="645254"/>
                  </a:lnTo>
                  <a:lnTo>
                    <a:pt x="1324293" y="658915"/>
                  </a:lnTo>
                  <a:lnTo>
                    <a:pt x="1319531" y="672576"/>
                  </a:lnTo>
                  <a:lnTo>
                    <a:pt x="1314133" y="685920"/>
                  </a:lnTo>
                  <a:lnTo>
                    <a:pt x="1308418" y="699263"/>
                  </a:lnTo>
                  <a:lnTo>
                    <a:pt x="1302386" y="712607"/>
                  </a:lnTo>
                  <a:lnTo>
                    <a:pt x="1296353" y="725315"/>
                  </a:lnTo>
                  <a:lnTo>
                    <a:pt x="1289368" y="738023"/>
                  </a:lnTo>
                  <a:lnTo>
                    <a:pt x="1282383" y="750413"/>
                  </a:lnTo>
                  <a:lnTo>
                    <a:pt x="1275081" y="762486"/>
                  </a:lnTo>
                  <a:lnTo>
                    <a:pt x="1267143" y="774559"/>
                  </a:lnTo>
                  <a:lnTo>
                    <a:pt x="1259206" y="786313"/>
                  </a:lnTo>
                  <a:lnTo>
                    <a:pt x="1250633" y="797751"/>
                  </a:lnTo>
                  <a:lnTo>
                    <a:pt x="1242061" y="809188"/>
                  </a:lnTo>
                  <a:lnTo>
                    <a:pt x="1232853" y="819990"/>
                  </a:lnTo>
                  <a:lnTo>
                    <a:pt x="1223963" y="830792"/>
                  </a:lnTo>
                  <a:lnTo>
                    <a:pt x="1214121" y="841276"/>
                  </a:lnTo>
                  <a:lnTo>
                    <a:pt x="1204278" y="851442"/>
                  </a:lnTo>
                  <a:lnTo>
                    <a:pt x="1193801" y="860974"/>
                  </a:lnTo>
                  <a:lnTo>
                    <a:pt x="1183323" y="870822"/>
                  </a:lnTo>
                  <a:lnTo>
                    <a:pt x="1172528" y="880036"/>
                  </a:lnTo>
                  <a:lnTo>
                    <a:pt x="1161733" y="889249"/>
                  </a:lnTo>
                  <a:lnTo>
                    <a:pt x="1150303" y="897827"/>
                  </a:lnTo>
                  <a:lnTo>
                    <a:pt x="1134746" y="909264"/>
                  </a:lnTo>
                  <a:lnTo>
                    <a:pt x="1118236" y="920066"/>
                  </a:lnTo>
                  <a:lnTo>
                    <a:pt x="1101408" y="929915"/>
                  </a:lnTo>
                  <a:lnTo>
                    <a:pt x="1084581" y="939446"/>
                  </a:lnTo>
                  <a:lnTo>
                    <a:pt x="1066801" y="948342"/>
                  </a:lnTo>
                  <a:lnTo>
                    <a:pt x="1048703" y="956602"/>
                  </a:lnTo>
                  <a:lnTo>
                    <a:pt x="1040131" y="960414"/>
                  </a:lnTo>
                  <a:lnTo>
                    <a:pt x="1030606" y="963909"/>
                  </a:lnTo>
                  <a:lnTo>
                    <a:pt x="1021398" y="967722"/>
                  </a:lnTo>
                  <a:lnTo>
                    <a:pt x="1011873" y="970899"/>
                  </a:lnTo>
                  <a:lnTo>
                    <a:pt x="1002348" y="973758"/>
                  </a:lnTo>
                  <a:lnTo>
                    <a:pt x="993141" y="976617"/>
                  </a:lnTo>
                  <a:lnTo>
                    <a:pt x="983616" y="979794"/>
                  </a:lnTo>
                  <a:lnTo>
                    <a:pt x="973773" y="982018"/>
                  </a:lnTo>
                  <a:lnTo>
                    <a:pt x="963931" y="984560"/>
                  </a:lnTo>
                  <a:lnTo>
                    <a:pt x="954088" y="986466"/>
                  </a:lnTo>
                  <a:lnTo>
                    <a:pt x="944246" y="988372"/>
                  </a:lnTo>
                  <a:lnTo>
                    <a:pt x="934403" y="990596"/>
                  </a:lnTo>
                  <a:lnTo>
                    <a:pt x="924561" y="991867"/>
                  </a:lnTo>
                  <a:lnTo>
                    <a:pt x="914401" y="993455"/>
                  </a:lnTo>
                  <a:lnTo>
                    <a:pt x="904241" y="994409"/>
                  </a:lnTo>
                  <a:lnTo>
                    <a:pt x="893763" y="995362"/>
                  </a:lnTo>
                  <a:lnTo>
                    <a:pt x="883603" y="995997"/>
                  </a:lnTo>
                  <a:lnTo>
                    <a:pt x="873126" y="996632"/>
                  </a:lnTo>
                  <a:lnTo>
                    <a:pt x="862648" y="996950"/>
                  </a:lnTo>
                  <a:lnTo>
                    <a:pt x="852171" y="996950"/>
                  </a:lnTo>
                  <a:lnTo>
                    <a:pt x="840423" y="996950"/>
                  </a:lnTo>
                  <a:lnTo>
                    <a:pt x="828358" y="996315"/>
                  </a:lnTo>
                  <a:lnTo>
                    <a:pt x="816293" y="995679"/>
                  </a:lnTo>
                  <a:lnTo>
                    <a:pt x="804546" y="994726"/>
                  </a:lnTo>
                  <a:lnTo>
                    <a:pt x="792798" y="993455"/>
                  </a:lnTo>
                  <a:lnTo>
                    <a:pt x="781368" y="992185"/>
                  </a:lnTo>
                  <a:lnTo>
                    <a:pt x="769621" y="990278"/>
                  </a:lnTo>
                  <a:lnTo>
                    <a:pt x="758191" y="988054"/>
                  </a:lnTo>
                  <a:lnTo>
                    <a:pt x="746761" y="985831"/>
                  </a:lnTo>
                  <a:lnTo>
                    <a:pt x="735331" y="983289"/>
                  </a:lnTo>
                  <a:lnTo>
                    <a:pt x="724218" y="980430"/>
                  </a:lnTo>
                  <a:lnTo>
                    <a:pt x="713106" y="977253"/>
                  </a:lnTo>
                  <a:lnTo>
                    <a:pt x="702311" y="973758"/>
                  </a:lnTo>
                  <a:lnTo>
                    <a:pt x="691198" y="970263"/>
                  </a:lnTo>
                  <a:lnTo>
                    <a:pt x="680721" y="966768"/>
                  </a:lnTo>
                  <a:lnTo>
                    <a:pt x="670243" y="962321"/>
                  </a:lnTo>
                  <a:lnTo>
                    <a:pt x="659448" y="958190"/>
                  </a:lnTo>
                  <a:lnTo>
                    <a:pt x="648971" y="953425"/>
                  </a:lnTo>
                  <a:lnTo>
                    <a:pt x="638811" y="948659"/>
                  </a:lnTo>
                  <a:lnTo>
                    <a:pt x="628651" y="943894"/>
                  </a:lnTo>
                  <a:lnTo>
                    <a:pt x="618491" y="938493"/>
                  </a:lnTo>
                  <a:lnTo>
                    <a:pt x="608648" y="933410"/>
                  </a:lnTo>
                  <a:lnTo>
                    <a:pt x="599123" y="927373"/>
                  </a:lnTo>
                  <a:lnTo>
                    <a:pt x="589281" y="921655"/>
                  </a:lnTo>
                  <a:lnTo>
                    <a:pt x="579756" y="915618"/>
                  </a:lnTo>
                  <a:lnTo>
                    <a:pt x="570548" y="909264"/>
                  </a:lnTo>
                  <a:lnTo>
                    <a:pt x="561023" y="902910"/>
                  </a:lnTo>
                  <a:lnTo>
                    <a:pt x="552133" y="895921"/>
                  </a:lnTo>
                  <a:lnTo>
                    <a:pt x="543561" y="889249"/>
                  </a:lnTo>
                  <a:lnTo>
                    <a:pt x="534671" y="881942"/>
                  </a:lnTo>
                  <a:lnTo>
                    <a:pt x="526098" y="874952"/>
                  </a:lnTo>
                  <a:lnTo>
                    <a:pt x="517526" y="867328"/>
                  </a:lnTo>
                  <a:lnTo>
                    <a:pt x="508318" y="858750"/>
                  </a:lnTo>
                  <a:lnTo>
                    <a:pt x="499428" y="849854"/>
                  </a:lnTo>
                  <a:lnTo>
                    <a:pt x="490538" y="840958"/>
                  </a:lnTo>
                  <a:lnTo>
                    <a:pt x="481648" y="831427"/>
                  </a:lnTo>
                  <a:lnTo>
                    <a:pt x="473711" y="821896"/>
                  </a:lnTo>
                  <a:lnTo>
                    <a:pt x="465456" y="812047"/>
                  </a:lnTo>
                  <a:lnTo>
                    <a:pt x="457518" y="801881"/>
                  </a:lnTo>
                  <a:lnTo>
                    <a:pt x="449898" y="791714"/>
                  </a:lnTo>
                  <a:lnTo>
                    <a:pt x="442596" y="781548"/>
                  </a:lnTo>
                  <a:lnTo>
                    <a:pt x="435293" y="770746"/>
                  </a:lnTo>
                  <a:lnTo>
                    <a:pt x="428626" y="759944"/>
                  </a:lnTo>
                  <a:lnTo>
                    <a:pt x="421958" y="749142"/>
                  </a:lnTo>
                  <a:lnTo>
                    <a:pt x="415608" y="738023"/>
                  </a:lnTo>
                  <a:lnTo>
                    <a:pt x="409576" y="726585"/>
                  </a:lnTo>
                  <a:lnTo>
                    <a:pt x="403861" y="715148"/>
                  </a:lnTo>
                  <a:lnTo>
                    <a:pt x="398463" y="703393"/>
                  </a:lnTo>
                  <a:lnTo>
                    <a:pt x="393383" y="691638"/>
                  </a:lnTo>
                  <a:lnTo>
                    <a:pt x="388303" y="679566"/>
                  </a:lnTo>
                  <a:lnTo>
                    <a:pt x="383858" y="667493"/>
                  </a:lnTo>
                  <a:lnTo>
                    <a:pt x="379731" y="655420"/>
                  </a:lnTo>
                  <a:lnTo>
                    <a:pt x="375603" y="643030"/>
                  </a:lnTo>
                  <a:lnTo>
                    <a:pt x="372111" y="630322"/>
                  </a:lnTo>
                  <a:lnTo>
                    <a:pt x="368936" y="617614"/>
                  </a:lnTo>
                  <a:lnTo>
                    <a:pt x="365443" y="604588"/>
                  </a:lnTo>
                  <a:lnTo>
                    <a:pt x="362903" y="591880"/>
                  </a:lnTo>
                  <a:lnTo>
                    <a:pt x="360681" y="578854"/>
                  </a:lnTo>
                  <a:lnTo>
                    <a:pt x="358776" y="565828"/>
                  </a:lnTo>
                  <a:lnTo>
                    <a:pt x="357188" y="552485"/>
                  </a:lnTo>
                  <a:lnTo>
                    <a:pt x="355601" y="539141"/>
                  </a:lnTo>
                  <a:lnTo>
                    <a:pt x="354648" y="525480"/>
                  </a:lnTo>
                  <a:lnTo>
                    <a:pt x="354331" y="511819"/>
                  </a:lnTo>
                  <a:lnTo>
                    <a:pt x="354013" y="498475"/>
                  </a:lnTo>
                  <a:lnTo>
                    <a:pt x="354331" y="485449"/>
                  </a:lnTo>
                  <a:lnTo>
                    <a:pt x="354648" y="472741"/>
                  </a:lnTo>
                  <a:lnTo>
                    <a:pt x="355601" y="460033"/>
                  </a:lnTo>
                  <a:lnTo>
                    <a:pt x="356871" y="447643"/>
                  </a:lnTo>
                  <a:lnTo>
                    <a:pt x="358141" y="434935"/>
                  </a:lnTo>
                  <a:lnTo>
                    <a:pt x="360046" y="422544"/>
                  </a:lnTo>
                  <a:lnTo>
                    <a:pt x="361951" y="410472"/>
                  </a:lnTo>
                  <a:lnTo>
                    <a:pt x="364173" y="397763"/>
                  </a:lnTo>
                  <a:lnTo>
                    <a:pt x="366713" y="385691"/>
                  </a:lnTo>
                  <a:lnTo>
                    <a:pt x="369888" y="373936"/>
                  </a:lnTo>
                  <a:lnTo>
                    <a:pt x="373063" y="361863"/>
                  </a:lnTo>
                  <a:lnTo>
                    <a:pt x="376556" y="350108"/>
                  </a:lnTo>
                  <a:lnTo>
                    <a:pt x="380683" y="338671"/>
                  </a:lnTo>
                  <a:lnTo>
                    <a:pt x="384493" y="326916"/>
                  </a:lnTo>
                  <a:lnTo>
                    <a:pt x="388621" y="315796"/>
                  </a:lnTo>
                  <a:lnTo>
                    <a:pt x="393383" y="304359"/>
                  </a:lnTo>
                  <a:lnTo>
                    <a:pt x="398146" y="293239"/>
                  </a:lnTo>
                  <a:lnTo>
                    <a:pt x="403543" y="282755"/>
                  </a:lnTo>
                  <a:lnTo>
                    <a:pt x="408623" y="271636"/>
                  </a:lnTo>
                  <a:lnTo>
                    <a:pt x="414656" y="261151"/>
                  </a:lnTo>
                  <a:lnTo>
                    <a:pt x="420371" y="250667"/>
                  </a:lnTo>
                  <a:lnTo>
                    <a:pt x="426721" y="240183"/>
                  </a:lnTo>
                  <a:lnTo>
                    <a:pt x="432753" y="230017"/>
                  </a:lnTo>
                  <a:lnTo>
                    <a:pt x="439421" y="219850"/>
                  </a:lnTo>
                  <a:lnTo>
                    <a:pt x="446088" y="210001"/>
                  </a:lnTo>
                  <a:lnTo>
                    <a:pt x="453391" y="200153"/>
                  </a:lnTo>
                  <a:lnTo>
                    <a:pt x="460693" y="190939"/>
                  </a:lnTo>
                  <a:lnTo>
                    <a:pt x="467996" y="181408"/>
                  </a:lnTo>
                  <a:lnTo>
                    <a:pt x="475933" y="172195"/>
                  </a:lnTo>
                  <a:lnTo>
                    <a:pt x="483871" y="163299"/>
                  </a:lnTo>
                  <a:lnTo>
                    <a:pt x="491808" y="154403"/>
                  </a:lnTo>
                  <a:lnTo>
                    <a:pt x="500381" y="146143"/>
                  </a:lnTo>
                  <a:lnTo>
                    <a:pt x="508953" y="137565"/>
                  </a:lnTo>
                  <a:lnTo>
                    <a:pt x="517526" y="129305"/>
                  </a:lnTo>
                  <a:lnTo>
                    <a:pt x="526416" y="121680"/>
                  </a:lnTo>
                  <a:lnTo>
                    <a:pt x="535623" y="113738"/>
                  </a:lnTo>
                  <a:lnTo>
                    <a:pt x="545148" y="106113"/>
                  </a:lnTo>
                  <a:lnTo>
                    <a:pt x="554673" y="99123"/>
                  </a:lnTo>
                  <a:lnTo>
                    <a:pt x="564516" y="92134"/>
                  </a:lnTo>
                  <a:lnTo>
                    <a:pt x="574041" y="85462"/>
                  </a:lnTo>
                  <a:lnTo>
                    <a:pt x="584201" y="78473"/>
                  </a:lnTo>
                  <a:lnTo>
                    <a:pt x="594361" y="72119"/>
                  </a:lnTo>
                  <a:lnTo>
                    <a:pt x="604838" y="66082"/>
                  </a:lnTo>
                  <a:lnTo>
                    <a:pt x="615316" y="60046"/>
                  </a:lnTo>
                  <a:lnTo>
                    <a:pt x="625793" y="54645"/>
                  </a:lnTo>
                  <a:lnTo>
                    <a:pt x="636906" y="48926"/>
                  </a:lnTo>
                  <a:lnTo>
                    <a:pt x="647701" y="44161"/>
                  </a:lnTo>
                  <a:lnTo>
                    <a:pt x="658813" y="39395"/>
                  </a:lnTo>
                  <a:lnTo>
                    <a:pt x="670243" y="34630"/>
                  </a:lnTo>
                  <a:lnTo>
                    <a:pt x="681356" y="30182"/>
                  </a:lnTo>
                  <a:lnTo>
                    <a:pt x="693103" y="26052"/>
                  </a:lnTo>
                  <a:lnTo>
                    <a:pt x="704533" y="22239"/>
                  </a:lnTo>
                  <a:lnTo>
                    <a:pt x="716281" y="19062"/>
                  </a:lnTo>
                  <a:lnTo>
                    <a:pt x="728346" y="15568"/>
                  </a:lnTo>
                  <a:lnTo>
                    <a:pt x="740093" y="12708"/>
                  </a:lnTo>
                  <a:lnTo>
                    <a:pt x="752158" y="10167"/>
                  </a:lnTo>
                  <a:lnTo>
                    <a:pt x="764541" y="7625"/>
                  </a:lnTo>
                  <a:lnTo>
                    <a:pt x="776606" y="5719"/>
                  </a:lnTo>
                  <a:lnTo>
                    <a:pt x="788988" y="3813"/>
                  </a:lnTo>
                  <a:lnTo>
                    <a:pt x="801688" y="2542"/>
                  </a:lnTo>
                  <a:lnTo>
                    <a:pt x="814071" y="1271"/>
                  </a:lnTo>
                  <a:lnTo>
                    <a:pt x="826771" y="636"/>
                  </a:lnTo>
                  <a:lnTo>
                    <a:pt x="839471" y="0"/>
                  </a:lnTo>
                  <a:close/>
                </a:path>
              </a:pathLst>
            </a:custGeom>
            <a:solidFill>
              <a:srgbClr val="FFFF00"/>
            </a:solidFill>
            <a:ln>
              <a:noFill/>
            </a:ln>
          </p:spPr>
          <p:txBody>
            <a:bodyPr anchor="ctr">
              <a:scene3d>
                <a:camera prst="orthographicFront"/>
                <a:lightRig rig="threePt" dir="t"/>
              </a:scene3d>
              <a:sp3d contourW="12700">
                <a:contourClr>
                  <a:srgbClr val="FFFFFF"/>
                </a:contourClr>
              </a:sp3d>
            </a:bodyPr>
            <a:lstStyle/>
            <a:p>
              <a:pPr algn="ctr" fontAlgn="auto">
                <a:spcBef>
                  <a:spcPts val="0"/>
                </a:spcBef>
                <a:spcAft>
                  <a:spcPts val="0"/>
                </a:spcAft>
                <a:defRPr/>
              </a:pPr>
              <a:endParaRPr lang="zh-CN" altLang="en-US" sz="1200">
                <a:solidFill>
                  <a:srgbClr val="FFFFFF"/>
                </a:solidFill>
                <a:latin typeface="+mn-lt"/>
                <a:ea typeface="+mn-ea"/>
              </a:endParaRPr>
            </a:p>
          </p:txBody>
        </p:sp>
        <p:sp>
          <p:nvSpPr>
            <p:cNvPr id="43" name="KSO_Shape"/>
            <p:cNvSpPr/>
            <p:nvPr/>
          </p:nvSpPr>
          <p:spPr bwMode="auto">
            <a:xfrm>
              <a:off x="810279" y="3602184"/>
              <a:ext cx="423771" cy="536936"/>
            </a:xfrm>
            <a:custGeom>
              <a:avLst/>
              <a:gdLst>
                <a:gd name="T0" fmla="*/ 508479 w 1679575"/>
                <a:gd name="T1" fmla="*/ 933537 h 2125662"/>
                <a:gd name="T2" fmla="*/ 645344 w 1679575"/>
                <a:gd name="T3" fmla="*/ 1004349 h 2125662"/>
                <a:gd name="T4" fmla="*/ 637947 w 1679575"/>
                <a:gd name="T5" fmla="*/ 1045870 h 2125662"/>
                <a:gd name="T6" fmla="*/ 629410 w 1679575"/>
                <a:gd name="T7" fmla="*/ 1095637 h 2125662"/>
                <a:gd name="T8" fmla="*/ 645913 w 1679575"/>
                <a:gd name="T9" fmla="*/ 1148533 h 2125662"/>
                <a:gd name="T10" fmla="*/ 923628 w 1679575"/>
                <a:gd name="T11" fmla="*/ 1679766 h 2125662"/>
                <a:gd name="T12" fmla="*/ 886068 w 1679575"/>
                <a:gd name="T13" fmla="*/ 1137442 h 2125662"/>
                <a:gd name="T14" fmla="*/ 896597 w 1679575"/>
                <a:gd name="T15" fmla="*/ 1083408 h 2125662"/>
                <a:gd name="T16" fmla="*/ 885214 w 1679575"/>
                <a:gd name="T17" fmla="*/ 1039044 h 2125662"/>
                <a:gd name="T18" fmla="*/ 917083 w 1679575"/>
                <a:gd name="T19" fmla="*/ 999799 h 2125662"/>
                <a:gd name="T20" fmla="*/ 1048543 w 1679575"/>
                <a:gd name="T21" fmla="*/ 927280 h 2125662"/>
                <a:gd name="T22" fmla="*/ 1168905 w 1679575"/>
                <a:gd name="T23" fmla="*/ 933822 h 2125662"/>
                <a:gd name="T24" fmla="*/ 1257397 w 1679575"/>
                <a:gd name="T25" fmla="*/ 1021128 h 2125662"/>
                <a:gd name="T26" fmla="*/ 1333655 w 1679575"/>
                <a:gd name="T27" fmla="*/ 1118957 h 2125662"/>
                <a:gd name="T28" fmla="*/ 1397392 w 1679575"/>
                <a:gd name="T29" fmla="*/ 1227592 h 2125662"/>
                <a:gd name="T30" fmla="*/ 1446903 w 1679575"/>
                <a:gd name="T31" fmla="*/ 1349025 h 2125662"/>
                <a:gd name="T32" fmla="*/ 1482186 w 1679575"/>
                <a:gd name="T33" fmla="*/ 1483540 h 2125662"/>
                <a:gd name="T34" fmla="*/ 1501820 w 1679575"/>
                <a:gd name="T35" fmla="*/ 1632274 h 2125662"/>
                <a:gd name="T36" fmla="*/ 1439790 w 1679575"/>
                <a:gd name="T37" fmla="*/ 1742331 h 2125662"/>
                <a:gd name="T38" fmla="*/ 1242601 w 1679575"/>
                <a:gd name="T39" fmla="*/ 1826794 h 2125662"/>
                <a:gd name="T40" fmla="*/ 1035738 w 1679575"/>
                <a:gd name="T41" fmla="*/ 1881112 h 2125662"/>
                <a:gd name="T42" fmla="*/ 822331 w 1679575"/>
                <a:gd name="T43" fmla="*/ 1904432 h 2125662"/>
                <a:gd name="T44" fmla="*/ 596403 w 1679575"/>
                <a:gd name="T45" fmla="*/ 1894194 h 2125662"/>
                <a:gd name="T46" fmla="*/ 373036 w 1679575"/>
                <a:gd name="T47" fmla="*/ 1847838 h 2125662"/>
                <a:gd name="T48" fmla="*/ 159344 w 1679575"/>
                <a:gd name="T49" fmla="*/ 1766788 h 2125662"/>
                <a:gd name="T50" fmla="*/ 0 w 1679575"/>
                <a:gd name="T51" fmla="*/ 1676354 h 2125662"/>
                <a:gd name="T52" fmla="*/ 15365 w 1679575"/>
                <a:gd name="T53" fmla="*/ 1518519 h 2125662"/>
                <a:gd name="T54" fmla="*/ 47234 w 1679575"/>
                <a:gd name="T55" fmla="*/ 1376611 h 2125662"/>
                <a:gd name="T56" fmla="*/ 94468 w 1679575"/>
                <a:gd name="T57" fmla="*/ 1249206 h 2125662"/>
                <a:gd name="T58" fmla="*/ 155930 w 1679575"/>
                <a:gd name="T59" fmla="*/ 1135735 h 2125662"/>
                <a:gd name="T60" fmla="*/ 230765 w 1679575"/>
                <a:gd name="T61" fmla="*/ 1035348 h 2125662"/>
                <a:gd name="T62" fmla="*/ 317835 w 1679575"/>
                <a:gd name="T63" fmla="*/ 946334 h 2125662"/>
                <a:gd name="T64" fmla="*/ 427669 w 1679575"/>
                <a:gd name="T65" fmla="*/ 860449 h 2125662"/>
                <a:gd name="T66" fmla="*/ 831848 w 1679575"/>
                <a:gd name="T67" fmla="*/ 5125 h 2125662"/>
                <a:gd name="T68" fmla="*/ 927152 w 1679575"/>
                <a:gd name="T69" fmla="*/ 31035 h 2125662"/>
                <a:gd name="T70" fmla="*/ 1013353 w 1679575"/>
                <a:gd name="T71" fmla="*/ 76590 h 2125662"/>
                <a:gd name="T72" fmla="*/ 1087035 w 1679575"/>
                <a:gd name="T73" fmla="*/ 138945 h 2125662"/>
                <a:gd name="T74" fmla="*/ 1145356 w 1679575"/>
                <a:gd name="T75" fmla="*/ 215250 h 2125662"/>
                <a:gd name="T76" fmla="*/ 1186607 w 1679575"/>
                <a:gd name="T77" fmla="*/ 303514 h 2125662"/>
                <a:gd name="T78" fmla="*/ 1207944 w 1679575"/>
                <a:gd name="T79" fmla="*/ 401174 h 2125662"/>
                <a:gd name="T80" fmla="*/ 1205383 w 1679575"/>
                <a:gd name="T81" fmla="*/ 513924 h 2125662"/>
                <a:gd name="T82" fmla="*/ 1172382 w 1679575"/>
                <a:gd name="T83" fmla="*/ 626673 h 2125662"/>
                <a:gd name="T84" fmla="*/ 1112924 w 1679575"/>
                <a:gd name="T85" fmla="*/ 725187 h 2125662"/>
                <a:gd name="T86" fmla="*/ 1030706 w 1679575"/>
                <a:gd name="T87" fmla="*/ 804625 h 2125662"/>
                <a:gd name="T88" fmla="*/ 915204 w 1679575"/>
                <a:gd name="T89" fmla="*/ 867264 h 2125662"/>
                <a:gd name="T90" fmla="*/ 837253 w 1679575"/>
                <a:gd name="T91" fmla="*/ 887764 h 2125662"/>
                <a:gd name="T92" fmla="*/ 753044 w 1679575"/>
                <a:gd name="T93" fmla="*/ 893458 h 2125662"/>
                <a:gd name="T94" fmla="*/ 658879 w 1679575"/>
                <a:gd name="T95" fmla="*/ 881215 h 2125662"/>
                <a:gd name="T96" fmla="*/ 572394 w 1679575"/>
                <a:gd name="T97" fmla="*/ 850180 h 2125662"/>
                <a:gd name="T98" fmla="*/ 494728 w 1679575"/>
                <a:gd name="T99" fmla="*/ 802917 h 2125662"/>
                <a:gd name="T100" fmla="*/ 424459 w 1679575"/>
                <a:gd name="T101" fmla="*/ 736576 h 2125662"/>
                <a:gd name="T102" fmla="*/ 366992 w 1679575"/>
                <a:gd name="T103" fmla="*/ 651159 h 2125662"/>
                <a:gd name="T104" fmla="*/ 330578 w 1679575"/>
                <a:gd name="T105" fmla="*/ 553500 h 2125662"/>
                <a:gd name="T106" fmla="*/ 317206 w 1679575"/>
                <a:gd name="T107" fmla="*/ 446729 h 2125662"/>
                <a:gd name="T108" fmla="*/ 328586 w 1679575"/>
                <a:gd name="T109" fmla="*/ 345653 h 2125662"/>
                <a:gd name="T110" fmla="*/ 361587 w 1679575"/>
                <a:gd name="T111" fmla="*/ 253403 h 2125662"/>
                <a:gd name="T112" fmla="*/ 412795 w 1679575"/>
                <a:gd name="T113" fmla="*/ 171118 h 2125662"/>
                <a:gd name="T114" fmla="*/ 479934 w 1679575"/>
                <a:gd name="T115" fmla="*/ 101931 h 2125662"/>
                <a:gd name="T116" fmla="*/ 560729 w 1679575"/>
                <a:gd name="T117" fmla="*/ 48972 h 2125662"/>
                <a:gd name="T118" fmla="*/ 652620 w 1679575"/>
                <a:gd name="T119" fmla="*/ 13952 h 2125662"/>
                <a:gd name="T120" fmla="*/ 752191 w 1679575"/>
                <a:gd name="T121" fmla="*/ 0 h 21256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679575" h="2125662">
                  <a:moveTo>
                    <a:pt x="481421" y="957262"/>
                  </a:moveTo>
                  <a:lnTo>
                    <a:pt x="484914" y="961070"/>
                  </a:lnTo>
                  <a:lnTo>
                    <a:pt x="490948" y="968686"/>
                  </a:lnTo>
                  <a:lnTo>
                    <a:pt x="497299" y="975667"/>
                  </a:lnTo>
                  <a:lnTo>
                    <a:pt x="510319" y="990264"/>
                  </a:lnTo>
                  <a:lnTo>
                    <a:pt x="523657" y="1003909"/>
                  </a:lnTo>
                  <a:lnTo>
                    <a:pt x="537947" y="1017237"/>
                  </a:lnTo>
                  <a:lnTo>
                    <a:pt x="552237" y="1029613"/>
                  </a:lnTo>
                  <a:lnTo>
                    <a:pt x="567480" y="1041671"/>
                  </a:lnTo>
                  <a:lnTo>
                    <a:pt x="583040" y="1053095"/>
                  </a:lnTo>
                  <a:lnTo>
                    <a:pt x="598601" y="1063884"/>
                  </a:lnTo>
                  <a:lnTo>
                    <a:pt x="615114" y="1074039"/>
                  </a:lnTo>
                  <a:lnTo>
                    <a:pt x="631627" y="1083558"/>
                  </a:lnTo>
                  <a:lnTo>
                    <a:pt x="649093" y="1092126"/>
                  </a:lnTo>
                  <a:lnTo>
                    <a:pt x="666241" y="1100377"/>
                  </a:lnTo>
                  <a:lnTo>
                    <a:pt x="684025" y="1107993"/>
                  </a:lnTo>
                  <a:lnTo>
                    <a:pt x="701808" y="1114657"/>
                  </a:lnTo>
                  <a:lnTo>
                    <a:pt x="720226" y="1120686"/>
                  </a:lnTo>
                  <a:lnTo>
                    <a:pt x="738645" y="1125763"/>
                  </a:lnTo>
                  <a:lnTo>
                    <a:pt x="734517" y="1130840"/>
                  </a:lnTo>
                  <a:lnTo>
                    <a:pt x="730706" y="1135283"/>
                  </a:lnTo>
                  <a:lnTo>
                    <a:pt x="727213" y="1140043"/>
                  </a:lnTo>
                  <a:lnTo>
                    <a:pt x="723402" y="1145437"/>
                  </a:lnTo>
                  <a:lnTo>
                    <a:pt x="720544" y="1150515"/>
                  </a:lnTo>
                  <a:lnTo>
                    <a:pt x="717368" y="1155909"/>
                  </a:lnTo>
                  <a:lnTo>
                    <a:pt x="714510" y="1161304"/>
                  </a:lnTo>
                  <a:lnTo>
                    <a:pt x="711970" y="1167016"/>
                  </a:lnTo>
                  <a:lnTo>
                    <a:pt x="710064" y="1172410"/>
                  </a:lnTo>
                  <a:lnTo>
                    <a:pt x="708159" y="1178439"/>
                  </a:lnTo>
                  <a:lnTo>
                    <a:pt x="706254" y="1184151"/>
                  </a:lnTo>
                  <a:lnTo>
                    <a:pt x="704983" y="1190498"/>
                  </a:lnTo>
                  <a:lnTo>
                    <a:pt x="704031" y="1196210"/>
                  </a:lnTo>
                  <a:lnTo>
                    <a:pt x="702761" y="1202556"/>
                  </a:lnTo>
                  <a:lnTo>
                    <a:pt x="702443" y="1208903"/>
                  </a:lnTo>
                  <a:lnTo>
                    <a:pt x="702125" y="1215249"/>
                  </a:lnTo>
                  <a:lnTo>
                    <a:pt x="702443" y="1222548"/>
                  </a:lnTo>
                  <a:lnTo>
                    <a:pt x="703078" y="1229529"/>
                  </a:lnTo>
                  <a:lnTo>
                    <a:pt x="704348" y="1236510"/>
                  </a:lnTo>
                  <a:lnTo>
                    <a:pt x="705619" y="1243174"/>
                  </a:lnTo>
                  <a:lnTo>
                    <a:pt x="707206" y="1249838"/>
                  </a:lnTo>
                  <a:lnTo>
                    <a:pt x="709112" y="1256819"/>
                  </a:lnTo>
                  <a:lnTo>
                    <a:pt x="711652" y="1263166"/>
                  </a:lnTo>
                  <a:lnTo>
                    <a:pt x="714193" y="1269512"/>
                  </a:lnTo>
                  <a:lnTo>
                    <a:pt x="717686" y="1275542"/>
                  </a:lnTo>
                  <a:lnTo>
                    <a:pt x="720861" y="1281571"/>
                  </a:lnTo>
                  <a:lnTo>
                    <a:pt x="724355" y="1287283"/>
                  </a:lnTo>
                  <a:lnTo>
                    <a:pt x="728483" y="1292995"/>
                  </a:lnTo>
                  <a:lnTo>
                    <a:pt x="732611" y="1298389"/>
                  </a:lnTo>
                  <a:lnTo>
                    <a:pt x="737057" y="1303784"/>
                  </a:lnTo>
                  <a:lnTo>
                    <a:pt x="742138" y="1308861"/>
                  </a:lnTo>
                  <a:lnTo>
                    <a:pt x="746901" y="1313304"/>
                  </a:lnTo>
                  <a:lnTo>
                    <a:pt x="672275" y="1874339"/>
                  </a:lnTo>
                  <a:lnTo>
                    <a:pt x="854237" y="2050773"/>
                  </a:lnTo>
                  <a:lnTo>
                    <a:pt x="1030800" y="1874339"/>
                  </a:lnTo>
                  <a:lnTo>
                    <a:pt x="956173" y="1313304"/>
                  </a:lnTo>
                  <a:lnTo>
                    <a:pt x="961572" y="1308544"/>
                  </a:lnTo>
                  <a:lnTo>
                    <a:pt x="966018" y="1303466"/>
                  </a:lnTo>
                  <a:lnTo>
                    <a:pt x="970781" y="1298072"/>
                  </a:lnTo>
                  <a:lnTo>
                    <a:pt x="974910" y="1292995"/>
                  </a:lnTo>
                  <a:lnTo>
                    <a:pt x="978720" y="1286965"/>
                  </a:lnTo>
                  <a:lnTo>
                    <a:pt x="982531" y="1281571"/>
                  </a:lnTo>
                  <a:lnTo>
                    <a:pt x="986024" y="1275224"/>
                  </a:lnTo>
                  <a:lnTo>
                    <a:pt x="988882" y="1269195"/>
                  </a:lnTo>
                  <a:lnTo>
                    <a:pt x="991423" y="1262849"/>
                  </a:lnTo>
                  <a:lnTo>
                    <a:pt x="994281" y="1256502"/>
                  </a:lnTo>
                  <a:lnTo>
                    <a:pt x="996186" y="1249838"/>
                  </a:lnTo>
                  <a:lnTo>
                    <a:pt x="997774" y="1243174"/>
                  </a:lnTo>
                  <a:lnTo>
                    <a:pt x="999044" y="1236510"/>
                  </a:lnTo>
                  <a:lnTo>
                    <a:pt x="999997" y="1229212"/>
                  </a:lnTo>
                  <a:lnTo>
                    <a:pt x="1000632" y="1222548"/>
                  </a:lnTo>
                  <a:lnTo>
                    <a:pt x="1000632" y="1215249"/>
                  </a:lnTo>
                  <a:lnTo>
                    <a:pt x="1000632" y="1208903"/>
                  </a:lnTo>
                  <a:lnTo>
                    <a:pt x="1000314" y="1203191"/>
                  </a:lnTo>
                  <a:lnTo>
                    <a:pt x="999679" y="1197479"/>
                  </a:lnTo>
                  <a:lnTo>
                    <a:pt x="998727" y="1191767"/>
                  </a:lnTo>
                  <a:lnTo>
                    <a:pt x="997456" y="1186055"/>
                  </a:lnTo>
                  <a:lnTo>
                    <a:pt x="996186" y="1180661"/>
                  </a:lnTo>
                  <a:lnTo>
                    <a:pt x="994598" y="1175266"/>
                  </a:lnTo>
                  <a:lnTo>
                    <a:pt x="992375" y="1169872"/>
                  </a:lnTo>
                  <a:lnTo>
                    <a:pt x="990152" y="1164794"/>
                  </a:lnTo>
                  <a:lnTo>
                    <a:pt x="987929" y="1159400"/>
                  </a:lnTo>
                  <a:lnTo>
                    <a:pt x="985389" y="1154640"/>
                  </a:lnTo>
                  <a:lnTo>
                    <a:pt x="982849" y="1149563"/>
                  </a:lnTo>
                  <a:lnTo>
                    <a:pt x="979355" y="1144803"/>
                  </a:lnTo>
                  <a:lnTo>
                    <a:pt x="976497" y="1139725"/>
                  </a:lnTo>
                  <a:lnTo>
                    <a:pt x="973004" y="1135283"/>
                  </a:lnTo>
                  <a:lnTo>
                    <a:pt x="969829" y="1130840"/>
                  </a:lnTo>
                  <a:lnTo>
                    <a:pt x="987612" y="1126398"/>
                  </a:lnTo>
                  <a:lnTo>
                    <a:pt x="1005713" y="1121320"/>
                  </a:lnTo>
                  <a:lnTo>
                    <a:pt x="1023496" y="1115609"/>
                  </a:lnTo>
                  <a:lnTo>
                    <a:pt x="1041280" y="1109262"/>
                  </a:lnTo>
                  <a:lnTo>
                    <a:pt x="1058428" y="1101963"/>
                  </a:lnTo>
                  <a:lnTo>
                    <a:pt x="1075576" y="1094665"/>
                  </a:lnTo>
                  <a:lnTo>
                    <a:pt x="1092089" y="1086097"/>
                  </a:lnTo>
                  <a:lnTo>
                    <a:pt x="1108602" y="1076895"/>
                  </a:lnTo>
                  <a:lnTo>
                    <a:pt x="1124480" y="1067375"/>
                  </a:lnTo>
                  <a:lnTo>
                    <a:pt x="1140041" y="1056903"/>
                  </a:lnTo>
                  <a:lnTo>
                    <a:pt x="1155601" y="1046114"/>
                  </a:lnTo>
                  <a:lnTo>
                    <a:pt x="1170209" y="1034690"/>
                  </a:lnTo>
                  <a:lnTo>
                    <a:pt x="1184817" y="1022632"/>
                  </a:lnTo>
                  <a:lnTo>
                    <a:pt x="1198472" y="1009938"/>
                  </a:lnTo>
                  <a:lnTo>
                    <a:pt x="1211809" y="996928"/>
                  </a:lnTo>
                  <a:lnTo>
                    <a:pt x="1225147" y="983283"/>
                  </a:lnTo>
                  <a:lnTo>
                    <a:pt x="1228640" y="979792"/>
                  </a:lnTo>
                  <a:lnTo>
                    <a:pt x="1232451" y="982966"/>
                  </a:lnTo>
                  <a:lnTo>
                    <a:pt x="1257220" y="1002005"/>
                  </a:lnTo>
                  <a:lnTo>
                    <a:pt x="1281037" y="1021680"/>
                  </a:lnTo>
                  <a:lnTo>
                    <a:pt x="1304537" y="1041989"/>
                  </a:lnTo>
                  <a:lnTo>
                    <a:pt x="1316604" y="1052143"/>
                  </a:lnTo>
                  <a:lnTo>
                    <a:pt x="1327719" y="1062615"/>
                  </a:lnTo>
                  <a:lnTo>
                    <a:pt x="1338833" y="1073404"/>
                  </a:lnTo>
                  <a:lnTo>
                    <a:pt x="1349948" y="1084193"/>
                  </a:lnTo>
                  <a:lnTo>
                    <a:pt x="1361062" y="1094982"/>
                  </a:lnTo>
                  <a:lnTo>
                    <a:pt x="1371860" y="1105771"/>
                  </a:lnTo>
                  <a:lnTo>
                    <a:pt x="1382339" y="1116561"/>
                  </a:lnTo>
                  <a:lnTo>
                    <a:pt x="1392818" y="1127984"/>
                  </a:lnTo>
                  <a:lnTo>
                    <a:pt x="1403298" y="1139408"/>
                  </a:lnTo>
                  <a:lnTo>
                    <a:pt x="1413460" y="1150832"/>
                  </a:lnTo>
                  <a:lnTo>
                    <a:pt x="1423304" y="1162573"/>
                  </a:lnTo>
                  <a:lnTo>
                    <a:pt x="1433149" y="1174314"/>
                  </a:lnTo>
                  <a:lnTo>
                    <a:pt x="1442675" y="1186373"/>
                  </a:lnTo>
                  <a:lnTo>
                    <a:pt x="1452202" y="1198748"/>
                  </a:lnTo>
                  <a:lnTo>
                    <a:pt x="1461411" y="1210807"/>
                  </a:lnTo>
                  <a:lnTo>
                    <a:pt x="1470621" y="1223183"/>
                  </a:lnTo>
                  <a:lnTo>
                    <a:pt x="1479830" y="1235876"/>
                  </a:lnTo>
                  <a:lnTo>
                    <a:pt x="1488404" y="1248569"/>
                  </a:lnTo>
                  <a:lnTo>
                    <a:pt x="1496978" y="1261262"/>
                  </a:lnTo>
                  <a:lnTo>
                    <a:pt x="1505552" y="1274272"/>
                  </a:lnTo>
                  <a:lnTo>
                    <a:pt x="1513809" y="1287600"/>
                  </a:lnTo>
                  <a:lnTo>
                    <a:pt x="1521748" y="1300611"/>
                  </a:lnTo>
                  <a:lnTo>
                    <a:pt x="1529687" y="1314573"/>
                  </a:lnTo>
                  <a:lnTo>
                    <a:pt x="1537308" y="1328218"/>
                  </a:lnTo>
                  <a:lnTo>
                    <a:pt x="1544930" y="1341863"/>
                  </a:lnTo>
                  <a:lnTo>
                    <a:pt x="1552234" y="1355826"/>
                  </a:lnTo>
                  <a:lnTo>
                    <a:pt x="1559537" y="1369788"/>
                  </a:lnTo>
                  <a:lnTo>
                    <a:pt x="1566206" y="1384385"/>
                  </a:lnTo>
                  <a:lnTo>
                    <a:pt x="1573193" y="1398982"/>
                  </a:lnTo>
                  <a:lnTo>
                    <a:pt x="1579544" y="1413579"/>
                  </a:lnTo>
                  <a:lnTo>
                    <a:pt x="1586213" y="1428176"/>
                  </a:lnTo>
                  <a:lnTo>
                    <a:pt x="1592246" y="1443725"/>
                  </a:lnTo>
                  <a:lnTo>
                    <a:pt x="1598280" y="1458640"/>
                  </a:lnTo>
                  <a:lnTo>
                    <a:pt x="1603996" y="1473871"/>
                  </a:lnTo>
                  <a:lnTo>
                    <a:pt x="1609712" y="1489738"/>
                  </a:lnTo>
                  <a:lnTo>
                    <a:pt x="1614793" y="1505287"/>
                  </a:lnTo>
                  <a:lnTo>
                    <a:pt x="1620191" y="1521153"/>
                  </a:lnTo>
                  <a:lnTo>
                    <a:pt x="1624955" y="1537337"/>
                  </a:lnTo>
                  <a:lnTo>
                    <a:pt x="1630036" y="1553521"/>
                  </a:lnTo>
                  <a:lnTo>
                    <a:pt x="1634482" y="1570339"/>
                  </a:lnTo>
                  <a:lnTo>
                    <a:pt x="1638610" y="1586840"/>
                  </a:lnTo>
                  <a:lnTo>
                    <a:pt x="1643056" y="1603976"/>
                  </a:lnTo>
                  <a:lnTo>
                    <a:pt x="1646867" y="1620794"/>
                  </a:lnTo>
                  <a:lnTo>
                    <a:pt x="1650677" y="1637930"/>
                  </a:lnTo>
                  <a:lnTo>
                    <a:pt x="1654170" y="1655383"/>
                  </a:lnTo>
                  <a:lnTo>
                    <a:pt x="1657664" y="1673153"/>
                  </a:lnTo>
                  <a:lnTo>
                    <a:pt x="1660522" y="1690923"/>
                  </a:lnTo>
                  <a:lnTo>
                    <a:pt x="1663697" y="1709011"/>
                  </a:lnTo>
                  <a:lnTo>
                    <a:pt x="1666238" y="1727099"/>
                  </a:lnTo>
                  <a:lnTo>
                    <a:pt x="1668461" y="1745821"/>
                  </a:lnTo>
                  <a:lnTo>
                    <a:pt x="1670684" y="1764226"/>
                  </a:lnTo>
                  <a:lnTo>
                    <a:pt x="1672589" y="1783266"/>
                  </a:lnTo>
                  <a:lnTo>
                    <a:pt x="1674177" y="1802305"/>
                  </a:lnTo>
                  <a:lnTo>
                    <a:pt x="1676082" y="1821345"/>
                  </a:lnTo>
                  <a:lnTo>
                    <a:pt x="1677352" y="1841019"/>
                  </a:lnTo>
                  <a:lnTo>
                    <a:pt x="1678305" y="1860694"/>
                  </a:lnTo>
                  <a:lnTo>
                    <a:pt x="1679258" y="1880368"/>
                  </a:lnTo>
                  <a:lnTo>
                    <a:pt x="1679575" y="1900677"/>
                  </a:lnTo>
                  <a:lnTo>
                    <a:pt x="1679575" y="1903850"/>
                  </a:lnTo>
                  <a:lnTo>
                    <a:pt x="1677035" y="1905437"/>
                  </a:lnTo>
                  <a:lnTo>
                    <a:pt x="1653853" y="1918765"/>
                  </a:lnTo>
                  <a:lnTo>
                    <a:pt x="1630353" y="1931775"/>
                  </a:lnTo>
                  <a:lnTo>
                    <a:pt x="1606854" y="1944151"/>
                  </a:lnTo>
                  <a:lnTo>
                    <a:pt x="1583037" y="1956209"/>
                  </a:lnTo>
                  <a:lnTo>
                    <a:pt x="1558902" y="1967950"/>
                  </a:lnTo>
                  <a:lnTo>
                    <a:pt x="1534768" y="1979374"/>
                  </a:lnTo>
                  <a:lnTo>
                    <a:pt x="1510316" y="1990163"/>
                  </a:lnTo>
                  <a:lnTo>
                    <a:pt x="1485864" y="2000635"/>
                  </a:lnTo>
                  <a:lnTo>
                    <a:pt x="1461411" y="2010790"/>
                  </a:lnTo>
                  <a:lnTo>
                    <a:pt x="1436642" y="2020627"/>
                  </a:lnTo>
                  <a:lnTo>
                    <a:pt x="1411872" y="2029512"/>
                  </a:lnTo>
                  <a:lnTo>
                    <a:pt x="1386785" y="2038397"/>
                  </a:lnTo>
                  <a:lnTo>
                    <a:pt x="1361380" y="2046965"/>
                  </a:lnTo>
                  <a:lnTo>
                    <a:pt x="1335975" y="2054581"/>
                  </a:lnTo>
                  <a:lnTo>
                    <a:pt x="1310570" y="2062514"/>
                  </a:lnTo>
                  <a:lnTo>
                    <a:pt x="1285166" y="2069495"/>
                  </a:lnTo>
                  <a:lnTo>
                    <a:pt x="1259443" y="2076159"/>
                  </a:lnTo>
                  <a:lnTo>
                    <a:pt x="1233403" y="2082506"/>
                  </a:lnTo>
                  <a:lnTo>
                    <a:pt x="1207681" y="2088535"/>
                  </a:lnTo>
                  <a:lnTo>
                    <a:pt x="1181959" y="2093929"/>
                  </a:lnTo>
                  <a:lnTo>
                    <a:pt x="1155919" y="2099007"/>
                  </a:lnTo>
                  <a:lnTo>
                    <a:pt x="1129561" y="2103767"/>
                  </a:lnTo>
                  <a:lnTo>
                    <a:pt x="1103204" y="2107892"/>
                  </a:lnTo>
                  <a:lnTo>
                    <a:pt x="1077164" y="2111382"/>
                  </a:lnTo>
                  <a:lnTo>
                    <a:pt x="1050806" y="2114873"/>
                  </a:lnTo>
                  <a:lnTo>
                    <a:pt x="1024131" y="2117729"/>
                  </a:lnTo>
                  <a:lnTo>
                    <a:pt x="997774" y="2119950"/>
                  </a:lnTo>
                  <a:lnTo>
                    <a:pt x="971099" y="2121854"/>
                  </a:lnTo>
                  <a:lnTo>
                    <a:pt x="944424" y="2123441"/>
                  </a:lnTo>
                  <a:lnTo>
                    <a:pt x="917749" y="2125028"/>
                  </a:lnTo>
                  <a:lnTo>
                    <a:pt x="891074" y="2125662"/>
                  </a:lnTo>
                  <a:lnTo>
                    <a:pt x="864399" y="2125662"/>
                  </a:lnTo>
                  <a:lnTo>
                    <a:pt x="835818" y="2125662"/>
                  </a:lnTo>
                  <a:lnTo>
                    <a:pt x="807238" y="2124710"/>
                  </a:lnTo>
                  <a:lnTo>
                    <a:pt x="778657" y="2123124"/>
                  </a:lnTo>
                  <a:lnTo>
                    <a:pt x="750395" y="2121537"/>
                  </a:lnTo>
                  <a:lnTo>
                    <a:pt x="722132" y="2119316"/>
                  </a:lnTo>
                  <a:lnTo>
                    <a:pt x="693869" y="2116777"/>
                  </a:lnTo>
                  <a:lnTo>
                    <a:pt x="665606" y="2113604"/>
                  </a:lnTo>
                  <a:lnTo>
                    <a:pt x="637661" y="2109478"/>
                  </a:lnTo>
                  <a:lnTo>
                    <a:pt x="609398" y="2105353"/>
                  </a:lnTo>
                  <a:lnTo>
                    <a:pt x="581453" y="2100593"/>
                  </a:lnTo>
                  <a:lnTo>
                    <a:pt x="553825" y="2095199"/>
                  </a:lnTo>
                  <a:lnTo>
                    <a:pt x="525880" y="2089487"/>
                  </a:lnTo>
                  <a:lnTo>
                    <a:pt x="498252" y="2083458"/>
                  </a:lnTo>
                  <a:lnTo>
                    <a:pt x="470624" y="2076476"/>
                  </a:lnTo>
                  <a:lnTo>
                    <a:pt x="443314" y="2069495"/>
                  </a:lnTo>
                  <a:lnTo>
                    <a:pt x="416321" y="2061879"/>
                  </a:lnTo>
                  <a:lnTo>
                    <a:pt x="389011" y="2053629"/>
                  </a:lnTo>
                  <a:lnTo>
                    <a:pt x="362019" y="2045378"/>
                  </a:lnTo>
                  <a:lnTo>
                    <a:pt x="335343" y="2036176"/>
                  </a:lnTo>
                  <a:lnTo>
                    <a:pt x="308668" y="2026656"/>
                  </a:lnTo>
                  <a:lnTo>
                    <a:pt x="282311" y="2016502"/>
                  </a:lnTo>
                  <a:lnTo>
                    <a:pt x="255953" y="2006030"/>
                  </a:lnTo>
                  <a:lnTo>
                    <a:pt x="229913" y="1994923"/>
                  </a:lnTo>
                  <a:lnTo>
                    <a:pt x="203556" y="1983499"/>
                  </a:lnTo>
                  <a:lnTo>
                    <a:pt x="177833" y="1971441"/>
                  </a:lnTo>
                  <a:lnTo>
                    <a:pt x="152429" y="1959065"/>
                  </a:lnTo>
                  <a:lnTo>
                    <a:pt x="127024" y="1946372"/>
                  </a:lnTo>
                  <a:lnTo>
                    <a:pt x="101619" y="1933044"/>
                  </a:lnTo>
                  <a:lnTo>
                    <a:pt x="76532" y="1919399"/>
                  </a:lnTo>
                  <a:lnTo>
                    <a:pt x="51762" y="1905437"/>
                  </a:lnTo>
                  <a:lnTo>
                    <a:pt x="27310" y="1890523"/>
                  </a:lnTo>
                  <a:lnTo>
                    <a:pt x="2858" y="1875291"/>
                  </a:lnTo>
                  <a:lnTo>
                    <a:pt x="0" y="1888301"/>
                  </a:lnTo>
                  <a:lnTo>
                    <a:pt x="0" y="1870531"/>
                  </a:lnTo>
                  <a:lnTo>
                    <a:pt x="952" y="1850222"/>
                  </a:lnTo>
                  <a:lnTo>
                    <a:pt x="2223" y="1829913"/>
                  </a:lnTo>
                  <a:lnTo>
                    <a:pt x="3493" y="1809604"/>
                  </a:lnTo>
                  <a:lnTo>
                    <a:pt x="5398" y="1790247"/>
                  </a:lnTo>
                  <a:lnTo>
                    <a:pt x="6986" y="1770573"/>
                  </a:lnTo>
                  <a:lnTo>
                    <a:pt x="9209" y="1750898"/>
                  </a:lnTo>
                  <a:lnTo>
                    <a:pt x="11749" y="1732176"/>
                  </a:lnTo>
                  <a:lnTo>
                    <a:pt x="14290" y="1713136"/>
                  </a:lnTo>
                  <a:lnTo>
                    <a:pt x="17148" y="1694414"/>
                  </a:lnTo>
                  <a:lnTo>
                    <a:pt x="20006" y="1676009"/>
                  </a:lnTo>
                  <a:lnTo>
                    <a:pt x="23499" y="1657604"/>
                  </a:lnTo>
                  <a:lnTo>
                    <a:pt x="26992" y="1639834"/>
                  </a:lnTo>
                  <a:lnTo>
                    <a:pt x="30486" y="1621746"/>
                  </a:lnTo>
                  <a:lnTo>
                    <a:pt x="34931" y="1604293"/>
                  </a:lnTo>
                  <a:lnTo>
                    <a:pt x="38742" y="1586840"/>
                  </a:lnTo>
                  <a:lnTo>
                    <a:pt x="43188" y="1569704"/>
                  </a:lnTo>
                  <a:lnTo>
                    <a:pt x="47951" y="1552569"/>
                  </a:lnTo>
                  <a:lnTo>
                    <a:pt x="52715" y="1536068"/>
                  </a:lnTo>
                  <a:lnTo>
                    <a:pt x="57796" y="1519249"/>
                  </a:lnTo>
                  <a:lnTo>
                    <a:pt x="62877" y="1503066"/>
                  </a:lnTo>
                  <a:lnTo>
                    <a:pt x="68593" y="1486564"/>
                  </a:lnTo>
                  <a:lnTo>
                    <a:pt x="73991" y="1470698"/>
                  </a:lnTo>
                  <a:lnTo>
                    <a:pt x="80025" y="1455149"/>
                  </a:lnTo>
                  <a:lnTo>
                    <a:pt x="86059" y="1439283"/>
                  </a:lnTo>
                  <a:lnTo>
                    <a:pt x="92410" y="1424051"/>
                  </a:lnTo>
                  <a:lnTo>
                    <a:pt x="98761" y="1409137"/>
                  </a:lnTo>
                  <a:lnTo>
                    <a:pt x="105430" y="1393905"/>
                  </a:lnTo>
                  <a:lnTo>
                    <a:pt x="112098" y="1378990"/>
                  </a:lnTo>
                  <a:lnTo>
                    <a:pt x="119402" y="1364393"/>
                  </a:lnTo>
                  <a:lnTo>
                    <a:pt x="126706" y="1350114"/>
                  </a:lnTo>
                  <a:lnTo>
                    <a:pt x="134010" y="1335834"/>
                  </a:lnTo>
                  <a:lnTo>
                    <a:pt x="141632" y="1321871"/>
                  </a:lnTo>
                  <a:lnTo>
                    <a:pt x="149571" y="1307909"/>
                  </a:lnTo>
                  <a:lnTo>
                    <a:pt x="157510" y="1294264"/>
                  </a:lnTo>
                  <a:lnTo>
                    <a:pt x="165766" y="1280936"/>
                  </a:lnTo>
                  <a:lnTo>
                    <a:pt x="174023" y="1267291"/>
                  </a:lnTo>
                  <a:lnTo>
                    <a:pt x="182597" y="1253963"/>
                  </a:lnTo>
                  <a:lnTo>
                    <a:pt x="191171" y="1241270"/>
                  </a:lnTo>
                  <a:lnTo>
                    <a:pt x="200380" y="1228260"/>
                  </a:lnTo>
                  <a:lnTo>
                    <a:pt x="209589" y="1215884"/>
                  </a:lnTo>
                  <a:lnTo>
                    <a:pt x="218799" y="1203191"/>
                  </a:lnTo>
                  <a:lnTo>
                    <a:pt x="228008" y="1191133"/>
                  </a:lnTo>
                  <a:lnTo>
                    <a:pt x="237852" y="1178757"/>
                  </a:lnTo>
                  <a:lnTo>
                    <a:pt x="247697" y="1167016"/>
                  </a:lnTo>
                  <a:lnTo>
                    <a:pt x="257541" y="1155275"/>
                  </a:lnTo>
                  <a:lnTo>
                    <a:pt x="267703" y="1143533"/>
                  </a:lnTo>
                  <a:lnTo>
                    <a:pt x="278182" y="1132110"/>
                  </a:lnTo>
                  <a:lnTo>
                    <a:pt x="288662" y="1120686"/>
                  </a:lnTo>
                  <a:lnTo>
                    <a:pt x="298824" y="1109579"/>
                  </a:lnTo>
                  <a:lnTo>
                    <a:pt x="309938" y="1098473"/>
                  </a:lnTo>
                  <a:lnTo>
                    <a:pt x="320735" y="1087684"/>
                  </a:lnTo>
                  <a:lnTo>
                    <a:pt x="331850" y="1076895"/>
                  </a:lnTo>
                  <a:lnTo>
                    <a:pt x="343282" y="1066423"/>
                  </a:lnTo>
                  <a:lnTo>
                    <a:pt x="354715" y="1055951"/>
                  </a:lnTo>
                  <a:lnTo>
                    <a:pt x="366147" y="1045797"/>
                  </a:lnTo>
                  <a:lnTo>
                    <a:pt x="377897" y="1035642"/>
                  </a:lnTo>
                  <a:lnTo>
                    <a:pt x="389964" y="1025805"/>
                  </a:lnTo>
                  <a:lnTo>
                    <a:pt x="401714" y="1015968"/>
                  </a:lnTo>
                  <a:lnTo>
                    <a:pt x="414099" y="1006448"/>
                  </a:lnTo>
                  <a:lnTo>
                    <a:pt x="426801" y="996928"/>
                  </a:lnTo>
                  <a:lnTo>
                    <a:pt x="439186" y="987408"/>
                  </a:lnTo>
                  <a:lnTo>
                    <a:pt x="451571" y="977888"/>
                  </a:lnTo>
                  <a:lnTo>
                    <a:pt x="477293" y="960118"/>
                  </a:lnTo>
                  <a:lnTo>
                    <a:pt x="481421" y="957262"/>
                  </a:lnTo>
                  <a:close/>
                  <a:moveTo>
                    <a:pt x="839471" y="0"/>
                  </a:moveTo>
                  <a:lnTo>
                    <a:pt x="852171" y="0"/>
                  </a:lnTo>
                  <a:lnTo>
                    <a:pt x="865506" y="0"/>
                  </a:lnTo>
                  <a:lnTo>
                    <a:pt x="878206" y="636"/>
                  </a:lnTo>
                  <a:lnTo>
                    <a:pt x="890906" y="1271"/>
                  </a:lnTo>
                  <a:lnTo>
                    <a:pt x="903288" y="2542"/>
                  </a:lnTo>
                  <a:lnTo>
                    <a:pt x="915988" y="3813"/>
                  </a:lnTo>
                  <a:lnTo>
                    <a:pt x="928371" y="5719"/>
                  </a:lnTo>
                  <a:lnTo>
                    <a:pt x="940436" y="7943"/>
                  </a:lnTo>
                  <a:lnTo>
                    <a:pt x="952818" y="10167"/>
                  </a:lnTo>
                  <a:lnTo>
                    <a:pt x="964883" y="12708"/>
                  </a:lnTo>
                  <a:lnTo>
                    <a:pt x="976631" y="15568"/>
                  </a:lnTo>
                  <a:lnTo>
                    <a:pt x="988696" y="19062"/>
                  </a:lnTo>
                  <a:lnTo>
                    <a:pt x="1000443" y="22239"/>
                  </a:lnTo>
                  <a:lnTo>
                    <a:pt x="1011873" y="26052"/>
                  </a:lnTo>
                  <a:lnTo>
                    <a:pt x="1023621" y="30182"/>
                  </a:lnTo>
                  <a:lnTo>
                    <a:pt x="1034733" y="34630"/>
                  </a:lnTo>
                  <a:lnTo>
                    <a:pt x="1046163" y="39395"/>
                  </a:lnTo>
                  <a:lnTo>
                    <a:pt x="1057276" y="44161"/>
                  </a:lnTo>
                  <a:lnTo>
                    <a:pt x="1068388" y="48926"/>
                  </a:lnTo>
                  <a:lnTo>
                    <a:pt x="1079183" y="54645"/>
                  </a:lnTo>
                  <a:lnTo>
                    <a:pt x="1089661" y="60046"/>
                  </a:lnTo>
                  <a:lnTo>
                    <a:pt x="1100456" y="66082"/>
                  </a:lnTo>
                  <a:lnTo>
                    <a:pt x="1110616" y="72119"/>
                  </a:lnTo>
                  <a:lnTo>
                    <a:pt x="1120776" y="78790"/>
                  </a:lnTo>
                  <a:lnTo>
                    <a:pt x="1130936" y="85462"/>
                  </a:lnTo>
                  <a:lnTo>
                    <a:pt x="1140461" y="92134"/>
                  </a:lnTo>
                  <a:lnTo>
                    <a:pt x="1150303" y="99123"/>
                  </a:lnTo>
                  <a:lnTo>
                    <a:pt x="1159828" y="106430"/>
                  </a:lnTo>
                  <a:lnTo>
                    <a:pt x="1169353" y="114055"/>
                  </a:lnTo>
                  <a:lnTo>
                    <a:pt x="1178561" y="121680"/>
                  </a:lnTo>
                  <a:lnTo>
                    <a:pt x="1187133" y="129623"/>
                  </a:lnTo>
                  <a:lnTo>
                    <a:pt x="1196023" y="137883"/>
                  </a:lnTo>
                  <a:lnTo>
                    <a:pt x="1204596" y="146143"/>
                  </a:lnTo>
                  <a:lnTo>
                    <a:pt x="1213168" y="155039"/>
                  </a:lnTo>
                  <a:lnTo>
                    <a:pt x="1221106" y="163299"/>
                  </a:lnTo>
                  <a:lnTo>
                    <a:pt x="1229043" y="172513"/>
                  </a:lnTo>
                  <a:lnTo>
                    <a:pt x="1236981" y="181726"/>
                  </a:lnTo>
                  <a:lnTo>
                    <a:pt x="1244283" y="190939"/>
                  </a:lnTo>
                  <a:lnTo>
                    <a:pt x="1251586" y="200153"/>
                  </a:lnTo>
                  <a:lnTo>
                    <a:pt x="1258888" y="210001"/>
                  </a:lnTo>
                  <a:lnTo>
                    <a:pt x="1265556" y="219850"/>
                  </a:lnTo>
                  <a:lnTo>
                    <a:pt x="1272223" y="230017"/>
                  </a:lnTo>
                  <a:lnTo>
                    <a:pt x="1278256" y="240183"/>
                  </a:lnTo>
                  <a:lnTo>
                    <a:pt x="1284606" y="250667"/>
                  </a:lnTo>
                  <a:lnTo>
                    <a:pt x="1290321" y="261151"/>
                  </a:lnTo>
                  <a:lnTo>
                    <a:pt x="1296353" y="271953"/>
                  </a:lnTo>
                  <a:lnTo>
                    <a:pt x="1301433" y="282755"/>
                  </a:lnTo>
                  <a:lnTo>
                    <a:pt x="1306831" y="293239"/>
                  </a:lnTo>
                  <a:lnTo>
                    <a:pt x="1311593" y="304359"/>
                  </a:lnTo>
                  <a:lnTo>
                    <a:pt x="1316356" y="315796"/>
                  </a:lnTo>
                  <a:lnTo>
                    <a:pt x="1320483" y="327234"/>
                  </a:lnTo>
                  <a:lnTo>
                    <a:pt x="1324293" y="338671"/>
                  </a:lnTo>
                  <a:lnTo>
                    <a:pt x="1328421" y="350426"/>
                  </a:lnTo>
                  <a:lnTo>
                    <a:pt x="1331913" y="362181"/>
                  </a:lnTo>
                  <a:lnTo>
                    <a:pt x="1335088" y="373936"/>
                  </a:lnTo>
                  <a:lnTo>
                    <a:pt x="1337946" y="386009"/>
                  </a:lnTo>
                  <a:lnTo>
                    <a:pt x="1340803" y="398081"/>
                  </a:lnTo>
                  <a:lnTo>
                    <a:pt x="1343026" y="410472"/>
                  </a:lnTo>
                  <a:lnTo>
                    <a:pt x="1344931" y="422862"/>
                  </a:lnTo>
                  <a:lnTo>
                    <a:pt x="1346518" y="435252"/>
                  </a:lnTo>
                  <a:lnTo>
                    <a:pt x="1348106" y="447643"/>
                  </a:lnTo>
                  <a:lnTo>
                    <a:pt x="1349058" y="460033"/>
                  </a:lnTo>
                  <a:lnTo>
                    <a:pt x="1350011" y="472741"/>
                  </a:lnTo>
                  <a:lnTo>
                    <a:pt x="1350646" y="485449"/>
                  </a:lnTo>
                  <a:lnTo>
                    <a:pt x="1350963" y="498475"/>
                  </a:lnTo>
                  <a:lnTo>
                    <a:pt x="1350646" y="513407"/>
                  </a:lnTo>
                  <a:lnTo>
                    <a:pt x="1349693" y="528975"/>
                  </a:lnTo>
                  <a:lnTo>
                    <a:pt x="1348423" y="543907"/>
                  </a:lnTo>
                  <a:lnTo>
                    <a:pt x="1347153" y="558521"/>
                  </a:lnTo>
                  <a:lnTo>
                    <a:pt x="1345248" y="573453"/>
                  </a:lnTo>
                  <a:lnTo>
                    <a:pt x="1342708" y="588067"/>
                  </a:lnTo>
                  <a:lnTo>
                    <a:pt x="1339851" y="602682"/>
                  </a:lnTo>
                  <a:lnTo>
                    <a:pt x="1336358" y="616660"/>
                  </a:lnTo>
                  <a:lnTo>
                    <a:pt x="1332866" y="631275"/>
                  </a:lnTo>
                  <a:lnTo>
                    <a:pt x="1328738" y="645254"/>
                  </a:lnTo>
                  <a:lnTo>
                    <a:pt x="1324293" y="658915"/>
                  </a:lnTo>
                  <a:lnTo>
                    <a:pt x="1319531" y="672576"/>
                  </a:lnTo>
                  <a:lnTo>
                    <a:pt x="1314133" y="685920"/>
                  </a:lnTo>
                  <a:lnTo>
                    <a:pt x="1308418" y="699263"/>
                  </a:lnTo>
                  <a:lnTo>
                    <a:pt x="1302386" y="712607"/>
                  </a:lnTo>
                  <a:lnTo>
                    <a:pt x="1296353" y="725315"/>
                  </a:lnTo>
                  <a:lnTo>
                    <a:pt x="1289368" y="738023"/>
                  </a:lnTo>
                  <a:lnTo>
                    <a:pt x="1282383" y="750413"/>
                  </a:lnTo>
                  <a:lnTo>
                    <a:pt x="1275081" y="762486"/>
                  </a:lnTo>
                  <a:lnTo>
                    <a:pt x="1267143" y="774559"/>
                  </a:lnTo>
                  <a:lnTo>
                    <a:pt x="1259206" y="786313"/>
                  </a:lnTo>
                  <a:lnTo>
                    <a:pt x="1250633" y="797751"/>
                  </a:lnTo>
                  <a:lnTo>
                    <a:pt x="1242061" y="809188"/>
                  </a:lnTo>
                  <a:lnTo>
                    <a:pt x="1232853" y="819990"/>
                  </a:lnTo>
                  <a:lnTo>
                    <a:pt x="1223963" y="830792"/>
                  </a:lnTo>
                  <a:lnTo>
                    <a:pt x="1214121" y="841276"/>
                  </a:lnTo>
                  <a:lnTo>
                    <a:pt x="1204278" y="851442"/>
                  </a:lnTo>
                  <a:lnTo>
                    <a:pt x="1193801" y="860974"/>
                  </a:lnTo>
                  <a:lnTo>
                    <a:pt x="1183323" y="870822"/>
                  </a:lnTo>
                  <a:lnTo>
                    <a:pt x="1172528" y="880036"/>
                  </a:lnTo>
                  <a:lnTo>
                    <a:pt x="1161733" y="889249"/>
                  </a:lnTo>
                  <a:lnTo>
                    <a:pt x="1150303" y="897827"/>
                  </a:lnTo>
                  <a:lnTo>
                    <a:pt x="1134746" y="909264"/>
                  </a:lnTo>
                  <a:lnTo>
                    <a:pt x="1118236" y="920066"/>
                  </a:lnTo>
                  <a:lnTo>
                    <a:pt x="1101408" y="929915"/>
                  </a:lnTo>
                  <a:lnTo>
                    <a:pt x="1084581" y="939446"/>
                  </a:lnTo>
                  <a:lnTo>
                    <a:pt x="1066801" y="948342"/>
                  </a:lnTo>
                  <a:lnTo>
                    <a:pt x="1048703" y="956602"/>
                  </a:lnTo>
                  <a:lnTo>
                    <a:pt x="1040131" y="960414"/>
                  </a:lnTo>
                  <a:lnTo>
                    <a:pt x="1030606" y="963909"/>
                  </a:lnTo>
                  <a:lnTo>
                    <a:pt x="1021398" y="967722"/>
                  </a:lnTo>
                  <a:lnTo>
                    <a:pt x="1011873" y="970899"/>
                  </a:lnTo>
                  <a:lnTo>
                    <a:pt x="1002348" y="973758"/>
                  </a:lnTo>
                  <a:lnTo>
                    <a:pt x="993141" y="976617"/>
                  </a:lnTo>
                  <a:lnTo>
                    <a:pt x="983616" y="979794"/>
                  </a:lnTo>
                  <a:lnTo>
                    <a:pt x="973773" y="982018"/>
                  </a:lnTo>
                  <a:lnTo>
                    <a:pt x="963931" y="984560"/>
                  </a:lnTo>
                  <a:lnTo>
                    <a:pt x="954088" y="986466"/>
                  </a:lnTo>
                  <a:lnTo>
                    <a:pt x="944246" y="988372"/>
                  </a:lnTo>
                  <a:lnTo>
                    <a:pt x="934403" y="990596"/>
                  </a:lnTo>
                  <a:lnTo>
                    <a:pt x="924561" y="991867"/>
                  </a:lnTo>
                  <a:lnTo>
                    <a:pt x="914401" y="993455"/>
                  </a:lnTo>
                  <a:lnTo>
                    <a:pt x="904241" y="994409"/>
                  </a:lnTo>
                  <a:lnTo>
                    <a:pt x="893763" y="995362"/>
                  </a:lnTo>
                  <a:lnTo>
                    <a:pt x="883603" y="995997"/>
                  </a:lnTo>
                  <a:lnTo>
                    <a:pt x="873126" y="996632"/>
                  </a:lnTo>
                  <a:lnTo>
                    <a:pt x="862648" y="996950"/>
                  </a:lnTo>
                  <a:lnTo>
                    <a:pt x="852171" y="996950"/>
                  </a:lnTo>
                  <a:lnTo>
                    <a:pt x="840423" y="996950"/>
                  </a:lnTo>
                  <a:lnTo>
                    <a:pt x="828358" y="996315"/>
                  </a:lnTo>
                  <a:lnTo>
                    <a:pt x="816293" y="995679"/>
                  </a:lnTo>
                  <a:lnTo>
                    <a:pt x="804546" y="994726"/>
                  </a:lnTo>
                  <a:lnTo>
                    <a:pt x="792798" y="993455"/>
                  </a:lnTo>
                  <a:lnTo>
                    <a:pt x="781368" y="992185"/>
                  </a:lnTo>
                  <a:lnTo>
                    <a:pt x="769621" y="990278"/>
                  </a:lnTo>
                  <a:lnTo>
                    <a:pt x="758191" y="988054"/>
                  </a:lnTo>
                  <a:lnTo>
                    <a:pt x="746761" y="985831"/>
                  </a:lnTo>
                  <a:lnTo>
                    <a:pt x="735331" y="983289"/>
                  </a:lnTo>
                  <a:lnTo>
                    <a:pt x="724218" y="980430"/>
                  </a:lnTo>
                  <a:lnTo>
                    <a:pt x="713106" y="977253"/>
                  </a:lnTo>
                  <a:lnTo>
                    <a:pt x="702311" y="973758"/>
                  </a:lnTo>
                  <a:lnTo>
                    <a:pt x="691198" y="970263"/>
                  </a:lnTo>
                  <a:lnTo>
                    <a:pt x="680721" y="966768"/>
                  </a:lnTo>
                  <a:lnTo>
                    <a:pt x="670243" y="962321"/>
                  </a:lnTo>
                  <a:lnTo>
                    <a:pt x="659448" y="958190"/>
                  </a:lnTo>
                  <a:lnTo>
                    <a:pt x="648971" y="953425"/>
                  </a:lnTo>
                  <a:lnTo>
                    <a:pt x="638811" y="948659"/>
                  </a:lnTo>
                  <a:lnTo>
                    <a:pt x="628651" y="943894"/>
                  </a:lnTo>
                  <a:lnTo>
                    <a:pt x="618491" y="938493"/>
                  </a:lnTo>
                  <a:lnTo>
                    <a:pt x="608648" y="933410"/>
                  </a:lnTo>
                  <a:lnTo>
                    <a:pt x="599123" y="927373"/>
                  </a:lnTo>
                  <a:lnTo>
                    <a:pt x="589281" y="921655"/>
                  </a:lnTo>
                  <a:lnTo>
                    <a:pt x="579756" y="915618"/>
                  </a:lnTo>
                  <a:lnTo>
                    <a:pt x="570548" y="909264"/>
                  </a:lnTo>
                  <a:lnTo>
                    <a:pt x="561023" y="902910"/>
                  </a:lnTo>
                  <a:lnTo>
                    <a:pt x="552133" y="895921"/>
                  </a:lnTo>
                  <a:lnTo>
                    <a:pt x="543561" y="889249"/>
                  </a:lnTo>
                  <a:lnTo>
                    <a:pt x="534671" y="881942"/>
                  </a:lnTo>
                  <a:lnTo>
                    <a:pt x="526098" y="874952"/>
                  </a:lnTo>
                  <a:lnTo>
                    <a:pt x="517526" y="867328"/>
                  </a:lnTo>
                  <a:lnTo>
                    <a:pt x="508318" y="858750"/>
                  </a:lnTo>
                  <a:lnTo>
                    <a:pt x="499428" y="849854"/>
                  </a:lnTo>
                  <a:lnTo>
                    <a:pt x="490538" y="840958"/>
                  </a:lnTo>
                  <a:lnTo>
                    <a:pt x="481648" y="831427"/>
                  </a:lnTo>
                  <a:lnTo>
                    <a:pt x="473711" y="821896"/>
                  </a:lnTo>
                  <a:lnTo>
                    <a:pt x="465456" y="812047"/>
                  </a:lnTo>
                  <a:lnTo>
                    <a:pt x="457518" y="801881"/>
                  </a:lnTo>
                  <a:lnTo>
                    <a:pt x="449898" y="791714"/>
                  </a:lnTo>
                  <a:lnTo>
                    <a:pt x="442596" y="781548"/>
                  </a:lnTo>
                  <a:lnTo>
                    <a:pt x="435293" y="770746"/>
                  </a:lnTo>
                  <a:lnTo>
                    <a:pt x="428626" y="759944"/>
                  </a:lnTo>
                  <a:lnTo>
                    <a:pt x="421958" y="749142"/>
                  </a:lnTo>
                  <a:lnTo>
                    <a:pt x="415608" y="738023"/>
                  </a:lnTo>
                  <a:lnTo>
                    <a:pt x="409576" y="726585"/>
                  </a:lnTo>
                  <a:lnTo>
                    <a:pt x="403861" y="715148"/>
                  </a:lnTo>
                  <a:lnTo>
                    <a:pt x="398463" y="703393"/>
                  </a:lnTo>
                  <a:lnTo>
                    <a:pt x="393383" y="691638"/>
                  </a:lnTo>
                  <a:lnTo>
                    <a:pt x="388303" y="679566"/>
                  </a:lnTo>
                  <a:lnTo>
                    <a:pt x="383858" y="667493"/>
                  </a:lnTo>
                  <a:lnTo>
                    <a:pt x="379731" y="655420"/>
                  </a:lnTo>
                  <a:lnTo>
                    <a:pt x="375603" y="643030"/>
                  </a:lnTo>
                  <a:lnTo>
                    <a:pt x="372111" y="630322"/>
                  </a:lnTo>
                  <a:lnTo>
                    <a:pt x="368936" y="617614"/>
                  </a:lnTo>
                  <a:lnTo>
                    <a:pt x="365443" y="604588"/>
                  </a:lnTo>
                  <a:lnTo>
                    <a:pt x="362903" y="591880"/>
                  </a:lnTo>
                  <a:lnTo>
                    <a:pt x="360681" y="578854"/>
                  </a:lnTo>
                  <a:lnTo>
                    <a:pt x="358776" y="565828"/>
                  </a:lnTo>
                  <a:lnTo>
                    <a:pt x="357188" y="552485"/>
                  </a:lnTo>
                  <a:lnTo>
                    <a:pt x="355601" y="539141"/>
                  </a:lnTo>
                  <a:lnTo>
                    <a:pt x="354648" y="525480"/>
                  </a:lnTo>
                  <a:lnTo>
                    <a:pt x="354331" y="511819"/>
                  </a:lnTo>
                  <a:lnTo>
                    <a:pt x="354013" y="498475"/>
                  </a:lnTo>
                  <a:lnTo>
                    <a:pt x="354331" y="485449"/>
                  </a:lnTo>
                  <a:lnTo>
                    <a:pt x="354648" y="472741"/>
                  </a:lnTo>
                  <a:lnTo>
                    <a:pt x="355601" y="460033"/>
                  </a:lnTo>
                  <a:lnTo>
                    <a:pt x="356871" y="447643"/>
                  </a:lnTo>
                  <a:lnTo>
                    <a:pt x="358141" y="434935"/>
                  </a:lnTo>
                  <a:lnTo>
                    <a:pt x="360046" y="422544"/>
                  </a:lnTo>
                  <a:lnTo>
                    <a:pt x="361951" y="410472"/>
                  </a:lnTo>
                  <a:lnTo>
                    <a:pt x="364173" y="397763"/>
                  </a:lnTo>
                  <a:lnTo>
                    <a:pt x="366713" y="385691"/>
                  </a:lnTo>
                  <a:lnTo>
                    <a:pt x="369888" y="373936"/>
                  </a:lnTo>
                  <a:lnTo>
                    <a:pt x="373063" y="361863"/>
                  </a:lnTo>
                  <a:lnTo>
                    <a:pt x="376556" y="350108"/>
                  </a:lnTo>
                  <a:lnTo>
                    <a:pt x="380683" y="338671"/>
                  </a:lnTo>
                  <a:lnTo>
                    <a:pt x="384493" y="326916"/>
                  </a:lnTo>
                  <a:lnTo>
                    <a:pt x="388621" y="315796"/>
                  </a:lnTo>
                  <a:lnTo>
                    <a:pt x="393383" y="304359"/>
                  </a:lnTo>
                  <a:lnTo>
                    <a:pt x="398146" y="293239"/>
                  </a:lnTo>
                  <a:lnTo>
                    <a:pt x="403543" y="282755"/>
                  </a:lnTo>
                  <a:lnTo>
                    <a:pt x="408623" y="271636"/>
                  </a:lnTo>
                  <a:lnTo>
                    <a:pt x="414656" y="261151"/>
                  </a:lnTo>
                  <a:lnTo>
                    <a:pt x="420371" y="250667"/>
                  </a:lnTo>
                  <a:lnTo>
                    <a:pt x="426721" y="240183"/>
                  </a:lnTo>
                  <a:lnTo>
                    <a:pt x="432753" y="230017"/>
                  </a:lnTo>
                  <a:lnTo>
                    <a:pt x="439421" y="219850"/>
                  </a:lnTo>
                  <a:lnTo>
                    <a:pt x="446088" y="210001"/>
                  </a:lnTo>
                  <a:lnTo>
                    <a:pt x="453391" y="200153"/>
                  </a:lnTo>
                  <a:lnTo>
                    <a:pt x="460693" y="190939"/>
                  </a:lnTo>
                  <a:lnTo>
                    <a:pt x="467996" y="181408"/>
                  </a:lnTo>
                  <a:lnTo>
                    <a:pt x="475933" y="172195"/>
                  </a:lnTo>
                  <a:lnTo>
                    <a:pt x="483871" y="163299"/>
                  </a:lnTo>
                  <a:lnTo>
                    <a:pt x="491808" y="154403"/>
                  </a:lnTo>
                  <a:lnTo>
                    <a:pt x="500381" y="146143"/>
                  </a:lnTo>
                  <a:lnTo>
                    <a:pt x="508953" y="137565"/>
                  </a:lnTo>
                  <a:lnTo>
                    <a:pt x="517526" y="129305"/>
                  </a:lnTo>
                  <a:lnTo>
                    <a:pt x="526416" y="121680"/>
                  </a:lnTo>
                  <a:lnTo>
                    <a:pt x="535623" y="113738"/>
                  </a:lnTo>
                  <a:lnTo>
                    <a:pt x="545148" y="106113"/>
                  </a:lnTo>
                  <a:lnTo>
                    <a:pt x="554673" y="99123"/>
                  </a:lnTo>
                  <a:lnTo>
                    <a:pt x="564516" y="92134"/>
                  </a:lnTo>
                  <a:lnTo>
                    <a:pt x="574041" y="85462"/>
                  </a:lnTo>
                  <a:lnTo>
                    <a:pt x="584201" y="78473"/>
                  </a:lnTo>
                  <a:lnTo>
                    <a:pt x="594361" y="72119"/>
                  </a:lnTo>
                  <a:lnTo>
                    <a:pt x="604838" y="66082"/>
                  </a:lnTo>
                  <a:lnTo>
                    <a:pt x="615316" y="60046"/>
                  </a:lnTo>
                  <a:lnTo>
                    <a:pt x="625793" y="54645"/>
                  </a:lnTo>
                  <a:lnTo>
                    <a:pt x="636906" y="48926"/>
                  </a:lnTo>
                  <a:lnTo>
                    <a:pt x="647701" y="44161"/>
                  </a:lnTo>
                  <a:lnTo>
                    <a:pt x="658813" y="39395"/>
                  </a:lnTo>
                  <a:lnTo>
                    <a:pt x="670243" y="34630"/>
                  </a:lnTo>
                  <a:lnTo>
                    <a:pt x="681356" y="30182"/>
                  </a:lnTo>
                  <a:lnTo>
                    <a:pt x="693103" y="26052"/>
                  </a:lnTo>
                  <a:lnTo>
                    <a:pt x="704533" y="22239"/>
                  </a:lnTo>
                  <a:lnTo>
                    <a:pt x="716281" y="19062"/>
                  </a:lnTo>
                  <a:lnTo>
                    <a:pt x="728346" y="15568"/>
                  </a:lnTo>
                  <a:lnTo>
                    <a:pt x="740093" y="12708"/>
                  </a:lnTo>
                  <a:lnTo>
                    <a:pt x="752158" y="10167"/>
                  </a:lnTo>
                  <a:lnTo>
                    <a:pt x="764541" y="7625"/>
                  </a:lnTo>
                  <a:lnTo>
                    <a:pt x="776606" y="5719"/>
                  </a:lnTo>
                  <a:lnTo>
                    <a:pt x="788988" y="3813"/>
                  </a:lnTo>
                  <a:lnTo>
                    <a:pt x="801688" y="2542"/>
                  </a:lnTo>
                  <a:lnTo>
                    <a:pt x="814071" y="1271"/>
                  </a:lnTo>
                  <a:lnTo>
                    <a:pt x="826771" y="636"/>
                  </a:lnTo>
                  <a:lnTo>
                    <a:pt x="839471" y="0"/>
                  </a:lnTo>
                  <a:close/>
                </a:path>
              </a:pathLst>
            </a:custGeom>
            <a:solidFill>
              <a:schemeClr val="accent5">
                <a:lumMod val="20000"/>
                <a:lumOff val="80000"/>
              </a:schemeClr>
            </a:solidFill>
            <a:ln>
              <a:noFill/>
            </a:ln>
          </p:spPr>
          <p:txBody>
            <a:bodyPr anchor="ctr">
              <a:scene3d>
                <a:camera prst="orthographicFront"/>
                <a:lightRig rig="threePt" dir="t"/>
              </a:scene3d>
              <a:sp3d contourW="12700">
                <a:contourClr>
                  <a:srgbClr val="FFFFFF"/>
                </a:contourClr>
              </a:sp3d>
            </a:bodyPr>
            <a:lstStyle/>
            <a:p>
              <a:pPr algn="ctr" fontAlgn="auto">
                <a:spcBef>
                  <a:spcPts val="0"/>
                </a:spcBef>
                <a:spcAft>
                  <a:spcPts val="0"/>
                </a:spcAft>
                <a:defRPr/>
              </a:pPr>
              <a:endParaRPr lang="zh-CN" altLang="en-US" sz="1200">
                <a:solidFill>
                  <a:srgbClr val="FFFFFF"/>
                </a:solidFill>
                <a:latin typeface="+mn-lt"/>
                <a:ea typeface="+mn-ea"/>
              </a:endParaRPr>
            </a:p>
          </p:txBody>
        </p:sp>
        <p:sp>
          <p:nvSpPr>
            <p:cNvPr id="44" name="KSO_Shape"/>
            <p:cNvSpPr/>
            <p:nvPr/>
          </p:nvSpPr>
          <p:spPr bwMode="auto">
            <a:xfrm>
              <a:off x="1487000" y="3993802"/>
              <a:ext cx="423771" cy="536936"/>
            </a:xfrm>
            <a:custGeom>
              <a:avLst/>
              <a:gdLst>
                <a:gd name="T0" fmla="*/ 508479 w 1679575"/>
                <a:gd name="T1" fmla="*/ 933537 h 2125662"/>
                <a:gd name="T2" fmla="*/ 645344 w 1679575"/>
                <a:gd name="T3" fmla="*/ 1004349 h 2125662"/>
                <a:gd name="T4" fmla="*/ 637947 w 1679575"/>
                <a:gd name="T5" fmla="*/ 1045870 h 2125662"/>
                <a:gd name="T6" fmla="*/ 629410 w 1679575"/>
                <a:gd name="T7" fmla="*/ 1095637 h 2125662"/>
                <a:gd name="T8" fmla="*/ 645913 w 1679575"/>
                <a:gd name="T9" fmla="*/ 1148533 h 2125662"/>
                <a:gd name="T10" fmla="*/ 923628 w 1679575"/>
                <a:gd name="T11" fmla="*/ 1679766 h 2125662"/>
                <a:gd name="T12" fmla="*/ 886068 w 1679575"/>
                <a:gd name="T13" fmla="*/ 1137442 h 2125662"/>
                <a:gd name="T14" fmla="*/ 896597 w 1679575"/>
                <a:gd name="T15" fmla="*/ 1083408 h 2125662"/>
                <a:gd name="T16" fmla="*/ 885214 w 1679575"/>
                <a:gd name="T17" fmla="*/ 1039044 h 2125662"/>
                <a:gd name="T18" fmla="*/ 917083 w 1679575"/>
                <a:gd name="T19" fmla="*/ 999799 h 2125662"/>
                <a:gd name="T20" fmla="*/ 1048543 w 1679575"/>
                <a:gd name="T21" fmla="*/ 927280 h 2125662"/>
                <a:gd name="T22" fmla="*/ 1168905 w 1679575"/>
                <a:gd name="T23" fmla="*/ 933822 h 2125662"/>
                <a:gd name="T24" fmla="*/ 1257397 w 1679575"/>
                <a:gd name="T25" fmla="*/ 1021128 h 2125662"/>
                <a:gd name="T26" fmla="*/ 1333655 w 1679575"/>
                <a:gd name="T27" fmla="*/ 1118957 h 2125662"/>
                <a:gd name="T28" fmla="*/ 1397392 w 1679575"/>
                <a:gd name="T29" fmla="*/ 1227592 h 2125662"/>
                <a:gd name="T30" fmla="*/ 1446903 w 1679575"/>
                <a:gd name="T31" fmla="*/ 1349025 h 2125662"/>
                <a:gd name="T32" fmla="*/ 1482186 w 1679575"/>
                <a:gd name="T33" fmla="*/ 1483540 h 2125662"/>
                <a:gd name="T34" fmla="*/ 1501820 w 1679575"/>
                <a:gd name="T35" fmla="*/ 1632274 h 2125662"/>
                <a:gd name="T36" fmla="*/ 1439790 w 1679575"/>
                <a:gd name="T37" fmla="*/ 1742331 h 2125662"/>
                <a:gd name="T38" fmla="*/ 1242601 w 1679575"/>
                <a:gd name="T39" fmla="*/ 1826794 h 2125662"/>
                <a:gd name="T40" fmla="*/ 1035738 w 1679575"/>
                <a:gd name="T41" fmla="*/ 1881112 h 2125662"/>
                <a:gd name="T42" fmla="*/ 822331 w 1679575"/>
                <a:gd name="T43" fmla="*/ 1904432 h 2125662"/>
                <a:gd name="T44" fmla="*/ 596403 w 1679575"/>
                <a:gd name="T45" fmla="*/ 1894194 h 2125662"/>
                <a:gd name="T46" fmla="*/ 373036 w 1679575"/>
                <a:gd name="T47" fmla="*/ 1847838 h 2125662"/>
                <a:gd name="T48" fmla="*/ 159344 w 1679575"/>
                <a:gd name="T49" fmla="*/ 1766788 h 2125662"/>
                <a:gd name="T50" fmla="*/ 0 w 1679575"/>
                <a:gd name="T51" fmla="*/ 1676354 h 2125662"/>
                <a:gd name="T52" fmla="*/ 15365 w 1679575"/>
                <a:gd name="T53" fmla="*/ 1518519 h 2125662"/>
                <a:gd name="T54" fmla="*/ 47234 w 1679575"/>
                <a:gd name="T55" fmla="*/ 1376611 h 2125662"/>
                <a:gd name="T56" fmla="*/ 94468 w 1679575"/>
                <a:gd name="T57" fmla="*/ 1249206 h 2125662"/>
                <a:gd name="T58" fmla="*/ 155930 w 1679575"/>
                <a:gd name="T59" fmla="*/ 1135735 h 2125662"/>
                <a:gd name="T60" fmla="*/ 230765 w 1679575"/>
                <a:gd name="T61" fmla="*/ 1035348 h 2125662"/>
                <a:gd name="T62" fmla="*/ 317835 w 1679575"/>
                <a:gd name="T63" fmla="*/ 946334 h 2125662"/>
                <a:gd name="T64" fmla="*/ 427669 w 1679575"/>
                <a:gd name="T65" fmla="*/ 860449 h 2125662"/>
                <a:gd name="T66" fmla="*/ 831848 w 1679575"/>
                <a:gd name="T67" fmla="*/ 5125 h 2125662"/>
                <a:gd name="T68" fmla="*/ 927152 w 1679575"/>
                <a:gd name="T69" fmla="*/ 31035 h 2125662"/>
                <a:gd name="T70" fmla="*/ 1013353 w 1679575"/>
                <a:gd name="T71" fmla="*/ 76590 h 2125662"/>
                <a:gd name="T72" fmla="*/ 1087035 w 1679575"/>
                <a:gd name="T73" fmla="*/ 138945 h 2125662"/>
                <a:gd name="T74" fmla="*/ 1145356 w 1679575"/>
                <a:gd name="T75" fmla="*/ 215250 h 2125662"/>
                <a:gd name="T76" fmla="*/ 1186607 w 1679575"/>
                <a:gd name="T77" fmla="*/ 303514 h 2125662"/>
                <a:gd name="T78" fmla="*/ 1207944 w 1679575"/>
                <a:gd name="T79" fmla="*/ 401174 h 2125662"/>
                <a:gd name="T80" fmla="*/ 1205383 w 1679575"/>
                <a:gd name="T81" fmla="*/ 513924 h 2125662"/>
                <a:gd name="T82" fmla="*/ 1172382 w 1679575"/>
                <a:gd name="T83" fmla="*/ 626673 h 2125662"/>
                <a:gd name="T84" fmla="*/ 1112924 w 1679575"/>
                <a:gd name="T85" fmla="*/ 725187 h 2125662"/>
                <a:gd name="T86" fmla="*/ 1030706 w 1679575"/>
                <a:gd name="T87" fmla="*/ 804625 h 2125662"/>
                <a:gd name="T88" fmla="*/ 915204 w 1679575"/>
                <a:gd name="T89" fmla="*/ 867264 h 2125662"/>
                <a:gd name="T90" fmla="*/ 837253 w 1679575"/>
                <a:gd name="T91" fmla="*/ 887764 h 2125662"/>
                <a:gd name="T92" fmla="*/ 753044 w 1679575"/>
                <a:gd name="T93" fmla="*/ 893458 h 2125662"/>
                <a:gd name="T94" fmla="*/ 658879 w 1679575"/>
                <a:gd name="T95" fmla="*/ 881215 h 2125662"/>
                <a:gd name="T96" fmla="*/ 572394 w 1679575"/>
                <a:gd name="T97" fmla="*/ 850180 h 2125662"/>
                <a:gd name="T98" fmla="*/ 494728 w 1679575"/>
                <a:gd name="T99" fmla="*/ 802917 h 2125662"/>
                <a:gd name="T100" fmla="*/ 424459 w 1679575"/>
                <a:gd name="T101" fmla="*/ 736576 h 2125662"/>
                <a:gd name="T102" fmla="*/ 366992 w 1679575"/>
                <a:gd name="T103" fmla="*/ 651159 h 2125662"/>
                <a:gd name="T104" fmla="*/ 330578 w 1679575"/>
                <a:gd name="T105" fmla="*/ 553500 h 2125662"/>
                <a:gd name="T106" fmla="*/ 317206 w 1679575"/>
                <a:gd name="T107" fmla="*/ 446729 h 2125662"/>
                <a:gd name="T108" fmla="*/ 328586 w 1679575"/>
                <a:gd name="T109" fmla="*/ 345653 h 2125662"/>
                <a:gd name="T110" fmla="*/ 361587 w 1679575"/>
                <a:gd name="T111" fmla="*/ 253403 h 2125662"/>
                <a:gd name="T112" fmla="*/ 412795 w 1679575"/>
                <a:gd name="T113" fmla="*/ 171118 h 2125662"/>
                <a:gd name="T114" fmla="*/ 479934 w 1679575"/>
                <a:gd name="T115" fmla="*/ 101931 h 2125662"/>
                <a:gd name="T116" fmla="*/ 560729 w 1679575"/>
                <a:gd name="T117" fmla="*/ 48972 h 2125662"/>
                <a:gd name="T118" fmla="*/ 652620 w 1679575"/>
                <a:gd name="T119" fmla="*/ 13952 h 2125662"/>
                <a:gd name="T120" fmla="*/ 752191 w 1679575"/>
                <a:gd name="T121" fmla="*/ 0 h 21256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679575" h="2125662">
                  <a:moveTo>
                    <a:pt x="481421" y="957262"/>
                  </a:moveTo>
                  <a:lnTo>
                    <a:pt x="484914" y="961070"/>
                  </a:lnTo>
                  <a:lnTo>
                    <a:pt x="490948" y="968686"/>
                  </a:lnTo>
                  <a:lnTo>
                    <a:pt x="497299" y="975667"/>
                  </a:lnTo>
                  <a:lnTo>
                    <a:pt x="510319" y="990264"/>
                  </a:lnTo>
                  <a:lnTo>
                    <a:pt x="523657" y="1003909"/>
                  </a:lnTo>
                  <a:lnTo>
                    <a:pt x="537947" y="1017237"/>
                  </a:lnTo>
                  <a:lnTo>
                    <a:pt x="552237" y="1029613"/>
                  </a:lnTo>
                  <a:lnTo>
                    <a:pt x="567480" y="1041671"/>
                  </a:lnTo>
                  <a:lnTo>
                    <a:pt x="583040" y="1053095"/>
                  </a:lnTo>
                  <a:lnTo>
                    <a:pt x="598601" y="1063884"/>
                  </a:lnTo>
                  <a:lnTo>
                    <a:pt x="615114" y="1074039"/>
                  </a:lnTo>
                  <a:lnTo>
                    <a:pt x="631627" y="1083558"/>
                  </a:lnTo>
                  <a:lnTo>
                    <a:pt x="649093" y="1092126"/>
                  </a:lnTo>
                  <a:lnTo>
                    <a:pt x="666241" y="1100377"/>
                  </a:lnTo>
                  <a:lnTo>
                    <a:pt x="684025" y="1107993"/>
                  </a:lnTo>
                  <a:lnTo>
                    <a:pt x="701808" y="1114657"/>
                  </a:lnTo>
                  <a:lnTo>
                    <a:pt x="720226" y="1120686"/>
                  </a:lnTo>
                  <a:lnTo>
                    <a:pt x="738645" y="1125763"/>
                  </a:lnTo>
                  <a:lnTo>
                    <a:pt x="734517" y="1130840"/>
                  </a:lnTo>
                  <a:lnTo>
                    <a:pt x="730706" y="1135283"/>
                  </a:lnTo>
                  <a:lnTo>
                    <a:pt x="727213" y="1140043"/>
                  </a:lnTo>
                  <a:lnTo>
                    <a:pt x="723402" y="1145437"/>
                  </a:lnTo>
                  <a:lnTo>
                    <a:pt x="720544" y="1150515"/>
                  </a:lnTo>
                  <a:lnTo>
                    <a:pt x="717368" y="1155909"/>
                  </a:lnTo>
                  <a:lnTo>
                    <a:pt x="714510" y="1161304"/>
                  </a:lnTo>
                  <a:lnTo>
                    <a:pt x="711970" y="1167016"/>
                  </a:lnTo>
                  <a:lnTo>
                    <a:pt x="710064" y="1172410"/>
                  </a:lnTo>
                  <a:lnTo>
                    <a:pt x="708159" y="1178439"/>
                  </a:lnTo>
                  <a:lnTo>
                    <a:pt x="706254" y="1184151"/>
                  </a:lnTo>
                  <a:lnTo>
                    <a:pt x="704983" y="1190498"/>
                  </a:lnTo>
                  <a:lnTo>
                    <a:pt x="704031" y="1196210"/>
                  </a:lnTo>
                  <a:lnTo>
                    <a:pt x="702761" y="1202556"/>
                  </a:lnTo>
                  <a:lnTo>
                    <a:pt x="702443" y="1208903"/>
                  </a:lnTo>
                  <a:lnTo>
                    <a:pt x="702125" y="1215249"/>
                  </a:lnTo>
                  <a:lnTo>
                    <a:pt x="702443" y="1222548"/>
                  </a:lnTo>
                  <a:lnTo>
                    <a:pt x="703078" y="1229529"/>
                  </a:lnTo>
                  <a:lnTo>
                    <a:pt x="704348" y="1236510"/>
                  </a:lnTo>
                  <a:lnTo>
                    <a:pt x="705619" y="1243174"/>
                  </a:lnTo>
                  <a:lnTo>
                    <a:pt x="707206" y="1249838"/>
                  </a:lnTo>
                  <a:lnTo>
                    <a:pt x="709112" y="1256819"/>
                  </a:lnTo>
                  <a:lnTo>
                    <a:pt x="711652" y="1263166"/>
                  </a:lnTo>
                  <a:lnTo>
                    <a:pt x="714193" y="1269512"/>
                  </a:lnTo>
                  <a:lnTo>
                    <a:pt x="717686" y="1275542"/>
                  </a:lnTo>
                  <a:lnTo>
                    <a:pt x="720861" y="1281571"/>
                  </a:lnTo>
                  <a:lnTo>
                    <a:pt x="724355" y="1287283"/>
                  </a:lnTo>
                  <a:lnTo>
                    <a:pt x="728483" y="1292995"/>
                  </a:lnTo>
                  <a:lnTo>
                    <a:pt x="732611" y="1298389"/>
                  </a:lnTo>
                  <a:lnTo>
                    <a:pt x="737057" y="1303784"/>
                  </a:lnTo>
                  <a:lnTo>
                    <a:pt x="742138" y="1308861"/>
                  </a:lnTo>
                  <a:lnTo>
                    <a:pt x="746901" y="1313304"/>
                  </a:lnTo>
                  <a:lnTo>
                    <a:pt x="672275" y="1874339"/>
                  </a:lnTo>
                  <a:lnTo>
                    <a:pt x="854237" y="2050773"/>
                  </a:lnTo>
                  <a:lnTo>
                    <a:pt x="1030800" y="1874339"/>
                  </a:lnTo>
                  <a:lnTo>
                    <a:pt x="956173" y="1313304"/>
                  </a:lnTo>
                  <a:lnTo>
                    <a:pt x="961572" y="1308544"/>
                  </a:lnTo>
                  <a:lnTo>
                    <a:pt x="966018" y="1303466"/>
                  </a:lnTo>
                  <a:lnTo>
                    <a:pt x="970781" y="1298072"/>
                  </a:lnTo>
                  <a:lnTo>
                    <a:pt x="974910" y="1292995"/>
                  </a:lnTo>
                  <a:lnTo>
                    <a:pt x="978720" y="1286965"/>
                  </a:lnTo>
                  <a:lnTo>
                    <a:pt x="982531" y="1281571"/>
                  </a:lnTo>
                  <a:lnTo>
                    <a:pt x="986024" y="1275224"/>
                  </a:lnTo>
                  <a:lnTo>
                    <a:pt x="988882" y="1269195"/>
                  </a:lnTo>
                  <a:lnTo>
                    <a:pt x="991423" y="1262849"/>
                  </a:lnTo>
                  <a:lnTo>
                    <a:pt x="994281" y="1256502"/>
                  </a:lnTo>
                  <a:lnTo>
                    <a:pt x="996186" y="1249838"/>
                  </a:lnTo>
                  <a:lnTo>
                    <a:pt x="997774" y="1243174"/>
                  </a:lnTo>
                  <a:lnTo>
                    <a:pt x="999044" y="1236510"/>
                  </a:lnTo>
                  <a:lnTo>
                    <a:pt x="999997" y="1229212"/>
                  </a:lnTo>
                  <a:lnTo>
                    <a:pt x="1000632" y="1222548"/>
                  </a:lnTo>
                  <a:lnTo>
                    <a:pt x="1000632" y="1215249"/>
                  </a:lnTo>
                  <a:lnTo>
                    <a:pt x="1000632" y="1208903"/>
                  </a:lnTo>
                  <a:lnTo>
                    <a:pt x="1000314" y="1203191"/>
                  </a:lnTo>
                  <a:lnTo>
                    <a:pt x="999679" y="1197479"/>
                  </a:lnTo>
                  <a:lnTo>
                    <a:pt x="998727" y="1191767"/>
                  </a:lnTo>
                  <a:lnTo>
                    <a:pt x="997456" y="1186055"/>
                  </a:lnTo>
                  <a:lnTo>
                    <a:pt x="996186" y="1180661"/>
                  </a:lnTo>
                  <a:lnTo>
                    <a:pt x="994598" y="1175266"/>
                  </a:lnTo>
                  <a:lnTo>
                    <a:pt x="992375" y="1169872"/>
                  </a:lnTo>
                  <a:lnTo>
                    <a:pt x="990152" y="1164794"/>
                  </a:lnTo>
                  <a:lnTo>
                    <a:pt x="987929" y="1159400"/>
                  </a:lnTo>
                  <a:lnTo>
                    <a:pt x="985389" y="1154640"/>
                  </a:lnTo>
                  <a:lnTo>
                    <a:pt x="982849" y="1149563"/>
                  </a:lnTo>
                  <a:lnTo>
                    <a:pt x="979355" y="1144803"/>
                  </a:lnTo>
                  <a:lnTo>
                    <a:pt x="976497" y="1139725"/>
                  </a:lnTo>
                  <a:lnTo>
                    <a:pt x="973004" y="1135283"/>
                  </a:lnTo>
                  <a:lnTo>
                    <a:pt x="969829" y="1130840"/>
                  </a:lnTo>
                  <a:lnTo>
                    <a:pt x="987612" y="1126398"/>
                  </a:lnTo>
                  <a:lnTo>
                    <a:pt x="1005713" y="1121320"/>
                  </a:lnTo>
                  <a:lnTo>
                    <a:pt x="1023496" y="1115609"/>
                  </a:lnTo>
                  <a:lnTo>
                    <a:pt x="1041280" y="1109262"/>
                  </a:lnTo>
                  <a:lnTo>
                    <a:pt x="1058428" y="1101963"/>
                  </a:lnTo>
                  <a:lnTo>
                    <a:pt x="1075576" y="1094665"/>
                  </a:lnTo>
                  <a:lnTo>
                    <a:pt x="1092089" y="1086097"/>
                  </a:lnTo>
                  <a:lnTo>
                    <a:pt x="1108602" y="1076895"/>
                  </a:lnTo>
                  <a:lnTo>
                    <a:pt x="1124480" y="1067375"/>
                  </a:lnTo>
                  <a:lnTo>
                    <a:pt x="1140041" y="1056903"/>
                  </a:lnTo>
                  <a:lnTo>
                    <a:pt x="1155601" y="1046114"/>
                  </a:lnTo>
                  <a:lnTo>
                    <a:pt x="1170209" y="1034690"/>
                  </a:lnTo>
                  <a:lnTo>
                    <a:pt x="1184817" y="1022632"/>
                  </a:lnTo>
                  <a:lnTo>
                    <a:pt x="1198472" y="1009938"/>
                  </a:lnTo>
                  <a:lnTo>
                    <a:pt x="1211809" y="996928"/>
                  </a:lnTo>
                  <a:lnTo>
                    <a:pt x="1225147" y="983283"/>
                  </a:lnTo>
                  <a:lnTo>
                    <a:pt x="1228640" y="979792"/>
                  </a:lnTo>
                  <a:lnTo>
                    <a:pt x="1232451" y="982966"/>
                  </a:lnTo>
                  <a:lnTo>
                    <a:pt x="1257220" y="1002005"/>
                  </a:lnTo>
                  <a:lnTo>
                    <a:pt x="1281037" y="1021680"/>
                  </a:lnTo>
                  <a:lnTo>
                    <a:pt x="1304537" y="1041989"/>
                  </a:lnTo>
                  <a:lnTo>
                    <a:pt x="1316604" y="1052143"/>
                  </a:lnTo>
                  <a:lnTo>
                    <a:pt x="1327719" y="1062615"/>
                  </a:lnTo>
                  <a:lnTo>
                    <a:pt x="1338833" y="1073404"/>
                  </a:lnTo>
                  <a:lnTo>
                    <a:pt x="1349948" y="1084193"/>
                  </a:lnTo>
                  <a:lnTo>
                    <a:pt x="1361062" y="1094982"/>
                  </a:lnTo>
                  <a:lnTo>
                    <a:pt x="1371860" y="1105771"/>
                  </a:lnTo>
                  <a:lnTo>
                    <a:pt x="1382339" y="1116561"/>
                  </a:lnTo>
                  <a:lnTo>
                    <a:pt x="1392818" y="1127984"/>
                  </a:lnTo>
                  <a:lnTo>
                    <a:pt x="1403298" y="1139408"/>
                  </a:lnTo>
                  <a:lnTo>
                    <a:pt x="1413460" y="1150832"/>
                  </a:lnTo>
                  <a:lnTo>
                    <a:pt x="1423304" y="1162573"/>
                  </a:lnTo>
                  <a:lnTo>
                    <a:pt x="1433149" y="1174314"/>
                  </a:lnTo>
                  <a:lnTo>
                    <a:pt x="1442675" y="1186373"/>
                  </a:lnTo>
                  <a:lnTo>
                    <a:pt x="1452202" y="1198748"/>
                  </a:lnTo>
                  <a:lnTo>
                    <a:pt x="1461411" y="1210807"/>
                  </a:lnTo>
                  <a:lnTo>
                    <a:pt x="1470621" y="1223183"/>
                  </a:lnTo>
                  <a:lnTo>
                    <a:pt x="1479830" y="1235876"/>
                  </a:lnTo>
                  <a:lnTo>
                    <a:pt x="1488404" y="1248569"/>
                  </a:lnTo>
                  <a:lnTo>
                    <a:pt x="1496978" y="1261262"/>
                  </a:lnTo>
                  <a:lnTo>
                    <a:pt x="1505552" y="1274272"/>
                  </a:lnTo>
                  <a:lnTo>
                    <a:pt x="1513809" y="1287600"/>
                  </a:lnTo>
                  <a:lnTo>
                    <a:pt x="1521748" y="1300611"/>
                  </a:lnTo>
                  <a:lnTo>
                    <a:pt x="1529687" y="1314573"/>
                  </a:lnTo>
                  <a:lnTo>
                    <a:pt x="1537308" y="1328218"/>
                  </a:lnTo>
                  <a:lnTo>
                    <a:pt x="1544930" y="1341863"/>
                  </a:lnTo>
                  <a:lnTo>
                    <a:pt x="1552234" y="1355826"/>
                  </a:lnTo>
                  <a:lnTo>
                    <a:pt x="1559537" y="1369788"/>
                  </a:lnTo>
                  <a:lnTo>
                    <a:pt x="1566206" y="1384385"/>
                  </a:lnTo>
                  <a:lnTo>
                    <a:pt x="1573193" y="1398982"/>
                  </a:lnTo>
                  <a:lnTo>
                    <a:pt x="1579544" y="1413579"/>
                  </a:lnTo>
                  <a:lnTo>
                    <a:pt x="1586213" y="1428176"/>
                  </a:lnTo>
                  <a:lnTo>
                    <a:pt x="1592246" y="1443725"/>
                  </a:lnTo>
                  <a:lnTo>
                    <a:pt x="1598280" y="1458640"/>
                  </a:lnTo>
                  <a:lnTo>
                    <a:pt x="1603996" y="1473871"/>
                  </a:lnTo>
                  <a:lnTo>
                    <a:pt x="1609712" y="1489738"/>
                  </a:lnTo>
                  <a:lnTo>
                    <a:pt x="1614793" y="1505287"/>
                  </a:lnTo>
                  <a:lnTo>
                    <a:pt x="1620191" y="1521153"/>
                  </a:lnTo>
                  <a:lnTo>
                    <a:pt x="1624955" y="1537337"/>
                  </a:lnTo>
                  <a:lnTo>
                    <a:pt x="1630036" y="1553521"/>
                  </a:lnTo>
                  <a:lnTo>
                    <a:pt x="1634482" y="1570339"/>
                  </a:lnTo>
                  <a:lnTo>
                    <a:pt x="1638610" y="1586840"/>
                  </a:lnTo>
                  <a:lnTo>
                    <a:pt x="1643056" y="1603976"/>
                  </a:lnTo>
                  <a:lnTo>
                    <a:pt x="1646867" y="1620794"/>
                  </a:lnTo>
                  <a:lnTo>
                    <a:pt x="1650677" y="1637930"/>
                  </a:lnTo>
                  <a:lnTo>
                    <a:pt x="1654170" y="1655383"/>
                  </a:lnTo>
                  <a:lnTo>
                    <a:pt x="1657664" y="1673153"/>
                  </a:lnTo>
                  <a:lnTo>
                    <a:pt x="1660522" y="1690923"/>
                  </a:lnTo>
                  <a:lnTo>
                    <a:pt x="1663697" y="1709011"/>
                  </a:lnTo>
                  <a:lnTo>
                    <a:pt x="1666238" y="1727099"/>
                  </a:lnTo>
                  <a:lnTo>
                    <a:pt x="1668461" y="1745821"/>
                  </a:lnTo>
                  <a:lnTo>
                    <a:pt x="1670684" y="1764226"/>
                  </a:lnTo>
                  <a:lnTo>
                    <a:pt x="1672589" y="1783266"/>
                  </a:lnTo>
                  <a:lnTo>
                    <a:pt x="1674177" y="1802305"/>
                  </a:lnTo>
                  <a:lnTo>
                    <a:pt x="1676082" y="1821345"/>
                  </a:lnTo>
                  <a:lnTo>
                    <a:pt x="1677352" y="1841019"/>
                  </a:lnTo>
                  <a:lnTo>
                    <a:pt x="1678305" y="1860694"/>
                  </a:lnTo>
                  <a:lnTo>
                    <a:pt x="1679258" y="1880368"/>
                  </a:lnTo>
                  <a:lnTo>
                    <a:pt x="1679575" y="1900677"/>
                  </a:lnTo>
                  <a:lnTo>
                    <a:pt x="1679575" y="1903850"/>
                  </a:lnTo>
                  <a:lnTo>
                    <a:pt x="1677035" y="1905437"/>
                  </a:lnTo>
                  <a:lnTo>
                    <a:pt x="1653853" y="1918765"/>
                  </a:lnTo>
                  <a:lnTo>
                    <a:pt x="1630353" y="1931775"/>
                  </a:lnTo>
                  <a:lnTo>
                    <a:pt x="1606854" y="1944151"/>
                  </a:lnTo>
                  <a:lnTo>
                    <a:pt x="1583037" y="1956209"/>
                  </a:lnTo>
                  <a:lnTo>
                    <a:pt x="1558902" y="1967950"/>
                  </a:lnTo>
                  <a:lnTo>
                    <a:pt x="1534768" y="1979374"/>
                  </a:lnTo>
                  <a:lnTo>
                    <a:pt x="1510316" y="1990163"/>
                  </a:lnTo>
                  <a:lnTo>
                    <a:pt x="1485864" y="2000635"/>
                  </a:lnTo>
                  <a:lnTo>
                    <a:pt x="1461411" y="2010790"/>
                  </a:lnTo>
                  <a:lnTo>
                    <a:pt x="1436642" y="2020627"/>
                  </a:lnTo>
                  <a:lnTo>
                    <a:pt x="1411872" y="2029512"/>
                  </a:lnTo>
                  <a:lnTo>
                    <a:pt x="1386785" y="2038397"/>
                  </a:lnTo>
                  <a:lnTo>
                    <a:pt x="1361380" y="2046965"/>
                  </a:lnTo>
                  <a:lnTo>
                    <a:pt x="1335975" y="2054581"/>
                  </a:lnTo>
                  <a:lnTo>
                    <a:pt x="1310570" y="2062514"/>
                  </a:lnTo>
                  <a:lnTo>
                    <a:pt x="1285166" y="2069495"/>
                  </a:lnTo>
                  <a:lnTo>
                    <a:pt x="1259443" y="2076159"/>
                  </a:lnTo>
                  <a:lnTo>
                    <a:pt x="1233403" y="2082506"/>
                  </a:lnTo>
                  <a:lnTo>
                    <a:pt x="1207681" y="2088535"/>
                  </a:lnTo>
                  <a:lnTo>
                    <a:pt x="1181959" y="2093929"/>
                  </a:lnTo>
                  <a:lnTo>
                    <a:pt x="1155919" y="2099007"/>
                  </a:lnTo>
                  <a:lnTo>
                    <a:pt x="1129561" y="2103767"/>
                  </a:lnTo>
                  <a:lnTo>
                    <a:pt x="1103204" y="2107892"/>
                  </a:lnTo>
                  <a:lnTo>
                    <a:pt x="1077164" y="2111382"/>
                  </a:lnTo>
                  <a:lnTo>
                    <a:pt x="1050806" y="2114873"/>
                  </a:lnTo>
                  <a:lnTo>
                    <a:pt x="1024131" y="2117729"/>
                  </a:lnTo>
                  <a:lnTo>
                    <a:pt x="997774" y="2119950"/>
                  </a:lnTo>
                  <a:lnTo>
                    <a:pt x="971099" y="2121854"/>
                  </a:lnTo>
                  <a:lnTo>
                    <a:pt x="944424" y="2123441"/>
                  </a:lnTo>
                  <a:lnTo>
                    <a:pt x="917749" y="2125028"/>
                  </a:lnTo>
                  <a:lnTo>
                    <a:pt x="891074" y="2125662"/>
                  </a:lnTo>
                  <a:lnTo>
                    <a:pt x="864399" y="2125662"/>
                  </a:lnTo>
                  <a:lnTo>
                    <a:pt x="835818" y="2125662"/>
                  </a:lnTo>
                  <a:lnTo>
                    <a:pt x="807238" y="2124710"/>
                  </a:lnTo>
                  <a:lnTo>
                    <a:pt x="778657" y="2123124"/>
                  </a:lnTo>
                  <a:lnTo>
                    <a:pt x="750395" y="2121537"/>
                  </a:lnTo>
                  <a:lnTo>
                    <a:pt x="722132" y="2119316"/>
                  </a:lnTo>
                  <a:lnTo>
                    <a:pt x="693869" y="2116777"/>
                  </a:lnTo>
                  <a:lnTo>
                    <a:pt x="665606" y="2113604"/>
                  </a:lnTo>
                  <a:lnTo>
                    <a:pt x="637661" y="2109478"/>
                  </a:lnTo>
                  <a:lnTo>
                    <a:pt x="609398" y="2105353"/>
                  </a:lnTo>
                  <a:lnTo>
                    <a:pt x="581453" y="2100593"/>
                  </a:lnTo>
                  <a:lnTo>
                    <a:pt x="553825" y="2095199"/>
                  </a:lnTo>
                  <a:lnTo>
                    <a:pt x="525880" y="2089487"/>
                  </a:lnTo>
                  <a:lnTo>
                    <a:pt x="498252" y="2083458"/>
                  </a:lnTo>
                  <a:lnTo>
                    <a:pt x="470624" y="2076476"/>
                  </a:lnTo>
                  <a:lnTo>
                    <a:pt x="443314" y="2069495"/>
                  </a:lnTo>
                  <a:lnTo>
                    <a:pt x="416321" y="2061879"/>
                  </a:lnTo>
                  <a:lnTo>
                    <a:pt x="389011" y="2053629"/>
                  </a:lnTo>
                  <a:lnTo>
                    <a:pt x="362019" y="2045378"/>
                  </a:lnTo>
                  <a:lnTo>
                    <a:pt x="335343" y="2036176"/>
                  </a:lnTo>
                  <a:lnTo>
                    <a:pt x="308668" y="2026656"/>
                  </a:lnTo>
                  <a:lnTo>
                    <a:pt x="282311" y="2016502"/>
                  </a:lnTo>
                  <a:lnTo>
                    <a:pt x="255953" y="2006030"/>
                  </a:lnTo>
                  <a:lnTo>
                    <a:pt x="229913" y="1994923"/>
                  </a:lnTo>
                  <a:lnTo>
                    <a:pt x="203556" y="1983499"/>
                  </a:lnTo>
                  <a:lnTo>
                    <a:pt x="177833" y="1971441"/>
                  </a:lnTo>
                  <a:lnTo>
                    <a:pt x="152429" y="1959065"/>
                  </a:lnTo>
                  <a:lnTo>
                    <a:pt x="127024" y="1946372"/>
                  </a:lnTo>
                  <a:lnTo>
                    <a:pt x="101619" y="1933044"/>
                  </a:lnTo>
                  <a:lnTo>
                    <a:pt x="76532" y="1919399"/>
                  </a:lnTo>
                  <a:lnTo>
                    <a:pt x="51762" y="1905437"/>
                  </a:lnTo>
                  <a:lnTo>
                    <a:pt x="27310" y="1890523"/>
                  </a:lnTo>
                  <a:lnTo>
                    <a:pt x="2858" y="1875291"/>
                  </a:lnTo>
                  <a:lnTo>
                    <a:pt x="0" y="1888301"/>
                  </a:lnTo>
                  <a:lnTo>
                    <a:pt x="0" y="1870531"/>
                  </a:lnTo>
                  <a:lnTo>
                    <a:pt x="952" y="1850222"/>
                  </a:lnTo>
                  <a:lnTo>
                    <a:pt x="2223" y="1829913"/>
                  </a:lnTo>
                  <a:lnTo>
                    <a:pt x="3493" y="1809604"/>
                  </a:lnTo>
                  <a:lnTo>
                    <a:pt x="5398" y="1790247"/>
                  </a:lnTo>
                  <a:lnTo>
                    <a:pt x="6986" y="1770573"/>
                  </a:lnTo>
                  <a:lnTo>
                    <a:pt x="9209" y="1750898"/>
                  </a:lnTo>
                  <a:lnTo>
                    <a:pt x="11749" y="1732176"/>
                  </a:lnTo>
                  <a:lnTo>
                    <a:pt x="14290" y="1713136"/>
                  </a:lnTo>
                  <a:lnTo>
                    <a:pt x="17148" y="1694414"/>
                  </a:lnTo>
                  <a:lnTo>
                    <a:pt x="20006" y="1676009"/>
                  </a:lnTo>
                  <a:lnTo>
                    <a:pt x="23499" y="1657604"/>
                  </a:lnTo>
                  <a:lnTo>
                    <a:pt x="26992" y="1639834"/>
                  </a:lnTo>
                  <a:lnTo>
                    <a:pt x="30486" y="1621746"/>
                  </a:lnTo>
                  <a:lnTo>
                    <a:pt x="34931" y="1604293"/>
                  </a:lnTo>
                  <a:lnTo>
                    <a:pt x="38742" y="1586840"/>
                  </a:lnTo>
                  <a:lnTo>
                    <a:pt x="43188" y="1569704"/>
                  </a:lnTo>
                  <a:lnTo>
                    <a:pt x="47951" y="1552569"/>
                  </a:lnTo>
                  <a:lnTo>
                    <a:pt x="52715" y="1536068"/>
                  </a:lnTo>
                  <a:lnTo>
                    <a:pt x="57796" y="1519249"/>
                  </a:lnTo>
                  <a:lnTo>
                    <a:pt x="62877" y="1503066"/>
                  </a:lnTo>
                  <a:lnTo>
                    <a:pt x="68593" y="1486564"/>
                  </a:lnTo>
                  <a:lnTo>
                    <a:pt x="73991" y="1470698"/>
                  </a:lnTo>
                  <a:lnTo>
                    <a:pt x="80025" y="1455149"/>
                  </a:lnTo>
                  <a:lnTo>
                    <a:pt x="86059" y="1439283"/>
                  </a:lnTo>
                  <a:lnTo>
                    <a:pt x="92410" y="1424051"/>
                  </a:lnTo>
                  <a:lnTo>
                    <a:pt x="98761" y="1409137"/>
                  </a:lnTo>
                  <a:lnTo>
                    <a:pt x="105430" y="1393905"/>
                  </a:lnTo>
                  <a:lnTo>
                    <a:pt x="112098" y="1378990"/>
                  </a:lnTo>
                  <a:lnTo>
                    <a:pt x="119402" y="1364393"/>
                  </a:lnTo>
                  <a:lnTo>
                    <a:pt x="126706" y="1350114"/>
                  </a:lnTo>
                  <a:lnTo>
                    <a:pt x="134010" y="1335834"/>
                  </a:lnTo>
                  <a:lnTo>
                    <a:pt x="141632" y="1321871"/>
                  </a:lnTo>
                  <a:lnTo>
                    <a:pt x="149571" y="1307909"/>
                  </a:lnTo>
                  <a:lnTo>
                    <a:pt x="157510" y="1294264"/>
                  </a:lnTo>
                  <a:lnTo>
                    <a:pt x="165766" y="1280936"/>
                  </a:lnTo>
                  <a:lnTo>
                    <a:pt x="174023" y="1267291"/>
                  </a:lnTo>
                  <a:lnTo>
                    <a:pt x="182597" y="1253963"/>
                  </a:lnTo>
                  <a:lnTo>
                    <a:pt x="191171" y="1241270"/>
                  </a:lnTo>
                  <a:lnTo>
                    <a:pt x="200380" y="1228260"/>
                  </a:lnTo>
                  <a:lnTo>
                    <a:pt x="209589" y="1215884"/>
                  </a:lnTo>
                  <a:lnTo>
                    <a:pt x="218799" y="1203191"/>
                  </a:lnTo>
                  <a:lnTo>
                    <a:pt x="228008" y="1191133"/>
                  </a:lnTo>
                  <a:lnTo>
                    <a:pt x="237852" y="1178757"/>
                  </a:lnTo>
                  <a:lnTo>
                    <a:pt x="247697" y="1167016"/>
                  </a:lnTo>
                  <a:lnTo>
                    <a:pt x="257541" y="1155275"/>
                  </a:lnTo>
                  <a:lnTo>
                    <a:pt x="267703" y="1143533"/>
                  </a:lnTo>
                  <a:lnTo>
                    <a:pt x="278182" y="1132110"/>
                  </a:lnTo>
                  <a:lnTo>
                    <a:pt x="288662" y="1120686"/>
                  </a:lnTo>
                  <a:lnTo>
                    <a:pt x="298824" y="1109579"/>
                  </a:lnTo>
                  <a:lnTo>
                    <a:pt x="309938" y="1098473"/>
                  </a:lnTo>
                  <a:lnTo>
                    <a:pt x="320735" y="1087684"/>
                  </a:lnTo>
                  <a:lnTo>
                    <a:pt x="331850" y="1076895"/>
                  </a:lnTo>
                  <a:lnTo>
                    <a:pt x="343282" y="1066423"/>
                  </a:lnTo>
                  <a:lnTo>
                    <a:pt x="354715" y="1055951"/>
                  </a:lnTo>
                  <a:lnTo>
                    <a:pt x="366147" y="1045797"/>
                  </a:lnTo>
                  <a:lnTo>
                    <a:pt x="377897" y="1035642"/>
                  </a:lnTo>
                  <a:lnTo>
                    <a:pt x="389964" y="1025805"/>
                  </a:lnTo>
                  <a:lnTo>
                    <a:pt x="401714" y="1015968"/>
                  </a:lnTo>
                  <a:lnTo>
                    <a:pt x="414099" y="1006448"/>
                  </a:lnTo>
                  <a:lnTo>
                    <a:pt x="426801" y="996928"/>
                  </a:lnTo>
                  <a:lnTo>
                    <a:pt x="439186" y="987408"/>
                  </a:lnTo>
                  <a:lnTo>
                    <a:pt x="451571" y="977888"/>
                  </a:lnTo>
                  <a:lnTo>
                    <a:pt x="477293" y="960118"/>
                  </a:lnTo>
                  <a:lnTo>
                    <a:pt x="481421" y="957262"/>
                  </a:lnTo>
                  <a:close/>
                  <a:moveTo>
                    <a:pt x="839471" y="0"/>
                  </a:moveTo>
                  <a:lnTo>
                    <a:pt x="852171" y="0"/>
                  </a:lnTo>
                  <a:lnTo>
                    <a:pt x="865506" y="0"/>
                  </a:lnTo>
                  <a:lnTo>
                    <a:pt x="878206" y="636"/>
                  </a:lnTo>
                  <a:lnTo>
                    <a:pt x="890906" y="1271"/>
                  </a:lnTo>
                  <a:lnTo>
                    <a:pt x="903288" y="2542"/>
                  </a:lnTo>
                  <a:lnTo>
                    <a:pt x="915988" y="3813"/>
                  </a:lnTo>
                  <a:lnTo>
                    <a:pt x="928371" y="5719"/>
                  </a:lnTo>
                  <a:lnTo>
                    <a:pt x="940436" y="7943"/>
                  </a:lnTo>
                  <a:lnTo>
                    <a:pt x="952818" y="10167"/>
                  </a:lnTo>
                  <a:lnTo>
                    <a:pt x="964883" y="12708"/>
                  </a:lnTo>
                  <a:lnTo>
                    <a:pt x="976631" y="15568"/>
                  </a:lnTo>
                  <a:lnTo>
                    <a:pt x="988696" y="19062"/>
                  </a:lnTo>
                  <a:lnTo>
                    <a:pt x="1000443" y="22239"/>
                  </a:lnTo>
                  <a:lnTo>
                    <a:pt x="1011873" y="26052"/>
                  </a:lnTo>
                  <a:lnTo>
                    <a:pt x="1023621" y="30182"/>
                  </a:lnTo>
                  <a:lnTo>
                    <a:pt x="1034733" y="34630"/>
                  </a:lnTo>
                  <a:lnTo>
                    <a:pt x="1046163" y="39395"/>
                  </a:lnTo>
                  <a:lnTo>
                    <a:pt x="1057276" y="44161"/>
                  </a:lnTo>
                  <a:lnTo>
                    <a:pt x="1068388" y="48926"/>
                  </a:lnTo>
                  <a:lnTo>
                    <a:pt x="1079183" y="54645"/>
                  </a:lnTo>
                  <a:lnTo>
                    <a:pt x="1089661" y="60046"/>
                  </a:lnTo>
                  <a:lnTo>
                    <a:pt x="1100456" y="66082"/>
                  </a:lnTo>
                  <a:lnTo>
                    <a:pt x="1110616" y="72119"/>
                  </a:lnTo>
                  <a:lnTo>
                    <a:pt x="1120776" y="78790"/>
                  </a:lnTo>
                  <a:lnTo>
                    <a:pt x="1130936" y="85462"/>
                  </a:lnTo>
                  <a:lnTo>
                    <a:pt x="1140461" y="92134"/>
                  </a:lnTo>
                  <a:lnTo>
                    <a:pt x="1150303" y="99123"/>
                  </a:lnTo>
                  <a:lnTo>
                    <a:pt x="1159828" y="106430"/>
                  </a:lnTo>
                  <a:lnTo>
                    <a:pt x="1169353" y="114055"/>
                  </a:lnTo>
                  <a:lnTo>
                    <a:pt x="1178561" y="121680"/>
                  </a:lnTo>
                  <a:lnTo>
                    <a:pt x="1187133" y="129623"/>
                  </a:lnTo>
                  <a:lnTo>
                    <a:pt x="1196023" y="137883"/>
                  </a:lnTo>
                  <a:lnTo>
                    <a:pt x="1204596" y="146143"/>
                  </a:lnTo>
                  <a:lnTo>
                    <a:pt x="1213168" y="155039"/>
                  </a:lnTo>
                  <a:lnTo>
                    <a:pt x="1221106" y="163299"/>
                  </a:lnTo>
                  <a:lnTo>
                    <a:pt x="1229043" y="172513"/>
                  </a:lnTo>
                  <a:lnTo>
                    <a:pt x="1236981" y="181726"/>
                  </a:lnTo>
                  <a:lnTo>
                    <a:pt x="1244283" y="190939"/>
                  </a:lnTo>
                  <a:lnTo>
                    <a:pt x="1251586" y="200153"/>
                  </a:lnTo>
                  <a:lnTo>
                    <a:pt x="1258888" y="210001"/>
                  </a:lnTo>
                  <a:lnTo>
                    <a:pt x="1265556" y="219850"/>
                  </a:lnTo>
                  <a:lnTo>
                    <a:pt x="1272223" y="230017"/>
                  </a:lnTo>
                  <a:lnTo>
                    <a:pt x="1278256" y="240183"/>
                  </a:lnTo>
                  <a:lnTo>
                    <a:pt x="1284606" y="250667"/>
                  </a:lnTo>
                  <a:lnTo>
                    <a:pt x="1290321" y="261151"/>
                  </a:lnTo>
                  <a:lnTo>
                    <a:pt x="1296353" y="271953"/>
                  </a:lnTo>
                  <a:lnTo>
                    <a:pt x="1301433" y="282755"/>
                  </a:lnTo>
                  <a:lnTo>
                    <a:pt x="1306831" y="293239"/>
                  </a:lnTo>
                  <a:lnTo>
                    <a:pt x="1311593" y="304359"/>
                  </a:lnTo>
                  <a:lnTo>
                    <a:pt x="1316356" y="315796"/>
                  </a:lnTo>
                  <a:lnTo>
                    <a:pt x="1320483" y="327234"/>
                  </a:lnTo>
                  <a:lnTo>
                    <a:pt x="1324293" y="338671"/>
                  </a:lnTo>
                  <a:lnTo>
                    <a:pt x="1328421" y="350426"/>
                  </a:lnTo>
                  <a:lnTo>
                    <a:pt x="1331913" y="362181"/>
                  </a:lnTo>
                  <a:lnTo>
                    <a:pt x="1335088" y="373936"/>
                  </a:lnTo>
                  <a:lnTo>
                    <a:pt x="1337946" y="386009"/>
                  </a:lnTo>
                  <a:lnTo>
                    <a:pt x="1340803" y="398081"/>
                  </a:lnTo>
                  <a:lnTo>
                    <a:pt x="1343026" y="410472"/>
                  </a:lnTo>
                  <a:lnTo>
                    <a:pt x="1344931" y="422862"/>
                  </a:lnTo>
                  <a:lnTo>
                    <a:pt x="1346518" y="435252"/>
                  </a:lnTo>
                  <a:lnTo>
                    <a:pt x="1348106" y="447643"/>
                  </a:lnTo>
                  <a:lnTo>
                    <a:pt x="1349058" y="460033"/>
                  </a:lnTo>
                  <a:lnTo>
                    <a:pt x="1350011" y="472741"/>
                  </a:lnTo>
                  <a:lnTo>
                    <a:pt x="1350646" y="485449"/>
                  </a:lnTo>
                  <a:lnTo>
                    <a:pt x="1350963" y="498475"/>
                  </a:lnTo>
                  <a:lnTo>
                    <a:pt x="1350646" y="513407"/>
                  </a:lnTo>
                  <a:lnTo>
                    <a:pt x="1349693" y="528975"/>
                  </a:lnTo>
                  <a:lnTo>
                    <a:pt x="1348423" y="543907"/>
                  </a:lnTo>
                  <a:lnTo>
                    <a:pt x="1347153" y="558521"/>
                  </a:lnTo>
                  <a:lnTo>
                    <a:pt x="1345248" y="573453"/>
                  </a:lnTo>
                  <a:lnTo>
                    <a:pt x="1342708" y="588067"/>
                  </a:lnTo>
                  <a:lnTo>
                    <a:pt x="1339851" y="602682"/>
                  </a:lnTo>
                  <a:lnTo>
                    <a:pt x="1336358" y="616660"/>
                  </a:lnTo>
                  <a:lnTo>
                    <a:pt x="1332866" y="631275"/>
                  </a:lnTo>
                  <a:lnTo>
                    <a:pt x="1328738" y="645254"/>
                  </a:lnTo>
                  <a:lnTo>
                    <a:pt x="1324293" y="658915"/>
                  </a:lnTo>
                  <a:lnTo>
                    <a:pt x="1319531" y="672576"/>
                  </a:lnTo>
                  <a:lnTo>
                    <a:pt x="1314133" y="685920"/>
                  </a:lnTo>
                  <a:lnTo>
                    <a:pt x="1308418" y="699263"/>
                  </a:lnTo>
                  <a:lnTo>
                    <a:pt x="1302386" y="712607"/>
                  </a:lnTo>
                  <a:lnTo>
                    <a:pt x="1296353" y="725315"/>
                  </a:lnTo>
                  <a:lnTo>
                    <a:pt x="1289368" y="738023"/>
                  </a:lnTo>
                  <a:lnTo>
                    <a:pt x="1282383" y="750413"/>
                  </a:lnTo>
                  <a:lnTo>
                    <a:pt x="1275081" y="762486"/>
                  </a:lnTo>
                  <a:lnTo>
                    <a:pt x="1267143" y="774559"/>
                  </a:lnTo>
                  <a:lnTo>
                    <a:pt x="1259206" y="786313"/>
                  </a:lnTo>
                  <a:lnTo>
                    <a:pt x="1250633" y="797751"/>
                  </a:lnTo>
                  <a:lnTo>
                    <a:pt x="1242061" y="809188"/>
                  </a:lnTo>
                  <a:lnTo>
                    <a:pt x="1232853" y="819990"/>
                  </a:lnTo>
                  <a:lnTo>
                    <a:pt x="1223963" y="830792"/>
                  </a:lnTo>
                  <a:lnTo>
                    <a:pt x="1214121" y="841276"/>
                  </a:lnTo>
                  <a:lnTo>
                    <a:pt x="1204278" y="851442"/>
                  </a:lnTo>
                  <a:lnTo>
                    <a:pt x="1193801" y="860974"/>
                  </a:lnTo>
                  <a:lnTo>
                    <a:pt x="1183323" y="870822"/>
                  </a:lnTo>
                  <a:lnTo>
                    <a:pt x="1172528" y="880036"/>
                  </a:lnTo>
                  <a:lnTo>
                    <a:pt x="1161733" y="889249"/>
                  </a:lnTo>
                  <a:lnTo>
                    <a:pt x="1150303" y="897827"/>
                  </a:lnTo>
                  <a:lnTo>
                    <a:pt x="1134746" y="909264"/>
                  </a:lnTo>
                  <a:lnTo>
                    <a:pt x="1118236" y="920066"/>
                  </a:lnTo>
                  <a:lnTo>
                    <a:pt x="1101408" y="929915"/>
                  </a:lnTo>
                  <a:lnTo>
                    <a:pt x="1084581" y="939446"/>
                  </a:lnTo>
                  <a:lnTo>
                    <a:pt x="1066801" y="948342"/>
                  </a:lnTo>
                  <a:lnTo>
                    <a:pt x="1048703" y="956602"/>
                  </a:lnTo>
                  <a:lnTo>
                    <a:pt x="1040131" y="960414"/>
                  </a:lnTo>
                  <a:lnTo>
                    <a:pt x="1030606" y="963909"/>
                  </a:lnTo>
                  <a:lnTo>
                    <a:pt x="1021398" y="967722"/>
                  </a:lnTo>
                  <a:lnTo>
                    <a:pt x="1011873" y="970899"/>
                  </a:lnTo>
                  <a:lnTo>
                    <a:pt x="1002348" y="973758"/>
                  </a:lnTo>
                  <a:lnTo>
                    <a:pt x="993141" y="976617"/>
                  </a:lnTo>
                  <a:lnTo>
                    <a:pt x="983616" y="979794"/>
                  </a:lnTo>
                  <a:lnTo>
                    <a:pt x="973773" y="982018"/>
                  </a:lnTo>
                  <a:lnTo>
                    <a:pt x="963931" y="984560"/>
                  </a:lnTo>
                  <a:lnTo>
                    <a:pt x="954088" y="986466"/>
                  </a:lnTo>
                  <a:lnTo>
                    <a:pt x="944246" y="988372"/>
                  </a:lnTo>
                  <a:lnTo>
                    <a:pt x="934403" y="990596"/>
                  </a:lnTo>
                  <a:lnTo>
                    <a:pt x="924561" y="991867"/>
                  </a:lnTo>
                  <a:lnTo>
                    <a:pt x="914401" y="993455"/>
                  </a:lnTo>
                  <a:lnTo>
                    <a:pt x="904241" y="994409"/>
                  </a:lnTo>
                  <a:lnTo>
                    <a:pt x="893763" y="995362"/>
                  </a:lnTo>
                  <a:lnTo>
                    <a:pt x="883603" y="995997"/>
                  </a:lnTo>
                  <a:lnTo>
                    <a:pt x="873126" y="996632"/>
                  </a:lnTo>
                  <a:lnTo>
                    <a:pt x="862648" y="996950"/>
                  </a:lnTo>
                  <a:lnTo>
                    <a:pt x="852171" y="996950"/>
                  </a:lnTo>
                  <a:lnTo>
                    <a:pt x="840423" y="996950"/>
                  </a:lnTo>
                  <a:lnTo>
                    <a:pt x="828358" y="996315"/>
                  </a:lnTo>
                  <a:lnTo>
                    <a:pt x="816293" y="995679"/>
                  </a:lnTo>
                  <a:lnTo>
                    <a:pt x="804546" y="994726"/>
                  </a:lnTo>
                  <a:lnTo>
                    <a:pt x="792798" y="993455"/>
                  </a:lnTo>
                  <a:lnTo>
                    <a:pt x="781368" y="992185"/>
                  </a:lnTo>
                  <a:lnTo>
                    <a:pt x="769621" y="990278"/>
                  </a:lnTo>
                  <a:lnTo>
                    <a:pt x="758191" y="988054"/>
                  </a:lnTo>
                  <a:lnTo>
                    <a:pt x="746761" y="985831"/>
                  </a:lnTo>
                  <a:lnTo>
                    <a:pt x="735331" y="983289"/>
                  </a:lnTo>
                  <a:lnTo>
                    <a:pt x="724218" y="980430"/>
                  </a:lnTo>
                  <a:lnTo>
                    <a:pt x="713106" y="977253"/>
                  </a:lnTo>
                  <a:lnTo>
                    <a:pt x="702311" y="973758"/>
                  </a:lnTo>
                  <a:lnTo>
                    <a:pt x="691198" y="970263"/>
                  </a:lnTo>
                  <a:lnTo>
                    <a:pt x="680721" y="966768"/>
                  </a:lnTo>
                  <a:lnTo>
                    <a:pt x="670243" y="962321"/>
                  </a:lnTo>
                  <a:lnTo>
                    <a:pt x="659448" y="958190"/>
                  </a:lnTo>
                  <a:lnTo>
                    <a:pt x="648971" y="953425"/>
                  </a:lnTo>
                  <a:lnTo>
                    <a:pt x="638811" y="948659"/>
                  </a:lnTo>
                  <a:lnTo>
                    <a:pt x="628651" y="943894"/>
                  </a:lnTo>
                  <a:lnTo>
                    <a:pt x="618491" y="938493"/>
                  </a:lnTo>
                  <a:lnTo>
                    <a:pt x="608648" y="933410"/>
                  </a:lnTo>
                  <a:lnTo>
                    <a:pt x="599123" y="927373"/>
                  </a:lnTo>
                  <a:lnTo>
                    <a:pt x="589281" y="921655"/>
                  </a:lnTo>
                  <a:lnTo>
                    <a:pt x="579756" y="915618"/>
                  </a:lnTo>
                  <a:lnTo>
                    <a:pt x="570548" y="909264"/>
                  </a:lnTo>
                  <a:lnTo>
                    <a:pt x="561023" y="902910"/>
                  </a:lnTo>
                  <a:lnTo>
                    <a:pt x="552133" y="895921"/>
                  </a:lnTo>
                  <a:lnTo>
                    <a:pt x="543561" y="889249"/>
                  </a:lnTo>
                  <a:lnTo>
                    <a:pt x="534671" y="881942"/>
                  </a:lnTo>
                  <a:lnTo>
                    <a:pt x="526098" y="874952"/>
                  </a:lnTo>
                  <a:lnTo>
                    <a:pt x="517526" y="867328"/>
                  </a:lnTo>
                  <a:lnTo>
                    <a:pt x="508318" y="858750"/>
                  </a:lnTo>
                  <a:lnTo>
                    <a:pt x="499428" y="849854"/>
                  </a:lnTo>
                  <a:lnTo>
                    <a:pt x="490538" y="840958"/>
                  </a:lnTo>
                  <a:lnTo>
                    <a:pt x="481648" y="831427"/>
                  </a:lnTo>
                  <a:lnTo>
                    <a:pt x="473711" y="821896"/>
                  </a:lnTo>
                  <a:lnTo>
                    <a:pt x="465456" y="812047"/>
                  </a:lnTo>
                  <a:lnTo>
                    <a:pt x="457518" y="801881"/>
                  </a:lnTo>
                  <a:lnTo>
                    <a:pt x="449898" y="791714"/>
                  </a:lnTo>
                  <a:lnTo>
                    <a:pt x="442596" y="781548"/>
                  </a:lnTo>
                  <a:lnTo>
                    <a:pt x="435293" y="770746"/>
                  </a:lnTo>
                  <a:lnTo>
                    <a:pt x="428626" y="759944"/>
                  </a:lnTo>
                  <a:lnTo>
                    <a:pt x="421958" y="749142"/>
                  </a:lnTo>
                  <a:lnTo>
                    <a:pt x="415608" y="738023"/>
                  </a:lnTo>
                  <a:lnTo>
                    <a:pt x="409576" y="726585"/>
                  </a:lnTo>
                  <a:lnTo>
                    <a:pt x="403861" y="715148"/>
                  </a:lnTo>
                  <a:lnTo>
                    <a:pt x="398463" y="703393"/>
                  </a:lnTo>
                  <a:lnTo>
                    <a:pt x="393383" y="691638"/>
                  </a:lnTo>
                  <a:lnTo>
                    <a:pt x="388303" y="679566"/>
                  </a:lnTo>
                  <a:lnTo>
                    <a:pt x="383858" y="667493"/>
                  </a:lnTo>
                  <a:lnTo>
                    <a:pt x="379731" y="655420"/>
                  </a:lnTo>
                  <a:lnTo>
                    <a:pt x="375603" y="643030"/>
                  </a:lnTo>
                  <a:lnTo>
                    <a:pt x="372111" y="630322"/>
                  </a:lnTo>
                  <a:lnTo>
                    <a:pt x="368936" y="617614"/>
                  </a:lnTo>
                  <a:lnTo>
                    <a:pt x="365443" y="604588"/>
                  </a:lnTo>
                  <a:lnTo>
                    <a:pt x="362903" y="591880"/>
                  </a:lnTo>
                  <a:lnTo>
                    <a:pt x="360681" y="578854"/>
                  </a:lnTo>
                  <a:lnTo>
                    <a:pt x="358776" y="565828"/>
                  </a:lnTo>
                  <a:lnTo>
                    <a:pt x="357188" y="552485"/>
                  </a:lnTo>
                  <a:lnTo>
                    <a:pt x="355601" y="539141"/>
                  </a:lnTo>
                  <a:lnTo>
                    <a:pt x="354648" y="525480"/>
                  </a:lnTo>
                  <a:lnTo>
                    <a:pt x="354331" y="511819"/>
                  </a:lnTo>
                  <a:lnTo>
                    <a:pt x="354013" y="498475"/>
                  </a:lnTo>
                  <a:lnTo>
                    <a:pt x="354331" y="485449"/>
                  </a:lnTo>
                  <a:lnTo>
                    <a:pt x="354648" y="472741"/>
                  </a:lnTo>
                  <a:lnTo>
                    <a:pt x="355601" y="460033"/>
                  </a:lnTo>
                  <a:lnTo>
                    <a:pt x="356871" y="447643"/>
                  </a:lnTo>
                  <a:lnTo>
                    <a:pt x="358141" y="434935"/>
                  </a:lnTo>
                  <a:lnTo>
                    <a:pt x="360046" y="422544"/>
                  </a:lnTo>
                  <a:lnTo>
                    <a:pt x="361951" y="410472"/>
                  </a:lnTo>
                  <a:lnTo>
                    <a:pt x="364173" y="397763"/>
                  </a:lnTo>
                  <a:lnTo>
                    <a:pt x="366713" y="385691"/>
                  </a:lnTo>
                  <a:lnTo>
                    <a:pt x="369888" y="373936"/>
                  </a:lnTo>
                  <a:lnTo>
                    <a:pt x="373063" y="361863"/>
                  </a:lnTo>
                  <a:lnTo>
                    <a:pt x="376556" y="350108"/>
                  </a:lnTo>
                  <a:lnTo>
                    <a:pt x="380683" y="338671"/>
                  </a:lnTo>
                  <a:lnTo>
                    <a:pt x="384493" y="326916"/>
                  </a:lnTo>
                  <a:lnTo>
                    <a:pt x="388621" y="315796"/>
                  </a:lnTo>
                  <a:lnTo>
                    <a:pt x="393383" y="304359"/>
                  </a:lnTo>
                  <a:lnTo>
                    <a:pt x="398146" y="293239"/>
                  </a:lnTo>
                  <a:lnTo>
                    <a:pt x="403543" y="282755"/>
                  </a:lnTo>
                  <a:lnTo>
                    <a:pt x="408623" y="271636"/>
                  </a:lnTo>
                  <a:lnTo>
                    <a:pt x="414656" y="261151"/>
                  </a:lnTo>
                  <a:lnTo>
                    <a:pt x="420371" y="250667"/>
                  </a:lnTo>
                  <a:lnTo>
                    <a:pt x="426721" y="240183"/>
                  </a:lnTo>
                  <a:lnTo>
                    <a:pt x="432753" y="230017"/>
                  </a:lnTo>
                  <a:lnTo>
                    <a:pt x="439421" y="219850"/>
                  </a:lnTo>
                  <a:lnTo>
                    <a:pt x="446088" y="210001"/>
                  </a:lnTo>
                  <a:lnTo>
                    <a:pt x="453391" y="200153"/>
                  </a:lnTo>
                  <a:lnTo>
                    <a:pt x="460693" y="190939"/>
                  </a:lnTo>
                  <a:lnTo>
                    <a:pt x="467996" y="181408"/>
                  </a:lnTo>
                  <a:lnTo>
                    <a:pt x="475933" y="172195"/>
                  </a:lnTo>
                  <a:lnTo>
                    <a:pt x="483871" y="163299"/>
                  </a:lnTo>
                  <a:lnTo>
                    <a:pt x="491808" y="154403"/>
                  </a:lnTo>
                  <a:lnTo>
                    <a:pt x="500381" y="146143"/>
                  </a:lnTo>
                  <a:lnTo>
                    <a:pt x="508953" y="137565"/>
                  </a:lnTo>
                  <a:lnTo>
                    <a:pt x="517526" y="129305"/>
                  </a:lnTo>
                  <a:lnTo>
                    <a:pt x="526416" y="121680"/>
                  </a:lnTo>
                  <a:lnTo>
                    <a:pt x="535623" y="113738"/>
                  </a:lnTo>
                  <a:lnTo>
                    <a:pt x="545148" y="106113"/>
                  </a:lnTo>
                  <a:lnTo>
                    <a:pt x="554673" y="99123"/>
                  </a:lnTo>
                  <a:lnTo>
                    <a:pt x="564516" y="92134"/>
                  </a:lnTo>
                  <a:lnTo>
                    <a:pt x="574041" y="85462"/>
                  </a:lnTo>
                  <a:lnTo>
                    <a:pt x="584201" y="78473"/>
                  </a:lnTo>
                  <a:lnTo>
                    <a:pt x="594361" y="72119"/>
                  </a:lnTo>
                  <a:lnTo>
                    <a:pt x="604838" y="66082"/>
                  </a:lnTo>
                  <a:lnTo>
                    <a:pt x="615316" y="60046"/>
                  </a:lnTo>
                  <a:lnTo>
                    <a:pt x="625793" y="54645"/>
                  </a:lnTo>
                  <a:lnTo>
                    <a:pt x="636906" y="48926"/>
                  </a:lnTo>
                  <a:lnTo>
                    <a:pt x="647701" y="44161"/>
                  </a:lnTo>
                  <a:lnTo>
                    <a:pt x="658813" y="39395"/>
                  </a:lnTo>
                  <a:lnTo>
                    <a:pt x="670243" y="34630"/>
                  </a:lnTo>
                  <a:lnTo>
                    <a:pt x="681356" y="30182"/>
                  </a:lnTo>
                  <a:lnTo>
                    <a:pt x="693103" y="26052"/>
                  </a:lnTo>
                  <a:lnTo>
                    <a:pt x="704533" y="22239"/>
                  </a:lnTo>
                  <a:lnTo>
                    <a:pt x="716281" y="19062"/>
                  </a:lnTo>
                  <a:lnTo>
                    <a:pt x="728346" y="15568"/>
                  </a:lnTo>
                  <a:lnTo>
                    <a:pt x="740093" y="12708"/>
                  </a:lnTo>
                  <a:lnTo>
                    <a:pt x="752158" y="10167"/>
                  </a:lnTo>
                  <a:lnTo>
                    <a:pt x="764541" y="7625"/>
                  </a:lnTo>
                  <a:lnTo>
                    <a:pt x="776606" y="5719"/>
                  </a:lnTo>
                  <a:lnTo>
                    <a:pt x="788988" y="3813"/>
                  </a:lnTo>
                  <a:lnTo>
                    <a:pt x="801688" y="2542"/>
                  </a:lnTo>
                  <a:lnTo>
                    <a:pt x="814071" y="1271"/>
                  </a:lnTo>
                  <a:lnTo>
                    <a:pt x="826771" y="636"/>
                  </a:lnTo>
                  <a:lnTo>
                    <a:pt x="839471" y="0"/>
                  </a:lnTo>
                  <a:close/>
                </a:path>
              </a:pathLst>
            </a:custGeom>
            <a:solidFill>
              <a:schemeClr val="accent5">
                <a:lumMod val="20000"/>
                <a:lumOff val="80000"/>
              </a:schemeClr>
            </a:solidFill>
            <a:ln>
              <a:noFill/>
            </a:ln>
          </p:spPr>
          <p:txBody>
            <a:bodyPr anchor="ctr">
              <a:scene3d>
                <a:camera prst="orthographicFront"/>
                <a:lightRig rig="threePt" dir="t"/>
              </a:scene3d>
              <a:sp3d contourW="12700">
                <a:contourClr>
                  <a:srgbClr val="FFFFFF"/>
                </a:contourClr>
              </a:sp3d>
            </a:bodyPr>
            <a:lstStyle/>
            <a:p>
              <a:pPr algn="ctr" fontAlgn="auto">
                <a:spcBef>
                  <a:spcPts val="0"/>
                </a:spcBef>
                <a:spcAft>
                  <a:spcPts val="0"/>
                </a:spcAft>
                <a:defRPr/>
              </a:pPr>
              <a:endParaRPr lang="zh-CN" altLang="en-US" sz="1200">
                <a:solidFill>
                  <a:srgbClr val="FFFFFF"/>
                </a:solidFill>
                <a:latin typeface="+mn-lt"/>
                <a:ea typeface="+mn-ea"/>
              </a:endParaRPr>
            </a:p>
          </p:txBody>
        </p:sp>
        <p:sp>
          <p:nvSpPr>
            <p:cNvPr id="45" name="KSO_Shape"/>
            <p:cNvSpPr/>
            <p:nvPr/>
          </p:nvSpPr>
          <p:spPr bwMode="auto">
            <a:xfrm>
              <a:off x="2255704" y="3858337"/>
              <a:ext cx="423771" cy="536936"/>
            </a:xfrm>
            <a:custGeom>
              <a:avLst/>
              <a:gdLst>
                <a:gd name="T0" fmla="*/ 508479 w 1679575"/>
                <a:gd name="T1" fmla="*/ 933537 h 2125662"/>
                <a:gd name="T2" fmla="*/ 645344 w 1679575"/>
                <a:gd name="T3" fmla="*/ 1004349 h 2125662"/>
                <a:gd name="T4" fmla="*/ 637947 w 1679575"/>
                <a:gd name="T5" fmla="*/ 1045870 h 2125662"/>
                <a:gd name="T6" fmla="*/ 629410 w 1679575"/>
                <a:gd name="T7" fmla="*/ 1095637 h 2125662"/>
                <a:gd name="T8" fmla="*/ 645913 w 1679575"/>
                <a:gd name="T9" fmla="*/ 1148533 h 2125662"/>
                <a:gd name="T10" fmla="*/ 923628 w 1679575"/>
                <a:gd name="T11" fmla="*/ 1679766 h 2125662"/>
                <a:gd name="T12" fmla="*/ 886068 w 1679575"/>
                <a:gd name="T13" fmla="*/ 1137442 h 2125662"/>
                <a:gd name="T14" fmla="*/ 896597 w 1679575"/>
                <a:gd name="T15" fmla="*/ 1083408 h 2125662"/>
                <a:gd name="T16" fmla="*/ 885214 w 1679575"/>
                <a:gd name="T17" fmla="*/ 1039044 h 2125662"/>
                <a:gd name="T18" fmla="*/ 917083 w 1679575"/>
                <a:gd name="T19" fmla="*/ 999799 h 2125662"/>
                <a:gd name="T20" fmla="*/ 1048543 w 1679575"/>
                <a:gd name="T21" fmla="*/ 927280 h 2125662"/>
                <a:gd name="T22" fmla="*/ 1168905 w 1679575"/>
                <a:gd name="T23" fmla="*/ 933822 h 2125662"/>
                <a:gd name="T24" fmla="*/ 1257397 w 1679575"/>
                <a:gd name="T25" fmla="*/ 1021128 h 2125662"/>
                <a:gd name="T26" fmla="*/ 1333655 w 1679575"/>
                <a:gd name="T27" fmla="*/ 1118957 h 2125662"/>
                <a:gd name="T28" fmla="*/ 1397392 w 1679575"/>
                <a:gd name="T29" fmla="*/ 1227592 h 2125662"/>
                <a:gd name="T30" fmla="*/ 1446903 w 1679575"/>
                <a:gd name="T31" fmla="*/ 1349025 h 2125662"/>
                <a:gd name="T32" fmla="*/ 1482186 w 1679575"/>
                <a:gd name="T33" fmla="*/ 1483540 h 2125662"/>
                <a:gd name="T34" fmla="*/ 1501820 w 1679575"/>
                <a:gd name="T35" fmla="*/ 1632274 h 2125662"/>
                <a:gd name="T36" fmla="*/ 1439790 w 1679575"/>
                <a:gd name="T37" fmla="*/ 1742331 h 2125662"/>
                <a:gd name="T38" fmla="*/ 1242601 w 1679575"/>
                <a:gd name="T39" fmla="*/ 1826794 h 2125662"/>
                <a:gd name="T40" fmla="*/ 1035738 w 1679575"/>
                <a:gd name="T41" fmla="*/ 1881112 h 2125662"/>
                <a:gd name="T42" fmla="*/ 822331 w 1679575"/>
                <a:gd name="T43" fmla="*/ 1904432 h 2125662"/>
                <a:gd name="T44" fmla="*/ 596403 w 1679575"/>
                <a:gd name="T45" fmla="*/ 1894194 h 2125662"/>
                <a:gd name="T46" fmla="*/ 373036 w 1679575"/>
                <a:gd name="T47" fmla="*/ 1847838 h 2125662"/>
                <a:gd name="T48" fmla="*/ 159344 w 1679575"/>
                <a:gd name="T49" fmla="*/ 1766788 h 2125662"/>
                <a:gd name="T50" fmla="*/ 0 w 1679575"/>
                <a:gd name="T51" fmla="*/ 1676354 h 2125662"/>
                <a:gd name="T52" fmla="*/ 15365 w 1679575"/>
                <a:gd name="T53" fmla="*/ 1518519 h 2125662"/>
                <a:gd name="T54" fmla="*/ 47234 w 1679575"/>
                <a:gd name="T55" fmla="*/ 1376611 h 2125662"/>
                <a:gd name="T56" fmla="*/ 94468 w 1679575"/>
                <a:gd name="T57" fmla="*/ 1249206 h 2125662"/>
                <a:gd name="T58" fmla="*/ 155930 w 1679575"/>
                <a:gd name="T59" fmla="*/ 1135735 h 2125662"/>
                <a:gd name="T60" fmla="*/ 230765 w 1679575"/>
                <a:gd name="T61" fmla="*/ 1035348 h 2125662"/>
                <a:gd name="T62" fmla="*/ 317835 w 1679575"/>
                <a:gd name="T63" fmla="*/ 946334 h 2125662"/>
                <a:gd name="T64" fmla="*/ 427669 w 1679575"/>
                <a:gd name="T65" fmla="*/ 860449 h 2125662"/>
                <a:gd name="T66" fmla="*/ 831848 w 1679575"/>
                <a:gd name="T67" fmla="*/ 5125 h 2125662"/>
                <a:gd name="T68" fmla="*/ 927152 w 1679575"/>
                <a:gd name="T69" fmla="*/ 31035 h 2125662"/>
                <a:gd name="T70" fmla="*/ 1013353 w 1679575"/>
                <a:gd name="T71" fmla="*/ 76590 h 2125662"/>
                <a:gd name="T72" fmla="*/ 1087035 w 1679575"/>
                <a:gd name="T73" fmla="*/ 138945 h 2125662"/>
                <a:gd name="T74" fmla="*/ 1145356 w 1679575"/>
                <a:gd name="T75" fmla="*/ 215250 h 2125662"/>
                <a:gd name="T76" fmla="*/ 1186607 w 1679575"/>
                <a:gd name="T77" fmla="*/ 303514 h 2125662"/>
                <a:gd name="T78" fmla="*/ 1207944 w 1679575"/>
                <a:gd name="T79" fmla="*/ 401174 h 2125662"/>
                <a:gd name="T80" fmla="*/ 1205383 w 1679575"/>
                <a:gd name="T81" fmla="*/ 513924 h 2125662"/>
                <a:gd name="T82" fmla="*/ 1172382 w 1679575"/>
                <a:gd name="T83" fmla="*/ 626673 h 2125662"/>
                <a:gd name="T84" fmla="*/ 1112924 w 1679575"/>
                <a:gd name="T85" fmla="*/ 725187 h 2125662"/>
                <a:gd name="T86" fmla="*/ 1030706 w 1679575"/>
                <a:gd name="T87" fmla="*/ 804625 h 2125662"/>
                <a:gd name="T88" fmla="*/ 915204 w 1679575"/>
                <a:gd name="T89" fmla="*/ 867264 h 2125662"/>
                <a:gd name="T90" fmla="*/ 837253 w 1679575"/>
                <a:gd name="T91" fmla="*/ 887764 h 2125662"/>
                <a:gd name="T92" fmla="*/ 753044 w 1679575"/>
                <a:gd name="T93" fmla="*/ 893458 h 2125662"/>
                <a:gd name="T94" fmla="*/ 658879 w 1679575"/>
                <a:gd name="T95" fmla="*/ 881215 h 2125662"/>
                <a:gd name="T96" fmla="*/ 572394 w 1679575"/>
                <a:gd name="T97" fmla="*/ 850180 h 2125662"/>
                <a:gd name="T98" fmla="*/ 494728 w 1679575"/>
                <a:gd name="T99" fmla="*/ 802917 h 2125662"/>
                <a:gd name="T100" fmla="*/ 424459 w 1679575"/>
                <a:gd name="T101" fmla="*/ 736576 h 2125662"/>
                <a:gd name="T102" fmla="*/ 366992 w 1679575"/>
                <a:gd name="T103" fmla="*/ 651159 h 2125662"/>
                <a:gd name="T104" fmla="*/ 330578 w 1679575"/>
                <a:gd name="T105" fmla="*/ 553500 h 2125662"/>
                <a:gd name="T106" fmla="*/ 317206 w 1679575"/>
                <a:gd name="T107" fmla="*/ 446729 h 2125662"/>
                <a:gd name="T108" fmla="*/ 328586 w 1679575"/>
                <a:gd name="T109" fmla="*/ 345653 h 2125662"/>
                <a:gd name="T110" fmla="*/ 361587 w 1679575"/>
                <a:gd name="T111" fmla="*/ 253403 h 2125662"/>
                <a:gd name="T112" fmla="*/ 412795 w 1679575"/>
                <a:gd name="T113" fmla="*/ 171118 h 2125662"/>
                <a:gd name="T114" fmla="*/ 479934 w 1679575"/>
                <a:gd name="T115" fmla="*/ 101931 h 2125662"/>
                <a:gd name="T116" fmla="*/ 560729 w 1679575"/>
                <a:gd name="T117" fmla="*/ 48972 h 2125662"/>
                <a:gd name="T118" fmla="*/ 652620 w 1679575"/>
                <a:gd name="T119" fmla="*/ 13952 h 2125662"/>
                <a:gd name="T120" fmla="*/ 752191 w 1679575"/>
                <a:gd name="T121" fmla="*/ 0 h 21256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679575" h="2125662">
                  <a:moveTo>
                    <a:pt x="481421" y="957262"/>
                  </a:moveTo>
                  <a:lnTo>
                    <a:pt x="484914" y="961070"/>
                  </a:lnTo>
                  <a:lnTo>
                    <a:pt x="490948" y="968686"/>
                  </a:lnTo>
                  <a:lnTo>
                    <a:pt x="497299" y="975667"/>
                  </a:lnTo>
                  <a:lnTo>
                    <a:pt x="510319" y="990264"/>
                  </a:lnTo>
                  <a:lnTo>
                    <a:pt x="523657" y="1003909"/>
                  </a:lnTo>
                  <a:lnTo>
                    <a:pt x="537947" y="1017237"/>
                  </a:lnTo>
                  <a:lnTo>
                    <a:pt x="552237" y="1029613"/>
                  </a:lnTo>
                  <a:lnTo>
                    <a:pt x="567480" y="1041671"/>
                  </a:lnTo>
                  <a:lnTo>
                    <a:pt x="583040" y="1053095"/>
                  </a:lnTo>
                  <a:lnTo>
                    <a:pt x="598601" y="1063884"/>
                  </a:lnTo>
                  <a:lnTo>
                    <a:pt x="615114" y="1074039"/>
                  </a:lnTo>
                  <a:lnTo>
                    <a:pt x="631627" y="1083558"/>
                  </a:lnTo>
                  <a:lnTo>
                    <a:pt x="649093" y="1092126"/>
                  </a:lnTo>
                  <a:lnTo>
                    <a:pt x="666241" y="1100377"/>
                  </a:lnTo>
                  <a:lnTo>
                    <a:pt x="684025" y="1107993"/>
                  </a:lnTo>
                  <a:lnTo>
                    <a:pt x="701808" y="1114657"/>
                  </a:lnTo>
                  <a:lnTo>
                    <a:pt x="720226" y="1120686"/>
                  </a:lnTo>
                  <a:lnTo>
                    <a:pt x="738645" y="1125763"/>
                  </a:lnTo>
                  <a:lnTo>
                    <a:pt x="734517" y="1130840"/>
                  </a:lnTo>
                  <a:lnTo>
                    <a:pt x="730706" y="1135283"/>
                  </a:lnTo>
                  <a:lnTo>
                    <a:pt x="727213" y="1140043"/>
                  </a:lnTo>
                  <a:lnTo>
                    <a:pt x="723402" y="1145437"/>
                  </a:lnTo>
                  <a:lnTo>
                    <a:pt x="720544" y="1150515"/>
                  </a:lnTo>
                  <a:lnTo>
                    <a:pt x="717368" y="1155909"/>
                  </a:lnTo>
                  <a:lnTo>
                    <a:pt x="714510" y="1161304"/>
                  </a:lnTo>
                  <a:lnTo>
                    <a:pt x="711970" y="1167016"/>
                  </a:lnTo>
                  <a:lnTo>
                    <a:pt x="710064" y="1172410"/>
                  </a:lnTo>
                  <a:lnTo>
                    <a:pt x="708159" y="1178439"/>
                  </a:lnTo>
                  <a:lnTo>
                    <a:pt x="706254" y="1184151"/>
                  </a:lnTo>
                  <a:lnTo>
                    <a:pt x="704983" y="1190498"/>
                  </a:lnTo>
                  <a:lnTo>
                    <a:pt x="704031" y="1196210"/>
                  </a:lnTo>
                  <a:lnTo>
                    <a:pt x="702761" y="1202556"/>
                  </a:lnTo>
                  <a:lnTo>
                    <a:pt x="702443" y="1208903"/>
                  </a:lnTo>
                  <a:lnTo>
                    <a:pt x="702125" y="1215249"/>
                  </a:lnTo>
                  <a:lnTo>
                    <a:pt x="702443" y="1222548"/>
                  </a:lnTo>
                  <a:lnTo>
                    <a:pt x="703078" y="1229529"/>
                  </a:lnTo>
                  <a:lnTo>
                    <a:pt x="704348" y="1236510"/>
                  </a:lnTo>
                  <a:lnTo>
                    <a:pt x="705619" y="1243174"/>
                  </a:lnTo>
                  <a:lnTo>
                    <a:pt x="707206" y="1249838"/>
                  </a:lnTo>
                  <a:lnTo>
                    <a:pt x="709112" y="1256819"/>
                  </a:lnTo>
                  <a:lnTo>
                    <a:pt x="711652" y="1263166"/>
                  </a:lnTo>
                  <a:lnTo>
                    <a:pt x="714193" y="1269512"/>
                  </a:lnTo>
                  <a:lnTo>
                    <a:pt x="717686" y="1275542"/>
                  </a:lnTo>
                  <a:lnTo>
                    <a:pt x="720861" y="1281571"/>
                  </a:lnTo>
                  <a:lnTo>
                    <a:pt x="724355" y="1287283"/>
                  </a:lnTo>
                  <a:lnTo>
                    <a:pt x="728483" y="1292995"/>
                  </a:lnTo>
                  <a:lnTo>
                    <a:pt x="732611" y="1298389"/>
                  </a:lnTo>
                  <a:lnTo>
                    <a:pt x="737057" y="1303784"/>
                  </a:lnTo>
                  <a:lnTo>
                    <a:pt x="742138" y="1308861"/>
                  </a:lnTo>
                  <a:lnTo>
                    <a:pt x="746901" y="1313304"/>
                  </a:lnTo>
                  <a:lnTo>
                    <a:pt x="672275" y="1874339"/>
                  </a:lnTo>
                  <a:lnTo>
                    <a:pt x="854237" y="2050773"/>
                  </a:lnTo>
                  <a:lnTo>
                    <a:pt x="1030800" y="1874339"/>
                  </a:lnTo>
                  <a:lnTo>
                    <a:pt x="956173" y="1313304"/>
                  </a:lnTo>
                  <a:lnTo>
                    <a:pt x="961572" y="1308544"/>
                  </a:lnTo>
                  <a:lnTo>
                    <a:pt x="966018" y="1303466"/>
                  </a:lnTo>
                  <a:lnTo>
                    <a:pt x="970781" y="1298072"/>
                  </a:lnTo>
                  <a:lnTo>
                    <a:pt x="974910" y="1292995"/>
                  </a:lnTo>
                  <a:lnTo>
                    <a:pt x="978720" y="1286965"/>
                  </a:lnTo>
                  <a:lnTo>
                    <a:pt x="982531" y="1281571"/>
                  </a:lnTo>
                  <a:lnTo>
                    <a:pt x="986024" y="1275224"/>
                  </a:lnTo>
                  <a:lnTo>
                    <a:pt x="988882" y="1269195"/>
                  </a:lnTo>
                  <a:lnTo>
                    <a:pt x="991423" y="1262849"/>
                  </a:lnTo>
                  <a:lnTo>
                    <a:pt x="994281" y="1256502"/>
                  </a:lnTo>
                  <a:lnTo>
                    <a:pt x="996186" y="1249838"/>
                  </a:lnTo>
                  <a:lnTo>
                    <a:pt x="997774" y="1243174"/>
                  </a:lnTo>
                  <a:lnTo>
                    <a:pt x="999044" y="1236510"/>
                  </a:lnTo>
                  <a:lnTo>
                    <a:pt x="999997" y="1229212"/>
                  </a:lnTo>
                  <a:lnTo>
                    <a:pt x="1000632" y="1222548"/>
                  </a:lnTo>
                  <a:lnTo>
                    <a:pt x="1000632" y="1215249"/>
                  </a:lnTo>
                  <a:lnTo>
                    <a:pt x="1000632" y="1208903"/>
                  </a:lnTo>
                  <a:lnTo>
                    <a:pt x="1000314" y="1203191"/>
                  </a:lnTo>
                  <a:lnTo>
                    <a:pt x="999679" y="1197479"/>
                  </a:lnTo>
                  <a:lnTo>
                    <a:pt x="998727" y="1191767"/>
                  </a:lnTo>
                  <a:lnTo>
                    <a:pt x="997456" y="1186055"/>
                  </a:lnTo>
                  <a:lnTo>
                    <a:pt x="996186" y="1180661"/>
                  </a:lnTo>
                  <a:lnTo>
                    <a:pt x="994598" y="1175266"/>
                  </a:lnTo>
                  <a:lnTo>
                    <a:pt x="992375" y="1169872"/>
                  </a:lnTo>
                  <a:lnTo>
                    <a:pt x="990152" y="1164794"/>
                  </a:lnTo>
                  <a:lnTo>
                    <a:pt x="987929" y="1159400"/>
                  </a:lnTo>
                  <a:lnTo>
                    <a:pt x="985389" y="1154640"/>
                  </a:lnTo>
                  <a:lnTo>
                    <a:pt x="982849" y="1149563"/>
                  </a:lnTo>
                  <a:lnTo>
                    <a:pt x="979355" y="1144803"/>
                  </a:lnTo>
                  <a:lnTo>
                    <a:pt x="976497" y="1139725"/>
                  </a:lnTo>
                  <a:lnTo>
                    <a:pt x="973004" y="1135283"/>
                  </a:lnTo>
                  <a:lnTo>
                    <a:pt x="969829" y="1130840"/>
                  </a:lnTo>
                  <a:lnTo>
                    <a:pt x="987612" y="1126398"/>
                  </a:lnTo>
                  <a:lnTo>
                    <a:pt x="1005713" y="1121320"/>
                  </a:lnTo>
                  <a:lnTo>
                    <a:pt x="1023496" y="1115609"/>
                  </a:lnTo>
                  <a:lnTo>
                    <a:pt x="1041280" y="1109262"/>
                  </a:lnTo>
                  <a:lnTo>
                    <a:pt x="1058428" y="1101963"/>
                  </a:lnTo>
                  <a:lnTo>
                    <a:pt x="1075576" y="1094665"/>
                  </a:lnTo>
                  <a:lnTo>
                    <a:pt x="1092089" y="1086097"/>
                  </a:lnTo>
                  <a:lnTo>
                    <a:pt x="1108602" y="1076895"/>
                  </a:lnTo>
                  <a:lnTo>
                    <a:pt x="1124480" y="1067375"/>
                  </a:lnTo>
                  <a:lnTo>
                    <a:pt x="1140041" y="1056903"/>
                  </a:lnTo>
                  <a:lnTo>
                    <a:pt x="1155601" y="1046114"/>
                  </a:lnTo>
                  <a:lnTo>
                    <a:pt x="1170209" y="1034690"/>
                  </a:lnTo>
                  <a:lnTo>
                    <a:pt x="1184817" y="1022632"/>
                  </a:lnTo>
                  <a:lnTo>
                    <a:pt x="1198472" y="1009938"/>
                  </a:lnTo>
                  <a:lnTo>
                    <a:pt x="1211809" y="996928"/>
                  </a:lnTo>
                  <a:lnTo>
                    <a:pt x="1225147" y="983283"/>
                  </a:lnTo>
                  <a:lnTo>
                    <a:pt x="1228640" y="979792"/>
                  </a:lnTo>
                  <a:lnTo>
                    <a:pt x="1232451" y="982966"/>
                  </a:lnTo>
                  <a:lnTo>
                    <a:pt x="1257220" y="1002005"/>
                  </a:lnTo>
                  <a:lnTo>
                    <a:pt x="1281037" y="1021680"/>
                  </a:lnTo>
                  <a:lnTo>
                    <a:pt x="1304537" y="1041989"/>
                  </a:lnTo>
                  <a:lnTo>
                    <a:pt x="1316604" y="1052143"/>
                  </a:lnTo>
                  <a:lnTo>
                    <a:pt x="1327719" y="1062615"/>
                  </a:lnTo>
                  <a:lnTo>
                    <a:pt x="1338833" y="1073404"/>
                  </a:lnTo>
                  <a:lnTo>
                    <a:pt x="1349948" y="1084193"/>
                  </a:lnTo>
                  <a:lnTo>
                    <a:pt x="1361062" y="1094982"/>
                  </a:lnTo>
                  <a:lnTo>
                    <a:pt x="1371860" y="1105771"/>
                  </a:lnTo>
                  <a:lnTo>
                    <a:pt x="1382339" y="1116561"/>
                  </a:lnTo>
                  <a:lnTo>
                    <a:pt x="1392818" y="1127984"/>
                  </a:lnTo>
                  <a:lnTo>
                    <a:pt x="1403298" y="1139408"/>
                  </a:lnTo>
                  <a:lnTo>
                    <a:pt x="1413460" y="1150832"/>
                  </a:lnTo>
                  <a:lnTo>
                    <a:pt x="1423304" y="1162573"/>
                  </a:lnTo>
                  <a:lnTo>
                    <a:pt x="1433149" y="1174314"/>
                  </a:lnTo>
                  <a:lnTo>
                    <a:pt x="1442675" y="1186373"/>
                  </a:lnTo>
                  <a:lnTo>
                    <a:pt x="1452202" y="1198748"/>
                  </a:lnTo>
                  <a:lnTo>
                    <a:pt x="1461411" y="1210807"/>
                  </a:lnTo>
                  <a:lnTo>
                    <a:pt x="1470621" y="1223183"/>
                  </a:lnTo>
                  <a:lnTo>
                    <a:pt x="1479830" y="1235876"/>
                  </a:lnTo>
                  <a:lnTo>
                    <a:pt x="1488404" y="1248569"/>
                  </a:lnTo>
                  <a:lnTo>
                    <a:pt x="1496978" y="1261262"/>
                  </a:lnTo>
                  <a:lnTo>
                    <a:pt x="1505552" y="1274272"/>
                  </a:lnTo>
                  <a:lnTo>
                    <a:pt x="1513809" y="1287600"/>
                  </a:lnTo>
                  <a:lnTo>
                    <a:pt x="1521748" y="1300611"/>
                  </a:lnTo>
                  <a:lnTo>
                    <a:pt x="1529687" y="1314573"/>
                  </a:lnTo>
                  <a:lnTo>
                    <a:pt x="1537308" y="1328218"/>
                  </a:lnTo>
                  <a:lnTo>
                    <a:pt x="1544930" y="1341863"/>
                  </a:lnTo>
                  <a:lnTo>
                    <a:pt x="1552234" y="1355826"/>
                  </a:lnTo>
                  <a:lnTo>
                    <a:pt x="1559537" y="1369788"/>
                  </a:lnTo>
                  <a:lnTo>
                    <a:pt x="1566206" y="1384385"/>
                  </a:lnTo>
                  <a:lnTo>
                    <a:pt x="1573193" y="1398982"/>
                  </a:lnTo>
                  <a:lnTo>
                    <a:pt x="1579544" y="1413579"/>
                  </a:lnTo>
                  <a:lnTo>
                    <a:pt x="1586213" y="1428176"/>
                  </a:lnTo>
                  <a:lnTo>
                    <a:pt x="1592246" y="1443725"/>
                  </a:lnTo>
                  <a:lnTo>
                    <a:pt x="1598280" y="1458640"/>
                  </a:lnTo>
                  <a:lnTo>
                    <a:pt x="1603996" y="1473871"/>
                  </a:lnTo>
                  <a:lnTo>
                    <a:pt x="1609712" y="1489738"/>
                  </a:lnTo>
                  <a:lnTo>
                    <a:pt x="1614793" y="1505287"/>
                  </a:lnTo>
                  <a:lnTo>
                    <a:pt x="1620191" y="1521153"/>
                  </a:lnTo>
                  <a:lnTo>
                    <a:pt x="1624955" y="1537337"/>
                  </a:lnTo>
                  <a:lnTo>
                    <a:pt x="1630036" y="1553521"/>
                  </a:lnTo>
                  <a:lnTo>
                    <a:pt x="1634482" y="1570339"/>
                  </a:lnTo>
                  <a:lnTo>
                    <a:pt x="1638610" y="1586840"/>
                  </a:lnTo>
                  <a:lnTo>
                    <a:pt x="1643056" y="1603976"/>
                  </a:lnTo>
                  <a:lnTo>
                    <a:pt x="1646867" y="1620794"/>
                  </a:lnTo>
                  <a:lnTo>
                    <a:pt x="1650677" y="1637930"/>
                  </a:lnTo>
                  <a:lnTo>
                    <a:pt x="1654170" y="1655383"/>
                  </a:lnTo>
                  <a:lnTo>
                    <a:pt x="1657664" y="1673153"/>
                  </a:lnTo>
                  <a:lnTo>
                    <a:pt x="1660522" y="1690923"/>
                  </a:lnTo>
                  <a:lnTo>
                    <a:pt x="1663697" y="1709011"/>
                  </a:lnTo>
                  <a:lnTo>
                    <a:pt x="1666238" y="1727099"/>
                  </a:lnTo>
                  <a:lnTo>
                    <a:pt x="1668461" y="1745821"/>
                  </a:lnTo>
                  <a:lnTo>
                    <a:pt x="1670684" y="1764226"/>
                  </a:lnTo>
                  <a:lnTo>
                    <a:pt x="1672589" y="1783266"/>
                  </a:lnTo>
                  <a:lnTo>
                    <a:pt x="1674177" y="1802305"/>
                  </a:lnTo>
                  <a:lnTo>
                    <a:pt x="1676082" y="1821345"/>
                  </a:lnTo>
                  <a:lnTo>
                    <a:pt x="1677352" y="1841019"/>
                  </a:lnTo>
                  <a:lnTo>
                    <a:pt x="1678305" y="1860694"/>
                  </a:lnTo>
                  <a:lnTo>
                    <a:pt x="1679258" y="1880368"/>
                  </a:lnTo>
                  <a:lnTo>
                    <a:pt x="1679575" y="1900677"/>
                  </a:lnTo>
                  <a:lnTo>
                    <a:pt x="1679575" y="1903850"/>
                  </a:lnTo>
                  <a:lnTo>
                    <a:pt x="1677035" y="1905437"/>
                  </a:lnTo>
                  <a:lnTo>
                    <a:pt x="1653853" y="1918765"/>
                  </a:lnTo>
                  <a:lnTo>
                    <a:pt x="1630353" y="1931775"/>
                  </a:lnTo>
                  <a:lnTo>
                    <a:pt x="1606854" y="1944151"/>
                  </a:lnTo>
                  <a:lnTo>
                    <a:pt x="1583037" y="1956209"/>
                  </a:lnTo>
                  <a:lnTo>
                    <a:pt x="1558902" y="1967950"/>
                  </a:lnTo>
                  <a:lnTo>
                    <a:pt x="1534768" y="1979374"/>
                  </a:lnTo>
                  <a:lnTo>
                    <a:pt x="1510316" y="1990163"/>
                  </a:lnTo>
                  <a:lnTo>
                    <a:pt x="1485864" y="2000635"/>
                  </a:lnTo>
                  <a:lnTo>
                    <a:pt x="1461411" y="2010790"/>
                  </a:lnTo>
                  <a:lnTo>
                    <a:pt x="1436642" y="2020627"/>
                  </a:lnTo>
                  <a:lnTo>
                    <a:pt x="1411872" y="2029512"/>
                  </a:lnTo>
                  <a:lnTo>
                    <a:pt x="1386785" y="2038397"/>
                  </a:lnTo>
                  <a:lnTo>
                    <a:pt x="1361380" y="2046965"/>
                  </a:lnTo>
                  <a:lnTo>
                    <a:pt x="1335975" y="2054581"/>
                  </a:lnTo>
                  <a:lnTo>
                    <a:pt x="1310570" y="2062514"/>
                  </a:lnTo>
                  <a:lnTo>
                    <a:pt x="1285166" y="2069495"/>
                  </a:lnTo>
                  <a:lnTo>
                    <a:pt x="1259443" y="2076159"/>
                  </a:lnTo>
                  <a:lnTo>
                    <a:pt x="1233403" y="2082506"/>
                  </a:lnTo>
                  <a:lnTo>
                    <a:pt x="1207681" y="2088535"/>
                  </a:lnTo>
                  <a:lnTo>
                    <a:pt x="1181959" y="2093929"/>
                  </a:lnTo>
                  <a:lnTo>
                    <a:pt x="1155919" y="2099007"/>
                  </a:lnTo>
                  <a:lnTo>
                    <a:pt x="1129561" y="2103767"/>
                  </a:lnTo>
                  <a:lnTo>
                    <a:pt x="1103204" y="2107892"/>
                  </a:lnTo>
                  <a:lnTo>
                    <a:pt x="1077164" y="2111382"/>
                  </a:lnTo>
                  <a:lnTo>
                    <a:pt x="1050806" y="2114873"/>
                  </a:lnTo>
                  <a:lnTo>
                    <a:pt x="1024131" y="2117729"/>
                  </a:lnTo>
                  <a:lnTo>
                    <a:pt x="997774" y="2119950"/>
                  </a:lnTo>
                  <a:lnTo>
                    <a:pt x="971099" y="2121854"/>
                  </a:lnTo>
                  <a:lnTo>
                    <a:pt x="944424" y="2123441"/>
                  </a:lnTo>
                  <a:lnTo>
                    <a:pt x="917749" y="2125028"/>
                  </a:lnTo>
                  <a:lnTo>
                    <a:pt x="891074" y="2125662"/>
                  </a:lnTo>
                  <a:lnTo>
                    <a:pt x="864399" y="2125662"/>
                  </a:lnTo>
                  <a:lnTo>
                    <a:pt x="835818" y="2125662"/>
                  </a:lnTo>
                  <a:lnTo>
                    <a:pt x="807238" y="2124710"/>
                  </a:lnTo>
                  <a:lnTo>
                    <a:pt x="778657" y="2123124"/>
                  </a:lnTo>
                  <a:lnTo>
                    <a:pt x="750395" y="2121537"/>
                  </a:lnTo>
                  <a:lnTo>
                    <a:pt x="722132" y="2119316"/>
                  </a:lnTo>
                  <a:lnTo>
                    <a:pt x="693869" y="2116777"/>
                  </a:lnTo>
                  <a:lnTo>
                    <a:pt x="665606" y="2113604"/>
                  </a:lnTo>
                  <a:lnTo>
                    <a:pt x="637661" y="2109478"/>
                  </a:lnTo>
                  <a:lnTo>
                    <a:pt x="609398" y="2105353"/>
                  </a:lnTo>
                  <a:lnTo>
                    <a:pt x="581453" y="2100593"/>
                  </a:lnTo>
                  <a:lnTo>
                    <a:pt x="553825" y="2095199"/>
                  </a:lnTo>
                  <a:lnTo>
                    <a:pt x="525880" y="2089487"/>
                  </a:lnTo>
                  <a:lnTo>
                    <a:pt x="498252" y="2083458"/>
                  </a:lnTo>
                  <a:lnTo>
                    <a:pt x="470624" y="2076476"/>
                  </a:lnTo>
                  <a:lnTo>
                    <a:pt x="443314" y="2069495"/>
                  </a:lnTo>
                  <a:lnTo>
                    <a:pt x="416321" y="2061879"/>
                  </a:lnTo>
                  <a:lnTo>
                    <a:pt x="389011" y="2053629"/>
                  </a:lnTo>
                  <a:lnTo>
                    <a:pt x="362019" y="2045378"/>
                  </a:lnTo>
                  <a:lnTo>
                    <a:pt x="335343" y="2036176"/>
                  </a:lnTo>
                  <a:lnTo>
                    <a:pt x="308668" y="2026656"/>
                  </a:lnTo>
                  <a:lnTo>
                    <a:pt x="282311" y="2016502"/>
                  </a:lnTo>
                  <a:lnTo>
                    <a:pt x="255953" y="2006030"/>
                  </a:lnTo>
                  <a:lnTo>
                    <a:pt x="229913" y="1994923"/>
                  </a:lnTo>
                  <a:lnTo>
                    <a:pt x="203556" y="1983499"/>
                  </a:lnTo>
                  <a:lnTo>
                    <a:pt x="177833" y="1971441"/>
                  </a:lnTo>
                  <a:lnTo>
                    <a:pt x="152429" y="1959065"/>
                  </a:lnTo>
                  <a:lnTo>
                    <a:pt x="127024" y="1946372"/>
                  </a:lnTo>
                  <a:lnTo>
                    <a:pt x="101619" y="1933044"/>
                  </a:lnTo>
                  <a:lnTo>
                    <a:pt x="76532" y="1919399"/>
                  </a:lnTo>
                  <a:lnTo>
                    <a:pt x="51762" y="1905437"/>
                  </a:lnTo>
                  <a:lnTo>
                    <a:pt x="27310" y="1890523"/>
                  </a:lnTo>
                  <a:lnTo>
                    <a:pt x="2858" y="1875291"/>
                  </a:lnTo>
                  <a:lnTo>
                    <a:pt x="0" y="1888301"/>
                  </a:lnTo>
                  <a:lnTo>
                    <a:pt x="0" y="1870531"/>
                  </a:lnTo>
                  <a:lnTo>
                    <a:pt x="952" y="1850222"/>
                  </a:lnTo>
                  <a:lnTo>
                    <a:pt x="2223" y="1829913"/>
                  </a:lnTo>
                  <a:lnTo>
                    <a:pt x="3493" y="1809604"/>
                  </a:lnTo>
                  <a:lnTo>
                    <a:pt x="5398" y="1790247"/>
                  </a:lnTo>
                  <a:lnTo>
                    <a:pt x="6986" y="1770573"/>
                  </a:lnTo>
                  <a:lnTo>
                    <a:pt x="9209" y="1750898"/>
                  </a:lnTo>
                  <a:lnTo>
                    <a:pt x="11749" y="1732176"/>
                  </a:lnTo>
                  <a:lnTo>
                    <a:pt x="14290" y="1713136"/>
                  </a:lnTo>
                  <a:lnTo>
                    <a:pt x="17148" y="1694414"/>
                  </a:lnTo>
                  <a:lnTo>
                    <a:pt x="20006" y="1676009"/>
                  </a:lnTo>
                  <a:lnTo>
                    <a:pt x="23499" y="1657604"/>
                  </a:lnTo>
                  <a:lnTo>
                    <a:pt x="26992" y="1639834"/>
                  </a:lnTo>
                  <a:lnTo>
                    <a:pt x="30486" y="1621746"/>
                  </a:lnTo>
                  <a:lnTo>
                    <a:pt x="34931" y="1604293"/>
                  </a:lnTo>
                  <a:lnTo>
                    <a:pt x="38742" y="1586840"/>
                  </a:lnTo>
                  <a:lnTo>
                    <a:pt x="43188" y="1569704"/>
                  </a:lnTo>
                  <a:lnTo>
                    <a:pt x="47951" y="1552569"/>
                  </a:lnTo>
                  <a:lnTo>
                    <a:pt x="52715" y="1536068"/>
                  </a:lnTo>
                  <a:lnTo>
                    <a:pt x="57796" y="1519249"/>
                  </a:lnTo>
                  <a:lnTo>
                    <a:pt x="62877" y="1503066"/>
                  </a:lnTo>
                  <a:lnTo>
                    <a:pt x="68593" y="1486564"/>
                  </a:lnTo>
                  <a:lnTo>
                    <a:pt x="73991" y="1470698"/>
                  </a:lnTo>
                  <a:lnTo>
                    <a:pt x="80025" y="1455149"/>
                  </a:lnTo>
                  <a:lnTo>
                    <a:pt x="86059" y="1439283"/>
                  </a:lnTo>
                  <a:lnTo>
                    <a:pt x="92410" y="1424051"/>
                  </a:lnTo>
                  <a:lnTo>
                    <a:pt x="98761" y="1409137"/>
                  </a:lnTo>
                  <a:lnTo>
                    <a:pt x="105430" y="1393905"/>
                  </a:lnTo>
                  <a:lnTo>
                    <a:pt x="112098" y="1378990"/>
                  </a:lnTo>
                  <a:lnTo>
                    <a:pt x="119402" y="1364393"/>
                  </a:lnTo>
                  <a:lnTo>
                    <a:pt x="126706" y="1350114"/>
                  </a:lnTo>
                  <a:lnTo>
                    <a:pt x="134010" y="1335834"/>
                  </a:lnTo>
                  <a:lnTo>
                    <a:pt x="141632" y="1321871"/>
                  </a:lnTo>
                  <a:lnTo>
                    <a:pt x="149571" y="1307909"/>
                  </a:lnTo>
                  <a:lnTo>
                    <a:pt x="157510" y="1294264"/>
                  </a:lnTo>
                  <a:lnTo>
                    <a:pt x="165766" y="1280936"/>
                  </a:lnTo>
                  <a:lnTo>
                    <a:pt x="174023" y="1267291"/>
                  </a:lnTo>
                  <a:lnTo>
                    <a:pt x="182597" y="1253963"/>
                  </a:lnTo>
                  <a:lnTo>
                    <a:pt x="191171" y="1241270"/>
                  </a:lnTo>
                  <a:lnTo>
                    <a:pt x="200380" y="1228260"/>
                  </a:lnTo>
                  <a:lnTo>
                    <a:pt x="209589" y="1215884"/>
                  </a:lnTo>
                  <a:lnTo>
                    <a:pt x="218799" y="1203191"/>
                  </a:lnTo>
                  <a:lnTo>
                    <a:pt x="228008" y="1191133"/>
                  </a:lnTo>
                  <a:lnTo>
                    <a:pt x="237852" y="1178757"/>
                  </a:lnTo>
                  <a:lnTo>
                    <a:pt x="247697" y="1167016"/>
                  </a:lnTo>
                  <a:lnTo>
                    <a:pt x="257541" y="1155275"/>
                  </a:lnTo>
                  <a:lnTo>
                    <a:pt x="267703" y="1143533"/>
                  </a:lnTo>
                  <a:lnTo>
                    <a:pt x="278182" y="1132110"/>
                  </a:lnTo>
                  <a:lnTo>
                    <a:pt x="288662" y="1120686"/>
                  </a:lnTo>
                  <a:lnTo>
                    <a:pt x="298824" y="1109579"/>
                  </a:lnTo>
                  <a:lnTo>
                    <a:pt x="309938" y="1098473"/>
                  </a:lnTo>
                  <a:lnTo>
                    <a:pt x="320735" y="1087684"/>
                  </a:lnTo>
                  <a:lnTo>
                    <a:pt x="331850" y="1076895"/>
                  </a:lnTo>
                  <a:lnTo>
                    <a:pt x="343282" y="1066423"/>
                  </a:lnTo>
                  <a:lnTo>
                    <a:pt x="354715" y="1055951"/>
                  </a:lnTo>
                  <a:lnTo>
                    <a:pt x="366147" y="1045797"/>
                  </a:lnTo>
                  <a:lnTo>
                    <a:pt x="377897" y="1035642"/>
                  </a:lnTo>
                  <a:lnTo>
                    <a:pt x="389964" y="1025805"/>
                  </a:lnTo>
                  <a:lnTo>
                    <a:pt x="401714" y="1015968"/>
                  </a:lnTo>
                  <a:lnTo>
                    <a:pt x="414099" y="1006448"/>
                  </a:lnTo>
                  <a:lnTo>
                    <a:pt x="426801" y="996928"/>
                  </a:lnTo>
                  <a:lnTo>
                    <a:pt x="439186" y="987408"/>
                  </a:lnTo>
                  <a:lnTo>
                    <a:pt x="451571" y="977888"/>
                  </a:lnTo>
                  <a:lnTo>
                    <a:pt x="477293" y="960118"/>
                  </a:lnTo>
                  <a:lnTo>
                    <a:pt x="481421" y="957262"/>
                  </a:lnTo>
                  <a:close/>
                  <a:moveTo>
                    <a:pt x="839471" y="0"/>
                  </a:moveTo>
                  <a:lnTo>
                    <a:pt x="852171" y="0"/>
                  </a:lnTo>
                  <a:lnTo>
                    <a:pt x="865506" y="0"/>
                  </a:lnTo>
                  <a:lnTo>
                    <a:pt x="878206" y="636"/>
                  </a:lnTo>
                  <a:lnTo>
                    <a:pt x="890906" y="1271"/>
                  </a:lnTo>
                  <a:lnTo>
                    <a:pt x="903288" y="2542"/>
                  </a:lnTo>
                  <a:lnTo>
                    <a:pt x="915988" y="3813"/>
                  </a:lnTo>
                  <a:lnTo>
                    <a:pt x="928371" y="5719"/>
                  </a:lnTo>
                  <a:lnTo>
                    <a:pt x="940436" y="7943"/>
                  </a:lnTo>
                  <a:lnTo>
                    <a:pt x="952818" y="10167"/>
                  </a:lnTo>
                  <a:lnTo>
                    <a:pt x="964883" y="12708"/>
                  </a:lnTo>
                  <a:lnTo>
                    <a:pt x="976631" y="15568"/>
                  </a:lnTo>
                  <a:lnTo>
                    <a:pt x="988696" y="19062"/>
                  </a:lnTo>
                  <a:lnTo>
                    <a:pt x="1000443" y="22239"/>
                  </a:lnTo>
                  <a:lnTo>
                    <a:pt x="1011873" y="26052"/>
                  </a:lnTo>
                  <a:lnTo>
                    <a:pt x="1023621" y="30182"/>
                  </a:lnTo>
                  <a:lnTo>
                    <a:pt x="1034733" y="34630"/>
                  </a:lnTo>
                  <a:lnTo>
                    <a:pt x="1046163" y="39395"/>
                  </a:lnTo>
                  <a:lnTo>
                    <a:pt x="1057276" y="44161"/>
                  </a:lnTo>
                  <a:lnTo>
                    <a:pt x="1068388" y="48926"/>
                  </a:lnTo>
                  <a:lnTo>
                    <a:pt x="1079183" y="54645"/>
                  </a:lnTo>
                  <a:lnTo>
                    <a:pt x="1089661" y="60046"/>
                  </a:lnTo>
                  <a:lnTo>
                    <a:pt x="1100456" y="66082"/>
                  </a:lnTo>
                  <a:lnTo>
                    <a:pt x="1110616" y="72119"/>
                  </a:lnTo>
                  <a:lnTo>
                    <a:pt x="1120776" y="78790"/>
                  </a:lnTo>
                  <a:lnTo>
                    <a:pt x="1130936" y="85462"/>
                  </a:lnTo>
                  <a:lnTo>
                    <a:pt x="1140461" y="92134"/>
                  </a:lnTo>
                  <a:lnTo>
                    <a:pt x="1150303" y="99123"/>
                  </a:lnTo>
                  <a:lnTo>
                    <a:pt x="1159828" y="106430"/>
                  </a:lnTo>
                  <a:lnTo>
                    <a:pt x="1169353" y="114055"/>
                  </a:lnTo>
                  <a:lnTo>
                    <a:pt x="1178561" y="121680"/>
                  </a:lnTo>
                  <a:lnTo>
                    <a:pt x="1187133" y="129623"/>
                  </a:lnTo>
                  <a:lnTo>
                    <a:pt x="1196023" y="137883"/>
                  </a:lnTo>
                  <a:lnTo>
                    <a:pt x="1204596" y="146143"/>
                  </a:lnTo>
                  <a:lnTo>
                    <a:pt x="1213168" y="155039"/>
                  </a:lnTo>
                  <a:lnTo>
                    <a:pt x="1221106" y="163299"/>
                  </a:lnTo>
                  <a:lnTo>
                    <a:pt x="1229043" y="172513"/>
                  </a:lnTo>
                  <a:lnTo>
                    <a:pt x="1236981" y="181726"/>
                  </a:lnTo>
                  <a:lnTo>
                    <a:pt x="1244283" y="190939"/>
                  </a:lnTo>
                  <a:lnTo>
                    <a:pt x="1251586" y="200153"/>
                  </a:lnTo>
                  <a:lnTo>
                    <a:pt x="1258888" y="210001"/>
                  </a:lnTo>
                  <a:lnTo>
                    <a:pt x="1265556" y="219850"/>
                  </a:lnTo>
                  <a:lnTo>
                    <a:pt x="1272223" y="230017"/>
                  </a:lnTo>
                  <a:lnTo>
                    <a:pt x="1278256" y="240183"/>
                  </a:lnTo>
                  <a:lnTo>
                    <a:pt x="1284606" y="250667"/>
                  </a:lnTo>
                  <a:lnTo>
                    <a:pt x="1290321" y="261151"/>
                  </a:lnTo>
                  <a:lnTo>
                    <a:pt x="1296353" y="271953"/>
                  </a:lnTo>
                  <a:lnTo>
                    <a:pt x="1301433" y="282755"/>
                  </a:lnTo>
                  <a:lnTo>
                    <a:pt x="1306831" y="293239"/>
                  </a:lnTo>
                  <a:lnTo>
                    <a:pt x="1311593" y="304359"/>
                  </a:lnTo>
                  <a:lnTo>
                    <a:pt x="1316356" y="315796"/>
                  </a:lnTo>
                  <a:lnTo>
                    <a:pt x="1320483" y="327234"/>
                  </a:lnTo>
                  <a:lnTo>
                    <a:pt x="1324293" y="338671"/>
                  </a:lnTo>
                  <a:lnTo>
                    <a:pt x="1328421" y="350426"/>
                  </a:lnTo>
                  <a:lnTo>
                    <a:pt x="1331913" y="362181"/>
                  </a:lnTo>
                  <a:lnTo>
                    <a:pt x="1335088" y="373936"/>
                  </a:lnTo>
                  <a:lnTo>
                    <a:pt x="1337946" y="386009"/>
                  </a:lnTo>
                  <a:lnTo>
                    <a:pt x="1340803" y="398081"/>
                  </a:lnTo>
                  <a:lnTo>
                    <a:pt x="1343026" y="410472"/>
                  </a:lnTo>
                  <a:lnTo>
                    <a:pt x="1344931" y="422862"/>
                  </a:lnTo>
                  <a:lnTo>
                    <a:pt x="1346518" y="435252"/>
                  </a:lnTo>
                  <a:lnTo>
                    <a:pt x="1348106" y="447643"/>
                  </a:lnTo>
                  <a:lnTo>
                    <a:pt x="1349058" y="460033"/>
                  </a:lnTo>
                  <a:lnTo>
                    <a:pt x="1350011" y="472741"/>
                  </a:lnTo>
                  <a:lnTo>
                    <a:pt x="1350646" y="485449"/>
                  </a:lnTo>
                  <a:lnTo>
                    <a:pt x="1350963" y="498475"/>
                  </a:lnTo>
                  <a:lnTo>
                    <a:pt x="1350646" y="513407"/>
                  </a:lnTo>
                  <a:lnTo>
                    <a:pt x="1349693" y="528975"/>
                  </a:lnTo>
                  <a:lnTo>
                    <a:pt x="1348423" y="543907"/>
                  </a:lnTo>
                  <a:lnTo>
                    <a:pt x="1347153" y="558521"/>
                  </a:lnTo>
                  <a:lnTo>
                    <a:pt x="1345248" y="573453"/>
                  </a:lnTo>
                  <a:lnTo>
                    <a:pt x="1342708" y="588067"/>
                  </a:lnTo>
                  <a:lnTo>
                    <a:pt x="1339851" y="602682"/>
                  </a:lnTo>
                  <a:lnTo>
                    <a:pt x="1336358" y="616660"/>
                  </a:lnTo>
                  <a:lnTo>
                    <a:pt x="1332866" y="631275"/>
                  </a:lnTo>
                  <a:lnTo>
                    <a:pt x="1328738" y="645254"/>
                  </a:lnTo>
                  <a:lnTo>
                    <a:pt x="1324293" y="658915"/>
                  </a:lnTo>
                  <a:lnTo>
                    <a:pt x="1319531" y="672576"/>
                  </a:lnTo>
                  <a:lnTo>
                    <a:pt x="1314133" y="685920"/>
                  </a:lnTo>
                  <a:lnTo>
                    <a:pt x="1308418" y="699263"/>
                  </a:lnTo>
                  <a:lnTo>
                    <a:pt x="1302386" y="712607"/>
                  </a:lnTo>
                  <a:lnTo>
                    <a:pt x="1296353" y="725315"/>
                  </a:lnTo>
                  <a:lnTo>
                    <a:pt x="1289368" y="738023"/>
                  </a:lnTo>
                  <a:lnTo>
                    <a:pt x="1282383" y="750413"/>
                  </a:lnTo>
                  <a:lnTo>
                    <a:pt x="1275081" y="762486"/>
                  </a:lnTo>
                  <a:lnTo>
                    <a:pt x="1267143" y="774559"/>
                  </a:lnTo>
                  <a:lnTo>
                    <a:pt x="1259206" y="786313"/>
                  </a:lnTo>
                  <a:lnTo>
                    <a:pt x="1250633" y="797751"/>
                  </a:lnTo>
                  <a:lnTo>
                    <a:pt x="1242061" y="809188"/>
                  </a:lnTo>
                  <a:lnTo>
                    <a:pt x="1232853" y="819990"/>
                  </a:lnTo>
                  <a:lnTo>
                    <a:pt x="1223963" y="830792"/>
                  </a:lnTo>
                  <a:lnTo>
                    <a:pt x="1214121" y="841276"/>
                  </a:lnTo>
                  <a:lnTo>
                    <a:pt x="1204278" y="851442"/>
                  </a:lnTo>
                  <a:lnTo>
                    <a:pt x="1193801" y="860974"/>
                  </a:lnTo>
                  <a:lnTo>
                    <a:pt x="1183323" y="870822"/>
                  </a:lnTo>
                  <a:lnTo>
                    <a:pt x="1172528" y="880036"/>
                  </a:lnTo>
                  <a:lnTo>
                    <a:pt x="1161733" y="889249"/>
                  </a:lnTo>
                  <a:lnTo>
                    <a:pt x="1150303" y="897827"/>
                  </a:lnTo>
                  <a:lnTo>
                    <a:pt x="1134746" y="909264"/>
                  </a:lnTo>
                  <a:lnTo>
                    <a:pt x="1118236" y="920066"/>
                  </a:lnTo>
                  <a:lnTo>
                    <a:pt x="1101408" y="929915"/>
                  </a:lnTo>
                  <a:lnTo>
                    <a:pt x="1084581" y="939446"/>
                  </a:lnTo>
                  <a:lnTo>
                    <a:pt x="1066801" y="948342"/>
                  </a:lnTo>
                  <a:lnTo>
                    <a:pt x="1048703" y="956602"/>
                  </a:lnTo>
                  <a:lnTo>
                    <a:pt x="1040131" y="960414"/>
                  </a:lnTo>
                  <a:lnTo>
                    <a:pt x="1030606" y="963909"/>
                  </a:lnTo>
                  <a:lnTo>
                    <a:pt x="1021398" y="967722"/>
                  </a:lnTo>
                  <a:lnTo>
                    <a:pt x="1011873" y="970899"/>
                  </a:lnTo>
                  <a:lnTo>
                    <a:pt x="1002348" y="973758"/>
                  </a:lnTo>
                  <a:lnTo>
                    <a:pt x="993141" y="976617"/>
                  </a:lnTo>
                  <a:lnTo>
                    <a:pt x="983616" y="979794"/>
                  </a:lnTo>
                  <a:lnTo>
                    <a:pt x="973773" y="982018"/>
                  </a:lnTo>
                  <a:lnTo>
                    <a:pt x="963931" y="984560"/>
                  </a:lnTo>
                  <a:lnTo>
                    <a:pt x="954088" y="986466"/>
                  </a:lnTo>
                  <a:lnTo>
                    <a:pt x="944246" y="988372"/>
                  </a:lnTo>
                  <a:lnTo>
                    <a:pt x="934403" y="990596"/>
                  </a:lnTo>
                  <a:lnTo>
                    <a:pt x="924561" y="991867"/>
                  </a:lnTo>
                  <a:lnTo>
                    <a:pt x="914401" y="993455"/>
                  </a:lnTo>
                  <a:lnTo>
                    <a:pt x="904241" y="994409"/>
                  </a:lnTo>
                  <a:lnTo>
                    <a:pt x="893763" y="995362"/>
                  </a:lnTo>
                  <a:lnTo>
                    <a:pt x="883603" y="995997"/>
                  </a:lnTo>
                  <a:lnTo>
                    <a:pt x="873126" y="996632"/>
                  </a:lnTo>
                  <a:lnTo>
                    <a:pt x="862648" y="996950"/>
                  </a:lnTo>
                  <a:lnTo>
                    <a:pt x="852171" y="996950"/>
                  </a:lnTo>
                  <a:lnTo>
                    <a:pt x="840423" y="996950"/>
                  </a:lnTo>
                  <a:lnTo>
                    <a:pt x="828358" y="996315"/>
                  </a:lnTo>
                  <a:lnTo>
                    <a:pt x="816293" y="995679"/>
                  </a:lnTo>
                  <a:lnTo>
                    <a:pt x="804546" y="994726"/>
                  </a:lnTo>
                  <a:lnTo>
                    <a:pt x="792798" y="993455"/>
                  </a:lnTo>
                  <a:lnTo>
                    <a:pt x="781368" y="992185"/>
                  </a:lnTo>
                  <a:lnTo>
                    <a:pt x="769621" y="990278"/>
                  </a:lnTo>
                  <a:lnTo>
                    <a:pt x="758191" y="988054"/>
                  </a:lnTo>
                  <a:lnTo>
                    <a:pt x="746761" y="985831"/>
                  </a:lnTo>
                  <a:lnTo>
                    <a:pt x="735331" y="983289"/>
                  </a:lnTo>
                  <a:lnTo>
                    <a:pt x="724218" y="980430"/>
                  </a:lnTo>
                  <a:lnTo>
                    <a:pt x="713106" y="977253"/>
                  </a:lnTo>
                  <a:lnTo>
                    <a:pt x="702311" y="973758"/>
                  </a:lnTo>
                  <a:lnTo>
                    <a:pt x="691198" y="970263"/>
                  </a:lnTo>
                  <a:lnTo>
                    <a:pt x="680721" y="966768"/>
                  </a:lnTo>
                  <a:lnTo>
                    <a:pt x="670243" y="962321"/>
                  </a:lnTo>
                  <a:lnTo>
                    <a:pt x="659448" y="958190"/>
                  </a:lnTo>
                  <a:lnTo>
                    <a:pt x="648971" y="953425"/>
                  </a:lnTo>
                  <a:lnTo>
                    <a:pt x="638811" y="948659"/>
                  </a:lnTo>
                  <a:lnTo>
                    <a:pt x="628651" y="943894"/>
                  </a:lnTo>
                  <a:lnTo>
                    <a:pt x="618491" y="938493"/>
                  </a:lnTo>
                  <a:lnTo>
                    <a:pt x="608648" y="933410"/>
                  </a:lnTo>
                  <a:lnTo>
                    <a:pt x="599123" y="927373"/>
                  </a:lnTo>
                  <a:lnTo>
                    <a:pt x="589281" y="921655"/>
                  </a:lnTo>
                  <a:lnTo>
                    <a:pt x="579756" y="915618"/>
                  </a:lnTo>
                  <a:lnTo>
                    <a:pt x="570548" y="909264"/>
                  </a:lnTo>
                  <a:lnTo>
                    <a:pt x="561023" y="902910"/>
                  </a:lnTo>
                  <a:lnTo>
                    <a:pt x="552133" y="895921"/>
                  </a:lnTo>
                  <a:lnTo>
                    <a:pt x="543561" y="889249"/>
                  </a:lnTo>
                  <a:lnTo>
                    <a:pt x="534671" y="881942"/>
                  </a:lnTo>
                  <a:lnTo>
                    <a:pt x="526098" y="874952"/>
                  </a:lnTo>
                  <a:lnTo>
                    <a:pt x="517526" y="867328"/>
                  </a:lnTo>
                  <a:lnTo>
                    <a:pt x="508318" y="858750"/>
                  </a:lnTo>
                  <a:lnTo>
                    <a:pt x="499428" y="849854"/>
                  </a:lnTo>
                  <a:lnTo>
                    <a:pt x="490538" y="840958"/>
                  </a:lnTo>
                  <a:lnTo>
                    <a:pt x="481648" y="831427"/>
                  </a:lnTo>
                  <a:lnTo>
                    <a:pt x="473711" y="821896"/>
                  </a:lnTo>
                  <a:lnTo>
                    <a:pt x="465456" y="812047"/>
                  </a:lnTo>
                  <a:lnTo>
                    <a:pt x="457518" y="801881"/>
                  </a:lnTo>
                  <a:lnTo>
                    <a:pt x="449898" y="791714"/>
                  </a:lnTo>
                  <a:lnTo>
                    <a:pt x="442596" y="781548"/>
                  </a:lnTo>
                  <a:lnTo>
                    <a:pt x="435293" y="770746"/>
                  </a:lnTo>
                  <a:lnTo>
                    <a:pt x="428626" y="759944"/>
                  </a:lnTo>
                  <a:lnTo>
                    <a:pt x="421958" y="749142"/>
                  </a:lnTo>
                  <a:lnTo>
                    <a:pt x="415608" y="738023"/>
                  </a:lnTo>
                  <a:lnTo>
                    <a:pt x="409576" y="726585"/>
                  </a:lnTo>
                  <a:lnTo>
                    <a:pt x="403861" y="715148"/>
                  </a:lnTo>
                  <a:lnTo>
                    <a:pt x="398463" y="703393"/>
                  </a:lnTo>
                  <a:lnTo>
                    <a:pt x="393383" y="691638"/>
                  </a:lnTo>
                  <a:lnTo>
                    <a:pt x="388303" y="679566"/>
                  </a:lnTo>
                  <a:lnTo>
                    <a:pt x="383858" y="667493"/>
                  </a:lnTo>
                  <a:lnTo>
                    <a:pt x="379731" y="655420"/>
                  </a:lnTo>
                  <a:lnTo>
                    <a:pt x="375603" y="643030"/>
                  </a:lnTo>
                  <a:lnTo>
                    <a:pt x="372111" y="630322"/>
                  </a:lnTo>
                  <a:lnTo>
                    <a:pt x="368936" y="617614"/>
                  </a:lnTo>
                  <a:lnTo>
                    <a:pt x="365443" y="604588"/>
                  </a:lnTo>
                  <a:lnTo>
                    <a:pt x="362903" y="591880"/>
                  </a:lnTo>
                  <a:lnTo>
                    <a:pt x="360681" y="578854"/>
                  </a:lnTo>
                  <a:lnTo>
                    <a:pt x="358776" y="565828"/>
                  </a:lnTo>
                  <a:lnTo>
                    <a:pt x="357188" y="552485"/>
                  </a:lnTo>
                  <a:lnTo>
                    <a:pt x="355601" y="539141"/>
                  </a:lnTo>
                  <a:lnTo>
                    <a:pt x="354648" y="525480"/>
                  </a:lnTo>
                  <a:lnTo>
                    <a:pt x="354331" y="511819"/>
                  </a:lnTo>
                  <a:lnTo>
                    <a:pt x="354013" y="498475"/>
                  </a:lnTo>
                  <a:lnTo>
                    <a:pt x="354331" y="485449"/>
                  </a:lnTo>
                  <a:lnTo>
                    <a:pt x="354648" y="472741"/>
                  </a:lnTo>
                  <a:lnTo>
                    <a:pt x="355601" y="460033"/>
                  </a:lnTo>
                  <a:lnTo>
                    <a:pt x="356871" y="447643"/>
                  </a:lnTo>
                  <a:lnTo>
                    <a:pt x="358141" y="434935"/>
                  </a:lnTo>
                  <a:lnTo>
                    <a:pt x="360046" y="422544"/>
                  </a:lnTo>
                  <a:lnTo>
                    <a:pt x="361951" y="410472"/>
                  </a:lnTo>
                  <a:lnTo>
                    <a:pt x="364173" y="397763"/>
                  </a:lnTo>
                  <a:lnTo>
                    <a:pt x="366713" y="385691"/>
                  </a:lnTo>
                  <a:lnTo>
                    <a:pt x="369888" y="373936"/>
                  </a:lnTo>
                  <a:lnTo>
                    <a:pt x="373063" y="361863"/>
                  </a:lnTo>
                  <a:lnTo>
                    <a:pt x="376556" y="350108"/>
                  </a:lnTo>
                  <a:lnTo>
                    <a:pt x="380683" y="338671"/>
                  </a:lnTo>
                  <a:lnTo>
                    <a:pt x="384493" y="326916"/>
                  </a:lnTo>
                  <a:lnTo>
                    <a:pt x="388621" y="315796"/>
                  </a:lnTo>
                  <a:lnTo>
                    <a:pt x="393383" y="304359"/>
                  </a:lnTo>
                  <a:lnTo>
                    <a:pt x="398146" y="293239"/>
                  </a:lnTo>
                  <a:lnTo>
                    <a:pt x="403543" y="282755"/>
                  </a:lnTo>
                  <a:lnTo>
                    <a:pt x="408623" y="271636"/>
                  </a:lnTo>
                  <a:lnTo>
                    <a:pt x="414656" y="261151"/>
                  </a:lnTo>
                  <a:lnTo>
                    <a:pt x="420371" y="250667"/>
                  </a:lnTo>
                  <a:lnTo>
                    <a:pt x="426721" y="240183"/>
                  </a:lnTo>
                  <a:lnTo>
                    <a:pt x="432753" y="230017"/>
                  </a:lnTo>
                  <a:lnTo>
                    <a:pt x="439421" y="219850"/>
                  </a:lnTo>
                  <a:lnTo>
                    <a:pt x="446088" y="210001"/>
                  </a:lnTo>
                  <a:lnTo>
                    <a:pt x="453391" y="200153"/>
                  </a:lnTo>
                  <a:lnTo>
                    <a:pt x="460693" y="190939"/>
                  </a:lnTo>
                  <a:lnTo>
                    <a:pt x="467996" y="181408"/>
                  </a:lnTo>
                  <a:lnTo>
                    <a:pt x="475933" y="172195"/>
                  </a:lnTo>
                  <a:lnTo>
                    <a:pt x="483871" y="163299"/>
                  </a:lnTo>
                  <a:lnTo>
                    <a:pt x="491808" y="154403"/>
                  </a:lnTo>
                  <a:lnTo>
                    <a:pt x="500381" y="146143"/>
                  </a:lnTo>
                  <a:lnTo>
                    <a:pt x="508953" y="137565"/>
                  </a:lnTo>
                  <a:lnTo>
                    <a:pt x="517526" y="129305"/>
                  </a:lnTo>
                  <a:lnTo>
                    <a:pt x="526416" y="121680"/>
                  </a:lnTo>
                  <a:lnTo>
                    <a:pt x="535623" y="113738"/>
                  </a:lnTo>
                  <a:lnTo>
                    <a:pt x="545148" y="106113"/>
                  </a:lnTo>
                  <a:lnTo>
                    <a:pt x="554673" y="99123"/>
                  </a:lnTo>
                  <a:lnTo>
                    <a:pt x="564516" y="92134"/>
                  </a:lnTo>
                  <a:lnTo>
                    <a:pt x="574041" y="85462"/>
                  </a:lnTo>
                  <a:lnTo>
                    <a:pt x="584201" y="78473"/>
                  </a:lnTo>
                  <a:lnTo>
                    <a:pt x="594361" y="72119"/>
                  </a:lnTo>
                  <a:lnTo>
                    <a:pt x="604838" y="66082"/>
                  </a:lnTo>
                  <a:lnTo>
                    <a:pt x="615316" y="60046"/>
                  </a:lnTo>
                  <a:lnTo>
                    <a:pt x="625793" y="54645"/>
                  </a:lnTo>
                  <a:lnTo>
                    <a:pt x="636906" y="48926"/>
                  </a:lnTo>
                  <a:lnTo>
                    <a:pt x="647701" y="44161"/>
                  </a:lnTo>
                  <a:lnTo>
                    <a:pt x="658813" y="39395"/>
                  </a:lnTo>
                  <a:lnTo>
                    <a:pt x="670243" y="34630"/>
                  </a:lnTo>
                  <a:lnTo>
                    <a:pt x="681356" y="30182"/>
                  </a:lnTo>
                  <a:lnTo>
                    <a:pt x="693103" y="26052"/>
                  </a:lnTo>
                  <a:lnTo>
                    <a:pt x="704533" y="22239"/>
                  </a:lnTo>
                  <a:lnTo>
                    <a:pt x="716281" y="19062"/>
                  </a:lnTo>
                  <a:lnTo>
                    <a:pt x="728346" y="15568"/>
                  </a:lnTo>
                  <a:lnTo>
                    <a:pt x="740093" y="12708"/>
                  </a:lnTo>
                  <a:lnTo>
                    <a:pt x="752158" y="10167"/>
                  </a:lnTo>
                  <a:lnTo>
                    <a:pt x="764541" y="7625"/>
                  </a:lnTo>
                  <a:lnTo>
                    <a:pt x="776606" y="5719"/>
                  </a:lnTo>
                  <a:lnTo>
                    <a:pt x="788988" y="3813"/>
                  </a:lnTo>
                  <a:lnTo>
                    <a:pt x="801688" y="2542"/>
                  </a:lnTo>
                  <a:lnTo>
                    <a:pt x="814071" y="1271"/>
                  </a:lnTo>
                  <a:lnTo>
                    <a:pt x="826771" y="636"/>
                  </a:lnTo>
                  <a:lnTo>
                    <a:pt x="839471" y="0"/>
                  </a:lnTo>
                  <a:close/>
                </a:path>
              </a:pathLst>
            </a:custGeom>
            <a:solidFill>
              <a:schemeClr val="accent5">
                <a:lumMod val="20000"/>
                <a:lumOff val="80000"/>
              </a:schemeClr>
            </a:solidFill>
            <a:ln>
              <a:noFill/>
            </a:ln>
          </p:spPr>
          <p:txBody>
            <a:bodyPr anchor="ctr">
              <a:scene3d>
                <a:camera prst="orthographicFront"/>
                <a:lightRig rig="threePt" dir="t"/>
              </a:scene3d>
              <a:sp3d contourW="12700">
                <a:contourClr>
                  <a:srgbClr val="FFFFFF"/>
                </a:contourClr>
              </a:sp3d>
            </a:bodyPr>
            <a:lstStyle/>
            <a:p>
              <a:pPr algn="ctr" fontAlgn="auto">
                <a:spcBef>
                  <a:spcPts val="0"/>
                </a:spcBef>
                <a:spcAft>
                  <a:spcPts val="0"/>
                </a:spcAft>
                <a:defRPr/>
              </a:pPr>
              <a:endParaRPr lang="zh-CN" altLang="en-US" sz="1200">
                <a:solidFill>
                  <a:srgbClr val="FFFFFF"/>
                </a:solidFill>
                <a:latin typeface="+mn-lt"/>
                <a:ea typeface="+mn-ea"/>
              </a:endParaRPr>
            </a:p>
          </p:txBody>
        </p:sp>
        <p:sp>
          <p:nvSpPr>
            <p:cNvPr id="46" name="KSO_Shape"/>
            <p:cNvSpPr/>
            <p:nvPr/>
          </p:nvSpPr>
          <p:spPr bwMode="auto">
            <a:xfrm>
              <a:off x="2758317" y="3259825"/>
              <a:ext cx="423773" cy="536936"/>
            </a:xfrm>
            <a:custGeom>
              <a:avLst/>
              <a:gdLst>
                <a:gd name="T0" fmla="*/ 508479 w 1679575"/>
                <a:gd name="T1" fmla="*/ 933537 h 2125662"/>
                <a:gd name="T2" fmla="*/ 645344 w 1679575"/>
                <a:gd name="T3" fmla="*/ 1004349 h 2125662"/>
                <a:gd name="T4" fmla="*/ 637947 w 1679575"/>
                <a:gd name="T5" fmla="*/ 1045870 h 2125662"/>
                <a:gd name="T6" fmla="*/ 629410 w 1679575"/>
                <a:gd name="T7" fmla="*/ 1095637 h 2125662"/>
                <a:gd name="T8" fmla="*/ 645913 w 1679575"/>
                <a:gd name="T9" fmla="*/ 1148533 h 2125662"/>
                <a:gd name="T10" fmla="*/ 923628 w 1679575"/>
                <a:gd name="T11" fmla="*/ 1679766 h 2125662"/>
                <a:gd name="T12" fmla="*/ 886068 w 1679575"/>
                <a:gd name="T13" fmla="*/ 1137442 h 2125662"/>
                <a:gd name="T14" fmla="*/ 896597 w 1679575"/>
                <a:gd name="T15" fmla="*/ 1083408 h 2125662"/>
                <a:gd name="T16" fmla="*/ 885214 w 1679575"/>
                <a:gd name="T17" fmla="*/ 1039044 h 2125662"/>
                <a:gd name="T18" fmla="*/ 917083 w 1679575"/>
                <a:gd name="T19" fmla="*/ 999799 h 2125662"/>
                <a:gd name="T20" fmla="*/ 1048543 w 1679575"/>
                <a:gd name="T21" fmla="*/ 927280 h 2125662"/>
                <a:gd name="T22" fmla="*/ 1168905 w 1679575"/>
                <a:gd name="T23" fmla="*/ 933822 h 2125662"/>
                <a:gd name="T24" fmla="*/ 1257397 w 1679575"/>
                <a:gd name="T25" fmla="*/ 1021128 h 2125662"/>
                <a:gd name="T26" fmla="*/ 1333655 w 1679575"/>
                <a:gd name="T27" fmla="*/ 1118957 h 2125662"/>
                <a:gd name="T28" fmla="*/ 1397392 w 1679575"/>
                <a:gd name="T29" fmla="*/ 1227592 h 2125662"/>
                <a:gd name="T30" fmla="*/ 1446903 w 1679575"/>
                <a:gd name="T31" fmla="*/ 1349025 h 2125662"/>
                <a:gd name="T32" fmla="*/ 1482186 w 1679575"/>
                <a:gd name="T33" fmla="*/ 1483540 h 2125662"/>
                <a:gd name="T34" fmla="*/ 1501820 w 1679575"/>
                <a:gd name="T35" fmla="*/ 1632274 h 2125662"/>
                <a:gd name="T36" fmla="*/ 1439790 w 1679575"/>
                <a:gd name="T37" fmla="*/ 1742331 h 2125662"/>
                <a:gd name="T38" fmla="*/ 1242601 w 1679575"/>
                <a:gd name="T39" fmla="*/ 1826794 h 2125662"/>
                <a:gd name="T40" fmla="*/ 1035738 w 1679575"/>
                <a:gd name="T41" fmla="*/ 1881112 h 2125662"/>
                <a:gd name="T42" fmla="*/ 822331 w 1679575"/>
                <a:gd name="T43" fmla="*/ 1904432 h 2125662"/>
                <a:gd name="T44" fmla="*/ 596403 w 1679575"/>
                <a:gd name="T45" fmla="*/ 1894194 h 2125662"/>
                <a:gd name="T46" fmla="*/ 373036 w 1679575"/>
                <a:gd name="T47" fmla="*/ 1847838 h 2125662"/>
                <a:gd name="T48" fmla="*/ 159344 w 1679575"/>
                <a:gd name="T49" fmla="*/ 1766788 h 2125662"/>
                <a:gd name="T50" fmla="*/ 0 w 1679575"/>
                <a:gd name="T51" fmla="*/ 1676354 h 2125662"/>
                <a:gd name="T52" fmla="*/ 15365 w 1679575"/>
                <a:gd name="T53" fmla="*/ 1518519 h 2125662"/>
                <a:gd name="T54" fmla="*/ 47234 w 1679575"/>
                <a:gd name="T55" fmla="*/ 1376611 h 2125662"/>
                <a:gd name="T56" fmla="*/ 94468 w 1679575"/>
                <a:gd name="T57" fmla="*/ 1249206 h 2125662"/>
                <a:gd name="T58" fmla="*/ 155930 w 1679575"/>
                <a:gd name="T59" fmla="*/ 1135735 h 2125662"/>
                <a:gd name="T60" fmla="*/ 230765 w 1679575"/>
                <a:gd name="T61" fmla="*/ 1035348 h 2125662"/>
                <a:gd name="T62" fmla="*/ 317835 w 1679575"/>
                <a:gd name="T63" fmla="*/ 946334 h 2125662"/>
                <a:gd name="T64" fmla="*/ 427669 w 1679575"/>
                <a:gd name="T65" fmla="*/ 860449 h 2125662"/>
                <a:gd name="T66" fmla="*/ 831848 w 1679575"/>
                <a:gd name="T67" fmla="*/ 5125 h 2125662"/>
                <a:gd name="T68" fmla="*/ 927152 w 1679575"/>
                <a:gd name="T69" fmla="*/ 31035 h 2125662"/>
                <a:gd name="T70" fmla="*/ 1013353 w 1679575"/>
                <a:gd name="T71" fmla="*/ 76590 h 2125662"/>
                <a:gd name="T72" fmla="*/ 1087035 w 1679575"/>
                <a:gd name="T73" fmla="*/ 138945 h 2125662"/>
                <a:gd name="T74" fmla="*/ 1145356 w 1679575"/>
                <a:gd name="T75" fmla="*/ 215250 h 2125662"/>
                <a:gd name="T76" fmla="*/ 1186607 w 1679575"/>
                <a:gd name="T77" fmla="*/ 303514 h 2125662"/>
                <a:gd name="T78" fmla="*/ 1207944 w 1679575"/>
                <a:gd name="T79" fmla="*/ 401174 h 2125662"/>
                <a:gd name="T80" fmla="*/ 1205383 w 1679575"/>
                <a:gd name="T81" fmla="*/ 513924 h 2125662"/>
                <a:gd name="T82" fmla="*/ 1172382 w 1679575"/>
                <a:gd name="T83" fmla="*/ 626673 h 2125662"/>
                <a:gd name="T84" fmla="*/ 1112924 w 1679575"/>
                <a:gd name="T85" fmla="*/ 725187 h 2125662"/>
                <a:gd name="T86" fmla="*/ 1030706 w 1679575"/>
                <a:gd name="T87" fmla="*/ 804625 h 2125662"/>
                <a:gd name="T88" fmla="*/ 915204 w 1679575"/>
                <a:gd name="T89" fmla="*/ 867264 h 2125662"/>
                <a:gd name="T90" fmla="*/ 837253 w 1679575"/>
                <a:gd name="T91" fmla="*/ 887764 h 2125662"/>
                <a:gd name="T92" fmla="*/ 753044 w 1679575"/>
                <a:gd name="T93" fmla="*/ 893458 h 2125662"/>
                <a:gd name="T94" fmla="*/ 658879 w 1679575"/>
                <a:gd name="T95" fmla="*/ 881215 h 2125662"/>
                <a:gd name="T96" fmla="*/ 572394 w 1679575"/>
                <a:gd name="T97" fmla="*/ 850180 h 2125662"/>
                <a:gd name="T98" fmla="*/ 494728 w 1679575"/>
                <a:gd name="T99" fmla="*/ 802917 h 2125662"/>
                <a:gd name="T100" fmla="*/ 424459 w 1679575"/>
                <a:gd name="T101" fmla="*/ 736576 h 2125662"/>
                <a:gd name="T102" fmla="*/ 366992 w 1679575"/>
                <a:gd name="T103" fmla="*/ 651159 h 2125662"/>
                <a:gd name="T104" fmla="*/ 330578 w 1679575"/>
                <a:gd name="T105" fmla="*/ 553500 h 2125662"/>
                <a:gd name="T106" fmla="*/ 317206 w 1679575"/>
                <a:gd name="T107" fmla="*/ 446729 h 2125662"/>
                <a:gd name="T108" fmla="*/ 328586 w 1679575"/>
                <a:gd name="T109" fmla="*/ 345653 h 2125662"/>
                <a:gd name="T110" fmla="*/ 361587 w 1679575"/>
                <a:gd name="T111" fmla="*/ 253403 h 2125662"/>
                <a:gd name="T112" fmla="*/ 412795 w 1679575"/>
                <a:gd name="T113" fmla="*/ 171118 h 2125662"/>
                <a:gd name="T114" fmla="*/ 479934 w 1679575"/>
                <a:gd name="T115" fmla="*/ 101931 h 2125662"/>
                <a:gd name="T116" fmla="*/ 560729 w 1679575"/>
                <a:gd name="T117" fmla="*/ 48972 h 2125662"/>
                <a:gd name="T118" fmla="*/ 652620 w 1679575"/>
                <a:gd name="T119" fmla="*/ 13952 h 2125662"/>
                <a:gd name="T120" fmla="*/ 752191 w 1679575"/>
                <a:gd name="T121" fmla="*/ 0 h 21256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679575" h="2125662">
                  <a:moveTo>
                    <a:pt x="481421" y="957262"/>
                  </a:moveTo>
                  <a:lnTo>
                    <a:pt x="484914" y="961070"/>
                  </a:lnTo>
                  <a:lnTo>
                    <a:pt x="490948" y="968686"/>
                  </a:lnTo>
                  <a:lnTo>
                    <a:pt x="497299" y="975667"/>
                  </a:lnTo>
                  <a:lnTo>
                    <a:pt x="510319" y="990264"/>
                  </a:lnTo>
                  <a:lnTo>
                    <a:pt x="523657" y="1003909"/>
                  </a:lnTo>
                  <a:lnTo>
                    <a:pt x="537947" y="1017237"/>
                  </a:lnTo>
                  <a:lnTo>
                    <a:pt x="552237" y="1029613"/>
                  </a:lnTo>
                  <a:lnTo>
                    <a:pt x="567480" y="1041671"/>
                  </a:lnTo>
                  <a:lnTo>
                    <a:pt x="583040" y="1053095"/>
                  </a:lnTo>
                  <a:lnTo>
                    <a:pt x="598601" y="1063884"/>
                  </a:lnTo>
                  <a:lnTo>
                    <a:pt x="615114" y="1074039"/>
                  </a:lnTo>
                  <a:lnTo>
                    <a:pt x="631627" y="1083558"/>
                  </a:lnTo>
                  <a:lnTo>
                    <a:pt x="649093" y="1092126"/>
                  </a:lnTo>
                  <a:lnTo>
                    <a:pt x="666241" y="1100377"/>
                  </a:lnTo>
                  <a:lnTo>
                    <a:pt x="684025" y="1107993"/>
                  </a:lnTo>
                  <a:lnTo>
                    <a:pt x="701808" y="1114657"/>
                  </a:lnTo>
                  <a:lnTo>
                    <a:pt x="720226" y="1120686"/>
                  </a:lnTo>
                  <a:lnTo>
                    <a:pt x="738645" y="1125763"/>
                  </a:lnTo>
                  <a:lnTo>
                    <a:pt x="734517" y="1130840"/>
                  </a:lnTo>
                  <a:lnTo>
                    <a:pt x="730706" y="1135283"/>
                  </a:lnTo>
                  <a:lnTo>
                    <a:pt x="727213" y="1140043"/>
                  </a:lnTo>
                  <a:lnTo>
                    <a:pt x="723402" y="1145437"/>
                  </a:lnTo>
                  <a:lnTo>
                    <a:pt x="720544" y="1150515"/>
                  </a:lnTo>
                  <a:lnTo>
                    <a:pt x="717368" y="1155909"/>
                  </a:lnTo>
                  <a:lnTo>
                    <a:pt x="714510" y="1161304"/>
                  </a:lnTo>
                  <a:lnTo>
                    <a:pt x="711970" y="1167016"/>
                  </a:lnTo>
                  <a:lnTo>
                    <a:pt x="710064" y="1172410"/>
                  </a:lnTo>
                  <a:lnTo>
                    <a:pt x="708159" y="1178439"/>
                  </a:lnTo>
                  <a:lnTo>
                    <a:pt x="706254" y="1184151"/>
                  </a:lnTo>
                  <a:lnTo>
                    <a:pt x="704983" y="1190498"/>
                  </a:lnTo>
                  <a:lnTo>
                    <a:pt x="704031" y="1196210"/>
                  </a:lnTo>
                  <a:lnTo>
                    <a:pt x="702761" y="1202556"/>
                  </a:lnTo>
                  <a:lnTo>
                    <a:pt x="702443" y="1208903"/>
                  </a:lnTo>
                  <a:lnTo>
                    <a:pt x="702125" y="1215249"/>
                  </a:lnTo>
                  <a:lnTo>
                    <a:pt x="702443" y="1222548"/>
                  </a:lnTo>
                  <a:lnTo>
                    <a:pt x="703078" y="1229529"/>
                  </a:lnTo>
                  <a:lnTo>
                    <a:pt x="704348" y="1236510"/>
                  </a:lnTo>
                  <a:lnTo>
                    <a:pt x="705619" y="1243174"/>
                  </a:lnTo>
                  <a:lnTo>
                    <a:pt x="707206" y="1249838"/>
                  </a:lnTo>
                  <a:lnTo>
                    <a:pt x="709112" y="1256819"/>
                  </a:lnTo>
                  <a:lnTo>
                    <a:pt x="711652" y="1263166"/>
                  </a:lnTo>
                  <a:lnTo>
                    <a:pt x="714193" y="1269512"/>
                  </a:lnTo>
                  <a:lnTo>
                    <a:pt x="717686" y="1275542"/>
                  </a:lnTo>
                  <a:lnTo>
                    <a:pt x="720861" y="1281571"/>
                  </a:lnTo>
                  <a:lnTo>
                    <a:pt x="724355" y="1287283"/>
                  </a:lnTo>
                  <a:lnTo>
                    <a:pt x="728483" y="1292995"/>
                  </a:lnTo>
                  <a:lnTo>
                    <a:pt x="732611" y="1298389"/>
                  </a:lnTo>
                  <a:lnTo>
                    <a:pt x="737057" y="1303784"/>
                  </a:lnTo>
                  <a:lnTo>
                    <a:pt x="742138" y="1308861"/>
                  </a:lnTo>
                  <a:lnTo>
                    <a:pt x="746901" y="1313304"/>
                  </a:lnTo>
                  <a:lnTo>
                    <a:pt x="672275" y="1874339"/>
                  </a:lnTo>
                  <a:lnTo>
                    <a:pt x="854237" y="2050773"/>
                  </a:lnTo>
                  <a:lnTo>
                    <a:pt x="1030800" y="1874339"/>
                  </a:lnTo>
                  <a:lnTo>
                    <a:pt x="956173" y="1313304"/>
                  </a:lnTo>
                  <a:lnTo>
                    <a:pt x="961572" y="1308544"/>
                  </a:lnTo>
                  <a:lnTo>
                    <a:pt x="966018" y="1303466"/>
                  </a:lnTo>
                  <a:lnTo>
                    <a:pt x="970781" y="1298072"/>
                  </a:lnTo>
                  <a:lnTo>
                    <a:pt x="974910" y="1292995"/>
                  </a:lnTo>
                  <a:lnTo>
                    <a:pt x="978720" y="1286965"/>
                  </a:lnTo>
                  <a:lnTo>
                    <a:pt x="982531" y="1281571"/>
                  </a:lnTo>
                  <a:lnTo>
                    <a:pt x="986024" y="1275224"/>
                  </a:lnTo>
                  <a:lnTo>
                    <a:pt x="988882" y="1269195"/>
                  </a:lnTo>
                  <a:lnTo>
                    <a:pt x="991423" y="1262849"/>
                  </a:lnTo>
                  <a:lnTo>
                    <a:pt x="994281" y="1256502"/>
                  </a:lnTo>
                  <a:lnTo>
                    <a:pt x="996186" y="1249838"/>
                  </a:lnTo>
                  <a:lnTo>
                    <a:pt x="997774" y="1243174"/>
                  </a:lnTo>
                  <a:lnTo>
                    <a:pt x="999044" y="1236510"/>
                  </a:lnTo>
                  <a:lnTo>
                    <a:pt x="999997" y="1229212"/>
                  </a:lnTo>
                  <a:lnTo>
                    <a:pt x="1000632" y="1222548"/>
                  </a:lnTo>
                  <a:lnTo>
                    <a:pt x="1000632" y="1215249"/>
                  </a:lnTo>
                  <a:lnTo>
                    <a:pt x="1000632" y="1208903"/>
                  </a:lnTo>
                  <a:lnTo>
                    <a:pt x="1000314" y="1203191"/>
                  </a:lnTo>
                  <a:lnTo>
                    <a:pt x="999679" y="1197479"/>
                  </a:lnTo>
                  <a:lnTo>
                    <a:pt x="998727" y="1191767"/>
                  </a:lnTo>
                  <a:lnTo>
                    <a:pt x="997456" y="1186055"/>
                  </a:lnTo>
                  <a:lnTo>
                    <a:pt x="996186" y="1180661"/>
                  </a:lnTo>
                  <a:lnTo>
                    <a:pt x="994598" y="1175266"/>
                  </a:lnTo>
                  <a:lnTo>
                    <a:pt x="992375" y="1169872"/>
                  </a:lnTo>
                  <a:lnTo>
                    <a:pt x="990152" y="1164794"/>
                  </a:lnTo>
                  <a:lnTo>
                    <a:pt x="987929" y="1159400"/>
                  </a:lnTo>
                  <a:lnTo>
                    <a:pt x="985389" y="1154640"/>
                  </a:lnTo>
                  <a:lnTo>
                    <a:pt x="982849" y="1149563"/>
                  </a:lnTo>
                  <a:lnTo>
                    <a:pt x="979355" y="1144803"/>
                  </a:lnTo>
                  <a:lnTo>
                    <a:pt x="976497" y="1139725"/>
                  </a:lnTo>
                  <a:lnTo>
                    <a:pt x="973004" y="1135283"/>
                  </a:lnTo>
                  <a:lnTo>
                    <a:pt x="969829" y="1130840"/>
                  </a:lnTo>
                  <a:lnTo>
                    <a:pt x="987612" y="1126398"/>
                  </a:lnTo>
                  <a:lnTo>
                    <a:pt x="1005713" y="1121320"/>
                  </a:lnTo>
                  <a:lnTo>
                    <a:pt x="1023496" y="1115609"/>
                  </a:lnTo>
                  <a:lnTo>
                    <a:pt x="1041280" y="1109262"/>
                  </a:lnTo>
                  <a:lnTo>
                    <a:pt x="1058428" y="1101963"/>
                  </a:lnTo>
                  <a:lnTo>
                    <a:pt x="1075576" y="1094665"/>
                  </a:lnTo>
                  <a:lnTo>
                    <a:pt x="1092089" y="1086097"/>
                  </a:lnTo>
                  <a:lnTo>
                    <a:pt x="1108602" y="1076895"/>
                  </a:lnTo>
                  <a:lnTo>
                    <a:pt x="1124480" y="1067375"/>
                  </a:lnTo>
                  <a:lnTo>
                    <a:pt x="1140041" y="1056903"/>
                  </a:lnTo>
                  <a:lnTo>
                    <a:pt x="1155601" y="1046114"/>
                  </a:lnTo>
                  <a:lnTo>
                    <a:pt x="1170209" y="1034690"/>
                  </a:lnTo>
                  <a:lnTo>
                    <a:pt x="1184817" y="1022632"/>
                  </a:lnTo>
                  <a:lnTo>
                    <a:pt x="1198472" y="1009938"/>
                  </a:lnTo>
                  <a:lnTo>
                    <a:pt x="1211809" y="996928"/>
                  </a:lnTo>
                  <a:lnTo>
                    <a:pt x="1225147" y="983283"/>
                  </a:lnTo>
                  <a:lnTo>
                    <a:pt x="1228640" y="979792"/>
                  </a:lnTo>
                  <a:lnTo>
                    <a:pt x="1232451" y="982966"/>
                  </a:lnTo>
                  <a:lnTo>
                    <a:pt x="1257220" y="1002005"/>
                  </a:lnTo>
                  <a:lnTo>
                    <a:pt x="1281037" y="1021680"/>
                  </a:lnTo>
                  <a:lnTo>
                    <a:pt x="1304537" y="1041989"/>
                  </a:lnTo>
                  <a:lnTo>
                    <a:pt x="1316604" y="1052143"/>
                  </a:lnTo>
                  <a:lnTo>
                    <a:pt x="1327719" y="1062615"/>
                  </a:lnTo>
                  <a:lnTo>
                    <a:pt x="1338833" y="1073404"/>
                  </a:lnTo>
                  <a:lnTo>
                    <a:pt x="1349948" y="1084193"/>
                  </a:lnTo>
                  <a:lnTo>
                    <a:pt x="1361062" y="1094982"/>
                  </a:lnTo>
                  <a:lnTo>
                    <a:pt x="1371860" y="1105771"/>
                  </a:lnTo>
                  <a:lnTo>
                    <a:pt x="1382339" y="1116561"/>
                  </a:lnTo>
                  <a:lnTo>
                    <a:pt x="1392818" y="1127984"/>
                  </a:lnTo>
                  <a:lnTo>
                    <a:pt x="1403298" y="1139408"/>
                  </a:lnTo>
                  <a:lnTo>
                    <a:pt x="1413460" y="1150832"/>
                  </a:lnTo>
                  <a:lnTo>
                    <a:pt x="1423304" y="1162573"/>
                  </a:lnTo>
                  <a:lnTo>
                    <a:pt x="1433149" y="1174314"/>
                  </a:lnTo>
                  <a:lnTo>
                    <a:pt x="1442675" y="1186373"/>
                  </a:lnTo>
                  <a:lnTo>
                    <a:pt x="1452202" y="1198748"/>
                  </a:lnTo>
                  <a:lnTo>
                    <a:pt x="1461411" y="1210807"/>
                  </a:lnTo>
                  <a:lnTo>
                    <a:pt x="1470621" y="1223183"/>
                  </a:lnTo>
                  <a:lnTo>
                    <a:pt x="1479830" y="1235876"/>
                  </a:lnTo>
                  <a:lnTo>
                    <a:pt x="1488404" y="1248569"/>
                  </a:lnTo>
                  <a:lnTo>
                    <a:pt x="1496978" y="1261262"/>
                  </a:lnTo>
                  <a:lnTo>
                    <a:pt x="1505552" y="1274272"/>
                  </a:lnTo>
                  <a:lnTo>
                    <a:pt x="1513809" y="1287600"/>
                  </a:lnTo>
                  <a:lnTo>
                    <a:pt x="1521748" y="1300611"/>
                  </a:lnTo>
                  <a:lnTo>
                    <a:pt x="1529687" y="1314573"/>
                  </a:lnTo>
                  <a:lnTo>
                    <a:pt x="1537308" y="1328218"/>
                  </a:lnTo>
                  <a:lnTo>
                    <a:pt x="1544930" y="1341863"/>
                  </a:lnTo>
                  <a:lnTo>
                    <a:pt x="1552234" y="1355826"/>
                  </a:lnTo>
                  <a:lnTo>
                    <a:pt x="1559537" y="1369788"/>
                  </a:lnTo>
                  <a:lnTo>
                    <a:pt x="1566206" y="1384385"/>
                  </a:lnTo>
                  <a:lnTo>
                    <a:pt x="1573193" y="1398982"/>
                  </a:lnTo>
                  <a:lnTo>
                    <a:pt x="1579544" y="1413579"/>
                  </a:lnTo>
                  <a:lnTo>
                    <a:pt x="1586213" y="1428176"/>
                  </a:lnTo>
                  <a:lnTo>
                    <a:pt x="1592246" y="1443725"/>
                  </a:lnTo>
                  <a:lnTo>
                    <a:pt x="1598280" y="1458640"/>
                  </a:lnTo>
                  <a:lnTo>
                    <a:pt x="1603996" y="1473871"/>
                  </a:lnTo>
                  <a:lnTo>
                    <a:pt x="1609712" y="1489738"/>
                  </a:lnTo>
                  <a:lnTo>
                    <a:pt x="1614793" y="1505287"/>
                  </a:lnTo>
                  <a:lnTo>
                    <a:pt x="1620191" y="1521153"/>
                  </a:lnTo>
                  <a:lnTo>
                    <a:pt x="1624955" y="1537337"/>
                  </a:lnTo>
                  <a:lnTo>
                    <a:pt x="1630036" y="1553521"/>
                  </a:lnTo>
                  <a:lnTo>
                    <a:pt x="1634482" y="1570339"/>
                  </a:lnTo>
                  <a:lnTo>
                    <a:pt x="1638610" y="1586840"/>
                  </a:lnTo>
                  <a:lnTo>
                    <a:pt x="1643056" y="1603976"/>
                  </a:lnTo>
                  <a:lnTo>
                    <a:pt x="1646867" y="1620794"/>
                  </a:lnTo>
                  <a:lnTo>
                    <a:pt x="1650677" y="1637930"/>
                  </a:lnTo>
                  <a:lnTo>
                    <a:pt x="1654170" y="1655383"/>
                  </a:lnTo>
                  <a:lnTo>
                    <a:pt x="1657664" y="1673153"/>
                  </a:lnTo>
                  <a:lnTo>
                    <a:pt x="1660522" y="1690923"/>
                  </a:lnTo>
                  <a:lnTo>
                    <a:pt x="1663697" y="1709011"/>
                  </a:lnTo>
                  <a:lnTo>
                    <a:pt x="1666238" y="1727099"/>
                  </a:lnTo>
                  <a:lnTo>
                    <a:pt x="1668461" y="1745821"/>
                  </a:lnTo>
                  <a:lnTo>
                    <a:pt x="1670684" y="1764226"/>
                  </a:lnTo>
                  <a:lnTo>
                    <a:pt x="1672589" y="1783266"/>
                  </a:lnTo>
                  <a:lnTo>
                    <a:pt x="1674177" y="1802305"/>
                  </a:lnTo>
                  <a:lnTo>
                    <a:pt x="1676082" y="1821345"/>
                  </a:lnTo>
                  <a:lnTo>
                    <a:pt x="1677352" y="1841019"/>
                  </a:lnTo>
                  <a:lnTo>
                    <a:pt x="1678305" y="1860694"/>
                  </a:lnTo>
                  <a:lnTo>
                    <a:pt x="1679258" y="1880368"/>
                  </a:lnTo>
                  <a:lnTo>
                    <a:pt x="1679575" y="1900677"/>
                  </a:lnTo>
                  <a:lnTo>
                    <a:pt x="1679575" y="1903850"/>
                  </a:lnTo>
                  <a:lnTo>
                    <a:pt x="1677035" y="1905437"/>
                  </a:lnTo>
                  <a:lnTo>
                    <a:pt x="1653853" y="1918765"/>
                  </a:lnTo>
                  <a:lnTo>
                    <a:pt x="1630353" y="1931775"/>
                  </a:lnTo>
                  <a:lnTo>
                    <a:pt x="1606854" y="1944151"/>
                  </a:lnTo>
                  <a:lnTo>
                    <a:pt x="1583037" y="1956209"/>
                  </a:lnTo>
                  <a:lnTo>
                    <a:pt x="1558902" y="1967950"/>
                  </a:lnTo>
                  <a:lnTo>
                    <a:pt x="1534768" y="1979374"/>
                  </a:lnTo>
                  <a:lnTo>
                    <a:pt x="1510316" y="1990163"/>
                  </a:lnTo>
                  <a:lnTo>
                    <a:pt x="1485864" y="2000635"/>
                  </a:lnTo>
                  <a:lnTo>
                    <a:pt x="1461411" y="2010790"/>
                  </a:lnTo>
                  <a:lnTo>
                    <a:pt x="1436642" y="2020627"/>
                  </a:lnTo>
                  <a:lnTo>
                    <a:pt x="1411872" y="2029512"/>
                  </a:lnTo>
                  <a:lnTo>
                    <a:pt x="1386785" y="2038397"/>
                  </a:lnTo>
                  <a:lnTo>
                    <a:pt x="1361380" y="2046965"/>
                  </a:lnTo>
                  <a:lnTo>
                    <a:pt x="1335975" y="2054581"/>
                  </a:lnTo>
                  <a:lnTo>
                    <a:pt x="1310570" y="2062514"/>
                  </a:lnTo>
                  <a:lnTo>
                    <a:pt x="1285166" y="2069495"/>
                  </a:lnTo>
                  <a:lnTo>
                    <a:pt x="1259443" y="2076159"/>
                  </a:lnTo>
                  <a:lnTo>
                    <a:pt x="1233403" y="2082506"/>
                  </a:lnTo>
                  <a:lnTo>
                    <a:pt x="1207681" y="2088535"/>
                  </a:lnTo>
                  <a:lnTo>
                    <a:pt x="1181959" y="2093929"/>
                  </a:lnTo>
                  <a:lnTo>
                    <a:pt x="1155919" y="2099007"/>
                  </a:lnTo>
                  <a:lnTo>
                    <a:pt x="1129561" y="2103767"/>
                  </a:lnTo>
                  <a:lnTo>
                    <a:pt x="1103204" y="2107892"/>
                  </a:lnTo>
                  <a:lnTo>
                    <a:pt x="1077164" y="2111382"/>
                  </a:lnTo>
                  <a:lnTo>
                    <a:pt x="1050806" y="2114873"/>
                  </a:lnTo>
                  <a:lnTo>
                    <a:pt x="1024131" y="2117729"/>
                  </a:lnTo>
                  <a:lnTo>
                    <a:pt x="997774" y="2119950"/>
                  </a:lnTo>
                  <a:lnTo>
                    <a:pt x="971099" y="2121854"/>
                  </a:lnTo>
                  <a:lnTo>
                    <a:pt x="944424" y="2123441"/>
                  </a:lnTo>
                  <a:lnTo>
                    <a:pt x="917749" y="2125028"/>
                  </a:lnTo>
                  <a:lnTo>
                    <a:pt x="891074" y="2125662"/>
                  </a:lnTo>
                  <a:lnTo>
                    <a:pt x="864399" y="2125662"/>
                  </a:lnTo>
                  <a:lnTo>
                    <a:pt x="835818" y="2125662"/>
                  </a:lnTo>
                  <a:lnTo>
                    <a:pt x="807238" y="2124710"/>
                  </a:lnTo>
                  <a:lnTo>
                    <a:pt x="778657" y="2123124"/>
                  </a:lnTo>
                  <a:lnTo>
                    <a:pt x="750395" y="2121537"/>
                  </a:lnTo>
                  <a:lnTo>
                    <a:pt x="722132" y="2119316"/>
                  </a:lnTo>
                  <a:lnTo>
                    <a:pt x="693869" y="2116777"/>
                  </a:lnTo>
                  <a:lnTo>
                    <a:pt x="665606" y="2113604"/>
                  </a:lnTo>
                  <a:lnTo>
                    <a:pt x="637661" y="2109478"/>
                  </a:lnTo>
                  <a:lnTo>
                    <a:pt x="609398" y="2105353"/>
                  </a:lnTo>
                  <a:lnTo>
                    <a:pt x="581453" y="2100593"/>
                  </a:lnTo>
                  <a:lnTo>
                    <a:pt x="553825" y="2095199"/>
                  </a:lnTo>
                  <a:lnTo>
                    <a:pt x="525880" y="2089487"/>
                  </a:lnTo>
                  <a:lnTo>
                    <a:pt x="498252" y="2083458"/>
                  </a:lnTo>
                  <a:lnTo>
                    <a:pt x="470624" y="2076476"/>
                  </a:lnTo>
                  <a:lnTo>
                    <a:pt x="443314" y="2069495"/>
                  </a:lnTo>
                  <a:lnTo>
                    <a:pt x="416321" y="2061879"/>
                  </a:lnTo>
                  <a:lnTo>
                    <a:pt x="389011" y="2053629"/>
                  </a:lnTo>
                  <a:lnTo>
                    <a:pt x="362019" y="2045378"/>
                  </a:lnTo>
                  <a:lnTo>
                    <a:pt x="335343" y="2036176"/>
                  </a:lnTo>
                  <a:lnTo>
                    <a:pt x="308668" y="2026656"/>
                  </a:lnTo>
                  <a:lnTo>
                    <a:pt x="282311" y="2016502"/>
                  </a:lnTo>
                  <a:lnTo>
                    <a:pt x="255953" y="2006030"/>
                  </a:lnTo>
                  <a:lnTo>
                    <a:pt x="229913" y="1994923"/>
                  </a:lnTo>
                  <a:lnTo>
                    <a:pt x="203556" y="1983499"/>
                  </a:lnTo>
                  <a:lnTo>
                    <a:pt x="177833" y="1971441"/>
                  </a:lnTo>
                  <a:lnTo>
                    <a:pt x="152429" y="1959065"/>
                  </a:lnTo>
                  <a:lnTo>
                    <a:pt x="127024" y="1946372"/>
                  </a:lnTo>
                  <a:lnTo>
                    <a:pt x="101619" y="1933044"/>
                  </a:lnTo>
                  <a:lnTo>
                    <a:pt x="76532" y="1919399"/>
                  </a:lnTo>
                  <a:lnTo>
                    <a:pt x="51762" y="1905437"/>
                  </a:lnTo>
                  <a:lnTo>
                    <a:pt x="27310" y="1890523"/>
                  </a:lnTo>
                  <a:lnTo>
                    <a:pt x="2858" y="1875291"/>
                  </a:lnTo>
                  <a:lnTo>
                    <a:pt x="0" y="1888301"/>
                  </a:lnTo>
                  <a:lnTo>
                    <a:pt x="0" y="1870531"/>
                  </a:lnTo>
                  <a:lnTo>
                    <a:pt x="952" y="1850222"/>
                  </a:lnTo>
                  <a:lnTo>
                    <a:pt x="2223" y="1829913"/>
                  </a:lnTo>
                  <a:lnTo>
                    <a:pt x="3493" y="1809604"/>
                  </a:lnTo>
                  <a:lnTo>
                    <a:pt x="5398" y="1790247"/>
                  </a:lnTo>
                  <a:lnTo>
                    <a:pt x="6986" y="1770573"/>
                  </a:lnTo>
                  <a:lnTo>
                    <a:pt x="9209" y="1750898"/>
                  </a:lnTo>
                  <a:lnTo>
                    <a:pt x="11749" y="1732176"/>
                  </a:lnTo>
                  <a:lnTo>
                    <a:pt x="14290" y="1713136"/>
                  </a:lnTo>
                  <a:lnTo>
                    <a:pt x="17148" y="1694414"/>
                  </a:lnTo>
                  <a:lnTo>
                    <a:pt x="20006" y="1676009"/>
                  </a:lnTo>
                  <a:lnTo>
                    <a:pt x="23499" y="1657604"/>
                  </a:lnTo>
                  <a:lnTo>
                    <a:pt x="26992" y="1639834"/>
                  </a:lnTo>
                  <a:lnTo>
                    <a:pt x="30486" y="1621746"/>
                  </a:lnTo>
                  <a:lnTo>
                    <a:pt x="34931" y="1604293"/>
                  </a:lnTo>
                  <a:lnTo>
                    <a:pt x="38742" y="1586840"/>
                  </a:lnTo>
                  <a:lnTo>
                    <a:pt x="43188" y="1569704"/>
                  </a:lnTo>
                  <a:lnTo>
                    <a:pt x="47951" y="1552569"/>
                  </a:lnTo>
                  <a:lnTo>
                    <a:pt x="52715" y="1536068"/>
                  </a:lnTo>
                  <a:lnTo>
                    <a:pt x="57796" y="1519249"/>
                  </a:lnTo>
                  <a:lnTo>
                    <a:pt x="62877" y="1503066"/>
                  </a:lnTo>
                  <a:lnTo>
                    <a:pt x="68593" y="1486564"/>
                  </a:lnTo>
                  <a:lnTo>
                    <a:pt x="73991" y="1470698"/>
                  </a:lnTo>
                  <a:lnTo>
                    <a:pt x="80025" y="1455149"/>
                  </a:lnTo>
                  <a:lnTo>
                    <a:pt x="86059" y="1439283"/>
                  </a:lnTo>
                  <a:lnTo>
                    <a:pt x="92410" y="1424051"/>
                  </a:lnTo>
                  <a:lnTo>
                    <a:pt x="98761" y="1409137"/>
                  </a:lnTo>
                  <a:lnTo>
                    <a:pt x="105430" y="1393905"/>
                  </a:lnTo>
                  <a:lnTo>
                    <a:pt x="112098" y="1378990"/>
                  </a:lnTo>
                  <a:lnTo>
                    <a:pt x="119402" y="1364393"/>
                  </a:lnTo>
                  <a:lnTo>
                    <a:pt x="126706" y="1350114"/>
                  </a:lnTo>
                  <a:lnTo>
                    <a:pt x="134010" y="1335834"/>
                  </a:lnTo>
                  <a:lnTo>
                    <a:pt x="141632" y="1321871"/>
                  </a:lnTo>
                  <a:lnTo>
                    <a:pt x="149571" y="1307909"/>
                  </a:lnTo>
                  <a:lnTo>
                    <a:pt x="157510" y="1294264"/>
                  </a:lnTo>
                  <a:lnTo>
                    <a:pt x="165766" y="1280936"/>
                  </a:lnTo>
                  <a:lnTo>
                    <a:pt x="174023" y="1267291"/>
                  </a:lnTo>
                  <a:lnTo>
                    <a:pt x="182597" y="1253963"/>
                  </a:lnTo>
                  <a:lnTo>
                    <a:pt x="191171" y="1241270"/>
                  </a:lnTo>
                  <a:lnTo>
                    <a:pt x="200380" y="1228260"/>
                  </a:lnTo>
                  <a:lnTo>
                    <a:pt x="209589" y="1215884"/>
                  </a:lnTo>
                  <a:lnTo>
                    <a:pt x="218799" y="1203191"/>
                  </a:lnTo>
                  <a:lnTo>
                    <a:pt x="228008" y="1191133"/>
                  </a:lnTo>
                  <a:lnTo>
                    <a:pt x="237852" y="1178757"/>
                  </a:lnTo>
                  <a:lnTo>
                    <a:pt x="247697" y="1167016"/>
                  </a:lnTo>
                  <a:lnTo>
                    <a:pt x="257541" y="1155275"/>
                  </a:lnTo>
                  <a:lnTo>
                    <a:pt x="267703" y="1143533"/>
                  </a:lnTo>
                  <a:lnTo>
                    <a:pt x="278182" y="1132110"/>
                  </a:lnTo>
                  <a:lnTo>
                    <a:pt x="288662" y="1120686"/>
                  </a:lnTo>
                  <a:lnTo>
                    <a:pt x="298824" y="1109579"/>
                  </a:lnTo>
                  <a:lnTo>
                    <a:pt x="309938" y="1098473"/>
                  </a:lnTo>
                  <a:lnTo>
                    <a:pt x="320735" y="1087684"/>
                  </a:lnTo>
                  <a:lnTo>
                    <a:pt x="331850" y="1076895"/>
                  </a:lnTo>
                  <a:lnTo>
                    <a:pt x="343282" y="1066423"/>
                  </a:lnTo>
                  <a:lnTo>
                    <a:pt x="354715" y="1055951"/>
                  </a:lnTo>
                  <a:lnTo>
                    <a:pt x="366147" y="1045797"/>
                  </a:lnTo>
                  <a:lnTo>
                    <a:pt x="377897" y="1035642"/>
                  </a:lnTo>
                  <a:lnTo>
                    <a:pt x="389964" y="1025805"/>
                  </a:lnTo>
                  <a:lnTo>
                    <a:pt x="401714" y="1015968"/>
                  </a:lnTo>
                  <a:lnTo>
                    <a:pt x="414099" y="1006448"/>
                  </a:lnTo>
                  <a:lnTo>
                    <a:pt x="426801" y="996928"/>
                  </a:lnTo>
                  <a:lnTo>
                    <a:pt x="439186" y="987408"/>
                  </a:lnTo>
                  <a:lnTo>
                    <a:pt x="451571" y="977888"/>
                  </a:lnTo>
                  <a:lnTo>
                    <a:pt x="477293" y="960118"/>
                  </a:lnTo>
                  <a:lnTo>
                    <a:pt x="481421" y="957262"/>
                  </a:lnTo>
                  <a:close/>
                  <a:moveTo>
                    <a:pt x="839471" y="0"/>
                  </a:moveTo>
                  <a:lnTo>
                    <a:pt x="852171" y="0"/>
                  </a:lnTo>
                  <a:lnTo>
                    <a:pt x="865506" y="0"/>
                  </a:lnTo>
                  <a:lnTo>
                    <a:pt x="878206" y="636"/>
                  </a:lnTo>
                  <a:lnTo>
                    <a:pt x="890906" y="1271"/>
                  </a:lnTo>
                  <a:lnTo>
                    <a:pt x="903288" y="2542"/>
                  </a:lnTo>
                  <a:lnTo>
                    <a:pt x="915988" y="3813"/>
                  </a:lnTo>
                  <a:lnTo>
                    <a:pt x="928371" y="5719"/>
                  </a:lnTo>
                  <a:lnTo>
                    <a:pt x="940436" y="7943"/>
                  </a:lnTo>
                  <a:lnTo>
                    <a:pt x="952818" y="10167"/>
                  </a:lnTo>
                  <a:lnTo>
                    <a:pt x="964883" y="12708"/>
                  </a:lnTo>
                  <a:lnTo>
                    <a:pt x="976631" y="15568"/>
                  </a:lnTo>
                  <a:lnTo>
                    <a:pt x="988696" y="19062"/>
                  </a:lnTo>
                  <a:lnTo>
                    <a:pt x="1000443" y="22239"/>
                  </a:lnTo>
                  <a:lnTo>
                    <a:pt x="1011873" y="26052"/>
                  </a:lnTo>
                  <a:lnTo>
                    <a:pt x="1023621" y="30182"/>
                  </a:lnTo>
                  <a:lnTo>
                    <a:pt x="1034733" y="34630"/>
                  </a:lnTo>
                  <a:lnTo>
                    <a:pt x="1046163" y="39395"/>
                  </a:lnTo>
                  <a:lnTo>
                    <a:pt x="1057276" y="44161"/>
                  </a:lnTo>
                  <a:lnTo>
                    <a:pt x="1068388" y="48926"/>
                  </a:lnTo>
                  <a:lnTo>
                    <a:pt x="1079183" y="54645"/>
                  </a:lnTo>
                  <a:lnTo>
                    <a:pt x="1089661" y="60046"/>
                  </a:lnTo>
                  <a:lnTo>
                    <a:pt x="1100456" y="66082"/>
                  </a:lnTo>
                  <a:lnTo>
                    <a:pt x="1110616" y="72119"/>
                  </a:lnTo>
                  <a:lnTo>
                    <a:pt x="1120776" y="78790"/>
                  </a:lnTo>
                  <a:lnTo>
                    <a:pt x="1130936" y="85462"/>
                  </a:lnTo>
                  <a:lnTo>
                    <a:pt x="1140461" y="92134"/>
                  </a:lnTo>
                  <a:lnTo>
                    <a:pt x="1150303" y="99123"/>
                  </a:lnTo>
                  <a:lnTo>
                    <a:pt x="1159828" y="106430"/>
                  </a:lnTo>
                  <a:lnTo>
                    <a:pt x="1169353" y="114055"/>
                  </a:lnTo>
                  <a:lnTo>
                    <a:pt x="1178561" y="121680"/>
                  </a:lnTo>
                  <a:lnTo>
                    <a:pt x="1187133" y="129623"/>
                  </a:lnTo>
                  <a:lnTo>
                    <a:pt x="1196023" y="137883"/>
                  </a:lnTo>
                  <a:lnTo>
                    <a:pt x="1204596" y="146143"/>
                  </a:lnTo>
                  <a:lnTo>
                    <a:pt x="1213168" y="155039"/>
                  </a:lnTo>
                  <a:lnTo>
                    <a:pt x="1221106" y="163299"/>
                  </a:lnTo>
                  <a:lnTo>
                    <a:pt x="1229043" y="172513"/>
                  </a:lnTo>
                  <a:lnTo>
                    <a:pt x="1236981" y="181726"/>
                  </a:lnTo>
                  <a:lnTo>
                    <a:pt x="1244283" y="190939"/>
                  </a:lnTo>
                  <a:lnTo>
                    <a:pt x="1251586" y="200153"/>
                  </a:lnTo>
                  <a:lnTo>
                    <a:pt x="1258888" y="210001"/>
                  </a:lnTo>
                  <a:lnTo>
                    <a:pt x="1265556" y="219850"/>
                  </a:lnTo>
                  <a:lnTo>
                    <a:pt x="1272223" y="230017"/>
                  </a:lnTo>
                  <a:lnTo>
                    <a:pt x="1278256" y="240183"/>
                  </a:lnTo>
                  <a:lnTo>
                    <a:pt x="1284606" y="250667"/>
                  </a:lnTo>
                  <a:lnTo>
                    <a:pt x="1290321" y="261151"/>
                  </a:lnTo>
                  <a:lnTo>
                    <a:pt x="1296353" y="271953"/>
                  </a:lnTo>
                  <a:lnTo>
                    <a:pt x="1301433" y="282755"/>
                  </a:lnTo>
                  <a:lnTo>
                    <a:pt x="1306831" y="293239"/>
                  </a:lnTo>
                  <a:lnTo>
                    <a:pt x="1311593" y="304359"/>
                  </a:lnTo>
                  <a:lnTo>
                    <a:pt x="1316356" y="315796"/>
                  </a:lnTo>
                  <a:lnTo>
                    <a:pt x="1320483" y="327234"/>
                  </a:lnTo>
                  <a:lnTo>
                    <a:pt x="1324293" y="338671"/>
                  </a:lnTo>
                  <a:lnTo>
                    <a:pt x="1328421" y="350426"/>
                  </a:lnTo>
                  <a:lnTo>
                    <a:pt x="1331913" y="362181"/>
                  </a:lnTo>
                  <a:lnTo>
                    <a:pt x="1335088" y="373936"/>
                  </a:lnTo>
                  <a:lnTo>
                    <a:pt x="1337946" y="386009"/>
                  </a:lnTo>
                  <a:lnTo>
                    <a:pt x="1340803" y="398081"/>
                  </a:lnTo>
                  <a:lnTo>
                    <a:pt x="1343026" y="410472"/>
                  </a:lnTo>
                  <a:lnTo>
                    <a:pt x="1344931" y="422862"/>
                  </a:lnTo>
                  <a:lnTo>
                    <a:pt x="1346518" y="435252"/>
                  </a:lnTo>
                  <a:lnTo>
                    <a:pt x="1348106" y="447643"/>
                  </a:lnTo>
                  <a:lnTo>
                    <a:pt x="1349058" y="460033"/>
                  </a:lnTo>
                  <a:lnTo>
                    <a:pt x="1350011" y="472741"/>
                  </a:lnTo>
                  <a:lnTo>
                    <a:pt x="1350646" y="485449"/>
                  </a:lnTo>
                  <a:lnTo>
                    <a:pt x="1350963" y="498475"/>
                  </a:lnTo>
                  <a:lnTo>
                    <a:pt x="1350646" y="513407"/>
                  </a:lnTo>
                  <a:lnTo>
                    <a:pt x="1349693" y="528975"/>
                  </a:lnTo>
                  <a:lnTo>
                    <a:pt x="1348423" y="543907"/>
                  </a:lnTo>
                  <a:lnTo>
                    <a:pt x="1347153" y="558521"/>
                  </a:lnTo>
                  <a:lnTo>
                    <a:pt x="1345248" y="573453"/>
                  </a:lnTo>
                  <a:lnTo>
                    <a:pt x="1342708" y="588067"/>
                  </a:lnTo>
                  <a:lnTo>
                    <a:pt x="1339851" y="602682"/>
                  </a:lnTo>
                  <a:lnTo>
                    <a:pt x="1336358" y="616660"/>
                  </a:lnTo>
                  <a:lnTo>
                    <a:pt x="1332866" y="631275"/>
                  </a:lnTo>
                  <a:lnTo>
                    <a:pt x="1328738" y="645254"/>
                  </a:lnTo>
                  <a:lnTo>
                    <a:pt x="1324293" y="658915"/>
                  </a:lnTo>
                  <a:lnTo>
                    <a:pt x="1319531" y="672576"/>
                  </a:lnTo>
                  <a:lnTo>
                    <a:pt x="1314133" y="685920"/>
                  </a:lnTo>
                  <a:lnTo>
                    <a:pt x="1308418" y="699263"/>
                  </a:lnTo>
                  <a:lnTo>
                    <a:pt x="1302386" y="712607"/>
                  </a:lnTo>
                  <a:lnTo>
                    <a:pt x="1296353" y="725315"/>
                  </a:lnTo>
                  <a:lnTo>
                    <a:pt x="1289368" y="738023"/>
                  </a:lnTo>
                  <a:lnTo>
                    <a:pt x="1282383" y="750413"/>
                  </a:lnTo>
                  <a:lnTo>
                    <a:pt x="1275081" y="762486"/>
                  </a:lnTo>
                  <a:lnTo>
                    <a:pt x="1267143" y="774559"/>
                  </a:lnTo>
                  <a:lnTo>
                    <a:pt x="1259206" y="786313"/>
                  </a:lnTo>
                  <a:lnTo>
                    <a:pt x="1250633" y="797751"/>
                  </a:lnTo>
                  <a:lnTo>
                    <a:pt x="1242061" y="809188"/>
                  </a:lnTo>
                  <a:lnTo>
                    <a:pt x="1232853" y="819990"/>
                  </a:lnTo>
                  <a:lnTo>
                    <a:pt x="1223963" y="830792"/>
                  </a:lnTo>
                  <a:lnTo>
                    <a:pt x="1214121" y="841276"/>
                  </a:lnTo>
                  <a:lnTo>
                    <a:pt x="1204278" y="851442"/>
                  </a:lnTo>
                  <a:lnTo>
                    <a:pt x="1193801" y="860974"/>
                  </a:lnTo>
                  <a:lnTo>
                    <a:pt x="1183323" y="870822"/>
                  </a:lnTo>
                  <a:lnTo>
                    <a:pt x="1172528" y="880036"/>
                  </a:lnTo>
                  <a:lnTo>
                    <a:pt x="1161733" y="889249"/>
                  </a:lnTo>
                  <a:lnTo>
                    <a:pt x="1150303" y="897827"/>
                  </a:lnTo>
                  <a:lnTo>
                    <a:pt x="1134746" y="909264"/>
                  </a:lnTo>
                  <a:lnTo>
                    <a:pt x="1118236" y="920066"/>
                  </a:lnTo>
                  <a:lnTo>
                    <a:pt x="1101408" y="929915"/>
                  </a:lnTo>
                  <a:lnTo>
                    <a:pt x="1084581" y="939446"/>
                  </a:lnTo>
                  <a:lnTo>
                    <a:pt x="1066801" y="948342"/>
                  </a:lnTo>
                  <a:lnTo>
                    <a:pt x="1048703" y="956602"/>
                  </a:lnTo>
                  <a:lnTo>
                    <a:pt x="1040131" y="960414"/>
                  </a:lnTo>
                  <a:lnTo>
                    <a:pt x="1030606" y="963909"/>
                  </a:lnTo>
                  <a:lnTo>
                    <a:pt x="1021398" y="967722"/>
                  </a:lnTo>
                  <a:lnTo>
                    <a:pt x="1011873" y="970899"/>
                  </a:lnTo>
                  <a:lnTo>
                    <a:pt x="1002348" y="973758"/>
                  </a:lnTo>
                  <a:lnTo>
                    <a:pt x="993141" y="976617"/>
                  </a:lnTo>
                  <a:lnTo>
                    <a:pt x="983616" y="979794"/>
                  </a:lnTo>
                  <a:lnTo>
                    <a:pt x="973773" y="982018"/>
                  </a:lnTo>
                  <a:lnTo>
                    <a:pt x="963931" y="984560"/>
                  </a:lnTo>
                  <a:lnTo>
                    <a:pt x="954088" y="986466"/>
                  </a:lnTo>
                  <a:lnTo>
                    <a:pt x="944246" y="988372"/>
                  </a:lnTo>
                  <a:lnTo>
                    <a:pt x="934403" y="990596"/>
                  </a:lnTo>
                  <a:lnTo>
                    <a:pt x="924561" y="991867"/>
                  </a:lnTo>
                  <a:lnTo>
                    <a:pt x="914401" y="993455"/>
                  </a:lnTo>
                  <a:lnTo>
                    <a:pt x="904241" y="994409"/>
                  </a:lnTo>
                  <a:lnTo>
                    <a:pt x="893763" y="995362"/>
                  </a:lnTo>
                  <a:lnTo>
                    <a:pt x="883603" y="995997"/>
                  </a:lnTo>
                  <a:lnTo>
                    <a:pt x="873126" y="996632"/>
                  </a:lnTo>
                  <a:lnTo>
                    <a:pt x="862648" y="996950"/>
                  </a:lnTo>
                  <a:lnTo>
                    <a:pt x="852171" y="996950"/>
                  </a:lnTo>
                  <a:lnTo>
                    <a:pt x="840423" y="996950"/>
                  </a:lnTo>
                  <a:lnTo>
                    <a:pt x="828358" y="996315"/>
                  </a:lnTo>
                  <a:lnTo>
                    <a:pt x="816293" y="995679"/>
                  </a:lnTo>
                  <a:lnTo>
                    <a:pt x="804546" y="994726"/>
                  </a:lnTo>
                  <a:lnTo>
                    <a:pt x="792798" y="993455"/>
                  </a:lnTo>
                  <a:lnTo>
                    <a:pt x="781368" y="992185"/>
                  </a:lnTo>
                  <a:lnTo>
                    <a:pt x="769621" y="990278"/>
                  </a:lnTo>
                  <a:lnTo>
                    <a:pt x="758191" y="988054"/>
                  </a:lnTo>
                  <a:lnTo>
                    <a:pt x="746761" y="985831"/>
                  </a:lnTo>
                  <a:lnTo>
                    <a:pt x="735331" y="983289"/>
                  </a:lnTo>
                  <a:lnTo>
                    <a:pt x="724218" y="980430"/>
                  </a:lnTo>
                  <a:lnTo>
                    <a:pt x="713106" y="977253"/>
                  </a:lnTo>
                  <a:lnTo>
                    <a:pt x="702311" y="973758"/>
                  </a:lnTo>
                  <a:lnTo>
                    <a:pt x="691198" y="970263"/>
                  </a:lnTo>
                  <a:lnTo>
                    <a:pt x="680721" y="966768"/>
                  </a:lnTo>
                  <a:lnTo>
                    <a:pt x="670243" y="962321"/>
                  </a:lnTo>
                  <a:lnTo>
                    <a:pt x="659448" y="958190"/>
                  </a:lnTo>
                  <a:lnTo>
                    <a:pt x="648971" y="953425"/>
                  </a:lnTo>
                  <a:lnTo>
                    <a:pt x="638811" y="948659"/>
                  </a:lnTo>
                  <a:lnTo>
                    <a:pt x="628651" y="943894"/>
                  </a:lnTo>
                  <a:lnTo>
                    <a:pt x="618491" y="938493"/>
                  </a:lnTo>
                  <a:lnTo>
                    <a:pt x="608648" y="933410"/>
                  </a:lnTo>
                  <a:lnTo>
                    <a:pt x="599123" y="927373"/>
                  </a:lnTo>
                  <a:lnTo>
                    <a:pt x="589281" y="921655"/>
                  </a:lnTo>
                  <a:lnTo>
                    <a:pt x="579756" y="915618"/>
                  </a:lnTo>
                  <a:lnTo>
                    <a:pt x="570548" y="909264"/>
                  </a:lnTo>
                  <a:lnTo>
                    <a:pt x="561023" y="902910"/>
                  </a:lnTo>
                  <a:lnTo>
                    <a:pt x="552133" y="895921"/>
                  </a:lnTo>
                  <a:lnTo>
                    <a:pt x="543561" y="889249"/>
                  </a:lnTo>
                  <a:lnTo>
                    <a:pt x="534671" y="881942"/>
                  </a:lnTo>
                  <a:lnTo>
                    <a:pt x="526098" y="874952"/>
                  </a:lnTo>
                  <a:lnTo>
                    <a:pt x="517526" y="867328"/>
                  </a:lnTo>
                  <a:lnTo>
                    <a:pt x="508318" y="858750"/>
                  </a:lnTo>
                  <a:lnTo>
                    <a:pt x="499428" y="849854"/>
                  </a:lnTo>
                  <a:lnTo>
                    <a:pt x="490538" y="840958"/>
                  </a:lnTo>
                  <a:lnTo>
                    <a:pt x="481648" y="831427"/>
                  </a:lnTo>
                  <a:lnTo>
                    <a:pt x="473711" y="821896"/>
                  </a:lnTo>
                  <a:lnTo>
                    <a:pt x="465456" y="812047"/>
                  </a:lnTo>
                  <a:lnTo>
                    <a:pt x="457518" y="801881"/>
                  </a:lnTo>
                  <a:lnTo>
                    <a:pt x="449898" y="791714"/>
                  </a:lnTo>
                  <a:lnTo>
                    <a:pt x="442596" y="781548"/>
                  </a:lnTo>
                  <a:lnTo>
                    <a:pt x="435293" y="770746"/>
                  </a:lnTo>
                  <a:lnTo>
                    <a:pt x="428626" y="759944"/>
                  </a:lnTo>
                  <a:lnTo>
                    <a:pt x="421958" y="749142"/>
                  </a:lnTo>
                  <a:lnTo>
                    <a:pt x="415608" y="738023"/>
                  </a:lnTo>
                  <a:lnTo>
                    <a:pt x="409576" y="726585"/>
                  </a:lnTo>
                  <a:lnTo>
                    <a:pt x="403861" y="715148"/>
                  </a:lnTo>
                  <a:lnTo>
                    <a:pt x="398463" y="703393"/>
                  </a:lnTo>
                  <a:lnTo>
                    <a:pt x="393383" y="691638"/>
                  </a:lnTo>
                  <a:lnTo>
                    <a:pt x="388303" y="679566"/>
                  </a:lnTo>
                  <a:lnTo>
                    <a:pt x="383858" y="667493"/>
                  </a:lnTo>
                  <a:lnTo>
                    <a:pt x="379731" y="655420"/>
                  </a:lnTo>
                  <a:lnTo>
                    <a:pt x="375603" y="643030"/>
                  </a:lnTo>
                  <a:lnTo>
                    <a:pt x="372111" y="630322"/>
                  </a:lnTo>
                  <a:lnTo>
                    <a:pt x="368936" y="617614"/>
                  </a:lnTo>
                  <a:lnTo>
                    <a:pt x="365443" y="604588"/>
                  </a:lnTo>
                  <a:lnTo>
                    <a:pt x="362903" y="591880"/>
                  </a:lnTo>
                  <a:lnTo>
                    <a:pt x="360681" y="578854"/>
                  </a:lnTo>
                  <a:lnTo>
                    <a:pt x="358776" y="565828"/>
                  </a:lnTo>
                  <a:lnTo>
                    <a:pt x="357188" y="552485"/>
                  </a:lnTo>
                  <a:lnTo>
                    <a:pt x="355601" y="539141"/>
                  </a:lnTo>
                  <a:lnTo>
                    <a:pt x="354648" y="525480"/>
                  </a:lnTo>
                  <a:lnTo>
                    <a:pt x="354331" y="511819"/>
                  </a:lnTo>
                  <a:lnTo>
                    <a:pt x="354013" y="498475"/>
                  </a:lnTo>
                  <a:lnTo>
                    <a:pt x="354331" y="485449"/>
                  </a:lnTo>
                  <a:lnTo>
                    <a:pt x="354648" y="472741"/>
                  </a:lnTo>
                  <a:lnTo>
                    <a:pt x="355601" y="460033"/>
                  </a:lnTo>
                  <a:lnTo>
                    <a:pt x="356871" y="447643"/>
                  </a:lnTo>
                  <a:lnTo>
                    <a:pt x="358141" y="434935"/>
                  </a:lnTo>
                  <a:lnTo>
                    <a:pt x="360046" y="422544"/>
                  </a:lnTo>
                  <a:lnTo>
                    <a:pt x="361951" y="410472"/>
                  </a:lnTo>
                  <a:lnTo>
                    <a:pt x="364173" y="397763"/>
                  </a:lnTo>
                  <a:lnTo>
                    <a:pt x="366713" y="385691"/>
                  </a:lnTo>
                  <a:lnTo>
                    <a:pt x="369888" y="373936"/>
                  </a:lnTo>
                  <a:lnTo>
                    <a:pt x="373063" y="361863"/>
                  </a:lnTo>
                  <a:lnTo>
                    <a:pt x="376556" y="350108"/>
                  </a:lnTo>
                  <a:lnTo>
                    <a:pt x="380683" y="338671"/>
                  </a:lnTo>
                  <a:lnTo>
                    <a:pt x="384493" y="326916"/>
                  </a:lnTo>
                  <a:lnTo>
                    <a:pt x="388621" y="315796"/>
                  </a:lnTo>
                  <a:lnTo>
                    <a:pt x="393383" y="304359"/>
                  </a:lnTo>
                  <a:lnTo>
                    <a:pt x="398146" y="293239"/>
                  </a:lnTo>
                  <a:lnTo>
                    <a:pt x="403543" y="282755"/>
                  </a:lnTo>
                  <a:lnTo>
                    <a:pt x="408623" y="271636"/>
                  </a:lnTo>
                  <a:lnTo>
                    <a:pt x="414656" y="261151"/>
                  </a:lnTo>
                  <a:lnTo>
                    <a:pt x="420371" y="250667"/>
                  </a:lnTo>
                  <a:lnTo>
                    <a:pt x="426721" y="240183"/>
                  </a:lnTo>
                  <a:lnTo>
                    <a:pt x="432753" y="230017"/>
                  </a:lnTo>
                  <a:lnTo>
                    <a:pt x="439421" y="219850"/>
                  </a:lnTo>
                  <a:lnTo>
                    <a:pt x="446088" y="210001"/>
                  </a:lnTo>
                  <a:lnTo>
                    <a:pt x="453391" y="200153"/>
                  </a:lnTo>
                  <a:lnTo>
                    <a:pt x="460693" y="190939"/>
                  </a:lnTo>
                  <a:lnTo>
                    <a:pt x="467996" y="181408"/>
                  </a:lnTo>
                  <a:lnTo>
                    <a:pt x="475933" y="172195"/>
                  </a:lnTo>
                  <a:lnTo>
                    <a:pt x="483871" y="163299"/>
                  </a:lnTo>
                  <a:lnTo>
                    <a:pt x="491808" y="154403"/>
                  </a:lnTo>
                  <a:lnTo>
                    <a:pt x="500381" y="146143"/>
                  </a:lnTo>
                  <a:lnTo>
                    <a:pt x="508953" y="137565"/>
                  </a:lnTo>
                  <a:lnTo>
                    <a:pt x="517526" y="129305"/>
                  </a:lnTo>
                  <a:lnTo>
                    <a:pt x="526416" y="121680"/>
                  </a:lnTo>
                  <a:lnTo>
                    <a:pt x="535623" y="113738"/>
                  </a:lnTo>
                  <a:lnTo>
                    <a:pt x="545148" y="106113"/>
                  </a:lnTo>
                  <a:lnTo>
                    <a:pt x="554673" y="99123"/>
                  </a:lnTo>
                  <a:lnTo>
                    <a:pt x="564516" y="92134"/>
                  </a:lnTo>
                  <a:lnTo>
                    <a:pt x="574041" y="85462"/>
                  </a:lnTo>
                  <a:lnTo>
                    <a:pt x="584201" y="78473"/>
                  </a:lnTo>
                  <a:lnTo>
                    <a:pt x="594361" y="72119"/>
                  </a:lnTo>
                  <a:lnTo>
                    <a:pt x="604838" y="66082"/>
                  </a:lnTo>
                  <a:lnTo>
                    <a:pt x="615316" y="60046"/>
                  </a:lnTo>
                  <a:lnTo>
                    <a:pt x="625793" y="54645"/>
                  </a:lnTo>
                  <a:lnTo>
                    <a:pt x="636906" y="48926"/>
                  </a:lnTo>
                  <a:lnTo>
                    <a:pt x="647701" y="44161"/>
                  </a:lnTo>
                  <a:lnTo>
                    <a:pt x="658813" y="39395"/>
                  </a:lnTo>
                  <a:lnTo>
                    <a:pt x="670243" y="34630"/>
                  </a:lnTo>
                  <a:lnTo>
                    <a:pt x="681356" y="30182"/>
                  </a:lnTo>
                  <a:lnTo>
                    <a:pt x="693103" y="26052"/>
                  </a:lnTo>
                  <a:lnTo>
                    <a:pt x="704533" y="22239"/>
                  </a:lnTo>
                  <a:lnTo>
                    <a:pt x="716281" y="19062"/>
                  </a:lnTo>
                  <a:lnTo>
                    <a:pt x="728346" y="15568"/>
                  </a:lnTo>
                  <a:lnTo>
                    <a:pt x="740093" y="12708"/>
                  </a:lnTo>
                  <a:lnTo>
                    <a:pt x="752158" y="10167"/>
                  </a:lnTo>
                  <a:lnTo>
                    <a:pt x="764541" y="7625"/>
                  </a:lnTo>
                  <a:lnTo>
                    <a:pt x="776606" y="5719"/>
                  </a:lnTo>
                  <a:lnTo>
                    <a:pt x="788988" y="3813"/>
                  </a:lnTo>
                  <a:lnTo>
                    <a:pt x="801688" y="2542"/>
                  </a:lnTo>
                  <a:lnTo>
                    <a:pt x="814071" y="1271"/>
                  </a:lnTo>
                  <a:lnTo>
                    <a:pt x="826771" y="636"/>
                  </a:lnTo>
                  <a:lnTo>
                    <a:pt x="839471" y="0"/>
                  </a:lnTo>
                  <a:close/>
                </a:path>
              </a:pathLst>
            </a:custGeom>
            <a:solidFill>
              <a:schemeClr val="accent5">
                <a:lumMod val="20000"/>
                <a:lumOff val="80000"/>
              </a:schemeClr>
            </a:solidFill>
            <a:ln>
              <a:noFill/>
            </a:ln>
          </p:spPr>
          <p:txBody>
            <a:bodyPr anchor="ctr">
              <a:scene3d>
                <a:camera prst="orthographicFront"/>
                <a:lightRig rig="threePt" dir="t"/>
              </a:scene3d>
              <a:sp3d contourW="12700">
                <a:contourClr>
                  <a:srgbClr val="FFFFFF"/>
                </a:contourClr>
              </a:sp3d>
            </a:bodyPr>
            <a:lstStyle/>
            <a:p>
              <a:pPr algn="ctr" fontAlgn="auto">
                <a:spcBef>
                  <a:spcPts val="0"/>
                </a:spcBef>
                <a:spcAft>
                  <a:spcPts val="0"/>
                </a:spcAft>
                <a:defRPr/>
              </a:pPr>
              <a:endParaRPr lang="zh-CN" altLang="en-US" sz="1200">
                <a:solidFill>
                  <a:srgbClr val="FFFFFF"/>
                </a:solidFill>
                <a:latin typeface="+mn-lt"/>
                <a:ea typeface="+mn-ea"/>
              </a:endParaRPr>
            </a:p>
          </p:txBody>
        </p:sp>
        <p:sp>
          <p:nvSpPr>
            <p:cNvPr id="47" name="KSO_Shape"/>
            <p:cNvSpPr/>
            <p:nvPr/>
          </p:nvSpPr>
          <p:spPr bwMode="auto">
            <a:xfrm>
              <a:off x="2758317" y="2476588"/>
              <a:ext cx="423773" cy="536936"/>
            </a:xfrm>
            <a:custGeom>
              <a:avLst/>
              <a:gdLst>
                <a:gd name="T0" fmla="*/ 508479 w 1679575"/>
                <a:gd name="T1" fmla="*/ 933537 h 2125662"/>
                <a:gd name="T2" fmla="*/ 645344 w 1679575"/>
                <a:gd name="T3" fmla="*/ 1004349 h 2125662"/>
                <a:gd name="T4" fmla="*/ 637947 w 1679575"/>
                <a:gd name="T5" fmla="*/ 1045870 h 2125662"/>
                <a:gd name="T6" fmla="*/ 629410 w 1679575"/>
                <a:gd name="T7" fmla="*/ 1095637 h 2125662"/>
                <a:gd name="T8" fmla="*/ 645913 w 1679575"/>
                <a:gd name="T9" fmla="*/ 1148533 h 2125662"/>
                <a:gd name="T10" fmla="*/ 923628 w 1679575"/>
                <a:gd name="T11" fmla="*/ 1679766 h 2125662"/>
                <a:gd name="T12" fmla="*/ 886068 w 1679575"/>
                <a:gd name="T13" fmla="*/ 1137442 h 2125662"/>
                <a:gd name="T14" fmla="*/ 896597 w 1679575"/>
                <a:gd name="T15" fmla="*/ 1083408 h 2125662"/>
                <a:gd name="T16" fmla="*/ 885214 w 1679575"/>
                <a:gd name="T17" fmla="*/ 1039044 h 2125662"/>
                <a:gd name="T18" fmla="*/ 917083 w 1679575"/>
                <a:gd name="T19" fmla="*/ 999799 h 2125662"/>
                <a:gd name="T20" fmla="*/ 1048543 w 1679575"/>
                <a:gd name="T21" fmla="*/ 927280 h 2125662"/>
                <a:gd name="T22" fmla="*/ 1168905 w 1679575"/>
                <a:gd name="T23" fmla="*/ 933822 h 2125662"/>
                <a:gd name="T24" fmla="*/ 1257397 w 1679575"/>
                <a:gd name="T25" fmla="*/ 1021128 h 2125662"/>
                <a:gd name="T26" fmla="*/ 1333655 w 1679575"/>
                <a:gd name="T27" fmla="*/ 1118957 h 2125662"/>
                <a:gd name="T28" fmla="*/ 1397392 w 1679575"/>
                <a:gd name="T29" fmla="*/ 1227592 h 2125662"/>
                <a:gd name="T30" fmla="*/ 1446903 w 1679575"/>
                <a:gd name="T31" fmla="*/ 1349025 h 2125662"/>
                <a:gd name="T32" fmla="*/ 1482186 w 1679575"/>
                <a:gd name="T33" fmla="*/ 1483540 h 2125662"/>
                <a:gd name="T34" fmla="*/ 1501820 w 1679575"/>
                <a:gd name="T35" fmla="*/ 1632274 h 2125662"/>
                <a:gd name="T36" fmla="*/ 1439790 w 1679575"/>
                <a:gd name="T37" fmla="*/ 1742331 h 2125662"/>
                <a:gd name="T38" fmla="*/ 1242601 w 1679575"/>
                <a:gd name="T39" fmla="*/ 1826794 h 2125662"/>
                <a:gd name="T40" fmla="*/ 1035738 w 1679575"/>
                <a:gd name="T41" fmla="*/ 1881112 h 2125662"/>
                <a:gd name="T42" fmla="*/ 822331 w 1679575"/>
                <a:gd name="T43" fmla="*/ 1904432 h 2125662"/>
                <a:gd name="T44" fmla="*/ 596403 w 1679575"/>
                <a:gd name="T45" fmla="*/ 1894194 h 2125662"/>
                <a:gd name="T46" fmla="*/ 373036 w 1679575"/>
                <a:gd name="T47" fmla="*/ 1847838 h 2125662"/>
                <a:gd name="T48" fmla="*/ 159344 w 1679575"/>
                <a:gd name="T49" fmla="*/ 1766788 h 2125662"/>
                <a:gd name="T50" fmla="*/ 0 w 1679575"/>
                <a:gd name="T51" fmla="*/ 1676354 h 2125662"/>
                <a:gd name="T52" fmla="*/ 15365 w 1679575"/>
                <a:gd name="T53" fmla="*/ 1518519 h 2125662"/>
                <a:gd name="T54" fmla="*/ 47234 w 1679575"/>
                <a:gd name="T55" fmla="*/ 1376611 h 2125662"/>
                <a:gd name="T56" fmla="*/ 94468 w 1679575"/>
                <a:gd name="T57" fmla="*/ 1249206 h 2125662"/>
                <a:gd name="T58" fmla="*/ 155930 w 1679575"/>
                <a:gd name="T59" fmla="*/ 1135735 h 2125662"/>
                <a:gd name="T60" fmla="*/ 230765 w 1679575"/>
                <a:gd name="T61" fmla="*/ 1035348 h 2125662"/>
                <a:gd name="T62" fmla="*/ 317835 w 1679575"/>
                <a:gd name="T63" fmla="*/ 946334 h 2125662"/>
                <a:gd name="T64" fmla="*/ 427669 w 1679575"/>
                <a:gd name="T65" fmla="*/ 860449 h 2125662"/>
                <a:gd name="T66" fmla="*/ 831848 w 1679575"/>
                <a:gd name="T67" fmla="*/ 5125 h 2125662"/>
                <a:gd name="T68" fmla="*/ 927152 w 1679575"/>
                <a:gd name="T69" fmla="*/ 31035 h 2125662"/>
                <a:gd name="T70" fmla="*/ 1013353 w 1679575"/>
                <a:gd name="T71" fmla="*/ 76590 h 2125662"/>
                <a:gd name="T72" fmla="*/ 1087035 w 1679575"/>
                <a:gd name="T73" fmla="*/ 138945 h 2125662"/>
                <a:gd name="T74" fmla="*/ 1145356 w 1679575"/>
                <a:gd name="T75" fmla="*/ 215250 h 2125662"/>
                <a:gd name="T76" fmla="*/ 1186607 w 1679575"/>
                <a:gd name="T77" fmla="*/ 303514 h 2125662"/>
                <a:gd name="T78" fmla="*/ 1207944 w 1679575"/>
                <a:gd name="T79" fmla="*/ 401174 h 2125662"/>
                <a:gd name="T80" fmla="*/ 1205383 w 1679575"/>
                <a:gd name="T81" fmla="*/ 513924 h 2125662"/>
                <a:gd name="T82" fmla="*/ 1172382 w 1679575"/>
                <a:gd name="T83" fmla="*/ 626673 h 2125662"/>
                <a:gd name="T84" fmla="*/ 1112924 w 1679575"/>
                <a:gd name="T85" fmla="*/ 725187 h 2125662"/>
                <a:gd name="T86" fmla="*/ 1030706 w 1679575"/>
                <a:gd name="T87" fmla="*/ 804625 h 2125662"/>
                <a:gd name="T88" fmla="*/ 915204 w 1679575"/>
                <a:gd name="T89" fmla="*/ 867264 h 2125662"/>
                <a:gd name="T90" fmla="*/ 837253 w 1679575"/>
                <a:gd name="T91" fmla="*/ 887764 h 2125662"/>
                <a:gd name="T92" fmla="*/ 753044 w 1679575"/>
                <a:gd name="T93" fmla="*/ 893458 h 2125662"/>
                <a:gd name="T94" fmla="*/ 658879 w 1679575"/>
                <a:gd name="T95" fmla="*/ 881215 h 2125662"/>
                <a:gd name="T96" fmla="*/ 572394 w 1679575"/>
                <a:gd name="T97" fmla="*/ 850180 h 2125662"/>
                <a:gd name="T98" fmla="*/ 494728 w 1679575"/>
                <a:gd name="T99" fmla="*/ 802917 h 2125662"/>
                <a:gd name="T100" fmla="*/ 424459 w 1679575"/>
                <a:gd name="T101" fmla="*/ 736576 h 2125662"/>
                <a:gd name="T102" fmla="*/ 366992 w 1679575"/>
                <a:gd name="T103" fmla="*/ 651159 h 2125662"/>
                <a:gd name="T104" fmla="*/ 330578 w 1679575"/>
                <a:gd name="T105" fmla="*/ 553500 h 2125662"/>
                <a:gd name="T106" fmla="*/ 317206 w 1679575"/>
                <a:gd name="T107" fmla="*/ 446729 h 2125662"/>
                <a:gd name="T108" fmla="*/ 328586 w 1679575"/>
                <a:gd name="T109" fmla="*/ 345653 h 2125662"/>
                <a:gd name="T110" fmla="*/ 361587 w 1679575"/>
                <a:gd name="T111" fmla="*/ 253403 h 2125662"/>
                <a:gd name="T112" fmla="*/ 412795 w 1679575"/>
                <a:gd name="T113" fmla="*/ 171118 h 2125662"/>
                <a:gd name="T114" fmla="*/ 479934 w 1679575"/>
                <a:gd name="T115" fmla="*/ 101931 h 2125662"/>
                <a:gd name="T116" fmla="*/ 560729 w 1679575"/>
                <a:gd name="T117" fmla="*/ 48972 h 2125662"/>
                <a:gd name="T118" fmla="*/ 652620 w 1679575"/>
                <a:gd name="T119" fmla="*/ 13952 h 2125662"/>
                <a:gd name="T120" fmla="*/ 752191 w 1679575"/>
                <a:gd name="T121" fmla="*/ 0 h 21256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679575" h="2125662">
                  <a:moveTo>
                    <a:pt x="481421" y="957262"/>
                  </a:moveTo>
                  <a:lnTo>
                    <a:pt x="484914" y="961070"/>
                  </a:lnTo>
                  <a:lnTo>
                    <a:pt x="490948" y="968686"/>
                  </a:lnTo>
                  <a:lnTo>
                    <a:pt x="497299" y="975667"/>
                  </a:lnTo>
                  <a:lnTo>
                    <a:pt x="510319" y="990264"/>
                  </a:lnTo>
                  <a:lnTo>
                    <a:pt x="523657" y="1003909"/>
                  </a:lnTo>
                  <a:lnTo>
                    <a:pt x="537947" y="1017237"/>
                  </a:lnTo>
                  <a:lnTo>
                    <a:pt x="552237" y="1029613"/>
                  </a:lnTo>
                  <a:lnTo>
                    <a:pt x="567480" y="1041671"/>
                  </a:lnTo>
                  <a:lnTo>
                    <a:pt x="583040" y="1053095"/>
                  </a:lnTo>
                  <a:lnTo>
                    <a:pt x="598601" y="1063884"/>
                  </a:lnTo>
                  <a:lnTo>
                    <a:pt x="615114" y="1074039"/>
                  </a:lnTo>
                  <a:lnTo>
                    <a:pt x="631627" y="1083558"/>
                  </a:lnTo>
                  <a:lnTo>
                    <a:pt x="649093" y="1092126"/>
                  </a:lnTo>
                  <a:lnTo>
                    <a:pt x="666241" y="1100377"/>
                  </a:lnTo>
                  <a:lnTo>
                    <a:pt x="684025" y="1107993"/>
                  </a:lnTo>
                  <a:lnTo>
                    <a:pt x="701808" y="1114657"/>
                  </a:lnTo>
                  <a:lnTo>
                    <a:pt x="720226" y="1120686"/>
                  </a:lnTo>
                  <a:lnTo>
                    <a:pt x="738645" y="1125763"/>
                  </a:lnTo>
                  <a:lnTo>
                    <a:pt x="734517" y="1130840"/>
                  </a:lnTo>
                  <a:lnTo>
                    <a:pt x="730706" y="1135283"/>
                  </a:lnTo>
                  <a:lnTo>
                    <a:pt x="727213" y="1140043"/>
                  </a:lnTo>
                  <a:lnTo>
                    <a:pt x="723402" y="1145437"/>
                  </a:lnTo>
                  <a:lnTo>
                    <a:pt x="720544" y="1150515"/>
                  </a:lnTo>
                  <a:lnTo>
                    <a:pt x="717368" y="1155909"/>
                  </a:lnTo>
                  <a:lnTo>
                    <a:pt x="714510" y="1161304"/>
                  </a:lnTo>
                  <a:lnTo>
                    <a:pt x="711970" y="1167016"/>
                  </a:lnTo>
                  <a:lnTo>
                    <a:pt x="710064" y="1172410"/>
                  </a:lnTo>
                  <a:lnTo>
                    <a:pt x="708159" y="1178439"/>
                  </a:lnTo>
                  <a:lnTo>
                    <a:pt x="706254" y="1184151"/>
                  </a:lnTo>
                  <a:lnTo>
                    <a:pt x="704983" y="1190498"/>
                  </a:lnTo>
                  <a:lnTo>
                    <a:pt x="704031" y="1196210"/>
                  </a:lnTo>
                  <a:lnTo>
                    <a:pt x="702761" y="1202556"/>
                  </a:lnTo>
                  <a:lnTo>
                    <a:pt x="702443" y="1208903"/>
                  </a:lnTo>
                  <a:lnTo>
                    <a:pt x="702125" y="1215249"/>
                  </a:lnTo>
                  <a:lnTo>
                    <a:pt x="702443" y="1222548"/>
                  </a:lnTo>
                  <a:lnTo>
                    <a:pt x="703078" y="1229529"/>
                  </a:lnTo>
                  <a:lnTo>
                    <a:pt x="704348" y="1236510"/>
                  </a:lnTo>
                  <a:lnTo>
                    <a:pt x="705619" y="1243174"/>
                  </a:lnTo>
                  <a:lnTo>
                    <a:pt x="707206" y="1249838"/>
                  </a:lnTo>
                  <a:lnTo>
                    <a:pt x="709112" y="1256819"/>
                  </a:lnTo>
                  <a:lnTo>
                    <a:pt x="711652" y="1263166"/>
                  </a:lnTo>
                  <a:lnTo>
                    <a:pt x="714193" y="1269512"/>
                  </a:lnTo>
                  <a:lnTo>
                    <a:pt x="717686" y="1275542"/>
                  </a:lnTo>
                  <a:lnTo>
                    <a:pt x="720861" y="1281571"/>
                  </a:lnTo>
                  <a:lnTo>
                    <a:pt x="724355" y="1287283"/>
                  </a:lnTo>
                  <a:lnTo>
                    <a:pt x="728483" y="1292995"/>
                  </a:lnTo>
                  <a:lnTo>
                    <a:pt x="732611" y="1298389"/>
                  </a:lnTo>
                  <a:lnTo>
                    <a:pt x="737057" y="1303784"/>
                  </a:lnTo>
                  <a:lnTo>
                    <a:pt x="742138" y="1308861"/>
                  </a:lnTo>
                  <a:lnTo>
                    <a:pt x="746901" y="1313304"/>
                  </a:lnTo>
                  <a:lnTo>
                    <a:pt x="672275" y="1874339"/>
                  </a:lnTo>
                  <a:lnTo>
                    <a:pt x="854237" y="2050773"/>
                  </a:lnTo>
                  <a:lnTo>
                    <a:pt x="1030800" y="1874339"/>
                  </a:lnTo>
                  <a:lnTo>
                    <a:pt x="956173" y="1313304"/>
                  </a:lnTo>
                  <a:lnTo>
                    <a:pt x="961572" y="1308544"/>
                  </a:lnTo>
                  <a:lnTo>
                    <a:pt x="966018" y="1303466"/>
                  </a:lnTo>
                  <a:lnTo>
                    <a:pt x="970781" y="1298072"/>
                  </a:lnTo>
                  <a:lnTo>
                    <a:pt x="974910" y="1292995"/>
                  </a:lnTo>
                  <a:lnTo>
                    <a:pt x="978720" y="1286965"/>
                  </a:lnTo>
                  <a:lnTo>
                    <a:pt x="982531" y="1281571"/>
                  </a:lnTo>
                  <a:lnTo>
                    <a:pt x="986024" y="1275224"/>
                  </a:lnTo>
                  <a:lnTo>
                    <a:pt x="988882" y="1269195"/>
                  </a:lnTo>
                  <a:lnTo>
                    <a:pt x="991423" y="1262849"/>
                  </a:lnTo>
                  <a:lnTo>
                    <a:pt x="994281" y="1256502"/>
                  </a:lnTo>
                  <a:lnTo>
                    <a:pt x="996186" y="1249838"/>
                  </a:lnTo>
                  <a:lnTo>
                    <a:pt x="997774" y="1243174"/>
                  </a:lnTo>
                  <a:lnTo>
                    <a:pt x="999044" y="1236510"/>
                  </a:lnTo>
                  <a:lnTo>
                    <a:pt x="999997" y="1229212"/>
                  </a:lnTo>
                  <a:lnTo>
                    <a:pt x="1000632" y="1222548"/>
                  </a:lnTo>
                  <a:lnTo>
                    <a:pt x="1000632" y="1215249"/>
                  </a:lnTo>
                  <a:lnTo>
                    <a:pt x="1000632" y="1208903"/>
                  </a:lnTo>
                  <a:lnTo>
                    <a:pt x="1000314" y="1203191"/>
                  </a:lnTo>
                  <a:lnTo>
                    <a:pt x="999679" y="1197479"/>
                  </a:lnTo>
                  <a:lnTo>
                    <a:pt x="998727" y="1191767"/>
                  </a:lnTo>
                  <a:lnTo>
                    <a:pt x="997456" y="1186055"/>
                  </a:lnTo>
                  <a:lnTo>
                    <a:pt x="996186" y="1180661"/>
                  </a:lnTo>
                  <a:lnTo>
                    <a:pt x="994598" y="1175266"/>
                  </a:lnTo>
                  <a:lnTo>
                    <a:pt x="992375" y="1169872"/>
                  </a:lnTo>
                  <a:lnTo>
                    <a:pt x="990152" y="1164794"/>
                  </a:lnTo>
                  <a:lnTo>
                    <a:pt x="987929" y="1159400"/>
                  </a:lnTo>
                  <a:lnTo>
                    <a:pt x="985389" y="1154640"/>
                  </a:lnTo>
                  <a:lnTo>
                    <a:pt x="982849" y="1149563"/>
                  </a:lnTo>
                  <a:lnTo>
                    <a:pt x="979355" y="1144803"/>
                  </a:lnTo>
                  <a:lnTo>
                    <a:pt x="976497" y="1139725"/>
                  </a:lnTo>
                  <a:lnTo>
                    <a:pt x="973004" y="1135283"/>
                  </a:lnTo>
                  <a:lnTo>
                    <a:pt x="969829" y="1130840"/>
                  </a:lnTo>
                  <a:lnTo>
                    <a:pt x="987612" y="1126398"/>
                  </a:lnTo>
                  <a:lnTo>
                    <a:pt x="1005713" y="1121320"/>
                  </a:lnTo>
                  <a:lnTo>
                    <a:pt x="1023496" y="1115609"/>
                  </a:lnTo>
                  <a:lnTo>
                    <a:pt x="1041280" y="1109262"/>
                  </a:lnTo>
                  <a:lnTo>
                    <a:pt x="1058428" y="1101963"/>
                  </a:lnTo>
                  <a:lnTo>
                    <a:pt x="1075576" y="1094665"/>
                  </a:lnTo>
                  <a:lnTo>
                    <a:pt x="1092089" y="1086097"/>
                  </a:lnTo>
                  <a:lnTo>
                    <a:pt x="1108602" y="1076895"/>
                  </a:lnTo>
                  <a:lnTo>
                    <a:pt x="1124480" y="1067375"/>
                  </a:lnTo>
                  <a:lnTo>
                    <a:pt x="1140041" y="1056903"/>
                  </a:lnTo>
                  <a:lnTo>
                    <a:pt x="1155601" y="1046114"/>
                  </a:lnTo>
                  <a:lnTo>
                    <a:pt x="1170209" y="1034690"/>
                  </a:lnTo>
                  <a:lnTo>
                    <a:pt x="1184817" y="1022632"/>
                  </a:lnTo>
                  <a:lnTo>
                    <a:pt x="1198472" y="1009938"/>
                  </a:lnTo>
                  <a:lnTo>
                    <a:pt x="1211809" y="996928"/>
                  </a:lnTo>
                  <a:lnTo>
                    <a:pt x="1225147" y="983283"/>
                  </a:lnTo>
                  <a:lnTo>
                    <a:pt x="1228640" y="979792"/>
                  </a:lnTo>
                  <a:lnTo>
                    <a:pt x="1232451" y="982966"/>
                  </a:lnTo>
                  <a:lnTo>
                    <a:pt x="1257220" y="1002005"/>
                  </a:lnTo>
                  <a:lnTo>
                    <a:pt x="1281037" y="1021680"/>
                  </a:lnTo>
                  <a:lnTo>
                    <a:pt x="1304537" y="1041989"/>
                  </a:lnTo>
                  <a:lnTo>
                    <a:pt x="1316604" y="1052143"/>
                  </a:lnTo>
                  <a:lnTo>
                    <a:pt x="1327719" y="1062615"/>
                  </a:lnTo>
                  <a:lnTo>
                    <a:pt x="1338833" y="1073404"/>
                  </a:lnTo>
                  <a:lnTo>
                    <a:pt x="1349948" y="1084193"/>
                  </a:lnTo>
                  <a:lnTo>
                    <a:pt x="1361062" y="1094982"/>
                  </a:lnTo>
                  <a:lnTo>
                    <a:pt x="1371860" y="1105771"/>
                  </a:lnTo>
                  <a:lnTo>
                    <a:pt x="1382339" y="1116561"/>
                  </a:lnTo>
                  <a:lnTo>
                    <a:pt x="1392818" y="1127984"/>
                  </a:lnTo>
                  <a:lnTo>
                    <a:pt x="1403298" y="1139408"/>
                  </a:lnTo>
                  <a:lnTo>
                    <a:pt x="1413460" y="1150832"/>
                  </a:lnTo>
                  <a:lnTo>
                    <a:pt x="1423304" y="1162573"/>
                  </a:lnTo>
                  <a:lnTo>
                    <a:pt x="1433149" y="1174314"/>
                  </a:lnTo>
                  <a:lnTo>
                    <a:pt x="1442675" y="1186373"/>
                  </a:lnTo>
                  <a:lnTo>
                    <a:pt x="1452202" y="1198748"/>
                  </a:lnTo>
                  <a:lnTo>
                    <a:pt x="1461411" y="1210807"/>
                  </a:lnTo>
                  <a:lnTo>
                    <a:pt x="1470621" y="1223183"/>
                  </a:lnTo>
                  <a:lnTo>
                    <a:pt x="1479830" y="1235876"/>
                  </a:lnTo>
                  <a:lnTo>
                    <a:pt x="1488404" y="1248569"/>
                  </a:lnTo>
                  <a:lnTo>
                    <a:pt x="1496978" y="1261262"/>
                  </a:lnTo>
                  <a:lnTo>
                    <a:pt x="1505552" y="1274272"/>
                  </a:lnTo>
                  <a:lnTo>
                    <a:pt x="1513809" y="1287600"/>
                  </a:lnTo>
                  <a:lnTo>
                    <a:pt x="1521748" y="1300611"/>
                  </a:lnTo>
                  <a:lnTo>
                    <a:pt x="1529687" y="1314573"/>
                  </a:lnTo>
                  <a:lnTo>
                    <a:pt x="1537308" y="1328218"/>
                  </a:lnTo>
                  <a:lnTo>
                    <a:pt x="1544930" y="1341863"/>
                  </a:lnTo>
                  <a:lnTo>
                    <a:pt x="1552234" y="1355826"/>
                  </a:lnTo>
                  <a:lnTo>
                    <a:pt x="1559537" y="1369788"/>
                  </a:lnTo>
                  <a:lnTo>
                    <a:pt x="1566206" y="1384385"/>
                  </a:lnTo>
                  <a:lnTo>
                    <a:pt x="1573193" y="1398982"/>
                  </a:lnTo>
                  <a:lnTo>
                    <a:pt x="1579544" y="1413579"/>
                  </a:lnTo>
                  <a:lnTo>
                    <a:pt x="1586213" y="1428176"/>
                  </a:lnTo>
                  <a:lnTo>
                    <a:pt x="1592246" y="1443725"/>
                  </a:lnTo>
                  <a:lnTo>
                    <a:pt x="1598280" y="1458640"/>
                  </a:lnTo>
                  <a:lnTo>
                    <a:pt x="1603996" y="1473871"/>
                  </a:lnTo>
                  <a:lnTo>
                    <a:pt x="1609712" y="1489738"/>
                  </a:lnTo>
                  <a:lnTo>
                    <a:pt x="1614793" y="1505287"/>
                  </a:lnTo>
                  <a:lnTo>
                    <a:pt x="1620191" y="1521153"/>
                  </a:lnTo>
                  <a:lnTo>
                    <a:pt x="1624955" y="1537337"/>
                  </a:lnTo>
                  <a:lnTo>
                    <a:pt x="1630036" y="1553521"/>
                  </a:lnTo>
                  <a:lnTo>
                    <a:pt x="1634482" y="1570339"/>
                  </a:lnTo>
                  <a:lnTo>
                    <a:pt x="1638610" y="1586840"/>
                  </a:lnTo>
                  <a:lnTo>
                    <a:pt x="1643056" y="1603976"/>
                  </a:lnTo>
                  <a:lnTo>
                    <a:pt x="1646867" y="1620794"/>
                  </a:lnTo>
                  <a:lnTo>
                    <a:pt x="1650677" y="1637930"/>
                  </a:lnTo>
                  <a:lnTo>
                    <a:pt x="1654170" y="1655383"/>
                  </a:lnTo>
                  <a:lnTo>
                    <a:pt x="1657664" y="1673153"/>
                  </a:lnTo>
                  <a:lnTo>
                    <a:pt x="1660522" y="1690923"/>
                  </a:lnTo>
                  <a:lnTo>
                    <a:pt x="1663697" y="1709011"/>
                  </a:lnTo>
                  <a:lnTo>
                    <a:pt x="1666238" y="1727099"/>
                  </a:lnTo>
                  <a:lnTo>
                    <a:pt x="1668461" y="1745821"/>
                  </a:lnTo>
                  <a:lnTo>
                    <a:pt x="1670684" y="1764226"/>
                  </a:lnTo>
                  <a:lnTo>
                    <a:pt x="1672589" y="1783266"/>
                  </a:lnTo>
                  <a:lnTo>
                    <a:pt x="1674177" y="1802305"/>
                  </a:lnTo>
                  <a:lnTo>
                    <a:pt x="1676082" y="1821345"/>
                  </a:lnTo>
                  <a:lnTo>
                    <a:pt x="1677352" y="1841019"/>
                  </a:lnTo>
                  <a:lnTo>
                    <a:pt x="1678305" y="1860694"/>
                  </a:lnTo>
                  <a:lnTo>
                    <a:pt x="1679258" y="1880368"/>
                  </a:lnTo>
                  <a:lnTo>
                    <a:pt x="1679575" y="1900677"/>
                  </a:lnTo>
                  <a:lnTo>
                    <a:pt x="1679575" y="1903850"/>
                  </a:lnTo>
                  <a:lnTo>
                    <a:pt x="1677035" y="1905437"/>
                  </a:lnTo>
                  <a:lnTo>
                    <a:pt x="1653853" y="1918765"/>
                  </a:lnTo>
                  <a:lnTo>
                    <a:pt x="1630353" y="1931775"/>
                  </a:lnTo>
                  <a:lnTo>
                    <a:pt x="1606854" y="1944151"/>
                  </a:lnTo>
                  <a:lnTo>
                    <a:pt x="1583037" y="1956209"/>
                  </a:lnTo>
                  <a:lnTo>
                    <a:pt x="1558902" y="1967950"/>
                  </a:lnTo>
                  <a:lnTo>
                    <a:pt x="1534768" y="1979374"/>
                  </a:lnTo>
                  <a:lnTo>
                    <a:pt x="1510316" y="1990163"/>
                  </a:lnTo>
                  <a:lnTo>
                    <a:pt x="1485864" y="2000635"/>
                  </a:lnTo>
                  <a:lnTo>
                    <a:pt x="1461411" y="2010790"/>
                  </a:lnTo>
                  <a:lnTo>
                    <a:pt x="1436642" y="2020627"/>
                  </a:lnTo>
                  <a:lnTo>
                    <a:pt x="1411872" y="2029512"/>
                  </a:lnTo>
                  <a:lnTo>
                    <a:pt x="1386785" y="2038397"/>
                  </a:lnTo>
                  <a:lnTo>
                    <a:pt x="1361380" y="2046965"/>
                  </a:lnTo>
                  <a:lnTo>
                    <a:pt x="1335975" y="2054581"/>
                  </a:lnTo>
                  <a:lnTo>
                    <a:pt x="1310570" y="2062514"/>
                  </a:lnTo>
                  <a:lnTo>
                    <a:pt x="1285166" y="2069495"/>
                  </a:lnTo>
                  <a:lnTo>
                    <a:pt x="1259443" y="2076159"/>
                  </a:lnTo>
                  <a:lnTo>
                    <a:pt x="1233403" y="2082506"/>
                  </a:lnTo>
                  <a:lnTo>
                    <a:pt x="1207681" y="2088535"/>
                  </a:lnTo>
                  <a:lnTo>
                    <a:pt x="1181959" y="2093929"/>
                  </a:lnTo>
                  <a:lnTo>
                    <a:pt x="1155919" y="2099007"/>
                  </a:lnTo>
                  <a:lnTo>
                    <a:pt x="1129561" y="2103767"/>
                  </a:lnTo>
                  <a:lnTo>
                    <a:pt x="1103204" y="2107892"/>
                  </a:lnTo>
                  <a:lnTo>
                    <a:pt x="1077164" y="2111382"/>
                  </a:lnTo>
                  <a:lnTo>
                    <a:pt x="1050806" y="2114873"/>
                  </a:lnTo>
                  <a:lnTo>
                    <a:pt x="1024131" y="2117729"/>
                  </a:lnTo>
                  <a:lnTo>
                    <a:pt x="997774" y="2119950"/>
                  </a:lnTo>
                  <a:lnTo>
                    <a:pt x="971099" y="2121854"/>
                  </a:lnTo>
                  <a:lnTo>
                    <a:pt x="944424" y="2123441"/>
                  </a:lnTo>
                  <a:lnTo>
                    <a:pt x="917749" y="2125028"/>
                  </a:lnTo>
                  <a:lnTo>
                    <a:pt x="891074" y="2125662"/>
                  </a:lnTo>
                  <a:lnTo>
                    <a:pt x="864399" y="2125662"/>
                  </a:lnTo>
                  <a:lnTo>
                    <a:pt x="835818" y="2125662"/>
                  </a:lnTo>
                  <a:lnTo>
                    <a:pt x="807238" y="2124710"/>
                  </a:lnTo>
                  <a:lnTo>
                    <a:pt x="778657" y="2123124"/>
                  </a:lnTo>
                  <a:lnTo>
                    <a:pt x="750395" y="2121537"/>
                  </a:lnTo>
                  <a:lnTo>
                    <a:pt x="722132" y="2119316"/>
                  </a:lnTo>
                  <a:lnTo>
                    <a:pt x="693869" y="2116777"/>
                  </a:lnTo>
                  <a:lnTo>
                    <a:pt x="665606" y="2113604"/>
                  </a:lnTo>
                  <a:lnTo>
                    <a:pt x="637661" y="2109478"/>
                  </a:lnTo>
                  <a:lnTo>
                    <a:pt x="609398" y="2105353"/>
                  </a:lnTo>
                  <a:lnTo>
                    <a:pt x="581453" y="2100593"/>
                  </a:lnTo>
                  <a:lnTo>
                    <a:pt x="553825" y="2095199"/>
                  </a:lnTo>
                  <a:lnTo>
                    <a:pt x="525880" y="2089487"/>
                  </a:lnTo>
                  <a:lnTo>
                    <a:pt x="498252" y="2083458"/>
                  </a:lnTo>
                  <a:lnTo>
                    <a:pt x="470624" y="2076476"/>
                  </a:lnTo>
                  <a:lnTo>
                    <a:pt x="443314" y="2069495"/>
                  </a:lnTo>
                  <a:lnTo>
                    <a:pt x="416321" y="2061879"/>
                  </a:lnTo>
                  <a:lnTo>
                    <a:pt x="389011" y="2053629"/>
                  </a:lnTo>
                  <a:lnTo>
                    <a:pt x="362019" y="2045378"/>
                  </a:lnTo>
                  <a:lnTo>
                    <a:pt x="335343" y="2036176"/>
                  </a:lnTo>
                  <a:lnTo>
                    <a:pt x="308668" y="2026656"/>
                  </a:lnTo>
                  <a:lnTo>
                    <a:pt x="282311" y="2016502"/>
                  </a:lnTo>
                  <a:lnTo>
                    <a:pt x="255953" y="2006030"/>
                  </a:lnTo>
                  <a:lnTo>
                    <a:pt x="229913" y="1994923"/>
                  </a:lnTo>
                  <a:lnTo>
                    <a:pt x="203556" y="1983499"/>
                  </a:lnTo>
                  <a:lnTo>
                    <a:pt x="177833" y="1971441"/>
                  </a:lnTo>
                  <a:lnTo>
                    <a:pt x="152429" y="1959065"/>
                  </a:lnTo>
                  <a:lnTo>
                    <a:pt x="127024" y="1946372"/>
                  </a:lnTo>
                  <a:lnTo>
                    <a:pt x="101619" y="1933044"/>
                  </a:lnTo>
                  <a:lnTo>
                    <a:pt x="76532" y="1919399"/>
                  </a:lnTo>
                  <a:lnTo>
                    <a:pt x="51762" y="1905437"/>
                  </a:lnTo>
                  <a:lnTo>
                    <a:pt x="27310" y="1890523"/>
                  </a:lnTo>
                  <a:lnTo>
                    <a:pt x="2858" y="1875291"/>
                  </a:lnTo>
                  <a:lnTo>
                    <a:pt x="0" y="1888301"/>
                  </a:lnTo>
                  <a:lnTo>
                    <a:pt x="0" y="1870531"/>
                  </a:lnTo>
                  <a:lnTo>
                    <a:pt x="952" y="1850222"/>
                  </a:lnTo>
                  <a:lnTo>
                    <a:pt x="2223" y="1829913"/>
                  </a:lnTo>
                  <a:lnTo>
                    <a:pt x="3493" y="1809604"/>
                  </a:lnTo>
                  <a:lnTo>
                    <a:pt x="5398" y="1790247"/>
                  </a:lnTo>
                  <a:lnTo>
                    <a:pt x="6986" y="1770573"/>
                  </a:lnTo>
                  <a:lnTo>
                    <a:pt x="9209" y="1750898"/>
                  </a:lnTo>
                  <a:lnTo>
                    <a:pt x="11749" y="1732176"/>
                  </a:lnTo>
                  <a:lnTo>
                    <a:pt x="14290" y="1713136"/>
                  </a:lnTo>
                  <a:lnTo>
                    <a:pt x="17148" y="1694414"/>
                  </a:lnTo>
                  <a:lnTo>
                    <a:pt x="20006" y="1676009"/>
                  </a:lnTo>
                  <a:lnTo>
                    <a:pt x="23499" y="1657604"/>
                  </a:lnTo>
                  <a:lnTo>
                    <a:pt x="26992" y="1639834"/>
                  </a:lnTo>
                  <a:lnTo>
                    <a:pt x="30486" y="1621746"/>
                  </a:lnTo>
                  <a:lnTo>
                    <a:pt x="34931" y="1604293"/>
                  </a:lnTo>
                  <a:lnTo>
                    <a:pt x="38742" y="1586840"/>
                  </a:lnTo>
                  <a:lnTo>
                    <a:pt x="43188" y="1569704"/>
                  </a:lnTo>
                  <a:lnTo>
                    <a:pt x="47951" y="1552569"/>
                  </a:lnTo>
                  <a:lnTo>
                    <a:pt x="52715" y="1536068"/>
                  </a:lnTo>
                  <a:lnTo>
                    <a:pt x="57796" y="1519249"/>
                  </a:lnTo>
                  <a:lnTo>
                    <a:pt x="62877" y="1503066"/>
                  </a:lnTo>
                  <a:lnTo>
                    <a:pt x="68593" y="1486564"/>
                  </a:lnTo>
                  <a:lnTo>
                    <a:pt x="73991" y="1470698"/>
                  </a:lnTo>
                  <a:lnTo>
                    <a:pt x="80025" y="1455149"/>
                  </a:lnTo>
                  <a:lnTo>
                    <a:pt x="86059" y="1439283"/>
                  </a:lnTo>
                  <a:lnTo>
                    <a:pt x="92410" y="1424051"/>
                  </a:lnTo>
                  <a:lnTo>
                    <a:pt x="98761" y="1409137"/>
                  </a:lnTo>
                  <a:lnTo>
                    <a:pt x="105430" y="1393905"/>
                  </a:lnTo>
                  <a:lnTo>
                    <a:pt x="112098" y="1378990"/>
                  </a:lnTo>
                  <a:lnTo>
                    <a:pt x="119402" y="1364393"/>
                  </a:lnTo>
                  <a:lnTo>
                    <a:pt x="126706" y="1350114"/>
                  </a:lnTo>
                  <a:lnTo>
                    <a:pt x="134010" y="1335834"/>
                  </a:lnTo>
                  <a:lnTo>
                    <a:pt x="141632" y="1321871"/>
                  </a:lnTo>
                  <a:lnTo>
                    <a:pt x="149571" y="1307909"/>
                  </a:lnTo>
                  <a:lnTo>
                    <a:pt x="157510" y="1294264"/>
                  </a:lnTo>
                  <a:lnTo>
                    <a:pt x="165766" y="1280936"/>
                  </a:lnTo>
                  <a:lnTo>
                    <a:pt x="174023" y="1267291"/>
                  </a:lnTo>
                  <a:lnTo>
                    <a:pt x="182597" y="1253963"/>
                  </a:lnTo>
                  <a:lnTo>
                    <a:pt x="191171" y="1241270"/>
                  </a:lnTo>
                  <a:lnTo>
                    <a:pt x="200380" y="1228260"/>
                  </a:lnTo>
                  <a:lnTo>
                    <a:pt x="209589" y="1215884"/>
                  </a:lnTo>
                  <a:lnTo>
                    <a:pt x="218799" y="1203191"/>
                  </a:lnTo>
                  <a:lnTo>
                    <a:pt x="228008" y="1191133"/>
                  </a:lnTo>
                  <a:lnTo>
                    <a:pt x="237852" y="1178757"/>
                  </a:lnTo>
                  <a:lnTo>
                    <a:pt x="247697" y="1167016"/>
                  </a:lnTo>
                  <a:lnTo>
                    <a:pt x="257541" y="1155275"/>
                  </a:lnTo>
                  <a:lnTo>
                    <a:pt x="267703" y="1143533"/>
                  </a:lnTo>
                  <a:lnTo>
                    <a:pt x="278182" y="1132110"/>
                  </a:lnTo>
                  <a:lnTo>
                    <a:pt x="288662" y="1120686"/>
                  </a:lnTo>
                  <a:lnTo>
                    <a:pt x="298824" y="1109579"/>
                  </a:lnTo>
                  <a:lnTo>
                    <a:pt x="309938" y="1098473"/>
                  </a:lnTo>
                  <a:lnTo>
                    <a:pt x="320735" y="1087684"/>
                  </a:lnTo>
                  <a:lnTo>
                    <a:pt x="331850" y="1076895"/>
                  </a:lnTo>
                  <a:lnTo>
                    <a:pt x="343282" y="1066423"/>
                  </a:lnTo>
                  <a:lnTo>
                    <a:pt x="354715" y="1055951"/>
                  </a:lnTo>
                  <a:lnTo>
                    <a:pt x="366147" y="1045797"/>
                  </a:lnTo>
                  <a:lnTo>
                    <a:pt x="377897" y="1035642"/>
                  </a:lnTo>
                  <a:lnTo>
                    <a:pt x="389964" y="1025805"/>
                  </a:lnTo>
                  <a:lnTo>
                    <a:pt x="401714" y="1015968"/>
                  </a:lnTo>
                  <a:lnTo>
                    <a:pt x="414099" y="1006448"/>
                  </a:lnTo>
                  <a:lnTo>
                    <a:pt x="426801" y="996928"/>
                  </a:lnTo>
                  <a:lnTo>
                    <a:pt x="439186" y="987408"/>
                  </a:lnTo>
                  <a:lnTo>
                    <a:pt x="451571" y="977888"/>
                  </a:lnTo>
                  <a:lnTo>
                    <a:pt x="477293" y="960118"/>
                  </a:lnTo>
                  <a:lnTo>
                    <a:pt x="481421" y="957262"/>
                  </a:lnTo>
                  <a:close/>
                  <a:moveTo>
                    <a:pt x="839471" y="0"/>
                  </a:moveTo>
                  <a:lnTo>
                    <a:pt x="852171" y="0"/>
                  </a:lnTo>
                  <a:lnTo>
                    <a:pt x="865506" y="0"/>
                  </a:lnTo>
                  <a:lnTo>
                    <a:pt x="878206" y="636"/>
                  </a:lnTo>
                  <a:lnTo>
                    <a:pt x="890906" y="1271"/>
                  </a:lnTo>
                  <a:lnTo>
                    <a:pt x="903288" y="2542"/>
                  </a:lnTo>
                  <a:lnTo>
                    <a:pt x="915988" y="3813"/>
                  </a:lnTo>
                  <a:lnTo>
                    <a:pt x="928371" y="5719"/>
                  </a:lnTo>
                  <a:lnTo>
                    <a:pt x="940436" y="7943"/>
                  </a:lnTo>
                  <a:lnTo>
                    <a:pt x="952818" y="10167"/>
                  </a:lnTo>
                  <a:lnTo>
                    <a:pt x="964883" y="12708"/>
                  </a:lnTo>
                  <a:lnTo>
                    <a:pt x="976631" y="15568"/>
                  </a:lnTo>
                  <a:lnTo>
                    <a:pt x="988696" y="19062"/>
                  </a:lnTo>
                  <a:lnTo>
                    <a:pt x="1000443" y="22239"/>
                  </a:lnTo>
                  <a:lnTo>
                    <a:pt x="1011873" y="26052"/>
                  </a:lnTo>
                  <a:lnTo>
                    <a:pt x="1023621" y="30182"/>
                  </a:lnTo>
                  <a:lnTo>
                    <a:pt x="1034733" y="34630"/>
                  </a:lnTo>
                  <a:lnTo>
                    <a:pt x="1046163" y="39395"/>
                  </a:lnTo>
                  <a:lnTo>
                    <a:pt x="1057276" y="44161"/>
                  </a:lnTo>
                  <a:lnTo>
                    <a:pt x="1068388" y="48926"/>
                  </a:lnTo>
                  <a:lnTo>
                    <a:pt x="1079183" y="54645"/>
                  </a:lnTo>
                  <a:lnTo>
                    <a:pt x="1089661" y="60046"/>
                  </a:lnTo>
                  <a:lnTo>
                    <a:pt x="1100456" y="66082"/>
                  </a:lnTo>
                  <a:lnTo>
                    <a:pt x="1110616" y="72119"/>
                  </a:lnTo>
                  <a:lnTo>
                    <a:pt x="1120776" y="78790"/>
                  </a:lnTo>
                  <a:lnTo>
                    <a:pt x="1130936" y="85462"/>
                  </a:lnTo>
                  <a:lnTo>
                    <a:pt x="1140461" y="92134"/>
                  </a:lnTo>
                  <a:lnTo>
                    <a:pt x="1150303" y="99123"/>
                  </a:lnTo>
                  <a:lnTo>
                    <a:pt x="1159828" y="106430"/>
                  </a:lnTo>
                  <a:lnTo>
                    <a:pt x="1169353" y="114055"/>
                  </a:lnTo>
                  <a:lnTo>
                    <a:pt x="1178561" y="121680"/>
                  </a:lnTo>
                  <a:lnTo>
                    <a:pt x="1187133" y="129623"/>
                  </a:lnTo>
                  <a:lnTo>
                    <a:pt x="1196023" y="137883"/>
                  </a:lnTo>
                  <a:lnTo>
                    <a:pt x="1204596" y="146143"/>
                  </a:lnTo>
                  <a:lnTo>
                    <a:pt x="1213168" y="155039"/>
                  </a:lnTo>
                  <a:lnTo>
                    <a:pt x="1221106" y="163299"/>
                  </a:lnTo>
                  <a:lnTo>
                    <a:pt x="1229043" y="172513"/>
                  </a:lnTo>
                  <a:lnTo>
                    <a:pt x="1236981" y="181726"/>
                  </a:lnTo>
                  <a:lnTo>
                    <a:pt x="1244283" y="190939"/>
                  </a:lnTo>
                  <a:lnTo>
                    <a:pt x="1251586" y="200153"/>
                  </a:lnTo>
                  <a:lnTo>
                    <a:pt x="1258888" y="210001"/>
                  </a:lnTo>
                  <a:lnTo>
                    <a:pt x="1265556" y="219850"/>
                  </a:lnTo>
                  <a:lnTo>
                    <a:pt x="1272223" y="230017"/>
                  </a:lnTo>
                  <a:lnTo>
                    <a:pt x="1278256" y="240183"/>
                  </a:lnTo>
                  <a:lnTo>
                    <a:pt x="1284606" y="250667"/>
                  </a:lnTo>
                  <a:lnTo>
                    <a:pt x="1290321" y="261151"/>
                  </a:lnTo>
                  <a:lnTo>
                    <a:pt x="1296353" y="271953"/>
                  </a:lnTo>
                  <a:lnTo>
                    <a:pt x="1301433" y="282755"/>
                  </a:lnTo>
                  <a:lnTo>
                    <a:pt x="1306831" y="293239"/>
                  </a:lnTo>
                  <a:lnTo>
                    <a:pt x="1311593" y="304359"/>
                  </a:lnTo>
                  <a:lnTo>
                    <a:pt x="1316356" y="315796"/>
                  </a:lnTo>
                  <a:lnTo>
                    <a:pt x="1320483" y="327234"/>
                  </a:lnTo>
                  <a:lnTo>
                    <a:pt x="1324293" y="338671"/>
                  </a:lnTo>
                  <a:lnTo>
                    <a:pt x="1328421" y="350426"/>
                  </a:lnTo>
                  <a:lnTo>
                    <a:pt x="1331913" y="362181"/>
                  </a:lnTo>
                  <a:lnTo>
                    <a:pt x="1335088" y="373936"/>
                  </a:lnTo>
                  <a:lnTo>
                    <a:pt x="1337946" y="386009"/>
                  </a:lnTo>
                  <a:lnTo>
                    <a:pt x="1340803" y="398081"/>
                  </a:lnTo>
                  <a:lnTo>
                    <a:pt x="1343026" y="410472"/>
                  </a:lnTo>
                  <a:lnTo>
                    <a:pt x="1344931" y="422862"/>
                  </a:lnTo>
                  <a:lnTo>
                    <a:pt x="1346518" y="435252"/>
                  </a:lnTo>
                  <a:lnTo>
                    <a:pt x="1348106" y="447643"/>
                  </a:lnTo>
                  <a:lnTo>
                    <a:pt x="1349058" y="460033"/>
                  </a:lnTo>
                  <a:lnTo>
                    <a:pt x="1350011" y="472741"/>
                  </a:lnTo>
                  <a:lnTo>
                    <a:pt x="1350646" y="485449"/>
                  </a:lnTo>
                  <a:lnTo>
                    <a:pt x="1350963" y="498475"/>
                  </a:lnTo>
                  <a:lnTo>
                    <a:pt x="1350646" y="513407"/>
                  </a:lnTo>
                  <a:lnTo>
                    <a:pt x="1349693" y="528975"/>
                  </a:lnTo>
                  <a:lnTo>
                    <a:pt x="1348423" y="543907"/>
                  </a:lnTo>
                  <a:lnTo>
                    <a:pt x="1347153" y="558521"/>
                  </a:lnTo>
                  <a:lnTo>
                    <a:pt x="1345248" y="573453"/>
                  </a:lnTo>
                  <a:lnTo>
                    <a:pt x="1342708" y="588067"/>
                  </a:lnTo>
                  <a:lnTo>
                    <a:pt x="1339851" y="602682"/>
                  </a:lnTo>
                  <a:lnTo>
                    <a:pt x="1336358" y="616660"/>
                  </a:lnTo>
                  <a:lnTo>
                    <a:pt x="1332866" y="631275"/>
                  </a:lnTo>
                  <a:lnTo>
                    <a:pt x="1328738" y="645254"/>
                  </a:lnTo>
                  <a:lnTo>
                    <a:pt x="1324293" y="658915"/>
                  </a:lnTo>
                  <a:lnTo>
                    <a:pt x="1319531" y="672576"/>
                  </a:lnTo>
                  <a:lnTo>
                    <a:pt x="1314133" y="685920"/>
                  </a:lnTo>
                  <a:lnTo>
                    <a:pt x="1308418" y="699263"/>
                  </a:lnTo>
                  <a:lnTo>
                    <a:pt x="1302386" y="712607"/>
                  </a:lnTo>
                  <a:lnTo>
                    <a:pt x="1296353" y="725315"/>
                  </a:lnTo>
                  <a:lnTo>
                    <a:pt x="1289368" y="738023"/>
                  </a:lnTo>
                  <a:lnTo>
                    <a:pt x="1282383" y="750413"/>
                  </a:lnTo>
                  <a:lnTo>
                    <a:pt x="1275081" y="762486"/>
                  </a:lnTo>
                  <a:lnTo>
                    <a:pt x="1267143" y="774559"/>
                  </a:lnTo>
                  <a:lnTo>
                    <a:pt x="1259206" y="786313"/>
                  </a:lnTo>
                  <a:lnTo>
                    <a:pt x="1250633" y="797751"/>
                  </a:lnTo>
                  <a:lnTo>
                    <a:pt x="1242061" y="809188"/>
                  </a:lnTo>
                  <a:lnTo>
                    <a:pt x="1232853" y="819990"/>
                  </a:lnTo>
                  <a:lnTo>
                    <a:pt x="1223963" y="830792"/>
                  </a:lnTo>
                  <a:lnTo>
                    <a:pt x="1214121" y="841276"/>
                  </a:lnTo>
                  <a:lnTo>
                    <a:pt x="1204278" y="851442"/>
                  </a:lnTo>
                  <a:lnTo>
                    <a:pt x="1193801" y="860974"/>
                  </a:lnTo>
                  <a:lnTo>
                    <a:pt x="1183323" y="870822"/>
                  </a:lnTo>
                  <a:lnTo>
                    <a:pt x="1172528" y="880036"/>
                  </a:lnTo>
                  <a:lnTo>
                    <a:pt x="1161733" y="889249"/>
                  </a:lnTo>
                  <a:lnTo>
                    <a:pt x="1150303" y="897827"/>
                  </a:lnTo>
                  <a:lnTo>
                    <a:pt x="1134746" y="909264"/>
                  </a:lnTo>
                  <a:lnTo>
                    <a:pt x="1118236" y="920066"/>
                  </a:lnTo>
                  <a:lnTo>
                    <a:pt x="1101408" y="929915"/>
                  </a:lnTo>
                  <a:lnTo>
                    <a:pt x="1084581" y="939446"/>
                  </a:lnTo>
                  <a:lnTo>
                    <a:pt x="1066801" y="948342"/>
                  </a:lnTo>
                  <a:lnTo>
                    <a:pt x="1048703" y="956602"/>
                  </a:lnTo>
                  <a:lnTo>
                    <a:pt x="1040131" y="960414"/>
                  </a:lnTo>
                  <a:lnTo>
                    <a:pt x="1030606" y="963909"/>
                  </a:lnTo>
                  <a:lnTo>
                    <a:pt x="1021398" y="967722"/>
                  </a:lnTo>
                  <a:lnTo>
                    <a:pt x="1011873" y="970899"/>
                  </a:lnTo>
                  <a:lnTo>
                    <a:pt x="1002348" y="973758"/>
                  </a:lnTo>
                  <a:lnTo>
                    <a:pt x="993141" y="976617"/>
                  </a:lnTo>
                  <a:lnTo>
                    <a:pt x="983616" y="979794"/>
                  </a:lnTo>
                  <a:lnTo>
                    <a:pt x="973773" y="982018"/>
                  </a:lnTo>
                  <a:lnTo>
                    <a:pt x="963931" y="984560"/>
                  </a:lnTo>
                  <a:lnTo>
                    <a:pt x="954088" y="986466"/>
                  </a:lnTo>
                  <a:lnTo>
                    <a:pt x="944246" y="988372"/>
                  </a:lnTo>
                  <a:lnTo>
                    <a:pt x="934403" y="990596"/>
                  </a:lnTo>
                  <a:lnTo>
                    <a:pt x="924561" y="991867"/>
                  </a:lnTo>
                  <a:lnTo>
                    <a:pt x="914401" y="993455"/>
                  </a:lnTo>
                  <a:lnTo>
                    <a:pt x="904241" y="994409"/>
                  </a:lnTo>
                  <a:lnTo>
                    <a:pt x="893763" y="995362"/>
                  </a:lnTo>
                  <a:lnTo>
                    <a:pt x="883603" y="995997"/>
                  </a:lnTo>
                  <a:lnTo>
                    <a:pt x="873126" y="996632"/>
                  </a:lnTo>
                  <a:lnTo>
                    <a:pt x="862648" y="996950"/>
                  </a:lnTo>
                  <a:lnTo>
                    <a:pt x="852171" y="996950"/>
                  </a:lnTo>
                  <a:lnTo>
                    <a:pt x="840423" y="996950"/>
                  </a:lnTo>
                  <a:lnTo>
                    <a:pt x="828358" y="996315"/>
                  </a:lnTo>
                  <a:lnTo>
                    <a:pt x="816293" y="995679"/>
                  </a:lnTo>
                  <a:lnTo>
                    <a:pt x="804546" y="994726"/>
                  </a:lnTo>
                  <a:lnTo>
                    <a:pt x="792798" y="993455"/>
                  </a:lnTo>
                  <a:lnTo>
                    <a:pt x="781368" y="992185"/>
                  </a:lnTo>
                  <a:lnTo>
                    <a:pt x="769621" y="990278"/>
                  </a:lnTo>
                  <a:lnTo>
                    <a:pt x="758191" y="988054"/>
                  </a:lnTo>
                  <a:lnTo>
                    <a:pt x="746761" y="985831"/>
                  </a:lnTo>
                  <a:lnTo>
                    <a:pt x="735331" y="983289"/>
                  </a:lnTo>
                  <a:lnTo>
                    <a:pt x="724218" y="980430"/>
                  </a:lnTo>
                  <a:lnTo>
                    <a:pt x="713106" y="977253"/>
                  </a:lnTo>
                  <a:lnTo>
                    <a:pt x="702311" y="973758"/>
                  </a:lnTo>
                  <a:lnTo>
                    <a:pt x="691198" y="970263"/>
                  </a:lnTo>
                  <a:lnTo>
                    <a:pt x="680721" y="966768"/>
                  </a:lnTo>
                  <a:lnTo>
                    <a:pt x="670243" y="962321"/>
                  </a:lnTo>
                  <a:lnTo>
                    <a:pt x="659448" y="958190"/>
                  </a:lnTo>
                  <a:lnTo>
                    <a:pt x="648971" y="953425"/>
                  </a:lnTo>
                  <a:lnTo>
                    <a:pt x="638811" y="948659"/>
                  </a:lnTo>
                  <a:lnTo>
                    <a:pt x="628651" y="943894"/>
                  </a:lnTo>
                  <a:lnTo>
                    <a:pt x="618491" y="938493"/>
                  </a:lnTo>
                  <a:lnTo>
                    <a:pt x="608648" y="933410"/>
                  </a:lnTo>
                  <a:lnTo>
                    <a:pt x="599123" y="927373"/>
                  </a:lnTo>
                  <a:lnTo>
                    <a:pt x="589281" y="921655"/>
                  </a:lnTo>
                  <a:lnTo>
                    <a:pt x="579756" y="915618"/>
                  </a:lnTo>
                  <a:lnTo>
                    <a:pt x="570548" y="909264"/>
                  </a:lnTo>
                  <a:lnTo>
                    <a:pt x="561023" y="902910"/>
                  </a:lnTo>
                  <a:lnTo>
                    <a:pt x="552133" y="895921"/>
                  </a:lnTo>
                  <a:lnTo>
                    <a:pt x="543561" y="889249"/>
                  </a:lnTo>
                  <a:lnTo>
                    <a:pt x="534671" y="881942"/>
                  </a:lnTo>
                  <a:lnTo>
                    <a:pt x="526098" y="874952"/>
                  </a:lnTo>
                  <a:lnTo>
                    <a:pt x="517526" y="867328"/>
                  </a:lnTo>
                  <a:lnTo>
                    <a:pt x="508318" y="858750"/>
                  </a:lnTo>
                  <a:lnTo>
                    <a:pt x="499428" y="849854"/>
                  </a:lnTo>
                  <a:lnTo>
                    <a:pt x="490538" y="840958"/>
                  </a:lnTo>
                  <a:lnTo>
                    <a:pt x="481648" y="831427"/>
                  </a:lnTo>
                  <a:lnTo>
                    <a:pt x="473711" y="821896"/>
                  </a:lnTo>
                  <a:lnTo>
                    <a:pt x="465456" y="812047"/>
                  </a:lnTo>
                  <a:lnTo>
                    <a:pt x="457518" y="801881"/>
                  </a:lnTo>
                  <a:lnTo>
                    <a:pt x="449898" y="791714"/>
                  </a:lnTo>
                  <a:lnTo>
                    <a:pt x="442596" y="781548"/>
                  </a:lnTo>
                  <a:lnTo>
                    <a:pt x="435293" y="770746"/>
                  </a:lnTo>
                  <a:lnTo>
                    <a:pt x="428626" y="759944"/>
                  </a:lnTo>
                  <a:lnTo>
                    <a:pt x="421958" y="749142"/>
                  </a:lnTo>
                  <a:lnTo>
                    <a:pt x="415608" y="738023"/>
                  </a:lnTo>
                  <a:lnTo>
                    <a:pt x="409576" y="726585"/>
                  </a:lnTo>
                  <a:lnTo>
                    <a:pt x="403861" y="715148"/>
                  </a:lnTo>
                  <a:lnTo>
                    <a:pt x="398463" y="703393"/>
                  </a:lnTo>
                  <a:lnTo>
                    <a:pt x="393383" y="691638"/>
                  </a:lnTo>
                  <a:lnTo>
                    <a:pt x="388303" y="679566"/>
                  </a:lnTo>
                  <a:lnTo>
                    <a:pt x="383858" y="667493"/>
                  </a:lnTo>
                  <a:lnTo>
                    <a:pt x="379731" y="655420"/>
                  </a:lnTo>
                  <a:lnTo>
                    <a:pt x="375603" y="643030"/>
                  </a:lnTo>
                  <a:lnTo>
                    <a:pt x="372111" y="630322"/>
                  </a:lnTo>
                  <a:lnTo>
                    <a:pt x="368936" y="617614"/>
                  </a:lnTo>
                  <a:lnTo>
                    <a:pt x="365443" y="604588"/>
                  </a:lnTo>
                  <a:lnTo>
                    <a:pt x="362903" y="591880"/>
                  </a:lnTo>
                  <a:lnTo>
                    <a:pt x="360681" y="578854"/>
                  </a:lnTo>
                  <a:lnTo>
                    <a:pt x="358776" y="565828"/>
                  </a:lnTo>
                  <a:lnTo>
                    <a:pt x="357188" y="552485"/>
                  </a:lnTo>
                  <a:lnTo>
                    <a:pt x="355601" y="539141"/>
                  </a:lnTo>
                  <a:lnTo>
                    <a:pt x="354648" y="525480"/>
                  </a:lnTo>
                  <a:lnTo>
                    <a:pt x="354331" y="511819"/>
                  </a:lnTo>
                  <a:lnTo>
                    <a:pt x="354013" y="498475"/>
                  </a:lnTo>
                  <a:lnTo>
                    <a:pt x="354331" y="485449"/>
                  </a:lnTo>
                  <a:lnTo>
                    <a:pt x="354648" y="472741"/>
                  </a:lnTo>
                  <a:lnTo>
                    <a:pt x="355601" y="460033"/>
                  </a:lnTo>
                  <a:lnTo>
                    <a:pt x="356871" y="447643"/>
                  </a:lnTo>
                  <a:lnTo>
                    <a:pt x="358141" y="434935"/>
                  </a:lnTo>
                  <a:lnTo>
                    <a:pt x="360046" y="422544"/>
                  </a:lnTo>
                  <a:lnTo>
                    <a:pt x="361951" y="410472"/>
                  </a:lnTo>
                  <a:lnTo>
                    <a:pt x="364173" y="397763"/>
                  </a:lnTo>
                  <a:lnTo>
                    <a:pt x="366713" y="385691"/>
                  </a:lnTo>
                  <a:lnTo>
                    <a:pt x="369888" y="373936"/>
                  </a:lnTo>
                  <a:lnTo>
                    <a:pt x="373063" y="361863"/>
                  </a:lnTo>
                  <a:lnTo>
                    <a:pt x="376556" y="350108"/>
                  </a:lnTo>
                  <a:lnTo>
                    <a:pt x="380683" y="338671"/>
                  </a:lnTo>
                  <a:lnTo>
                    <a:pt x="384493" y="326916"/>
                  </a:lnTo>
                  <a:lnTo>
                    <a:pt x="388621" y="315796"/>
                  </a:lnTo>
                  <a:lnTo>
                    <a:pt x="393383" y="304359"/>
                  </a:lnTo>
                  <a:lnTo>
                    <a:pt x="398146" y="293239"/>
                  </a:lnTo>
                  <a:lnTo>
                    <a:pt x="403543" y="282755"/>
                  </a:lnTo>
                  <a:lnTo>
                    <a:pt x="408623" y="271636"/>
                  </a:lnTo>
                  <a:lnTo>
                    <a:pt x="414656" y="261151"/>
                  </a:lnTo>
                  <a:lnTo>
                    <a:pt x="420371" y="250667"/>
                  </a:lnTo>
                  <a:lnTo>
                    <a:pt x="426721" y="240183"/>
                  </a:lnTo>
                  <a:lnTo>
                    <a:pt x="432753" y="230017"/>
                  </a:lnTo>
                  <a:lnTo>
                    <a:pt x="439421" y="219850"/>
                  </a:lnTo>
                  <a:lnTo>
                    <a:pt x="446088" y="210001"/>
                  </a:lnTo>
                  <a:lnTo>
                    <a:pt x="453391" y="200153"/>
                  </a:lnTo>
                  <a:lnTo>
                    <a:pt x="460693" y="190939"/>
                  </a:lnTo>
                  <a:lnTo>
                    <a:pt x="467996" y="181408"/>
                  </a:lnTo>
                  <a:lnTo>
                    <a:pt x="475933" y="172195"/>
                  </a:lnTo>
                  <a:lnTo>
                    <a:pt x="483871" y="163299"/>
                  </a:lnTo>
                  <a:lnTo>
                    <a:pt x="491808" y="154403"/>
                  </a:lnTo>
                  <a:lnTo>
                    <a:pt x="500381" y="146143"/>
                  </a:lnTo>
                  <a:lnTo>
                    <a:pt x="508953" y="137565"/>
                  </a:lnTo>
                  <a:lnTo>
                    <a:pt x="517526" y="129305"/>
                  </a:lnTo>
                  <a:lnTo>
                    <a:pt x="526416" y="121680"/>
                  </a:lnTo>
                  <a:lnTo>
                    <a:pt x="535623" y="113738"/>
                  </a:lnTo>
                  <a:lnTo>
                    <a:pt x="545148" y="106113"/>
                  </a:lnTo>
                  <a:lnTo>
                    <a:pt x="554673" y="99123"/>
                  </a:lnTo>
                  <a:lnTo>
                    <a:pt x="564516" y="92134"/>
                  </a:lnTo>
                  <a:lnTo>
                    <a:pt x="574041" y="85462"/>
                  </a:lnTo>
                  <a:lnTo>
                    <a:pt x="584201" y="78473"/>
                  </a:lnTo>
                  <a:lnTo>
                    <a:pt x="594361" y="72119"/>
                  </a:lnTo>
                  <a:lnTo>
                    <a:pt x="604838" y="66082"/>
                  </a:lnTo>
                  <a:lnTo>
                    <a:pt x="615316" y="60046"/>
                  </a:lnTo>
                  <a:lnTo>
                    <a:pt x="625793" y="54645"/>
                  </a:lnTo>
                  <a:lnTo>
                    <a:pt x="636906" y="48926"/>
                  </a:lnTo>
                  <a:lnTo>
                    <a:pt x="647701" y="44161"/>
                  </a:lnTo>
                  <a:lnTo>
                    <a:pt x="658813" y="39395"/>
                  </a:lnTo>
                  <a:lnTo>
                    <a:pt x="670243" y="34630"/>
                  </a:lnTo>
                  <a:lnTo>
                    <a:pt x="681356" y="30182"/>
                  </a:lnTo>
                  <a:lnTo>
                    <a:pt x="693103" y="26052"/>
                  </a:lnTo>
                  <a:lnTo>
                    <a:pt x="704533" y="22239"/>
                  </a:lnTo>
                  <a:lnTo>
                    <a:pt x="716281" y="19062"/>
                  </a:lnTo>
                  <a:lnTo>
                    <a:pt x="728346" y="15568"/>
                  </a:lnTo>
                  <a:lnTo>
                    <a:pt x="740093" y="12708"/>
                  </a:lnTo>
                  <a:lnTo>
                    <a:pt x="752158" y="10167"/>
                  </a:lnTo>
                  <a:lnTo>
                    <a:pt x="764541" y="7625"/>
                  </a:lnTo>
                  <a:lnTo>
                    <a:pt x="776606" y="5719"/>
                  </a:lnTo>
                  <a:lnTo>
                    <a:pt x="788988" y="3813"/>
                  </a:lnTo>
                  <a:lnTo>
                    <a:pt x="801688" y="2542"/>
                  </a:lnTo>
                  <a:lnTo>
                    <a:pt x="814071" y="1271"/>
                  </a:lnTo>
                  <a:lnTo>
                    <a:pt x="826771" y="636"/>
                  </a:lnTo>
                  <a:lnTo>
                    <a:pt x="839471" y="0"/>
                  </a:lnTo>
                  <a:close/>
                </a:path>
              </a:pathLst>
            </a:custGeom>
            <a:solidFill>
              <a:schemeClr val="accent5">
                <a:lumMod val="20000"/>
                <a:lumOff val="80000"/>
              </a:schemeClr>
            </a:solidFill>
            <a:ln>
              <a:noFill/>
            </a:ln>
          </p:spPr>
          <p:txBody>
            <a:bodyPr anchor="ctr">
              <a:scene3d>
                <a:camera prst="orthographicFront"/>
                <a:lightRig rig="threePt" dir="t"/>
              </a:scene3d>
              <a:sp3d contourW="12700">
                <a:contourClr>
                  <a:srgbClr val="FFFFFF"/>
                </a:contourClr>
              </a:sp3d>
            </a:bodyPr>
            <a:lstStyle/>
            <a:p>
              <a:pPr algn="ctr" fontAlgn="auto">
                <a:spcBef>
                  <a:spcPts val="0"/>
                </a:spcBef>
                <a:spcAft>
                  <a:spcPts val="0"/>
                </a:spcAft>
                <a:defRPr/>
              </a:pPr>
              <a:endParaRPr lang="zh-CN" altLang="en-US" sz="1200">
                <a:solidFill>
                  <a:srgbClr val="FFFFFF"/>
                </a:solidFill>
                <a:latin typeface="+mn-lt"/>
                <a:ea typeface="+mn-ea"/>
              </a:endParaRPr>
            </a:p>
          </p:txBody>
        </p:sp>
        <p:sp>
          <p:nvSpPr>
            <p:cNvPr id="48" name="KSO_Shape"/>
            <p:cNvSpPr/>
            <p:nvPr/>
          </p:nvSpPr>
          <p:spPr bwMode="auto">
            <a:xfrm>
              <a:off x="2255704" y="1878077"/>
              <a:ext cx="423771" cy="536936"/>
            </a:xfrm>
            <a:custGeom>
              <a:avLst/>
              <a:gdLst>
                <a:gd name="T0" fmla="*/ 508479 w 1679575"/>
                <a:gd name="T1" fmla="*/ 933537 h 2125662"/>
                <a:gd name="T2" fmla="*/ 645344 w 1679575"/>
                <a:gd name="T3" fmla="*/ 1004349 h 2125662"/>
                <a:gd name="T4" fmla="*/ 637947 w 1679575"/>
                <a:gd name="T5" fmla="*/ 1045870 h 2125662"/>
                <a:gd name="T6" fmla="*/ 629410 w 1679575"/>
                <a:gd name="T7" fmla="*/ 1095637 h 2125662"/>
                <a:gd name="T8" fmla="*/ 645913 w 1679575"/>
                <a:gd name="T9" fmla="*/ 1148533 h 2125662"/>
                <a:gd name="T10" fmla="*/ 923628 w 1679575"/>
                <a:gd name="T11" fmla="*/ 1679766 h 2125662"/>
                <a:gd name="T12" fmla="*/ 886068 w 1679575"/>
                <a:gd name="T13" fmla="*/ 1137442 h 2125662"/>
                <a:gd name="T14" fmla="*/ 896597 w 1679575"/>
                <a:gd name="T15" fmla="*/ 1083408 h 2125662"/>
                <a:gd name="T16" fmla="*/ 885214 w 1679575"/>
                <a:gd name="T17" fmla="*/ 1039044 h 2125662"/>
                <a:gd name="T18" fmla="*/ 917083 w 1679575"/>
                <a:gd name="T19" fmla="*/ 999799 h 2125662"/>
                <a:gd name="T20" fmla="*/ 1048543 w 1679575"/>
                <a:gd name="T21" fmla="*/ 927280 h 2125662"/>
                <a:gd name="T22" fmla="*/ 1168905 w 1679575"/>
                <a:gd name="T23" fmla="*/ 933822 h 2125662"/>
                <a:gd name="T24" fmla="*/ 1257397 w 1679575"/>
                <a:gd name="T25" fmla="*/ 1021128 h 2125662"/>
                <a:gd name="T26" fmla="*/ 1333655 w 1679575"/>
                <a:gd name="T27" fmla="*/ 1118957 h 2125662"/>
                <a:gd name="T28" fmla="*/ 1397392 w 1679575"/>
                <a:gd name="T29" fmla="*/ 1227592 h 2125662"/>
                <a:gd name="T30" fmla="*/ 1446903 w 1679575"/>
                <a:gd name="T31" fmla="*/ 1349025 h 2125662"/>
                <a:gd name="T32" fmla="*/ 1482186 w 1679575"/>
                <a:gd name="T33" fmla="*/ 1483540 h 2125662"/>
                <a:gd name="T34" fmla="*/ 1501820 w 1679575"/>
                <a:gd name="T35" fmla="*/ 1632274 h 2125662"/>
                <a:gd name="T36" fmla="*/ 1439790 w 1679575"/>
                <a:gd name="T37" fmla="*/ 1742331 h 2125662"/>
                <a:gd name="T38" fmla="*/ 1242601 w 1679575"/>
                <a:gd name="T39" fmla="*/ 1826794 h 2125662"/>
                <a:gd name="T40" fmla="*/ 1035738 w 1679575"/>
                <a:gd name="T41" fmla="*/ 1881112 h 2125662"/>
                <a:gd name="T42" fmla="*/ 822331 w 1679575"/>
                <a:gd name="T43" fmla="*/ 1904432 h 2125662"/>
                <a:gd name="T44" fmla="*/ 596403 w 1679575"/>
                <a:gd name="T45" fmla="*/ 1894194 h 2125662"/>
                <a:gd name="T46" fmla="*/ 373036 w 1679575"/>
                <a:gd name="T47" fmla="*/ 1847838 h 2125662"/>
                <a:gd name="T48" fmla="*/ 159344 w 1679575"/>
                <a:gd name="T49" fmla="*/ 1766788 h 2125662"/>
                <a:gd name="T50" fmla="*/ 0 w 1679575"/>
                <a:gd name="T51" fmla="*/ 1676354 h 2125662"/>
                <a:gd name="T52" fmla="*/ 15365 w 1679575"/>
                <a:gd name="T53" fmla="*/ 1518519 h 2125662"/>
                <a:gd name="T54" fmla="*/ 47234 w 1679575"/>
                <a:gd name="T55" fmla="*/ 1376611 h 2125662"/>
                <a:gd name="T56" fmla="*/ 94468 w 1679575"/>
                <a:gd name="T57" fmla="*/ 1249206 h 2125662"/>
                <a:gd name="T58" fmla="*/ 155930 w 1679575"/>
                <a:gd name="T59" fmla="*/ 1135735 h 2125662"/>
                <a:gd name="T60" fmla="*/ 230765 w 1679575"/>
                <a:gd name="T61" fmla="*/ 1035348 h 2125662"/>
                <a:gd name="T62" fmla="*/ 317835 w 1679575"/>
                <a:gd name="T63" fmla="*/ 946334 h 2125662"/>
                <a:gd name="T64" fmla="*/ 427669 w 1679575"/>
                <a:gd name="T65" fmla="*/ 860449 h 2125662"/>
                <a:gd name="T66" fmla="*/ 831848 w 1679575"/>
                <a:gd name="T67" fmla="*/ 5125 h 2125662"/>
                <a:gd name="T68" fmla="*/ 927152 w 1679575"/>
                <a:gd name="T69" fmla="*/ 31035 h 2125662"/>
                <a:gd name="T70" fmla="*/ 1013353 w 1679575"/>
                <a:gd name="T71" fmla="*/ 76590 h 2125662"/>
                <a:gd name="T72" fmla="*/ 1087035 w 1679575"/>
                <a:gd name="T73" fmla="*/ 138945 h 2125662"/>
                <a:gd name="T74" fmla="*/ 1145356 w 1679575"/>
                <a:gd name="T75" fmla="*/ 215250 h 2125662"/>
                <a:gd name="T76" fmla="*/ 1186607 w 1679575"/>
                <a:gd name="T77" fmla="*/ 303514 h 2125662"/>
                <a:gd name="T78" fmla="*/ 1207944 w 1679575"/>
                <a:gd name="T79" fmla="*/ 401174 h 2125662"/>
                <a:gd name="T80" fmla="*/ 1205383 w 1679575"/>
                <a:gd name="T81" fmla="*/ 513924 h 2125662"/>
                <a:gd name="T82" fmla="*/ 1172382 w 1679575"/>
                <a:gd name="T83" fmla="*/ 626673 h 2125662"/>
                <a:gd name="T84" fmla="*/ 1112924 w 1679575"/>
                <a:gd name="T85" fmla="*/ 725187 h 2125662"/>
                <a:gd name="T86" fmla="*/ 1030706 w 1679575"/>
                <a:gd name="T87" fmla="*/ 804625 h 2125662"/>
                <a:gd name="T88" fmla="*/ 915204 w 1679575"/>
                <a:gd name="T89" fmla="*/ 867264 h 2125662"/>
                <a:gd name="T90" fmla="*/ 837253 w 1679575"/>
                <a:gd name="T91" fmla="*/ 887764 h 2125662"/>
                <a:gd name="T92" fmla="*/ 753044 w 1679575"/>
                <a:gd name="T93" fmla="*/ 893458 h 2125662"/>
                <a:gd name="T94" fmla="*/ 658879 w 1679575"/>
                <a:gd name="T95" fmla="*/ 881215 h 2125662"/>
                <a:gd name="T96" fmla="*/ 572394 w 1679575"/>
                <a:gd name="T97" fmla="*/ 850180 h 2125662"/>
                <a:gd name="T98" fmla="*/ 494728 w 1679575"/>
                <a:gd name="T99" fmla="*/ 802917 h 2125662"/>
                <a:gd name="T100" fmla="*/ 424459 w 1679575"/>
                <a:gd name="T101" fmla="*/ 736576 h 2125662"/>
                <a:gd name="T102" fmla="*/ 366992 w 1679575"/>
                <a:gd name="T103" fmla="*/ 651159 h 2125662"/>
                <a:gd name="T104" fmla="*/ 330578 w 1679575"/>
                <a:gd name="T105" fmla="*/ 553500 h 2125662"/>
                <a:gd name="T106" fmla="*/ 317206 w 1679575"/>
                <a:gd name="T107" fmla="*/ 446729 h 2125662"/>
                <a:gd name="T108" fmla="*/ 328586 w 1679575"/>
                <a:gd name="T109" fmla="*/ 345653 h 2125662"/>
                <a:gd name="T110" fmla="*/ 361587 w 1679575"/>
                <a:gd name="T111" fmla="*/ 253403 h 2125662"/>
                <a:gd name="T112" fmla="*/ 412795 w 1679575"/>
                <a:gd name="T113" fmla="*/ 171118 h 2125662"/>
                <a:gd name="T114" fmla="*/ 479934 w 1679575"/>
                <a:gd name="T115" fmla="*/ 101931 h 2125662"/>
                <a:gd name="T116" fmla="*/ 560729 w 1679575"/>
                <a:gd name="T117" fmla="*/ 48972 h 2125662"/>
                <a:gd name="T118" fmla="*/ 652620 w 1679575"/>
                <a:gd name="T119" fmla="*/ 13952 h 2125662"/>
                <a:gd name="T120" fmla="*/ 752191 w 1679575"/>
                <a:gd name="T121" fmla="*/ 0 h 21256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679575" h="2125662">
                  <a:moveTo>
                    <a:pt x="481421" y="957262"/>
                  </a:moveTo>
                  <a:lnTo>
                    <a:pt x="484914" y="961070"/>
                  </a:lnTo>
                  <a:lnTo>
                    <a:pt x="490948" y="968686"/>
                  </a:lnTo>
                  <a:lnTo>
                    <a:pt x="497299" y="975667"/>
                  </a:lnTo>
                  <a:lnTo>
                    <a:pt x="510319" y="990264"/>
                  </a:lnTo>
                  <a:lnTo>
                    <a:pt x="523657" y="1003909"/>
                  </a:lnTo>
                  <a:lnTo>
                    <a:pt x="537947" y="1017237"/>
                  </a:lnTo>
                  <a:lnTo>
                    <a:pt x="552237" y="1029613"/>
                  </a:lnTo>
                  <a:lnTo>
                    <a:pt x="567480" y="1041671"/>
                  </a:lnTo>
                  <a:lnTo>
                    <a:pt x="583040" y="1053095"/>
                  </a:lnTo>
                  <a:lnTo>
                    <a:pt x="598601" y="1063884"/>
                  </a:lnTo>
                  <a:lnTo>
                    <a:pt x="615114" y="1074039"/>
                  </a:lnTo>
                  <a:lnTo>
                    <a:pt x="631627" y="1083558"/>
                  </a:lnTo>
                  <a:lnTo>
                    <a:pt x="649093" y="1092126"/>
                  </a:lnTo>
                  <a:lnTo>
                    <a:pt x="666241" y="1100377"/>
                  </a:lnTo>
                  <a:lnTo>
                    <a:pt x="684025" y="1107993"/>
                  </a:lnTo>
                  <a:lnTo>
                    <a:pt x="701808" y="1114657"/>
                  </a:lnTo>
                  <a:lnTo>
                    <a:pt x="720226" y="1120686"/>
                  </a:lnTo>
                  <a:lnTo>
                    <a:pt x="738645" y="1125763"/>
                  </a:lnTo>
                  <a:lnTo>
                    <a:pt x="734517" y="1130840"/>
                  </a:lnTo>
                  <a:lnTo>
                    <a:pt x="730706" y="1135283"/>
                  </a:lnTo>
                  <a:lnTo>
                    <a:pt x="727213" y="1140043"/>
                  </a:lnTo>
                  <a:lnTo>
                    <a:pt x="723402" y="1145437"/>
                  </a:lnTo>
                  <a:lnTo>
                    <a:pt x="720544" y="1150515"/>
                  </a:lnTo>
                  <a:lnTo>
                    <a:pt x="717368" y="1155909"/>
                  </a:lnTo>
                  <a:lnTo>
                    <a:pt x="714510" y="1161304"/>
                  </a:lnTo>
                  <a:lnTo>
                    <a:pt x="711970" y="1167016"/>
                  </a:lnTo>
                  <a:lnTo>
                    <a:pt x="710064" y="1172410"/>
                  </a:lnTo>
                  <a:lnTo>
                    <a:pt x="708159" y="1178439"/>
                  </a:lnTo>
                  <a:lnTo>
                    <a:pt x="706254" y="1184151"/>
                  </a:lnTo>
                  <a:lnTo>
                    <a:pt x="704983" y="1190498"/>
                  </a:lnTo>
                  <a:lnTo>
                    <a:pt x="704031" y="1196210"/>
                  </a:lnTo>
                  <a:lnTo>
                    <a:pt x="702761" y="1202556"/>
                  </a:lnTo>
                  <a:lnTo>
                    <a:pt x="702443" y="1208903"/>
                  </a:lnTo>
                  <a:lnTo>
                    <a:pt x="702125" y="1215249"/>
                  </a:lnTo>
                  <a:lnTo>
                    <a:pt x="702443" y="1222548"/>
                  </a:lnTo>
                  <a:lnTo>
                    <a:pt x="703078" y="1229529"/>
                  </a:lnTo>
                  <a:lnTo>
                    <a:pt x="704348" y="1236510"/>
                  </a:lnTo>
                  <a:lnTo>
                    <a:pt x="705619" y="1243174"/>
                  </a:lnTo>
                  <a:lnTo>
                    <a:pt x="707206" y="1249838"/>
                  </a:lnTo>
                  <a:lnTo>
                    <a:pt x="709112" y="1256819"/>
                  </a:lnTo>
                  <a:lnTo>
                    <a:pt x="711652" y="1263166"/>
                  </a:lnTo>
                  <a:lnTo>
                    <a:pt x="714193" y="1269512"/>
                  </a:lnTo>
                  <a:lnTo>
                    <a:pt x="717686" y="1275542"/>
                  </a:lnTo>
                  <a:lnTo>
                    <a:pt x="720861" y="1281571"/>
                  </a:lnTo>
                  <a:lnTo>
                    <a:pt x="724355" y="1287283"/>
                  </a:lnTo>
                  <a:lnTo>
                    <a:pt x="728483" y="1292995"/>
                  </a:lnTo>
                  <a:lnTo>
                    <a:pt x="732611" y="1298389"/>
                  </a:lnTo>
                  <a:lnTo>
                    <a:pt x="737057" y="1303784"/>
                  </a:lnTo>
                  <a:lnTo>
                    <a:pt x="742138" y="1308861"/>
                  </a:lnTo>
                  <a:lnTo>
                    <a:pt x="746901" y="1313304"/>
                  </a:lnTo>
                  <a:lnTo>
                    <a:pt x="672275" y="1874339"/>
                  </a:lnTo>
                  <a:lnTo>
                    <a:pt x="854237" y="2050773"/>
                  </a:lnTo>
                  <a:lnTo>
                    <a:pt x="1030800" y="1874339"/>
                  </a:lnTo>
                  <a:lnTo>
                    <a:pt x="956173" y="1313304"/>
                  </a:lnTo>
                  <a:lnTo>
                    <a:pt x="961572" y="1308544"/>
                  </a:lnTo>
                  <a:lnTo>
                    <a:pt x="966018" y="1303466"/>
                  </a:lnTo>
                  <a:lnTo>
                    <a:pt x="970781" y="1298072"/>
                  </a:lnTo>
                  <a:lnTo>
                    <a:pt x="974910" y="1292995"/>
                  </a:lnTo>
                  <a:lnTo>
                    <a:pt x="978720" y="1286965"/>
                  </a:lnTo>
                  <a:lnTo>
                    <a:pt x="982531" y="1281571"/>
                  </a:lnTo>
                  <a:lnTo>
                    <a:pt x="986024" y="1275224"/>
                  </a:lnTo>
                  <a:lnTo>
                    <a:pt x="988882" y="1269195"/>
                  </a:lnTo>
                  <a:lnTo>
                    <a:pt x="991423" y="1262849"/>
                  </a:lnTo>
                  <a:lnTo>
                    <a:pt x="994281" y="1256502"/>
                  </a:lnTo>
                  <a:lnTo>
                    <a:pt x="996186" y="1249838"/>
                  </a:lnTo>
                  <a:lnTo>
                    <a:pt x="997774" y="1243174"/>
                  </a:lnTo>
                  <a:lnTo>
                    <a:pt x="999044" y="1236510"/>
                  </a:lnTo>
                  <a:lnTo>
                    <a:pt x="999997" y="1229212"/>
                  </a:lnTo>
                  <a:lnTo>
                    <a:pt x="1000632" y="1222548"/>
                  </a:lnTo>
                  <a:lnTo>
                    <a:pt x="1000632" y="1215249"/>
                  </a:lnTo>
                  <a:lnTo>
                    <a:pt x="1000632" y="1208903"/>
                  </a:lnTo>
                  <a:lnTo>
                    <a:pt x="1000314" y="1203191"/>
                  </a:lnTo>
                  <a:lnTo>
                    <a:pt x="999679" y="1197479"/>
                  </a:lnTo>
                  <a:lnTo>
                    <a:pt x="998727" y="1191767"/>
                  </a:lnTo>
                  <a:lnTo>
                    <a:pt x="997456" y="1186055"/>
                  </a:lnTo>
                  <a:lnTo>
                    <a:pt x="996186" y="1180661"/>
                  </a:lnTo>
                  <a:lnTo>
                    <a:pt x="994598" y="1175266"/>
                  </a:lnTo>
                  <a:lnTo>
                    <a:pt x="992375" y="1169872"/>
                  </a:lnTo>
                  <a:lnTo>
                    <a:pt x="990152" y="1164794"/>
                  </a:lnTo>
                  <a:lnTo>
                    <a:pt x="987929" y="1159400"/>
                  </a:lnTo>
                  <a:lnTo>
                    <a:pt x="985389" y="1154640"/>
                  </a:lnTo>
                  <a:lnTo>
                    <a:pt x="982849" y="1149563"/>
                  </a:lnTo>
                  <a:lnTo>
                    <a:pt x="979355" y="1144803"/>
                  </a:lnTo>
                  <a:lnTo>
                    <a:pt x="976497" y="1139725"/>
                  </a:lnTo>
                  <a:lnTo>
                    <a:pt x="973004" y="1135283"/>
                  </a:lnTo>
                  <a:lnTo>
                    <a:pt x="969829" y="1130840"/>
                  </a:lnTo>
                  <a:lnTo>
                    <a:pt x="987612" y="1126398"/>
                  </a:lnTo>
                  <a:lnTo>
                    <a:pt x="1005713" y="1121320"/>
                  </a:lnTo>
                  <a:lnTo>
                    <a:pt x="1023496" y="1115609"/>
                  </a:lnTo>
                  <a:lnTo>
                    <a:pt x="1041280" y="1109262"/>
                  </a:lnTo>
                  <a:lnTo>
                    <a:pt x="1058428" y="1101963"/>
                  </a:lnTo>
                  <a:lnTo>
                    <a:pt x="1075576" y="1094665"/>
                  </a:lnTo>
                  <a:lnTo>
                    <a:pt x="1092089" y="1086097"/>
                  </a:lnTo>
                  <a:lnTo>
                    <a:pt x="1108602" y="1076895"/>
                  </a:lnTo>
                  <a:lnTo>
                    <a:pt x="1124480" y="1067375"/>
                  </a:lnTo>
                  <a:lnTo>
                    <a:pt x="1140041" y="1056903"/>
                  </a:lnTo>
                  <a:lnTo>
                    <a:pt x="1155601" y="1046114"/>
                  </a:lnTo>
                  <a:lnTo>
                    <a:pt x="1170209" y="1034690"/>
                  </a:lnTo>
                  <a:lnTo>
                    <a:pt x="1184817" y="1022632"/>
                  </a:lnTo>
                  <a:lnTo>
                    <a:pt x="1198472" y="1009938"/>
                  </a:lnTo>
                  <a:lnTo>
                    <a:pt x="1211809" y="996928"/>
                  </a:lnTo>
                  <a:lnTo>
                    <a:pt x="1225147" y="983283"/>
                  </a:lnTo>
                  <a:lnTo>
                    <a:pt x="1228640" y="979792"/>
                  </a:lnTo>
                  <a:lnTo>
                    <a:pt x="1232451" y="982966"/>
                  </a:lnTo>
                  <a:lnTo>
                    <a:pt x="1257220" y="1002005"/>
                  </a:lnTo>
                  <a:lnTo>
                    <a:pt x="1281037" y="1021680"/>
                  </a:lnTo>
                  <a:lnTo>
                    <a:pt x="1304537" y="1041989"/>
                  </a:lnTo>
                  <a:lnTo>
                    <a:pt x="1316604" y="1052143"/>
                  </a:lnTo>
                  <a:lnTo>
                    <a:pt x="1327719" y="1062615"/>
                  </a:lnTo>
                  <a:lnTo>
                    <a:pt x="1338833" y="1073404"/>
                  </a:lnTo>
                  <a:lnTo>
                    <a:pt x="1349948" y="1084193"/>
                  </a:lnTo>
                  <a:lnTo>
                    <a:pt x="1361062" y="1094982"/>
                  </a:lnTo>
                  <a:lnTo>
                    <a:pt x="1371860" y="1105771"/>
                  </a:lnTo>
                  <a:lnTo>
                    <a:pt x="1382339" y="1116561"/>
                  </a:lnTo>
                  <a:lnTo>
                    <a:pt x="1392818" y="1127984"/>
                  </a:lnTo>
                  <a:lnTo>
                    <a:pt x="1403298" y="1139408"/>
                  </a:lnTo>
                  <a:lnTo>
                    <a:pt x="1413460" y="1150832"/>
                  </a:lnTo>
                  <a:lnTo>
                    <a:pt x="1423304" y="1162573"/>
                  </a:lnTo>
                  <a:lnTo>
                    <a:pt x="1433149" y="1174314"/>
                  </a:lnTo>
                  <a:lnTo>
                    <a:pt x="1442675" y="1186373"/>
                  </a:lnTo>
                  <a:lnTo>
                    <a:pt x="1452202" y="1198748"/>
                  </a:lnTo>
                  <a:lnTo>
                    <a:pt x="1461411" y="1210807"/>
                  </a:lnTo>
                  <a:lnTo>
                    <a:pt x="1470621" y="1223183"/>
                  </a:lnTo>
                  <a:lnTo>
                    <a:pt x="1479830" y="1235876"/>
                  </a:lnTo>
                  <a:lnTo>
                    <a:pt x="1488404" y="1248569"/>
                  </a:lnTo>
                  <a:lnTo>
                    <a:pt x="1496978" y="1261262"/>
                  </a:lnTo>
                  <a:lnTo>
                    <a:pt x="1505552" y="1274272"/>
                  </a:lnTo>
                  <a:lnTo>
                    <a:pt x="1513809" y="1287600"/>
                  </a:lnTo>
                  <a:lnTo>
                    <a:pt x="1521748" y="1300611"/>
                  </a:lnTo>
                  <a:lnTo>
                    <a:pt x="1529687" y="1314573"/>
                  </a:lnTo>
                  <a:lnTo>
                    <a:pt x="1537308" y="1328218"/>
                  </a:lnTo>
                  <a:lnTo>
                    <a:pt x="1544930" y="1341863"/>
                  </a:lnTo>
                  <a:lnTo>
                    <a:pt x="1552234" y="1355826"/>
                  </a:lnTo>
                  <a:lnTo>
                    <a:pt x="1559537" y="1369788"/>
                  </a:lnTo>
                  <a:lnTo>
                    <a:pt x="1566206" y="1384385"/>
                  </a:lnTo>
                  <a:lnTo>
                    <a:pt x="1573193" y="1398982"/>
                  </a:lnTo>
                  <a:lnTo>
                    <a:pt x="1579544" y="1413579"/>
                  </a:lnTo>
                  <a:lnTo>
                    <a:pt x="1586213" y="1428176"/>
                  </a:lnTo>
                  <a:lnTo>
                    <a:pt x="1592246" y="1443725"/>
                  </a:lnTo>
                  <a:lnTo>
                    <a:pt x="1598280" y="1458640"/>
                  </a:lnTo>
                  <a:lnTo>
                    <a:pt x="1603996" y="1473871"/>
                  </a:lnTo>
                  <a:lnTo>
                    <a:pt x="1609712" y="1489738"/>
                  </a:lnTo>
                  <a:lnTo>
                    <a:pt x="1614793" y="1505287"/>
                  </a:lnTo>
                  <a:lnTo>
                    <a:pt x="1620191" y="1521153"/>
                  </a:lnTo>
                  <a:lnTo>
                    <a:pt x="1624955" y="1537337"/>
                  </a:lnTo>
                  <a:lnTo>
                    <a:pt x="1630036" y="1553521"/>
                  </a:lnTo>
                  <a:lnTo>
                    <a:pt x="1634482" y="1570339"/>
                  </a:lnTo>
                  <a:lnTo>
                    <a:pt x="1638610" y="1586840"/>
                  </a:lnTo>
                  <a:lnTo>
                    <a:pt x="1643056" y="1603976"/>
                  </a:lnTo>
                  <a:lnTo>
                    <a:pt x="1646867" y="1620794"/>
                  </a:lnTo>
                  <a:lnTo>
                    <a:pt x="1650677" y="1637930"/>
                  </a:lnTo>
                  <a:lnTo>
                    <a:pt x="1654170" y="1655383"/>
                  </a:lnTo>
                  <a:lnTo>
                    <a:pt x="1657664" y="1673153"/>
                  </a:lnTo>
                  <a:lnTo>
                    <a:pt x="1660522" y="1690923"/>
                  </a:lnTo>
                  <a:lnTo>
                    <a:pt x="1663697" y="1709011"/>
                  </a:lnTo>
                  <a:lnTo>
                    <a:pt x="1666238" y="1727099"/>
                  </a:lnTo>
                  <a:lnTo>
                    <a:pt x="1668461" y="1745821"/>
                  </a:lnTo>
                  <a:lnTo>
                    <a:pt x="1670684" y="1764226"/>
                  </a:lnTo>
                  <a:lnTo>
                    <a:pt x="1672589" y="1783266"/>
                  </a:lnTo>
                  <a:lnTo>
                    <a:pt x="1674177" y="1802305"/>
                  </a:lnTo>
                  <a:lnTo>
                    <a:pt x="1676082" y="1821345"/>
                  </a:lnTo>
                  <a:lnTo>
                    <a:pt x="1677352" y="1841019"/>
                  </a:lnTo>
                  <a:lnTo>
                    <a:pt x="1678305" y="1860694"/>
                  </a:lnTo>
                  <a:lnTo>
                    <a:pt x="1679258" y="1880368"/>
                  </a:lnTo>
                  <a:lnTo>
                    <a:pt x="1679575" y="1900677"/>
                  </a:lnTo>
                  <a:lnTo>
                    <a:pt x="1679575" y="1903850"/>
                  </a:lnTo>
                  <a:lnTo>
                    <a:pt x="1677035" y="1905437"/>
                  </a:lnTo>
                  <a:lnTo>
                    <a:pt x="1653853" y="1918765"/>
                  </a:lnTo>
                  <a:lnTo>
                    <a:pt x="1630353" y="1931775"/>
                  </a:lnTo>
                  <a:lnTo>
                    <a:pt x="1606854" y="1944151"/>
                  </a:lnTo>
                  <a:lnTo>
                    <a:pt x="1583037" y="1956209"/>
                  </a:lnTo>
                  <a:lnTo>
                    <a:pt x="1558902" y="1967950"/>
                  </a:lnTo>
                  <a:lnTo>
                    <a:pt x="1534768" y="1979374"/>
                  </a:lnTo>
                  <a:lnTo>
                    <a:pt x="1510316" y="1990163"/>
                  </a:lnTo>
                  <a:lnTo>
                    <a:pt x="1485864" y="2000635"/>
                  </a:lnTo>
                  <a:lnTo>
                    <a:pt x="1461411" y="2010790"/>
                  </a:lnTo>
                  <a:lnTo>
                    <a:pt x="1436642" y="2020627"/>
                  </a:lnTo>
                  <a:lnTo>
                    <a:pt x="1411872" y="2029512"/>
                  </a:lnTo>
                  <a:lnTo>
                    <a:pt x="1386785" y="2038397"/>
                  </a:lnTo>
                  <a:lnTo>
                    <a:pt x="1361380" y="2046965"/>
                  </a:lnTo>
                  <a:lnTo>
                    <a:pt x="1335975" y="2054581"/>
                  </a:lnTo>
                  <a:lnTo>
                    <a:pt x="1310570" y="2062514"/>
                  </a:lnTo>
                  <a:lnTo>
                    <a:pt x="1285166" y="2069495"/>
                  </a:lnTo>
                  <a:lnTo>
                    <a:pt x="1259443" y="2076159"/>
                  </a:lnTo>
                  <a:lnTo>
                    <a:pt x="1233403" y="2082506"/>
                  </a:lnTo>
                  <a:lnTo>
                    <a:pt x="1207681" y="2088535"/>
                  </a:lnTo>
                  <a:lnTo>
                    <a:pt x="1181959" y="2093929"/>
                  </a:lnTo>
                  <a:lnTo>
                    <a:pt x="1155919" y="2099007"/>
                  </a:lnTo>
                  <a:lnTo>
                    <a:pt x="1129561" y="2103767"/>
                  </a:lnTo>
                  <a:lnTo>
                    <a:pt x="1103204" y="2107892"/>
                  </a:lnTo>
                  <a:lnTo>
                    <a:pt x="1077164" y="2111382"/>
                  </a:lnTo>
                  <a:lnTo>
                    <a:pt x="1050806" y="2114873"/>
                  </a:lnTo>
                  <a:lnTo>
                    <a:pt x="1024131" y="2117729"/>
                  </a:lnTo>
                  <a:lnTo>
                    <a:pt x="997774" y="2119950"/>
                  </a:lnTo>
                  <a:lnTo>
                    <a:pt x="971099" y="2121854"/>
                  </a:lnTo>
                  <a:lnTo>
                    <a:pt x="944424" y="2123441"/>
                  </a:lnTo>
                  <a:lnTo>
                    <a:pt x="917749" y="2125028"/>
                  </a:lnTo>
                  <a:lnTo>
                    <a:pt x="891074" y="2125662"/>
                  </a:lnTo>
                  <a:lnTo>
                    <a:pt x="864399" y="2125662"/>
                  </a:lnTo>
                  <a:lnTo>
                    <a:pt x="835818" y="2125662"/>
                  </a:lnTo>
                  <a:lnTo>
                    <a:pt x="807238" y="2124710"/>
                  </a:lnTo>
                  <a:lnTo>
                    <a:pt x="778657" y="2123124"/>
                  </a:lnTo>
                  <a:lnTo>
                    <a:pt x="750395" y="2121537"/>
                  </a:lnTo>
                  <a:lnTo>
                    <a:pt x="722132" y="2119316"/>
                  </a:lnTo>
                  <a:lnTo>
                    <a:pt x="693869" y="2116777"/>
                  </a:lnTo>
                  <a:lnTo>
                    <a:pt x="665606" y="2113604"/>
                  </a:lnTo>
                  <a:lnTo>
                    <a:pt x="637661" y="2109478"/>
                  </a:lnTo>
                  <a:lnTo>
                    <a:pt x="609398" y="2105353"/>
                  </a:lnTo>
                  <a:lnTo>
                    <a:pt x="581453" y="2100593"/>
                  </a:lnTo>
                  <a:lnTo>
                    <a:pt x="553825" y="2095199"/>
                  </a:lnTo>
                  <a:lnTo>
                    <a:pt x="525880" y="2089487"/>
                  </a:lnTo>
                  <a:lnTo>
                    <a:pt x="498252" y="2083458"/>
                  </a:lnTo>
                  <a:lnTo>
                    <a:pt x="470624" y="2076476"/>
                  </a:lnTo>
                  <a:lnTo>
                    <a:pt x="443314" y="2069495"/>
                  </a:lnTo>
                  <a:lnTo>
                    <a:pt x="416321" y="2061879"/>
                  </a:lnTo>
                  <a:lnTo>
                    <a:pt x="389011" y="2053629"/>
                  </a:lnTo>
                  <a:lnTo>
                    <a:pt x="362019" y="2045378"/>
                  </a:lnTo>
                  <a:lnTo>
                    <a:pt x="335343" y="2036176"/>
                  </a:lnTo>
                  <a:lnTo>
                    <a:pt x="308668" y="2026656"/>
                  </a:lnTo>
                  <a:lnTo>
                    <a:pt x="282311" y="2016502"/>
                  </a:lnTo>
                  <a:lnTo>
                    <a:pt x="255953" y="2006030"/>
                  </a:lnTo>
                  <a:lnTo>
                    <a:pt x="229913" y="1994923"/>
                  </a:lnTo>
                  <a:lnTo>
                    <a:pt x="203556" y="1983499"/>
                  </a:lnTo>
                  <a:lnTo>
                    <a:pt x="177833" y="1971441"/>
                  </a:lnTo>
                  <a:lnTo>
                    <a:pt x="152429" y="1959065"/>
                  </a:lnTo>
                  <a:lnTo>
                    <a:pt x="127024" y="1946372"/>
                  </a:lnTo>
                  <a:lnTo>
                    <a:pt x="101619" y="1933044"/>
                  </a:lnTo>
                  <a:lnTo>
                    <a:pt x="76532" y="1919399"/>
                  </a:lnTo>
                  <a:lnTo>
                    <a:pt x="51762" y="1905437"/>
                  </a:lnTo>
                  <a:lnTo>
                    <a:pt x="27310" y="1890523"/>
                  </a:lnTo>
                  <a:lnTo>
                    <a:pt x="2858" y="1875291"/>
                  </a:lnTo>
                  <a:lnTo>
                    <a:pt x="0" y="1888301"/>
                  </a:lnTo>
                  <a:lnTo>
                    <a:pt x="0" y="1870531"/>
                  </a:lnTo>
                  <a:lnTo>
                    <a:pt x="952" y="1850222"/>
                  </a:lnTo>
                  <a:lnTo>
                    <a:pt x="2223" y="1829913"/>
                  </a:lnTo>
                  <a:lnTo>
                    <a:pt x="3493" y="1809604"/>
                  </a:lnTo>
                  <a:lnTo>
                    <a:pt x="5398" y="1790247"/>
                  </a:lnTo>
                  <a:lnTo>
                    <a:pt x="6986" y="1770573"/>
                  </a:lnTo>
                  <a:lnTo>
                    <a:pt x="9209" y="1750898"/>
                  </a:lnTo>
                  <a:lnTo>
                    <a:pt x="11749" y="1732176"/>
                  </a:lnTo>
                  <a:lnTo>
                    <a:pt x="14290" y="1713136"/>
                  </a:lnTo>
                  <a:lnTo>
                    <a:pt x="17148" y="1694414"/>
                  </a:lnTo>
                  <a:lnTo>
                    <a:pt x="20006" y="1676009"/>
                  </a:lnTo>
                  <a:lnTo>
                    <a:pt x="23499" y="1657604"/>
                  </a:lnTo>
                  <a:lnTo>
                    <a:pt x="26992" y="1639834"/>
                  </a:lnTo>
                  <a:lnTo>
                    <a:pt x="30486" y="1621746"/>
                  </a:lnTo>
                  <a:lnTo>
                    <a:pt x="34931" y="1604293"/>
                  </a:lnTo>
                  <a:lnTo>
                    <a:pt x="38742" y="1586840"/>
                  </a:lnTo>
                  <a:lnTo>
                    <a:pt x="43188" y="1569704"/>
                  </a:lnTo>
                  <a:lnTo>
                    <a:pt x="47951" y="1552569"/>
                  </a:lnTo>
                  <a:lnTo>
                    <a:pt x="52715" y="1536068"/>
                  </a:lnTo>
                  <a:lnTo>
                    <a:pt x="57796" y="1519249"/>
                  </a:lnTo>
                  <a:lnTo>
                    <a:pt x="62877" y="1503066"/>
                  </a:lnTo>
                  <a:lnTo>
                    <a:pt x="68593" y="1486564"/>
                  </a:lnTo>
                  <a:lnTo>
                    <a:pt x="73991" y="1470698"/>
                  </a:lnTo>
                  <a:lnTo>
                    <a:pt x="80025" y="1455149"/>
                  </a:lnTo>
                  <a:lnTo>
                    <a:pt x="86059" y="1439283"/>
                  </a:lnTo>
                  <a:lnTo>
                    <a:pt x="92410" y="1424051"/>
                  </a:lnTo>
                  <a:lnTo>
                    <a:pt x="98761" y="1409137"/>
                  </a:lnTo>
                  <a:lnTo>
                    <a:pt x="105430" y="1393905"/>
                  </a:lnTo>
                  <a:lnTo>
                    <a:pt x="112098" y="1378990"/>
                  </a:lnTo>
                  <a:lnTo>
                    <a:pt x="119402" y="1364393"/>
                  </a:lnTo>
                  <a:lnTo>
                    <a:pt x="126706" y="1350114"/>
                  </a:lnTo>
                  <a:lnTo>
                    <a:pt x="134010" y="1335834"/>
                  </a:lnTo>
                  <a:lnTo>
                    <a:pt x="141632" y="1321871"/>
                  </a:lnTo>
                  <a:lnTo>
                    <a:pt x="149571" y="1307909"/>
                  </a:lnTo>
                  <a:lnTo>
                    <a:pt x="157510" y="1294264"/>
                  </a:lnTo>
                  <a:lnTo>
                    <a:pt x="165766" y="1280936"/>
                  </a:lnTo>
                  <a:lnTo>
                    <a:pt x="174023" y="1267291"/>
                  </a:lnTo>
                  <a:lnTo>
                    <a:pt x="182597" y="1253963"/>
                  </a:lnTo>
                  <a:lnTo>
                    <a:pt x="191171" y="1241270"/>
                  </a:lnTo>
                  <a:lnTo>
                    <a:pt x="200380" y="1228260"/>
                  </a:lnTo>
                  <a:lnTo>
                    <a:pt x="209589" y="1215884"/>
                  </a:lnTo>
                  <a:lnTo>
                    <a:pt x="218799" y="1203191"/>
                  </a:lnTo>
                  <a:lnTo>
                    <a:pt x="228008" y="1191133"/>
                  </a:lnTo>
                  <a:lnTo>
                    <a:pt x="237852" y="1178757"/>
                  </a:lnTo>
                  <a:lnTo>
                    <a:pt x="247697" y="1167016"/>
                  </a:lnTo>
                  <a:lnTo>
                    <a:pt x="257541" y="1155275"/>
                  </a:lnTo>
                  <a:lnTo>
                    <a:pt x="267703" y="1143533"/>
                  </a:lnTo>
                  <a:lnTo>
                    <a:pt x="278182" y="1132110"/>
                  </a:lnTo>
                  <a:lnTo>
                    <a:pt x="288662" y="1120686"/>
                  </a:lnTo>
                  <a:lnTo>
                    <a:pt x="298824" y="1109579"/>
                  </a:lnTo>
                  <a:lnTo>
                    <a:pt x="309938" y="1098473"/>
                  </a:lnTo>
                  <a:lnTo>
                    <a:pt x="320735" y="1087684"/>
                  </a:lnTo>
                  <a:lnTo>
                    <a:pt x="331850" y="1076895"/>
                  </a:lnTo>
                  <a:lnTo>
                    <a:pt x="343282" y="1066423"/>
                  </a:lnTo>
                  <a:lnTo>
                    <a:pt x="354715" y="1055951"/>
                  </a:lnTo>
                  <a:lnTo>
                    <a:pt x="366147" y="1045797"/>
                  </a:lnTo>
                  <a:lnTo>
                    <a:pt x="377897" y="1035642"/>
                  </a:lnTo>
                  <a:lnTo>
                    <a:pt x="389964" y="1025805"/>
                  </a:lnTo>
                  <a:lnTo>
                    <a:pt x="401714" y="1015968"/>
                  </a:lnTo>
                  <a:lnTo>
                    <a:pt x="414099" y="1006448"/>
                  </a:lnTo>
                  <a:lnTo>
                    <a:pt x="426801" y="996928"/>
                  </a:lnTo>
                  <a:lnTo>
                    <a:pt x="439186" y="987408"/>
                  </a:lnTo>
                  <a:lnTo>
                    <a:pt x="451571" y="977888"/>
                  </a:lnTo>
                  <a:lnTo>
                    <a:pt x="477293" y="960118"/>
                  </a:lnTo>
                  <a:lnTo>
                    <a:pt x="481421" y="957262"/>
                  </a:lnTo>
                  <a:close/>
                  <a:moveTo>
                    <a:pt x="839471" y="0"/>
                  </a:moveTo>
                  <a:lnTo>
                    <a:pt x="852171" y="0"/>
                  </a:lnTo>
                  <a:lnTo>
                    <a:pt x="865506" y="0"/>
                  </a:lnTo>
                  <a:lnTo>
                    <a:pt x="878206" y="636"/>
                  </a:lnTo>
                  <a:lnTo>
                    <a:pt x="890906" y="1271"/>
                  </a:lnTo>
                  <a:lnTo>
                    <a:pt x="903288" y="2542"/>
                  </a:lnTo>
                  <a:lnTo>
                    <a:pt x="915988" y="3813"/>
                  </a:lnTo>
                  <a:lnTo>
                    <a:pt x="928371" y="5719"/>
                  </a:lnTo>
                  <a:lnTo>
                    <a:pt x="940436" y="7943"/>
                  </a:lnTo>
                  <a:lnTo>
                    <a:pt x="952818" y="10167"/>
                  </a:lnTo>
                  <a:lnTo>
                    <a:pt x="964883" y="12708"/>
                  </a:lnTo>
                  <a:lnTo>
                    <a:pt x="976631" y="15568"/>
                  </a:lnTo>
                  <a:lnTo>
                    <a:pt x="988696" y="19062"/>
                  </a:lnTo>
                  <a:lnTo>
                    <a:pt x="1000443" y="22239"/>
                  </a:lnTo>
                  <a:lnTo>
                    <a:pt x="1011873" y="26052"/>
                  </a:lnTo>
                  <a:lnTo>
                    <a:pt x="1023621" y="30182"/>
                  </a:lnTo>
                  <a:lnTo>
                    <a:pt x="1034733" y="34630"/>
                  </a:lnTo>
                  <a:lnTo>
                    <a:pt x="1046163" y="39395"/>
                  </a:lnTo>
                  <a:lnTo>
                    <a:pt x="1057276" y="44161"/>
                  </a:lnTo>
                  <a:lnTo>
                    <a:pt x="1068388" y="48926"/>
                  </a:lnTo>
                  <a:lnTo>
                    <a:pt x="1079183" y="54645"/>
                  </a:lnTo>
                  <a:lnTo>
                    <a:pt x="1089661" y="60046"/>
                  </a:lnTo>
                  <a:lnTo>
                    <a:pt x="1100456" y="66082"/>
                  </a:lnTo>
                  <a:lnTo>
                    <a:pt x="1110616" y="72119"/>
                  </a:lnTo>
                  <a:lnTo>
                    <a:pt x="1120776" y="78790"/>
                  </a:lnTo>
                  <a:lnTo>
                    <a:pt x="1130936" y="85462"/>
                  </a:lnTo>
                  <a:lnTo>
                    <a:pt x="1140461" y="92134"/>
                  </a:lnTo>
                  <a:lnTo>
                    <a:pt x="1150303" y="99123"/>
                  </a:lnTo>
                  <a:lnTo>
                    <a:pt x="1159828" y="106430"/>
                  </a:lnTo>
                  <a:lnTo>
                    <a:pt x="1169353" y="114055"/>
                  </a:lnTo>
                  <a:lnTo>
                    <a:pt x="1178561" y="121680"/>
                  </a:lnTo>
                  <a:lnTo>
                    <a:pt x="1187133" y="129623"/>
                  </a:lnTo>
                  <a:lnTo>
                    <a:pt x="1196023" y="137883"/>
                  </a:lnTo>
                  <a:lnTo>
                    <a:pt x="1204596" y="146143"/>
                  </a:lnTo>
                  <a:lnTo>
                    <a:pt x="1213168" y="155039"/>
                  </a:lnTo>
                  <a:lnTo>
                    <a:pt x="1221106" y="163299"/>
                  </a:lnTo>
                  <a:lnTo>
                    <a:pt x="1229043" y="172513"/>
                  </a:lnTo>
                  <a:lnTo>
                    <a:pt x="1236981" y="181726"/>
                  </a:lnTo>
                  <a:lnTo>
                    <a:pt x="1244283" y="190939"/>
                  </a:lnTo>
                  <a:lnTo>
                    <a:pt x="1251586" y="200153"/>
                  </a:lnTo>
                  <a:lnTo>
                    <a:pt x="1258888" y="210001"/>
                  </a:lnTo>
                  <a:lnTo>
                    <a:pt x="1265556" y="219850"/>
                  </a:lnTo>
                  <a:lnTo>
                    <a:pt x="1272223" y="230017"/>
                  </a:lnTo>
                  <a:lnTo>
                    <a:pt x="1278256" y="240183"/>
                  </a:lnTo>
                  <a:lnTo>
                    <a:pt x="1284606" y="250667"/>
                  </a:lnTo>
                  <a:lnTo>
                    <a:pt x="1290321" y="261151"/>
                  </a:lnTo>
                  <a:lnTo>
                    <a:pt x="1296353" y="271953"/>
                  </a:lnTo>
                  <a:lnTo>
                    <a:pt x="1301433" y="282755"/>
                  </a:lnTo>
                  <a:lnTo>
                    <a:pt x="1306831" y="293239"/>
                  </a:lnTo>
                  <a:lnTo>
                    <a:pt x="1311593" y="304359"/>
                  </a:lnTo>
                  <a:lnTo>
                    <a:pt x="1316356" y="315796"/>
                  </a:lnTo>
                  <a:lnTo>
                    <a:pt x="1320483" y="327234"/>
                  </a:lnTo>
                  <a:lnTo>
                    <a:pt x="1324293" y="338671"/>
                  </a:lnTo>
                  <a:lnTo>
                    <a:pt x="1328421" y="350426"/>
                  </a:lnTo>
                  <a:lnTo>
                    <a:pt x="1331913" y="362181"/>
                  </a:lnTo>
                  <a:lnTo>
                    <a:pt x="1335088" y="373936"/>
                  </a:lnTo>
                  <a:lnTo>
                    <a:pt x="1337946" y="386009"/>
                  </a:lnTo>
                  <a:lnTo>
                    <a:pt x="1340803" y="398081"/>
                  </a:lnTo>
                  <a:lnTo>
                    <a:pt x="1343026" y="410472"/>
                  </a:lnTo>
                  <a:lnTo>
                    <a:pt x="1344931" y="422862"/>
                  </a:lnTo>
                  <a:lnTo>
                    <a:pt x="1346518" y="435252"/>
                  </a:lnTo>
                  <a:lnTo>
                    <a:pt x="1348106" y="447643"/>
                  </a:lnTo>
                  <a:lnTo>
                    <a:pt x="1349058" y="460033"/>
                  </a:lnTo>
                  <a:lnTo>
                    <a:pt x="1350011" y="472741"/>
                  </a:lnTo>
                  <a:lnTo>
                    <a:pt x="1350646" y="485449"/>
                  </a:lnTo>
                  <a:lnTo>
                    <a:pt x="1350963" y="498475"/>
                  </a:lnTo>
                  <a:lnTo>
                    <a:pt x="1350646" y="513407"/>
                  </a:lnTo>
                  <a:lnTo>
                    <a:pt x="1349693" y="528975"/>
                  </a:lnTo>
                  <a:lnTo>
                    <a:pt x="1348423" y="543907"/>
                  </a:lnTo>
                  <a:lnTo>
                    <a:pt x="1347153" y="558521"/>
                  </a:lnTo>
                  <a:lnTo>
                    <a:pt x="1345248" y="573453"/>
                  </a:lnTo>
                  <a:lnTo>
                    <a:pt x="1342708" y="588067"/>
                  </a:lnTo>
                  <a:lnTo>
                    <a:pt x="1339851" y="602682"/>
                  </a:lnTo>
                  <a:lnTo>
                    <a:pt x="1336358" y="616660"/>
                  </a:lnTo>
                  <a:lnTo>
                    <a:pt x="1332866" y="631275"/>
                  </a:lnTo>
                  <a:lnTo>
                    <a:pt x="1328738" y="645254"/>
                  </a:lnTo>
                  <a:lnTo>
                    <a:pt x="1324293" y="658915"/>
                  </a:lnTo>
                  <a:lnTo>
                    <a:pt x="1319531" y="672576"/>
                  </a:lnTo>
                  <a:lnTo>
                    <a:pt x="1314133" y="685920"/>
                  </a:lnTo>
                  <a:lnTo>
                    <a:pt x="1308418" y="699263"/>
                  </a:lnTo>
                  <a:lnTo>
                    <a:pt x="1302386" y="712607"/>
                  </a:lnTo>
                  <a:lnTo>
                    <a:pt x="1296353" y="725315"/>
                  </a:lnTo>
                  <a:lnTo>
                    <a:pt x="1289368" y="738023"/>
                  </a:lnTo>
                  <a:lnTo>
                    <a:pt x="1282383" y="750413"/>
                  </a:lnTo>
                  <a:lnTo>
                    <a:pt x="1275081" y="762486"/>
                  </a:lnTo>
                  <a:lnTo>
                    <a:pt x="1267143" y="774559"/>
                  </a:lnTo>
                  <a:lnTo>
                    <a:pt x="1259206" y="786313"/>
                  </a:lnTo>
                  <a:lnTo>
                    <a:pt x="1250633" y="797751"/>
                  </a:lnTo>
                  <a:lnTo>
                    <a:pt x="1242061" y="809188"/>
                  </a:lnTo>
                  <a:lnTo>
                    <a:pt x="1232853" y="819990"/>
                  </a:lnTo>
                  <a:lnTo>
                    <a:pt x="1223963" y="830792"/>
                  </a:lnTo>
                  <a:lnTo>
                    <a:pt x="1214121" y="841276"/>
                  </a:lnTo>
                  <a:lnTo>
                    <a:pt x="1204278" y="851442"/>
                  </a:lnTo>
                  <a:lnTo>
                    <a:pt x="1193801" y="860974"/>
                  </a:lnTo>
                  <a:lnTo>
                    <a:pt x="1183323" y="870822"/>
                  </a:lnTo>
                  <a:lnTo>
                    <a:pt x="1172528" y="880036"/>
                  </a:lnTo>
                  <a:lnTo>
                    <a:pt x="1161733" y="889249"/>
                  </a:lnTo>
                  <a:lnTo>
                    <a:pt x="1150303" y="897827"/>
                  </a:lnTo>
                  <a:lnTo>
                    <a:pt x="1134746" y="909264"/>
                  </a:lnTo>
                  <a:lnTo>
                    <a:pt x="1118236" y="920066"/>
                  </a:lnTo>
                  <a:lnTo>
                    <a:pt x="1101408" y="929915"/>
                  </a:lnTo>
                  <a:lnTo>
                    <a:pt x="1084581" y="939446"/>
                  </a:lnTo>
                  <a:lnTo>
                    <a:pt x="1066801" y="948342"/>
                  </a:lnTo>
                  <a:lnTo>
                    <a:pt x="1048703" y="956602"/>
                  </a:lnTo>
                  <a:lnTo>
                    <a:pt x="1040131" y="960414"/>
                  </a:lnTo>
                  <a:lnTo>
                    <a:pt x="1030606" y="963909"/>
                  </a:lnTo>
                  <a:lnTo>
                    <a:pt x="1021398" y="967722"/>
                  </a:lnTo>
                  <a:lnTo>
                    <a:pt x="1011873" y="970899"/>
                  </a:lnTo>
                  <a:lnTo>
                    <a:pt x="1002348" y="973758"/>
                  </a:lnTo>
                  <a:lnTo>
                    <a:pt x="993141" y="976617"/>
                  </a:lnTo>
                  <a:lnTo>
                    <a:pt x="983616" y="979794"/>
                  </a:lnTo>
                  <a:lnTo>
                    <a:pt x="973773" y="982018"/>
                  </a:lnTo>
                  <a:lnTo>
                    <a:pt x="963931" y="984560"/>
                  </a:lnTo>
                  <a:lnTo>
                    <a:pt x="954088" y="986466"/>
                  </a:lnTo>
                  <a:lnTo>
                    <a:pt x="944246" y="988372"/>
                  </a:lnTo>
                  <a:lnTo>
                    <a:pt x="934403" y="990596"/>
                  </a:lnTo>
                  <a:lnTo>
                    <a:pt x="924561" y="991867"/>
                  </a:lnTo>
                  <a:lnTo>
                    <a:pt x="914401" y="993455"/>
                  </a:lnTo>
                  <a:lnTo>
                    <a:pt x="904241" y="994409"/>
                  </a:lnTo>
                  <a:lnTo>
                    <a:pt x="893763" y="995362"/>
                  </a:lnTo>
                  <a:lnTo>
                    <a:pt x="883603" y="995997"/>
                  </a:lnTo>
                  <a:lnTo>
                    <a:pt x="873126" y="996632"/>
                  </a:lnTo>
                  <a:lnTo>
                    <a:pt x="862648" y="996950"/>
                  </a:lnTo>
                  <a:lnTo>
                    <a:pt x="852171" y="996950"/>
                  </a:lnTo>
                  <a:lnTo>
                    <a:pt x="840423" y="996950"/>
                  </a:lnTo>
                  <a:lnTo>
                    <a:pt x="828358" y="996315"/>
                  </a:lnTo>
                  <a:lnTo>
                    <a:pt x="816293" y="995679"/>
                  </a:lnTo>
                  <a:lnTo>
                    <a:pt x="804546" y="994726"/>
                  </a:lnTo>
                  <a:lnTo>
                    <a:pt x="792798" y="993455"/>
                  </a:lnTo>
                  <a:lnTo>
                    <a:pt x="781368" y="992185"/>
                  </a:lnTo>
                  <a:lnTo>
                    <a:pt x="769621" y="990278"/>
                  </a:lnTo>
                  <a:lnTo>
                    <a:pt x="758191" y="988054"/>
                  </a:lnTo>
                  <a:lnTo>
                    <a:pt x="746761" y="985831"/>
                  </a:lnTo>
                  <a:lnTo>
                    <a:pt x="735331" y="983289"/>
                  </a:lnTo>
                  <a:lnTo>
                    <a:pt x="724218" y="980430"/>
                  </a:lnTo>
                  <a:lnTo>
                    <a:pt x="713106" y="977253"/>
                  </a:lnTo>
                  <a:lnTo>
                    <a:pt x="702311" y="973758"/>
                  </a:lnTo>
                  <a:lnTo>
                    <a:pt x="691198" y="970263"/>
                  </a:lnTo>
                  <a:lnTo>
                    <a:pt x="680721" y="966768"/>
                  </a:lnTo>
                  <a:lnTo>
                    <a:pt x="670243" y="962321"/>
                  </a:lnTo>
                  <a:lnTo>
                    <a:pt x="659448" y="958190"/>
                  </a:lnTo>
                  <a:lnTo>
                    <a:pt x="648971" y="953425"/>
                  </a:lnTo>
                  <a:lnTo>
                    <a:pt x="638811" y="948659"/>
                  </a:lnTo>
                  <a:lnTo>
                    <a:pt x="628651" y="943894"/>
                  </a:lnTo>
                  <a:lnTo>
                    <a:pt x="618491" y="938493"/>
                  </a:lnTo>
                  <a:lnTo>
                    <a:pt x="608648" y="933410"/>
                  </a:lnTo>
                  <a:lnTo>
                    <a:pt x="599123" y="927373"/>
                  </a:lnTo>
                  <a:lnTo>
                    <a:pt x="589281" y="921655"/>
                  </a:lnTo>
                  <a:lnTo>
                    <a:pt x="579756" y="915618"/>
                  </a:lnTo>
                  <a:lnTo>
                    <a:pt x="570548" y="909264"/>
                  </a:lnTo>
                  <a:lnTo>
                    <a:pt x="561023" y="902910"/>
                  </a:lnTo>
                  <a:lnTo>
                    <a:pt x="552133" y="895921"/>
                  </a:lnTo>
                  <a:lnTo>
                    <a:pt x="543561" y="889249"/>
                  </a:lnTo>
                  <a:lnTo>
                    <a:pt x="534671" y="881942"/>
                  </a:lnTo>
                  <a:lnTo>
                    <a:pt x="526098" y="874952"/>
                  </a:lnTo>
                  <a:lnTo>
                    <a:pt x="517526" y="867328"/>
                  </a:lnTo>
                  <a:lnTo>
                    <a:pt x="508318" y="858750"/>
                  </a:lnTo>
                  <a:lnTo>
                    <a:pt x="499428" y="849854"/>
                  </a:lnTo>
                  <a:lnTo>
                    <a:pt x="490538" y="840958"/>
                  </a:lnTo>
                  <a:lnTo>
                    <a:pt x="481648" y="831427"/>
                  </a:lnTo>
                  <a:lnTo>
                    <a:pt x="473711" y="821896"/>
                  </a:lnTo>
                  <a:lnTo>
                    <a:pt x="465456" y="812047"/>
                  </a:lnTo>
                  <a:lnTo>
                    <a:pt x="457518" y="801881"/>
                  </a:lnTo>
                  <a:lnTo>
                    <a:pt x="449898" y="791714"/>
                  </a:lnTo>
                  <a:lnTo>
                    <a:pt x="442596" y="781548"/>
                  </a:lnTo>
                  <a:lnTo>
                    <a:pt x="435293" y="770746"/>
                  </a:lnTo>
                  <a:lnTo>
                    <a:pt x="428626" y="759944"/>
                  </a:lnTo>
                  <a:lnTo>
                    <a:pt x="421958" y="749142"/>
                  </a:lnTo>
                  <a:lnTo>
                    <a:pt x="415608" y="738023"/>
                  </a:lnTo>
                  <a:lnTo>
                    <a:pt x="409576" y="726585"/>
                  </a:lnTo>
                  <a:lnTo>
                    <a:pt x="403861" y="715148"/>
                  </a:lnTo>
                  <a:lnTo>
                    <a:pt x="398463" y="703393"/>
                  </a:lnTo>
                  <a:lnTo>
                    <a:pt x="393383" y="691638"/>
                  </a:lnTo>
                  <a:lnTo>
                    <a:pt x="388303" y="679566"/>
                  </a:lnTo>
                  <a:lnTo>
                    <a:pt x="383858" y="667493"/>
                  </a:lnTo>
                  <a:lnTo>
                    <a:pt x="379731" y="655420"/>
                  </a:lnTo>
                  <a:lnTo>
                    <a:pt x="375603" y="643030"/>
                  </a:lnTo>
                  <a:lnTo>
                    <a:pt x="372111" y="630322"/>
                  </a:lnTo>
                  <a:lnTo>
                    <a:pt x="368936" y="617614"/>
                  </a:lnTo>
                  <a:lnTo>
                    <a:pt x="365443" y="604588"/>
                  </a:lnTo>
                  <a:lnTo>
                    <a:pt x="362903" y="591880"/>
                  </a:lnTo>
                  <a:lnTo>
                    <a:pt x="360681" y="578854"/>
                  </a:lnTo>
                  <a:lnTo>
                    <a:pt x="358776" y="565828"/>
                  </a:lnTo>
                  <a:lnTo>
                    <a:pt x="357188" y="552485"/>
                  </a:lnTo>
                  <a:lnTo>
                    <a:pt x="355601" y="539141"/>
                  </a:lnTo>
                  <a:lnTo>
                    <a:pt x="354648" y="525480"/>
                  </a:lnTo>
                  <a:lnTo>
                    <a:pt x="354331" y="511819"/>
                  </a:lnTo>
                  <a:lnTo>
                    <a:pt x="354013" y="498475"/>
                  </a:lnTo>
                  <a:lnTo>
                    <a:pt x="354331" y="485449"/>
                  </a:lnTo>
                  <a:lnTo>
                    <a:pt x="354648" y="472741"/>
                  </a:lnTo>
                  <a:lnTo>
                    <a:pt x="355601" y="460033"/>
                  </a:lnTo>
                  <a:lnTo>
                    <a:pt x="356871" y="447643"/>
                  </a:lnTo>
                  <a:lnTo>
                    <a:pt x="358141" y="434935"/>
                  </a:lnTo>
                  <a:lnTo>
                    <a:pt x="360046" y="422544"/>
                  </a:lnTo>
                  <a:lnTo>
                    <a:pt x="361951" y="410472"/>
                  </a:lnTo>
                  <a:lnTo>
                    <a:pt x="364173" y="397763"/>
                  </a:lnTo>
                  <a:lnTo>
                    <a:pt x="366713" y="385691"/>
                  </a:lnTo>
                  <a:lnTo>
                    <a:pt x="369888" y="373936"/>
                  </a:lnTo>
                  <a:lnTo>
                    <a:pt x="373063" y="361863"/>
                  </a:lnTo>
                  <a:lnTo>
                    <a:pt x="376556" y="350108"/>
                  </a:lnTo>
                  <a:lnTo>
                    <a:pt x="380683" y="338671"/>
                  </a:lnTo>
                  <a:lnTo>
                    <a:pt x="384493" y="326916"/>
                  </a:lnTo>
                  <a:lnTo>
                    <a:pt x="388621" y="315796"/>
                  </a:lnTo>
                  <a:lnTo>
                    <a:pt x="393383" y="304359"/>
                  </a:lnTo>
                  <a:lnTo>
                    <a:pt x="398146" y="293239"/>
                  </a:lnTo>
                  <a:lnTo>
                    <a:pt x="403543" y="282755"/>
                  </a:lnTo>
                  <a:lnTo>
                    <a:pt x="408623" y="271636"/>
                  </a:lnTo>
                  <a:lnTo>
                    <a:pt x="414656" y="261151"/>
                  </a:lnTo>
                  <a:lnTo>
                    <a:pt x="420371" y="250667"/>
                  </a:lnTo>
                  <a:lnTo>
                    <a:pt x="426721" y="240183"/>
                  </a:lnTo>
                  <a:lnTo>
                    <a:pt x="432753" y="230017"/>
                  </a:lnTo>
                  <a:lnTo>
                    <a:pt x="439421" y="219850"/>
                  </a:lnTo>
                  <a:lnTo>
                    <a:pt x="446088" y="210001"/>
                  </a:lnTo>
                  <a:lnTo>
                    <a:pt x="453391" y="200153"/>
                  </a:lnTo>
                  <a:lnTo>
                    <a:pt x="460693" y="190939"/>
                  </a:lnTo>
                  <a:lnTo>
                    <a:pt x="467996" y="181408"/>
                  </a:lnTo>
                  <a:lnTo>
                    <a:pt x="475933" y="172195"/>
                  </a:lnTo>
                  <a:lnTo>
                    <a:pt x="483871" y="163299"/>
                  </a:lnTo>
                  <a:lnTo>
                    <a:pt x="491808" y="154403"/>
                  </a:lnTo>
                  <a:lnTo>
                    <a:pt x="500381" y="146143"/>
                  </a:lnTo>
                  <a:lnTo>
                    <a:pt x="508953" y="137565"/>
                  </a:lnTo>
                  <a:lnTo>
                    <a:pt x="517526" y="129305"/>
                  </a:lnTo>
                  <a:lnTo>
                    <a:pt x="526416" y="121680"/>
                  </a:lnTo>
                  <a:lnTo>
                    <a:pt x="535623" y="113738"/>
                  </a:lnTo>
                  <a:lnTo>
                    <a:pt x="545148" y="106113"/>
                  </a:lnTo>
                  <a:lnTo>
                    <a:pt x="554673" y="99123"/>
                  </a:lnTo>
                  <a:lnTo>
                    <a:pt x="564516" y="92134"/>
                  </a:lnTo>
                  <a:lnTo>
                    <a:pt x="574041" y="85462"/>
                  </a:lnTo>
                  <a:lnTo>
                    <a:pt x="584201" y="78473"/>
                  </a:lnTo>
                  <a:lnTo>
                    <a:pt x="594361" y="72119"/>
                  </a:lnTo>
                  <a:lnTo>
                    <a:pt x="604838" y="66082"/>
                  </a:lnTo>
                  <a:lnTo>
                    <a:pt x="615316" y="60046"/>
                  </a:lnTo>
                  <a:lnTo>
                    <a:pt x="625793" y="54645"/>
                  </a:lnTo>
                  <a:lnTo>
                    <a:pt x="636906" y="48926"/>
                  </a:lnTo>
                  <a:lnTo>
                    <a:pt x="647701" y="44161"/>
                  </a:lnTo>
                  <a:lnTo>
                    <a:pt x="658813" y="39395"/>
                  </a:lnTo>
                  <a:lnTo>
                    <a:pt x="670243" y="34630"/>
                  </a:lnTo>
                  <a:lnTo>
                    <a:pt x="681356" y="30182"/>
                  </a:lnTo>
                  <a:lnTo>
                    <a:pt x="693103" y="26052"/>
                  </a:lnTo>
                  <a:lnTo>
                    <a:pt x="704533" y="22239"/>
                  </a:lnTo>
                  <a:lnTo>
                    <a:pt x="716281" y="19062"/>
                  </a:lnTo>
                  <a:lnTo>
                    <a:pt x="728346" y="15568"/>
                  </a:lnTo>
                  <a:lnTo>
                    <a:pt x="740093" y="12708"/>
                  </a:lnTo>
                  <a:lnTo>
                    <a:pt x="752158" y="10167"/>
                  </a:lnTo>
                  <a:lnTo>
                    <a:pt x="764541" y="7625"/>
                  </a:lnTo>
                  <a:lnTo>
                    <a:pt x="776606" y="5719"/>
                  </a:lnTo>
                  <a:lnTo>
                    <a:pt x="788988" y="3813"/>
                  </a:lnTo>
                  <a:lnTo>
                    <a:pt x="801688" y="2542"/>
                  </a:lnTo>
                  <a:lnTo>
                    <a:pt x="814071" y="1271"/>
                  </a:lnTo>
                  <a:lnTo>
                    <a:pt x="826771" y="636"/>
                  </a:lnTo>
                  <a:lnTo>
                    <a:pt x="839471" y="0"/>
                  </a:lnTo>
                  <a:close/>
                </a:path>
              </a:pathLst>
            </a:custGeom>
            <a:solidFill>
              <a:schemeClr val="accent5">
                <a:lumMod val="20000"/>
                <a:lumOff val="80000"/>
              </a:schemeClr>
            </a:solidFill>
            <a:ln>
              <a:noFill/>
            </a:ln>
          </p:spPr>
          <p:txBody>
            <a:bodyPr anchor="ctr">
              <a:scene3d>
                <a:camera prst="orthographicFront"/>
                <a:lightRig rig="threePt" dir="t"/>
              </a:scene3d>
              <a:sp3d contourW="12700">
                <a:contourClr>
                  <a:srgbClr val="FFFFFF"/>
                </a:contourClr>
              </a:sp3d>
            </a:bodyPr>
            <a:lstStyle/>
            <a:p>
              <a:pPr algn="ctr" fontAlgn="auto">
                <a:spcBef>
                  <a:spcPts val="0"/>
                </a:spcBef>
                <a:spcAft>
                  <a:spcPts val="0"/>
                </a:spcAft>
                <a:defRPr/>
              </a:pPr>
              <a:endParaRPr lang="zh-CN" altLang="en-US" sz="1200">
                <a:solidFill>
                  <a:srgbClr val="FFFFFF"/>
                </a:solidFill>
                <a:latin typeface="+mn-lt"/>
                <a:ea typeface="+mn-ea"/>
              </a:endParaRPr>
            </a:p>
          </p:txBody>
        </p:sp>
        <p:sp>
          <p:nvSpPr>
            <p:cNvPr id="52" name="KSO_Shape"/>
            <p:cNvSpPr/>
            <p:nvPr/>
          </p:nvSpPr>
          <p:spPr bwMode="auto">
            <a:xfrm>
              <a:off x="1487000" y="1742611"/>
              <a:ext cx="423771" cy="536936"/>
            </a:xfrm>
            <a:custGeom>
              <a:avLst/>
              <a:gdLst>
                <a:gd name="T0" fmla="*/ 508479 w 1679575"/>
                <a:gd name="T1" fmla="*/ 933537 h 2125662"/>
                <a:gd name="T2" fmla="*/ 645344 w 1679575"/>
                <a:gd name="T3" fmla="*/ 1004349 h 2125662"/>
                <a:gd name="T4" fmla="*/ 637947 w 1679575"/>
                <a:gd name="T5" fmla="*/ 1045870 h 2125662"/>
                <a:gd name="T6" fmla="*/ 629410 w 1679575"/>
                <a:gd name="T7" fmla="*/ 1095637 h 2125662"/>
                <a:gd name="T8" fmla="*/ 645913 w 1679575"/>
                <a:gd name="T9" fmla="*/ 1148533 h 2125662"/>
                <a:gd name="T10" fmla="*/ 923628 w 1679575"/>
                <a:gd name="T11" fmla="*/ 1679766 h 2125662"/>
                <a:gd name="T12" fmla="*/ 886068 w 1679575"/>
                <a:gd name="T13" fmla="*/ 1137442 h 2125662"/>
                <a:gd name="T14" fmla="*/ 896597 w 1679575"/>
                <a:gd name="T15" fmla="*/ 1083408 h 2125662"/>
                <a:gd name="T16" fmla="*/ 885214 w 1679575"/>
                <a:gd name="T17" fmla="*/ 1039044 h 2125662"/>
                <a:gd name="T18" fmla="*/ 917083 w 1679575"/>
                <a:gd name="T19" fmla="*/ 999799 h 2125662"/>
                <a:gd name="T20" fmla="*/ 1048543 w 1679575"/>
                <a:gd name="T21" fmla="*/ 927280 h 2125662"/>
                <a:gd name="T22" fmla="*/ 1168905 w 1679575"/>
                <a:gd name="T23" fmla="*/ 933822 h 2125662"/>
                <a:gd name="T24" fmla="*/ 1257397 w 1679575"/>
                <a:gd name="T25" fmla="*/ 1021128 h 2125662"/>
                <a:gd name="T26" fmla="*/ 1333655 w 1679575"/>
                <a:gd name="T27" fmla="*/ 1118957 h 2125662"/>
                <a:gd name="T28" fmla="*/ 1397392 w 1679575"/>
                <a:gd name="T29" fmla="*/ 1227592 h 2125662"/>
                <a:gd name="T30" fmla="*/ 1446903 w 1679575"/>
                <a:gd name="T31" fmla="*/ 1349025 h 2125662"/>
                <a:gd name="T32" fmla="*/ 1482186 w 1679575"/>
                <a:gd name="T33" fmla="*/ 1483540 h 2125662"/>
                <a:gd name="T34" fmla="*/ 1501820 w 1679575"/>
                <a:gd name="T35" fmla="*/ 1632274 h 2125662"/>
                <a:gd name="T36" fmla="*/ 1439790 w 1679575"/>
                <a:gd name="T37" fmla="*/ 1742331 h 2125662"/>
                <a:gd name="T38" fmla="*/ 1242601 w 1679575"/>
                <a:gd name="T39" fmla="*/ 1826794 h 2125662"/>
                <a:gd name="T40" fmla="*/ 1035738 w 1679575"/>
                <a:gd name="T41" fmla="*/ 1881112 h 2125662"/>
                <a:gd name="T42" fmla="*/ 822331 w 1679575"/>
                <a:gd name="T43" fmla="*/ 1904432 h 2125662"/>
                <a:gd name="T44" fmla="*/ 596403 w 1679575"/>
                <a:gd name="T45" fmla="*/ 1894194 h 2125662"/>
                <a:gd name="T46" fmla="*/ 373036 w 1679575"/>
                <a:gd name="T47" fmla="*/ 1847838 h 2125662"/>
                <a:gd name="T48" fmla="*/ 159344 w 1679575"/>
                <a:gd name="T49" fmla="*/ 1766788 h 2125662"/>
                <a:gd name="T50" fmla="*/ 0 w 1679575"/>
                <a:gd name="T51" fmla="*/ 1676354 h 2125662"/>
                <a:gd name="T52" fmla="*/ 15365 w 1679575"/>
                <a:gd name="T53" fmla="*/ 1518519 h 2125662"/>
                <a:gd name="T54" fmla="*/ 47234 w 1679575"/>
                <a:gd name="T55" fmla="*/ 1376611 h 2125662"/>
                <a:gd name="T56" fmla="*/ 94468 w 1679575"/>
                <a:gd name="T57" fmla="*/ 1249206 h 2125662"/>
                <a:gd name="T58" fmla="*/ 155930 w 1679575"/>
                <a:gd name="T59" fmla="*/ 1135735 h 2125662"/>
                <a:gd name="T60" fmla="*/ 230765 w 1679575"/>
                <a:gd name="T61" fmla="*/ 1035348 h 2125662"/>
                <a:gd name="T62" fmla="*/ 317835 w 1679575"/>
                <a:gd name="T63" fmla="*/ 946334 h 2125662"/>
                <a:gd name="T64" fmla="*/ 427669 w 1679575"/>
                <a:gd name="T65" fmla="*/ 860449 h 2125662"/>
                <a:gd name="T66" fmla="*/ 831848 w 1679575"/>
                <a:gd name="T67" fmla="*/ 5125 h 2125662"/>
                <a:gd name="T68" fmla="*/ 927152 w 1679575"/>
                <a:gd name="T69" fmla="*/ 31035 h 2125662"/>
                <a:gd name="T70" fmla="*/ 1013353 w 1679575"/>
                <a:gd name="T71" fmla="*/ 76590 h 2125662"/>
                <a:gd name="T72" fmla="*/ 1087035 w 1679575"/>
                <a:gd name="T73" fmla="*/ 138945 h 2125662"/>
                <a:gd name="T74" fmla="*/ 1145356 w 1679575"/>
                <a:gd name="T75" fmla="*/ 215250 h 2125662"/>
                <a:gd name="T76" fmla="*/ 1186607 w 1679575"/>
                <a:gd name="T77" fmla="*/ 303514 h 2125662"/>
                <a:gd name="T78" fmla="*/ 1207944 w 1679575"/>
                <a:gd name="T79" fmla="*/ 401174 h 2125662"/>
                <a:gd name="T80" fmla="*/ 1205383 w 1679575"/>
                <a:gd name="T81" fmla="*/ 513924 h 2125662"/>
                <a:gd name="T82" fmla="*/ 1172382 w 1679575"/>
                <a:gd name="T83" fmla="*/ 626673 h 2125662"/>
                <a:gd name="T84" fmla="*/ 1112924 w 1679575"/>
                <a:gd name="T85" fmla="*/ 725187 h 2125662"/>
                <a:gd name="T86" fmla="*/ 1030706 w 1679575"/>
                <a:gd name="T87" fmla="*/ 804625 h 2125662"/>
                <a:gd name="T88" fmla="*/ 915204 w 1679575"/>
                <a:gd name="T89" fmla="*/ 867264 h 2125662"/>
                <a:gd name="T90" fmla="*/ 837253 w 1679575"/>
                <a:gd name="T91" fmla="*/ 887764 h 2125662"/>
                <a:gd name="T92" fmla="*/ 753044 w 1679575"/>
                <a:gd name="T93" fmla="*/ 893458 h 2125662"/>
                <a:gd name="T94" fmla="*/ 658879 w 1679575"/>
                <a:gd name="T95" fmla="*/ 881215 h 2125662"/>
                <a:gd name="T96" fmla="*/ 572394 w 1679575"/>
                <a:gd name="T97" fmla="*/ 850180 h 2125662"/>
                <a:gd name="T98" fmla="*/ 494728 w 1679575"/>
                <a:gd name="T99" fmla="*/ 802917 h 2125662"/>
                <a:gd name="T100" fmla="*/ 424459 w 1679575"/>
                <a:gd name="T101" fmla="*/ 736576 h 2125662"/>
                <a:gd name="T102" fmla="*/ 366992 w 1679575"/>
                <a:gd name="T103" fmla="*/ 651159 h 2125662"/>
                <a:gd name="T104" fmla="*/ 330578 w 1679575"/>
                <a:gd name="T105" fmla="*/ 553500 h 2125662"/>
                <a:gd name="T106" fmla="*/ 317206 w 1679575"/>
                <a:gd name="T107" fmla="*/ 446729 h 2125662"/>
                <a:gd name="T108" fmla="*/ 328586 w 1679575"/>
                <a:gd name="T109" fmla="*/ 345653 h 2125662"/>
                <a:gd name="T110" fmla="*/ 361587 w 1679575"/>
                <a:gd name="T111" fmla="*/ 253403 h 2125662"/>
                <a:gd name="T112" fmla="*/ 412795 w 1679575"/>
                <a:gd name="T113" fmla="*/ 171118 h 2125662"/>
                <a:gd name="T114" fmla="*/ 479934 w 1679575"/>
                <a:gd name="T115" fmla="*/ 101931 h 2125662"/>
                <a:gd name="T116" fmla="*/ 560729 w 1679575"/>
                <a:gd name="T117" fmla="*/ 48972 h 2125662"/>
                <a:gd name="T118" fmla="*/ 652620 w 1679575"/>
                <a:gd name="T119" fmla="*/ 13952 h 2125662"/>
                <a:gd name="T120" fmla="*/ 752191 w 1679575"/>
                <a:gd name="T121" fmla="*/ 0 h 21256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679575" h="2125662">
                  <a:moveTo>
                    <a:pt x="481421" y="957262"/>
                  </a:moveTo>
                  <a:lnTo>
                    <a:pt x="484914" y="961070"/>
                  </a:lnTo>
                  <a:lnTo>
                    <a:pt x="490948" y="968686"/>
                  </a:lnTo>
                  <a:lnTo>
                    <a:pt x="497299" y="975667"/>
                  </a:lnTo>
                  <a:lnTo>
                    <a:pt x="510319" y="990264"/>
                  </a:lnTo>
                  <a:lnTo>
                    <a:pt x="523657" y="1003909"/>
                  </a:lnTo>
                  <a:lnTo>
                    <a:pt x="537947" y="1017237"/>
                  </a:lnTo>
                  <a:lnTo>
                    <a:pt x="552237" y="1029613"/>
                  </a:lnTo>
                  <a:lnTo>
                    <a:pt x="567480" y="1041671"/>
                  </a:lnTo>
                  <a:lnTo>
                    <a:pt x="583040" y="1053095"/>
                  </a:lnTo>
                  <a:lnTo>
                    <a:pt x="598601" y="1063884"/>
                  </a:lnTo>
                  <a:lnTo>
                    <a:pt x="615114" y="1074039"/>
                  </a:lnTo>
                  <a:lnTo>
                    <a:pt x="631627" y="1083558"/>
                  </a:lnTo>
                  <a:lnTo>
                    <a:pt x="649093" y="1092126"/>
                  </a:lnTo>
                  <a:lnTo>
                    <a:pt x="666241" y="1100377"/>
                  </a:lnTo>
                  <a:lnTo>
                    <a:pt x="684025" y="1107993"/>
                  </a:lnTo>
                  <a:lnTo>
                    <a:pt x="701808" y="1114657"/>
                  </a:lnTo>
                  <a:lnTo>
                    <a:pt x="720226" y="1120686"/>
                  </a:lnTo>
                  <a:lnTo>
                    <a:pt x="738645" y="1125763"/>
                  </a:lnTo>
                  <a:lnTo>
                    <a:pt x="734517" y="1130840"/>
                  </a:lnTo>
                  <a:lnTo>
                    <a:pt x="730706" y="1135283"/>
                  </a:lnTo>
                  <a:lnTo>
                    <a:pt x="727213" y="1140043"/>
                  </a:lnTo>
                  <a:lnTo>
                    <a:pt x="723402" y="1145437"/>
                  </a:lnTo>
                  <a:lnTo>
                    <a:pt x="720544" y="1150515"/>
                  </a:lnTo>
                  <a:lnTo>
                    <a:pt x="717368" y="1155909"/>
                  </a:lnTo>
                  <a:lnTo>
                    <a:pt x="714510" y="1161304"/>
                  </a:lnTo>
                  <a:lnTo>
                    <a:pt x="711970" y="1167016"/>
                  </a:lnTo>
                  <a:lnTo>
                    <a:pt x="710064" y="1172410"/>
                  </a:lnTo>
                  <a:lnTo>
                    <a:pt x="708159" y="1178439"/>
                  </a:lnTo>
                  <a:lnTo>
                    <a:pt x="706254" y="1184151"/>
                  </a:lnTo>
                  <a:lnTo>
                    <a:pt x="704983" y="1190498"/>
                  </a:lnTo>
                  <a:lnTo>
                    <a:pt x="704031" y="1196210"/>
                  </a:lnTo>
                  <a:lnTo>
                    <a:pt x="702761" y="1202556"/>
                  </a:lnTo>
                  <a:lnTo>
                    <a:pt x="702443" y="1208903"/>
                  </a:lnTo>
                  <a:lnTo>
                    <a:pt x="702125" y="1215249"/>
                  </a:lnTo>
                  <a:lnTo>
                    <a:pt x="702443" y="1222548"/>
                  </a:lnTo>
                  <a:lnTo>
                    <a:pt x="703078" y="1229529"/>
                  </a:lnTo>
                  <a:lnTo>
                    <a:pt x="704348" y="1236510"/>
                  </a:lnTo>
                  <a:lnTo>
                    <a:pt x="705619" y="1243174"/>
                  </a:lnTo>
                  <a:lnTo>
                    <a:pt x="707206" y="1249838"/>
                  </a:lnTo>
                  <a:lnTo>
                    <a:pt x="709112" y="1256819"/>
                  </a:lnTo>
                  <a:lnTo>
                    <a:pt x="711652" y="1263166"/>
                  </a:lnTo>
                  <a:lnTo>
                    <a:pt x="714193" y="1269512"/>
                  </a:lnTo>
                  <a:lnTo>
                    <a:pt x="717686" y="1275542"/>
                  </a:lnTo>
                  <a:lnTo>
                    <a:pt x="720861" y="1281571"/>
                  </a:lnTo>
                  <a:lnTo>
                    <a:pt x="724355" y="1287283"/>
                  </a:lnTo>
                  <a:lnTo>
                    <a:pt x="728483" y="1292995"/>
                  </a:lnTo>
                  <a:lnTo>
                    <a:pt x="732611" y="1298389"/>
                  </a:lnTo>
                  <a:lnTo>
                    <a:pt x="737057" y="1303784"/>
                  </a:lnTo>
                  <a:lnTo>
                    <a:pt x="742138" y="1308861"/>
                  </a:lnTo>
                  <a:lnTo>
                    <a:pt x="746901" y="1313304"/>
                  </a:lnTo>
                  <a:lnTo>
                    <a:pt x="672275" y="1874339"/>
                  </a:lnTo>
                  <a:lnTo>
                    <a:pt x="854237" y="2050773"/>
                  </a:lnTo>
                  <a:lnTo>
                    <a:pt x="1030800" y="1874339"/>
                  </a:lnTo>
                  <a:lnTo>
                    <a:pt x="956173" y="1313304"/>
                  </a:lnTo>
                  <a:lnTo>
                    <a:pt x="961572" y="1308544"/>
                  </a:lnTo>
                  <a:lnTo>
                    <a:pt x="966018" y="1303466"/>
                  </a:lnTo>
                  <a:lnTo>
                    <a:pt x="970781" y="1298072"/>
                  </a:lnTo>
                  <a:lnTo>
                    <a:pt x="974910" y="1292995"/>
                  </a:lnTo>
                  <a:lnTo>
                    <a:pt x="978720" y="1286965"/>
                  </a:lnTo>
                  <a:lnTo>
                    <a:pt x="982531" y="1281571"/>
                  </a:lnTo>
                  <a:lnTo>
                    <a:pt x="986024" y="1275224"/>
                  </a:lnTo>
                  <a:lnTo>
                    <a:pt x="988882" y="1269195"/>
                  </a:lnTo>
                  <a:lnTo>
                    <a:pt x="991423" y="1262849"/>
                  </a:lnTo>
                  <a:lnTo>
                    <a:pt x="994281" y="1256502"/>
                  </a:lnTo>
                  <a:lnTo>
                    <a:pt x="996186" y="1249838"/>
                  </a:lnTo>
                  <a:lnTo>
                    <a:pt x="997774" y="1243174"/>
                  </a:lnTo>
                  <a:lnTo>
                    <a:pt x="999044" y="1236510"/>
                  </a:lnTo>
                  <a:lnTo>
                    <a:pt x="999997" y="1229212"/>
                  </a:lnTo>
                  <a:lnTo>
                    <a:pt x="1000632" y="1222548"/>
                  </a:lnTo>
                  <a:lnTo>
                    <a:pt x="1000632" y="1215249"/>
                  </a:lnTo>
                  <a:lnTo>
                    <a:pt x="1000632" y="1208903"/>
                  </a:lnTo>
                  <a:lnTo>
                    <a:pt x="1000314" y="1203191"/>
                  </a:lnTo>
                  <a:lnTo>
                    <a:pt x="999679" y="1197479"/>
                  </a:lnTo>
                  <a:lnTo>
                    <a:pt x="998727" y="1191767"/>
                  </a:lnTo>
                  <a:lnTo>
                    <a:pt x="997456" y="1186055"/>
                  </a:lnTo>
                  <a:lnTo>
                    <a:pt x="996186" y="1180661"/>
                  </a:lnTo>
                  <a:lnTo>
                    <a:pt x="994598" y="1175266"/>
                  </a:lnTo>
                  <a:lnTo>
                    <a:pt x="992375" y="1169872"/>
                  </a:lnTo>
                  <a:lnTo>
                    <a:pt x="990152" y="1164794"/>
                  </a:lnTo>
                  <a:lnTo>
                    <a:pt x="987929" y="1159400"/>
                  </a:lnTo>
                  <a:lnTo>
                    <a:pt x="985389" y="1154640"/>
                  </a:lnTo>
                  <a:lnTo>
                    <a:pt x="982849" y="1149563"/>
                  </a:lnTo>
                  <a:lnTo>
                    <a:pt x="979355" y="1144803"/>
                  </a:lnTo>
                  <a:lnTo>
                    <a:pt x="976497" y="1139725"/>
                  </a:lnTo>
                  <a:lnTo>
                    <a:pt x="973004" y="1135283"/>
                  </a:lnTo>
                  <a:lnTo>
                    <a:pt x="969829" y="1130840"/>
                  </a:lnTo>
                  <a:lnTo>
                    <a:pt x="987612" y="1126398"/>
                  </a:lnTo>
                  <a:lnTo>
                    <a:pt x="1005713" y="1121320"/>
                  </a:lnTo>
                  <a:lnTo>
                    <a:pt x="1023496" y="1115609"/>
                  </a:lnTo>
                  <a:lnTo>
                    <a:pt x="1041280" y="1109262"/>
                  </a:lnTo>
                  <a:lnTo>
                    <a:pt x="1058428" y="1101963"/>
                  </a:lnTo>
                  <a:lnTo>
                    <a:pt x="1075576" y="1094665"/>
                  </a:lnTo>
                  <a:lnTo>
                    <a:pt x="1092089" y="1086097"/>
                  </a:lnTo>
                  <a:lnTo>
                    <a:pt x="1108602" y="1076895"/>
                  </a:lnTo>
                  <a:lnTo>
                    <a:pt x="1124480" y="1067375"/>
                  </a:lnTo>
                  <a:lnTo>
                    <a:pt x="1140041" y="1056903"/>
                  </a:lnTo>
                  <a:lnTo>
                    <a:pt x="1155601" y="1046114"/>
                  </a:lnTo>
                  <a:lnTo>
                    <a:pt x="1170209" y="1034690"/>
                  </a:lnTo>
                  <a:lnTo>
                    <a:pt x="1184817" y="1022632"/>
                  </a:lnTo>
                  <a:lnTo>
                    <a:pt x="1198472" y="1009938"/>
                  </a:lnTo>
                  <a:lnTo>
                    <a:pt x="1211809" y="996928"/>
                  </a:lnTo>
                  <a:lnTo>
                    <a:pt x="1225147" y="983283"/>
                  </a:lnTo>
                  <a:lnTo>
                    <a:pt x="1228640" y="979792"/>
                  </a:lnTo>
                  <a:lnTo>
                    <a:pt x="1232451" y="982966"/>
                  </a:lnTo>
                  <a:lnTo>
                    <a:pt x="1257220" y="1002005"/>
                  </a:lnTo>
                  <a:lnTo>
                    <a:pt x="1281037" y="1021680"/>
                  </a:lnTo>
                  <a:lnTo>
                    <a:pt x="1304537" y="1041989"/>
                  </a:lnTo>
                  <a:lnTo>
                    <a:pt x="1316604" y="1052143"/>
                  </a:lnTo>
                  <a:lnTo>
                    <a:pt x="1327719" y="1062615"/>
                  </a:lnTo>
                  <a:lnTo>
                    <a:pt x="1338833" y="1073404"/>
                  </a:lnTo>
                  <a:lnTo>
                    <a:pt x="1349948" y="1084193"/>
                  </a:lnTo>
                  <a:lnTo>
                    <a:pt x="1361062" y="1094982"/>
                  </a:lnTo>
                  <a:lnTo>
                    <a:pt x="1371860" y="1105771"/>
                  </a:lnTo>
                  <a:lnTo>
                    <a:pt x="1382339" y="1116561"/>
                  </a:lnTo>
                  <a:lnTo>
                    <a:pt x="1392818" y="1127984"/>
                  </a:lnTo>
                  <a:lnTo>
                    <a:pt x="1403298" y="1139408"/>
                  </a:lnTo>
                  <a:lnTo>
                    <a:pt x="1413460" y="1150832"/>
                  </a:lnTo>
                  <a:lnTo>
                    <a:pt x="1423304" y="1162573"/>
                  </a:lnTo>
                  <a:lnTo>
                    <a:pt x="1433149" y="1174314"/>
                  </a:lnTo>
                  <a:lnTo>
                    <a:pt x="1442675" y="1186373"/>
                  </a:lnTo>
                  <a:lnTo>
                    <a:pt x="1452202" y="1198748"/>
                  </a:lnTo>
                  <a:lnTo>
                    <a:pt x="1461411" y="1210807"/>
                  </a:lnTo>
                  <a:lnTo>
                    <a:pt x="1470621" y="1223183"/>
                  </a:lnTo>
                  <a:lnTo>
                    <a:pt x="1479830" y="1235876"/>
                  </a:lnTo>
                  <a:lnTo>
                    <a:pt x="1488404" y="1248569"/>
                  </a:lnTo>
                  <a:lnTo>
                    <a:pt x="1496978" y="1261262"/>
                  </a:lnTo>
                  <a:lnTo>
                    <a:pt x="1505552" y="1274272"/>
                  </a:lnTo>
                  <a:lnTo>
                    <a:pt x="1513809" y="1287600"/>
                  </a:lnTo>
                  <a:lnTo>
                    <a:pt x="1521748" y="1300611"/>
                  </a:lnTo>
                  <a:lnTo>
                    <a:pt x="1529687" y="1314573"/>
                  </a:lnTo>
                  <a:lnTo>
                    <a:pt x="1537308" y="1328218"/>
                  </a:lnTo>
                  <a:lnTo>
                    <a:pt x="1544930" y="1341863"/>
                  </a:lnTo>
                  <a:lnTo>
                    <a:pt x="1552234" y="1355826"/>
                  </a:lnTo>
                  <a:lnTo>
                    <a:pt x="1559537" y="1369788"/>
                  </a:lnTo>
                  <a:lnTo>
                    <a:pt x="1566206" y="1384385"/>
                  </a:lnTo>
                  <a:lnTo>
                    <a:pt x="1573193" y="1398982"/>
                  </a:lnTo>
                  <a:lnTo>
                    <a:pt x="1579544" y="1413579"/>
                  </a:lnTo>
                  <a:lnTo>
                    <a:pt x="1586213" y="1428176"/>
                  </a:lnTo>
                  <a:lnTo>
                    <a:pt x="1592246" y="1443725"/>
                  </a:lnTo>
                  <a:lnTo>
                    <a:pt x="1598280" y="1458640"/>
                  </a:lnTo>
                  <a:lnTo>
                    <a:pt x="1603996" y="1473871"/>
                  </a:lnTo>
                  <a:lnTo>
                    <a:pt x="1609712" y="1489738"/>
                  </a:lnTo>
                  <a:lnTo>
                    <a:pt x="1614793" y="1505287"/>
                  </a:lnTo>
                  <a:lnTo>
                    <a:pt x="1620191" y="1521153"/>
                  </a:lnTo>
                  <a:lnTo>
                    <a:pt x="1624955" y="1537337"/>
                  </a:lnTo>
                  <a:lnTo>
                    <a:pt x="1630036" y="1553521"/>
                  </a:lnTo>
                  <a:lnTo>
                    <a:pt x="1634482" y="1570339"/>
                  </a:lnTo>
                  <a:lnTo>
                    <a:pt x="1638610" y="1586840"/>
                  </a:lnTo>
                  <a:lnTo>
                    <a:pt x="1643056" y="1603976"/>
                  </a:lnTo>
                  <a:lnTo>
                    <a:pt x="1646867" y="1620794"/>
                  </a:lnTo>
                  <a:lnTo>
                    <a:pt x="1650677" y="1637930"/>
                  </a:lnTo>
                  <a:lnTo>
                    <a:pt x="1654170" y="1655383"/>
                  </a:lnTo>
                  <a:lnTo>
                    <a:pt x="1657664" y="1673153"/>
                  </a:lnTo>
                  <a:lnTo>
                    <a:pt x="1660522" y="1690923"/>
                  </a:lnTo>
                  <a:lnTo>
                    <a:pt x="1663697" y="1709011"/>
                  </a:lnTo>
                  <a:lnTo>
                    <a:pt x="1666238" y="1727099"/>
                  </a:lnTo>
                  <a:lnTo>
                    <a:pt x="1668461" y="1745821"/>
                  </a:lnTo>
                  <a:lnTo>
                    <a:pt x="1670684" y="1764226"/>
                  </a:lnTo>
                  <a:lnTo>
                    <a:pt x="1672589" y="1783266"/>
                  </a:lnTo>
                  <a:lnTo>
                    <a:pt x="1674177" y="1802305"/>
                  </a:lnTo>
                  <a:lnTo>
                    <a:pt x="1676082" y="1821345"/>
                  </a:lnTo>
                  <a:lnTo>
                    <a:pt x="1677352" y="1841019"/>
                  </a:lnTo>
                  <a:lnTo>
                    <a:pt x="1678305" y="1860694"/>
                  </a:lnTo>
                  <a:lnTo>
                    <a:pt x="1679258" y="1880368"/>
                  </a:lnTo>
                  <a:lnTo>
                    <a:pt x="1679575" y="1900677"/>
                  </a:lnTo>
                  <a:lnTo>
                    <a:pt x="1679575" y="1903850"/>
                  </a:lnTo>
                  <a:lnTo>
                    <a:pt x="1677035" y="1905437"/>
                  </a:lnTo>
                  <a:lnTo>
                    <a:pt x="1653853" y="1918765"/>
                  </a:lnTo>
                  <a:lnTo>
                    <a:pt x="1630353" y="1931775"/>
                  </a:lnTo>
                  <a:lnTo>
                    <a:pt x="1606854" y="1944151"/>
                  </a:lnTo>
                  <a:lnTo>
                    <a:pt x="1583037" y="1956209"/>
                  </a:lnTo>
                  <a:lnTo>
                    <a:pt x="1558902" y="1967950"/>
                  </a:lnTo>
                  <a:lnTo>
                    <a:pt x="1534768" y="1979374"/>
                  </a:lnTo>
                  <a:lnTo>
                    <a:pt x="1510316" y="1990163"/>
                  </a:lnTo>
                  <a:lnTo>
                    <a:pt x="1485864" y="2000635"/>
                  </a:lnTo>
                  <a:lnTo>
                    <a:pt x="1461411" y="2010790"/>
                  </a:lnTo>
                  <a:lnTo>
                    <a:pt x="1436642" y="2020627"/>
                  </a:lnTo>
                  <a:lnTo>
                    <a:pt x="1411872" y="2029512"/>
                  </a:lnTo>
                  <a:lnTo>
                    <a:pt x="1386785" y="2038397"/>
                  </a:lnTo>
                  <a:lnTo>
                    <a:pt x="1361380" y="2046965"/>
                  </a:lnTo>
                  <a:lnTo>
                    <a:pt x="1335975" y="2054581"/>
                  </a:lnTo>
                  <a:lnTo>
                    <a:pt x="1310570" y="2062514"/>
                  </a:lnTo>
                  <a:lnTo>
                    <a:pt x="1285166" y="2069495"/>
                  </a:lnTo>
                  <a:lnTo>
                    <a:pt x="1259443" y="2076159"/>
                  </a:lnTo>
                  <a:lnTo>
                    <a:pt x="1233403" y="2082506"/>
                  </a:lnTo>
                  <a:lnTo>
                    <a:pt x="1207681" y="2088535"/>
                  </a:lnTo>
                  <a:lnTo>
                    <a:pt x="1181959" y="2093929"/>
                  </a:lnTo>
                  <a:lnTo>
                    <a:pt x="1155919" y="2099007"/>
                  </a:lnTo>
                  <a:lnTo>
                    <a:pt x="1129561" y="2103767"/>
                  </a:lnTo>
                  <a:lnTo>
                    <a:pt x="1103204" y="2107892"/>
                  </a:lnTo>
                  <a:lnTo>
                    <a:pt x="1077164" y="2111382"/>
                  </a:lnTo>
                  <a:lnTo>
                    <a:pt x="1050806" y="2114873"/>
                  </a:lnTo>
                  <a:lnTo>
                    <a:pt x="1024131" y="2117729"/>
                  </a:lnTo>
                  <a:lnTo>
                    <a:pt x="997774" y="2119950"/>
                  </a:lnTo>
                  <a:lnTo>
                    <a:pt x="971099" y="2121854"/>
                  </a:lnTo>
                  <a:lnTo>
                    <a:pt x="944424" y="2123441"/>
                  </a:lnTo>
                  <a:lnTo>
                    <a:pt x="917749" y="2125028"/>
                  </a:lnTo>
                  <a:lnTo>
                    <a:pt x="891074" y="2125662"/>
                  </a:lnTo>
                  <a:lnTo>
                    <a:pt x="864399" y="2125662"/>
                  </a:lnTo>
                  <a:lnTo>
                    <a:pt x="835818" y="2125662"/>
                  </a:lnTo>
                  <a:lnTo>
                    <a:pt x="807238" y="2124710"/>
                  </a:lnTo>
                  <a:lnTo>
                    <a:pt x="778657" y="2123124"/>
                  </a:lnTo>
                  <a:lnTo>
                    <a:pt x="750395" y="2121537"/>
                  </a:lnTo>
                  <a:lnTo>
                    <a:pt x="722132" y="2119316"/>
                  </a:lnTo>
                  <a:lnTo>
                    <a:pt x="693869" y="2116777"/>
                  </a:lnTo>
                  <a:lnTo>
                    <a:pt x="665606" y="2113604"/>
                  </a:lnTo>
                  <a:lnTo>
                    <a:pt x="637661" y="2109478"/>
                  </a:lnTo>
                  <a:lnTo>
                    <a:pt x="609398" y="2105353"/>
                  </a:lnTo>
                  <a:lnTo>
                    <a:pt x="581453" y="2100593"/>
                  </a:lnTo>
                  <a:lnTo>
                    <a:pt x="553825" y="2095199"/>
                  </a:lnTo>
                  <a:lnTo>
                    <a:pt x="525880" y="2089487"/>
                  </a:lnTo>
                  <a:lnTo>
                    <a:pt x="498252" y="2083458"/>
                  </a:lnTo>
                  <a:lnTo>
                    <a:pt x="470624" y="2076476"/>
                  </a:lnTo>
                  <a:lnTo>
                    <a:pt x="443314" y="2069495"/>
                  </a:lnTo>
                  <a:lnTo>
                    <a:pt x="416321" y="2061879"/>
                  </a:lnTo>
                  <a:lnTo>
                    <a:pt x="389011" y="2053629"/>
                  </a:lnTo>
                  <a:lnTo>
                    <a:pt x="362019" y="2045378"/>
                  </a:lnTo>
                  <a:lnTo>
                    <a:pt x="335343" y="2036176"/>
                  </a:lnTo>
                  <a:lnTo>
                    <a:pt x="308668" y="2026656"/>
                  </a:lnTo>
                  <a:lnTo>
                    <a:pt x="282311" y="2016502"/>
                  </a:lnTo>
                  <a:lnTo>
                    <a:pt x="255953" y="2006030"/>
                  </a:lnTo>
                  <a:lnTo>
                    <a:pt x="229913" y="1994923"/>
                  </a:lnTo>
                  <a:lnTo>
                    <a:pt x="203556" y="1983499"/>
                  </a:lnTo>
                  <a:lnTo>
                    <a:pt x="177833" y="1971441"/>
                  </a:lnTo>
                  <a:lnTo>
                    <a:pt x="152429" y="1959065"/>
                  </a:lnTo>
                  <a:lnTo>
                    <a:pt x="127024" y="1946372"/>
                  </a:lnTo>
                  <a:lnTo>
                    <a:pt x="101619" y="1933044"/>
                  </a:lnTo>
                  <a:lnTo>
                    <a:pt x="76532" y="1919399"/>
                  </a:lnTo>
                  <a:lnTo>
                    <a:pt x="51762" y="1905437"/>
                  </a:lnTo>
                  <a:lnTo>
                    <a:pt x="27310" y="1890523"/>
                  </a:lnTo>
                  <a:lnTo>
                    <a:pt x="2858" y="1875291"/>
                  </a:lnTo>
                  <a:lnTo>
                    <a:pt x="0" y="1888301"/>
                  </a:lnTo>
                  <a:lnTo>
                    <a:pt x="0" y="1870531"/>
                  </a:lnTo>
                  <a:lnTo>
                    <a:pt x="952" y="1850222"/>
                  </a:lnTo>
                  <a:lnTo>
                    <a:pt x="2223" y="1829913"/>
                  </a:lnTo>
                  <a:lnTo>
                    <a:pt x="3493" y="1809604"/>
                  </a:lnTo>
                  <a:lnTo>
                    <a:pt x="5398" y="1790247"/>
                  </a:lnTo>
                  <a:lnTo>
                    <a:pt x="6986" y="1770573"/>
                  </a:lnTo>
                  <a:lnTo>
                    <a:pt x="9209" y="1750898"/>
                  </a:lnTo>
                  <a:lnTo>
                    <a:pt x="11749" y="1732176"/>
                  </a:lnTo>
                  <a:lnTo>
                    <a:pt x="14290" y="1713136"/>
                  </a:lnTo>
                  <a:lnTo>
                    <a:pt x="17148" y="1694414"/>
                  </a:lnTo>
                  <a:lnTo>
                    <a:pt x="20006" y="1676009"/>
                  </a:lnTo>
                  <a:lnTo>
                    <a:pt x="23499" y="1657604"/>
                  </a:lnTo>
                  <a:lnTo>
                    <a:pt x="26992" y="1639834"/>
                  </a:lnTo>
                  <a:lnTo>
                    <a:pt x="30486" y="1621746"/>
                  </a:lnTo>
                  <a:lnTo>
                    <a:pt x="34931" y="1604293"/>
                  </a:lnTo>
                  <a:lnTo>
                    <a:pt x="38742" y="1586840"/>
                  </a:lnTo>
                  <a:lnTo>
                    <a:pt x="43188" y="1569704"/>
                  </a:lnTo>
                  <a:lnTo>
                    <a:pt x="47951" y="1552569"/>
                  </a:lnTo>
                  <a:lnTo>
                    <a:pt x="52715" y="1536068"/>
                  </a:lnTo>
                  <a:lnTo>
                    <a:pt x="57796" y="1519249"/>
                  </a:lnTo>
                  <a:lnTo>
                    <a:pt x="62877" y="1503066"/>
                  </a:lnTo>
                  <a:lnTo>
                    <a:pt x="68593" y="1486564"/>
                  </a:lnTo>
                  <a:lnTo>
                    <a:pt x="73991" y="1470698"/>
                  </a:lnTo>
                  <a:lnTo>
                    <a:pt x="80025" y="1455149"/>
                  </a:lnTo>
                  <a:lnTo>
                    <a:pt x="86059" y="1439283"/>
                  </a:lnTo>
                  <a:lnTo>
                    <a:pt x="92410" y="1424051"/>
                  </a:lnTo>
                  <a:lnTo>
                    <a:pt x="98761" y="1409137"/>
                  </a:lnTo>
                  <a:lnTo>
                    <a:pt x="105430" y="1393905"/>
                  </a:lnTo>
                  <a:lnTo>
                    <a:pt x="112098" y="1378990"/>
                  </a:lnTo>
                  <a:lnTo>
                    <a:pt x="119402" y="1364393"/>
                  </a:lnTo>
                  <a:lnTo>
                    <a:pt x="126706" y="1350114"/>
                  </a:lnTo>
                  <a:lnTo>
                    <a:pt x="134010" y="1335834"/>
                  </a:lnTo>
                  <a:lnTo>
                    <a:pt x="141632" y="1321871"/>
                  </a:lnTo>
                  <a:lnTo>
                    <a:pt x="149571" y="1307909"/>
                  </a:lnTo>
                  <a:lnTo>
                    <a:pt x="157510" y="1294264"/>
                  </a:lnTo>
                  <a:lnTo>
                    <a:pt x="165766" y="1280936"/>
                  </a:lnTo>
                  <a:lnTo>
                    <a:pt x="174023" y="1267291"/>
                  </a:lnTo>
                  <a:lnTo>
                    <a:pt x="182597" y="1253963"/>
                  </a:lnTo>
                  <a:lnTo>
                    <a:pt x="191171" y="1241270"/>
                  </a:lnTo>
                  <a:lnTo>
                    <a:pt x="200380" y="1228260"/>
                  </a:lnTo>
                  <a:lnTo>
                    <a:pt x="209589" y="1215884"/>
                  </a:lnTo>
                  <a:lnTo>
                    <a:pt x="218799" y="1203191"/>
                  </a:lnTo>
                  <a:lnTo>
                    <a:pt x="228008" y="1191133"/>
                  </a:lnTo>
                  <a:lnTo>
                    <a:pt x="237852" y="1178757"/>
                  </a:lnTo>
                  <a:lnTo>
                    <a:pt x="247697" y="1167016"/>
                  </a:lnTo>
                  <a:lnTo>
                    <a:pt x="257541" y="1155275"/>
                  </a:lnTo>
                  <a:lnTo>
                    <a:pt x="267703" y="1143533"/>
                  </a:lnTo>
                  <a:lnTo>
                    <a:pt x="278182" y="1132110"/>
                  </a:lnTo>
                  <a:lnTo>
                    <a:pt x="288662" y="1120686"/>
                  </a:lnTo>
                  <a:lnTo>
                    <a:pt x="298824" y="1109579"/>
                  </a:lnTo>
                  <a:lnTo>
                    <a:pt x="309938" y="1098473"/>
                  </a:lnTo>
                  <a:lnTo>
                    <a:pt x="320735" y="1087684"/>
                  </a:lnTo>
                  <a:lnTo>
                    <a:pt x="331850" y="1076895"/>
                  </a:lnTo>
                  <a:lnTo>
                    <a:pt x="343282" y="1066423"/>
                  </a:lnTo>
                  <a:lnTo>
                    <a:pt x="354715" y="1055951"/>
                  </a:lnTo>
                  <a:lnTo>
                    <a:pt x="366147" y="1045797"/>
                  </a:lnTo>
                  <a:lnTo>
                    <a:pt x="377897" y="1035642"/>
                  </a:lnTo>
                  <a:lnTo>
                    <a:pt x="389964" y="1025805"/>
                  </a:lnTo>
                  <a:lnTo>
                    <a:pt x="401714" y="1015968"/>
                  </a:lnTo>
                  <a:lnTo>
                    <a:pt x="414099" y="1006448"/>
                  </a:lnTo>
                  <a:lnTo>
                    <a:pt x="426801" y="996928"/>
                  </a:lnTo>
                  <a:lnTo>
                    <a:pt x="439186" y="987408"/>
                  </a:lnTo>
                  <a:lnTo>
                    <a:pt x="451571" y="977888"/>
                  </a:lnTo>
                  <a:lnTo>
                    <a:pt x="477293" y="960118"/>
                  </a:lnTo>
                  <a:lnTo>
                    <a:pt x="481421" y="957262"/>
                  </a:lnTo>
                  <a:close/>
                  <a:moveTo>
                    <a:pt x="839471" y="0"/>
                  </a:moveTo>
                  <a:lnTo>
                    <a:pt x="852171" y="0"/>
                  </a:lnTo>
                  <a:lnTo>
                    <a:pt x="865506" y="0"/>
                  </a:lnTo>
                  <a:lnTo>
                    <a:pt x="878206" y="636"/>
                  </a:lnTo>
                  <a:lnTo>
                    <a:pt x="890906" y="1271"/>
                  </a:lnTo>
                  <a:lnTo>
                    <a:pt x="903288" y="2542"/>
                  </a:lnTo>
                  <a:lnTo>
                    <a:pt x="915988" y="3813"/>
                  </a:lnTo>
                  <a:lnTo>
                    <a:pt x="928371" y="5719"/>
                  </a:lnTo>
                  <a:lnTo>
                    <a:pt x="940436" y="7943"/>
                  </a:lnTo>
                  <a:lnTo>
                    <a:pt x="952818" y="10167"/>
                  </a:lnTo>
                  <a:lnTo>
                    <a:pt x="964883" y="12708"/>
                  </a:lnTo>
                  <a:lnTo>
                    <a:pt x="976631" y="15568"/>
                  </a:lnTo>
                  <a:lnTo>
                    <a:pt x="988696" y="19062"/>
                  </a:lnTo>
                  <a:lnTo>
                    <a:pt x="1000443" y="22239"/>
                  </a:lnTo>
                  <a:lnTo>
                    <a:pt x="1011873" y="26052"/>
                  </a:lnTo>
                  <a:lnTo>
                    <a:pt x="1023621" y="30182"/>
                  </a:lnTo>
                  <a:lnTo>
                    <a:pt x="1034733" y="34630"/>
                  </a:lnTo>
                  <a:lnTo>
                    <a:pt x="1046163" y="39395"/>
                  </a:lnTo>
                  <a:lnTo>
                    <a:pt x="1057276" y="44161"/>
                  </a:lnTo>
                  <a:lnTo>
                    <a:pt x="1068388" y="48926"/>
                  </a:lnTo>
                  <a:lnTo>
                    <a:pt x="1079183" y="54645"/>
                  </a:lnTo>
                  <a:lnTo>
                    <a:pt x="1089661" y="60046"/>
                  </a:lnTo>
                  <a:lnTo>
                    <a:pt x="1100456" y="66082"/>
                  </a:lnTo>
                  <a:lnTo>
                    <a:pt x="1110616" y="72119"/>
                  </a:lnTo>
                  <a:lnTo>
                    <a:pt x="1120776" y="78790"/>
                  </a:lnTo>
                  <a:lnTo>
                    <a:pt x="1130936" y="85462"/>
                  </a:lnTo>
                  <a:lnTo>
                    <a:pt x="1140461" y="92134"/>
                  </a:lnTo>
                  <a:lnTo>
                    <a:pt x="1150303" y="99123"/>
                  </a:lnTo>
                  <a:lnTo>
                    <a:pt x="1159828" y="106430"/>
                  </a:lnTo>
                  <a:lnTo>
                    <a:pt x="1169353" y="114055"/>
                  </a:lnTo>
                  <a:lnTo>
                    <a:pt x="1178561" y="121680"/>
                  </a:lnTo>
                  <a:lnTo>
                    <a:pt x="1187133" y="129623"/>
                  </a:lnTo>
                  <a:lnTo>
                    <a:pt x="1196023" y="137883"/>
                  </a:lnTo>
                  <a:lnTo>
                    <a:pt x="1204596" y="146143"/>
                  </a:lnTo>
                  <a:lnTo>
                    <a:pt x="1213168" y="155039"/>
                  </a:lnTo>
                  <a:lnTo>
                    <a:pt x="1221106" y="163299"/>
                  </a:lnTo>
                  <a:lnTo>
                    <a:pt x="1229043" y="172513"/>
                  </a:lnTo>
                  <a:lnTo>
                    <a:pt x="1236981" y="181726"/>
                  </a:lnTo>
                  <a:lnTo>
                    <a:pt x="1244283" y="190939"/>
                  </a:lnTo>
                  <a:lnTo>
                    <a:pt x="1251586" y="200153"/>
                  </a:lnTo>
                  <a:lnTo>
                    <a:pt x="1258888" y="210001"/>
                  </a:lnTo>
                  <a:lnTo>
                    <a:pt x="1265556" y="219850"/>
                  </a:lnTo>
                  <a:lnTo>
                    <a:pt x="1272223" y="230017"/>
                  </a:lnTo>
                  <a:lnTo>
                    <a:pt x="1278256" y="240183"/>
                  </a:lnTo>
                  <a:lnTo>
                    <a:pt x="1284606" y="250667"/>
                  </a:lnTo>
                  <a:lnTo>
                    <a:pt x="1290321" y="261151"/>
                  </a:lnTo>
                  <a:lnTo>
                    <a:pt x="1296353" y="271953"/>
                  </a:lnTo>
                  <a:lnTo>
                    <a:pt x="1301433" y="282755"/>
                  </a:lnTo>
                  <a:lnTo>
                    <a:pt x="1306831" y="293239"/>
                  </a:lnTo>
                  <a:lnTo>
                    <a:pt x="1311593" y="304359"/>
                  </a:lnTo>
                  <a:lnTo>
                    <a:pt x="1316356" y="315796"/>
                  </a:lnTo>
                  <a:lnTo>
                    <a:pt x="1320483" y="327234"/>
                  </a:lnTo>
                  <a:lnTo>
                    <a:pt x="1324293" y="338671"/>
                  </a:lnTo>
                  <a:lnTo>
                    <a:pt x="1328421" y="350426"/>
                  </a:lnTo>
                  <a:lnTo>
                    <a:pt x="1331913" y="362181"/>
                  </a:lnTo>
                  <a:lnTo>
                    <a:pt x="1335088" y="373936"/>
                  </a:lnTo>
                  <a:lnTo>
                    <a:pt x="1337946" y="386009"/>
                  </a:lnTo>
                  <a:lnTo>
                    <a:pt x="1340803" y="398081"/>
                  </a:lnTo>
                  <a:lnTo>
                    <a:pt x="1343026" y="410472"/>
                  </a:lnTo>
                  <a:lnTo>
                    <a:pt x="1344931" y="422862"/>
                  </a:lnTo>
                  <a:lnTo>
                    <a:pt x="1346518" y="435252"/>
                  </a:lnTo>
                  <a:lnTo>
                    <a:pt x="1348106" y="447643"/>
                  </a:lnTo>
                  <a:lnTo>
                    <a:pt x="1349058" y="460033"/>
                  </a:lnTo>
                  <a:lnTo>
                    <a:pt x="1350011" y="472741"/>
                  </a:lnTo>
                  <a:lnTo>
                    <a:pt x="1350646" y="485449"/>
                  </a:lnTo>
                  <a:lnTo>
                    <a:pt x="1350963" y="498475"/>
                  </a:lnTo>
                  <a:lnTo>
                    <a:pt x="1350646" y="513407"/>
                  </a:lnTo>
                  <a:lnTo>
                    <a:pt x="1349693" y="528975"/>
                  </a:lnTo>
                  <a:lnTo>
                    <a:pt x="1348423" y="543907"/>
                  </a:lnTo>
                  <a:lnTo>
                    <a:pt x="1347153" y="558521"/>
                  </a:lnTo>
                  <a:lnTo>
                    <a:pt x="1345248" y="573453"/>
                  </a:lnTo>
                  <a:lnTo>
                    <a:pt x="1342708" y="588067"/>
                  </a:lnTo>
                  <a:lnTo>
                    <a:pt x="1339851" y="602682"/>
                  </a:lnTo>
                  <a:lnTo>
                    <a:pt x="1336358" y="616660"/>
                  </a:lnTo>
                  <a:lnTo>
                    <a:pt x="1332866" y="631275"/>
                  </a:lnTo>
                  <a:lnTo>
                    <a:pt x="1328738" y="645254"/>
                  </a:lnTo>
                  <a:lnTo>
                    <a:pt x="1324293" y="658915"/>
                  </a:lnTo>
                  <a:lnTo>
                    <a:pt x="1319531" y="672576"/>
                  </a:lnTo>
                  <a:lnTo>
                    <a:pt x="1314133" y="685920"/>
                  </a:lnTo>
                  <a:lnTo>
                    <a:pt x="1308418" y="699263"/>
                  </a:lnTo>
                  <a:lnTo>
                    <a:pt x="1302386" y="712607"/>
                  </a:lnTo>
                  <a:lnTo>
                    <a:pt x="1296353" y="725315"/>
                  </a:lnTo>
                  <a:lnTo>
                    <a:pt x="1289368" y="738023"/>
                  </a:lnTo>
                  <a:lnTo>
                    <a:pt x="1282383" y="750413"/>
                  </a:lnTo>
                  <a:lnTo>
                    <a:pt x="1275081" y="762486"/>
                  </a:lnTo>
                  <a:lnTo>
                    <a:pt x="1267143" y="774559"/>
                  </a:lnTo>
                  <a:lnTo>
                    <a:pt x="1259206" y="786313"/>
                  </a:lnTo>
                  <a:lnTo>
                    <a:pt x="1250633" y="797751"/>
                  </a:lnTo>
                  <a:lnTo>
                    <a:pt x="1242061" y="809188"/>
                  </a:lnTo>
                  <a:lnTo>
                    <a:pt x="1232853" y="819990"/>
                  </a:lnTo>
                  <a:lnTo>
                    <a:pt x="1223963" y="830792"/>
                  </a:lnTo>
                  <a:lnTo>
                    <a:pt x="1214121" y="841276"/>
                  </a:lnTo>
                  <a:lnTo>
                    <a:pt x="1204278" y="851442"/>
                  </a:lnTo>
                  <a:lnTo>
                    <a:pt x="1193801" y="860974"/>
                  </a:lnTo>
                  <a:lnTo>
                    <a:pt x="1183323" y="870822"/>
                  </a:lnTo>
                  <a:lnTo>
                    <a:pt x="1172528" y="880036"/>
                  </a:lnTo>
                  <a:lnTo>
                    <a:pt x="1161733" y="889249"/>
                  </a:lnTo>
                  <a:lnTo>
                    <a:pt x="1150303" y="897827"/>
                  </a:lnTo>
                  <a:lnTo>
                    <a:pt x="1134746" y="909264"/>
                  </a:lnTo>
                  <a:lnTo>
                    <a:pt x="1118236" y="920066"/>
                  </a:lnTo>
                  <a:lnTo>
                    <a:pt x="1101408" y="929915"/>
                  </a:lnTo>
                  <a:lnTo>
                    <a:pt x="1084581" y="939446"/>
                  </a:lnTo>
                  <a:lnTo>
                    <a:pt x="1066801" y="948342"/>
                  </a:lnTo>
                  <a:lnTo>
                    <a:pt x="1048703" y="956602"/>
                  </a:lnTo>
                  <a:lnTo>
                    <a:pt x="1040131" y="960414"/>
                  </a:lnTo>
                  <a:lnTo>
                    <a:pt x="1030606" y="963909"/>
                  </a:lnTo>
                  <a:lnTo>
                    <a:pt x="1021398" y="967722"/>
                  </a:lnTo>
                  <a:lnTo>
                    <a:pt x="1011873" y="970899"/>
                  </a:lnTo>
                  <a:lnTo>
                    <a:pt x="1002348" y="973758"/>
                  </a:lnTo>
                  <a:lnTo>
                    <a:pt x="993141" y="976617"/>
                  </a:lnTo>
                  <a:lnTo>
                    <a:pt x="983616" y="979794"/>
                  </a:lnTo>
                  <a:lnTo>
                    <a:pt x="973773" y="982018"/>
                  </a:lnTo>
                  <a:lnTo>
                    <a:pt x="963931" y="984560"/>
                  </a:lnTo>
                  <a:lnTo>
                    <a:pt x="954088" y="986466"/>
                  </a:lnTo>
                  <a:lnTo>
                    <a:pt x="944246" y="988372"/>
                  </a:lnTo>
                  <a:lnTo>
                    <a:pt x="934403" y="990596"/>
                  </a:lnTo>
                  <a:lnTo>
                    <a:pt x="924561" y="991867"/>
                  </a:lnTo>
                  <a:lnTo>
                    <a:pt x="914401" y="993455"/>
                  </a:lnTo>
                  <a:lnTo>
                    <a:pt x="904241" y="994409"/>
                  </a:lnTo>
                  <a:lnTo>
                    <a:pt x="893763" y="995362"/>
                  </a:lnTo>
                  <a:lnTo>
                    <a:pt x="883603" y="995997"/>
                  </a:lnTo>
                  <a:lnTo>
                    <a:pt x="873126" y="996632"/>
                  </a:lnTo>
                  <a:lnTo>
                    <a:pt x="862648" y="996950"/>
                  </a:lnTo>
                  <a:lnTo>
                    <a:pt x="852171" y="996950"/>
                  </a:lnTo>
                  <a:lnTo>
                    <a:pt x="840423" y="996950"/>
                  </a:lnTo>
                  <a:lnTo>
                    <a:pt x="828358" y="996315"/>
                  </a:lnTo>
                  <a:lnTo>
                    <a:pt x="816293" y="995679"/>
                  </a:lnTo>
                  <a:lnTo>
                    <a:pt x="804546" y="994726"/>
                  </a:lnTo>
                  <a:lnTo>
                    <a:pt x="792798" y="993455"/>
                  </a:lnTo>
                  <a:lnTo>
                    <a:pt x="781368" y="992185"/>
                  </a:lnTo>
                  <a:lnTo>
                    <a:pt x="769621" y="990278"/>
                  </a:lnTo>
                  <a:lnTo>
                    <a:pt x="758191" y="988054"/>
                  </a:lnTo>
                  <a:lnTo>
                    <a:pt x="746761" y="985831"/>
                  </a:lnTo>
                  <a:lnTo>
                    <a:pt x="735331" y="983289"/>
                  </a:lnTo>
                  <a:lnTo>
                    <a:pt x="724218" y="980430"/>
                  </a:lnTo>
                  <a:lnTo>
                    <a:pt x="713106" y="977253"/>
                  </a:lnTo>
                  <a:lnTo>
                    <a:pt x="702311" y="973758"/>
                  </a:lnTo>
                  <a:lnTo>
                    <a:pt x="691198" y="970263"/>
                  </a:lnTo>
                  <a:lnTo>
                    <a:pt x="680721" y="966768"/>
                  </a:lnTo>
                  <a:lnTo>
                    <a:pt x="670243" y="962321"/>
                  </a:lnTo>
                  <a:lnTo>
                    <a:pt x="659448" y="958190"/>
                  </a:lnTo>
                  <a:lnTo>
                    <a:pt x="648971" y="953425"/>
                  </a:lnTo>
                  <a:lnTo>
                    <a:pt x="638811" y="948659"/>
                  </a:lnTo>
                  <a:lnTo>
                    <a:pt x="628651" y="943894"/>
                  </a:lnTo>
                  <a:lnTo>
                    <a:pt x="618491" y="938493"/>
                  </a:lnTo>
                  <a:lnTo>
                    <a:pt x="608648" y="933410"/>
                  </a:lnTo>
                  <a:lnTo>
                    <a:pt x="599123" y="927373"/>
                  </a:lnTo>
                  <a:lnTo>
                    <a:pt x="589281" y="921655"/>
                  </a:lnTo>
                  <a:lnTo>
                    <a:pt x="579756" y="915618"/>
                  </a:lnTo>
                  <a:lnTo>
                    <a:pt x="570548" y="909264"/>
                  </a:lnTo>
                  <a:lnTo>
                    <a:pt x="561023" y="902910"/>
                  </a:lnTo>
                  <a:lnTo>
                    <a:pt x="552133" y="895921"/>
                  </a:lnTo>
                  <a:lnTo>
                    <a:pt x="543561" y="889249"/>
                  </a:lnTo>
                  <a:lnTo>
                    <a:pt x="534671" y="881942"/>
                  </a:lnTo>
                  <a:lnTo>
                    <a:pt x="526098" y="874952"/>
                  </a:lnTo>
                  <a:lnTo>
                    <a:pt x="517526" y="867328"/>
                  </a:lnTo>
                  <a:lnTo>
                    <a:pt x="508318" y="858750"/>
                  </a:lnTo>
                  <a:lnTo>
                    <a:pt x="499428" y="849854"/>
                  </a:lnTo>
                  <a:lnTo>
                    <a:pt x="490538" y="840958"/>
                  </a:lnTo>
                  <a:lnTo>
                    <a:pt x="481648" y="831427"/>
                  </a:lnTo>
                  <a:lnTo>
                    <a:pt x="473711" y="821896"/>
                  </a:lnTo>
                  <a:lnTo>
                    <a:pt x="465456" y="812047"/>
                  </a:lnTo>
                  <a:lnTo>
                    <a:pt x="457518" y="801881"/>
                  </a:lnTo>
                  <a:lnTo>
                    <a:pt x="449898" y="791714"/>
                  </a:lnTo>
                  <a:lnTo>
                    <a:pt x="442596" y="781548"/>
                  </a:lnTo>
                  <a:lnTo>
                    <a:pt x="435293" y="770746"/>
                  </a:lnTo>
                  <a:lnTo>
                    <a:pt x="428626" y="759944"/>
                  </a:lnTo>
                  <a:lnTo>
                    <a:pt x="421958" y="749142"/>
                  </a:lnTo>
                  <a:lnTo>
                    <a:pt x="415608" y="738023"/>
                  </a:lnTo>
                  <a:lnTo>
                    <a:pt x="409576" y="726585"/>
                  </a:lnTo>
                  <a:lnTo>
                    <a:pt x="403861" y="715148"/>
                  </a:lnTo>
                  <a:lnTo>
                    <a:pt x="398463" y="703393"/>
                  </a:lnTo>
                  <a:lnTo>
                    <a:pt x="393383" y="691638"/>
                  </a:lnTo>
                  <a:lnTo>
                    <a:pt x="388303" y="679566"/>
                  </a:lnTo>
                  <a:lnTo>
                    <a:pt x="383858" y="667493"/>
                  </a:lnTo>
                  <a:lnTo>
                    <a:pt x="379731" y="655420"/>
                  </a:lnTo>
                  <a:lnTo>
                    <a:pt x="375603" y="643030"/>
                  </a:lnTo>
                  <a:lnTo>
                    <a:pt x="372111" y="630322"/>
                  </a:lnTo>
                  <a:lnTo>
                    <a:pt x="368936" y="617614"/>
                  </a:lnTo>
                  <a:lnTo>
                    <a:pt x="365443" y="604588"/>
                  </a:lnTo>
                  <a:lnTo>
                    <a:pt x="362903" y="591880"/>
                  </a:lnTo>
                  <a:lnTo>
                    <a:pt x="360681" y="578854"/>
                  </a:lnTo>
                  <a:lnTo>
                    <a:pt x="358776" y="565828"/>
                  </a:lnTo>
                  <a:lnTo>
                    <a:pt x="357188" y="552485"/>
                  </a:lnTo>
                  <a:lnTo>
                    <a:pt x="355601" y="539141"/>
                  </a:lnTo>
                  <a:lnTo>
                    <a:pt x="354648" y="525480"/>
                  </a:lnTo>
                  <a:lnTo>
                    <a:pt x="354331" y="511819"/>
                  </a:lnTo>
                  <a:lnTo>
                    <a:pt x="354013" y="498475"/>
                  </a:lnTo>
                  <a:lnTo>
                    <a:pt x="354331" y="485449"/>
                  </a:lnTo>
                  <a:lnTo>
                    <a:pt x="354648" y="472741"/>
                  </a:lnTo>
                  <a:lnTo>
                    <a:pt x="355601" y="460033"/>
                  </a:lnTo>
                  <a:lnTo>
                    <a:pt x="356871" y="447643"/>
                  </a:lnTo>
                  <a:lnTo>
                    <a:pt x="358141" y="434935"/>
                  </a:lnTo>
                  <a:lnTo>
                    <a:pt x="360046" y="422544"/>
                  </a:lnTo>
                  <a:lnTo>
                    <a:pt x="361951" y="410472"/>
                  </a:lnTo>
                  <a:lnTo>
                    <a:pt x="364173" y="397763"/>
                  </a:lnTo>
                  <a:lnTo>
                    <a:pt x="366713" y="385691"/>
                  </a:lnTo>
                  <a:lnTo>
                    <a:pt x="369888" y="373936"/>
                  </a:lnTo>
                  <a:lnTo>
                    <a:pt x="373063" y="361863"/>
                  </a:lnTo>
                  <a:lnTo>
                    <a:pt x="376556" y="350108"/>
                  </a:lnTo>
                  <a:lnTo>
                    <a:pt x="380683" y="338671"/>
                  </a:lnTo>
                  <a:lnTo>
                    <a:pt x="384493" y="326916"/>
                  </a:lnTo>
                  <a:lnTo>
                    <a:pt x="388621" y="315796"/>
                  </a:lnTo>
                  <a:lnTo>
                    <a:pt x="393383" y="304359"/>
                  </a:lnTo>
                  <a:lnTo>
                    <a:pt x="398146" y="293239"/>
                  </a:lnTo>
                  <a:lnTo>
                    <a:pt x="403543" y="282755"/>
                  </a:lnTo>
                  <a:lnTo>
                    <a:pt x="408623" y="271636"/>
                  </a:lnTo>
                  <a:lnTo>
                    <a:pt x="414656" y="261151"/>
                  </a:lnTo>
                  <a:lnTo>
                    <a:pt x="420371" y="250667"/>
                  </a:lnTo>
                  <a:lnTo>
                    <a:pt x="426721" y="240183"/>
                  </a:lnTo>
                  <a:lnTo>
                    <a:pt x="432753" y="230017"/>
                  </a:lnTo>
                  <a:lnTo>
                    <a:pt x="439421" y="219850"/>
                  </a:lnTo>
                  <a:lnTo>
                    <a:pt x="446088" y="210001"/>
                  </a:lnTo>
                  <a:lnTo>
                    <a:pt x="453391" y="200153"/>
                  </a:lnTo>
                  <a:lnTo>
                    <a:pt x="460693" y="190939"/>
                  </a:lnTo>
                  <a:lnTo>
                    <a:pt x="467996" y="181408"/>
                  </a:lnTo>
                  <a:lnTo>
                    <a:pt x="475933" y="172195"/>
                  </a:lnTo>
                  <a:lnTo>
                    <a:pt x="483871" y="163299"/>
                  </a:lnTo>
                  <a:lnTo>
                    <a:pt x="491808" y="154403"/>
                  </a:lnTo>
                  <a:lnTo>
                    <a:pt x="500381" y="146143"/>
                  </a:lnTo>
                  <a:lnTo>
                    <a:pt x="508953" y="137565"/>
                  </a:lnTo>
                  <a:lnTo>
                    <a:pt x="517526" y="129305"/>
                  </a:lnTo>
                  <a:lnTo>
                    <a:pt x="526416" y="121680"/>
                  </a:lnTo>
                  <a:lnTo>
                    <a:pt x="535623" y="113738"/>
                  </a:lnTo>
                  <a:lnTo>
                    <a:pt x="545148" y="106113"/>
                  </a:lnTo>
                  <a:lnTo>
                    <a:pt x="554673" y="99123"/>
                  </a:lnTo>
                  <a:lnTo>
                    <a:pt x="564516" y="92134"/>
                  </a:lnTo>
                  <a:lnTo>
                    <a:pt x="574041" y="85462"/>
                  </a:lnTo>
                  <a:lnTo>
                    <a:pt x="584201" y="78473"/>
                  </a:lnTo>
                  <a:lnTo>
                    <a:pt x="594361" y="72119"/>
                  </a:lnTo>
                  <a:lnTo>
                    <a:pt x="604838" y="66082"/>
                  </a:lnTo>
                  <a:lnTo>
                    <a:pt x="615316" y="60046"/>
                  </a:lnTo>
                  <a:lnTo>
                    <a:pt x="625793" y="54645"/>
                  </a:lnTo>
                  <a:lnTo>
                    <a:pt x="636906" y="48926"/>
                  </a:lnTo>
                  <a:lnTo>
                    <a:pt x="647701" y="44161"/>
                  </a:lnTo>
                  <a:lnTo>
                    <a:pt x="658813" y="39395"/>
                  </a:lnTo>
                  <a:lnTo>
                    <a:pt x="670243" y="34630"/>
                  </a:lnTo>
                  <a:lnTo>
                    <a:pt x="681356" y="30182"/>
                  </a:lnTo>
                  <a:lnTo>
                    <a:pt x="693103" y="26052"/>
                  </a:lnTo>
                  <a:lnTo>
                    <a:pt x="704533" y="22239"/>
                  </a:lnTo>
                  <a:lnTo>
                    <a:pt x="716281" y="19062"/>
                  </a:lnTo>
                  <a:lnTo>
                    <a:pt x="728346" y="15568"/>
                  </a:lnTo>
                  <a:lnTo>
                    <a:pt x="740093" y="12708"/>
                  </a:lnTo>
                  <a:lnTo>
                    <a:pt x="752158" y="10167"/>
                  </a:lnTo>
                  <a:lnTo>
                    <a:pt x="764541" y="7625"/>
                  </a:lnTo>
                  <a:lnTo>
                    <a:pt x="776606" y="5719"/>
                  </a:lnTo>
                  <a:lnTo>
                    <a:pt x="788988" y="3813"/>
                  </a:lnTo>
                  <a:lnTo>
                    <a:pt x="801688" y="2542"/>
                  </a:lnTo>
                  <a:lnTo>
                    <a:pt x="814071" y="1271"/>
                  </a:lnTo>
                  <a:lnTo>
                    <a:pt x="826771" y="636"/>
                  </a:lnTo>
                  <a:lnTo>
                    <a:pt x="839471" y="0"/>
                  </a:lnTo>
                  <a:close/>
                </a:path>
              </a:pathLst>
            </a:custGeom>
            <a:solidFill>
              <a:schemeClr val="accent5">
                <a:lumMod val="20000"/>
                <a:lumOff val="80000"/>
              </a:schemeClr>
            </a:solidFill>
            <a:ln>
              <a:noFill/>
            </a:ln>
          </p:spPr>
          <p:txBody>
            <a:bodyPr anchor="ctr">
              <a:scene3d>
                <a:camera prst="orthographicFront"/>
                <a:lightRig rig="threePt" dir="t"/>
              </a:scene3d>
              <a:sp3d contourW="12700">
                <a:contourClr>
                  <a:srgbClr val="FFFFFF"/>
                </a:contourClr>
              </a:sp3d>
            </a:bodyPr>
            <a:lstStyle/>
            <a:p>
              <a:pPr algn="ctr" fontAlgn="auto">
                <a:spcBef>
                  <a:spcPts val="0"/>
                </a:spcBef>
                <a:spcAft>
                  <a:spcPts val="0"/>
                </a:spcAft>
                <a:defRPr/>
              </a:pPr>
              <a:endParaRPr lang="zh-CN" altLang="en-US" sz="1200">
                <a:solidFill>
                  <a:srgbClr val="FFFFFF"/>
                </a:solidFill>
                <a:latin typeface="+mn-lt"/>
                <a:ea typeface="+mn-ea"/>
              </a:endParaRPr>
            </a:p>
          </p:txBody>
        </p:sp>
        <p:sp>
          <p:nvSpPr>
            <p:cNvPr id="53" name="KSO_Shape"/>
            <p:cNvSpPr/>
            <p:nvPr/>
          </p:nvSpPr>
          <p:spPr bwMode="auto">
            <a:xfrm>
              <a:off x="810279" y="2134230"/>
              <a:ext cx="423771" cy="536936"/>
            </a:xfrm>
            <a:custGeom>
              <a:avLst/>
              <a:gdLst>
                <a:gd name="T0" fmla="*/ 508479 w 1679575"/>
                <a:gd name="T1" fmla="*/ 933537 h 2125662"/>
                <a:gd name="T2" fmla="*/ 645344 w 1679575"/>
                <a:gd name="T3" fmla="*/ 1004349 h 2125662"/>
                <a:gd name="T4" fmla="*/ 637947 w 1679575"/>
                <a:gd name="T5" fmla="*/ 1045870 h 2125662"/>
                <a:gd name="T6" fmla="*/ 629410 w 1679575"/>
                <a:gd name="T7" fmla="*/ 1095637 h 2125662"/>
                <a:gd name="T8" fmla="*/ 645913 w 1679575"/>
                <a:gd name="T9" fmla="*/ 1148533 h 2125662"/>
                <a:gd name="T10" fmla="*/ 923628 w 1679575"/>
                <a:gd name="T11" fmla="*/ 1679766 h 2125662"/>
                <a:gd name="T12" fmla="*/ 886068 w 1679575"/>
                <a:gd name="T13" fmla="*/ 1137442 h 2125662"/>
                <a:gd name="T14" fmla="*/ 896597 w 1679575"/>
                <a:gd name="T15" fmla="*/ 1083408 h 2125662"/>
                <a:gd name="T16" fmla="*/ 885214 w 1679575"/>
                <a:gd name="T17" fmla="*/ 1039044 h 2125662"/>
                <a:gd name="T18" fmla="*/ 917083 w 1679575"/>
                <a:gd name="T19" fmla="*/ 999799 h 2125662"/>
                <a:gd name="T20" fmla="*/ 1048543 w 1679575"/>
                <a:gd name="T21" fmla="*/ 927280 h 2125662"/>
                <a:gd name="T22" fmla="*/ 1168905 w 1679575"/>
                <a:gd name="T23" fmla="*/ 933822 h 2125662"/>
                <a:gd name="T24" fmla="*/ 1257397 w 1679575"/>
                <a:gd name="T25" fmla="*/ 1021128 h 2125662"/>
                <a:gd name="T26" fmla="*/ 1333655 w 1679575"/>
                <a:gd name="T27" fmla="*/ 1118957 h 2125662"/>
                <a:gd name="T28" fmla="*/ 1397392 w 1679575"/>
                <a:gd name="T29" fmla="*/ 1227592 h 2125662"/>
                <a:gd name="T30" fmla="*/ 1446903 w 1679575"/>
                <a:gd name="T31" fmla="*/ 1349025 h 2125662"/>
                <a:gd name="T32" fmla="*/ 1482186 w 1679575"/>
                <a:gd name="T33" fmla="*/ 1483540 h 2125662"/>
                <a:gd name="T34" fmla="*/ 1501820 w 1679575"/>
                <a:gd name="T35" fmla="*/ 1632274 h 2125662"/>
                <a:gd name="T36" fmla="*/ 1439790 w 1679575"/>
                <a:gd name="T37" fmla="*/ 1742331 h 2125662"/>
                <a:gd name="T38" fmla="*/ 1242601 w 1679575"/>
                <a:gd name="T39" fmla="*/ 1826794 h 2125662"/>
                <a:gd name="T40" fmla="*/ 1035738 w 1679575"/>
                <a:gd name="T41" fmla="*/ 1881112 h 2125662"/>
                <a:gd name="T42" fmla="*/ 822331 w 1679575"/>
                <a:gd name="T43" fmla="*/ 1904432 h 2125662"/>
                <a:gd name="T44" fmla="*/ 596403 w 1679575"/>
                <a:gd name="T45" fmla="*/ 1894194 h 2125662"/>
                <a:gd name="T46" fmla="*/ 373036 w 1679575"/>
                <a:gd name="T47" fmla="*/ 1847838 h 2125662"/>
                <a:gd name="T48" fmla="*/ 159344 w 1679575"/>
                <a:gd name="T49" fmla="*/ 1766788 h 2125662"/>
                <a:gd name="T50" fmla="*/ 0 w 1679575"/>
                <a:gd name="T51" fmla="*/ 1676354 h 2125662"/>
                <a:gd name="T52" fmla="*/ 15365 w 1679575"/>
                <a:gd name="T53" fmla="*/ 1518519 h 2125662"/>
                <a:gd name="T54" fmla="*/ 47234 w 1679575"/>
                <a:gd name="T55" fmla="*/ 1376611 h 2125662"/>
                <a:gd name="T56" fmla="*/ 94468 w 1679575"/>
                <a:gd name="T57" fmla="*/ 1249206 h 2125662"/>
                <a:gd name="T58" fmla="*/ 155930 w 1679575"/>
                <a:gd name="T59" fmla="*/ 1135735 h 2125662"/>
                <a:gd name="T60" fmla="*/ 230765 w 1679575"/>
                <a:gd name="T61" fmla="*/ 1035348 h 2125662"/>
                <a:gd name="T62" fmla="*/ 317835 w 1679575"/>
                <a:gd name="T63" fmla="*/ 946334 h 2125662"/>
                <a:gd name="T64" fmla="*/ 427669 w 1679575"/>
                <a:gd name="T65" fmla="*/ 860449 h 2125662"/>
                <a:gd name="T66" fmla="*/ 831848 w 1679575"/>
                <a:gd name="T67" fmla="*/ 5125 h 2125662"/>
                <a:gd name="T68" fmla="*/ 927152 w 1679575"/>
                <a:gd name="T69" fmla="*/ 31035 h 2125662"/>
                <a:gd name="T70" fmla="*/ 1013353 w 1679575"/>
                <a:gd name="T71" fmla="*/ 76590 h 2125662"/>
                <a:gd name="T72" fmla="*/ 1087035 w 1679575"/>
                <a:gd name="T73" fmla="*/ 138945 h 2125662"/>
                <a:gd name="T74" fmla="*/ 1145356 w 1679575"/>
                <a:gd name="T75" fmla="*/ 215250 h 2125662"/>
                <a:gd name="T76" fmla="*/ 1186607 w 1679575"/>
                <a:gd name="T77" fmla="*/ 303514 h 2125662"/>
                <a:gd name="T78" fmla="*/ 1207944 w 1679575"/>
                <a:gd name="T79" fmla="*/ 401174 h 2125662"/>
                <a:gd name="T80" fmla="*/ 1205383 w 1679575"/>
                <a:gd name="T81" fmla="*/ 513924 h 2125662"/>
                <a:gd name="T82" fmla="*/ 1172382 w 1679575"/>
                <a:gd name="T83" fmla="*/ 626673 h 2125662"/>
                <a:gd name="T84" fmla="*/ 1112924 w 1679575"/>
                <a:gd name="T85" fmla="*/ 725187 h 2125662"/>
                <a:gd name="T86" fmla="*/ 1030706 w 1679575"/>
                <a:gd name="T87" fmla="*/ 804625 h 2125662"/>
                <a:gd name="T88" fmla="*/ 915204 w 1679575"/>
                <a:gd name="T89" fmla="*/ 867264 h 2125662"/>
                <a:gd name="T90" fmla="*/ 837253 w 1679575"/>
                <a:gd name="T91" fmla="*/ 887764 h 2125662"/>
                <a:gd name="T92" fmla="*/ 753044 w 1679575"/>
                <a:gd name="T93" fmla="*/ 893458 h 2125662"/>
                <a:gd name="T94" fmla="*/ 658879 w 1679575"/>
                <a:gd name="T95" fmla="*/ 881215 h 2125662"/>
                <a:gd name="T96" fmla="*/ 572394 w 1679575"/>
                <a:gd name="T97" fmla="*/ 850180 h 2125662"/>
                <a:gd name="T98" fmla="*/ 494728 w 1679575"/>
                <a:gd name="T99" fmla="*/ 802917 h 2125662"/>
                <a:gd name="T100" fmla="*/ 424459 w 1679575"/>
                <a:gd name="T101" fmla="*/ 736576 h 2125662"/>
                <a:gd name="T102" fmla="*/ 366992 w 1679575"/>
                <a:gd name="T103" fmla="*/ 651159 h 2125662"/>
                <a:gd name="T104" fmla="*/ 330578 w 1679575"/>
                <a:gd name="T105" fmla="*/ 553500 h 2125662"/>
                <a:gd name="T106" fmla="*/ 317206 w 1679575"/>
                <a:gd name="T107" fmla="*/ 446729 h 2125662"/>
                <a:gd name="T108" fmla="*/ 328586 w 1679575"/>
                <a:gd name="T109" fmla="*/ 345653 h 2125662"/>
                <a:gd name="T110" fmla="*/ 361587 w 1679575"/>
                <a:gd name="T111" fmla="*/ 253403 h 2125662"/>
                <a:gd name="T112" fmla="*/ 412795 w 1679575"/>
                <a:gd name="T113" fmla="*/ 171118 h 2125662"/>
                <a:gd name="T114" fmla="*/ 479934 w 1679575"/>
                <a:gd name="T115" fmla="*/ 101931 h 2125662"/>
                <a:gd name="T116" fmla="*/ 560729 w 1679575"/>
                <a:gd name="T117" fmla="*/ 48972 h 2125662"/>
                <a:gd name="T118" fmla="*/ 652620 w 1679575"/>
                <a:gd name="T119" fmla="*/ 13952 h 2125662"/>
                <a:gd name="T120" fmla="*/ 752191 w 1679575"/>
                <a:gd name="T121" fmla="*/ 0 h 21256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679575" h="2125662">
                  <a:moveTo>
                    <a:pt x="481421" y="957262"/>
                  </a:moveTo>
                  <a:lnTo>
                    <a:pt x="484914" y="961070"/>
                  </a:lnTo>
                  <a:lnTo>
                    <a:pt x="490948" y="968686"/>
                  </a:lnTo>
                  <a:lnTo>
                    <a:pt x="497299" y="975667"/>
                  </a:lnTo>
                  <a:lnTo>
                    <a:pt x="510319" y="990264"/>
                  </a:lnTo>
                  <a:lnTo>
                    <a:pt x="523657" y="1003909"/>
                  </a:lnTo>
                  <a:lnTo>
                    <a:pt x="537947" y="1017237"/>
                  </a:lnTo>
                  <a:lnTo>
                    <a:pt x="552237" y="1029613"/>
                  </a:lnTo>
                  <a:lnTo>
                    <a:pt x="567480" y="1041671"/>
                  </a:lnTo>
                  <a:lnTo>
                    <a:pt x="583040" y="1053095"/>
                  </a:lnTo>
                  <a:lnTo>
                    <a:pt x="598601" y="1063884"/>
                  </a:lnTo>
                  <a:lnTo>
                    <a:pt x="615114" y="1074039"/>
                  </a:lnTo>
                  <a:lnTo>
                    <a:pt x="631627" y="1083558"/>
                  </a:lnTo>
                  <a:lnTo>
                    <a:pt x="649093" y="1092126"/>
                  </a:lnTo>
                  <a:lnTo>
                    <a:pt x="666241" y="1100377"/>
                  </a:lnTo>
                  <a:lnTo>
                    <a:pt x="684025" y="1107993"/>
                  </a:lnTo>
                  <a:lnTo>
                    <a:pt x="701808" y="1114657"/>
                  </a:lnTo>
                  <a:lnTo>
                    <a:pt x="720226" y="1120686"/>
                  </a:lnTo>
                  <a:lnTo>
                    <a:pt x="738645" y="1125763"/>
                  </a:lnTo>
                  <a:lnTo>
                    <a:pt x="734517" y="1130840"/>
                  </a:lnTo>
                  <a:lnTo>
                    <a:pt x="730706" y="1135283"/>
                  </a:lnTo>
                  <a:lnTo>
                    <a:pt x="727213" y="1140043"/>
                  </a:lnTo>
                  <a:lnTo>
                    <a:pt x="723402" y="1145437"/>
                  </a:lnTo>
                  <a:lnTo>
                    <a:pt x="720544" y="1150515"/>
                  </a:lnTo>
                  <a:lnTo>
                    <a:pt x="717368" y="1155909"/>
                  </a:lnTo>
                  <a:lnTo>
                    <a:pt x="714510" y="1161304"/>
                  </a:lnTo>
                  <a:lnTo>
                    <a:pt x="711970" y="1167016"/>
                  </a:lnTo>
                  <a:lnTo>
                    <a:pt x="710064" y="1172410"/>
                  </a:lnTo>
                  <a:lnTo>
                    <a:pt x="708159" y="1178439"/>
                  </a:lnTo>
                  <a:lnTo>
                    <a:pt x="706254" y="1184151"/>
                  </a:lnTo>
                  <a:lnTo>
                    <a:pt x="704983" y="1190498"/>
                  </a:lnTo>
                  <a:lnTo>
                    <a:pt x="704031" y="1196210"/>
                  </a:lnTo>
                  <a:lnTo>
                    <a:pt x="702761" y="1202556"/>
                  </a:lnTo>
                  <a:lnTo>
                    <a:pt x="702443" y="1208903"/>
                  </a:lnTo>
                  <a:lnTo>
                    <a:pt x="702125" y="1215249"/>
                  </a:lnTo>
                  <a:lnTo>
                    <a:pt x="702443" y="1222548"/>
                  </a:lnTo>
                  <a:lnTo>
                    <a:pt x="703078" y="1229529"/>
                  </a:lnTo>
                  <a:lnTo>
                    <a:pt x="704348" y="1236510"/>
                  </a:lnTo>
                  <a:lnTo>
                    <a:pt x="705619" y="1243174"/>
                  </a:lnTo>
                  <a:lnTo>
                    <a:pt x="707206" y="1249838"/>
                  </a:lnTo>
                  <a:lnTo>
                    <a:pt x="709112" y="1256819"/>
                  </a:lnTo>
                  <a:lnTo>
                    <a:pt x="711652" y="1263166"/>
                  </a:lnTo>
                  <a:lnTo>
                    <a:pt x="714193" y="1269512"/>
                  </a:lnTo>
                  <a:lnTo>
                    <a:pt x="717686" y="1275542"/>
                  </a:lnTo>
                  <a:lnTo>
                    <a:pt x="720861" y="1281571"/>
                  </a:lnTo>
                  <a:lnTo>
                    <a:pt x="724355" y="1287283"/>
                  </a:lnTo>
                  <a:lnTo>
                    <a:pt x="728483" y="1292995"/>
                  </a:lnTo>
                  <a:lnTo>
                    <a:pt x="732611" y="1298389"/>
                  </a:lnTo>
                  <a:lnTo>
                    <a:pt x="737057" y="1303784"/>
                  </a:lnTo>
                  <a:lnTo>
                    <a:pt x="742138" y="1308861"/>
                  </a:lnTo>
                  <a:lnTo>
                    <a:pt x="746901" y="1313304"/>
                  </a:lnTo>
                  <a:lnTo>
                    <a:pt x="672275" y="1874339"/>
                  </a:lnTo>
                  <a:lnTo>
                    <a:pt x="854237" y="2050773"/>
                  </a:lnTo>
                  <a:lnTo>
                    <a:pt x="1030800" y="1874339"/>
                  </a:lnTo>
                  <a:lnTo>
                    <a:pt x="956173" y="1313304"/>
                  </a:lnTo>
                  <a:lnTo>
                    <a:pt x="961572" y="1308544"/>
                  </a:lnTo>
                  <a:lnTo>
                    <a:pt x="966018" y="1303466"/>
                  </a:lnTo>
                  <a:lnTo>
                    <a:pt x="970781" y="1298072"/>
                  </a:lnTo>
                  <a:lnTo>
                    <a:pt x="974910" y="1292995"/>
                  </a:lnTo>
                  <a:lnTo>
                    <a:pt x="978720" y="1286965"/>
                  </a:lnTo>
                  <a:lnTo>
                    <a:pt x="982531" y="1281571"/>
                  </a:lnTo>
                  <a:lnTo>
                    <a:pt x="986024" y="1275224"/>
                  </a:lnTo>
                  <a:lnTo>
                    <a:pt x="988882" y="1269195"/>
                  </a:lnTo>
                  <a:lnTo>
                    <a:pt x="991423" y="1262849"/>
                  </a:lnTo>
                  <a:lnTo>
                    <a:pt x="994281" y="1256502"/>
                  </a:lnTo>
                  <a:lnTo>
                    <a:pt x="996186" y="1249838"/>
                  </a:lnTo>
                  <a:lnTo>
                    <a:pt x="997774" y="1243174"/>
                  </a:lnTo>
                  <a:lnTo>
                    <a:pt x="999044" y="1236510"/>
                  </a:lnTo>
                  <a:lnTo>
                    <a:pt x="999997" y="1229212"/>
                  </a:lnTo>
                  <a:lnTo>
                    <a:pt x="1000632" y="1222548"/>
                  </a:lnTo>
                  <a:lnTo>
                    <a:pt x="1000632" y="1215249"/>
                  </a:lnTo>
                  <a:lnTo>
                    <a:pt x="1000632" y="1208903"/>
                  </a:lnTo>
                  <a:lnTo>
                    <a:pt x="1000314" y="1203191"/>
                  </a:lnTo>
                  <a:lnTo>
                    <a:pt x="999679" y="1197479"/>
                  </a:lnTo>
                  <a:lnTo>
                    <a:pt x="998727" y="1191767"/>
                  </a:lnTo>
                  <a:lnTo>
                    <a:pt x="997456" y="1186055"/>
                  </a:lnTo>
                  <a:lnTo>
                    <a:pt x="996186" y="1180661"/>
                  </a:lnTo>
                  <a:lnTo>
                    <a:pt x="994598" y="1175266"/>
                  </a:lnTo>
                  <a:lnTo>
                    <a:pt x="992375" y="1169872"/>
                  </a:lnTo>
                  <a:lnTo>
                    <a:pt x="990152" y="1164794"/>
                  </a:lnTo>
                  <a:lnTo>
                    <a:pt x="987929" y="1159400"/>
                  </a:lnTo>
                  <a:lnTo>
                    <a:pt x="985389" y="1154640"/>
                  </a:lnTo>
                  <a:lnTo>
                    <a:pt x="982849" y="1149563"/>
                  </a:lnTo>
                  <a:lnTo>
                    <a:pt x="979355" y="1144803"/>
                  </a:lnTo>
                  <a:lnTo>
                    <a:pt x="976497" y="1139725"/>
                  </a:lnTo>
                  <a:lnTo>
                    <a:pt x="973004" y="1135283"/>
                  </a:lnTo>
                  <a:lnTo>
                    <a:pt x="969829" y="1130840"/>
                  </a:lnTo>
                  <a:lnTo>
                    <a:pt x="987612" y="1126398"/>
                  </a:lnTo>
                  <a:lnTo>
                    <a:pt x="1005713" y="1121320"/>
                  </a:lnTo>
                  <a:lnTo>
                    <a:pt x="1023496" y="1115609"/>
                  </a:lnTo>
                  <a:lnTo>
                    <a:pt x="1041280" y="1109262"/>
                  </a:lnTo>
                  <a:lnTo>
                    <a:pt x="1058428" y="1101963"/>
                  </a:lnTo>
                  <a:lnTo>
                    <a:pt x="1075576" y="1094665"/>
                  </a:lnTo>
                  <a:lnTo>
                    <a:pt x="1092089" y="1086097"/>
                  </a:lnTo>
                  <a:lnTo>
                    <a:pt x="1108602" y="1076895"/>
                  </a:lnTo>
                  <a:lnTo>
                    <a:pt x="1124480" y="1067375"/>
                  </a:lnTo>
                  <a:lnTo>
                    <a:pt x="1140041" y="1056903"/>
                  </a:lnTo>
                  <a:lnTo>
                    <a:pt x="1155601" y="1046114"/>
                  </a:lnTo>
                  <a:lnTo>
                    <a:pt x="1170209" y="1034690"/>
                  </a:lnTo>
                  <a:lnTo>
                    <a:pt x="1184817" y="1022632"/>
                  </a:lnTo>
                  <a:lnTo>
                    <a:pt x="1198472" y="1009938"/>
                  </a:lnTo>
                  <a:lnTo>
                    <a:pt x="1211809" y="996928"/>
                  </a:lnTo>
                  <a:lnTo>
                    <a:pt x="1225147" y="983283"/>
                  </a:lnTo>
                  <a:lnTo>
                    <a:pt x="1228640" y="979792"/>
                  </a:lnTo>
                  <a:lnTo>
                    <a:pt x="1232451" y="982966"/>
                  </a:lnTo>
                  <a:lnTo>
                    <a:pt x="1257220" y="1002005"/>
                  </a:lnTo>
                  <a:lnTo>
                    <a:pt x="1281037" y="1021680"/>
                  </a:lnTo>
                  <a:lnTo>
                    <a:pt x="1304537" y="1041989"/>
                  </a:lnTo>
                  <a:lnTo>
                    <a:pt x="1316604" y="1052143"/>
                  </a:lnTo>
                  <a:lnTo>
                    <a:pt x="1327719" y="1062615"/>
                  </a:lnTo>
                  <a:lnTo>
                    <a:pt x="1338833" y="1073404"/>
                  </a:lnTo>
                  <a:lnTo>
                    <a:pt x="1349948" y="1084193"/>
                  </a:lnTo>
                  <a:lnTo>
                    <a:pt x="1361062" y="1094982"/>
                  </a:lnTo>
                  <a:lnTo>
                    <a:pt x="1371860" y="1105771"/>
                  </a:lnTo>
                  <a:lnTo>
                    <a:pt x="1382339" y="1116561"/>
                  </a:lnTo>
                  <a:lnTo>
                    <a:pt x="1392818" y="1127984"/>
                  </a:lnTo>
                  <a:lnTo>
                    <a:pt x="1403298" y="1139408"/>
                  </a:lnTo>
                  <a:lnTo>
                    <a:pt x="1413460" y="1150832"/>
                  </a:lnTo>
                  <a:lnTo>
                    <a:pt x="1423304" y="1162573"/>
                  </a:lnTo>
                  <a:lnTo>
                    <a:pt x="1433149" y="1174314"/>
                  </a:lnTo>
                  <a:lnTo>
                    <a:pt x="1442675" y="1186373"/>
                  </a:lnTo>
                  <a:lnTo>
                    <a:pt x="1452202" y="1198748"/>
                  </a:lnTo>
                  <a:lnTo>
                    <a:pt x="1461411" y="1210807"/>
                  </a:lnTo>
                  <a:lnTo>
                    <a:pt x="1470621" y="1223183"/>
                  </a:lnTo>
                  <a:lnTo>
                    <a:pt x="1479830" y="1235876"/>
                  </a:lnTo>
                  <a:lnTo>
                    <a:pt x="1488404" y="1248569"/>
                  </a:lnTo>
                  <a:lnTo>
                    <a:pt x="1496978" y="1261262"/>
                  </a:lnTo>
                  <a:lnTo>
                    <a:pt x="1505552" y="1274272"/>
                  </a:lnTo>
                  <a:lnTo>
                    <a:pt x="1513809" y="1287600"/>
                  </a:lnTo>
                  <a:lnTo>
                    <a:pt x="1521748" y="1300611"/>
                  </a:lnTo>
                  <a:lnTo>
                    <a:pt x="1529687" y="1314573"/>
                  </a:lnTo>
                  <a:lnTo>
                    <a:pt x="1537308" y="1328218"/>
                  </a:lnTo>
                  <a:lnTo>
                    <a:pt x="1544930" y="1341863"/>
                  </a:lnTo>
                  <a:lnTo>
                    <a:pt x="1552234" y="1355826"/>
                  </a:lnTo>
                  <a:lnTo>
                    <a:pt x="1559537" y="1369788"/>
                  </a:lnTo>
                  <a:lnTo>
                    <a:pt x="1566206" y="1384385"/>
                  </a:lnTo>
                  <a:lnTo>
                    <a:pt x="1573193" y="1398982"/>
                  </a:lnTo>
                  <a:lnTo>
                    <a:pt x="1579544" y="1413579"/>
                  </a:lnTo>
                  <a:lnTo>
                    <a:pt x="1586213" y="1428176"/>
                  </a:lnTo>
                  <a:lnTo>
                    <a:pt x="1592246" y="1443725"/>
                  </a:lnTo>
                  <a:lnTo>
                    <a:pt x="1598280" y="1458640"/>
                  </a:lnTo>
                  <a:lnTo>
                    <a:pt x="1603996" y="1473871"/>
                  </a:lnTo>
                  <a:lnTo>
                    <a:pt x="1609712" y="1489738"/>
                  </a:lnTo>
                  <a:lnTo>
                    <a:pt x="1614793" y="1505287"/>
                  </a:lnTo>
                  <a:lnTo>
                    <a:pt x="1620191" y="1521153"/>
                  </a:lnTo>
                  <a:lnTo>
                    <a:pt x="1624955" y="1537337"/>
                  </a:lnTo>
                  <a:lnTo>
                    <a:pt x="1630036" y="1553521"/>
                  </a:lnTo>
                  <a:lnTo>
                    <a:pt x="1634482" y="1570339"/>
                  </a:lnTo>
                  <a:lnTo>
                    <a:pt x="1638610" y="1586840"/>
                  </a:lnTo>
                  <a:lnTo>
                    <a:pt x="1643056" y="1603976"/>
                  </a:lnTo>
                  <a:lnTo>
                    <a:pt x="1646867" y="1620794"/>
                  </a:lnTo>
                  <a:lnTo>
                    <a:pt x="1650677" y="1637930"/>
                  </a:lnTo>
                  <a:lnTo>
                    <a:pt x="1654170" y="1655383"/>
                  </a:lnTo>
                  <a:lnTo>
                    <a:pt x="1657664" y="1673153"/>
                  </a:lnTo>
                  <a:lnTo>
                    <a:pt x="1660522" y="1690923"/>
                  </a:lnTo>
                  <a:lnTo>
                    <a:pt x="1663697" y="1709011"/>
                  </a:lnTo>
                  <a:lnTo>
                    <a:pt x="1666238" y="1727099"/>
                  </a:lnTo>
                  <a:lnTo>
                    <a:pt x="1668461" y="1745821"/>
                  </a:lnTo>
                  <a:lnTo>
                    <a:pt x="1670684" y="1764226"/>
                  </a:lnTo>
                  <a:lnTo>
                    <a:pt x="1672589" y="1783266"/>
                  </a:lnTo>
                  <a:lnTo>
                    <a:pt x="1674177" y="1802305"/>
                  </a:lnTo>
                  <a:lnTo>
                    <a:pt x="1676082" y="1821345"/>
                  </a:lnTo>
                  <a:lnTo>
                    <a:pt x="1677352" y="1841019"/>
                  </a:lnTo>
                  <a:lnTo>
                    <a:pt x="1678305" y="1860694"/>
                  </a:lnTo>
                  <a:lnTo>
                    <a:pt x="1679258" y="1880368"/>
                  </a:lnTo>
                  <a:lnTo>
                    <a:pt x="1679575" y="1900677"/>
                  </a:lnTo>
                  <a:lnTo>
                    <a:pt x="1679575" y="1903850"/>
                  </a:lnTo>
                  <a:lnTo>
                    <a:pt x="1677035" y="1905437"/>
                  </a:lnTo>
                  <a:lnTo>
                    <a:pt x="1653853" y="1918765"/>
                  </a:lnTo>
                  <a:lnTo>
                    <a:pt x="1630353" y="1931775"/>
                  </a:lnTo>
                  <a:lnTo>
                    <a:pt x="1606854" y="1944151"/>
                  </a:lnTo>
                  <a:lnTo>
                    <a:pt x="1583037" y="1956209"/>
                  </a:lnTo>
                  <a:lnTo>
                    <a:pt x="1558902" y="1967950"/>
                  </a:lnTo>
                  <a:lnTo>
                    <a:pt x="1534768" y="1979374"/>
                  </a:lnTo>
                  <a:lnTo>
                    <a:pt x="1510316" y="1990163"/>
                  </a:lnTo>
                  <a:lnTo>
                    <a:pt x="1485864" y="2000635"/>
                  </a:lnTo>
                  <a:lnTo>
                    <a:pt x="1461411" y="2010790"/>
                  </a:lnTo>
                  <a:lnTo>
                    <a:pt x="1436642" y="2020627"/>
                  </a:lnTo>
                  <a:lnTo>
                    <a:pt x="1411872" y="2029512"/>
                  </a:lnTo>
                  <a:lnTo>
                    <a:pt x="1386785" y="2038397"/>
                  </a:lnTo>
                  <a:lnTo>
                    <a:pt x="1361380" y="2046965"/>
                  </a:lnTo>
                  <a:lnTo>
                    <a:pt x="1335975" y="2054581"/>
                  </a:lnTo>
                  <a:lnTo>
                    <a:pt x="1310570" y="2062514"/>
                  </a:lnTo>
                  <a:lnTo>
                    <a:pt x="1285166" y="2069495"/>
                  </a:lnTo>
                  <a:lnTo>
                    <a:pt x="1259443" y="2076159"/>
                  </a:lnTo>
                  <a:lnTo>
                    <a:pt x="1233403" y="2082506"/>
                  </a:lnTo>
                  <a:lnTo>
                    <a:pt x="1207681" y="2088535"/>
                  </a:lnTo>
                  <a:lnTo>
                    <a:pt x="1181959" y="2093929"/>
                  </a:lnTo>
                  <a:lnTo>
                    <a:pt x="1155919" y="2099007"/>
                  </a:lnTo>
                  <a:lnTo>
                    <a:pt x="1129561" y="2103767"/>
                  </a:lnTo>
                  <a:lnTo>
                    <a:pt x="1103204" y="2107892"/>
                  </a:lnTo>
                  <a:lnTo>
                    <a:pt x="1077164" y="2111382"/>
                  </a:lnTo>
                  <a:lnTo>
                    <a:pt x="1050806" y="2114873"/>
                  </a:lnTo>
                  <a:lnTo>
                    <a:pt x="1024131" y="2117729"/>
                  </a:lnTo>
                  <a:lnTo>
                    <a:pt x="997774" y="2119950"/>
                  </a:lnTo>
                  <a:lnTo>
                    <a:pt x="971099" y="2121854"/>
                  </a:lnTo>
                  <a:lnTo>
                    <a:pt x="944424" y="2123441"/>
                  </a:lnTo>
                  <a:lnTo>
                    <a:pt x="917749" y="2125028"/>
                  </a:lnTo>
                  <a:lnTo>
                    <a:pt x="891074" y="2125662"/>
                  </a:lnTo>
                  <a:lnTo>
                    <a:pt x="864399" y="2125662"/>
                  </a:lnTo>
                  <a:lnTo>
                    <a:pt x="835818" y="2125662"/>
                  </a:lnTo>
                  <a:lnTo>
                    <a:pt x="807238" y="2124710"/>
                  </a:lnTo>
                  <a:lnTo>
                    <a:pt x="778657" y="2123124"/>
                  </a:lnTo>
                  <a:lnTo>
                    <a:pt x="750395" y="2121537"/>
                  </a:lnTo>
                  <a:lnTo>
                    <a:pt x="722132" y="2119316"/>
                  </a:lnTo>
                  <a:lnTo>
                    <a:pt x="693869" y="2116777"/>
                  </a:lnTo>
                  <a:lnTo>
                    <a:pt x="665606" y="2113604"/>
                  </a:lnTo>
                  <a:lnTo>
                    <a:pt x="637661" y="2109478"/>
                  </a:lnTo>
                  <a:lnTo>
                    <a:pt x="609398" y="2105353"/>
                  </a:lnTo>
                  <a:lnTo>
                    <a:pt x="581453" y="2100593"/>
                  </a:lnTo>
                  <a:lnTo>
                    <a:pt x="553825" y="2095199"/>
                  </a:lnTo>
                  <a:lnTo>
                    <a:pt x="525880" y="2089487"/>
                  </a:lnTo>
                  <a:lnTo>
                    <a:pt x="498252" y="2083458"/>
                  </a:lnTo>
                  <a:lnTo>
                    <a:pt x="470624" y="2076476"/>
                  </a:lnTo>
                  <a:lnTo>
                    <a:pt x="443314" y="2069495"/>
                  </a:lnTo>
                  <a:lnTo>
                    <a:pt x="416321" y="2061879"/>
                  </a:lnTo>
                  <a:lnTo>
                    <a:pt x="389011" y="2053629"/>
                  </a:lnTo>
                  <a:lnTo>
                    <a:pt x="362019" y="2045378"/>
                  </a:lnTo>
                  <a:lnTo>
                    <a:pt x="335343" y="2036176"/>
                  </a:lnTo>
                  <a:lnTo>
                    <a:pt x="308668" y="2026656"/>
                  </a:lnTo>
                  <a:lnTo>
                    <a:pt x="282311" y="2016502"/>
                  </a:lnTo>
                  <a:lnTo>
                    <a:pt x="255953" y="2006030"/>
                  </a:lnTo>
                  <a:lnTo>
                    <a:pt x="229913" y="1994923"/>
                  </a:lnTo>
                  <a:lnTo>
                    <a:pt x="203556" y="1983499"/>
                  </a:lnTo>
                  <a:lnTo>
                    <a:pt x="177833" y="1971441"/>
                  </a:lnTo>
                  <a:lnTo>
                    <a:pt x="152429" y="1959065"/>
                  </a:lnTo>
                  <a:lnTo>
                    <a:pt x="127024" y="1946372"/>
                  </a:lnTo>
                  <a:lnTo>
                    <a:pt x="101619" y="1933044"/>
                  </a:lnTo>
                  <a:lnTo>
                    <a:pt x="76532" y="1919399"/>
                  </a:lnTo>
                  <a:lnTo>
                    <a:pt x="51762" y="1905437"/>
                  </a:lnTo>
                  <a:lnTo>
                    <a:pt x="27310" y="1890523"/>
                  </a:lnTo>
                  <a:lnTo>
                    <a:pt x="2858" y="1875291"/>
                  </a:lnTo>
                  <a:lnTo>
                    <a:pt x="0" y="1888301"/>
                  </a:lnTo>
                  <a:lnTo>
                    <a:pt x="0" y="1870531"/>
                  </a:lnTo>
                  <a:lnTo>
                    <a:pt x="952" y="1850222"/>
                  </a:lnTo>
                  <a:lnTo>
                    <a:pt x="2223" y="1829913"/>
                  </a:lnTo>
                  <a:lnTo>
                    <a:pt x="3493" y="1809604"/>
                  </a:lnTo>
                  <a:lnTo>
                    <a:pt x="5398" y="1790247"/>
                  </a:lnTo>
                  <a:lnTo>
                    <a:pt x="6986" y="1770573"/>
                  </a:lnTo>
                  <a:lnTo>
                    <a:pt x="9209" y="1750898"/>
                  </a:lnTo>
                  <a:lnTo>
                    <a:pt x="11749" y="1732176"/>
                  </a:lnTo>
                  <a:lnTo>
                    <a:pt x="14290" y="1713136"/>
                  </a:lnTo>
                  <a:lnTo>
                    <a:pt x="17148" y="1694414"/>
                  </a:lnTo>
                  <a:lnTo>
                    <a:pt x="20006" y="1676009"/>
                  </a:lnTo>
                  <a:lnTo>
                    <a:pt x="23499" y="1657604"/>
                  </a:lnTo>
                  <a:lnTo>
                    <a:pt x="26992" y="1639834"/>
                  </a:lnTo>
                  <a:lnTo>
                    <a:pt x="30486" y="1621746"/>
                  </a:lnTo>
                  <a:lnTo>
                    <a:pt x="34931" y="1604293"/>
                  </a:lnTo>
                  <a:lnTo>
                    <a:pt x="38742" y="1586840"/>
                  </a:lnTo>
                  <a:lnTo>
                    <a:pt x="43188" y="1569704"/>
                  </a:lnTo>
                  <a:lnTo>
                    <a:pt x="47951" y="1552569"/>
                  </a:lnTo>
                  <a:lnTo>
                    <a:pt x="52715" y="1536068"/>
                  </a:lnTo>
                  <a:lnTo>
                    <a:pt x="57796" y="1519249"/>
                  </a:lnTo>
                  <a:lnTo>
                    <a:pt x="62877" y="1503066"/>
                  </a:lnTo>
                  <a:lnTo>
                    <a:pt x="68593" y="1486564"/>
                  </a:lnTo>
                  <a:lnTo>
                    <a:pt x="73991" y="1470698"/>
                  </a:lnTo>
                  <a:lnTo>
                    <a:pt x="80025" y="1455149"/>
                  </a:lnTo>
                  <a:lnTo>
                    <a:pt x="86059" y="1439283"/>
                  </a:lnTo>
                  <a:lnTo>
                    <a:pt x="92410" y="1424051"/>
                  </a:lnTo>
                  <a:lnTo>
                    <a:pt x="98761" y="1409137"/>
                  </a:lnTo>
                  <a:lnTo>
                    <a:pt x="105430" y="1393905"/>
                  </a:lnTo>
                  <a:lnTo>
                    <a:pt x="112098" y="1378990"/>
                  </a:lnTo>
                  <a:lnTo>
                    <a:pt x="119402" y="1364393"/>
                  </a:lnTo>
                  <a:lnTo>
                    <a:pt x="126706" y="1350114"/>
                  </a:lnTo>
                  <a:lnTo>
                    <a:pt x="134010" y="1335834"/>
                  </a:lnTo>
                  <a:lnTo>
                    <a:pt x="141632" y="1321871"/>
                  </a:lnTo>
                  <a:lnTo>
                    <a:pt x="149571" y="1307909"/>
                  </a:lnTo>
                  <a:lnTo>
                    <a:pt x="157510" y="1294264"/>
                  </a:lnTo>
                  <a:lnTo>
                    <a:pt x="165766" y="1280936"/>
                  </a:lnTo>
                  <a:lnTo>
                    <a:pt x="174023" y="1267291"/>
                  </a:lnTo>
                  <a:lnTo>
                    <a:pt x="182597" y="1253963"/>
                  </a:lnTo>
                  <a:lnTo>
                    <a:pt x="191171" y="1241270"/>
                  </a:lnTo>
                  <a:lnTo>
                    <a:pt x="200380" y="1228260"/>
                  </a:lnTo>
                  <a:lnTo>
                    <a:pt x="209589" y="1215884"/>
                  </a:lnTo>
                  <a:lnTo>
                    <a:pt x="218799" y="1203191"/>
                  </a:lnTo>
                  <a:lnTo>
                    <a:pt x="228008" y="1191133"/>
                  </a:lnTo>
                  <a:lnTo>
                    <a:pt x="237852" y="1178757"/>
                  </a:lnTo>
                  <a:lnTo>
                    <a:pt x="247697" y="1167016"/>
                  </a:lnTo>
                  <a:lnTo>
                    <a:pt x="257541" y="1155275"/>
                  </a:lnTo>
                  <a:lnTo>
                    <a:pt x="267703" y="1143533"/>
                  </a:lnTo>
                  <a:lnTo>
                    <a:pt x="278182" y="1132110"/>
                  </a:lnTo>
                  <a:lnTo>
                    <a:pt x="288662" y="1120686"/>
                  </a:lnTo>
                  <a:lnTo>
                    <a:pt x="298824" y="1109579"/>
                  </a:lnTo>
                  <a:lnTo>
                    <a:pt x="309938" y="1098473"/>
                  </a:lnTo>
                  <a:lnTo>
                    <a:pt x="320735" y="1087684"/>
                  </a:lnTo>
                  <a:lnTo>
                    <a:pt x="331850" y="1076895"/>
                  </a:lnTo>
                  <a:lnTo>
                    <a:pt x="343282" y="1066423"/>
                  </a:lnTo>
                  <a:lnTo>
                    <a:pt x="354715" y="1055951"/>
                  </a:lnTo>
                  <a:lnTo>
                    <a:pt x="366147" y="1045797"/>
                  </a:lnTo>
                  <a:lnTo>
                    <a:pt x="377897" y="1035642"/>
                  </a:lnTo>
                  <a:lnTo>
                    <a:pt x="389964" y="1025805"/>
                  </a:lnTo>
                  <a:lnTo>
                    <a:pt x="401714" y="1015968"/>
                  </a:lnTo>
                  <a:lnTo>
                    <a:pt x="414099" y="1006448"/>
                  </a:lnTo>
                  <a:lnTo>
                    <a:pt x="426801" y="996928"/>
                  </a:lnTo>
                  <a:lnTo>
                    <a:pt x="439186" y="987408"/>
                  </a:lnTo>
                  <a:lnTo>
                    <a:pt x="451571" y="977888"/>
                  </a:lnTo>
                  <a:lnTo>
                    <a:pt x="477293" y="960118"/>
                  </a:lnTo>
                  <a:lnTo>
                    <a:pt x="481421" y="957262"/>
                  </a:lnTo>
                  <a:close/>
                  <a:moveTo>
                    <a:pt x="839471" y="0"/>
                  </a:moveTo>
                  <a:lnTo>
                    <a:pt x="852171" y="0"/>
                  </a:lnTo>
                  <a:lnTo>
                    <a:pt x="865506" y="0"/>
                  </a:lnTo>
                  <a:lnTo>
                    <a:pt x="878206" y="636"/>
                  </a:lnTo>
                  <a:lnTo>
                    <a:pt x="890906" y="1271"/>
                  </a:lnTo>
                  <a:lnTo>
                    <a:pt x="903288" y="2542"/>
                  </a:lnTo>
                  <a:lnTo>
                    <a:pt x="915988" y="3813"/>
                  </a:lnTo>
                  <a:lnTo>
                    <a:pt x="928371" y="5719"/>
                  </a:lnTo>
                  <a:lnTo>
                    <a:pt x="940436" y="7943"/>
                  </a:lnTo>
                  <a:lnTo>
                    <a:pt x="952818" y="10167"/>
                  </a:lnTo>
                  <a:lnTo>
                    <a:pt x="964883" y="12708"/>
                  </a:lnTo>
                  <a:lnTo>
                    <a:pt x="976631" y="15568"/>
                  </a:lnTo>
                  <a:lnTo>
                    <a:pt x="988696" y="19062"/>
                  </a:lnTo>
                  <a:lnTo>
                    <a:pt x="1000443" y="22239"/>
                  </a:lnTo>
                  <a:lnTo>
                    <a:pt x="1011873" y="26052"/>
                  </a:lnTo>
                  <a:lnTo>
                    <a:pt x="1023621" y="30182"/>
                  </a:lnTo>
                  <a:lnTo>
                    <a:pt x="1034733" y="34630"/>
                  </a:lnTo>
                  <a:lnTo>
                    <a:pt x="1046163" y="39395"/>
                  </a:lnTo>
                  <a:lnTo>
                    <a:pt x="1057276" y="44161"/>
                  </a:lnTo>
                  <a:lnTo>
                    <a:pt x="1068388" y="48926"/>
                  </a:lnTo>
                  <a:lnTo>
                    <a:pt x="1079183" y="54645"/>
                  </a:lnTo>
                  <a:lnTo>
                    <a:pt x="1089661" y="60046"/>
                  </a:lnTo>
                  <a:lnTo>
                    <a:pt x="1100456" y="66082"/>
                  </a:lnTo>
                  <a:lnTo>
                    <a:pt x="1110616" y="72119"/>
                  </a:lnTo>
                  <a:lnTo>
                    <a:pt x="1120776" y="78790"/>
                  </a:lnTo>
                  <a:lnTo>
                    <a:pt x="1130936" y="85462"/>
                  </a:lnTo>
                  <a:lnTo>
                    <a:pt x="1140461" y="92134"/>
                  </a:lnTo>
                  <a:lnTo>
                    <a:pt x="1150303" y="99123"/>
                  </a:lnTo>
                  <a:lnTo>
                    <a:pt x="1159828" y="106430"/>
                  </a:lnTo>
                  <a:lnTo>
                    <a:pt x="1169353" y="114055"/>
                  </a:lnTo>
                  <a:lnTo>
                    <a:pt x="1178561" y="121680"/>
                  </a:lnTo>
                  <a:lnTo>
                    <a:pt x="1187133" y="129623"/>
                  </a:lnTo>
                  <a:lnTo>
                    <a:pt x="1196023" y="137883"/>
                  </a:lnTo>
                  <a:lnTo>
                    <a:pt x="1204596" y="146143"/>
                  </a:lnTo>
                  <a:lnTo>
                    <a:pt x="1213168" y="155039"/>
                  </a:lnTo>
                  <a:lnTo>
                    <a:pt x="1221106" y="163299"/>
                  </a:lnTo>
                  <a:lnTo>
                    <a:pt x="1229043" y="172513"/>
                  </a:lnTo>
                  <a:lnTo>
                    <a:pt x="1236981" y="181726"/>
                  </a:lnTo>
                  <a:lnTo>
                    <a:pt x="1244283" y="190939"/>
                  </a:lnTo>
                  <a:lnTo>
                    <a:pt x="1251586" y="200153"/>
                  </a:lnTo>
                  <a:lnTo>
                    <a:pt x="1258888" y="210001"/>
                  </a:lnTo>
                  <a:lnTo>
                    <a:pt x="1265556" y="219850"/>
                  </a:lnTo>
                  <a:lnTo>
                    <a:pt x="1272223" y="230017"/>
                  </a:lnTo>
                  <a:lnTo>
                    <a:pt x="1278256" y="240183"/>
                  </a:lnTo>
                  <a:lnTo>
                    <a:pt x="1284606" y="250667"/>
                  </a:lnTo>
                  <a:lnTo>
                    <a:pt x="1290321" y="261151"/>
                  </a:lnTo>
                  <a:lnTo>
                    <a:pt x="1296353" y="271953"/>
                  </a:lnTo>
                  <a:lnTo>
                    <a:pt x="1301433" y="282755"/>
                  </a:lnTo>
                  <a:lnTo>
                    <a:pt x="1306831" y="293239"/>
                  </a:lnTo>
                  <a:lnTo>
                    <a:pt x="1311593" y="304359"/>
                  </a:lnTo>
                  <a:lnTo>
                    <a:pt x="1316356" y="315796"/>
                  </a:lnTo>
                  <a:lnTo>
                    <a:pt x="1320483" y="327234"/>
                  </a:lnTo>
                  <a:lnTo>
                    <a:pt x="1324293" y="338671"/>
                  </a:lnTo>
                  <a:lnTo>
                    <a:pt x="1328421" y="350426"/>
                  </a:lnTo>
                  <a:lnTo>
                    <a:pt x="1331913" y="362181"/>
                  </a:lnTo>
                  <a:lnTo>
                    <a:pt x="1335088" y="373936"/>
                  </a:lnTo>
                  <a:lnTo>
                    <a:pt x="1337946" y="386009"/>
                  </a:lnTo>
                  <a:lnTo>
                    <a:pt x="1340803" y="398081"/>
                  </a:lnTo>
                  <a:lnTo>
                    <a:pt x="1343026" y="410472"/>
                  </a:lnTo>
                  <a:lnTo>
                    <a:pt x="1344931" y="422862"/>
                  </a:lnTo>
                  <a:lnTo>
                    <a:pt x="1346518" y="435252"/>
                  </a:lnTo>
                  <a:lnTo>
                    <a:pt x="1348106" y="447643"/>
                  </a:lnTo>
                  <a:lnTo>
                    <a:pt x="1349058" y="460033"/>
                  </a:lnTo>
                  <a:lnTo>
                    <a:pt x="1350011" y="472741"/>
                  </a:lnTo>
                  <a:lnTo>
                    <a:pt x="1350646" y="485449"/>
                  </a:lnTo>
                  <a:lnTo>
                    <a:pt x="1350963" y="498475"/>
                  </a:lnTo>
                  <a:lnTo>
                    <a:pt x="1350646" y="513407"/>
                  </a:lnTo>
                  <a:lnTo>
                    <a:pt x="1349693" y="528975"/>
                  </a:lnTo>
                  <a:lnTo>
                    <a:pt x="1348423" y="543907"/>
                  </a:lnTo>
                  <a:lnTo>
                    <a:pt x="1347153" y="558521"/>
                  </a:lnTo>
                  <a:lnTo>
                    <a:pt x="1345248" y="573453"/>
                  </a:lnTo>
                  <a:lnTo>
                    <a:pt x="1342708" y="588067"/>
                  </a:lnTo>
                  <a:lnTo>
                    <a:pt x="1339851" y="602682"/>
                  </a:lnTo>
                  <a:lnTo>
                    <a:pt x="1336358" y="616660"/>
                  </a:lnTo>
                  <a:lnTo>
                    <a:pt x="1332866" y="631275"/>
                  </a:lnTo>
                  <a:lnTo>
                    <a:pt x="1328738" y="645254"/>
                  </a:lnTo>
                  <a:lnTo>
                    <a:pt x="1324293" y="658915"/>
                  </a:lnTo>
                  <a:lnTo>
                    <a:pt x="1319531" y="672576"/>
                  </a:lnTo>
                  <a:lnTo>
                    <a:pt x="1314133" y="685920"/>
                  </a:lnTo>
                  <a:lnTo>
                    <a:pt x="1308418" y="699263"/>
                  </a:lnTo>
                  <a:lnTo>
                    <a:pt x="1302386" y="712607"/>
                  </a:lnTo>
                  <a:lnTo>
                    <a:pt x="1296353" y="725315"/>
                  </a:lnTo>
                  <a:lnTo>
                    <a:pt x="1289368" y="738023"/>
                  </a:lnTo>
                  <a:lnTo>
                    <a:pt x="1282383" y="750413"/>
                  </a:lnTo>
                  <a:lnTo>
                    <a:pt x="1275081" y="762486"/>
                  </a:lnTo>
                  <a:lnTo>
                    <a:pt x="1267143" y="774559"/>
                  </a:lnTo>
                  <a:lnTo>
                    <a:pt x="1259206" y="786313"/>
                  </a:lnTo>
                  <a:lnTo>
                    <a:pt x="1250633" y="797751"/>
                  </a:lnTo>
                  <a:lnTo>
                    <a:pt x="1242061" y="809188"/>
                  </a:lnTo>
                  <a:lnTo>
                    <a:pt x="1232853" y="819990"/>
                  </a:lnTo>
                  <a:lnTo>
                    <a:pt x="1223963" y="830792"/>
                  </a:lnTo>
                  <a:lnTo>
                    <a:pt x="1214121" y="841276"/>
                  </a:lnTo>
                  <a:lnTo>
                    <a:pt x="1204278" y="851442"/>
                  </a:lnTo>
                  <a:lnTo>
                    <a:pt x="1193801" y="860974"/>
                  </a:lnTo>
                  <a:lnTo>
                    <a:pt x="1183323" y="870822"/>
                  </a:lnTo>
                  <a:lnTo>
                    <a:pt x="1172528" y="880036"/>
                  </a:lnTo>
                  <a:lnTo>
                    <a:pt x="1161733" y="889249"/>
                  </a:lnTo>
                  <a:lnTo>
                    <a:pt x="1150303" y="897827"/>
                  </a:lnTo>
                  <a:lnTo>
                    <a:pt x="1134746" y="909264"/>
                  </a:lnTo>
                  <a:lnTo>
                    <a:pt x="1118236" y="920066"/>
                  </a:lnTo>
                  <a:lnTo>
                    <a:pt x="1101408" y="929915"/>
                  </a:lnTo>
                  <a:lnTo>
                    <a:pt x="1084581" y="939446"/>
                  </a:lnTo>
                  <a:lnTo>
                    <a:pt x="1066801" y="948342"/>
                  </a:lnTo>
                  <a:lnTo>
                    <a:pt x="1048703" y="956602"/>
                  </a:lnTo>
                  <a:lnTo>
                    <a:pt x="1040131" y="960414"/>
                  </a:lnTo>
                  <a:lnTo>
                    <a:pt x="1030606" y="963909"/>
                  </a:lnTo>
                  <a:lnTo>
                    <a:pt x="1021398" y="967722"/>
                  </a:lnTo>
                  <a:lnTo>
                    <a:pt x="1011873" y="970899"/>
                  </a:lnTo>
                  <a:lnTo>
                    <a:pt x="1002348" y="973758"/>
                  </a:lnTo>
                  <a:lnTo>
                    <a:pt x="993141" y="976617"/>
                  </a:lnTo>
                  <a:lnTo>
                    <a:pt x="983616" y="979794"/>
                  </a:lnTo>
                  <a:lnTo>
                    <a:pt x="973773" y="982018"/>
                  </a:lnTo>
                  <a:lnTo>
                    <a:pt x="963931" y="984560"/>
                  </a:lnTo>
                  <a:lnTo>
                    <a:pt x="954088" y="986466"/>
                  </a:lnTo>
                  <a:lnTo>
                    <a:pt x="944246" y="988372"/>
                  </a:lnTo>
                  <a:lnTo>
                    <a:pt x="934403" y="990596"/>
                  </a:lnTo>
                  <a:lnTo>
                    <a:pt x="924561" y="991867"/>
                  </a:lnTo>
                  <a:lnTo>
                    <a:pt x="914401" y="993455"/>
                  </a:lnTo>
                  <a:lnTo>
                    <a:pt x="904241" y="994409"/>
                  </a:lnTo>
                  <a:lnTo>
                    <a:pt x="893763" y="995362"/>
                  </a:lnTo>
                  <a:lnTo>
                    <a:pt x="883603" y="995997"/>
                  </a:lnTo>
                  <a:lnTo>
                    <a:pt x="873126" y="996632"/>
                  </a:lnTo>
                  <a:lnTo>
                    <a:pt x="862648" y="996950"/>
                  </a:lnTo>
                  <a:lnTo>
                    <a:pt x="852171" y="996950"/>
                  </a:lnTo>
                  <a:lnTo>
                    <a:pt x="840423" y="996950"/>
                  </a:lnTo>
                  <a:lnTo>
                    <a:pt x="828358" y="996315"/>
                  </a:lnTo>
                  <a:lnTo>
                    <a:pt x="816293" y="995679"/>
                  </a:lnTo>
                  <a:lnTo>
                    <a:pt x="804546" y="994726"/>
                  </a:lnTo>
                  <a:lnTo>
                    <a:pt x="792798" y="993455"/>
                  </a:lnTo>
                  <a:lnTo>
                    <a:pt x="781368" y="992185"/>
                  </a:lnTo>
                  <a:lnTo>
                    <a:pt x="769621" y="990278"/>
                  </a:lnTo>
                  <a:lnTo>
                    <a:pt x="758191" y="988054"/>
                  </a:lnTo>
                  <a:lnTo>
                    <a:pt x="746761" y="985831"/>
                  </a:lnTo>
                  <a:lnTo>
                    <a:pt x="735331" y="983289"/>
                  </a:lnTo>
                  <a:lnTo>
                    <a:pt x="724218" y="980430"/>
                  </a:lnTo>
                  <a:lnTo>
                    <a:pt x="713106" y="977253"/>
                  </a:lnTo>
                  <a:lnTo>
                    <a:pt x="702311" y="973758"/>
                  </a:lnTo>
                  <a:lnTo>
                    <a:pt x="691198" y="970263"/>
                  </a:lnTo>
                  <a:lnTo>
                    <a:pt x="680721" y="966768"/>
                  </a:lnTo>
                  <a:lnTo>
                    <a:pt x="670243" y="962321"/>
                  </a:lnTo>
                  <a:lnTo>
                    <a:pt x="659448" y="958190"/>
                  </a:lnTo>
                  <a:lnTo>
                    <a:pt x="648971" y="953425"/>
                  </a:lnTo>
                  <a:lnTo>
                    <a:pt x="638811" y="948659"/>
                  </a:lnTo>
                  <a:lnTo>
                    <a:pt x="628651" y="943894"/>
                  </a:lnTo>
                  <a:lnTo>
                    <a:pt x="618491" y="938493"/>
                  </a:lnTo>
                  <a:lnTo>
                    <a:pt x="608648" y="933410"/>
                  </a:lnTo>
                  <a:lnTo>
                    <a:pt x="599123" y="927373"/>
                  </a:lnTo>
                  <a:lnTo>
                    <a:pt x="589281" y="921655"/>
                  </a:lnTo>
                  <a:lnTo>
                    <a:pt x="579756" y="915618"/>
                  </a:lnTo>
                  <a:lnTo>
                    <a:pt x="570548" y="909264"/>
                  </a:lnTo>
                  <a:lnTo>
                    <a:pt x="561023" y="902910"/>
                  </a:lnTo>
                  <a:lnTo>
                    <a:pt x="552133" y="895921"/>
                  </a:lnTo>
                  <a:lnTo>
                    <a:pt x="543561" y="889249"/>
                  </a:lnTo>
                  <a:lnTo>
                    <a:pt x="534671" y="881942"/>
                  </a:lnTo>
                  <a:lnTo>
                    <a:pt x="526098" y="874952"/>
                  </a:lnTo>
                  <a:lnTo>
                    <a:pt x="517526" y="867328"/>
                  </a:lnTo>
                  <a:lnTo>
                    <a:pt x="508318" y="858750"/>
                  </a:lnTo>
                  <a:lnTo>
                    <a:pt x="499428" y="849854"/>
                  </a:lnTo>
                  <a:lnTo>
                    <a:pt x="490538" y="840958"/>
                  </a:lnTo>
                  <a:lnTo>
                    <a:pt x="481648" y="831427"/>
                  </a:lnTo>
                  <a:lnTo>
                    <a:pt x="473711" y="821896"/>
                  </a:lnTo>
                  <a:lnTo>
                    <a:pt x="465456" y="812047"/>
                  </a:lnTo>
                  <a:lnTo>
                    <a:pt x="457518" y="801881"/>
                  </a:lnTo>
                  <a:lnTo>
                    <a:pt x="449898" y="791714"/>
                  </a:lnTo>
                  <a:lnTo>
                    <a:pt x="442596" y="781548"/>
                  </a:lnTo>
                  <a:lnTo>
                    <a:pt x="435293" y="770746"/>
                  </a:lnTo>
                  <a:lnTo>
                    <a:pt x="428626" y="759944"/>
                  </a:lnTo>
                  <a:lnTo>
                    <a:pt x="421958" y="749142"/>
                  </a:lnTo>
                  <a:lnTo>
                    <a:pt x="415608" y="738023"/>
                  </a:lnTo>
                  <a:lnTo>
                    <a:pt x="409576" y="726585"/>
                  </a:lnTo>
                  <a:lnTo>
                    <a:pt x="403861" y="715148"/>
                  </a:lnTo>
                  <a:lnTo>
                    <a:pt x="398463" y="703393"/>
                  </a:lnTo>
                  <a:lnTo>
                    <a:pt x="393383" y="691638"/>
                  </a:lnTo>
                  <a:lnTo>
                    <a:pt x="388303" y="679566"/>
                  </a:lnTo>
                  <a:lnTo>
                    <a:pt x="383858" y="667493"/>
                  </a:lnTo>
                  <a:lnTo>
                    <a:pt x="379731" y="655420"/>
                  </a:lnTo>
                  <a:lnTo>
                    <a:pt x="375603" y="643030"/>
                  </a:lnTo>
                  <a:lnTo>
                    <a:pt x="372111" y="630322"/>
                  </a:lnTo>
                  <a:lnTo>
                    <a:pt x="368936" y="617614"/>
                  </a:lnTo>
                  <a:lnTo>
                    <a:pt x="365443" y="604588"/>
                  </a:lnTo>
                  <a:lnTo>
                    <a:pt x="362903" y="591880"/>
                  </a:lnTo>
                  <a:lnTo>
                    <a:pt x="360681" y="578854"/>
                  </a:lnTo>
                  <a:lnTo>
                    <a:pt x="358776" y="565828"/>
                  </a:lnTo>
                  <a:lnTo>
                    <a:pt x="357188" y="552485"/>
                  </a:lnTo>
                  <a:lnTo>
                    <a:pt x="355601" y="539141"/>
                  </a:lnTo>
                  <a:lnTo>
                    <a:pt x="354648" y="525480"/>
                  </a:lnTo>
                  <a:lnTo>
                    <a:pt x="354331" y="511819"/>
                  </a:lnTo>
                  <a:lnTo>
                    <a:pt x="354013" y="498475"/>
                  </a:lnTo>
                  <a:lnTo>
                    <a:pt x="354331" y="485449"/>
                  </a:lnTo>
                  <a:lnTo>
                    <a:pt x="354648" y="472741"/>
                  </a:lnTo>
                  <a:lnTo>
                    <a:pt x="355601" y="460033"/>
                  </a:lnTo>
                  <a:lnTo>
                    <a:pt x="356871" y="447643"/>
                  </a:lnTo>
                  <a:lnTo>
                    <a:pt x="358141" y="434935"/>
                  </a:lnTo>
                  <a:lnTo>
                    <a:pt x="360046" y="422544"/>
                  </a:lnTo>
                  <a:lnTo>
                    <a:pt x="361951" y="410472"/>
                  </a:lnTo>
                  <a:lnTo>
                    <a:pt x="364173" y="397763"/>
                  </a:lnTo>
                  <a:lnTo>
                    <a:pt x="366713" y="385691"/>
                  </a:lnTo>
                  <a:lnTo>
                    <a:pt x="369888" y="373936"/>
                  </a:lnTo>
                  <a:lnTo>
                    <a:pt x="373063" y="361863"/>
                  </a:lnTo>
                  <a:lnTo>
                    <a:pt x="376556" y="350108"/>
                  </a:lnTo>
                  <a:lnTo>
                    <a:pt x="380683" y="338671"/>
                  </a:lnTo>
                  <a:lnTo>
                    <a:pt x="384493" y="326916"/>
                  </a:lnTo>
                  <a:lnTo>
                    <a:pt x="388621" y="315796"/>
                  </a:lnTo>
                  <a:lnTo>
                    <a:pt x="393383" y="304359"/>
                  </a:lnTo>
                  <a:lnTo>
                    <a:pt x="398146" y="293239"/>
                  </a:lnTo>
                  <a:lnTo>
                    <a:pt x="403543" y="282755"/>
                  </a:lnTo>
                  <a:lnTo>
                    <a:pt x="408623" y="271636"/>
                  </a:lnTo>
                  <a:lnTo>
                    <a:pt x="414656" y="261151"/>
                  </a:lnTo>
                  <a:lnTo>
                    <a:pt x="420371" y="250667"/>
                  </a:lnTo>
                  <a:lnTo>
                    <a:pt x="426721" y="240183"/>
                  </a:lnTo>
                  <a:lnTo>
                    <a:pt x="432753" y="230017"/>
                  </a:lnTo>
                  <a:lnTo>
                    <a:pt x="439421" y="219850"/>
                  </a:lnTo>
                  <a:lnTo>
                    <a:pt x="446088" y="210001"/>
                  </a:lnTo>
                  <a:lnTo>
                    <a:pt x="453391" y="200153"/>
                  </a:lnTo>
                  <a:lnTo>
                    <a:pt x="460693" y="190939"/>
                  </a:lnTo>
                  <a:lnTo>
                    <a:pt x="467996" y="181408"/>
                  </a:lnTo>
                  <a:lnTo>
                    <a:pt x="475933" y="172195"/>
                  </a:lnTo>
                  <a:lnTo>
                    <a:pt x="483871" y="163299"/>
                  </a:lnTo>
                  <a:lnTo>
                    <a:pt x="491808" y="154403"/>
                  </a:lnTo>
                  <a:lnTo>
                    <a:pt x="500381" y="146143"/>
                  </a:lnTo>
                  <a:lnTo>
                    <a:pt x="508953" y="137565"/>
                  </a:lnTo>
                  <a:lnTo>
                    <a:pt x="517526" y="129305"/>
                  </a:lnTo>
                  <a:lnTo>
                    <a:pt x="526416" y="121680"/>
                  </a:lnTo>
                  <a:lnTo>
                    <a:pt x="535623" y="113738"/>
                  </a:lnTo>
                  <a:lnTo>
                    <a:pt x="545148" y="106113"/>
                  </a:lnTo>
                  <a:lnTo>
                    <a:pt x="554673" y="99123"/>
                  </a:lnTo>
                  <a:lnTo>
                    <a:pt x="564516" y="92134"/>
                  </a:lnTo>
                  <a:lnTo>
                    <a:pt x="574041" y="85462"/>
                  </a:lnTo>
                  <a:lnTo>
                    <a:pt x="584201" y="78473"/>
                  </a:lnTo>
                  <a:lnTo>
                    <a:pt x="594361" y="72119"/>
                  </a:lnTo>
                  <a:lnTo>
                    <a:pt x="604838" y="66082"/>
                  </a:lnTo>
                  <a:lnTo>
                    <a:pt x="615316" y="60046"/>
                  </a:lnTo>
                  <a:lnTo>
                    <a:pt x="625793" y="54645"/>
                  </a:lnTo>
                  <a:lnTo>
                    <a:pt x="636906" y="48926"/>
                  </a:lnTo>
                  <a:lnTo>
                    <a:pt x="647701" y="44161"/>
                  </a:lnTo>
                  <a:lnTo>
                    <a:pt x="658813" y="39395"/>
                  </a:lnTo>
                  <a:lnTo>
                    <a:pt x="670243" y="34630"/>
                  </a:lnTo>
                  <a:lnTo>
                    <a:pt x="681356" y="30182"/>
                  </a:lnTo>
                  <a:lnTo>
                    <a:pt x="693103" y="26052"/>
                  </a:lnTo>
                  <a:lnTo>
                    <a:pt x="704533" y="22239"/>
                  </a:lnTo>
                  <a:lnTo>
                    <a:pt x="716281" y="19062"/>
                  </a:lnTo>
                  <a:lnTo>
                    <a:pt x="728346" y="15568"/>
                  </a:lnTo>
                  <a:lnTo>
                    <a:pt x="740093" y="12708"/>
                  </a:lnTo>
                  <a:lnTo>
                    <a:pt x="752158" y="10167"/>
                  </a:lnTo>
                  <a:lnTo>
                    <a:pt x="764541" y="7625"/>
                  </a:lnTo>
                  <a:lnTo>
                    <a:pt x="776606" y="5719"/>
                  </a:lnTo>
                  <a:lnTo>
                    <a:pt x="788988" y="3813"/>
                  </a:lnTo>
                  <a:lnTo>
                    <a:pt x="801688" y="2542"/>
                  </a:lnTo>
                  <a:lnTo>
                    <a:pt x="814071" y="1271"/>
                  </a:lnTo>
                  <a:lnTo>
                    <a:pt x="826771" y="636"/>
                  </a:lnTo>
                  <a:lnTo>
                    <a:pt x="839471" y="0"/>
                  </a:lnTo>
                  <a:close/>
                </a:path>
              </a:pathLst>
            </a:custGeom>
            <a:solidFill>
              <a:schemeClr val="accent5">
                <a:lumMod val="20000"/>
                <a:lumOff val="80000"/>
              </a:schemeClr>
            </a:solidFill>
            <a:ln>
              <a:noFill/>
            </a:ln>
          </p:spPr>
          <p:txBody>
            <a:bodyPr anchor="ctr">
              <a:scene3d>
                <a:camera prst="orthographicFront"/>
                <a:lightRig rig="threePt" dir="t"/>
              </a:scene3d>
              <a:sp3d contourW="12700">
                <a:contourClr>
                  <a:srgbClr val="FFFFFF"/>
                </a:contourClr>
              </a:sp3d>
            </a:bodyPr>
            <a:lstStyle/>
            <a:p>
              <a:pPr algn="ctr" fontAlgn="auto">
                <a:spcBef>
                  <a:spcPts val="0"/>
                </a:spcBef>
                <a:spcAft>
                  <a:spcPts val="0"/>
                </a:spcAft>
                <a:defRPr/>
              </a:pPr>
              <a:endParaRPr lang="zh-CN" altLang="en-US" sz="1200">
                <a:solidFill>
                  <a:srgbClr val="FFFFFF"/>
                </a:solidFill>
                <a:latin typeface="+mn-lt"/>
                <a:ea typeface="+mn-ea"/>
              </a:endParaRPr>
            </a:p>
          </p:txBody>
        </p:sp>
        <p:sp>
          <p:nvSpPr>
            <p:cNvPr id="54" name="矩形 53"/>
            <p:cNvSpPr/>
            <p:nvPr/>
          </p:nvSpPr>
          <p:spPr>
            <a:xfrm>
              <a:off x="1352476" y="2494503"/>
              <a:ext cx="1015423" cy="1289294"/>
            </a:xfrm>
            <a:prstGeom prst="rect">
              <a:avLst/>
            </a:prstGeom>
            <a:noFill/>
          </p:spPr>
          <p:txBody>
            <a:bodyPr wrap="none" lIns="68580" tIns="34290" rIns="68580" bIns="34290">
              <a:spAutoFit/>
            </a:bodyPr>
            <a:lstStyle/>
            <a:p>
              <a:pPr algn="ctr" fontAlgn="auto">
                <a:spcBef>
                  <a:spcPts val="0"/>
                </a:spcBef>
                <a:spcAft>
                  <a:spcPts val="0"/>
                </a:spcAft>
                <a:defRPr/>
              </a:pPr>
              <a:r>
                <a:rPr lang="en-US" altLang="zh-CN" sz="495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Segoe UI Black" panose="020B0A02040204020203" pitchFamily="34" charset="0"/>
                  <a:ea typeface="Segoe UI Black" panose="020B0A02040204020203" pitchFamily="34" charset="0"/>
                  <a:cs typeface="Segoe UI Black" panose="020B0A02040204020203" pitchFamily="34" charset="0"/>
                </a:rPr>
                <a:t>1</a:t>
              </a:r>
              <a:endParaRPr lang="zh-CN" altLang="en-US" sz="495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Segoe UI Black" panose="020B0A02040204020203" pitchFamily="34" charset="0"/>
                <a:ea typeface="+mn-ea"/>
                <a:cs typeface="Segoe UI Black" panose="020B0A02040204020203" pitchFamily="34" charset="0"/>
              </a:endParaRPr>
            </a:p>
          </p:txBody>
        </p:sp>
      </p:grpSp>
      <p:sp>
        <p:nvSpPr>
          <p:cNvPr id="113" name="矩形 112"/>
          <p:cNvSpPr/>
          <p:nvPr/>
        </p:nvSpPr>
        <p:spPr>
          <a:xfrm>
            <a:off x="2848947" y="2564071"/>
            <a:ext cx="984885" cy="577081"/>
          </a:xfrm>
          <a:prstGeom prst="rect">
            <a:avLst/>
          </a:prstGeom>
          <a:noFill/>
        </p:spPr>
        <p:txBody>
          <a:bodyPr wrap="none" lIns="68580" tIns="34290" rIns="68580" bIns="34290">
            <a:spAutoFit/>
          </a:bodyPr>
          <a:lstStyle/>
          <a:p>
            <a:pPr algn="ctr" fontAlgn="auto">
              <a:spcBef>
                <a:spcPts val="0"/>
              </a:spcBef>
              <a:spcAft>
                <a:spcPts val="0"/>
              </a:spcAft>
              <a:defRPr/>
            </a:pPr>
            <a:r>
              <a:rPr lang="zh-CN" altLang="en-US" sz="3300" b="1" dirty="0">
                <a:ln w="22225">
                  <a:solidFill>
                    <a:schemeClr val="accent2"/>
                  </a:solidFill>
                  <a:prstDash val="solid"/>
                </a:ln>
                <a:solidFill>
                  <a:srgbClr val="C00000"/>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专制</a:t>
            </a:r>
          </a:p>
        </p:txBody>
      </p:sp>
      <p:sp>
        <p:nvSpPr>
          <p:cNvPr id="25617" name="矩形 28"/>
          <p:cNvSpPr>
            <a:spLocks noChangeArrowheads="1"/>
          </p:cNvSpPr>
          <p:nvPr/>
        </p:nvSpPr>
        <p:spPr bwMode="auto">
          <a:xfrm>
            <a:off x="4183063" y="2535238"/>
            <a:ext cx="3841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lnSpc>
                <a:spcPct val="110000"/>
              </a:lnSpc>
              <a:spcBef>
                <a:spcPts val="600"/>
              </a:spcBef>
              <a:buClr>
                <a:schemeClr val="accent2"/>
              </a:buClr>
              <a:buSzPct val="60000"/>
              <a:buFont typeface="Wingdings 2" panose="05020102010507070707" pitchFamily="18" charset="2"/>
              <a:buChar char="÷"/>
              <a:defRPr sz="2400">
                <a:solidFill>
                  <a:schemeClr val="accent1"/>
                </a:solidFill>
                <a:latin typeface="微软雅黑" panose="020B0503020204020204" pitchFamily="34" charset="-122"/>
                <a:ea typeface="微软雅黑" panose="020B0503020204020204" pitchFamily="34" charset="-122"/>
              </a:defRPr>
            </a:lvl1pPr>
            <a:lvl2pPr marL="742950" indent="-285750">
              <a:lnSpc>
                <a:spcPct val="120000"/>
              </a:lnSpc>
              <a:spcAft>
                <a:spcPts val="600"/>
              </a:spcAft>
              <a:buClr>
                <a:srgbClr val="A6A1E0"/>
              </a:buClr>
              <a:buFont typeface="幼圆" panose="02010509060101010101" pitchFamily="49" charset="-122"/>
              <a:buChar char=" "/>
              <a:defRPr>
                <a:solidFill>
                  <a:schemeClr val="tx1"/>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9pPr>
          </a:lstStyle>
          <a:p>
            <a:pPr algn="l" eaLnBrk="1" hangingPunct="1">
              <a:lnSpc>
                <a:spcPct val="100000"/>
              </a:lnSpc>
              <a:spcBef>
                <a:spcPct val="0"/>
              </a:spcBef>
              <a:buClrTx/>
              <a:buSzTx/>
              <a:buFontTx/>
              <a:buNone/>
            </a:pPr>
            <a:r>
              <a:rPr lang="en-US" altLang="zh-CN" sz="2800">
                <a:solidFill>
                  <a:schemeClr val="bg1"/>
                </a:solidFill>
                <a:latin typeface="Impact" panose="020B0806030902050204" pitchFamily="34" charset="0"/>
                <a:ea typeface="Malgun Gothic" panose="020B0503020000020004" pitchFamily="34" charset="-127"/>
              </a:rPr>
              <a:t>01</a:t>
            </a:r>
            <a:endParaRPr lang="zh-CN" altLang="en-US" sz="2800">
              <a:solidFill>
                <a:schemeClr val="bg1"/>
              </a:solidFill>
              <a:latin typeface="Impact" panose="020B0806030902050204" pitchFamily="34" charset="0"/>
              <a:ea typeface="Adobe Naskh Medium"/>
              <a:cs typeface="Adobe Naskh Medium"/>
            </a:endParaRPr>
          </a:p>
        </p:txBody>
      </p:sp>
      <p:grpSp>
        <p:nvGrpSpPr>
          <p:cNvPr id="6" name="组合 105"/>
          <p:cNvGrpSpPr>
            <a:grpSpLocks/>
          </p:cNvGrpSpPr>
          <p:nvPr/>
        </p:nvGrpSpPr>
        <p:grpSpPr bwMode="auto">
          <a:xfrm>
            <a:off x="6754813" y="4094163"/>
            <a:ext cx="1268412" cy="1784350"/>
            <a:chOff x="6328810" y="1742611"/>
            <a:chExt cx="2641185" cy="2788127"/>
          </a:xfrm>
        </p:grpSpPr>
        <p:sp>
          <p:nvSpPr>
            <p:cNvPr id="102" name="八角星 101"/>
            <p:cNvSpPr/>
            <p:nvPr/>
          </p:nvSpPr>
          <p:spPr>
            <a:xfrm>
              <a:off x="6834727" y="2332980"/>
              <a:ext cx="1659111" cy="1659481"/>
            </a:xfrm>
            <a:prstGeom prst="star8">
              <a:avLst>
                <a:gd name="adj" fmla="val 46685"/>
              </a:avLst>
            </a:prstGeom>
            <a:ln>
              <a:solidFill>
                <a:srgbClr val="FFFF00"/>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sz="1050"/>
            </a:p>
          </p:txBody>
        </p:sp>
        <p:sp>
          <p:nvSpPr>
            <p:cNvPr id="71" name="KSO_Shape"/>
            <p:cNvSpPr/>
            <p:nvPr/>
          </p:nvSpPr>
          <p:spPr bwMode="auto">
            <a:xfrm>
              <a:off x="6328810" y="2868776"/>
              <a:ext cx="423119" cy="535797"/>
            </a:xfrm>
            <a:custGeom>
              <a:avLst/>
              <a:gdLst>
                <a:gd name="T0" fmla="*/ 508479 w 1679575"/>
                <a:gd name="T1" fmla="*/ 933537 h 2125662"/>
                <a:gd name="T2" fmla="*/ 645344 w 1679575"/>
                <a:gd name="T3" fmla="*/ 1004349 h 2125662"/>
                <a:gd name="T4" fmla="*/ 637947 w 1679575"/>
                <a:gd name="T5" fmla="*/ 1045870 h 2125662"/>
                <a:gd name="T6" fmla="*/ 629410 w 1679575"/>
                <a:gd name="T7" fmla="*/ 1095637 h 2125662"/>
                <a:gd name="T8" fmla="*/ 645913 w 1679575"/>
                <a:gd name="T9" fmla="*/ 1148533 h 2125662"/>
                <a:gd name="T10" fmla="*/ 923628 w 1679575"/>
                <a:gd name="T11" fmla="*/ 1679766 h 2125662"/>
                <a:gd name="T12" fmla="*/ 886068 w 1679575"/>
                <a:gd name="T13" fmla="*/ 1137442 h 2125662"/>
                <a:gd name="T14" fmla="*/ 896597 w 1679575"/>
                <a:gd name="T15" fmla="*/ 1083408 h 2125662"/>
                <a:gd name="T16" fmla="*/ 885214 w 1679575"/>
                <a:gd name="T17" fmla="*/ 1039044 h 2125662"/>
                <a:gd name="T18" fmla="*/ 917083 w 1679575"/>
                <a:gd name="T19" fmla="*/ 999799 h 2125662"/>
                <a:gd name="T20" fmla="*/ 1048543 w 1679575"/>
                <a:gd name="T21" fmla="*/ 927280 h 2125662"/>
                <a:gd name="T22" fmla="*/ 1168905 w 1679575"/>
                <a:gd name="T23" fmla="*/ 933822 h 2125662"/>
                <a:gd name="T24" fmla="*/ 1257397 w 1679575"/>
                <a:gd name="T25" fmla="*/ 1021128 h 2125662"/>
                <a:gd name="T26" fmla="*/ 1333655 w 1679575"/>
                <a:gd name="T27" fmla="*/ 1118957 h 2125662"/>
                <a:gd name="T28" fmla="*/ 1397392 w 1679575"/>
                <a:gd name="T29" fmla="*/ 1227592 h 2125662"/>
                <a:gd name="T30" fmla="*/ 1446903 w 1679575"/>
                <a:gd name="T31" fmla="*/ 1349025 h 2125662"/>
                <a:gd name="T32" fmla="*/ 1482186 w 1679575"/>
                <a:gd name="T33" fmla="*/ 1483540 h 2125662"/>
                <a:gd name="T34" fmla="*/ 1501820 w 1679575"/>
                <a:gd name="T35" fmla="*/ 1632274 h 2125662"/>
                <a:gd name="T36" fmla="*/ 1439790 w 1679575"/>
                <a:gd name="T37" fmla="*/ 1742331 h 2125662"/>
                <a:gd name="T38" fmla="*/ 1242601 w 1679575"/>
                <a:gd name="T39" fmla="*/ 1826794 h 2125662"/>
                <a:gd name="T40" fmla="*/ 1035738 w 1679575"/>
                <a:gd name="T41" fmla="*/ 1881112 h 2125662"/>
                <a:gd name="T42" fmla="*/ 822331 w 1679575"/>
                <a:gd name="T43" fmla="*/ 1904432 h 2125662"/>
                <a:gd name="T44" fmla="*/ 596403 w 1679575"/>
                <a:gd name="T45" fmla="*/ 1894194 h 2125662"/>
                <a:gd name="T46" fmla="*/ 373036 w 1679575"/>
                <a:gd name="T47" fmla="*/ 1847838 h 2125662"/>
                <a:gd name="T48" fmla="*/ 159344 w 1679575"/>
                <a:gd name="T49" fmla="*/ 1766788 h 2125662"/>
                <a:gd name="T50" fmla="*/ 0 w 1679575"/>
                <a:gd name="T51" fmla="*/ 1676354 h 2125662"/>
                <a:gd name="T52" fmla="*/ 15365 w 1679575"/>
                <a:gd name="T53" fmla="*/ 1518519 h 2125662"/>
                <a:gd name="T54" fmla="*/ 47234 w 1679575"/>
                <a:gd name="T55" fmla="*/ 1376611 h 2125662"/>
                <a:gd name="T56" fmla="*/ 94468 w 1679575"/>
                <a:gd name="T57" fmla="*/ 1249206 h 2125662"/>
                <a:gd name="T58" fmla="*/ 155930 w 1679575"/>
                <a:gd name="T59" fmla="*/ 1135735 h 2125662"/>
                <a:gd name="T60" fmla="*/ 230765 w 1679575"/>
                <a:gd name="T61" fmla="*/ 1035348 h 2125662"/>
                <a:gd name="T62" fmla="*/ 317835 w 1679575"/>
                <a:gd name="T63" fmla="*/ 946334 h 2125662"/>
                <a:gd name="T64" fmla="*/ 427669 w 1679575"/>
                <a:gd name="T65" fmla="*/ 860449 h 2125662"/>
                <a:gd name="T66" fmla="*/ 831848 w 1679575"/>
                <a:gd name="T67" fmla="*/ 5125 h 2125662"/>
                <a:gd name="T68" fmla="*/ 927152 w 1679575"/>
                <a:gd name="T69" fmla="*/ 31035 h 2125662"/>
                <a:gd name="T70" fmla="*/ 1013353 w 1679575"/>
                <a:gd name="T71" fmla="*/ 76590 h 2125662"/>
                <a:gd name="T72" fmla="*/ 1087035 w 1679575"/>
                <a:gd name="T73" fmla="*/ 138945 h 2125662"/>
                <a:gd name="T74" fmla="*/ 1145356 w 1679575"/>
                <a:gd name="T75" fmla="*/ 215250 h 2125662"/>
                <a:gd name="T76" fmla="*/ 1186607 w 1679575"/>
                <a:gd name="T77" fmla="*/ 303514 h 2125662"/>
                <a:gd name="T78" fmla="*/ 1207944 w 1679575"/>
                <a:gd name="T79" fmla="*/ 401174 h 2125662"/>
                <a:gd name="T80" fmla="*/ 1205383 w 1679575"/>
                <a:gd name="T81" fmla="*/ 513924 h 2125662"/>
                <a:gd name="T82" fmla="*/ 1172382 w 1679575"/>
                <a:gd name="T83" fmla="*/ 626673 h 2125662"/>
                <a:gd name="T84" fmla="*/ 1112924 w 1679575"/>
                <a:gd name="T85" fmla="*/ 725187 h 2125662"/>
                <a:gd name="T86" fmla="*/ 1030706 w 1679575"/>
                <a:gd name="T87" fmla="*/ 804625 h 2125662"/>
                <a:gd name="T88" fmla="*/ 915204 w 1679575"/>
                <a:gd name="T89" fmla="*/ 867264 h 2125662"/>
                <a:gd name="T90" fmla="*/ 837253 w 1679575"/>
                <a:gd name="T91" fmla="*/ 887764 h 2125662"/>
                <a:gd name="T92" fmla="*/ 753044 w 1679575"/>
                <a:gd name="T93" fmla="*/ 893458 h 2125662"/>
                <a:gd name="T94" fmla="*/ 658879 w 1679575"/>
                <a:gd name="T95" fmla="*/ 881215 h 2125662"/>
                <a:gd name="T96" fmla="*/ 572394 w 1679575"/>
                <a:gd name="T97" fmla="*/ 850180 h 2125662"/>
                <a:gd name="T98" fmla="*/ 494728 w 1679575"/>
                <a:gd name="T99" fmla="*/ 802917 h 2125662"/>
                <a:gd name="T100" fmla="*/ 424459 w 1679575"/>
                <a:gd name="T101" fmla="*/ 736576 h 2125662"/>
                <a:gd name="T102" fmla="*/ 366992 w 1679575"/>
                <a:gd name="T103" fmla="*/ 651159 h 2125662"/>
                <a:gd name="T104" fmla="*/ 330578 w 1679575"/>
                <a:gd name="T105" fmla="*/ 553500 h 2125662"/>
                <a:gd name="T106" fmla="*/ 317206 w 1679575"/>
                <a:gd name="T107" fmla="*/ 446729 h 2125662"/>
                <a:gd name="T108" fmla="*/ 328586 w 1679575"/>
                <a:gd name="T109" fmla="*/ 345653 h 2125662"/>
                <a:gd name="T110" fmla="*/ 361587 w 1679575"/>
                <a:gd name="T111" fmla="*/ 253403 h 2125662"/>
                <a:gd name="T112" fmla="*/ 412795 w 1679575"/>
                <a:gd name="T113" fmla="*/ 171118 h 2125662"/>
                <a:gd name="T114" fmla="*/ 479934 w 1679575"/>
                <a:gd name="T115" fmla="*/ 101931 h 2125662"/>
                <a:gd name="T116" fmla="*/ 560729 w 1679575"/>
                <a:gd name="T117" fmla="*/ 48972 h 2125662"/>
                <a:gd name="T118" fmla="*/ 652620 w 1679575"/>
                <a:gd name="T119" fmla="*/ 13952 h 2125662"/>
                <a:gd name="T120" fmla="*/ 752191 w 1679575"/>
                <a:gd name="T121" fmla="*/ 0 h 21256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679575" h="2125662">
                  <a:moveTo>
                    <a:pt x="481421" y="957262"/>
                  </a:moveTo>
                  <a:lnTo>
                    <a:pt x="484914" y="961070"/>
                  </a:lnTo>
                  <a:lnTo>
                    <a:pt x="490948" y="968686"/>
                  </a:lnTo>
                  <a:lnTo>
                    <a:pt x="497299" y="975667"/>
                  </a:lnTo>
                  <a:lnTo>
                    <a:pt x="510319" y="990264"/>
                  </a:lnTo>
                  <a:lnTo>
                    <a:pt x="523657" y="1003909"/>
                  </a:lnTo>
                  <a:lnTo>
                    <a:pt x="537947" y="1017237"/>
                  </a:lnTo>
                  <a:lnTo>
                    <a:pt x="552237" y="1029613"/>
                  </a:lnTo>
                  <a:lnTo>
                    <a:pt x="567480" y="1041671"/>
                  </a:lnTo>
                  <a:lnTo>
                    <a:pt x="583040" y="1053095"/>
                  </a:lnTo>
                  <a:lnTo>
                    <a:pt x="598601" y="1063884"/>
                  </a:lnTo>
                  <a:lnTo>
                    <a:pt x="615114" y="1074039"/>
                  </a:lnTo>
                  <a:lnTo>
                    <a:pt x="631627" y="1083558"/>
                  </a:lnTo>
                  <a:lnTo>
                    <a:pt x="649093" y="1092126"/>
                  </a:lnTo>
                  <a:lnTo>
                    <a:pt x="666241" y="1100377"/>
                  </a:lnTo>
                  <a:lnTo>
                    <a:pt x="684025" y="1107993"/>
                  </a:lnTo>
                  <a:lnTo>
                    <a:pt x="701808" y="1114657"/>
                  </a:lnTo>
                  <a:lnTo>
                    <a:pt x="720226" y="1120686"/>
                  </a:lnTo>
                  <a:lnTo>
                    <a:pt x="738645" y="1125763"/>
                  </a:lnTo>
                  <a:lnTo>
                    <a:pt x="734517" y="1130840"/>
                  </a:lnTo>
                  <a:lnTo>
                    <a:pt x="730706" y="1135283"/>
                  </a:lnTo>
                  <a:lnTo>
                    <a:pt x="727213" y="1140043"/>
                  </a:lnTo>
                  <a:lnTo>
                    <a:pt x="723402" y="1145437"/>
                  </a:lnTo>
                  <a:lnTo>
                    <a:pt x="720544" y="1150515"/>
                  </a:lnTo>
                  <a:lnTo>
                    <a:pt x="717368" y="1155909"/>
                  </a:lnTo>
                  <a:lnTo>
                    <a:pt x="714510" y="1161304"/>
                  </a:lnTo>
                  <a:lnTo>
                    <a:pt x="711970" y="1167016"/>
                  </a:lnTo>
                  <a:lnTo>
                    <a:pt x="710064" y="1172410"/>
                  </a:lnTo>
                  <a:lnTo>
                    <a:pt x="708159" y="1178439"/>
                  </a:lnTo>
                  <a:lnTo>
                    <a:pt x="706254" y="1184151"/>
                  </a:lnTo>
                  <a:lnTo>
                    <a:pt x="704983" y="1190498"/>
                  </a:lnTo>
                  <a:lnTo>
                    <a:pt x="704031" y="1196210"/>
                  </a:lnTo>
                  <a:lnTo>
                    <a:pt x="702761" y="1202556"/>
                  </a:lnTo>
                  <a:lnTo>
                    <a:pt x="702443" y="1208903"/>
                  </a:lnTo>
                  <a:lnTo>
                    <a:pt x="702125" y="1215249"/>
                  </a:lnTo>
                  <a:lnTo>
                    <a:pt x="702443" y="1222548"/>
                  </a:lnTo>
                  <a:lnTo>
                    <a:pt x="703078" y="1229529"/>
                  </a:lnTo>
                  <a:lnTo>
                    <a:pt x="704348" y="1236510"/>
                  </a:lnTo>
                  <a:lnTo>
                    <a:pt x="705619" y="1243174"/>
                  </a:lnTo>
                  <a:lnTo>
                    <a:pt x="707206" y="1249838"/>
                  </a:lnTo>
                  <a:lnTo>
                    <a:pt x="709112" y="1256819"/>
                  </a:lnTo>
                  <a:lnTo>
                    <a:pt x="711652" y="1263166"/>
                  </a:lnTo>
                  <a:lnTo>
                    <a:pt x="714193" y="1269512"/>
                  </a:lnTo>
                  <a:lnTo>
                    <a:pt x="717686" y="1275542"/>
                  </a:lnTo>
                  <a:lnTo>
                    <a:pt x="720861" y="1281571"/>
                  </a:lnTo>
                  <a:lnTo>
                    <a:pt x="724355" y="1287283"/>
                  </a:lnTo>
                  <a:lnTo>
                    <a:pt x="728483" y="1292995"/>
                  </a:lnTo>
                  <a:lnTo>
                    <a:pt x="732611" y="1298389"/>
                  </a:lnTo>
                  <a:lnTo>
                    <a:pt x="737057" y="1303784"/>
                  </a:lnTo>
                  <a:lnTo>
                    <a:pt x="742138" y="1308861"/>
                  </a:lnTo>
                  <a:lnTo>
                    <a:pt x="746901" y="1313304"/>
                  </a:lnTo>
                  <a:lnTo>
                    <a:pt x="672275" y="1874339"/>
                  </a:lnTo>
                  <a:lnTo>
                    <a:pt x="854237" y="2050773"/>
                  </a:lnTo>
                  <a:lnTo>
                    <a:pt x="1030800" y="1874339"/>
                  </a:lnTo>
                  <a:lnTo>
                    <a:pt x="956173" y="1313304"/>
                  </a:lnTo>
                  <a:lnTo>
                    <a:pt x="961572" y="1308544"/>
                  </a:lnTo>
                  <a:lnTo>
                    <a:pt x="966018" y="1303466"/>
                  </a:lnTo>
                  <a:lnTo>
                    <a:pt x="970781" y="1298072"/>
                  </a:lnTo>
                  <a:lnTo>
                    <a:pt x="974910" y="1292995"/>
                  </a:lnTo>
                  <a:lnTo>
                    <a:pt x="978720" y="1286965"/>
                  </a:lnTo>
                  <a:lnTo>
                    <a:pt x="982531" y="1281571"/>
                  </a:lnTo>
                  <a:lnTo>
                    <a:pt x="986024" y="1275224"/>
                  </a:lnTo>
                  <a:lnTo>
                    <a:pt x="988882" y="1269195"/>
                  </a:lnTo>
                  <a:lnTo>
                    <a:pt x="991423" y="1262849"/>
                  </a:lnTo>
                  <a:lnTo>
                    <a:pt x="994281" y="1256502"/>
                  </a:lnTo>
                  <a:lnTo>
                    <a:pt x="996186" y="1249838"/>
                  </a:lnTo>
                  <a:lnTo>
                    <a:pt x="997774" y="1243174"/>
                  </a:lnTo>
                  <a:lnTo>
                    <a:pt x="999044" y="1236510"/>
                  </a:lnTo>
                  <a:lnTo>
                    <a:pt x="999997" y="1229212"/>
                  </a:lnTo>
                  <a:lnTo>
                    <a:pt x="1000632" y="1222548"/>
                  </a:lnTo>
                  <a:lnTo>
                    <a:pt x="1000632" y="1215249"/>
                  </a:lnTo>
                  <a:lnTo>
                    <a:pt x="1000632" y="1208903"/>
                  </a:lnTo>
                  <a:lnTo>
                    <a:pt x="1000314" y="1203191"/>
                  </a:lnTo>
                  <a:lnTo>
                    <a:pt x="999679" y="1197479"/>
                  </a:lnTo>
                  <a:lnTo>
                    <a:pt x="998727" y="1191767"/>
                  </a:lnTo>
                  <a:lnTo>
                    <a:pt x="997456" y="1186055"/>
                  </a:lnTo>
                  <a:lnTo>
                    <a:pt x="996186" y="1180661"/>
                  </a:lnTo>
                  <a:lnTo>
                    <a:pt x="994598" y="1175266"/>
                  </a:lnTo>
                  <a:lnTo>
                    <a:pt x="992375" y="1169872"/>
                  </a:lnTo>
                  <a:lnTo>
                    <a:pt x="990152" y="1164794"/>
                  </a:lnTo>
                  <a:lnTo>
                    <a:pt x="987929" y="1159400"/>
                  </a:lnTo>
                  <a:lnTo>
                    <a:pt x="985389" y="1154640"/>
                  </a:lnTo>
                  <a:lnTo>
                    <a:pt x="982849" y="1149563"/>
                  </a:lnTo>
                  <a:lnTo>
                    <a:pt x="979355" y="1144803"/>
                  </a:lnTo>
                  <a:lnTo>
                    <a:pt x="976497" y="1139725"/>
                  </a:lnTo>
                  <a:lnTo>
                    <a:pt x="973004" y="1135283"/>
                  </a:lnTo>
                  <a:lnTo>
                    <a:pt x="969829" y="1130840"/>
                  </a:lnTo>
                  <a:lnTo>
                    <a:pt x="987612" y="1126398"/>
                  </a:lnTo>
                  <a:lnTo>
                    <a:pt x="1005713" y="1121320"/>
                  </a:lnTo>
                  <a:lnTo>
                    <a:pt x="1023496" y="1115609"/>
                  </a:lnTo>
                  <a:lnTo>
                    <a:pt x="1041280" y="1109262"/>
                  </a:lnTo>
                  <a:lnTo>
                    <a:pt x="1058428" y="1101963"/>
                  </a:lnTo>
                  <a:lnTo>
                    <a:pt x="1075576" y="1094665"/>
                  </a:lnTo>
                  <a:lnTo>
                    <a:pt x="1092089" y="1086097"/>
                  </a:lnTo>
                  <a:lnTo>
                    <a:pt x="1108602" y="1076895"/>
                  </a:lnTo>
                  <a:lnTo>
                    <a:pt x="1124480" y="1067375"/>
                  </a:lnTo>
                  <a:lnTo>
                    <a:pt x="1140041" y="1056903"/>
                  </a:lnTo>
                  <a:lnTo>
                    <a:pt x="1155601" y="1046114"/>
                  </a:lnTo>
                  <a:lnTo>
                    <a:pt x="1170209" y="1034690"/>
                  </a:lnTo>
                  <a:lnTo>
                    <a:pt x="1184817" y="1022632"/>
                  </a:lnTo>
                  <a:lnTo>
                    <a:pt x="1198472" y="1009938"/>
                  </a:lnTo>
                  <a:lnTo>
                    <a:pt x="1211809" y="996928"/>
                  </a:lnTo>
                  <a:lnTo>
                    <a:pt x="1225147" y="983283"/>
                  </a:lnTo>
                  <a:lnTo>
                    <a:pt x="1228640" y="979792"/>
                  </a:lnTo>
                  <a:lnTo>
                    <a:pt x="1232451" y="982966"/>
                  </a:lnTo>
                  <a:lnTo>
                    <a:pt x="1257220" y="1002005"/>
                  </a:lnTo>
                  <a:lnTo>
                    <a:pt x="1281037" y="1021680"/>
                  </a:lnTo>
                  <a:lnTo>
                    <a:pt x="1304537" y="1041989"/>
                  </a:lnTo>
                  <a:lnTo>
                    <a:pt x="1316604" y="1052143"/>
                  </a:lnTo>
                  <a:lnTo>
                    <a:pt x="1327719" y="1062615"/>
                  </a:lnTo>
                  <a:lnTo>
                    <a:pt x="1338833" y="1073404"/>
                  </a:lnTo>
                  <a:lnTo>
                    <a:pt x="1349948" y="1084193"/>
                  </a:lnTo>
                  <a:lnTo>
                    <a:pt x="1361062" y="1094982"/>
                  </a:lnTo>
                  <a:lnTo>
                    <a:pt x="1371860" y="1105771"/>
                  </a:lnTo>
                  <a:lnTo>
                    <a:pt x="1382339" y="1116561"/>
                  </a:lnTo>
                  <a:lnTo>
                    <a:pt x="1392818" y="1127984"/>
                  </a:lnTo>
                  <a:lnTo>
                    <a:pt x="1403298" y="1139408"/>
                  </a:lnTo>
                  <a:lnTo>
                    <a:pt x="1413460" y="1150832"/>
                  </a:lnTo>
                  <a:lnTo>
                    <a:pt x="1423304" y="1162573"/>
                  </a:lnTo>
                  <a:lnTo>
                    <a:pt x="1433149" y="1174314"/>
                  </a:lnTo>
                  <a:lnTo>
                    <a:pt x="1442675" y="1186373"/>
                  </a:lnTo>
                  <a:lnTo>
                    <a:pt x="1452202" y="1198748"/>
                  </a:lnTo>
                  <a:lnTo>
                    <a:pt x="1461411" y="1210807"/>
                  </a:lnTo>
                  <a:lnTo>
                    <a:pt x="1470621" y="1223183"/>
                  </a:lnTo>
                  <a:lnTo>
                    <a:pt x="1479830" y="1235876"/>
                  </a:lnTo>
                  <a:lnTo>
                    <a:pt x="1488404" y="1248569"/>
                  </a:lnTo>
                  <a:lnTo>
                    <a:pt x="1496978" y="1261262"/>
                  </a:lnTo>
                  <a:lnTo>
                    <a:pt x="1505552" y="1274272"/>
                  </a:lnTo>
                  <a:lnTo>
                    <a:pt x="1513809" y="1287600"/>
                  </a:lnTo>
                  <a:lnTo>
                    <a:pt x="1521748" y="1300611"/>
                  </a:lnTo>
                  <a:lnTo>
                    <a:pt x="1529687" y="1314573"/>
                  </a:lnTo>
                  <a:lnTo>
                    <a:pt x="1537308" y="1328218"/>
                  </a:lnTo>
                  <a:lnTo>
                    <a:pt x="1544930" y="1341863"/>
                  </a:lnTo>
                  <a:lnTo>
                    <a:pt x="1552234" y="1355826"/>
                  </a:lnTo>
                  <a:lnTo>
                    <a:pt x="1559537" y="1369788"/>
                  </a:lnTo>
                  <a:lnTo>
                    <a:pt x="1566206" y="1384385"/>
                  </a:lnTo>
                  <a:lnTo>
                    <a:pt x="1573193" y="1398982"/>
                  </a:lnTo>
                  <a:lnTo>
                    <a:pt x="1579544" y="1413579"/>
                  </a:lnTo>
                  <a:lnTo>
                    <a:pt x="1586213" y="1428176"/>
                  </a:lnTo>
                  <a:lnTo>
                    <a:pt x="1592246" y="1443725"/>
                  </a:lnTo>
                  <a:lnTo>
                    <a:pt x="1598280" y="1458640"/>
                  </a:lnTo>
                  <a:lnTo>
                    <a:pt x="1603996" y="1473871"/>
                  </a:lnTo>
                  <a:lnTo>
                    <a:pt x="1609712" y="1489738"/>
                  </a:lnTo>
                  <a:lnTo>
                    <a:pt x="1614793" y="1505287"/>
                  </a:lnTo>
                  <a:lnTo>
                    <a:pt x="1620191" y="1521153"/>
                  </a:lnTo>
                  <a:lnTo>
                    <a:pt x="1624955" y="1537337"/>
                  </a:lnTo>
                  <a:lnTo>
                    <a:pt x="1630036" y="1553521"/>
                  </a:lnTo>
                  <a:lnTo>
                    <a:pt x="1634482" y="1570339"/>
                  </a:lnTo>
                  <a:lnTo>
                    <a:pt x="1638610" y="1586840"/>
                  </a:lnTo>
                  <a:lnTo>
                    <a:pt x="1643056" y="1603976"/>
                  </a:lnTo>
                  <a:lnTo>
                    <a:pt x="1646867" y="1620794"/>
                  </a:lnTo>
                  <a:lnTo>
                    <a:pt x="1650677" y="1637930"/>
                  </a:lnTo>
                  <a:lnTo>
                    <a:pt x="1654170" y="1655383"/>
                  </a:lnTo>
                  <a:lnTo>
                    <a:pt x="1657664" y="1673153"/>
                  </a:lnTo>
                  <a:lnTo>
                    <a:pt x="1660522" y="1690923"/>
                  </a:lnTo>
                  <a:lnTo>
                    <a:pt x="1663697" y="1709011"/>
                  </a:lnTo>
                  <a:lnTo>
                    <a:pt x="1666238" y="1727099"/>
                  </a:lnTo>
                  <a:lnTo>
                    <a:pt x="1668461" y="1745821"/>
                  </a:lnTo>
                  <a:lnTo>
                    <a:pt x="1670684" y="1764226"/>
                  </a:lnTo>
                  <a:lnTo>
                    <a:pt x="1672589" y="1783266"/>
                  </a:lnTo>
                  <a:lnTo>
                    <a:pt x="1674177" y="1802305"/>
                  </a:lnTo>
                  <a:lnTo>
                    <a:pt x="1676082" y="1821345"/>
                  </a:lnTo>
                  <a:lnTo>
                    <a:pt x="1677352" y="1841019"/>
                  </a:lnTo>
                  <a:lnTo>
                    <a:pt x="1678305" y="1860694"/>
                  </a:lnTo>
                  <a:lnTo>
                    <a:pt x="1679258" y="1880368"/>
                  </a:lnTo>
                  <a:lnTo>
                    <a:pt x="1679575" y="1900677"/>
                  </a:lnTo>
                  <a:lnTo>
                    <a:pt x="1679575" y="1903850"/>
                  </a:lnTo>
                  <a:lnTo>
                    <a:pt x="1677035" y="1905437"/>
                  </a:lnTo>
                  <a:lnTo>
                    <a:pt x="1653853" y="1918765"/>
                  </a:lnTo>
                  <a:lnTo>
                    <a:pt x="1630353" y="1931775"/>
                  </a:lnTo>
                  <a:lnTo>
                    <a:pt x="1606854" y="1944151"/>
                  </a:lnTo>
                  <a:lnTo>
                    <a:pt x="1583037" y="1956209"/>
                  </a:lnTo>
                  <a:lnTo>
                    <a:pt x="1558902" y="1967950"/>
                  </a:lnTo>
                  <a:lnTo>
                    <a:pt x="1534768" y="1979374"/>
                  </a:lnTo>
                  <a:lnTo>
                    <a:pt x="1510316" y="1990163"/>
                  </a:lnTo>
                  <a:lnTo>
                    <a:pt x="1485864" y="2000635"/>
                  </a:lnTo>
                  <a:lnTo>
                    <a:pt x="1461411" y="2010790"/>
                  </a:lnTo>
                  <a:lnTo>
                    <a:pt x="1436642" y="2020627"/>
                  </a:lnTo>
                  <a:lnTo>
                    <a:pt x="1411872" y="2029512"/>
                  </a:lnTo>
                  <a:lnTo>
                    <a:pt x="1386785" y="2038397"/>
                  </a:lnTo>
                  <a:lnTo>
                    <a:pt x="1361380" y="2046965"/>
                  </a:lnTo>
                  <a:lnTo>
                    <a:pt x="1335975" y="2054581"/>
                  </a:lnTo>
                  <a:lnTo>
                    <a:pt x="1310570" y="2062514"/>
                  </a:lnTo>
                  <a:lnTo>
                    <a:pt x="1285166" y="2069495"/>
                  </a:lnTo>
                  <a:lnTo>
                    <a:pt x="1259443" y="2076159"/>
                  </a:lnTo>
                  <a:lnTo>
                    <a:pt x="1233403" y="2082506"/>
                  </a:lnTo>
                  <a:lnTo>
                    <a:pt x="1207681" y="2088535"/>
                  </a:lnTo>
                  <a:lnTo>
                    <a:pt x="1181959" y="2093929"/>
                  </a:lnTo>
                  <a:lnTo>
                    <a:pt x="1155919" y="2099007"/>
                  </a:lnTo>
                  <a:lnTo>
                    <a:pt x="1129561" y="2103767"/>
                  </a:lnTo>
                  <a:lnTo>
                    <a:pt x="1103204" y="2107892"/>
                  </a:lnTo>
                  <a:lnTo>
                    <a:pt x="1077164" y="2111382"/>
                  </a:lnTo>
                  <a:lnTo>
                    <a:pt x="1050806" y="2114873"/>
                  </a:lnTo>
                  <a:lnTo>
                    <a:pt x="1024131" y="2117729"/>
                  </a:lnTo>
                  <a:lnTo>
                    <a:pt x="997774" y="2119950"/>
                  </a:lnTo>
                  <a:lnTo>
                    <a:pt x="971099" y="2121854"/>
                  </a:lnTo>
                  <a:lnTo>
                    <a:pt x="944424" y="2123441"/>
                  </a:lnTo>
                  <a:lnTo>
                    <a:pt x="917749" y="2125028"/>
                  </a:lnTo>
                  <a:lnTo>
                    <a:pt x="891074" y="2125662"/>
                  </a:lnTo>
                  <a:lnTo>
                    <a:pt x="864399" y="2125662"/>
                  </a:lnTo>
                  <a:lnTo>
                    <a:pt x="835818" y="2125662"/>
                  </a:lnTo>
                  <a:lnTo>
                    <a:pt x="807238" y="2124710"/>
                  </a:lnTo>
                  <a:lnTo>
                    <a:pt x="778657" y="2123124"/>
                  </a:lnTo>
                  <a:lnTo>
                    <a:pt x="750395" y="2121537"/>
                  </a:lnTo>
                  <a:lnTo>
                    <a:pt x="722132" y="2119316"/>
                  </a:lnTo>
                  <a:lnTo>
                    <a:pt x="693869" y="2116777"/>
                  </a:lnTo>
                  <a:lnTo>
                    <a:pt x="665606" y="2113604"/>
                  </a:lnTo>
                  <a:lnTo>
                    <a:pt x="637661" y="2109478"/>
                  </a:lnTo>
                  <a:lnTo>
                    <a:pt x="609398" y="2105353"/>
                  </a:lnTo>
                  <a:lnTo>
                    <a:pt x="581453" y="2100593"/>
                  </a:lnTo>
                  <a:lnTo>
                    <a:pt x="553825" y="2095199"/>
                  </a:lnTo>
                  <a:lnTo>
                    <a:pt x="525880" y="2089487"/>
                  </a:lnTo>
                  <a:lnTo>
                    <a:pt x="498252" y="2083458"/>
                  </a:lnTo>
                  <a:lnTo>
                    <a:pt x="470624" y="2076476"/>
                  </a:lnTo>
                  <a:lnTo>
                    <a:pt x="443314" y="2069495"/>
                  </a:lnTo>
                  <a:lnTo>
                    <a:pt x="416321" y="2061879"/>
                  </a:lnTo>
                  <a:lnTo>
                    <a:pt x="389011" y="2053629"/>
                  </a:lnTo>
                  <a:lnTo>
                    <a:pt x="362019" y="2045378"/>
                  </a:lnTo>
                  <a:lnTo>
                    <a:pt x="335343" y="2036176"/>
                  </a:lnTo>
                  <a:lnTo>
                    <a:pt x="308668" y="2026656"/>
                  </a:lnTo>
                  <a:lnTo>
                    <a:pt x="282311" y="2016502"/>
                  </a:lnTo>
                  <a:lnTo>
                    <a:pt x="255953" y="2006030"/>
                  </a:lnTo>
                  <a:lnTo>
                    <a:pt x="229913" y="1994923"/>
                  </a:lnTo>
                  <a:lnTo>
                    <a:pt x="203556" y="1983499"/>
                  </a:lnTo>
                  <a:lnTo>
                    <a:pt x="177833" y="1971441"/>
                  </a:lnTo>
                  <a:lnTo>
                    <a:pt x="152429" y="1959065"/>
                  </a:lnTo>
                  <a:lnTo>
                    <a:pt x="127024" y="1946372"/>
                  </a:lnTo>
                  <a:lnTo>
                    <a:pt x="101619" y="1933044"/>
                  </a:lnTo>
                  <a:lnTo>
                    <a:pt x="76532" y="1919399"/>
                  </a:lnTo>
                  <a:lnTo>
                    <a:pt x="51762" y="1905437"/>
                  </a:lnTo>
                  <a:lnTo>
                    <a:pt x="27310" y="1890523"/>
                  </a:lnTo>
                  <a:lnTo>
                    <a:pt x="2858" y="1875291"/>
                  </a:lnTo>
                  <a:lnTo>
                    <a:pt x="0" y="1888301"/>
                  </a:lnTo>
                  <a:lnTo>
                    <a:pt x="0" y="1870531"/>
                  </a:lnTo>
                  <a:lnTo>
                    <a:pt x="952" y="1850222"/>
                  </a:lnTo>
                  <a:lnTo>
                    <a:pt x="2223" y="1829913"/>
                  </a:lnTo>
                  <a:lnTo>
                    <a:pt x="3493" y="1809604"/>
                  </a:lnTo>
                  <a:lnTo>
                    <a:pt x="5398" y="1790247"/>
                  </a:lnTo>
                  <a:lnTo>
                    <a:pt x="6986" y="1770573"/>
                  </a:lnTo>
                  <a:lnTo>
                    <a:pt x="9209" y="1750898"/>
                  </a:lnTo>
                  <a:lnTo>
                    <a:pt x="11749" y="1732176"/>
                  </a:lnTo>
                  <a:lnTo>
                    <a:pt x="14290" y="1713136"/>
                  </a:lnTo>
                  <a:lnTo>
                    <a:pt x="17148" y="1694414"/>
                  </a:lnTo>
                  <a:lnTo>
                    <a:pt x="20006" y="1676009"/>
                  </a:lnTo>
                  <a:lnTo>
                    <a:pt x="23499" y="1657604"/>
                  </a:lnTo>
                  <a:lnTo>
                    <a:pt x="26992" y="1639834"/>
                  </a:lnTo>
                  <a:lnTo>
                    <a:pt x="30486" y="1621746"/>
                  </a:lnTo>
                  <a:lnTo>
                    <a:pt x="34931" y="1604293"/>
                  </a:lnTo>
                  <a:lnTo>
                    <a:pt x="38742" y="1586840"/>
                  </a:lnTo>
                  <a:lnTo>
                    <a:pt x="43188" y="1569704"/>
                  </a:lnTo>
                  <a:lnTo>
                    <a:pt x="47951" y="1552569"/>
                  </a:lnTo>
                  <a:lnTo>
                    <a:pt x="52715" y="1536068"/>
                  </a:lnTo>
                  <a:lnTo>
                    <a:pt x="57796" y="1519249"/>
                  </a:lnTo>
                  <a:lnTo>
                    <a:pt x="62877" y="1503066"/>
                  </a:lnTo>
                  <a:lnTo>
                    <a:pt x="68593" y="1486564"/>
                  </a:lnTo>
                  <a:lnTo>
                    <a:pt x="73991" y="1470698"/>
                  </a:lnTo>
                  <a:lnTo>
                    <a:pt x="80025" y="1455149"/>
                  </a:lnTo>
                  <a:lnTo>
                    <a:pt x="86059" y="1439283"/>
                  </a:lnTo>
                  <a:lnTo>
                    <a:pt x="92410" y="1424051"/>
                  </a:lnTo>
                  <a:lnTo>
                    <a:pt x="98761" y="1409137"/>
                  </a:lnTo>
                  <a:lnTo>
                    <a:pt x="105430" y="1393905"/>
                  </a:lnTo>
                  <a:lnTo>
                    <a:pt x="112098" y="1378990"/>
                  </a:lnTo>
                  <a:lnTo>
                    <a:pt x="119402" y="1364393"/>
                  </a:lnTo>
                  <a:lnTo>
                    <a:pt x="126706" y="1350114"/>
                  </a:lnTo>
                  <a:lnTo>
                    <a:pt x="134010" y="1335834"/>
                  </a:lnTo>
                  <a:lnTo>
                    <a:pt x="141632" y="1321871"/>
                  </a:lnTo>
                  <a:lnTo>
                    <a:pt x="149571" y="1307909"/>
                  </a:lnTo>
                  <a:lnTo>
                    <a:pt x="157510" y="1294264"/>
                  </a:lnTo>
                  <a:lnTo>
                    <a:pt x="165766" y="1280936"/>
                  </a:lnTo>
                  <a:lnTo>
                    <a:pt x="174023" y="1267291"/>
                  </a:lnTo>
                  <a:lnTo>
                    <a:pt x="182597" y="1253963"/>
                  </a:lnTo>
                  <a:lnTo>
                    <a:pt x="191171" y="1241270"/>
                  </a:lnTo>
                  <a:lnTo>
                    <a:pt x="200380" y="1228260"/>
                  </a:lnTo>
                  <a:lnTo>
                    <a:pt x="209589" y="1215884"/>
                  </a:lnTo>
                  <a:lnTo>
                    <a:pt x="218799" y="1203191"/>
                  </a:lnTo>
                  <a:lnTo>
                    <a:pt x="228008" y="1191133"/>
                  </a:lnTo>
                  <a:lnTo>
                    <a:pt x="237852" y="1178757"/>
                  </a:lnTo>
                  <a:lnTo>
                    <a:pt x="247697" y="1167016"/>
                  </a:lnTo>
                  <a:lnTo>
                    <a:pt x="257541" y="1155275"/>
                  </a:lnTo>
                  <a:lnTo>
                    <a:pt x="267703" y="1143533"/>
                  </a:lnTo>
                  <a:lnTo>
                    <a:pt x="278182" y="1132110"/>
                  </a:lnTo>
                  <a:lnTo>
                    <a:pt x="288662" y="1120686"/>
                  </a:lnTo>
                  <a:lnTo>
                    <a:pt x="298824" y="1109579"/>
                  </a:lnTo>
                  <a:lnTo>
                    <a:pt x="309938" y="1098473"/>
                  </a:lnTo>
                  <a:lnTo>
                    <a:pt x="320735" y="1087684"/>
                  </a:lnTo>
                  <a:lnTo>
                    <a:pt x="331850" y="1076895"/>
                  </a:lnTo>
                  <a:lnTo>
                    <a:pt x="343282" y="1066423"/>
                  </a:lnTo>
                  <a:lnTo>
                    <a:pt x="354715" y="1055951"/>
                  </a:lnTo>
                  <a:lnTo>
                    <a:pt x="366147" y="1045797"/>
                  </a:lnTo>
                  <a:lnTo>
                    <a:pt x="377897" y="1035642"/>
                  </a:lnTo>
                  <a:lnTo>
                    <a:pt x="389964" y="1025805"/>
                  </a:lnTo>
                  <a:lnTo>
                    <a:pt x="401714" y="1015968"/>
                  </a:lnTo>
                  <a:lnTo>
                    <a:pt x="414099" y="1006448"/>
                  </a:lnTo>
                  <a:lnTo>
                    <a:pt x="426801" y="996928"/>
                  </a:lnTo>
                  <a:lnTo>
                    <a:pt x="439186" y="987408"/>
                  </a:lnTo>
                  <a:lnTo>
                    <a:pt x="451571" y="977888"/>
                  </a:lnTo>
                  <a:lnTo>
                    <a:pt x="477293" y="960118"/>
                  </a:lnTo>
                  <a:lnTo>
                    <a:pt x="481421" y="957262"/>
                  </a:lnTo>
                  <a:close/>
                  <a:moveTo>
                    <a:pt x="839471" y="0"/>
                  </a:moveTo>
                  <a:lnTo>
                    <a:pt x="852171" y="0"/>
                  </a:lnTo>
                  <a:lnTo>
                    <a:pt x="865506" y="0"/>
                  </a:lnTo>
                  <a:lnTo>
                    <a:pt x="878206" y="636"/>
                  </a:lnTo>
                  <a:lnTo>
                    <a:pt x="890906" y="1271"/>
                  </a:lnTo>
                  <a:lnTo>
                    <a:pt x="903288" y="2542"/>
                  </a:lnTo>
                  <a:lnTo>
                    <a:pt x="915988" y="3813"/>
                  </a:lnTo>
                  <a:lnTo>
                    <a:pt x="928371" y="5719"/>
                  </a:lnTo>
                  <a:lnTo>
                    <a:pt x="940436" y="7943"/>
                  </a:lnTo>
                  <a:lnTo>
                    <a:pt x="952818" y="10167"/>
                  </a:lnTo>
                  <a:lnTo>
                    <a:pt x="964883" y="12708"/>
                  </a:lnTo>
                  <a:lnTo>
                    <a:pt x="976631" y="15568"/>
                  </a:lnTo>
                  <a:lnTo>
                    <a:pt x="988696" y="19062"/>
                  </a:lnTo>
                  <a:lnTo>
                    <a:pt x="1000443" y="22239"/>
                  </a:lnTo>
                  <a:lnTo>
                    <a:pt x="1011873" y="26052"/>
                  </a:lnTo>
                  <a:lnTo>
                    <a:pt x="1023621" y="30182"/>
                  </a:lnTo>
                  <a:lnTo>
                    <a:pt x="1034733" y="34630"/>
                  </a:lnTo>
                  <a:lnTo>
                    <a:pt x="1046163" y="39395"/>
                  </a:lnTo>
                  <a:lnTo>
                    <a:pt x="1057276" y="44161"/>
                  </a:lnTo>
                  <a:lnTo>
                    <a:pt x="1068388" y="48926"/>
                  </a:lnTo>
                  <a:lnTo>
                    <a:pt x="1079183" y="54645"/>
                  </a:lnTo>
                  <a:lnTo>
                    <a:pt x="1089661" y="60046"/>
                  </a:lnTo>
                  <a:lnTo>
                    <a:pt x="1100456" y="66082"/>
                  </a:lnTo>
                  <a:lnTo>
                    <a:pt x="1110616" y="72119"/>
                  </a:lnTo>
                  <a:lnTo>
                    <a:pt x="1120776" y="78790"/>
                  </a:lnTo>
                  <a:lnTo>
                    <a:pt x="1130936" y="85462"/>
                  </a:lnTo>
                  <a:lnTo>
                    <a:pt x="1140461" y="92134"/>
                  </a:lnTo>
                  <a:lnTo>
                    <a:pt x="1150303" y="99123"/>
                  </a:lnTo>
                  <a:lnTo>
                    <a:pt x="1159828" y="106430"/>
                  </a:lnTo>
                  <a:lnTo>
                    <a:pt x="1169353" y="114055"/>
                  </a:lnTo>
                  <a:lnTo>
                    <a:pt x="1178561" y="121680"/>
                  </a:lnTo>
                  <a:lnTo>
                    <a:pt x="1187133" y="129623"/>
                  </a:lnTo>
                  <a:lnTo>
                    <a:pt x="1196023" y="137883"/>
                  </a:lnTo>
                  <a:lnTo>
                    <a:pt x="1204596" y="146143"/>
                  </a:lnTo>
                  <a:lnTo>
                    <a:pt x="1213168" y="155039"/>
                  </a:lnTo>
                  <a:lnTo>
                    <a:pt x="1221106" y="163299"/>
                  </a:lnTo>
                  <a:lnTo>
                    <a:pt x="1229043" y="172513"/>
                  </a:lnTo>
                  <a:lnTo>
                    <a:pt x="1236981" y="181726"/>
                  </a:lnTo>
                  <a:lnTo>
                    <a:pt x="1244283" y="190939"/>
                  </a:lnTo>
                  <a:lnTo>
                    <a:pt x="1251586" y="200153"/>
                  </a:lnTo>
                  <a:lnTo>
                    <a:pt x="1258888" y="210001"/>
                  </a:lnTo>
                  <a:lnTo>
                    <a:pt x="1265556" y="219850"/>
                  </a:lnTo>
                  <a:lnTo>
                    <a:pt x="1272223" y="230017"/>
                  </a:lnTo>
                  <a:lnTo>
                    <a:pt x="1278256" y="240183"/>
                  </a:lnTo>
                  <a:lnTo>
                    <a:pt x="1284606" y="250667"/>
                  </a:lnTo>
                  <a:lnTo>
                    <a:pt x="1290321" y="261151"/>
                  </a:lnTo>
                  <a:lnTo>
                    <a:pt x="1296353" y="271953"/>
                  </a:lnTo>
                  <a:lnTo>
                    <a:pt x="1301433" y="282755"/>
                  </a:lnTo>
                  <a:lnTo>
                    <a:pt x="1306831" y="293239"/>
                  </a:lnTo>
                  <a:lnTo>
                    <a:pt x="1311593" y="304359"/>
                  </a:lnTo>
                  <a:lnTo>
                    <a:pt x="1316356" y="315796"/>
                  </a:lnTo>
                  <a:lnTo>
                    <a:pt x="1320483" y="327234"/>
                  </a:lnTo>
                  <a:lnTo>
                    <a:pt x="1324293" y="338671"/>
                  </a:lnTo>
                  <a:lnTo>
                    <a:pt x="1328421" y="350426"/>
                  </a:lnTo>
                  <a:lnTo>
                    <a:pt x="1331913" y="362181"/>
                  </a:lnTo>
                  <a:lnTo>
                    <a:pt x="1335088" y="373936"/>
                  </a:lnTo>
                  <a:lnTo>
                    <a:pt x="1337946" y="386009"/>
                  </a:lnTo>
                  <a:lnTo>
                    <a:pt x="1340803" y="398081"/>
                  </a:lnTo>
                  <a:lnTo>
                    <a:pt x="1343026" y="410472"/>
                  </a:lnTo>
                  <a:lnTo>
                    <a:pt x="1344931" y="422862"/>
                  </a:lnTo>
                  <a:lnTo>
                    <a:pt x="1346518" y="435252"/>
                  </a:lnTo>
                  <a:lnTo>
                    <a:pt x="1348106" y="447643"/>
                  </a:lnTo>
                  <a:lnTo>
                    <a:pt x="1349058" y="460033"/>
                  </a:lnTo>
                  <a:lnTo>
                    <a:pt x="1350011" y="472741"/>
                  </a:lnTo>
                  <a:lnTo>
                    <a:pt x="1350646" y="485449"/>
                  </a:lnTo>
                  <a:lnTo>
                    <a:pt x="1350963" y="498475"/>
                  </a:lnTo>
                  <a:lnTo>
                    <a:pt x="1350646" y="513407"/>
                  </a:lnTo>
                  <a:lnTo>
                    <a:pt x="1349693" y="528975"/>
                  </a:lnTo>
                  <a:lnTo>
                    <a:pt x="1348423" y="543907"/>
                  </a:lnTo>
                  <a:lnTo>
                    <a:pt x="1347153" y="558521"/>
                  </a:lnTo>
                  <a:lnTo>
                    <a:pt x="1345248" y="573453"/>
                  </a:lnTo>
                  <a:lnTo>
                    <a:pt x="1342708" y="588067"/>
                  </a:lnTo>
                  <a:lnTo>
                    <a:pt x="1339851" y="602682"/>
                  </a:lnTo>
                  <a:lnTo>
                    <a:pt x="1336358" y="616660"/>
                  </a:lnTo>
                  <a:lnTo>
                    <a:pt x="1332866" y="631275"/>
                  </a:lnTo>
                  <a:lnTo>
                    <a:pt x="1328738" y="645254"/>
                  </a:lnTo>
                  <a:lnTo>
                    <a:pt x="1324293" y="658915"/>
                  </a:lnTo>
                  <a:lnTo>
                    <a:pt x="1319531" y="672576"/>
                  </a:lnTo>
                  <a:lnTo>
                    <a:pt x="1314133" y="685920"/>
                  </a:lnTo>
                  <a:lnTo>
                    <a:pt x="1308418" y="699263"/>
                  </a:lnTo>
                  <a:lnTo>
                    <a:pt x="1302386" y="712607"/>
                  </a:lnTo>
                  <a:lnTo>
                    <a:pt x="1296353" y="725315"/>
                  </a:lnTo>
                  <a:lnTo>
                    <a:pt x="1289368" y="738023"/>
                  </a:lnTo>
                  <a:lnTo>
                    <a:pt x="1282383" y="750413"/>
                  </a:lnTo>
                  <a:lnTo>
                    <a:pt x="1275081" y="762486"/>
                  </a:lnTo>
                  <a:lnTo>
                    <a:pt x="1267143" y="774559"/>
                  </a:lnTo>
                  <a:lnTo>
                    <a:pt x="1259206" y="786313"/>
                  </a:lnTo>
                  <a:lnTo>
                    <a:pt x="1250633" y="797751"/>
                  </a:lnTo>
                  <a:lnTo>
                    <a:pt x="1242061" y="809188"/>
                  </a:lnTo>
                  <a:lnTo>
                    <a:pt x="1232853" y="819990"/>
                  </a:lnTo>
                  <a:lnTo>
                    <a:pt x="1223963" y="830792"/>
                  </a:lnTo>
                  <a:lnTo>
                    <a:pt x="1214121" y="841276"/>
                  </a:lnTo>
                  <a:lnTo>
                    <a:pt x="1204278" y="851442"/>
                  </a:lnTo>
                  <a:lnTo>
                    <a:pt x="1193801" y="860974"/>
                  </a:lnTo>
                  <a:lnTo>
                    <a:pt x="1183323" y="870822"/>
                  </a:lnTo>
                  <a:lnTo>
                    <a:pt x="1172528" y="880036"/>
                  </a:lnTo>
                  <a:lnTo>
                    <a:pt x="1161733" y="889249"/>
                  </a:lnTo>
                  <a:lnTo>
                    <a:pt x="1150303" y="897827"/>
                  </a:lnTo>
                  <a:lnTo>
                    <a:pt x="1134746" y="909264"/>
                  </a:lnTo>
                  <a:lnTo>
                    <a:pt x="1118236" y="920066"/>
                  </a:lnTo>
                  <a:lnTo>
                    <a:pt x="1101408" y="929915"/>
                  </a:lnTo>
                  <a:lnTo>
                    <a:pt x="1084581" y="939446"/>
                  </a:lnTo>
                  <a:lnTo>
                    <a:pt x="1066801" y="948342"/>
                  </a:lnTo>
                  <a:lnTo>
                    <a:pt x="1048703" y="956602"/>
                  </a:lnTo>
                  <a:lnTo>
                    <a:pt x="1040131" y="960414"/>
                  </a:lnTo>
                  <a:lnTo>
                    <a:pt x="1030606" y="963909"/>
                  </a:lnTo>
                  <a:lnTo>
                    <a:pt x="1021398" y="967722"/>
                  </a:lnTo>
                  <a:lnTo>
                    <a:pt x="1011873" y="970899"/>
                  </a:lnTo>
                  <a:lnTo>
                    <a:pt x="1002348" y="973758"/>
                  </a:lnTo>
                  <a:lnTo>
                    <a:pt x="993141" y="976617"/>
                  </a:lnTo>
                  <a:lnTo>
                    <a:pt x="983616" y="979794"/>
                  </a:lnTo>
                  <a:lnTo>
                    <a:pt x="973773" y="982018"/>
                  </a:lnTo>
                  <a:lnTo>
                    <a:pt x="963931" y="984560"/>
                  </a:lnTo>
                  <a:lnTo>
                    <a:pt x="954088" y="986466"/>
                  </a:lnTo>
                  <a:lnTo>
                    <a:pt x="944246" y="988372"/>
                  </a:lnTo>
                  <a:lnTo>
                    <a:pt x="934403" y="990596"/>
                  </a:lnTo>
                  <a:lnTo>
                    <a:pt x="924561" y="991867"/>
                  </a:lnTo>
                  <a:lnTo>
                    <a:pt x="914401" y="993455"/>
                  </a:lnTo>
                  <a:lnTo>
                    <a:pt x="904241" y="994409"/>
                  </a:lnTo>
                  <a:lnTo>
                    <a:pt x="893763" y="995362"/>
                  </a:lnTo>
                  <a:lnTo>
                    <a:pt x="883603" y="995997"/>
                  </a:lnTo>
                  <a:lnTo>
                    <a:pt x="873126" y="996632"/>
                  </a:lnTo>
                  <a:lnTo>
                    <a:pt x="862648" y="996950"/>
                  </a:lnTo>
                  <a:lnTo>
                    <a:pt x="852171" y="996950"/>
                  </a:lnTo>
                  <a:lnTo>
                    <a:pt x="840423" y="996950"/>
                  </a:lnTo>
                  <a:lnTo>
                    <a:pt x="828358" y="996315"/>
                  </a:lnTo>
                  <a:lnTo>
                    <a:pt x="816293" y="995679"/>
                  </a:lnTo>
                  <a:lnTo>
                    <a:pt x="804546" y="994726"/>
                  </a:lnTo>
                  <a:lnTo>
                    <a:pt x="792798" y="993455"/>
                  </a:lnTo>
                  <a:lnTo>
                    <a:pt x="781368" y="992185"/>
                  </a:lnTo>
                  <a:lnTo>
                    <a:pt x="769621" y="990278"/>
                  </a:lnTo>
                  <a:lnTo>
                    <a:pt x="758191" y="988054"/>
                  </a:lnTo>
                  <a:lnTo>
                    <a:pt x="746761" y="985831"/>
                  </a:lnTo>
                  <a:lnTo>
                    <a:pt x="735331" y="983289"/>
                  </a:lnTo>
                  <a:lnTo>
                    <a:pt x="724218" y="980430"/>
                  </a:lnTo>
                  <a:lnTo>
                    <a:pt x="713106" y="977253"/>
                  </a:lnTo>
                  <a:lnTo>
                    <a:pt x="702311" y="973758"/>
                  </a:lnTo>
                  <a:lnTo>
                    <a:pt x="691198" y="970263"/>
                  </a:lnTo>
                  <a:lnTo>
                    <a:pt x="680721" y="966768"/>
                  </a:lnTo>
                  <a:lnTo>
                    <a:pt x="670243" y="962321"/>
                  </a:lnTo>
                  <a:lnTo>
                    <a:pt x="659448" y="958190"/>
                  </a:lnTo>
                  <a:lnTo>
                    <a:pt x="648971" y="953425"/>
                  </a:lnTo>
                  <a:lnTo>
                    <a:pt x="638811" y="948659"/>
                  </a:lnTo>
                  <a:lnTo>
                    <a:pt x="628651" y="943894"/>
                  </a:lnTo>
                  <a:lnTo>
                    <a:pt x="618491" y="938493"/>
                  </a:lnTo>
                  <a:lnTo>
                    <a:pt x="608648" y="933410"/>
                  </a:lnTo>
                  <a:lnTo>
                    <a:pt x="599123" y="927373"/>
                  </a:lnTo>
                  <a:lnTo>
                    <a:pt x="589281" y="921655"/>
                  </a:lnTo>
                  <a:lnTo>
                    <a:pt x="579756" y="915618"/>
                  </a:lnTo>
                  <a:lnTo>
                    <a:pt x="570548" y="909264"/>
                  </a:lnTo>
                  <a:lnTo>
                    <a:pt x="561023" y="902910"/>
                  </a:lnTo>
                  <a:lnTo>
                    <a:pt x="552133" y="895921"/>
                  </a:lnTo>
                  <a:lnTo>
                    <a:pt x="543561" y="889249"/>
                  </a:lnTo>
                  <a:lnTo>
                    <a:pt x="534671" y="881942"/>
                  </a:lnTo>
                  <a:lnTo>
                    <a:pt x="526098" y="874952"/>
                  </a:lnTo>
                  <a:lnTo>
                    <a:pt x="517526" y="867328"/>
                  </a:lnTo>
                  <a:lnTo>
                    <a:pt x="508318" y="858750"/>
                  </a:lnTo>
                  <a:lnTo>
                    <a:pt x="499428" y="849854"/>
                  </a:lnTo>
                  <a:lnTo>
                    <a:pt x="490538" y="840958"/>
                  </a:lnTo>
                  <a:lnTo>
                    <a:pt x="481648" y="831427"/>
                  </a:lnTo>
                  <a:lnTo>
                    <a:pt x="473711" y="821896"/>
                  </a:lnTo>
                  <a:lnTo>
                    <a:pt x="465456" y="812047"/>
                  </a:lnTo>
                  <a:lnTo>
                    <a:pt x="457518" y="801881"/>
                  </a:lnTo>
                  <a:lnTo>
                    <a:pt x="449898" y="791714"/>
                  </a:lnTo>
                  <a:lnTo>
                    <a:pt x="442596" y="781548"/>
                  </a:lnTo>
                  <a:lnTo>
                    <a:pt x="435293" y="770746"/>
                  </a:lnTo>
                  <a:lnTo>
                    <a:pt x="428626" y="759944"/>
                  </a:lnTo>
                  <a:lnTo>
                    <a:pt x="421958" y="749142"/>
                  </a:lnTo>
                  <a:lnTo>
                    <a:pt x="415608" y="738023"/>
                  </a:lnTo>
                  <a:lnTo>
                    <a:pt x="409576" y="726585"/>
                  </a:lnTo>
                  <a:lnTo>
                    <a:pt x="403861" y="715148"/>
                  </a:lnTo>
                  <a:lnTo>
                    <a:pt x="398463" y="703393"/>
                  </a:lnTo>
                  <a:lnTo>
                    <a:pt x="393383" y="691638"/>
                  </a:lnTo>
                  <a:lnTo>
                    <a:pt x="388303" y="679566"/>
                  </a:lnTo>
                  <a:lnTo>
                    <a:pt x="383858" y="667493"/>
                  </a:lnTo>
                  <a:lnTo>
                    <a:pt x="379731" y="655420"/>
                  </a:lnTo>
                  <a:lnTo>
                    <a:pt x="375603" y="643030"/>
                  </a:lnTo>
                  <a:lnTo>
                    <a:pt x="372111" y="630322"/>
                  </a:lnTo>
                  <a:lnTo>
                    <a:pt x="368936" y="617614"/>
                  </a:lnTo>
                  <a:lnTo>
                    <a:pt x="365443" y="604588"/>
                  </a:lnTo>
                  <a:lnTo>
                    <a:pt x="362903" y="591880"/>
                  </a:lnTo>
                  <a:lnTo>
                    <a:pt x="360681" y="578854"/>
                  </a:lnTo>
                  <a:lnTo>
                    <a:pt x="358776" y="565828"/>
                  </a:lnTo>
                  <a:lnTo>
                    <a:pt x="357188" y="552485"/>
                  </a:lnTo>
                  <a:lnTo>
                    <a:pt x="355601" y="539141"/>
                  </a:lnTo>
                  <a:lnTo>
                    <a:pt x="354648" y="525480"/>
                  </a:lnTo>
                  <a:lnTo>
                    <a:pt x="354331" y="511819"/>
                  </a:lnTo>
                  <a:lnTo>
                    <a:pt x="354013" y="498475"/>
                  </a:lnTo>
                  <a:lnTo>
                    <a:pt x="354331" y="485449"/>
                  </a:lnTo>
                  <a:lnTo>
                    <a:pt x="354648" y="472741"/>
                  </a:lnTo>
                  <a:lnTo>
                    <a:pt x="355601" y="460033"/>
                  </a:lnTo>
                  <a:lnTo>
                    <a:pt x="356871" y="447643"/>
                  </a:lnTo>
                  <a:lnTo>
                    <a:pt x="358141" y="434935"/>
                  </a:lnTo>
                  <a:lnTo>
                    <a:pt x="360046" y="422544"/>
                  </a:lnTo>
                  <a:lnTo>
                    <a:pt x="361951" y="410472"/>
                  </a:lnTo>
                  <a:lnTo>
                    <a:pt x="364173" y="397763"/>
                  </a:lnTo>
                  <a:lnTo>
                    <a:pt x="366713" y="385691"/>
                  </a:lnTo>
                  <a:lnTo>
                    <a:pt x="369888" y="373936"/>
                  </a:lnTo>
                  <a:lnTo>
                    <a:pt x="373063" y="361863"/>
                  </a:lnTo>
                  <a:lnTo>
                    <a:pt x="376556" y="350108"/>
                  </a:lnTo>
                  <a:lnTo>
                    <a:pt x="380683" y="338671"/>
                  </a:lnTo>
                  <a:lnTo>
                    <a:pt x="384493" y="326916"/>
                  </a:lnTo>
                  <a:lnTo>
                    <a:pt x="388621" y="315796"/>
                  </a:lnTo>
                  <a:lnTo>
                    <a:pt x="393383" y="304359"/>
                  </a:lnTo>
                  <a:lnTo>
                    <a:pt x="398146" y="293239"/>
                  </a:lnTo>
                  <a:lnTo>
                    <a:pt x="403543" y="282755"/>
                  </a:lnTo>
                  <a:lnTo>
                    <a:pt x="408623" y="271636"/>
                  </a:lnTo>
                  <a:lnTo>
                    <a:pt x="414656" y="261151"/>
                  </a:lnTo>
                  <a:lnTo>
                    <a:pt x="420371" y="250667"/>
                  </a:lnTo>
                  <a:lnTo>
                    <a:pt x="426721" y="240183"/>
                  </a:lnTo>
                  <a:lnTo>
                    <a:pt x="432753" y="230017"/>
                  </a:lnTo>
                  <a:lnTo>
                    <a:pt x="439421" y="219850"/>
                  </a:lnTo>
                  <a:lnTo>
                    <a:pt x="446088" y="210001"/>
                  </a:lnTo>
                  <a:lnTo>
                    <a:pt x="453391" y="200153"/>
                  </a:lnTo>
                  <a:lnTo>
                    <a:pt x="460693" y="190939"/>
                  </a:lnTo>
                  <a:lnTo>
                    <a:pt x="467996" y="181408"/>
                  </a:lnTo>
                  <a:lnTo>
                    <a:pt x="475933" y="172195"/>
                  </a:lnTo>
                  <a:lnTo>
                    <a:pt x="483871" y="163299"/>
                  </a:lnTo>
                  <a:lnTo>
                    <a:pt x="491808" y="154403"/>
                  </a:lnTo>
                  <a:lnTo>
                    <a:pt x="500381" y="146143"/>
                  </a:lnTo>
                  <a:lnTo>
                    <a:pt x="508953" y="137565"/>
                  </a:lnTo>
                  <a:lnTo>
                    <a:pt x="517526" y="129305"/>
                  </a:lnTo>
                  <a:lnTo>
                    <a:pt x="526416" y="121680"/>
                  </a:lnTo>
                  <a:lnTo>
                    <a:pt x="535623" y="113738"/>
                  </a:lnTo>
                  <a:lnTo>
                    <a:pt x="545148" y="106113"/>
                  </a:lnTo>
                  <a:lnTo>
                    <a:pt x="554673" y="99123"/>
                  </a:lnTo>
                  <a:lnTo>
                    <a:pt x="564516" y="92134"/>
                  </a:lnTo>
                  <a:lnTo>
                    <a:pt x="574041" y="85462"/>
                  </a:lnTo>
                  <a:lnTo>
                    <a:pt x="584201" y="78473"/>
                  </a:lnTo>
                  <a:lnTo>
                    <a:pt x="594361" y="72119"/>
                  </a:lnTo>
                  <a:lnTo>
                    <a:pt x="604838" y="66082"/>
                  </a:lnTo>
                  <a:lnTo>
                    <a:pt x="615316" y="60046"/>
                  </a:lnTo>
                  <a:lnTo>
                    <a:pt x="625793" y="54645"/>
                  </a:lnTo>
                  <a:lnTo>
                    <a:pt x="636906" y="48926"/>
                  </a:lnTo>
                  <a:lnTo>
                    <a:pt x="647701" y="44161"/>
                  </a:lnTo>
                  <a:lnTo>
                    <a:pt x="658813" y="39395"/>
                  </a:lnTo>
                  <a:lnTo>
                    <a:pt x="670243" y="34630"/>
                  </a:lnTo>
                  <a:lnTo>
                    <a:pt x="681356" y="30182"/>
                  </a:lnTo>
                  <a:lnTo>
                    <a:pt x="693103" y="26052"/>
                  </a:lnTo>
                  <a:lnTo>
                    <a:pt x="704533" y="22239"/>
                  </a:lnTo>
                  <a:lnTo>
                    <a:pt x="716281" y="19062"/>
                  </a:lnTo>
                  <a:lnTo>
                    <a:pt x="728346" y="15568"/>
                  </a:lnTo>
                  <a:lnTo>
                    <a:pt x="740093" y="12708"/>
                  </a:lnTo>
                  <a:lnTo>
                    <a:pt x="752158" y="10167"/>
                  </a:lnTo>
                  <a:lnTo>
                    <a:pt x="764541" y="7625"/>
                  </a:lnTo>
                  <a:lnTo>
                    <a:pt x="776606" y="5719"/>
                  </a:lnTo>
                  <a:lnTo>
                    <a:pt x="788988" y="3813"/>
                  </a:lnTo>
                  <a:lnTo>
                    <a:pt x="801688" y="2542"/>
                  </a:lnTo>
                  <a:lnTo>
                    <a:pt x="814071" y="1271"/>
                  </a:lnTo>
                  <a:lnTo>
                    <a:pt x="826771" y="636"/>
                  </a:lnTo>
                  <a:lnTo>
                    <a:pt x="839471" y="0"/>
                  </a:lnTo>
                  <a:close/>
                </a:path>
              </a:pathLst>
            </a:custGeom>
            <a:solidFill>
              <a:srgbClr val="FFFF00"/>
            </a:solidFill>
            <a:ln>
              <a:noFill/>
            </a:ln>
          </p:spPr>
          <p:txBody>
            <a:bodyPr anchor="ctr">
              <a:scene3d>
                <a:camera prst="orthographicFront"/>
                <a:lightRig rig="threePt" dir="t"/>
              </a:scene3d>
              <a:sp3d contourW="12700">
                <a:contourClr>
                  <a:srgbClr val="FFFFFF"/>
                </a:contourClr>
              </a:sp3d>
            </a:bodyPr>
            <a:lstStyle/>
            <a:p>
              <a:pPr algn="ctr" fontAlgn="auto">
                <a:spcBef>
                  <a:spcPts val="0"/>
                </a:spcBef>
                <a:spcAft>
                  <a:spcPts val="0"/>
                </a:spcAft>
                <a:defRPr/>
              </a:pPr>
              <a:endParaRPr lang="zh-CN" altLang="en-US" sz="1050">
                <a:solidFill>
                  <a:srgbClr val="FFFFFF"/>
                </a:solidFill>
                <a:latin typeface="+mn-lt"/>
                <a:ea typeface="+mn-ea"/>
              </a:endParaRPr>
            </a:p>
          </p:txBody>
        </p:sp>
        <p:sp>
          <p:nvSpPr>
            <p:cNvPr id="72" name="KSO_Shape"/>
            <p:cNvSpPr/>
            <p:nvPr/>
          </p:nvSpPr>
          <p:spPr bwMode="auto">
            <a:xfrm>
              <a:off x="6596564" y="3603016"/>
              <a:ext cx="423119" cy="535797"/>
            </a:xfrm>
            <a:custGeom>
              <a:avLst/>
              <a:gdLst>
                <a:gd name="T0" fmla="*/ 508479 w 1679575"/>
                <a:gd name="T1" fmla="*/ 933537 h 2125662"/>
                <a:gd name="T2" fmla="*/ 645344 w 1679575"/>
                <a:gd name="T3" fmla="*/ 1004349 h 2125662"/>
                <a:gd name="T4" fmla="*/ 637947 w 1679575"/>
                <a:gd name="T5" fmla="*/ 1045870 h 2125662"/>
                <a:gd name="T6" fmla="*/ 629410 w 1679575"/>
                <a:gd name="T7" fmla="*/ 1095637 h 2125662"/>
                <a:gd name="T8" fmla="*/ 645913 w 1679575"/>
                <a:gd name="T9" fmla="*/ 1148533 h 2125662"/>
                <a:gd name="T10" fmla="*/ 923628 w 1679575"/>
                <a:gd name="T11" fmla="*/ 1679766 h 2125662"/>
                <a:gd name="T12" fmla="*/ 886068 w 1679575"/>
                <a:gd name="T13" fmla="*/ 1137442 h 2125662"/>
                <a:gd name="T14" fmla="*/ 896597 w 1679575"/>
                <a:gd name="T15" fmla="*/ 1083408 h 2125662"/>
                <a:gd name="T16" fmla="*/ 885214 w 1679575"/>
                <a:gd name="T17" fmla="*/ 1039044 h 2125662"/>
                <a:gd name="T18" fmla="*/ 917083 w 1679575"/>
                <a:gd name="T19" fmla="*/ 999799 h 2125662"/>
                <a:gd name="T20" fmla="*/ 1048543 w 1679575"/>
                <a:gd name="T21" fmla="*/ 927280 h 2125662"/>
                <a:gd name="T22" fmla="*/ 1168905 w 1679575"/>
                <a:gd name="T23" fmla="*/ 933822 h 2125662"/>
                <a:gd name="T24" fmla="*/ 1257397 w 1679575"/>
                <a:gd name="T25" fmla="*/ 1021128 h 2125662"/>
                <a:gd name="T26" fmla="*/ 1333655 w 1679575"/>
                <a:gd name="T27" fmla="*/ 1118957 h 2125662"/>
                <a:gd name="T28" fmla="*/ 1397392 w 1679575"/>
                <a:gd name="T29" fmla="*/ 1227592 h 2125662"/>
                <a:gd name="T30" fmla="*/ 1446903 w 1679575"/>
                <a:gd name="T31" fmla="*/ 1349025 h 2125662"/>
                <a:gd name="T32" fmla="*/ 1482186 w 1679575"/>
                <a:gd name="T33" fmla="*/ 1483540 h 2125662"/>
                <a:gd name="T34" fmla="*/ 1501820 w 1679575"/>
                <a:gd name="T35" fmla="*/ 1632274 h 2125662"/>
                <a:gd name="T36" fmla="*/ 1439790 w 1679575"/>
                <a:gd name="T37" fmla="*/ 1742331 h 2125662"/>
                <a:gd name="T38" fmla="*/ 1242601 w 1679575"/>
                <a:gd name="T39" fmla="*/ 1826794 h 2125662"/>
                <a:gd name="T40" fmla="*/ 1035738 w 1679575"/>
                <a:gd name="T41" fmla="*/ 1881112 h 2125662"/>
                <a:gd name="T42" fmla="*/ 822331 w 1679575"/>
                <a:gd name="T43" fmla="*/ 1904432 h 2125662"/>
                <a:gd name="T44" fmla="*/ 596403 w 1679575"/>
                <a:gd name="T45" fmla="*/ 1894194 h 2125662"/>
                <a:gd name="T46" fmla="*/ 373036 w 1679575"/>
                <a:gd name="T47" fmla="*/ 1847838 h 2125662"/>
                <a:gd name="T48" fmla="*/ 159344 w 1679575"/>
                <a:gd name="T49" fmla="*/ 1766788 h 2125662"/>
                <a:gd name="T50" fmla="*/ 0 w 1679575"/>
                <a:gd name="T51" fmla="*/ 1676354 h 2125662"/>
                <a:gd name="T52" fmla="*/ 15365 w 1679575"/>
                <a:gd name="T53" fmla="*/ 1518519 h 2125662"/>
                <a:gd name="T54" fmla="*/ 47234 w 1679575"/>
                <a:gd name="T55" fmla="*/ 1376611 h 2125662"/>
                <a:gd name="T56" fmla="*/ 94468 w 1679575"/>
                <a:gd name="T57" fmla="*/ 1249206 h 2125662"/>
                <a:gd name="T58" fmla="*/ 155930 w 1679575"/>
                <a:gd name="T59" fmla="*/ 1135735 h 2125662"/>
                <a:gd name="T60" fmla="*/ 230765 w 1679575"/>
                <a:gd name="T61" fmla="*/ 1035348 h 2125662"/>
                <a:gd name="T62" fmla="*/ 317835 w 1679575"/>
                <a:gd name="T63" fmla="*/ 946334 h 2125662"/>
                <a:gd name="T64" fmla="*/ 427669 w 1679575"/>
                <a:gd name="T65" fmla="*/ 860449 h 2125662"/>
                <a:gd name="T66" fmla="*/ 831848 w 1679575"/>
                <a:gd name="T67" fmla="*/ 5125 h 2125662"/>
                <a:gd name="T68" fmla="*/ 927152 w 1679575"/>
                <a:gd name="T69" fmla="*/ 31035 h 2125662"/>
                <a:gd name="T70" fmla="*/ 1013353 w 1679575"/>
                <a:gd name="T71" fmla="*/ 76590 h 2125662"/>
                <a:gd name="T72" fmla="*/ 1087035 w 1679575"/>
                <a:gd name="T73" fmla="*/ 138945 h 2125662"/>
                <a:gd name="T74" fmla="*/ 1145356 w 1679575"/>
                <a:gd name="T75" fmla="*/ 215250 h 2125662"/>
                <a:gd name="T76" fmla="*/ 1186607 w 1679575"/>
                <a:gd name="T77" fmla="*/ 303514 h 2125662"/>
                <a:gd name="T78" fmla="*/ 1207944 w 1679575"/>
                <a:gd name="T79" fmla="*/ 401174 h 2125662"/>
                <a:gd name="T80" fmla="*/ 1205383 w 1679575"/>
                <a:gd name="T81" fmla="*/ 513924 h 2125662"/>
                <a:gd name="T82" fmla="*/ 1172382 w 1679575"/>
                <a:gd name="T83" fmla="*/ 626673 h 2125662"/>
                <a:gd name="T84" fmla="*/ 1112924 w 1679575"/>
                <a:gd name="T85" fmla="*/ 725187 h 2125662"/>
                <a:gd name="T86" fmla="*/ 1030706 w 1679575"/>
                <a:gd name="T87" fmla="*/ 804625 h 2125662"/>
                <a:gd name="T88" fmla="*/ 915204 w 1679575"/>
                <a:gd name="T89" fmla="*/ 867264 h 2125662"/>
                <a:gd name="T90" fmla="*/ 837253 w 1679575"/>
                <a:gd name="T91" fmla="*/ 887764 h 2125662"/>
                <a:gd name="T92" fmla="*/ 753044 w 1679575"/>
                <a:gd name="T93" fmla="*/ 893458 h 2125662"/>
                <a:gd name="T94" fmla="*/ 658879 w 1679575"/>
                <a:gd name="T95" fmla="*/ 881215 h 2125662"/>
                <a:gd name="T96" fmla="*/ 572394 w 1679575"/>
                <a:gd name="T97" fmla="*/ 850180 h 2125662"/>
                <a:gd name="T98" fmla="*/ 494728 w 1679575"/>
                <a:gd name="T99" fmla="*/ 802917 h 2125662"/>
                <a:gd name="T100" fmla="*/ 424459 w 1679575"/>
                <a:gd name="T101" fmla="*/ 736576 h 2125662"/>
                <a:gd name="T102" fmla="*/ 366992 w 1679575"/>
                <a:gd name="T103" fmla="*/ 651159 h 2125662"/>
                <a:gd name="T104" fmla="*/ 330578 w 1679575"/>
                <a:gd name="T105" fmla="*/ 553500 h 2125662"/>
                <a:gd name="T106" fmla="*/ 317206 w 1679575"/>
                <a:gd name="T107" fmla="*/ 446729 h 2125662"/>
                <a:gd name="T108" fmla="*/ 328586 w 1679575"/>
                <a:gd name="T109" fmla="*/ 345653 h 2125662"/>
                <a:gd name="T110" fmla="*/ 361587 w 1679575"/>
                <a:gd name="T111" fmla="*/ 253403 h 2125662"/>
                <a:gd name="T112" fmla="*/ 412795 w 1679575"/>
                <a:gd name="T113" fmla="*/ 171118 h 2125662"/>
                <a:gd name="T114" fmla="*/ 479934 w 1679575"/>
                <a:gd name="T115" fmla="*/ 101931 h 2125662"/>
                <a:gd name="T116" fmla="*/ 560729 w 1679575"/>
                <a:gd name="T117" fmla="*/ 48972 h 2125662"/>
                <a:gd name="T118" fmla="*/ 652620 w 1679575"/>
                <a:gd name="T119" fmla="*/ 13952 h 2125662"/>
                <a:gd name="T120" fmla="*/ 752191 w 1679575"/>
                <a:gd name="T121" fmla="*/ 0 h 21256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679575" h="2125662">
                  <a:moveTo>
                    <a:pt x="481421" y="957262"/>
                  </a:moveTo>
                  <a:lnTo>
                    <a:pt x="484914" y="961070"/>
                  </a:lnTo>
                  <a:lnTo>
                    <a:pt x="490948" y="968686"/>
                  </a:lnTo>
                  <a:lnTo>
                    <a:pt x="497299" y="975667"/>
                  </a:lnTo>
                  <a:lnTo>
                    <a:pt x="510319" y="990264"/>
                  </a:lnTo>
                  <a:lnTo>
                    <a:pt x="523657" y="1003909"/>
                  </a:lnTo>
                  <a:lnTo>
                    <a:pt x="537947" y="1017237"/>
                  </a:lnTo>
                  <a:lnTo>
                    <a:pt x="552237" y="1029613"/>
                  </a:lnTo>
                  <a:lnTo>
                    <a:pt x="567480" y="1041671"/>
                  </a:lnTo>
                  <a:lnTo>
                    <a:pt x="583040" y="1053095"/>
                  </a:lnTo>
                  <a:lnTo>
                    <a:pt x="598601" y="1063884"/>
                  </a:lnTo>
                  <a:lnTo>
                    <a:pt x="615114" y="1074039"/>
                  </a:lnTo>
                  <a:lnTo>
                    <a:pt x="631627" y="1083558"/>
                  </a:lnTo>
                  <a:lnTo>
                    <a:pt x="649093" y="1092126"/>
                  </a:lnTo>
                  <a:lnTo>
                    <a:pt x="666241" y="1100377"/>
                  </a:lnTo>
                  <a:lnTo>
                    <a:pt x="684025" y="1107993"/>
                  </a:lnTo>
                  <a:lnTo>
                    <a:pt x="701808" y="1114657"/>
                  </a:lnTo>
                  <a:lnTo>
                    <a:pt x="720226" y="1120686"/>
                  </a:lnTo>
                  <a:lnTo>
                    <a:pt x="738645" y="1125763"/>
                  </a:lnTo>
                  <a:lnTo>
                    <a:pt x="734517" y="1130840"/>
                  </a:lnTo>
                  <a:lnTo>
                    <a:pt x="730706" y="1135283"/>
                  </a:lnTo>
                  <a:lnTo>
                    <a:pt x="727213" y="1140043"/>
                  </a:lnTo>
                  <a:lnTo>
                    <a:pt x="723402" y="1145437"/>
                  </a:lnTo>
                  <a:lnTo>
                    <a:pt x="720544" y="1150515"/>
                  </a:lnTo>
                  <a:lnTo>
                    <a:pt x="717368" y="1155909"/>
                  </a:lnTo>
                  <a:lnTo>
                    <a:pt x="714510" y="1161304"/>
                  </a:lnTo>
                  <a:lnTo>
                    <a:pt x="711970" y="1167016"/>
                  </a:lnTo>
                  <a:lnTo>
                    <a:pt x="710064" y="1172410"/>
                  </a:lnTo>
                  <a:lnTo>
                    <a:pt x="708159" y="1178439"/>
                  </a:lnTo>
                  <a:lnTo>
                    <a:pt x="706254" y="1184151"/>
                  </a:lnTo>
                  <a:lnTo>
                    <a:pt x="704983" y="1190498"/>
                  </a:lnTo>
                  <a:lnTo>
                    <a:pt x="704031" y="1196210"/>
                  </a:lnTo>
                  <a:lnTo>
                    <a:pt x="702761" y="1202556"/>
                  </a:lnTo>
                  <a:lnTo>
                    <a:pt x="702443" y="1208903"/>
                  </a:lnTo>
                  <a:lnTo>
                    <a:pt x="702125" y="1215249"/>
                  </a:lnTo>
                  <a:lnTo>
                    <a:pt x="702443" y="1222548"/>
                  </a:lnTo>
                  <a:lnTo>
                    <a:pt x="703078" y="1229529"/>
                  </a:lnTo>
                  <a:lnTo>
                    <a:pt x="704348" y="1236510"/>
                  </a:lnTo>
                  <a:lnTo>
                    <a:pt x="705619" y="1243174"/>
                  </a:lnTo>
                  <a:lnTo>
                    <a:pt x="707206" y="1249838"/>
                  </a:lnTo>
                  <a:lnTo>
                    <a:pt x="709112" y="1256819"/>
                  </a:lnTo>
                  <a:lnTo>
                    <a:pt x="711652" y="1263166"/>
                  </a:lnTo>
                  <a:lnTo>
                    <a:pt x="714193" y="1269512"/>
                  </a:lnTo>
                  <a:lnTo>
                    <a:pt x="717686" y="1275542"/>
                  </a:lnTo>
                  <a:lnTo>
                    <a:pt x="720861" y="1281571"/>
                  </a:lnTo>
                  <a:lnTo>
                    <a:pt x="724355" y="1287283"/>
                  </a:lnTo>
                  <a:lnTo>
                    <a:pt x="728483" y="1292995"/>
                  </a:lnTo>
                  <a:lnTo>
                    <a:pt x="732611" y="1298389"/>
                  </a:lnTo>
                  <a:lnTo>
                    <a:pt x="737057" y="1303784"/>
                  </a:lnTo>
                  <a:lnTo>
                    <a:pt x="742138" y="1308861"/>
                  </a:lnTo>
                  <a:lnTo>
                    <a:pt x="746901" y="1313304"/>
                  </a:lnTo>
                  <a:lnTo>
                    <a:pt x="672275" y="1874339"/>
                  </a:lnTo>
                  <a:lnTo>
                    <a:pt x="854237" y="2050773"/>
                  </a:lnTo>
                  <a:lnTo>
                    <a:pt x="1030800" y="1874339"/>
                  </a:lnTo>
                  <a:lnTo>
                    <a:pt x="956173" y="1313304"/>
                  </a:lnTo>
                  <a:lnTo>
                    <a:pt x="961572" y="1308544"/>
                  </a:lnTo>
                  <a:lnTo>
                    <a:pt x="966018" y="1303466"/>
                  </a:lnTo>
                  <a:lnTo>
                    <a:pt x="970781" y="1298072"/>
                  </a:lnTo>
                  <a:lnTo>
                    <a:pt x="974910" y="1292995"/>
                  </a:lnTo>
                  <a:lnTo>
                    <a:pt x="978720" y="1286965"/>
                  </a:lnTo>
                  <a:lnTo>
                    <a:pt x="982531" y="1281571"/>
                  </a:lnTo>
                  <a:lnTo>
                    <a:pt x="986024" y="1275224"/>
                  </a:lnTo>
                  <a:lnTo>
                    <a:pt x="988882" y="1269195"/>
                  </a:lnTo>
                  <a:lnTo>
                    <a:pt x="991423" y="1262849"/>
                  </a:lnTo>
                  <a:lnTo>
                    <a:pt x="994281" y="1256502"/>
                  </a:lnTo>
                  <a:lnTo>
                    <a:pt x="996186" y="1249838"/>
                  </a:lnTo>
                  <a:lnTo>
                    <a:pt x="997774" y="1243174"/>
                  </a:lnTo>
                  <a:lnTo>
                    <a:pt x="999044" y="1236510"/>
                  </a:lnTo>
                  <a:lnTo>
                    <a:pt x="999997" y="1229212"/>
                  </a:lnTo>
                  <a:lnTo>
                    <a:pt x="1000632" y="1222548"/>
                  </a:lnTo>
                  <a:lnTo>
                    <a:pt x="1000632" y="1215249"/>
                  </a:lnTo>
                  <a:lnTo>
                    <a:pt x="1000632" y="1208903"/>
                  </a:lnTo>
                  <a:lnTo>
                    <a:pt x="1000314" y="1203191"/>
                  </a:lnTo>
                  <a:lnTo>
                    <a:pt x="999679" y="1197479"/>
                  </a:lnTo>
                  <a:lnTo>
                    <a:pt x="998727" y="1191767"/>
                  </a:lnTo>
                  <a:lnTo>
                    <a:pt x="997456" y="1186055"/>
                  </a:lnTo>
                  <a:lnTo>
                    <a:pt x="996186" y="1180661"/>
                  </a:lnTo>
                  <a:lnTo>
                    <a:pt x="994598" y="1175266"/>
                  </a:lnTo>
                  <a:lnTo>
                    <a:pt x="992375" y="1169872"/>
                  </a:lnTo>
                  <a:lnTo>
                    <a:pt x="990152" y="1164794"/>
                  </a:lnTo>
                  <a:lnTo>
                    <a:pt x="987929" y="1159400"/>
                  </a:lnTo>
                  <a:lnTo>
                    <a:pt x="985389" y="1154640"/>
                  </a:lnTo>
                  <a:lnTo>
                    <a:pt x="982849" y="1149563"/>
                  </a:lnTo>
                  <a:lnTo>
                    <a:pt x="979355" y="1144803"/>
                  </a:lnTo>
                  <a:lnTo>
                    <a:pt x="976497" y="1139725"/>
                  </a:lnTo>
                  <a:lnTo>
                    <a:pt x="973004" y="1135283"/>
                  </a:lnTo>
                  <a:lnTo>
                    <a:pt x="969829" y="1130840"/>
                  </a:lnTo>
                  <a:lnTo>
                    <a:pt x="987612" y="1126398"/>
                  </a:lnTo>
                  <a:lnTo>
                    <a:pt x="1005713" y="1121320"/>
                  </a:lnTo>
                  <a:lnTo>
                    <a:pt x="1023496" y="1115609"/>
                  </a:lnTo>
                  <a:lnTo>
                    <a:pt x="1041280" y="1109262"/>
                  </a:lnTo>
                  <a:lnTo>
                    <a:pt x="1058428" y="1101963"/>
                  </a:lnTo>
                  <a:lnTo>
                    <a:pt x="1075576" y="1094665"/>
                  </a:lnTo>
                  <a:lnTo>
                    <a:pt x="1092089" y="1086097"/>
                  </a:lnTo>
                  <a:lnTo>
                    <a:pt x="1108602" y="1076895"/>
                  </a:lnTo>
                  <a:lnTo>
                    <a:pt x="1124480" y="1067375"/>
                  </a:lnTo>
                  <a:lnTo>
                    <a:pt x="1140041" y="1056903"/>
                  </a:lnTo>
                  <a:lnTo>
                    <a:pt x="1155601" y="1046114"/>
                  </a:lnTo>
                  <a:lnTo>
                    <a:pt x="1170209" y="1034690"/>
                  </a:lnTo>
                  <a:lnTo>
                    <a:pt x="1184817" y="1022632"/>
                  </a:lnTo>
                  <a:lnTo>
                    <a:pt x="1198472" y="1009938"/>
                  </a:lnTo>
                  <a:lnTo>
                    <a:pt x="1211809" y="996928"/>
                  </a:lnTo>
                  <a:lnTo>
                    <a:pt x="1225147" y="983283"/>
                  </a:lnTo>
                  <a:lnTo>
                    <a:pt x="1228640" y="979792"/>
                  </a:lnTo>
                  <a:lnTo>
                    <a:pt x="1232451" y="982966"/>
                  </a:lnTo>
                  <a:lnTo>
                    <a:pt x="1257220" y="1002005"/>
                  </a:lnTo>
                  <a:lnTo>
                    <a:pt x="1281037" y="1021680"/>
                  </a:lnTo>
                  <a:lnTo>
                    <a:pt x="1304537" y="1041989"/>
                  </a:lnTo>
                  <a:lnTo>
                    <a:pt x="1316604" y="1052143"/>
                  </a:lnTo>
                  <a:lnTo>
                    <a:pt x="1327719" y="1062615"/>
                  </a:lnTo>
                  <a:lnTo>
                    <a:pt x="1338833" y="1073404"/>
                  </a:lnTo>
                  <a:lnTo>
                    <a:pt x="1349948" y="1084193"/>
                  </a:lnTo>
                  <a:lnTo>
                    <a:pt x="1361062" y="1094982"/>
                  </a:lnTo>
                  <a:lnTo>
                    <a:pt x="1371860" y="1105771"/>
                  </a:lnTo>
                  <a:lnTo>
                    <a:pt x="1382339" y="1116561"/>
                  </a:lnTo>
                  <a:lnTo>
                    <a:pt x="1392818" y="1127984"/>
                  </a:lnTo>
                  <a:lnTo>
                    <a:pt x="1403298" y="1139408"/>
                  </a:lnTo>
                  <a:lnTo>
                    <a:pt x="1413460" y="1150832"/>
                  </a:lnTo>
                  <a:lnTo>
                    <a:pt x="1423304" y="1162573"/>
                  </a:lnTo>
                  <a:lnTo>
                    <a:pt x="1433149" y="1174314"/>
                  </a:lnTo>
                  <a:lnTo>
                    <a:pt x="1442675" y="1186373"/>
                  </a:lnTo>
                  <a:lnTo>
                    <a:pt x="1452202" y="1198748"/>
                  </a:lnTo>
                  <a:lnTo>
                    <a:pt x="1461411" y="1210807"/>
                  </a:lnTo>
                  <a:lnTo>
                    <a:pt x="1470621" y="1223183"/>
                  </a:lnTo>
                  <a:lnTo>
                    <a:pt x="1479830" y="1235876"/>
                  </a:lnTo>
                  <a:lnTo>
                    <a:pt x="1488404" y="1248569"/>
                  </a:lnTo>
                  <a:lnTo>
                    <a:pt x="1496978" y="1261262"/>
                  </a:lnTo>
                  <a:lnTo>
                    <a:pt x="1505552" y="1274272"/>
                  </a:lnTo>
                  <a:lnTo>
                    <a:pt x="1513809" y="1287600"/>
                  </a:lnTo>
                  <a:lnTo>
                    <a:pt x="1521748" y="1300611"/>
                  </a:lnTo>
                  <a:lnTo>
                    <a:pt x="1529687" y="1314573"/>
                  </a:lnTo>
                  <a:lnTo>
                    <a:pt x="1537308" y="1328218"/>
                  </a:lnTo>
                  <a:lnTo>
                    <a:pt x="1544930" y="1341863"/>
                  </a:lnTo>
                  <a:lnTo>
                    <a:pt x="1552234" y="1355826"/>
                  </a:lnTo>
                  <a:lnTo>
                    <a:pt x="1559537" y="1369788"/>
                  </a:lnTo>
                  <a:lnTo>
                    <a:pt x="1566206" y="1384385"/>
                  </a:lnTo>
                  <a:lnTo>
                    <a:pt x="1573193" y="1398982"/>
                  </a:lnTo>
                  <a:lnTo>
                    <a:pt x="1579544" y="1413579"/>
                  </a:lnTo>
                  <a:lnTo>
                    <a:pt x="1586213" y="1428176"/>
                  </a:lnTo>
                  <a:lnTo>
                    <a:pt x="1592246" y="1443725"/>
                  </a:lnTo>
                  <a:lnTo>
                    <a:pt x="1598280" y="1458640"/>
                  </a:lnTo>
                  <a:lnTo>
                    <a:pt x="1603996" y="1473871"/>
                  </a:lnTo>
                  <a:lnTo>
                    <a:pt x="1609712" y="1489738"/>
                  </a:lnTo>
                  <a:lnTo>
                    <a:pt x="1614793" y="1505287"/>
                  </a:lnTo>
                  <a:lnTo>
                    <a:pt x="1620191" y="1521153"/>
                  </a:lnTo>
                  <a:lnTo>
                    <a:pt x="1624955" y="1537337"/>
                  </a:lnTo>
                  <a:lnTo>
                    <a:pt x="1630036" y="1553521"/>
                  </a:lnTo>
                  <a:lnTo>
                    <a:pt x="1634482" y="1570339"/>
                  </a:lnTo>
                  <a:lnTo>
                    <a:pt x="1638610" y="1586840"/>
                  </a:lnTo>
                  <a:lnTo>
                    <a:pt x="1643056" y="1603976"/>
                  </a:lnTo>
                  <a:lnTo>
                    <a:pt x="1646867" y="1620794"/>
                  </a:lnTo>
                  <a:lnTo>
                    <a:pt x="1650677" y="1637930"/>
                  </a:lnTo>
                  <a:lnTo>
                    <a:pt x="1654170" y="1655383"/>
                  </a:lnTo>
                  <a:lnTo>
                    <a:pt x="1657664" y="1673153"/>
                  </a:lnTo>
                  <a:lnTo>
                    <a:pt x="1660522" y="1690923"/>
                  </a:lnTo>
                  <a:lnTo>
                    <a:pt x="1663697" y="1709011"/>
                  </a:lnTo>
                  <a:lnTo>
                    <a:pt x="1666238" y="1727099"/>
                  </a:lnTo>
                  <a:lnTo>
                    <a:pt x="1668461" y="1745821"/>
                  </a:lnTo>
                  <a:lnTo>
                    <a:pt x="1670684" y="1764226"/>
                  </a:lnTo>
                  <a:lnTo>
                    <a:pt x="1672589" y="1783266"/>
                  </a:lnTo>
                  <a:lnTo>
                    <a:pt x="1674177" y="1802305"/>
                  </a:lnTo>
                  <a:lnTo>
                    <a:pt x="1676082" y="1821345"/>
                  </a:lnTo>
                  <a:lnTo>
                    <a:pt x="1677352" y="1841019"/>
                  </a:lnTo>
                  <a:lnTo>
                    <a:pt x="1678305" y="1860694"/>
                  </a:lnTo>
                  <a:lnTo>
                    <a:pt x="1679258" y="1880368"/>
                  </a:lnTo>
                  <a:lnTo>
                    <a:pt x="1679575" y="1900677"/>
                  </a:lnTo>
                  <a:lnTo>
                    <a:pt x="1679575" y="1903850"/>
                  </a:lnTo>
                  <a:lnTo>
                    <a:pt x="1677035" y="1905437"/>
                  </a:lnTo>
                  <a:lnTo>
                    <a:pt x="1653853" y="1918765"/>
                  </a:lnTo>
                  <a:lnTo>
                    <a:pt x="1630353" y="1931775"/>
                  </a:lnTo>
                  <a:lnTo>
                    <a:pt x="1606854" y="1944151"/>
                  </a:lnTo>
                  <a:lnTo>
                    <a:pt x="1583037" y="1956209"/>
                  </a:lnTo>
                  <a:lnTo>
                    <a:pt x="1558902" y="1967950"/>
                  </a:lnTo>
                  <a:lnTo>
                    <a:pt x="1534768" y="1979374"/>
                  </a:lnTo>
                  <a:lnTo>
                    <a:pt x="1510316" y="1990163"/>
                  </a:lnTo>
                  <a:lnTo>
                    <a:pt x="1485864" y="2000635"/>
                  </a:lnTo>
                  <a:lnTo>
                    <a:pt x="1461411" y="2010790"/>
                  </a:lnTo>
                  <a:lnTo>
                    <a:pt x="1436642" y="2020627"/>
                  </a:lnTo>
                  <a:lnTo>
                    <a:pt x="1411872" y="2029512"/>
                  </a:lnTo>
                  <a:lnTo>
                    <a:pt x="1386785" y="2038397"/>
                  </a:lnTo>
                  <a:lnTo>
                    <a:pt x="1361380" y="2046965"/>
                  </a:lnTo>
                  <a:lnTo>
                    <a:pt x="1335975" y="2054581"/>
                  </a:lnTo>
                  <a:lnTo>
                    <a:pt x="1310570" y="2062514"/>
                  </a:lnTo>
                  <a:lnTo>
                    <a:pt x="1285166" y="2069495"/>
                  </a:lnTo>
                  <a:lnTo>
                    <a:pt x="1259443" y="2076159"/>
                  </a:lnTo>
                  <a:lnTo>
                    <a:pt x="1233403" y="2082506"/>
                  </a:lnTo>
                  <a:lnTo>
                    <a:pt x="1207681" y="2088535"/>
                  </a:lnTo>
                  <a:lnTo>
                    <a:pt x="1181959" y="2093929"/>
                  </a:lnTo>
                  <a:lnTo>
                    <a:pt x="1155919" y="2099007"/>
                  </a:lnTo>
                  <a:lnTo>
                    <a:pt x="1129561" y="2103767"/>
                  </a:lnTo>
                  <a:lnTo>
                    <a:pt x="1103204" y="2107892"/>
                  </a:lnTo>
                  <a:lnTo>
                    <a:pt x="1077164" y="2111382"/>
                  </a:lnTo>
                  <a:lnTo>
                    <a:pt x="1050806" y="2114873"/>
                  </a:lnTo>
                  <a:lnTo>
                    <a:pt x="1024131" y="2117729"/>
                  </a:lnTo>
                  <a:lnTo>
                    <a:pt x="997774" y="2119950"/>
                  </a:lnTo>
                  <a:lnTo>
                    <a:pt x="971099" y="2121854"/>
                  </a:lnTo>
                  <a:lnTo>
                    <a:pt x="944424" y="2123441"/>
                  </a:lnTo>
                  <a:lnTo>
                    <a:pt x="917749" y="2125028"/>
                  </a:lnTo>
                  <a:lnTo>
                    <a:pt x="891074" y="2125662"/>
                  </a:lnTo>
                  <a:lnTo>
                    <a:pt x="864399" y="2125662"/>
                  </a:lnTo>
                  <a:lnTo>
                    <a:pt x="835818" y="2125662"/>
                  </a:lnTo>
                  <a:lnTo>
                    <a:pt x="807238" y="2124710"/>
                  </a:lnTo>
                  <a:lnTo>
                    <a:pt x="778657" y="2123124"/>
                  </a:lnTo>
                  <a:lnTo>
                    <a:pt x="750395" y="2121537"/>
                  </a:lnTo>
                  <a:lnTo>
                    <a:pt x="722132" y="2119316"/>
                  </a:lnTo>
                  <a:lnTo>
                    <a:pt x="693869" y="2116777"/>
                  </a:lnTo>
                  <a:lnTo>
                    <a:pt x="665606" y="2113604"/>
                  </a:lnTo>
                  <a:lnTo>
                    <a:pt x="637661" y="2109478"/>
                  </a:lnTo>
                  <a:lnTo>
                    <a:pt x="609398" y="2105353"/>
                  </a:lnTo>
                  <a:lnTo>
                    <a:pt x="581453" y="2100593"/>
                  </a:lnTo>
                  <a:lnTo>
                    <a:pt x="553825" y="2095199"/>
                  </a:lnTo>
                  <a:lnTo>
                    <a:pt x="525880" y="2089487"/>
                  </a:lnTo>
                  <a:lnTo>
                    <a:pt x="498252" y="2083458"/>
                  </a:lnTo>
                  <a:lnTo>
                    <a:pt x="470624" y="2076476"/>
                  </a:lnTo>
                  <a:lnTo>
                    <a:pt x="443314" y="2069495"/>
                  </a:lnTo>
                  <a:lnTo>
                    <a:pt x="416321" y="2061879"/>
                  </a:lnTo>
                  <a:lnTo>
                    <a:pt x="389011" y="2053629"/>
                  </a:lnTo>
                  <a:lnTo>
                    <a:pt x="362019" y="2045378"/>
                  </a:lnTo>
                  <a:lnTo>
                    <a:pt x="335343" y="2036176"/>
                  </a:lnTo>
                  <a:lnTo>
                    <a:pt x="308668" y="2026656"/>
                  </a:lnTo>
                  <a:lnTo>
                    <a:pt x="282311" y="2016502"/>
                  </a:lnTo>
                  <a:lnTo>
                    <a:pt x="255953" y="2006030"/>
                  </a:lnTo>
                  <a:lnTo>
                    <a:pt x="229913" y="1994923"/>
                  </a:lnTo>
                  <a:lnTo>
                    <a:pt x="203556" y="1983499"/>
                  </a:lnTo>
                  <a:lnTo>
                    <a:pt x="177833" y="1971441"/>
                  </a:lnTo>
                  <a:lnTo>
                    <a:pt x="152429" y="1959065"/>
                  </a:lnTo>
                  <a:lnTo>
                    <a:pt x="127024" y="1946372"/>
                  </a:lnTo>
                  <a:lnTo>
                    <a:pt x="101619" y="1933044"/>
                  </a:lnTo>
                  <a:lnTo>
                    <a:pt x="76532" y="1919399"/>
                  </a:lnTo>
                  <a:lnTo>
                    <a:pt x="51762" y="1905437"/>
                  </a:lnTo>
                  <a:lnTo>
                    <a:pt x="27310" y="1890523"/>
                  </a:lnTo>
                  <a:lnTo>
                    <a:pt x="2858" y="1875291"/>
                  </a:lnTo>
                  <a:lnTo>
                    <a:pt x="0" y="1888301"/>
                  </a:lnTo>
                  <a:lnTo>
                    <a:pt x="0" y="1870531"/>
                  </a:lnTo>
                  <a:lnTo>
                    <a:pt x="952" y="1850222"/>
                  </a:lnTo>
                  <a:lnTo>
                    <a:pt x="2223" y="1829913"/>
                  </a:lnTo>
                  <a:lnTo>
                    <a:pt x="3493" y="1809604"/>
                  </a:lnTo>
                  <a:lnTo>
                    <a:pt x="5398" y="1790247"/>
                  </a:lnTo>
                  <a:lnTo>
                    <a:pt x="6986" y="1770573"/>
                  </a:lnTo>
                  <a:lnTo>
                    <a:pt x="9209" y="1750898"/>
                  </a:lnTo>
                  <a:lnTo>
                    <a:pt x="11749" y="1732176"/>
                  </a:lnTo>
                  <a:lnTo>
                    <a:pt x="14290" y="1713136"/>
                  </a:lnTo>
                  <a:lnTo>
                    <a:pt x="17148" y="1694414"/>
                  </a:lnTo>
                  <a:lnTo>
                    <a:pt x="20006" y="1676009"/>
                  </a:lnTo>
                  <a:lnTo>
                    <a:pt x="23499" y="1657604"/>
                  </a:lnTo>
                  <a:lnTo>
                    <a:pt x="26992" y="1639834"/>
                  </a:lnTo>
                  <a:lnTo>
                    <a:pt x="30486" y="1621746"/>
                  </a:lnTo>
                  <a:lnTo>
                    <a:pt x="34931" y="1604293"/>
                  </a:lnTo>
                  <a:lnTo>
                    <a:pt x="38742" y="1586840"/>
                  </a:lnTo>
                  <a:lnTo>
                    <a:pt x="43188" y="1569704"/>
                  </a:lnTo>
                  <a:lnTo>
                    <a:pt x="47951" y="1552569"/>
                  </a:lnTo>
                  <a:lnTo>
                    <a:pt x="52715" y="1536068"/>
                  </a:lnTo>
                  <a:lnTo>
                    <a:pt x="57796" y="1519249"/>
                  </a:lnTo>
                  <a:lnTo>
                    <a:pt x="62877" y="1503066"/>
                  </a:lnTo>
                  <a:lnTo>
                    <a:pt x="68593" y="1486564"/>
                  </a:lnTo>
                  <a:lnTo>
                    <a:pt x="73991" y="1470698"/>
                  </a:lnTo>
                  <a:lnTo>
                    <a:pt x="80025" y="1455149"/>
                  </a:lnTo>
                  <a:lnTo>
                    <a:pt x="86059" y="1439283"/>
                  </a:lnTo>
                  <a:lnTo>
                    <a:pt x="92410" y="1424051"/>
                  </a:lnTo>
                  <a:lnTo>
                    <a:pt x="98761" y="1409137"/>
                  </a:lnTo>
                  <a:lnTo>
                    <a:pt x="105430" y="1393905"/>
                  </a:lnTo>
                  <a:lnTo>
                    <a:pt x="112098" y="1378990"/>
                  </a:lnTo>
                  <a:lnTo>
                    <a:pt x="119402" y="1364393"/>
                  </a:lnTo>
                  <a:lnTo>
                    <a:pt x="126706" y="1350114"/>
                  </a:lnTo>
                  <a:lnTo>
                    <a:pt x="134010" y="1335834"/>
                  </a:lnTo>
                  <a:lnTo>
                    <a:pt x="141632" y="1321871"/>
                  </a:lnTo>
                  <a:lnTo>
                    <a:pt x="149571" y="1307909"/>
                  </a:lnTo>
                  <a:lnTo>
                    <a:pt x="157510" y="1294264"/>
                  </a:lnTo>
                  <a:lnTo>
                    <a:pt x="165766" y="1280936"/>
                  </a:lnTo>
                  <a:lnTo>
                    <a:pt x="174023" y="1267291"/>
                  </a:lnTo>
                  <a:lnTo>
                    <a:pt x="182597" y="1253963"/>
                  </a:lnTo>
                  <a:lnTo>
                    <a:pt x="191171" y="1241270"/>
                  </a:lnTo>
                  <a:lnTo>
                    <a:pt x="200380" y="1228260"/>
                  </a:lnTo>
                  <a:lnTo>
                    <a:pt x="209589" y="1215884"/>
                  </a:lnTo>
                  <a:lnTo>
                    <a:pt x="218799" y="1203191"/>
                  </a:lnTo>
                  <a:lnTo>
                    <a:pt x="228008" y="1191133"/>
                  </a:lnTo>
                  <a:lnTo>
                    <a:pt x="237852" y="1178757"/>
                  </a:lnTo>
                  <a:lnTo>
                    <a:pt x="247697" y="1167016"/>
                  </a:lnTo>
                  <a:lnTo>
                    <a:pt x="257541" y="1155275"/>
                  </a:lnTo>
                  <a:lnTo>
                    <a:pt x="267703" y="1143533"/>
                  </a:lnTo>
                  <a:lnTo>
                    <a:pt x="278182" y="1132110"/>
                  </a:lnTo>
                  <a:lnTo>
                    <a:pt x="288662" y="1120686"/>
                  </a:lnTo>
                  <a:lnTo>
                    <a:pt x="298824" y="1109579"/>
                  </a:lnTo>
                  <a:lnTo>
                    <a:pt x="309938" y="1098473"/>
                  </a:lnTo>
                  <a:lnTo>
                    <a:pt x="320735" y="1087684"/>
                  </a:lnTo>
                  <a:lnTo>
                    <a:pt x="331850" y="1076895"/>
                  </a:lnTo>
                  <a:lnTo>
                    <a:pt x="343282" y="1066423"/>
                  </a:lnTo>
                  <a:lnTo>
                    <a:pt x="354715" y="1055951"/>
                  </a:lnTo>
                  <a:lnTo>
                    <a:pt x="366147" y="1045797"/>
                  </a:lnTo>
                  <a:lnTo>
                    <a:pt x="377897" y="1035642"/>
                  </a:lnTo>
                  <a:lnTo>
                    <a:pt x="389964" y="1025805"/>
                  </a:lnTo>
                  <a:lnTo>
                    <a:pt x="401714" y="1015968"/>
                  </a:lnTo>
                  <a:lnTo>
                    <a:pt x="414099" y="1006448"/>
                  </a:lnTo>
                  <a:lnTo>
                    <a:pt x="426801" y="996928"/>
                  </a:lnTo>
                  <a:lnTo>
                    <a:pt x="439186" y="987408"/>
                  </a:lnTo>
                  <a:lnTo>
                    <a:pt x="451571" y="977888"/>
                  </a:lnTo>
                  <a:lnTo>
                    <a:pt x="477293" y="960118"/>
                  </a:lnTo>
                  <a:lnTo>
                    <a:pt x="481421" y="957262"/>
                  </a:lnTo>
                  <a:close/>
                  <a:moveTo>
                    <a:pt x="839471" y="0"/>
                  </a:moveTo>
                  <a:lnTo>
                    <a:pt x="852171" y="0"/>
                  </a:lnTo>
                  <a:lnTo>
                    <a:pt x="865506" y="0"/>
                  </a:lnTo>
                  <a:lnTo>
                    <a:pt x="878206" y="636"/>
                  </a:lnTo>
                  <a:lnTo>
                    <a:pt x="890906" y="1271"/>
                  </a:lnTo>
                  <a:lnTo>
                    <a:pt x="903288" y="2542"/>
                  </a:lnTo>
                  <a:lnTo>
                    <a:pt x="915988" y="3813"/>
                  </a:lnTo>
                  <a:lnTo>
                    <a:pt x="928371" y="5719"/>
                  </a:lnTo>
                  <a:lnTo>
                    <a:pt x="940436" y="7943"/>
                  </a:lnTo>
                  <a:lnTo>
                    <a:pt x="952818" y="10167"/>
                  </a:lnTo>
                  <a:lnTo>
                    <a:pt x="964883" y="12708"/>
                  </a:lnTo>
                  <a:lnTo>
                    <a:pt x="976631" y="15568"/>
                  </a:lnTo>
                  <a:lnTo>
                    <a:pt x="988696" y="19062"/>
                  </a:lnTo>
                  <a:lnTo>
                    <a:pt x="1000443" y="22239"/>
                  </a:lnTo>
                  <a:lnTo>
                    <a:pt x="1011873" y="26052"/>
                  </a:lnTo>
                  <a:lnTo>
                    <a:pt x="1023621" y="30182"/>
                  </a:lnTo>
                  <a:lnTo>
                    <a:pt x="1034733" y="34630"/>
                  </a:lnTo>
                  <a:lnTo>
                    <a:pt x="1046163" y="39395"/>
                  </a:lnTo>
                  <a:lnTo>
                    <a:pt x="1057276" y="44161"/>
                  </a:lnTo>
                  <a:lnTo>
                    <a:pt x="1068388" y="48926"/>
                  </a:lnTo>
                  <a:lnTo>
                    <a:pt x="1079183" y="54645"/>
                  </a:lnTo>
                  <a:lnTo>
                    <a:pt x="1089661" y="60046"/>
                  </a:lnTo>
                  <a:lnTo>
                    <a:pt x="1100456" y="66082"/>
                  </a:lnTo>
                  <a:lnTo>
                    <a:pt x="1110616" y="72119"/>
                  </a:lnTo>
                  <a:lnTo>
                    <a:pt x="1120776" y="78790"/>
                  </a:lnTo>
                  <a:lnTo>
                    <a:pt x="1130936" y="85462"/>
                  </a:lnTo>
                  <a:lnTo>
                    <a:pt x="1140461" y="92134"/>
                  </a:lnTo>
                  <a:lnTo>
                    <a:pt x="1150303" y="99123"/>
                  </a:lnTo>
                  <a:lnTo>
                    <a:pt x="1159828" y="106430"/>
                  </a:lnTo>
                  <a:lnTo>
                    <a:pt x="1169353" y="114055"/>
                  </a:lnTo>
                  <a:lnTo>
                    <a:pt x="1178561" y="121680"/>
                  </a:lnTo>
                  <a:lnTo>
                    <a:pt x="1187133" y="129623"/>
                  </a:lnTo>
                  <a:lnTo>
                    <a:pt x="1196023" y="137883"/>
                  </a:lnTo>
                  <a:lnTo>
                    <a:pt x="1204596" y="146143"/>
                  </a:lnTo>
                  <a:lnTo>
                    <a:pt x="1213168" y="155039"/>
                  </a:lnTo>
                  <a:lnTo>
                    <a:pt x="1221106" y="163299"/>
                  </a:lnTo>
                  <a:lnTo>
                    <a:pt x="1229043" y="172513"/>
                  </a:lnTo>
                  <a:lnTo>
                    <a:pt x="1236981" y="181726"/>
                  </a:lnTo>
                  <a:lnTo>
                    <a:pt x="1244283" y="190939"/>
                  </a:lnTo>
                  <a:lnTo>
                    <a:pt x="1251586" y="200153"/>
                  </a:lnTo>
                  <a:lnTo>
                    <a:pt x="1258888" y="210001"/>
                  </a:lnTo>
                  <a:lnTo>
                    <a:pt x="1265556" y="219850"/>
                  </a:lnTo>
                  <a:lnTo>
                    <a:pt x="1272223" y="230017"/>
                  </a:lnTo>
                  <a:lnTo>
                    <a:pt x="1278256" y="240183"/>
                  </a:lnTo>
                  <a:lnTo>
                    <a:pt x="1284606" y="250667"/>
                  </a:lnTo>
                  <a:lnTo>
                    <a:pt x="1290321" y="261151"/>
                  </a:lnTo>
                  <a:lnTo>
                    <a:pt x="1296353" y="271953"/>
                  </a:lnTo>
                  <a:lnTo>
                    <a:pt x="1301433" y="282755"/>
                  </a:lnTo>
                  <a:lnTo>
                    <a:pt x="1306831" y="293239"/>
                  </a:lnTo>
                  <a:lnTo>
                    <a:pt x="1311593" y="304359"/>
                  </a:lnTo>
                  <a:lnTo>
                    <a:pt x="1316356" y="315796"/>
                  </a:lnTo>
                  <a:lnTo>
                    <a:pt x="1320483" y="327234"/>
                  </a:lnTo>
                  <a:lnTo>
                    <a:pt x="1324293" y="338671"/>
                  </a:lnTo>
                  <a:lnTo>
                    <a:pt x="1328421" y="350426"/>
                  </a:lnTo>
                  <a:lnTo>
                    <a:pt x="1331913" y="362181"/>
                  </a:lnTo>
                  <a:lnTo>
                    <a:pt x="1335088" y="373936"/>
                  </a:lnTo>
                  <a:lnTo>
                    <a:pt x="1337946" y="386009"/>
                  </a:lnTo>
                  <a:lnTo>
                    <a:pt x="1340803" y="398081"/>
                  </a:lnTo>
                  <a:lnTo>
                    <a:pt x="1343026" y="410472"/>
                  </a:lnTo>
                  <a:lnTo>
                    <a:pt x="1344931" y="422862"/>
                  </a:lnTo>
                  <a:lnTo>
                    <a:pt x="1346518" y="435252"/>
                  </a:lnTo>
                  <a:lnTo>
                    <a:pt x="1348106" y="447643"/>
                  </a:lnTo>
                  <a:lnTo>
                    <a:pt x="1349058" y="460033"/>
                  </a:lnTo>
                  <a:lnTo>
                    <a:pt x="1350011" y="472741"/>
                  </a:lnTo>
                  <a:lnTo>
                    <a:pt x="1350646" y="485449"/>
                  </a:lnTo>
                  <a:lnTo>
                    <a:pt x="1350963" y="498475"/>
                  </a:lnTo>
                  <a:lnTo>
                    <a:pt x="1350646" y="513407"/>
                  </a:lnTo>
                  <a:lnTo>
                    <a:pt x="1349693" y="528975"/>
                  </a:lnTo>
                  <a:lnTo>
                    <a:pt x="1348423" y="543907"/>
                  </a:lnTo>
                  <a:lnTo>
                    <a:pt x="1347153" y="558521"/>
                  </a:lnTo>
                  <a:lnTo>
                    <a:pt x="1345248" y="573453"/>
                  </a:lnTo>
                  <a:lnTo>
                    <a:pt x="1342708" y="588067"/>
                  </a:lnTo>
                  <a:lnTo>
                    <a:pt x="1339851" y="602682"/>
                  </a:lnTo>
                  <a:lnTo>
                    <a:pt x="1336358" y="616660"/>
                  </a:lnTo>
                  <a:lnTo>
                    <a:pt x="1332866" y="631275"/>
                  </a:lnTo>
                  <a:lnTo>
                    <a:pt x="1328738" y="645254"/>
                  </a:lnTo>
                  <a:lnTo>
                    <a:pt x="1324293" y="658915"/>
                  </a:lnTo>
                  <a:lnTo>
                    <a:pt x="1319531" y="672576"/>
                  </a:lnTo>
                  <a:lnTo>
                    <a:pt x="1314133" y="685920"/>
                  </a:lnTo>
                  <a:lnTo>
                    <a:pt x="1308418" y="699263"/>
                  </a:lnTo>
                  <a:lnTo>
                    <a:pt x="1302386" y="712607"/>
                  </a:lnTo>
                  <a:lnTo>
                    <a:pt x="1296353" y="725315"/>
                  </a:lnTo>
                  <a:lnTo>
                    <a:pt x="1289368" y="738023"/>
                  </a:lnTo>
                  <a:lnTo>
                    <a:pt x="1282383" y="750413"/>
                  </a:lnTo>
                  <a:lnTo>
                    <a:pt x="1275081" y="762486"/>
                  </a:lnTo>
                  <a:lnTo>
                    <a:pt x="1267143" y="774559"/>
                  </a:lnTo>
                  <a:lnTo>
                    <a:pt x="1259206" y="786313"/>
                  </a:lnTo>
                  <a:lnTo>
                    <a:pt x="1250633" y="797751"/>
                  </a:lnTo>
                  <a:lnTo>
                    <a:pt x="1242061" y="809188"/>
                  </a:lnTo>
                  <a:lnTo>
                    <a:pt x="1232853" y="819990"/>
                  </a:lnTo>
                  <a:lnTo>
                    <a:pt x="1223963" y="830792"/>
                  </a:lnTo>
                  <a:lnTo>
                    <a:pt x="1214121" y="841276"/>
                  </a:lnTo>
                  <a:lnTo>
                    <a:pt x="1204278" y="851442"/>
                  </a:lnTo>
                  <a:lnTo>
                    <a:pt x="1193801" y="860974"/>
                  </a:lnTo>
                  <a:lnTo>
                    <a:pt x="1183323" y="870822"/>
                  </a:lnTo>
                  <a:lnTo>
                    <a:pt x="1172528" y="880036"/>
                  </a:lnTo>
                  <a:lnTo>
                    <a:pt x="1161733" y="889249"/>
                  </a:lnTo>
                  <a:lnTo>
                    <a:pt x="1150303" y="897827"/>
                  </a:lnTo>
                  <a:lnTo>
                    <a:pt x="1134746" y="909264"/>
                  </a:lnTo>
                  <a:lnTo>
                    <a:pt x="1118236" y="920066"/>
                  </a:lnTo>
                  <a:lnTo>
                    <a:pt x="1101408" y="929915"/>
                  </a:lnTo>
                  <a:lnTo>
                    <a:pt x="1084581" y="939446"/>
                  </a:lnTo>
                  <a:lnTo>
                    <a:pt x="1066801" y="948342"/>
                  </a:lnTo>
                  <a:lnTo>
                    <a:pt x="1048703" y="956602"/>
                  </a:lnTo>
                  <a:lnTo>
                    <a:pt x="1040131" y="960414"/>
                  </a:lnTo>
                  <a:lnTo>
                    <a:pt x="1030606" y="963909"/>
                  </a:lnTo>
                  <a:lnTo>
                    <a:pt x="1021398" y="967722"/>
                  </a:lnTo>
                  <a:lnTo>
                    <a:pt x="1011873" y="970899"/>
                  </a:lnTo>
                  <a:lnTo>
                    <a:pt x="1002348" y="973758"/>
                  </a:lnTo>
                  <a:lnTo>
                    <a:pt x="993141" y="976617"/>
                  </a:lnTo>
                  <a:lnTo>
                    <a:pt x="983616" y="979794"/>
                  </a:lnTo>
                  <a:lnTo>
                    <a:pt x="973773" y="982018"/>
                  </a:lnTo>
                  <a:lnTo>
                    <a:pt x="963931" y="984560"/>
                  </a:lnTo>
                  <a:lnTo>
                    <a:pt x="954088" y="986466"/>
                  </a:lnTo>
                  <a:lnTo>
                    <a:pt x="944246" y="988372"/>
                  </a:lnTo>
                  <a:lnTo>
                    <a:pt x="934403" y="990596"/>
                  </a:lnTo>
                  <a:lnTo>
                    <a:pt x="924561" y="991867"/>
                  </a:lnTo>
                  <a:lnTo>
                    <a:pt x="914401" y="993455"/>
                  </a:lnTo>
                  <a:lnTo>
                    <a:pt x="904241" y="994409"/>
                  </a:lnTo>
                  <a:lnTo>
                    <a:pt x="893763" y="995362"/>
                  </a:lnTo>
                  <a:lnTo>
                    <a:pt x="883603" y="995997"/>
                  </a:lnTo>
                  <a:lnTo>
                    <a:pt x="873126" y="996632"/>
                  </a:lnTo>
                  <a:lnTo>
                    <a:pt x="862648" y="996950"/>
                  </a:lnTo>
                  <a:lnTo>
                    <a:pt x="852171" y="996950"/>
                  </a:lnTo>
                  <a:lnTo>
                    <a:pt x="840423" y="996950"/>
                  </a:lnTo>
                  <a:lnTo>
                    <a:pt x="828358" y="996315"/>
                  </a:lnTo>
                  <a:lnTo>
                    <a:pt x="816293" y="995679"/>
                  </a:lnTo>
                  <a:lnTo>
                    <a:pt x="804546" y="994726"/>
                  </a:lnTo>
                  <a:lnTo>
                    <a:pt x="792798" y="993455"/>
                  </a:lnTo>
                  <a:lnTo>
                    <a:pt x="781368" y="992185"/>
                  </a:lnTo>
                  <a:lnTo>
                    <a:pt x="769621" y="990278"/>
                  </a:lnTo>
                  <a:lnTo>
                    <a:pt x="758191" y="988054"/>
                  </a:lnTo>
                  <a:lnTo>
                    <a:pt x="746761" y="985831"/>
                  </a:lnTo>
                  <a:lnTo>
                    <a:pt x="735331" y="983289"/>
                  </a:lnTo>
                  <a:lnTo>
                    <a:pt x="724218" y="980430"/>
                  </a:lnTo>
                  <a:lnTo>
                    <a:pt x="713106" y="977253"/>
                  </a:lnTo>
                  <a:lnTo>
                    <a:pt x="702311" y="973758"/>
                  </a:lnTo>
                  <a:lnTo>
                    <a:pt x="691198" y="970263"/>
                  </a:lnTo>
                  <a:lnTo>
                    <a:pt x="680721" y="966768"/>
                  </a:lnTo>
                  <a:lnTo>
                    <a:pt x="670243" y="962321"/>
                  </a:lnTo>
                  <a:lnTo>
                    <a:pt x="659448" y="958190"/>
                  </a:lnTo>
                  <a:lnTo>
                    <a:pt x="648971" y="953425"/>
                  </a:lnTo>
                  <a:lnTo>
                    <a:pt x="638811" y="948659"/>
                  </a:lnTo>
                  <a:lnTo>
                    <a:pt x="628651" y="943894"/>
                  </a:lnTo>
                  <a:lnTo>
                    <a:pt x="618491" y="938493"/>
                  </a:lnTo>
                  <a:lnTo>
                    <a:pt x="608648" y="933410"/>
                  </a:lnTo>
                  <a:lnTo>
                    <a:pt x="599123" y="927373"/>
                  </a:lnTo>
                  <a:lnTo>
                    <a:pt x="589281" y="921655"/>
                  </a:lnTo>
                  <a:lnTo>
                    <a:pt x="579756" y="915618"/>
                  </a:lnTo>
                  <a:lnTo>
                    <a:pt x="570548" y="909264"/>
                  </a:lnTo>
                  <a:lnTo>
                    <a:pt x="561023" y="902910"/>
                  </a:lnTo>
                  <a:lnTo>
                    <a:pt x="552133" y="895921"/>
                  </a:lnTo>
                  <a:lnTo>
                    <a:pt x="543561" y="889249"/>
                  </a:lnTo>
                  <a:lnTo>
                    <a:pt x="534671" y="881942"/>
                  </a:lnTo>
                  <a:lnTo>
                    <a:pt x="526098" y="874952"/>
                  </a:lnTo>
                  <a:lnTo>
                    <a:pt x="517526" y="867328"/>
                  </a:lnTo>
                  <a:lnTo>
                    <a:pt x="508318" y="858750"/>
                  </a:lnTo>
                  <a:lnTo>
                    <a:pt x="499428" y="849854"/>
                  </a:lnTo>
                  <a:lnTo>
                    <a:pt x="490538" y="840958"/>
                  </a:lnTo>
                  <a:lnTo>
                    <a:pt x="481648" y="831427"/>
                  </a:lnTo>
                  <a:lnTo>
                    <a:pt x="473711" y="821896"/>
                  </a:lnTo>
                  <a:lnTo>
                    <a:pt x="465456" y="812047"/>
                  </a:lnTo>
                  <a:lnTo>
                    <a:pt x="457518" y="801881"/>
                  </a:lnTo>
                  <a:lnTo>
                    <a:pt x="449898" y="791714"/>
                  </a:lnTo>
                  <a:lnTo>
                    <a:pt x="442596" y="781548"/>
                  </a:lnTo>
                  <a:lnTo>
                    <a:pt x="435293" y="770746"/>
                  </a:lnTo>
                  <a:lnTo>
                    <a:pt x="428626" y="759944"/>
                  </a:lnTo>
                  <a:lnTo>
                    <a:pt x="421958" y="749142"/>
                  </a:lnTo>
                  <a:lnTo>
                    <a:pt x="415608" y="738023"/>
                  </a:lnTo>
                  <a:lnTo>
                    <a:pt x="409576" y="726585"/>
                  </a:lnTo>
                  <a:lnTo>
                    <a:pt x="403861" y="715148"/>
                  </a:lnTo>
                  <a:lnTo>
                    <a:pt x="398463" y="703393"/>
                  </a:lnTo>
                  <a:lnTo>
                    <a:pt x="393383" y="691638"/>
                  </a:lnTo>
                  <a:lnTo>
                    <a:pt x="388303" y="679566"/>
                  </a:lnTo>
                  <a:lnTo>
                    <a:pt x="383858" y="667493"/>
                  </a:lnTo>
                  <a:lnTo>
                    <a:pt x="379731" y="655420"/>
                  </a:lnTo>
                  <a:lnTo>
                    <a:pt x="375603" y="643030"/>
                  </a:lnTo>
                  <a:lnTo>
                    <a:pt x="372111" y="630322"/>
                  </a:lnTo>
                  <a:lnTo>
                    <a:pt x="368936" y="617614"/>
                  </a:lnTo>
                  <a:lnTo>
                    <a:pt x="365443" y="604588"/>
                  </a:lnTo>
                  <a:lnTo>
                    <a:pt x="362903" y="591880"/>
                  </a:lnTo>
                  <a:lnTo>
                    <a:pt x="360681" y="578854"/>
                  </a:lnTo>
                  <a:lnTo>
                    <a:pt x="358776" y="565828"/>
                  </a:lnTo>
                  <a:lnTo>
                    <a:pt x="357188" y="552485"/>
                  </a:lnTo>
                  <a:lnTo>
                    <a:pt x="355601" y="539141"/>
                  </a:lnTo>
                  <a:lnTo>
                    <a:pt x="354648" y="525480"/>
                  </a:lnTo>
                  <a:lnTo>
                    <a:pt x="354331" y="511819"/>
                  </a:lnTo>
                  <a:lnTo>
                    <a:pt x="354013" y="498475"/>
                  </a:lnTo>
                  <a:lnTo>
                    <a:pt x="354331" y="485449"/>
                  </a:lnTo>
                  <a:lnTo>
                    <a:pt x="354648" y="472741"/>
                  </a:lnTo>
                  <a:lnTo>
                    <a:pt x="355601" y="460033"/>
                  </a:lnTo>
                  <a:lnTo>
                    <a:pt x="356871" y="447643"/>
                  </a:lnTo>
                  <a:lnTo>
                    <a:pt x="358141" y="434935"/>
                  </a:lnTo>
                  <a:lnTo>
                    <a:pt x="360046" y="422544"/>
                  </a:lnTo>
                  <a:lnTo>
                    <a:pt x="361951" y="410472"/>
                  </a:lnTo>
                  <a:lnTo>
                    <a:pt x="364173" y="397763"/>
                  </a:lnTo>
                  <a:lnTo>
                    <a:pt x="366713" y="385691"/>
                  </a:lnTo>
                  <a:lnTo>
                    <a:pt x="369888" y="373936"/>
                  </a:lnTo>
                  <a:lnTo>
                    <a:pt x="373063" y="361863"/>
                  </a:lnTo>
                  <a:lnTo>
                    <a:pt x="376556" y="350108"/>
                  </a:lnTo>
                  <a:lnTo>
                    <a:pt x="380683" y="338671"/>
                  </a:lnTo>
                  <a:lnTo>
                    <a:pt x="384493" y="326916"/>
                  </a:lnTo>
                  <a:lnTo>
                    <a:pt x="388621" y="315796"/>
                  </a:lnTo>
                  <a:lnTo>
                    <a:pt x="393383" y="304359"/>
                  </a:lnTo>
                  <a:lnTo>
                    <a:pt x="398146" y="293239"/>
                  </a:lnTo>
                  <a:lnTo>
                    <a:pt x="403543" y="282755"/>
                  </a:lnTo>
                  <a:lnTo>
                    <a:pt x="408623" y="271636"/>
                  </a:lnTo>
                  <a:lnTo>
                    <a:pt x="414656" y="261151"/>
                  </a:lnTo>
                  <a:lnTo>
                    <a:pt x="420371" y="250667"/>
                  </a:lnTo>
                  <a:lnTo>
                    <a:pt x="426721" y="240183"/>
                  </a:lnTo>
                  <a:lnTo>
                    <a:pt x="432753" y="230017"/>
                  </a:lnTo>
                  <a:lnTo>
                    <a:pt x="439421" y="219850"/>
                  </a:lnTo>
                  <a:lnTo>
                    <a:pt x="446088" y="210001"/>
                  </a:lnTo>
                  <a:lnTo>
                    <a:pt x="453391" y="200153"/>
                  </a:lnTo>
                  <a:lnTo>
                    <a:pt x="460693" y="190939"/>
                  </a:lnTo>
                  <a:lnTo>
                    <a:pt x="467996" y="181408"/>
                  </a:lnTo>
                  <a:lnTo>
                    <a:pt x="475933" y="172195"/>
                  </a:lnTo>
                  <a:lnTo>
                    <a:pt x="483871" y="163299"/>
                  </a:lnTo>
                  <a:lnTo>
                    <a:pt x="491808" y="154403"/>
                  </a:lnTo>
                  <a:lnTo>
                    <a:pt x="500381" y="146143"/>
                  </a:lnTo>
                  <a:lnTo>
                    <a:pt x="508953" y="137565"/>
                  </a:lnTo>
                  <a:lnTo>
                    <a:pt x="517526" y="129305"/>
                  </a:lnTo>
                  <a:lnTo>
                    <a:pt x="526416" y="121680"/>
                  </a:lnTo>
                  <a:lnTo>
                    <a:pt x="535623" y="113738"/>
                  </a:lnTo>
                  <a:lnTo>
                    <a:pt x="545148" y="106113"/>
                  </a:lnTo>
                  <a:lnTo>
                    <a:pt x="554673" y="99123"/>
                  </a:lnTo>
                  <a:lnTo>
                    <a:pt x="564516" y="92134"/>
                  </a:lnTo>
                  <a:lnTo>
                    <a:pt x="574041" y="85462"/>
                  </a:lnTo>
                  <a:lnTo>
                    <a:pt x="584201" y="78473"/>
                  </a:lnTo>
                  <a:lnTo>
                    <a:pt x="594361" y="72119"/>
                  </a:lnTo>
                  <a:lnTo>
                    <a:pt x="604838" y="66082"/>
                  </a:lnTo>
                  <a:lnTo>
                    <a:pt x="615316" y="60046"/>
                  </a:lnTo>
                  <a:lnTo>
                    <a:pt x="625793" y="54645"/>
                  </a:lnTo>
                  <a:lnTo>
                    <a:pt x="636906" y="48926"/>
                  </a:lnTo>
                  <a:lnTo>
                    <a:pt x="647701" y="44161"/>
                  </a:lnTo>
                  <a:lnTo>
                    <a:pt x="658813" y="39395"/>
                  </a:lnTo>
                  <a:lnTo>
                    <a:pt x="670243" y="34630"/>
                  </a:lnTo>
                  <a:lnTo>
                    <a:pt x="681356" y="30182"/>
                  </a:lnTo>
                  <a:lnTo>
                    <a:pt x="693103" y="26052"/>
                  </a:lnTo>
                  <a:lnTo>
                    <a:pt x="704533" y="22239"/>
                  </a:lnTo>
                  <a:lnTo>
                    <a:pt x="716281" y="19062"/>
                  </a:lnTo>
                  <a:lnTo>
                    <a:pt x="728346" y="15568"/>
                  </a:lnTo>
                  <a:lnTo>
                    <a:pt x="740093" y="12708"/>
                  </a:lnTo>
                  <a:lnTo>
                    <a:pt x="752158" y="10167"/>
                  </a:lnTo>
                  <a:lnTo>
                    <a:pt x="764541" y="7625"/>
                  </a:lnTo>
                  <a:lnTo>
                    <a:pt x="776606" y="5719"/>
                  </a:lnTo>
                  <a:lnTo>
                    <a:pt x="788988" y="3813"/>
                  </a:lnTo>
                  <a:lnTo>
                    <a:pt x="801688" y="2542"/>
                  </a:lnTo>
                  <a:lnTo>
                    <a:pt x="814071" y="1271"/>
                  </a:lnTo>
                  <a:lnTo>
                    <a:pt x="826771" y="636"/>
                  </a:lnTo>
                  <a:lnTo>
                    <a:pt x="839471" y="0"/>
                  </a:lnTo>
                  <a:close/>
                </a:path>
              </a:pathLst>
            </a:custGeom>
            <a:solidFill>
              <a:schemeClr val="accent5">
                <a:lumMod val="20000"/>
                <a:lumOff val="80000"/>
              </a:schemeClr>
            </a:solidFill>
            <a:ln>
              <a:noFill/>
            </a:ln>
          </p:spPr>
          <p:txBody>
            <a:bodyPr anchor="ctr">
              <a:scene3d>
                <a:camera prst="orthographicFront"/>
                <a:lightRig rig="threePt" dir="t"/>
              </a:scene3d>
              <a:sp3d contourW="12700">
                <a:contourClr>
                  <a:srgbClr val="FFFFFF"/>
                </a:contourClr>
              </a:sp3d>
            </a:bodyPr>
            <a:lstStyle/>
            <a:p>
              <a:pPr algn="ctr" fontAlgn="auto">
                <a:spcBef>
                  <a:spcPts val="0"/>
                </a:spcBef>
                <a:spcAft>
                  <a:spcPts val="0"/>
                </a:spcAft>
                <a:defRPr/>
              </a:pPr>
              <a:endParaRPr lang="zh-CN" altLang="en-US" sz="1050">
                <a:solidFill>
                  <a:srgbClr val="FFFFFF"/>
                </a:solidFill>
                <a:latin typeface="+mn-lt"/>
                <a:ea typeface="+mn-ea"/>
              </a:endParaRPr>
            </a:p>
          </p:txBody>
        </p:sp>
        <p:sp>
          <p:nvSpPr>
            <p:cNvPr id="73" name="KSO_Shape"/>
            <p:cNvSpPr/>
            <p:nvPr/>
          </p:nvSpPr>
          <p:spPr bwMode="auto">
            <a:xfrm>
              <a:off x="7274216" y="3994941"/>
              <a:ext cx="423119" cy="535797"/>
            </a:xfrm>
            <a:custGeom>
              <a:avLst/>
              <a:gdLst>
                <a:gd name="T0" fmla="*/ 508479 w 1679575"/>
                <a:gd name="T1" fmla="*/ 933537 h 2125662"/>
                <a:gd name="T2" fmla="*/ 645344 w 1679575"/>
                <a:gd name="T3" fmla="*/ 1004349 h 2125662"/>
                <a:gd name="T4" fmla="*/ 637947 w 1679575"/>
                <a:gd name="T5" fmla="*/ 1045870 h 2125662"/>
                <a:gd name="T6" fmla="*/ 629410 w 1679575"/>
                <a:gd name="T7" fmla="*/ 1095637 h 2125662"/>
                <a:gd name="T8" fmla="*/ 645913 w 1679575"/>
                <a:gd name="T9" fmla="*/ 1148533 h 2125662"/>
                <a:gd name="T10" fmla="*/ 923628 w 1679575"/>
                <a:gd name="T11" fmla="*/ 1679766 h 2125662"/>
                <a:gd name="T12" fmla="*/ 886068 w 1679575"/>
                <a:gd name="T13" fmla="*/ 1137442 h 2125662"/>
                <a:gd name="T14" fmla="*/ 896597 w 1679575"/>
                <a:gd name="T15" fmla="*/ 1083408 h 2125662"/>
                <a:gd name="T16" fmla="*/ 885214 w 1679575"/>
                <a:gd name="T17" fmla="*/ 1039044 h 2125662"/>
                <a:gd name="T18" fmla="*/ 917083 w 1679575"/>
                <a:gd name="T19" fmla="*/ 999799 h 2125662"/>
                <a:gd name="T20" fmla="*/ 1048543 w 1679575"/>
                <a:gd name="T21" fmla="*/ 927280 h 2125662"/>
                <a:gd name="T22" fmla="*/ 1168905 w 1679575"/>
                <a:gd name="T23" fmla="*/ 933822 h 2125662"/>
                <a:gd name="T24" fmla="*/ 1257397 w 1679575"/>
                <a:gd name="T25" fmla="*/ 1021128 h 2125662"/>
                <a:gd name="T26" fmla="*/ 1333655 w 1679575"/>
                <a:gd name="T27" fmla="*/ 1118957 h 2125662"/>
                <a:gd name="T28" fmla="*/ 1397392 w 1679575"/>
                <a:gd name="T29" fmla="*/ 1227592 h 2125662"/>
                <a:gd name="T30" fmla="*/ 1446903 w 1679575"/>
                <a:gd name="T31" fmla="*/ 1349025 h 2125662"/>
                <a:gd name="T32" fmla="*/ 1482186 w 1679575"/>
                <a:gd name="T33" fmla="*/ 1483540 h 2125662"/>
                <a:gd name="T34" fmla="*/ 1501820 w 1679575"/>
                <a:gd name="T35" fmla="*/ 1632274 h 2125662"/>
                <a:gd name="T36" fmla="*/ 1439790 w 1679575"/>
                <a:gd name="T37" fmla="*/ 1742331 h 2125662"/>
                <a:gd name="T38" fmla="*/ 1242601 w 1679575"/>
                <a:gd name="T39" fmla="*/ 1826794 h 2125662"/>
                <a:gd name="T40" fmla="*/ 1035738 w 1679575"/>
                <a:gd name="T41" fmla="*/ 1881112 h 2125662"/>
                <a:gd name="T42" fmla="*/ 822331 w 1679575"/>
                <a:gd name="T43" fmla="*/ 1904432 h 2125662"/>
                <a:gd name="T44" fmla="*/ 596403 w 1679575"/>
                <a:gd name="T45" fmla="*/ 1894194 h 2125662"/>
                <a:gd name="T46" fmla="*/ 373036 w 1679575"/>
                <a:gd name="T47" fmla="*/ 1847838 h 2125662"/>
                <a:gd name="T48" fmla="*/ 159344 w 1679575"/>
                <a:gd name="T49" fmla="*/ 1766788 h 2125662"/>
                <a:gd name="T50" fmla="*/ 0 w 1679575"/>
                <a:gd name="T51" fmla="*/ 1676354 h 2125662"/>
                <a:gd name="T52" fmla="*/ 15365 w 1679575"/>
                <a:gd name="T53" fmla="*/ 1518519 h 2125662"/>
                <a:gd name="T54" fmla="*/ 47234 w 1679575"/>
                <a:gd name="T55" fmla="*/ 1376611 h 2125662"/>
                <a:gd name="T56" fmla="*/ 94468 w 1679575"/>
                <a:gd name="T57" fmla="*/ 1249206 h 2125662"/>
                <a:gd name="T58" fmla="*/ 155930 w 1679575"/>
                <a:gd name="T59" fmla="*/ 1135735 h 2125662"/>
                <a:gd name="T60" fmla="*/ 230765 w 1679575"/>
                <a:gd name="T61" fmla="*/ 1035348 h 2125662"/>
                <a:gd name="T62" fmla="*/ 317835 w 1679575"/>
                <a:gd name="T63" fmla="*/ 946334 h 2125662"/>
                <a:gd name="T64" fmla="*/ 427669 w 1679575"/>
                <a:gd name="T65" fmla="*/ 860449 h 2125662"/>
                <a:gd name="T66" fmla="*/ 831848 w 1679575"/>
                <a:gd name="T67" fmla="*/ 5125 h 2125662"/>
                <a:gd name="T68" fmla="*/ 927152 w 1679575"/>
                <a:gd name="T69" fmla="*/ 31035 h 2125662"/>
                <a:gd name="T70" fmla="*/ 1013353 w 1679575"/>
                <a:gd name="T71" fmla="*/ 76590 h 2125662"/>
                <a:gd name="T72" fmla="*/ 1087035 w 1679575"/>
                <a:gd name="T73" fmla="*/ 138945 h 2125662"/>
                <a:gd name="T74" fmla="*/ 1145356 w 1679575"/>
                <a:gd name="T75" fmla="*/ 215250 h 2125662"/>
                <a:gd name="T76" fmla="*/ 1186607 w 1679575"/>
                <a:gd name="T77" fmla="*/ 303514 h 2125662"/>
                <a:gd name="T78" fmla="*/ 1207944 w 1679575"/>
                <a:gd name="T79" fmla="*/ 401174 h 2125662"/>
                <a:gd name="T80" fmla="*/ 1205383 w 1679575"/>
                <a:gd name="T81" fmla="*/ 513924 h 2125662"/>
                <a:gd name="T82" fmla="*/ 1172382 w 1679575"/>
                <a:gd name="T83" fmla="*/ 626673 h 2125662"/>
                <a:gd name="T84" fmla="*/ 1112924 w 1679575"/>
                <a:gd name="T85" fmla="*/ 725187 h 2125662"/>
                <a:gd name="T86" fmla="*/ 1030706 w 1679575"/>
                <a:gd name="T87" fmla="*/ 804625 h 2125662"/>
                <a:gd name="T88" fmla="*/ 915204 w 1679575"/>
                <a:gd name="T89" fmla="*/ 867264 h 2125662"/>
                <a:gd name="T90" fmla="*/ 837253 w 1679575"/>
                <a:gd name="T91" fmla="*/ 887764 h 2125662"/>
                <a:gd name="T92" fmla="*/ 753044 w 1679575"/>
                <a:gd name="T93" fmla="*/ 893458 h 2125662"/>
                <a:gd name="T94" fmla="*/ 658879 w 1679575"/>
                <a:gd name="T95" fmla="*/ 881215 h 2125662"/>
                <a:gd name="T96" fmla="*/ 572394 w 1679575"/>
                <a:gd name="T97" fmla="*/ 850180 h 2125662"/>
                <a:gd name="T98" fmla="*/ 494728 w 1679575"/>
                <a:gd name="T99" fmla="*/ 802917 h 2125662"/>
                <a:gd name="T100" fmla="*/ 424459 w 1679575"/>
                <a:gd name="T101" fmla="*/ 736576 h 2125662"/>
                <a:gd name="T102" fmla="*/ 366992 w 1679575"/>
                <a:gd name="T103" fmla="*/ 651159 h 2125662"/>
                <a:gd name="T104" fmla="*/ 330578 w 1679575"/>
                <a:gd name="T105" fmla="*/ 553500 h 2125662"/>
                <a:gd name="T106" fmla="*/ 317206 w 1679575"/>
                <a:gd name="T107" fmla="*/ 446729 h 2125662"/>
                <a:gd name="T108" fmla="*/ 328586 w 1679575"/>
                <a:gd name="T109" fmla="*/ 345653 h 2125662"/>
                <a:gd name="T110" fmla="*/ 361587 w 1679575"/>
                <a:gd name="T111" fmla="*/ 253403 h 2125662"/>
                <a:gd name="T112" fmla="*/ 412795 w 1679575"/>
                <a:gd name="T113" fmla="*/ 171118 h 2125662"/>
                <a:gd name="T114" fmla="*/ 479934 w 1679575"/>
                <a:gd name="T115" fmla="*/ 101931 h 2125662"/>
                <a:gd name="T116" fmla="*/ 560729 w 1679575"/>
                <a:gd name="T117" fmla="*/ 48972 h 2125662"/>
                <a:gd name="T118" fmla="*/ 652620 w 1679575"/>
                <a:gd name="T119" fmla="*/ 13952 h 2125662"/>
                <a:gd name="T120" fmla="*/ 752191 w 1679575"/>
                <a:gd name="T121" fmla="*/ 0 h 21256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679575" h="2125662">
                  <a:moveTo>
                    <a:pt x="481421" y="957262"/>
                  </a:moveTo>
                  <a:lnTo>
                    <a:pt x="484914" y="961070"/>
                  </a:lnTo>
                  <a:lnTo>
                    <a:pt x="490948" y="968686"/>
                  </a:lnTo>
                  <a:lnTo>
                    <a:pt x="497299" y="975667"/>
                  </a:lnTo>
                  <a:lnTo>
                    <a:pt x="510319" y="990264"/>
                  </a:lnTo>
                  <a:lnTo>
                    <a:pt x="523657" y="1003909"/>
                  </a:lnTo>
                  <a:lnTo>
                    <a:pt x="537947" y="1017237"/>
                  </a:lnTo>
                  <a:lnTo>
                    <a:pt x="552237" y="1029613"/>
                  </a:lnTo>
                  <a:lnTo>
                    <a:pt x="567480" y="1041671"/>
                  </a:lnTo>
                  <a:lnTo>
                    <a:pt x="583040" y="1053095"/>
                  </a:lnTo>
                  <a:lnTo>
                    <a:pt x="598601" y="1063884"/>
                  </a:lnTo>
                  <a:lnTo>
                    <a:pt x="615114" y="1074039"/>
                  </a:lnTo>
                  <a:lnTo>
                    <a:pt x="631627" y="1083558"/>
                  </a:lnTo>
                  <a:lnTo>
                    <a:pt x="649093" y="1092126"/>
                  </a:lnTo>
                  <a:lnTo>
                    <a:pt x="666241" y="1100377"/>
                  </a:lnTo>
                  <a:lnTo>
                    <a:pt x="684025" y="1107993"/>
                  </a:lnTo>
                  <a:lnTo>
                    <a:pt x="701808" y="1114657"/>
                  </a:lnTo>
                  <a:lnTo>
                    <a:pt x="720226" y="1120686"/>
                  </a:lnTo>
                  <a:lnTo>
                    <a:pt x="738645" y="1125763"/>
                  </a:lnTo>
                  <a:lnTo>
                    <a:pt x="734517" y="1130840"/>
                  </a:lnTo>
                  <a:lnTo>
                    <a:pt x="730706" y="1135283"/>
                  </a:lnTo>
                  <a:lnTo>
                    <a:pt x="727213" y="1140043"/>
                  </a:lnTo>
                  <a:lnTo>
                    <a:pt x="723402" y="1145437"/>
                  </a:lnTo>
                  <a:lnTo>
                    <a:pt x="720544" y="1150515"/>
                  </a:lnTo>
                  <a:lnTo>
                    <a:pt x="717368" y="1155909"/>
                  </a:lnTo>
                  <a:lnTo>
                    <a:pt x="714510" y="1161304"/>
                  </a:lnTo>
                  <a:lnTo>
                    <a:pt x="711970" y="1167016"/>
                  </a:lnTo>
                  <a:lnTo>
                    <a:pt x="710064" y="1172410"/>
                  </a:lnTo>
                  <a:lnTo>
                    <a:pt x="708159" y="1178439"/>
                  </a:lnTo>
                  <a:lnTo>
                    <a:pt x="706254" y="1184151"/>
                  </a:lnTo>
                  <a:lnTo>
                    <a:pt x="704983" y="1190498"/>
                  </a:lnTo>
                  <a:lnTo>
                    <a:pt x="704031" y="1196210"/>
                  </a:lnTo>
                  <a:lnTo>
                    <a:pt x="702761" y="1202556"/>
                  </a:lnTo>
                  <a:lnTo>
                    <a:pt x="702443" y="1208903"/>
                  </a:lnTo>
                  <a:lnTo>
                    <a:pt x="702125" y="1215249"/>
                  </a:lnTo>
                  <a:lnTo>
                    <a:pt x="702443" y="1222548"/>
                  </a:lnTo>
                  <a:lnTo>
                    <a:pt x="703078" y="1229529"/>
                  </a:lnTo>
                  <a:lnTo>
                    <a:pt x="704348" y="1236510"/>
                  </a:lnTo>
                  <a:lnTo>
                    <a:pt x="705619" y="1243174"/>
                  </a:lnTo>
                  <a:lnTo>
                    <a:pt x="707206" y="1249838"/>
                  </a:lnTo>
                  <a:lnTo>
                    <a:pt x="709112" y="1256819"/>
                  </a:lnTo>
                  <a:lnTo>
                    <a:pt x="711652" y="1263166"/>
                  </a:lnTo>
                  <a:lnTo>
                    <a:pt x="714193" y="1269512"/>
                  </a:lnTo>
                  <a:lnTo>
                    <a:pt x="717686" y="1275542"/>
                  </a:lnTo>
                  <a:lnTo>
                    <a:pt x="720861" y="1281571"/>
                  </a:lnTo>
                  <a:lnTo>
                    <a:pt x="724355" y="1287283"/>
                  </a:lnTo>
                  <a:lnTo>
                    <a:pt x="728483" y="1292995"/>
                  </a:lnTo>
                  <a:lnTo>
                    <a:pt x="732611" y="1298389"/>
                  </a:lnTo>
                  <a:lnTo>
                    <a:pt x="737057" y="1303784"/>
                  </a:lnTo>
                  <a:lnTo>
                    <a:pt x="742138" y="1308861"/>
                  </a:lnTo>
                  <a:lnTo>
                    <a:pt x="746901" y="1313304"/>
                  </a:lnTo>
                  <a:lnTo>
                    <a:pt x="672275" y="1874339"/>
                  </a:lnTo>
                  <a:lnTo>
                    <a:pt x="854237" y="2050773"/>
                  </a:lnTo>
                  <a:lnTo>
                    <a:pt x="1030800" y="1874339"/>
                  </a:lnTo>
                  <a:lnTo>
                    <a:pt x="956173" y="1313304"/>
                  </a:lnTo>
                  <a:lnTo>
                    <a:pt x="961572" y="1308544"/>
                  </a:lnTo>
                  <a:lnTo>
                    <a:pt x="966018" y="1303466"/>
                  </a:lnTo>
                  <a:lnTo>
                    <a:pt x="970781" y="1298072"/>
                  </a:lnTo>
                  <a:lnTo>
                    <a:pt x="974910" y="1292995"/>
                  </a:lnTo>
                  <a:lnTo>
                    <a:pt x="978720" y="1286965"/>
                  </a:lnTo>
                  <a:lnTo>
                    <a:pt x="982531" y="1281571"/>
                  </a:lnTo>
                  <a:lnTo>
                    <a:pt x="986024" y="1275224"/>
                  </a:lnTo>
                  <a:lnTo>
                    <a:pt x="988882" y="1269195"/>
                  </a:lnTo>
                  <a:lnTo>
                    <a:pt x="991423" y="1262849"/>
                  </a:lnTo>
                  <a:lnTo>
                    <a:pt x="994281" y="1256502"/>
                  </a:lnTo>
                  <a:lnTo>
                    <a:pt x="996186" y="1249838"/>
                  </a:lnTo>
                  <a:lnTo>
                    <a:pt x="997774" y="1243174"/>
                  </a:lnTo>
                  <a:lnTo>
                    <a:pt x="999044" y="1236510"/>
                  </a:lnTo>
                  <a:lnTo>
                    <a:pt x="999997" y="1229212"/>
                  </a:lnTo>
                  <a:lnTo>
                    <a:pt x="1000632" y="1222548"/>
                  </a:lnTo>
                  <a:lnTo>
                    <a:pt x="1000632" y="1215249"/>
                  </a:lnTo>
                  <a:lnTo>
                    <a:pt x="1000632" y="1208903"/>
                  </a:lnTo>
                  <a:lnTo>
                    <a:pt x="1000314" y="1203191"/>
                  </a:lnTo>
                  <a:lnTo>
                    <a:pt x="999679" y="1197479"/>
                  </a:lnTo>
                  <a:lnTo>
                    <a:pt x="998727" y="1191767"/>
                  </a:lnTo>
                  <a:lnTo>
                    <a:pt x="997456" y="1186055"/>
                  </a:lnTo>
                  <a:lnTo>
                    <a:pt x="996186" y="1180661"/>
                  </a:lnTo>
                  <a:lnTo>
                    <a:pt x="994598" y="1175266"/>
                  </a:lnTo>
                  <a:lnTo>
                    <a:pt x="992375" y="1169872"/>
                  </a:lnTo>
                  <a:lnTo>
                    <a:pt x="990152" y="1164794"/>
                  </a:lnTo>
                  <a:lnTo>
                    <a:pt x="987929" y="1159400"/>
                  </a:lnTo>
                  <a:lnTo>
                    <a:pt x="985389" y="1154640"/>
                  </a:lnTo>
                  <a:lnTo>
                    <a:pt x="982849" y="1149563"/>
                  </a:lnTo>
                  <a:lnTo>
                    <a:pt x="979355" y="1144803"/>
                  </a:lnTo>
                  <a:lnTo>
                    <a:pt x="976497" y="1139725"/>
                  </a:lnTo>
                  <a:lnTo>
                    <a:pt x="973004" y="1135283"/>
                  </a:lnTo>
                  <a:lnTo>
                    <a:pt x="969829" y="1130840"/>
                  </a:lnTo>
                  <a:lnTo>
                    <a:pt x="987612" y="1126398"/>
                  </a:lnTo>
                  <a:lnTo>
                    <a:pt x="1005713" y="1121320"/>
                  </a:lnTo>
                  <a:lnTo>
                    <a:pt x="1023496" y="1115609"/>
                  </a:lnTo>
                  <a:lnTo>
                    <a:pt x="1041280" y="1109262"/>
                  </a:lnTo>
                  <a:lnTo>
                    <a:pt x="1058428" y="1101963"/>
                  </a:lnTo>
                  <a:lnTo>
                    <a:pt x="1075576" y="1094665"/>
                  </a:lnTo>
                  <a:lnTo>
                    <a:pt x="1092089" y="1086097"/>
                  </a:lnTo>
                  <a:lnTo>
                    <a:pt x="1108602" y="1076895"/>
                  </a:lnTo>
                  <a:lnTo>
                    <a:pt x="1124480" y="1067375"/>
                  </a:lnTo>
                  <a:lnTo>
                    <a:pt x="1140041" y="1056903"/>
                  </a:lnTo>
                  <a:lnTo>
                    <a:pt x="1155601" y="1046114"/>
                  </a:lnTo>
                  <a:lnTo>
                    <a:pt x="1170209" y="1034690"/>
                  </a:lnTo>
                  <a:lnTo>
                    <a:pt x="1184817" y="1022632"/>
                  </a:lnTo>
                  <a:lnTo>
                    <a:pt x="1198472" y="1009938"/>
                  </a:lnTo>
                  <a:lnTo>
                    <a:pt x="1211809" y="996928"/>
                  </a:lnTo>
                  <a:lnTo>
                    <a:pt x="1225147" y="983283"/>
                  </a:lnTo>
                  <a:lnTo>
                    <a:pt x="1228640" y="979792"/>
                  </a:lnTo>
                  <a:lnTo>
                    <a:pt x="1232451" y="982966"/>
                  </a:lnTo>
                  <a:lnTo>
                    <a:pt x="1257220" y="1002005"/>
                  </a:lnTo>
                  <a:lnTo>
                    <a:pt x="1281037" y="1021680"/>
                  </a:lnTo>
                  <a:lnTo>
                    <a:pt x="1304537" y="1041989"/>
                  </a:lnTo>
                  <a:lnTo>
                    <a:pt x="1316604" y="1052143"/>
                  </a:lnTo>
                  <a:lnTo>
                    <a:pt x="1327719" y="1062615"/>
                  </a:lnTo>
                  <a:lnTo>
                    <a:pt x="1338833" y="1073404"/>
                  </a:lnTo>
                  <a:lnTo>
                    <a:pt x="1349948" y="1084193"/>
                  </a:lnTo>
                  <a:lnTo>
                    <a:pt x="1361062" y="1094982"/>
                  </a:lnTo>
                  <a:lnTo>
                    <a:pt x="1371860" y="1105771"/>
                  </a:lnTo>
                  <a:lnTo>
                    <a:pt x="1382339" y="1116561"/>
                  </a:lnTo>
                  <a:lnTo>
                    <a:pt x="1392818" y="1127984"/>
                  </a:lnTo>
                  <a:lnTo>
                    <a:pt x="1403298" y="1139408"/>
                  </a:lnTo>
                  <a:lnTo>
                    <a:pt x="1413460" y="1150832"/>
                  </a:lnTo>
                  <a:lnTo>
                    <a:pt x="1423304" y="1162573"/>
                  </a:lnTo>
                  <a:lnTo>
                    <a:pt x="1433149" y="1174314"/>
                  </a:lnTo>
                  <a:lnTo>
                    <a:pt x="1442675" y="1186373"/>
                  </a:lnTo>
                  <a:lnTo>
                    <a:pt x="1452202" y="1198748"/>
                  </a:lnTo>
                  <a:lnTo>
                    <a:pt x="1461411" y="1210807"/>
                  </a:lnTo>
                  <a:lnTo>
                    <a:pt x="1470621" y="1223183"/>
                  </a:lnTo>
                  <a:lnTo>
                    <a:pt x="1479830" y="1235876"/>
                  </a:lnTo>
                  <a:lnTo>
                    <a:pt x="1488404" y="1248569"/>
                  </a:lnTo>
                  <a:lnTo>
                    <a:pt x="1496978" y="1261262"/>
                  </a:lnTo>
                  <a:lnTo>
                    <a:pt x="1505552" y="1274272"/>
                  </a:lnTo>
                  <a:lnTo>
                    <a:pt x="1513809" y="1287600"/>
                  </a:lnTo>
                  <a:lnTo>
                    <a:pt x="1521748" y="1300611"/>
                  </a:lnTo>
                  <a:lnTo>
                    <a:pt x="1529687" y="1314573"/>
                  </a:lnTo>
                  <a:lnTo>
                    <a:pt x="1537308" y="1328218"/>
                  </a:lnTo>
                  <a:lnTo>
                    <a:pt x="1544930" y="1341863"/>
                  </a:lnTo>
                  <a:lnTo>
                    <a:pt x="1552234" y="1355826"/>
                  </a:lnTo>
                  <a:lnTo>
                    <a:pt x="1559537" y="1369788"/>
                  </a:lnTo>
                  <a:lnTo>
                    <a:pt x="1566206" y="1384385"/>
                  </a:lnTo>
                  <a:lnTo>
                    <a:pt x="1573193" y="1398982"/>
                  </a:lnTo>
                  <a:lnTo>
                    <a:pt x="1579544" y="1413579"/>
                  </a:lnTo>
                  <a:lnTo>
                    <a:pt x="1586213" y="1428176"/>
                  </a:lnTo>
                  <a:lnTo>
                    <a:pt x="1592246" y="1443725"/>
                  </a:lnTo>
                  <a:lnTo>
                    <a:pt x="1598280" y="1458640"/>
                  </a:lnTo>
                  <a:lnTo>
                    <a:pt x="1603996" y="1473871"/>
                  </a:lnTo>
                  <a:lnTo>
                    <a:pt x="1609712" y="1489738"/>
                  </a:lnTo>
                  <a:lnTo>
                    <a:pt x="1614793" y="1505287"/>
                  </a:lnTo>
                  <a:lnTo>
                    <a:pt x="1620191" y="1521153"/>
                  </a:lnTo>
                  <a:lnTo>
                    <a:pt x="1624955" y="1537337"/>
                  </a:lnTo>
                  <a:lnTo>
                    <a:pt x="1630036" y="1553521"/>
                  </a:lnTo>
                  <a:lnTo>
                    <a:pt x="1634482" y="1570339"/>
                  </a:lnTo>
                  <a:lnTo>
                    <a:pt x="1638610" y="1586840"/>
                  </a:lnTo>
                  <a:lnTo>
                    <a:pt x="1643056" y="1603976"/>
                  </a:lnTo>
                  <a:lnTo>
                    <a:pt x="1646867" y="1620794"/>
                  </a:lnTo>
                  <a:lnTo>
                    <a:pt x="1650677" y="1637930"/>
                  </a:lnTo>
                  <a:lnTo>
                    <a:pt x="1654170" y="1655383"/>
                  </a:lnTo>
                  <a:lnTo>
                    <a:pt x="1657664" y="1673153"/>
                  </a:lnTo>
                  <a:lnTo>
                    <a:pt x="1660522" y="1690923"/>
                  </a:lnTo>
                  <a:lnTo>
                    <a:pt x="1663697" y="1709011"/>
                  </a:lnTo>
                  <a:lnTo>
                    <a:pt x="1666238" y="1727099"/>
                  </a:lnTo>
                  <a:lnTo>
                    <a:pt x="1668461" y="1745821"/>
                  </a:lnTo>
                  <a:lnTo>
                    <a:pt x="1670684" y="1764226"/>
                  </a:lnTo>
                  <a:lnTo>
                    <a:pt x="1672589" y="1783266"/>
                  </a:lnTo>
                  <a:lnTo>
                    <a:pt x="1674177" y="1802305"/>
                  </a:lnTo>
                  <a:lnTo>
                    <a:pt x="1676082" y="1821345"/>
                  </a:lnTo>
                  <a:lnTo>
                    <a:pt x="1677352" y="1841019"/>
                  </a:lnTo>
                  <a:lnTo>
                    <a:pt x="1678305" y="1860694"/>
                  </a:lnTo>
                  <a:lnTo>
                    <a:pt x="1679258" y="1880368"/>
                  </a:lnTo>
                  <a:lnTo>
                    <a:pt x="1679575" y="1900677"/>
                  </a:lnTo>
                  <a:lnTo>
                    <a:pt x="1679575" y="1903850"/>
                  </a:lnTo>
                  <a:lnTo>
                    <a:pt x="1677035" y="1905437"/>
                  </a:lnTo>
                  <a:lnTo>
                    <a:pt x="1653853" y="1918765"/>
                  </a:lnTo>
                  <a:lnTo>
                    <a:pt x="1630353" y="1931775"/>
                  </a:lnTo>
                  <a:lnTo>
                    <a:pt x="1606854" y="1944151"/>
                  </a:lnTo>
                  <a:lnTo>
                    <a:pt x="1583037" y="1956209"/>
                  </a:lnTo>
                  <a:lnTo>
                    <a:pt x="1558902" y="1967950"/>
                  </a:lnTo>
                  <a:lnTo>
                    <a:pt x="1534768" y="1979374"/>
                  </a:lnTo>
                  <a:lnTo>
                    <a:pt x="1510316" y="1990163"/>
                  </a:lnTo>
                  <a:lnTo>
                    <a:pt x="1485864" y="2000635"/>
                  </a:lnTo>
                  <a:lnTo>
                    <a:pt x="1461411" y="2010790"/>
                  </a:lnTo>
                  <a:lnTo>
                    <a:pt x="1436642" y="2020627"/>
                  </a:lnTo>
                  <a:lnTo>
                    <a:pt x="1411872" y="2029512"/>
                  </a:lnTo>
                  <a:lnTo>
                    <a:pt x="1386785" y="2038397"/>
                  </a:lnTo>
                  <a:lnTo>
                    <a:pt x="1361380" y="2046965"/>
                  </a:lnTo>
                  <a:lnTo>
                    <a:pt x="1335975" y="2054581"/>
                  </a:lnTo>
                  <a:lnTo>
                    <a:pt x="1310570" y="2062514"/>
                  </a:lnTo>
                  <a:lnTo>
                    <a:pt x="1285166" y="2069495"/>
                  </a:lnTo>
                  <a:lnTo>
                    <a:pt x="1259443" y="2076159"/>
                  </a:lnTo>
                  <a:lnTo>
                    <a:pt x="1233403" y="2082506"/>
                  </a:lnTo>
                  <a:lnTo>
                    <a:pt x="1207681" y="2088535"/>
                  </a:lnTo>
                  <a:lnTo>
                    <a:pt x="1181959" y="2093929"/>
                  </a:lnTo>
                  <a:lnTo>
                    <a:pt x="1155919" y="2099007"/>
                  </a:lnTo>
                  <a:lnTo>
                    <a:pt x="1129561" y="2103767"/>
                  </a:lnTo>
                  <a:lnTo>
                    <a:pt x="1103204" y="2107892"/>
                  </a:lnTo>
                  <a:lnTo>
                    <a:pt x="1077164" y="2111382"/>
                  </a:lnTo>
                  <a:lnTo>
                    <a:pt x="1050806" y="2114873"/>
                  </a:lnTo>
                  <a:lnTo>
                    <a:pt x="1024131" y="2117729"/>
                  </a:lnTo>
                  <a:lnTo>
                    <a:pt x="997774" y="2119950"/>
                  </a:lnTo>
                  <a:lnTo>
                    <a:pt x="971099" y="2121854"/>
                  </a:lnTo>
                  <a:lnTo>
                    <a:pt x="944424" y="2123441"/>
                  </a:lnTo>
                  <a:lnTo>
                    <a:pt x="917749" y="2125028"/>
                  </a:lnTo>
                  <a:lnTo>
                    <a:pt x="891074" y="2125662"/>
                  </a:lnTo>
                  <a:lnTo>
                    <a:pt x="864399" y="2125662"/>
                  </a:lnTo>
                  <a:lnTo>
                    <a:pt x="835818" y="2125662"/>
                  </a:lnTo>
                  <a:lnTo>
                    <a:pt x="807238" y="2124710"/>
                  </a:lnTo>
                  <a:lnTo>
                    <a:pt x="778657" y="2123124"/>
                  </a:lnTo>
                  <a:lnTo>
                    <a:pt x="750395" y="2121537"/>
                  </a:lnTo>
                  <a:lnTo>
                    <a:pt x="722132" y="2119316"/>
                  </a:lnTo>
                  <a:lnTo>
                    <a:pt x="693869" y="2116777"/>
                  </a:lnTo>
                  <a:lnTo>
                    <a:pt x="665606" y="2113604"/>
                  </a:lnTo>
                  <a:lnTo>
                    <a:pt x="637661" y="2109478"/>
                  </a:lnTo>
                  <a:lnTo>
                    <a:pt x="609398" y="2105353"/>
                  </a:lnTo>
                  <a:lnTo>
                    <a:pt x="581453" y="2100593"/>
                  </a:lnTo>
                  <a:lnTo>
                    <a:pt x="553825" y="2095199"/>
                  </a:lnTo>
                  <a:lnTo>
                    <a:pt x="525880" y="2089487"/>
                  </a:lnTo>
                  <a:lnTo>
                    <a:pt x="498252" y="2083458"/>
                  </a:lnTo>
                  <a:lnTo>
                    <a:pt x="470624" y="2076476"/>
                  </a:lnTo>
                  <a:lnTo>
                    <a:pt x="443314" y="2069495"/>
                  </a:lnTo>
                  <a:lnTo>
                    <a:pt x="416321" y="2061879"/>
                  </a:lnTo>
                  <a:lnTo>
                    <a:pt x="389011" y="2053629"/>
                  </a:lnTo>
                  <a:lnTo>
                    <a:pt x="362019" y="2045378"/>
                  </a:lnTo>
                  <a:lnTo>
                    <a:pt x="335343" y="2036176"/>
                  </a:lnTo>
                  <a:lnTo>
                    <a:pt x="308668" y="2026656"/>
                  </a:lnTo>
                  <a:lnTo>
                    <a:pt x="282311" y="2016502"/>
                  </a:lnTo>
                  <a:lnTo>
                    <a:pt x="255953" y="2006030"/>
                  </a:lnTo>
                  <a:lnTo>
                    <a:pt x="229913" y="1994923"/>
                  </a:lnTo>
                  <a:lnTo>
                    <a:pt x="203556" y="1983499"/>
                  </a:lnTo>
                  <a:lnTo>
                    <a:pt x="177833" y="1971441"/>
                  </a:lnTo>
                  <a:lnTo>
                    <a:pt x="152429" y="1959065"/>
                  </a:lnTo>
                  <a:lnTo>
                    <a:pt x="127024" y="1946372"/>
                  </a:lnTo>
                  <a:lnTo>
                    <a:pt x="101619" y="1933044"/>
                  </a:lnTo>
                  <a:lnTo>
                    <a:pt x="76532" y="1919399"/>
                  </a:lnTo>
                  <a:lnTo>
                    <a:pt x="51762" y="1905437"/>
                  </a:lnTo>
                  <a:lnTo>
                    <a:pt x="27310" y="1890523"/>
                  </a:lnTo>
                  <a:lnTo>
                    <a:pt x="2858" y="1875291"/>
                  </a:lnTo>
                  <a:lnTo>
                    <a:pt x="0" y="1888301"/>
                  </a:lnTo>
                  <a:lnTo>
                    <a:pt x="0" y="1870531"/>
                  </a:lnTo>
                  <a:lnTo>
                    <a:pt x="952" y="1850222"/>
                  </a:lnTo>
                  <a:lnTo>
                    <a:pt x="2223" y="1829913"/>
                  </a:lnTo>
                  <a:lnTo>
                    <a:pt x="3493" y="1809604"/>
                  </a:lnTo>
                  <a:lnTo>
                    <a:pt x="5398" y="1790247"/>
                  </a:lnTo>
                  <a:lnTo>
                    <a:pt x="6986" y="1770573"/>
                  </a:lnTo>
                  <a:lnTo>
                    <a:pt x="9209" y="1750898"/>
                  </a:lnTo>
                  <a:lnTo>
                    <a:pt x="11749" y="1732176"/>
                  </a:lnTo>
                  <a:lnTo>
                    <a:pt x="14290" y="1713136"/>
                  </a:lnTo>
                  <a:lnTo>
                    <a:pt x="17148" y="1694414"/>
                  </a:lnTo>
                  <a:lnTo>
                    <a:pt x="20006" y="1676009"/>
                  </a:lnTo>
                  <a:lnTo>
                    <a:pt x="23499" y="1657604"/>
                  </a:lnTo>
                  <a:lnTo>
                    <a:pt x="26992" y="1639834"/>
                  </a:lnTo>
                  <a:lnTo>
                    <a:pt x="30486" y="1621746"/>
                  </a:lnTo>
                  <a:lnTo>
                    <a:pt x="34931" y="1604293"/>
                  </a:lnTo>
                  <a:lnTo>
                    <a:pt x="38742" y="1586840"/>
                  </a:lnTo>
                  <a:lnTo>
                    <a:pt x="43188" y="1569704"/>
                  </a:lnTo>
                  <a:lnTo>
                    <a:pt x="47951" y="1552569"/>
                  </a:lnTo>
                  <a:lnTo>
                    <a:pt x="52715" y="1536068"/>
                  </a:lnTo>
                  <a:lnTo>
                    <a:pt x="57796" y="1519249"/>
                  </a:lnTo>
                  <a:lnTo>
                    <a:pt x="62877" y="1503066"/>
                  </a:lnTo>
                  <a:lnTo>
                    <a:pt x="68593" y="1486564"/>
                  </a:lnTo>
                  <a:lnTo>
                    <a:pt x="73991" y="1470698"/>
                  </a:lnTo>
                  <a:lnTo>
                    <a:pt x="80025" y="1455149"/>
                  </a:lnTo>
                  <a:lnTo>
                    <a:pt x="86059" y="1439283"/>
                  </a:lnTo>
                  <a:lnTo>
                    <a:pt x="92410" y="1424051"/>
                  </a:lnTo>
                  <a:lnTo>
                    <a:pt x="98761" y="1409137"/>
                  </a:lnTo>
                  <a:lnTo>
                    <a:pt x="105430" y="1393905"/>
                  </a:lnTo>
                  <a:lnTo>
                    <a:pt x="112098" y="1378990"/>
                  </a:lnTo>
                  <a:lnTo>
                    <a:pt x="119402" y="1364393"/>
                  </a:lnTo>
                  <a:lnTo>
                    <a:pt x="126706" y="1350114"/>
                  </a:lnTo>
                  <a:lnTo>
                    <a:pt x="134010" y="1335834"/>
                  </a:lnTo>
                  <a:lnTo>
                    <a:pt x="141632" y="1321871"/>
                  </a:lnTo>
                  <a:lnTo>
                    <a:pt x="149571" y="1307909"/>
                  </a:lnTo>
                  <a:lnTo>
                    <a:pt x="157510" y="1294264"/>
                  </a:lnTo>
                  <a:lnTo>
                    <a:pt x="165766" y="1280936"/>
                  </a:lnTo>
                  <a:lnTo>
                    <a:pt x="174023" y="1267291"/>
                  </a:lnTo>
                  <a:lnTo>
                    <a:pt x="182597" y="1253963"/>
                  </a:lnTo>
                  <a:lnTo>
                    <a:pt x="191171" y="1241270"/>
                  </a:lnTo>
                  <a:lnTo>
                    <a:pt x="200380" y="1228260"/>
                  </a:lnTo>
                  <a:lnTo>
                    <a:pt x="209589" y="1215884"/>
                  </a:lnTo>
                  <a:lnTo>
                    <a:pt x="218799" y="1203191"/>
                  </a:lnTo>
                  <a:lnTo>
                    <a:pt x="228008" y="1191133"/>
                  </a:lnTo>
                  <a:lnTo>
                    <a:pt x="237852" y="1178757"/>
                  </a:lnTo>
                  <a:lnTo>
                    <a:pt x="247697" y="1167016"/>
                  </a:lnTo>
                  <a:lnTo>
                    <a:pt x="257541" y="1155275"/>
                  </a:lnTo>
                  <a:lnTo>
                    <a:pt x="267703" y="1143533"/>
                  </a:lnTo>
                  <a:lnTo>
                    <a:pt x="278182" y="1132110"/>
                  </a:lnTo>
                  <a:lnTo>
                    <a:pt x="288662" y="1120686"/>
                  </a:lnTo>
                  <a:lnTo>
                    <a:pt x="298824" y="1109579"/>
                  </a:lnTo>
                  <a:lnTo>
                    <a:pt x="309938" y="1098473"/>
                  </a:lnTo>
                  <a:lnTo>
                    <a:pt x="320735" y="1087684"/>
                  </a:lnTo>
                  <a:lnTo>
                    <a:pt x="331850" y="1076895"/>
                  </a:lnTo>
                  <a:lnTo>
                    <a:pt x="343282" y="1066423"/>
                  </a:lnTo>
                  <a:lnTo>
                    <a:pt x="354715" y="1055951"/>
                  </a:lnTo>
                  <a:lnTo>
                    <a:pt x="366147" y="1045797"/>
                  </a:lnTo>
                  <a:lnTo>
                    <a:pt x="377897" y="1035642"/>
                  </a:lnTo>
                  <a:lnTo>
                    <a:pt x="389964" y="1025805"/>
                  </a:lnTo>
                  <a:lnTo>
                    <a:pt x="401714" y="1015968"/>
                  </a:lnTo>
                  <a:lnTo>
                    <a:pt x="414099" y="1006448"/>
                  </a:lnTo>
                  <a:lnTo>
                    <a:pt x="426801" y="996928"/>
                  </a:lnTo>
                  <a:lnTo>
                    <a:pt x="439186" y="987408"/>
                  </a:lnTo>
                  <a:lnTo>
                    <a:pt x="451571" y="977888"/>
                  </a:lnTo>
                  <a:lnTo>
                    <a:pt x="477293" y="960118"/>
                  </a:lnTo>
                  <a:lnTo>
                    <a:pt x="481421" y="957262"/>
                  </a:lnTo>
                  <a:close/>
                  <a:moveTo>
                    <a:pt x="839471" y="0"/>
                  </a:moveTo>
                  <a:lnTo>
                    <a:pt x="852171" y="0"/>
                  </a:lnTo>
                  <a:lnTo>
                    <a:pt x="865506" y="0"/>
                  </a:lnTo>
                  <a:lnTo>
                    <a:pt x="878206" y="636"/>
                  </a:lnTo>
                  <a:lnTo>
                    <a:pt x="890906" y="1271"/>
                  </a:lnTo>
                  <a:lnTo>
                    <a:pt x="903288" y="2542"/>
                  </a:lnTo>
                  <a:lnTo>
                    <a:pt x="915988" y="3813"/>
                  </a:lnTo>
                  <a:lnTo>
                    <a:pt x="928371" y="5719"/>
                  </a:lnTo>
                  <a:lnTo>
                    <a:pt x="940436" y="7943"/>
                  </a:lnTo>
                  <a:lnTo>
                    <a:pt x="952818" y="10167"/>
                  </a:lnTo>
                  <a:lnTo>
                    <a:pt x="964883" y="12708"/>
                  </a:lnTo>
                  <a:lnTo>
                    <a:pt x="976631" y="15568"/>
                  </a:lnTo>
                  <a:lnTo>
                    <a:pt x="988696" y="19062"/>
                  </a:lnTo>
                  <a:lnTo>
                    <a:pt x="1000443" y="22239"/>
                  </a:lnTo>
                  <a:lnTo>
                    <a:pt x="1011873" y="26052"/>
                  </a:lnTo>
                  <a:lnTo>
                    <a:pt x="1023621" y="30182"/>
                  </a:lnTo>
                  <a:lnTo>
                    <a:pt x="1034733" y="34630"/>
                  </a:lnTo>
                  <a:lnTo>
                    <a:pt x="1046163" y="39395"/>
                  </a:lnTo>
                  <a:lnTo>
                    <a:pt x="1057276" y="44161"/>
                  </a:lnTo>
                  <a:lnTo>
                    <a:pt x="1068388" y="48926"/>
                  </a:lnTo>
                  <a:lnTo>
                    <a:pt x="1079183" y="54645"/>
                  </a:lnTo>
                  <a:lnTo>
                    <a:pt x="1089661" y="60046"/>
                  </a:lnTo>
                  <a:lnTo>
                    <a:pt x="1100456" y="66082"/>
                  </a:lnTo>
                  <a:lnTo>
                    <a:pt x="1110616" y="72119"/>
                  </a:lnTo>
                  <a:lnTo>
                    <a:pt x="1120776" y="78790"/>
                  </a:lnTo>
                  <a:lnTo>
                    <a:pt x="1130936" y="85462"/>
                  </a:lnTo>
                  <a:lnTo>
                    <a:pt x="1140461" y="92134"/>
                  </a:lnTo>
                  <a:lnTo>
                    <a:pt x="1150303" y="99123"/>
                  </a:lnTo>
                  <a:lnTo>
                    <a:pt x="1159828" y="106430"/>
                  </a:lnTo>
                  <a:lnTo>
                    <a:pt x="1169353" y="114055"/>
                  </a:lnTo>
                  <a:lnTo>
                    <a:pt x="1178561" y="121680"/>
                  </a:lnTo>
                  <a:lnTo>
                    <a:pt x="1187133" y="129623"/>
                  </a:lnTo>
                  <a:lnTo>
                    <a:pt x="1196023" y="137883"/>
                  </a:lnTo>
                  <a:lnTo>
                    <a:pt x="1204596" y="146143"/>
                  </a:lnTo>
                  <a:lnTo>
                    <a:pt x="1213168" y="155039"/>
                  </a:lnTo>
                  <a:lnTo>
                    <a:pt x="1221106" y="163299"/>
                  </a:lnTo>
                  <a:lnTo>
                    <a:pt x="1229043" y="172513"/>
                  </a:lnTo>
                  <a:lnTo>
                    <a:pt x="1236981" y="181726"/>
                  </a:lnTo>
                  <a:lnTo>
                    <a:pt x="1244283" y="190939"/>
                  </a:lnTo>
                  <a:lnTo>
                    <a:pt x="1251586" y="200153"/>
                  </a:lnTo>
                  <a:lnTo>
                    <a:pt x="1258888" y="210001"/>
                  </a:lnTo>
                  <a:lnTo>
                    <a:pt x="1265556" y="219850"/>
                  </a:lnTo>
                  <a:lnTo>
                    <a:pt x="1272223" y="230017"/>
                  </a:lnTo>
                  <a:lnTo>
                    <a:pt x="1278256" y="240183"/>
                  </a:lnTo>
                  <a:lnTo>
                    <a:pt x="1284606" y="250667"/>
                  </a:lnTo>
                  <a:lnTo>
                    <a:pt x="1290321" y="261151"/>
                  </a:lnTo>
                  <a:lnTo>
                    <a:pt x="1296353" y="271953"/>
                  </a:lnTo>
                  <a:lnTo>
                    <a:pt x="1301433" y="282755"/>
                  </a:lnTo>
                  <a:lnTo>
                    <a:pt x="1306831" y="293239"/>
                  </a:lnTo>
                  <a:lnTo>
                    <a:pt x="1311593" y="304359"/>
                  </a:lnTo>
                  <a:lnTo>
                    <a:pt x="1316356" y="315796"/>
                  </a:lnTo>
                  <a:lnTo>
                    <a:pt x="1320483" y="327234"/>
                  </a:lnTo>
                  <a:lnTo>
                    <a:pt x="1324293" y="338671"/>
                  </a:lnTo>
                  <a:lnTo>
                    <a:pt x="1328421" y="350426"/>
                  </a:lnTo>
                  <a:lnTo>
                    <a:pt x="1331913" y="362181"/>
                  </a:lnTo>
                  <a:lnTo>
                    <a:pt x="1335088" y="373936"/>
                  </a:lnTo>
                  <a:lnTo>
                    <a:pt x="1337946" y="386009"/>
                  </a:lnTo>
                  <a:lnTo>
                    <a:pt x="1340803" y="398081"/>
                  </a:lnTo>
                  <a:lnTo>
                    <a:pt x="1343026" y="410472"/>
                  </a:lnTo>
                  <a:lnTo>
                    <a:pt x="1344931" y="422862"/>
                  </a:lnTo>
                  <a:lnTo>
                    <a:pt x="1346518" y="435252"/>
                  </a:lnTo>
                  <a:lnTo>
                    <a:pt x="1348106" y="447643"/>
                  </a:lnTo>
                  <a:lnTo>
                    <a:pt x="1349058" y="460033"/>
                  </a:lnTo>
                  <a:lnTo>
                    <a:pt x="1350011" y="472741"/>
                  </a:lnTo>
                  <a:lnTo>
                    <a:pt x="1350646" y="485449"/>
                  </a:lnTo>
                  <a:lnTo>
                    <a:pt x="1350963" y="498475"/>
                  </a:lnTo>
                  <a:lnTo>
                    <a:pt x="1350646" y="513407"/>
                  </a:lnTo>
                  <a:lnTo>
                    <a:pt x="1349693" y="528975"/>
                  </a:lnTo>
                  <a:lnTo>
                    <a:pt x="1348423" y="543907"/>
                  </a:lnTo>
                  <a:lnTo>
                    <a:pt x="1347153" y="558521"/>
                  </a:lnTo>
                  <a:lnTo>
                    <a:pt x="1345248" y="573453"/>
                  </a:lnTo>
                  <a:lnTo>
                    <a:pt x="1342708" y="588067"/>
                  </a:lnTo>
                  <a:lnTo>
                    <a:pt x="1339851" y="602682"/>
                  </a:lnTo>
                  <a:lnTo>
                    <a:pt x="1336358" y="616660"/>
                  </a:lnTo>
                  <a:lnTo>
                    <a:pt x="1332866" y="631275"/>
                  </a:lnTo>
                  <a:lnTo>
                    <a:pt x="1328738" y="645254"/>
                  </a:lnTo>
                  <a:lnTo>
                    <a:pt x="1324293" y="658915"/>
                  </a:lnTo>
                  <a:lnTo>
                    <a:pt x="1319531" y="672576"/>
                  </a:lnTo>
                  <a:lnTo>
                    <a:pt x="1314133" y="685920"/>
                  </a:lnTo>
                  <a:lnTo>
                    <a:pt x="1308418" y="699263"/>
                  </a:lnTo>
                  <a:lnTo>
                    <a:pt x="1302386" y="712607"/>
                  </a:lnTo>
                  <a:lnTo>
                    <a:pt x="1296353" y="725315"/>
                  </a:lnTo>
                  <a:lnTo>
                    <a:pt x="1289368" y="738023"/>
                  </a:lnTo>
                  <a:lnTo>
                    <a:pt x="1282383" y="750413"/>
                  </a:lnTo>
                  <a:lnTo>
                    <a:pt x="1275081" y="762486"/>
                  </a:lnTo>
                  <a:lnTo>
                    <a:pt x="1267143" y="774559"/>
                  </a:lnTo>
                  <a:lnTo>
                    <a:pt x="1259206" y="786313"/>
                  </a:lnTo>
                  <a:lnTo>
                    <a:pt x="1250633" y="797751"/>
                  </a:lnTo>
                  <a:lnTo>
                    <a:pt x="1242061" y="809188"/>
                  </a:lnTo>
                  <a:lnTo>
                    <a:pt x="1232853" y="819990"/>
                  </a:lnTo>
                  <a:lnTo>
                    <a:pt x="1223963" y="830792"/>
                  </a:lnTo>
                  <a:lnTo>
                    <a:pt x="1214121" y="841276"/>
                  </a:lnTo>
                  <a:lnTo>
                    <a:pt x="1204278" y="851442"/>
                  </a:lnTo>
                  <a:lnTo>
                    <a:pt x="1193801" y="860974"/>
                  </a:lnTo>
                  <a:lnTo>
                    <a:pt x="1183323" y="870822"/>
                  </a:lnTo>
                  <a:lnTo>
                    <a:pt x="1172528" y="880036"/>
                  </a:lnTo>
                  <a:lnTo>
                    <a:pt x="1161733" y="889249"/>
                  </a:lnTo>
                  <a:lnTo>
                    <a:pt x="1150303" y="897827"/>
                  </a:lnTo>
                  <a:lnTo>
                    <a:pt x="1134746" y="909264"/>
                  </a:lnTo>
                  <a:lnTo>
                    <a:pt x="1118236" y="920066"/>
                  </a:lnTo>
                  <a:lnTo>
                    <a:pt x="1101408" y="929915"/>
                  </a:lnTo>
                  <a:lnTo>
                    <a:pt x="1084581" y="939446"/>
                  </a:lnTo>
                  <a:lnTo>
                    <a:pt x="1066801" y="948342"/>
                  </a:lnTo>
                  <a:lnTo>
                    <a:pt x="1048703" y="956602"/>
                  </a:lnTo>
                  <a:lnTo>
                    <a:pt x="1040131" y="960414"/>
                  </a:lnTo>
                  <a:lnTo>
                    <a:pt x="1030606" y="963909"/>
                  </a:lnTo>
                  <a:lnTo>
                    <a:pt x="1021398" y="967722"/>
                  </a:lnTo>
                  <a:lnTo>
                    <a:pt x="1011873" y="970899"/>
                  </a:lnTo>
                  <a:lnTo>
                    <a:pt x="1002348" y="973758"/>
                  </a:lnTo>
                  <a:lnTo>
                    <a:pt x="993141" y="976617"/>
                  </a:lnTo>
                  <a:lnTo>
                    <a:pt x="983616" y="979794"/>
                  </a:lnTo>
                  <a:lnTo>
                    <a:pt x="973773" y="982018"/>
                  </a:lnTo>
                  <a:lnTo>
                    <a:pt x="963931" y="984560"/>
                  </a:lnTo>
                  <a:lnTo>
                    <a:pt x="954088" y="986466"/>
                  </a:lnTo>
                  <a:lnTo>
                    <a:pt x="944246" y="988372"/>
                  </a:lnTo>
                  <a:lnTo>
                    <a:pt x="934403" y="990596"/>
                  </a:lnTo>
                  <a:lnTo>
                    <a:pt x="924561" y="991867"/>
                  </a:lnTo>
                  <a:lnTo>
                    <a:pt x="914401" y="993455"/>
                  </a:lnTo>
                  <a:lnTo>
                    <a:pt x="904241" y="994409"/>
                  </a:lnTo>
                  <a:lnTo>
                    <a:pt x="893763" y="995362"/>
                  </a:lnTo>
                  <a:lnTo>
                    <a:pt x="883603" y="995997"/>
                  </a:lnTo>
                  <a:lnTo>
                    <a:pt x="873126" y="996632"/>
                  </a:lnTo>
                  <a:lnTo>
                    <a:pt x="862648" y="996950"/>
                  </a:lnTo>
                  <a:lnTo>
                    <a:pt x="852171" y="996950"/>
                  </a:lnTo>
                  <a:lnTo>
                    <a:pt x="840423" y="996950"/>
                  </a:lnTo>
                  <a:lnTo>
                    <a:pt x="828358" y="996315"/>
                  </a:lnTo>
                  <a:lnTo>
                    <a:pt x="816293" y="995679"/>
                  </a:lnTo>
                  <a:lnTo>
                    <a:pt x="804546" y="994726"/>
                  </a:lnTo>
                  <a:lnTo>
                    <a:pt x="792798" y="993455"/>
                  </a:lnTo>
                  <a:lnTo>
                    <a:pt x="781368" y="992185"/>
                  </a:lnTo>
                  <a:lnTo>
                    <a:pt x="769621" y="990278"/>
                  </a:lnTo>
                  <a:lnTo>
                    <a:pt x="758191" y="988054"/>
                  </a:lnTo>
                  <a:lnTo>
                    <a:pt x="746761" y="985831"/>
                  </a:lnTo>
                  <a:lnTo>
                    <a:pt x="735331" y="983289"/>
                  </a:lnTo>
                  <a:lnTo>
                    <a:pt x="724218" y="980430"/>
                  </a:lnTo>
                  <a:lnTo>
                    <a:pt x="713106" y="977253"/>
                  </a:lnTo>
                  <a:lnTo>
                    <a:pt x="702311" y="973758"/>
                  </a:lnTo>
                  <a:lnTo>
                    <a:pt x="691198" y="970263"/>
                  </a:lnTo>
                  <a:lnTo>
                    <a:pt x="680721" y="966768"/>
                  </a:lnTo>
                  <a:lnTo>
                    <a:pt x="670243" y="962321"/>
                  </a:lnTo>
                  <a:lnTo>
                    <a:pt x="659448" y="958190"/>
                  </a:lnTo>
                  <a:lnTo>
                    <a:pt x="648971" y="953425"/>
                  </a:lnTo>
                  <a:lnTo>
                    <a:pt x="638811" y="948659"/>
                  </a:lnTo>
                  <a:lnTo>
                    <a:pt x="628651" y="943894"/>
                  </a:lnTo>
                  <a:lnTo>
                    <a:pt x="618491" y="938493"/>
                  </a:lnTo>
                  <a:lnTo>
                    <a:pt x="608648" y="933410"/>
                  </a:lnTo>
                  <a:lnTo>
                    <a:pt x="599123" y="927373"/>
                  </a:lnTo>
                  <a:lnTo>
                    <a:pt x="589281" y="921655"/>
                  </a:lnTo>
                  <a:lnTo>
                    <a:pt x="579756" y="915618"/>
                  </a:lnTo>
                  <a:lnTo>
                    <a:pt x="570548" y="909264"/>
                  </a:lnTo>
                  <a:lnTo>
                    <a:pt x="561023" y="902910"/>
                  </a:lnTo>
                  <a:lnTo>
                    <a:pt x="552133" y="895921"/>
                  </a:lnTo>
                  <a:lnTo>
                    <a:pt x="543561" y="889249"/>
                  </a:lnTo>
                  <a:lnTo>
                    <a:pt x="534671" y="881942"/>
                  </a:lnTo>
                  <a:lnTo>
                    <a:pt x="526098" y="874952"/>
                  </a:lnTo>
                  <a:lnTo>
                    <a:pt x="517526" y="867328"/>
                  </a:lnTo>
                  <a:lnTo>
                    <a:pt x="508318" y="858750"/>
                  </a:lnTo>
                  <a:lnTo>
                    <a:pt x="499428" y="849854"/>
                  </a:lnTo>
                  <a:lnTo>
                    <a:pt x="490538" y="840958"/>
                  </a:lnTo>
                  <a:lnTo>
                    <a:pt x="481648" y="831427"/>
                  </a:lnTo>
                  <a:lnTo>
                    <a:pt x="473711" y="821896"/>
                  </a:lnTo>
                  <a:lnTo>
                    <a:pt x="465456" y="812047"/>
                  </a:lnTo>
                  <a:lnTo>
                    <a:pt x="457518" y="801881"/>
                  </a:lnTo>
                  <a:lnTo>
                    <a:pt x="449898" y="791714"/>
                  </a:lnTo>
                  <a:lnTo>
                    <a:pt x="442596" y="781548"/>
                  </a:lnTo>
                  <a:lnTo>
                    <a:pt x="435293" y="770746"/>
                  </a:lnTo>
                  <a:lnTo>
                    <a:pt x="428626" y="759944"/>
                  </a:lnTo>
                  <a:lnTo>
                    <a:pt x="421958" y="749142"/>
                  </a:lnTo>
                  <a:lnTo>
                    <a:pt x="415608" y="738023"/>
                  </a:lnTo>
                  <a:lnTo>
                    <a:pt x="409576" y="726585"/>
                  </a:lnTo>
                  <a:lnTo>
                    <a:pt x="403861" y="715148"/>
                  </a:lnTo>
                  <a:lnTo>
                    <a:pt x="398463" y="703393"/>
                  </a:lnTo>
                  <a:lnTo>
                    <a:pt x="393383" y="691638"/>
                  </a:lnTo>
                  <a:lnTo>
                    <a:pt x="388303" y="679566"/>
                  </a:lnTo>
                  <a:lnTo>
                    <a:pt x="383858" y="667493"/>
                  </a:lnTo>
                  <a:lnTo>
                    <a:pt x="379731" y="655420"/>
                  </a:lnTo>
                  <a:lnTo>
                    <a:pt x="375603" y="643030"/>
                  </a:lnTo>
                  <a:lnTo>
                    <a:pt x="372111" y="630322"/>
                  </a:lnTo>
                  <a:lnTo>
                    <a:pt x="368936" y="617614"/>
                  </a:lnTo>
                  <a:lnTo>
                    <a:pt x="365443" y="604588"/>
                  </a:lnTo>
                  <a:lnTo>
                    <a:pt x="362903" y="591880"/>
                  </a:lnTo>
                  <a:lnTo>
                    <a:pt x="360681" y="578854"/>
                  </a:lnTo>
                  <a:lnTo>
                    <a:pt x="358776" y="565828"/>
                  </a:lnTo>
                  <a:lnTo>
                    <a:pt x="357188" y="552485"/>
                  </a:lnTo>
                  <a:lnTo>
                    <a:pt x="355601" y="539141"/>
                  </a:lnTo>
                  <a:lnTo>
                    <a:pt x="354648" y="525480"/>
                  </a:lnTo>
                  <a:lnTo>
                    <a:pt x="354331" y="511819"/>
                  </a:lnTo>
                  <a:lnTo>
                    <a:pt x="354013" y="498475"/>
                  </a:lnTo>
                  <a:lnTo>
                    <a:pt x="354331" y="485449"/>
                  </a:lnTo>
                  <a:lnTo>
                    <a:pt x="354648" y="472741"/>
                  </a:lnTo>
                  <a:lnTo>
                    <a:pt x="355601" y="460033"/>
                  </a:lnTo>
                  <a:lnTo>
                    <a:pt x="356871" y="447643"/>
                  </a:lnTo>
                  <a:lnTo>
                    <a:pt x="358141" y="434935"/>
                  </a:lnTo>
                  <a:lnTo>
                    <a:pt x="360046" y="422544"/>
                  </a:lnTo>
                  <a:lnTo>
                    <a:pt x="361951" y="410472"/>
                  </a:lnTo>
                  <a:lnTo>
                    <a:pt x="364173" y="397763"/>
                  </a:lnTo>
                  <a:lnTo>
                    <a:pt x="366713" y="385691"/>
                  </a:lnTo>
                  <a:lnTo>
                    <a:pt x="369888" y="373936"/>
                  </a:lnTo>
                  <a:lnTo>
                    <a:pt x="373063" y="361863"/>
                  </a:lnTo>
                  <a:lnTo>
                    <a:pt x="376556" y="350108"/>
                  </a:lnTo>
                  <a:lnTo>
                    <a:pt x="380683" y="338671"/>
                  </a:lnTo>
                  <a:lnTo>
                    <a:pt x="384493" y="326916"/>
                  </a:lnTo>
                  <a:lnTo>
                    <a:pt x="388621" y="315796"/>
                  </a:lnTo>
                  <a:lnTo>
                    <a:pt x="393383" y="304359"/>
                  </a:lnTo>
                  <a:lnTo>
                    <a:pt x="398146" y="293239"/>
                  </a:lnTo>
                  <a:lnTo>
                    <a:pt x="403543" y="282755"/>
                  </a:lnTo>
                  <a:lnTo>
                    <a:pt x="408623" y="271636"/>
                  </a:lnTo>
                  <a:lnTo>
                    <a:pt x="414656" y="261151"/>
                  </a:lnTo>
                  <a:lnTo>
                    <a:pt x="420371" y="250667"/>
                  </a:lnTo>
                  <a:lnTo>
                    <a:pt x="426721" y="240183"/>
                  </a:lnTo>
                  <a:lnTo>
                    <a:pt x="432753" y="230017"/>
                  </a:lnTo>
                  <a:lnTo>
                    <a:pt x="439421" y="219850"/>
                  </a:lnTo>
                  <a:lnTo>
                    <a:pt x="446088" y="210001"/>
                  </a:lnTo>
                  <a:lnTo>
                    <a:pt x="453391" y="200153"/>
                  </a:lnTo>
                  <a:lnTo>
                    <a:pt x="460693" y="190939"/>
                  </a:lnTo>
                  <a:lnTo>
                    <a:pt x="467996" y="181408"/>
                  </a:lnTo>
                  <a:lnTo>
                    <a:pt x="475933" y="172195"/>
                  </a:lnTo>
                  <a:lnTo>
                    <a:pt x="483871" y="163299"/>
                  </a:lnTo>
                  <a:lnTo>
                    <a:pt x="491808" y="154403"/>
                  </a:lnTo>
                  <a:lnTo>
                    <a:pt x="500381" y="146143"/>
                  </a:lnTo>
                  <a:lnTo>
                    <a:pt x="508953" y="137565"/>
                  </a:lnTo>
                  <a:lnTo>
                    <a:pt x="517526" y="129305"/>
                  </a:lnTo>
                  <a:lnTo>
                    <a:pt x="526416" y="121680"/>
                  </a:lnTo>
                  <a:lnTo>
                    <a:pt x="535623" y="113738"/>
                  </a:lnTo>
                  <a:lnTo>
                    <a:pt x="545148" y="106113"/>
                  </a:lnTo>
                  <a:lnTo>
                    <a:pt x="554673" y="99123"/>
                  </a:lnTo>
                  <a:lnTo>
                    <a:pt x="564516" y="92134"/>
                  </a:lnTo>
                  <a:lnTo>
                    <a:pt x="574041" y="85462"/>
                  </a:lnTo>
                  <a:lnTo>
                    <a:pt x="584201" y="78473"/>
                  </a:lnTo>
                  <a:lnTo>
                    <a:pt x="594361" y="72119"/>
                  </a:lnTo>
                  <a:lnTo>
                    <a:pt x="604838" y="66082"/>
                  </a:lnTo>
                  <a:lnTo>
                    <a:pt x="615316" y="60046"/>
                  </a:lnTo>
                  <a:lnTo>
                    <a:pt x="625793" y="54645"/>
                  </a:lnTo>
                  <a:lnTo>
                    <a:pt x="636906" y="48926"/>
                  </a:lnTo>
                  <a:lnTo>
                    <a:pt x="647701" y="44161"/>
                  </a:lnTo>
                  <a:lnTo>
                    <a:pt x="658813" y="39395"/>
                  </a:lnTo>
                  <a:lnTo>
                    <a:pt x="670243" y="34630"/>
                  </a:lnTo>
                  <a:lnTo>
                    <a:pt x="681356" y="30182"/>
                  </a:lnTo>
                  <a:lnTo>
                    <a:pt x="693103" y="26052"/>
                  </a:lnTo>
                  <a:lnTo>
                    <a:pt x="704533" y="22239"/>
                  </a:lnTo>
                  <a:lnTo>
                    <a:pt x="716281" y="19062"/>
                  </a:lnTo>
                  <a:lnTo>
                    <a:pt x="728346" y="15568"/>
                  </a:lnTo>
                  <a:lnTo>
                    <a:pt x="740093" y="12708"/>
                  </a:lnTo>
                  <a:lnTo>
                    <a:pt x="752158" y="10167"/>
                  </a:lnTo>
                  <a:lnTo>
                    <a:pt x="764541" y="7625"/>
                  </a:lnTo>
                  <a:lnTo>
                    <a:pt x="776606" y="5719"/>
                  </a:lnTo>
                  <a:lnTo>
                    <a:pt x="788988" y="3813"/>
                  </a:lnTo>
                  <a:lnTo>
                    <a:pt x="801688" y="2542"/>
                  </a:lnTo>
                  <a:lnTo>
                    <a:pt x="814071" y="1271"/>
                  </a:lnTo>
                  <a:lnTo>
                    <a:pt x="826771" y="636"/>
                  </a:lnTo>
                  <a:lnTo>
                    <a:pt x="839471" y="0"/>
                  </a:lnTo>
                  <a:close/>
                </a:path>
              </a:pathLst>
            </a:custGeom>
            <a:solidFill>
              <a:schemeClr val="accent5">
                <a:lumMod val="20000"/>
                <a:lumOff val="80000"/>
              </a:schemeClr>
            </a:solidFill>
            <a:ln>
              <a:noFill/>
            </a:ln>
          </p:spPr>
          <p:txBody>
            <a:bodyPr anchor="ctr">
              <a:scene3d>
                <a:camera prst="orthographicFront"/>
                <a:lightRig rig="threePt" dir="t"/>
              </a:scene3d>
              <a:sp3d contourW="12700">
                <a:contourClr>
                  <a:srgbClr val="FFFFFF"/>
                </a:contourClr>
              </a:sp3d>
            </a:bodyPr>
            <a:lstStyle/>
            <a:p>
              <a:pPr algn="ctr" fontAlgn="auto">
                <a:spcBef>
                  <a:spcPts val="0"/>
                </a:spcBef>
                <a:spcAft>
                  <a:spcPts val="0"/>
                </a:spcAft>
                <a:defRPr/>
              </a:pPr>
              <a:endParaRPr lang="zh-CN" altLang="en-US" sz="1050">
                <a:solidFill>
                  <a:srgbClr val="FFFFFF"/>
                </a:solidFill>
                <a:latin typeface="+mn-lt"/>
                <a:ea typeface="+mn-ea"/>
              </a:endParaRPr>
            </a:p>
          </p:txBody>
        </p:sp>
        <p:sp>
          <p:nvSpPr>
            <p:cNvPr id="74" name="KSO_Shape"/>
            <p:cNvSpPr/>
            <p:nvPr/>
          </p:nvSpPr>
          <p:spPr bwMode="auto">
            <a:xfrm>
              <a:off x="8041118" y="3858511"/>
              <a:ext cx="426423" cy="535797"/>
            </a:xfrm>
            <a:custGeom>
              <a:avLst/>
              <a:gdLst>
                <a:gd name="T0" fmla="*/ 508479 w 1679575"/>
                <a:gd name="T1" fmla="*/ 933537 h 2125662"/>
                <a:gd name="T2" fmla="*/ 645344 w 1679575"/>
                <a:gd name="T3" fmla="*/ 1004349 h 2125662"/>
                <a:gd name="T4" fmla="*/ 637947 w 1679575"/>
                <a:gd name="T5" fmla="*/ 1045870 h 2125662"/>
                <a:gd name="T6" fmla="*/ 629410 w 1679575"/>
                <a:gd name="T7" fmla="*/ 1095637 h 2125662"/>
                <a:gd name="T8" fmla="*/ 645913 w 1679575"/>
                <a:gd name="T9" fmla="*/ 1148533 h 2125662"/>
                <a:gd name="T10" fmla="*/ 923628 w 1679575"/>
                <a:gd name="T11" fmla="*/ 1679766 h 2125662"/>
                <a:gd name="T12" fmla="*/ 886068 w 1679575"/>
                <a:gd name="T13" fmla="*/ 1137442 h 2125662"/>
                <a:gd name="T14" fmla="*/ 896597 w 1679575"/>
                <a:gd name="T15" fmla="*/ 1083408 h 2125662"/>
                <a:gd name="T16" fmla="*/ 885214 w 1679575"/>
                <a:gd name="T17" fmla="*/ 1039044 h 2125662"/>
                <a:gd name="T18" fmla="*/ 917083 w 1679575"/>
                <a:gd name="T19" fmla="*/ 999799 h 2125662"/>
                <a:gd name="T20" fmla="*/ 1048543 w 1679575"/>
                <a:gd name="T21" fmla="*/ 927280 h 2125662"/>
                <a:gd name="T22" fmla="*/ 1168905 w 1679575"/>
                <a:gd name="T23" fmla="*/ 933822 h 2125662"/>
                <a:gd name="T24" fmla="*/ 1257397 w 1679575"/>
                <a:gd name="T25" fmla="*/ 1021128 h 2125662"/>
                <a:gd name="T26" fmla="*/ 1333655 w 1679575"/>
                <a:gd name="T27" fmla="*/ 1118957 h 2125662"/>
                <a:gd name="T28" fmla="*/ 1397392 w 1679575"/>
                <a:gd name="T29" fmla="*/ 1227592 h 2125662"/>
                <a:gd name="T30" fmla="*/ 1446903 w 1679575"/>
                <a:gd name="T31" fmla="*/ 1349025 h 2125662"/>
                <a:gd name="T32" fmla="*/ 1482186 w 1679575"/>
                <a:gd name="T33" fmla="*/ 1483540 h 2125662"/>
                <a:gd name="T34" fmla="*/ 1501820 w 1679575"/>
                <a:gd name="T35" fmla="*/ 1632274 h 2125662"/>
                <a:gd name="T36" fmla="*/ 1439790 w 1679575"/>
                <a:gd name="T37" fmla="*/ 1742331 h 2125662"/>
                <a:gd name="T38" fmla="*/ 1242601 w 1679575"/>
                <a:gd name="T39" fmla="*/ 1826794 h 2125662"/>
                <a:gd name="T40" fmla="*/ 1035738 w 1679575"/>
                <a:gd name="T41" fmla="*/ 1881112 h 2125662"/>
                <a:gd name="T42" fmla="*/ 822331 w 1679575"/>
                <a:gd name="T43" fmla="*/ 1904432 h 2125662"/>
                <a:gd name="T44" fmla="*/ 596403 w 1679575"/>
                <a:gd name="T45" fmla="*/ 1894194 h 2125662"/>
                <a:gd name="T46" fmla="*/ 373036 w 1679575"/>
                <a:gd name="T47" fmla="*/ 1847838 h 2125662"/>
                <a:gd name="T48" fmla="*/ 159344 w 1679575"/>
                <a:gd name="T49" fmla="*/ 1766788 h 2125662"/>
                <a:gd name="T50" fmla="*/ 0 w 1679575"/>
                <a:gd name="T51" fmla="*/ 1676354 h 2125662"/>
                <a:gd name="T52" fmla="*/ 15365 w 1679575"/>
                <a:gd name="T53" fmla="*/ 1518519 h 2125662"/>
                <a:gd name="T54" fmla="*/ 47234 w 1679575"/>
                <a:gd name="T55" fmla="*/ 1376611 h 2125662"/>
                <a:gd name="T56" fmla="*/ 94468 w 1679575"/>
                <a:gd name="T57" fmla="*/ 1249206 h 2125662"/>
                <a:gd name="T58" fmla="*/ 155930 w 1679575"/>
                <a:gd name="T59" fmla="*/ 1135735 h 2125662"/>
                <a:gd name="T60" fmla="*/ 230765 w 1679575"/>
                <a:gd name="T61" fmla="*/ 1035348 h 2125662"/>
                <a:gd name="T62" fmla="*/ 317835 w 1679575"/>
                <a:gd name="T63" fmla="*/ 946334 h 2125662"/>
                <a:gd name="T64" fmla="*/ 427669 w 1679575"/>
                <a:gd name="T65" fmla="*/ 860449 h 2125662"/>
                <a:gd name="T66" fmla="*/ 831848 w 1679575"/>
                <a:gd name="T67" fmla="*/ 5125 h 2125662"/>
                <a:gd name="T68" fmla="*/ 927152 w 1679575"/>
                <a:gd name="T69" fmla="*/ 31035 h 2125662"/>
                <a:gd name="T70" fmla="*/ 1013353 w 1679575"/>
                <a:gd name="T71" fmla="*/ 76590 h 2125662"/>
                <a:gd name="T72" fmla="*/ 1087035 w 1679575"/>
                <a:gd name="T73" fmla="*/ 138945 h 2125662"/>
                <a:gd name="T74" fmla="*/ 1145356 w 1679575"/>
                <a:gd name="T75" fmla="*/ 215250 h 2125662"/>
                <a:gd name="T76" fmla="*/ 1186607 w 1679575"/>
                <a:gd name="T77" fmla="*/ 303514 h 2125662"/>
                <a:gd name="T78" fmla="*/ 1207944 w 1679575"/>
                <a:gd name="T79" fmla="*/ 401174 h 2125662"/>
                <a:gd name="T80" fmla="*/ 1205383 w 1679575"/>
                <a:gd name="T81" fmla="*/ 513924 h 2125662"/>
                <a:gd name="T82" fmla="*/ 1172382 w 1679575"/>
                <a:gd name="T83" fmla="*/ 626673 h 2125662"/>
                <a:gd name="T84" fmla="*/ 1112924 w 1679575"/>
                <a:gd name="T85" fmla="*/ 725187 h 2125662"/>
                <a:gd name="T86" fmla="*/ 1030706 w 1679575"/>
                <a:gd name="T87" fmla="*/ 804625 h 2125662"/>
                <a:gd name="T88" fmla="*/ 915204 w 1679575"/>
                <a:gd name="T89" fmla="*/ 867264 h 2125662"/>
                <a:gd name="T90" fmla="*/ 837253 w 1679575"/>
                <a:gd name="T91" fmla="*/ 887764 h 2125662"/>
                <a:gd name="T92" fmla="*/ 753044 w 1679575"/>
                <a:gd name="T93" fmla="*/ 893458 h 2125662"/>
                <a:gd name="T94" fmla="*/ 658879 w 1679575"/>
                <a:gd name="T95" fmla="*/ 881215 h 2125662"/>
                <a:gd name="T96" fmla="*/ 572394 w 1679575"/>
                <a:gd name="T97" fmla="*/ 850180 h 2125662"/>
                <a:gd name="T98" fmla="*/ 494728 w 1679575"/>
                <a:gd name="T99" fmla="*/ 802917 h 2125662"/>
                <a:gd name="T100" fmla="*/ 424459 w 1679575"/>
                <a:gd name="T101" fmla="*/ 736576 h 2125662"/>
                <a:gd name="T102" fmla="*/ 366992 w 1679575"/>
                <a:gd name="T103" fmla="*/ 651159 h 2125662"/>
                <a:gd name="T104" fmla="*/ 330578 w 1679575"/>
                <a:gd name="T105" fmla="*/ 553500 h 2125662"/>
                <a:gd name="T106" fmla="*/ 317206 w 1679575"/>
                <a:gd name="T107" fmla="*/ 446729 h 2125662"/>
                <a:gd name="T108" fmla="*/ 328586 w 1679575"/>
                <a:gd name="T109" fmla="*/ 345653 h 2125662"/>
                <a:gd name="T110" fmla="*/ 361587 w 1679575"/>
                <a:gd name="T111" fmla="*/ 253403 h 2125662"/>
                <a:gd name="T112" fmla="*/ 412795 w 1679575"/>
                <a:gd name="T113" fmla="*/ 171118 h 2125662"/>
                <a:gd name="T114" fmla="*/ 479934 w 1679575"/>
                <a:gd name="T115" fmla="*/ 101931 h 2125662"/>
                <a:gd name="T116" fmla="*/ 560729 w 1679575"/>
                <a:gd name="T117" fmla="*/ 48972 h 2125662"/>
                <a:gd name="T118" fmla="*/ 652620 w 1679575"/>
                <a:gd name="T119" fmla="*/ 13952 h 2125662"/>
                <a:gd name="T120" fmla="*/ 752191 w 1679575"/>
                <a:gd name="T121" fmla="*/ 0 h 21256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679575" h="2125662">
                  <a:moveTo>
                    <a:pt x="481421" y="957262"/>
                  </a:moveTo>
                  <a:lnTo>
                    <a:pt x="484914" y="961070"/>
                  </a:lnTo>
                  <a:lnTo>
                    <a:pt x="490948" y="968686"/>
                  </a:lnTo>
                  <a:lnTo>
                    <a:pt x="497299" y="975667"/>
                  </a:lnTo>
                  <a:lnTo>
                    <a:pt x="510319" y="990264"/>
                  </a:lnTo>
                  <a:lnTo>
                    <a:pt x="523657" y="1003909"/>
                  </a:lnTo>
                  <a:lnTo>
                    <a:pt x="537947" y="1017237"/>
                  </a:lnTo>
                  <a:lnTo>
                    <a:pt x="552237" y="1029613"/>
                  </a:lnTo>
                  <a:lnTo>
                    <a:pt x="567480" y="1041671"/>
                  </a:lnTo>
                  <a:lnTo>
                    <a:pt x="583040" y="1053095"/>
                  </a:lnTo>
                  <a:lnTo>
                    <a:pt x="598601" y="1063884"/>
                  </a:lnTo>
                  <a:lnTo>
                    <a:pt x="615114" y="1074039"/>
                  </a:lnTo>
                  <a:lnTo>
                    <a:pt x="631627" y="1083558"/>
                  </a:lnTo>
                  <a:lnTo>
                    <a:pt x="649093" y="1092126"/>
                  </a:lnTo>
                  <a:lnTo>
                    <a:pt x="666241" y="1100377"/>
                  </a:lnTo>
                  <a:lnTo>
                    <a:pt x="684025" y="1107993"/>
                  </a:lnTo>
                  <a:lnTo>
                    <a:pt x="701808" y="1114657"/>
                  </a:lnTo>
                  <a:lnTo>
                    <a:pt x="720226" y="1120686"/>
                  </a:lnTo>
                  <a:lnTo>
                    <a:pt x="738645" y="1125763"/>
                  </a:lnTo>
                  <a:lnTo>
                    <a:pt x="734517" y="1130840"/>
                  </a:lnTo>
                  <a:lnTo>
                    <a:pt x="730706" y="1135283"/>
                  </a:lnTo>
                  <a:lnTo>
                    <a:pt x="727213" y="1140043"/>
                  </a:lnTo>
                  <a:lnTo>
                    <a:pt x="723402" y="1145437"/>
                  </a:lnTo>
                  <a:lnTo>
                    <a:pt x="720544" y="1150515"/>
                  </a:lnTo>
                  <a:lnTo>
                    <a:pt x="717368" y="1155909"/>
                  </a:lnTo>
                  <a:lnTo>
                    <a:pt x="714510" y="1161304"/>
                  </a:lnTo>
                  <a:lnTo>
                    <a:pt x="711970" y="1167016"/>
                  </a:lnTo>
                  <a:lnTo>
                    <a:pt x="710064" y="1172410"/>
                  </a:lnTo>
                  <a:lnTo>
                    <a:pt x="708159" y="1178439"/>
                  </a:lnTo>
                  <a:lnTo>
                    <a:pt x="706254" y="1184151"/>
                  </a:lnTo>
                  <a:lnTo>
                    <a:pt x="704983" y="1190498"/>
                  </a:lnTo>
                  <a:lnTo>
                    <a:pt x="704031" y="1196210"/>
                  </a:lnTo>
                  <a:lnTo>
                    <a:pt x="702761" y="1202556"/>
                  </a:lnTo>
                  <a:lnTo>
                    <a:pt x="702443" y="1208903"/>
                  </a:lnTo>
                  <a:lnTo>
                    <a:pt x="702125" y="1215249"/>
                  </a:lnTo>
                  <a:lnTo>
                    <a:pt x="702443" y="1222548"/>
                  </a:lnTo>
                  <a:lnTo>
                    <a:pt x="703078" y="1229529"/>
                  </a:lnTo>
                  <a:lnTo>
                    <a:pt x="704348" y="1236510"/>
                  </a:lnTo>
                  <a:lnTo>
                    <a:pt x="705619" y="1243174"/>
                  </a:lnTo>
                  <a:lnTo>
                    <a:pt x="707206" y="1249838"/>
                  </a:lnTo>
                  <a:lnTo>
                    <a:pt x="709112" y="1256819"/>
                  </a:lnTo>
                  <a:lnTo>
                    <a:pt x="711652" y="1263166"/>
                  </a:lnTo>
                  <a:lnTo>
                    <a:pt x="714193" y="1269512"/>
                  </a:lnTo>
                  <a:lnTo>
                    <a:pt x="717686" y="1275542"/>
                  </a:lnTo>
                  <a:lnTo>
                    <a:pt x="720861" y="1281571"/>
                  </a:lnTo>
                  <a:lnTo>
                    <a:pt x="724355" y="1287283"/>
                  </a:lnTo>
                  <a:lnTo>
                    <a:pt x="728483" y="1292995"/>
                  </a:lnTo>
                  <a:lnTo>
                    <a:pt x="732611" y="1298389"/>
                  </a:lnTo>
                  <a:lnTo>
                    <a:pt x="737057" y="1303784"/>
                  </a:lnTo>
                  <a:lnTo>
                    <a:pt x="742138" y="1308861"/>
                  </a:lnTo>
                  <a:lnTo>
                    <a:pt x="746901" y="1313304"/>
                  </a:lnTo>
                  <a:lnTo>
                    <a:pt x="672275" y="1874339"/>
                  </a:lnTo>
                  <a:lnTo>
                    <a:pt x="854237" y="2050773"/>
                  </a:lnTo>
                  <a:lnTo>
                    <a:pt x="1030800" y="1874339"/>
                  </a:lnTo>
                  <a:lnTo>
                    <a:pt x="956173" y="1313304"/>
                  </a:lnTo>
                  <a:lnTo>
                    <a:pt x="961572" y="1308544"/>
                  </a:lnTo>
                  <a:lnTo>
                    <a:pt x="966018" y="1303466"/>
                  </a:lnTo>
                  <a:lnTo>
                    <a:pt x="970781" y="1298072"/>
                  </a:lnTo>
                  <a:lnTo>
                    <a:pt x="974910" y="1292995"/>
                  </a:lnTo>
                  <a:lnTo>
                    <a:pt x="978720" y="1286965"/>
                  </a:lnTo>
                  <a:lnTo>
                    <a:pt x="982531" y="1281571"/>
                  </a:lnTo>
                  <a:lnTo>
                    <a:pt x="986024" y="1275224"/>
                  </a:lnTo>
                  <a:lnTo>
                    <a:pt x="988882" y="1269195"/>
                  </a:lnTo>
                  <a:lnTo>
                    <a:pt x="991423" y="1262849"/>
                  </a:lnTo>
                  <a:lnTo>
                    <a:pt x="994281" y="1256502"/>
                  </a:lnTo>
                  <a:lnTo>
                    <a:pt x="996186" y="1249838"/>
                  </a:lnTo>
                  <a:lnTo>
                    <a:pt x="997774" y="1243174"/>
                  </a:lnTo>
                  <a:lnTo>
                    <a:pt x="999044" y="1236510"/>
                  </a:lnTo>
                  <a:lnTo>
                    <a:pt x="999997" y="1229212"/>
                  </a:lnTo>
                  <a:lnTo>
                    <a:pt x="1000632" y="1222548"/>
                  </a:lnTo>
                  <a:lnTo>
                    <a:pt x="1000632" y="1215249"/>
                  </a:lnTo>
                  <a:lnTo>
                    <a:pt x="1000632" y="1208903"/>
                  </a:lnTo>
                  <a:lnTo>
                    <a:pt x="1000314" y="1203191"/>
                  </a:lnTo>
                  <a:lnTo>
                    <a:pt x="999679" y="1197479"/>
                  </a:lnTo>
                  <a:lnTo>
                    <a:pt x="998727" y="1191767"/>
                  </a:lnTo>
                  <a:lnTo>
                    <a:pt x="997456" y="1186055"/>
                  </a:lnTo>
                  <a:lnTo>
                    <a:pt x="996186" y="1180661"/>
                  </a:lnTo>
                  <a:lnTo>
                    <a:pt x="994598" y="1175266"/>
                  </a:lnTo>
                  <a:lnTo>
                    <a:pt x="992375" y="1169872"/>
                  </a:lnTo>
                  <a:lnTo>
                    <a:pt x="990152" y="1164794"/>
                  </a:lnTo>
                  <a:lnTo>
                    <a:pt x="987929" y="1159400"/>
                  </a:lnTo>
                  <a:lnTo>
                    <a:pt x="985389" y="1154640"/>
                  </a:lnTo>
                  <a:lnTo>
                    <a:pt x="982849" y="1149563"/>
                  </a:lnTo>
                  <a:lnTo>
                    <a:pt x="979355" y="1144803"/>
                  </a:lnTo>
                  <a:lnTo>
                    <a:pt x="976497" y="1139725"/>
                  </a:lnTo>
                  <a:lnTo>
                    <a:pt x="973004" y="1135283"/>
                  </a:lnTo>
                  <a:lnTo>
                    <a:pt x="969829" y="1130840"/>
                  </a:lnTo>
                  <a:lnTo>
                    <a:pt x="987612" y="1126398"/>
                  </a:lnTo>
                  <a:lnTo>
                    <a:pt x="1005713" y="1121320"/>
                  </a:lnTo>
                  <a:lnTo>
                    <a:pt x="1023496" y="1115609"/>
                  </a:lnTo>
                  <a:lnTo>
                    <a:pt x="1041280" y="1109262"/>
                  </a:lnTo>
                  <a:lnTo>
                    <a:pt x="1058428" y="1101963"/>
                  </a:lnTo>
                  <a:lnTo>
                    <a:pt x="1075576" y="1094665"/>
                  </a:lnTo>
                  <a:lnTo>
                    <a:pt x="1092089" y="1086097"/>
                  </a:lnTo>
                  <a:lnTo>
                    <a:pt x="1108602" y="1076895"/>
                  </a:lnTo>
                  <a:lnTo>
                    <a:pt x="1124480" y="1067375"/>
                  </a:lnTo>
                  <a:lnTo>
                    <a:pt x="1140041" y="1056903"/>
                  </a:lnTo>
                  <a:lnTo>
                    <a:pt x="1155601" y="1046114"/>
                  </a:lnTo>
                  <a:lnTo>
                    <a:pt x="1170209" y="1034690"/>
                  </a:lnTo>
                  <a:lnTo>
                    <a:pt x="1184817" y="1022632"/>
                  </a:lnTo>
                  <a:lnTo>
                    <a:pt x="1198472" y="1009938"/>
                  </a:lnTo>
                  <a:lnTo>
                    <a:pt x="1211809" y="996928"/>
                  </a:lnTo>
                  <a:lnTo>
                    <a:pt x="1225147" y="983283"/>
                  </a:lnTo>
                  <a:lnTo>
                    <a:pt x="1228640" y="979792"/>
                  </a:lnTo>
                  <a:lnTo>
                    <a:pt x="1232451" y="982966"/>
                  </a:lnTo>
                  <a:lnTo>
                    <a:pt x="1257220" y="1002005"/>
                  </a:lnTo>
                  <a:lnTo>
                    <a:pt x="1281037" y="1021680"/>
                  </a:lnTo>
                  <a:lnTo>
                    <a:pt x="1304537" y="1041989"/>
                  </a:lnTo>
                  <a:lnTo>
                    <a:pt x="1316604" y="1052143"/>
                  </a:lnTo>
                  <a:lnTo>
                    <a:pt x="1327719" y="1062615"/>
                  </a:lnTo>
                  <a:lnTo>
                    <a:pt x="1338833" y="1073404"/>
                  </a:lnTo>
                  <a:lnTo>
                    <a:pt x="1349948" y="1084193"/>
                  </a:lnTo>
                  <a:lnTo>
                    <a:pt x="1361062" y="1094982"/>
                  </a:lnTo>
                  <a:lnTo>
                    <a:pt x="1371860" y="1105771"/>
                  </a:lnTo>
                  <a:lnTo>
                    <a:pt x="1382339" y="1116561"/>
                  </a:lnTo>
                  <a:lnTo>
                    <a:pt x="1392818" y="1127984"/>
                  </a:lnTo>
                  <a:lnTo>
                    <a:pt x="1403298" y="1139408"/>
                  </a:lnTo>
                  <a:lnTo>
                    <a:pt x="1413460" y="1150832"/>
                  </a:lnTo>
                  <a:lnTo>
                    <a:pt x="1423304" y="1162573"/>
                  </a:lnTo>
                  <a:lnTo>
                    <a:pt x="1433149" y="1174314"/>
                  </a:lnTo>
                  <a:lnTo>
                    <a:pt x="1442675" y="1186373"/>
                  </a:lnTo>
                  <a:lnTo>
                    <a:pt x="1452202" y="1198748"/>
                  </a:lnTo>
                  <a:lnTo>
                    <a:pt x="1461411" y="1210807"/>
                  </a:lnTo>
                  <a:lnTo>
                    <a:pt x="1470621" y="1223183"/>
                  </a:lnTo>
                  <a:lnTo>
                    <a:pt x="1479830" y="1235876"/>
                  </a:lnTo>
                  <a:lnTo>
                    <a:pt x="1488404" y="1248569"/>
                  </a:lnTo>
                  <a:lnTo>
                    <a:pt x="1496978" y="1261262"/>
                  </a:lnTo>
                  <a:lnTo>
                    <a:pt x="1505552" y="1274272"/>
                  </a:lnTo>
                  <a:lnTo>
                    <a:pt x="1513809" y="1287600"/>
                  </a:lnTo>
                  <a:lnTo>
                    <a:pt x="1521748" y="1300611"/>
                  </a:lnTo>
                  <a:lnTo>
                    <a:pt x="1529687" y="1314573"/>
                  </a:lnTo>
                  <a:lnTo>
                    <a:pt x="1537308" y="1328218"/>
                  </a:lnTo>
                  <a:lnTo>
                    <a:pt x="1544930" y="1341863"/>
                  </a:lnTo>
                  <a:lnTo>
                    <a:pt x="1552234" y="1355826"/>
                  </a:lnTo>
                  <a:lnTo>
                    <a:pt x="1559537" y="1369788"/>
                  </a:lnTo>
                  <a:lnTo>
                    <a:pt x="1566206" y="1384385"/>
                  </a:lnTo>
                  <a:lnTo>
                    <a:pt x="1573193" y="1398982"/>
                  </a:lnTo>
                  <a:lnTo>
                    <a:pt x="1579544" y="1413579"/>
                  </a:lnTo>
                  <a:lnTo>
                    <a:pt x="1586213" y="1428176"/>
                  </a:lnTo>
                  <a:lnTo>
                    <a:pt x="1592246" y="1443725"/>
                  </a:lnTo>
                  <a:lnTo>
                    <a:pt x="1598280" y="1458640"/>
                  </a:lnTo>
                  <a:lnTo>
                    <a:pt x="1603996" y="1473871"/>
                  </a:lnTo>
                  <a:lnTo>
                    <a:pt x="1609712" y="1489738"/>
                  </a:lnTo>
                  <a:lnTo>
                    <a:pt x="1614793" y="1505287"/>
                  </a:lnTo>
                  <a:lnTo>
                    <a:pt x="1620191" y="1521153"/>
                  </a:lnTo>
                  <a:lnTo>
                    <a:pt x="1624955" y="1537337"/>
                  </a:lnTo>
                  <a:lnTo>
                    <a:pt x="1630036" y="1553521"/>
                  </a:lnTo>
                  <a:lnTo>
                    <a:pt x="1634482" y="1570339"/>
                  </a:lnTo>
                  <a:lnTo>
                    <a:pt x="1638610" y="1586840"/>
                  </a:lnTo>
                  <a:lnTo>
                    <a:pt x="1643056" y="1603976"/>
                  </a:lnTo>
                  <a:lnTo>
                    <a:pt x="1646867" y="1620794"/>
                  </a:lnTo>
                  <a:lnTo>
                    <a:pt x="1650677" y="1637930"/>
                  </a:lnTo>
                  <a:lnTo>
                    <a:pt x="1654170" y="1655383"/>
                  </a:lnTo>
                  <a:lnTo>
                    <a:pt x="1657664" y="1673153"/>
                  </a:lnTo>
                  <a:lnTo>
                    <a:pt x="1660522" y="1690923"/>
                  </a:lnTo>
                  <a:lnTo>
                    <a:pt x="1663697" y="1709011"/>
                  </a:lnTo>
                  <a:lnTo>
                    <a:pt x="1666238" y="1727099"/>
                  </a:lnTo>
                  <a:lnTo>
                    <a:pt x="1668461" y="1745821"/>
                  </a:lnTo>
                  <a:lnTo>
                    <a:pt x="1670684" y="1764226"/>
                  </a:lnTo>
                  <a:lnTo>
                    <a:pt x="1672589" y="1783266"/>
                  </a:lnTo>
                  <a:lnTo>
                    <a:pt x="1674177" y="1802305"/>
                  </a:lnTo>
                  <a:lnTo>
                    <a:pt x="1676082" y="1821345"/>
                  </a:lnTo>
                  <a:lnTo>
                    <a:pt x="1677352" y="1841019"/>
                  </a:lnTo>
                  <a:lnTo>
                    <a:pt x="1678305" y="1860694"/>
                  </a:lnTo>
                  <a:lnTo>
                    <a:pt x="1679258" y="1880368"/>
                  </a:lnTo>
                  <a:lnTo>
                    <a:pt x="1679575" y="1900677"/>
                  </a:lnTo>
                  <a:lnTo>
                    <a:pt x="1679575" y="1903850"/>
                  </a:lnTo>
                  <a:lnTo>
                    <a:pt x="1677035" y="1905437"/>
                  </a:lnTo>
                  <a:lnTo>
                    <a:pt x="1653853" y="1918765"/>
                  </a:lnTo>
                  <a:lnTo>
                    <a:pt x="1630353" y="1931775"/>
                  </a:lnTo>
                  <a:lnTo>
                    <a:pt x="1606854" y="1944151"/>
                  </a:lnTo>
                  <a:lnTo>
                    <a:pt x="1583037" y="1956209"/>
                  </a:lnTo>
                  <a:lnTo>
                    <a:pt x="1558902" y="1967950"/>
                  </a:lnTo>
                  <a:lnTo>
                    <a:pt x="1534768" y="1979374"/>
                  </a:lnTo>
                  <a:lnTo>
                    <a:pt x="1510316" y="1990163"/>
                  </a:lnTo>
                  <a:lnTo>
                    <a:pt x="1485864" y="2000635"/>
                  </a:lnTo>
                  <a:lnTo>
                    <a:pt x="1461411" y="2010790"/>
                  </a:lnTo>
                  <a:lnTo>
                    <a:pt x="1436642" y="2020627"/>
                  </a:lnTo>
                  <a:lnTo>
                    <a:pt x="1411872" y="2029512"/>
                  </a:lnTo>
                  <a:lnTo>
                    <a:pt x="1386785" y="2038397"/>
                  </a:lnTo>
                  <a:lnTo>
                    <a:pt x="1361380" y="2046965"/>
                  </a:lnTo>
                  <a:lnTo>
                    <a:pt x="1335975" y="2054581"/>
                  </a:lnTo>
                  <a:lnTo>
                    <a:pt x="1310570" y="2062514"/>
                  </a:lnTo>
                  <a:lnTo>
                    <a:pt x="1285166" y="2069495"/>
                  </a:lnTo>
                  <a:lnTo>
                    <a:pt x="1259443" y="2076159"/>
                  </a:lnTo>
                  <a:lnTo>
                    <a:pt x="1233403" y="2082506"/>
                  </a:lnTo>
                  <a:lnTo>
                    <a:pt x="1207681" y="2088535"/>
                  </a:lnTo>
                  <a:lnTo>
                    <a:pt x="1181959" y="2093929"/>
                  </a:lnTo>
                  <a:lnTo>
                    <a:pt x="1155919" y="2099007"/>
                  </a:lnTo>
                  <a:lnTo>
                    <a:pt x="1129561" y="2103767"/>
                  </a:lnTo>
                  <a:lnTo>
                    <a:pt x="1103204" y="2107892"/>
                  </a:lnTo>
                  <a:lnTo>
                    <a:pt x="1077164" y="2111382"/>
                  </a:lnTo>
                  <a:lnTo>
                    <a:pt x="1050806" y="2114873"/>
                  </a:lnTo>
                  <a:lnTo>
                    <a:pt x="1024131" y="2117729"/>
                  </a:lnTo>
                  <a:lnTo>
                    <a:pt x="997774" y="2119950"/>
                  </a:lnTo>
                  <a:lnTo>
                    <a:pt x="971099" y="2121854"/>
                  </a:lnTo>
                  <a:lnTo>
                    <a:pt x="944424" y="2123441"/>
                  </a:lnTo>
                  <a:lnTo>
                    <a:pt x="917749" y="2125028"/>
                  </a:lnTo>
                  <a:lnTo>
                    <a:pt x="891074" y="2125662"/>
                  </a:lnTo>
                  <a:lnTo>
                    <a:pt x="864399" y="2125662"/>
                  </a:lnTo>
                  <a:lnTo>
                    <a:pt x="835818" y="2125662"/>
                  </a:lnTo>
                  <a:lnTo>
                    <a:pt x="807238" y="2124710"/>
                  </a:lnTo>
                  <a:lnTo>
                    <a:pt x="778657" y="2123124"/>
                  </a:lnTo>
                  <a:lnTo>
                    <a:pt x="750395" y="2121537"/>
                  </a:lnTo>
                  <a:lnTo>
                    <a:pt x="722132" y="2119316"/>
                  </a:lnTo>
                  <a:lnTo>
                    <a:pt x="693869" y="2116777"/>
                  </a:lnTo>
                  <a:lnTo>
                    <a:pt x="665606" y="2113604"/>
                  </a:lnTo>
                  <a:lnTo>
                    <a:pt x="637661" y="2109478"/>
                  </a:lnTo>
                  <a:lnTo>
                    <a:pt x="609398" y="2105353"/>
                  </a:lnTo>
                  <a:lnTo>
                    <a:pt x="581453" y="2100593"/>
                  </a:lnTo>
                  <a:lnTo>
                    <a:pt x="553825" y="2095199"/>
                  </a:lnTo>
                  <a:lnTo>
                    <a:pt x="525880" y="2089487"/>
                  </a:lnTo>
                  <a:lnTo>
                    <a:pt x="498252" y="2083458"/>
                  </a:lnTo>
                  <a:lnTo>
                    <a:pt x="470624" y="2076476"/>
                  </a:lnTo>
                  <a:lnTo>
                    <a:pt x="443314" y="2069495"/>
                  </a:lnTo>
                  <a:lnTo>
                    <a:pt x="416321" y="2061879"/>
                  </a:lnTo>
                  <a:lnTo>
                    <a:pt x="389011" y="2053629"/>
                  </a:lnTo>
                  <a:lnTo>
                    <a:pt x="362019" y="2045378"/>
                  </a:lnTo>
                  <a:lnTo>
                    <a:pt x="335343" y="2036176"/>
                  </a:lnTo>
                  <a:lnTo>
                    <a:pt x="308668" y="2026656"/>
                  </a:lnTo>
                  <a:lnTo>
                    <a:pt x="282311" y="2016502"/>
                  </a:lnTo>
                  <a:lnTo>
                    <a:pt x="255953" y="2006030"/>
                  </a:lnTo>
                  <a:lnTo>
                    <a:pt x="229913" y="1994923"/>
                  </a:lnTo>
                  <a:lnTo>
                    <a:pt x="203556" y="1983499"/>
                  </a:lnTo>
                  <a:lnTo>
                    <a:pt x="177833" y="1971441"/>
                  </a:lnTo>
                  <a:lnTo>
                    <a:pt x="152429" y="1959065"/>
                  </a:lnTo>
                  <a:lnTo>
                    <a:pt x="127024" y="1946372"/>
                  </a:lnTo>
                  <a:lnTo>
                    <a:pt x="101619" y="1933044"/>
                  </a:lnTo>
                  <a:lnTo>
                    <a:pt x="76532" y="1919399"/>
                  </a:lnTo>
                  <a:lnTo>
                    <a:pt x="51762" y="1905437"/>
                  </a:lnTo>
                  <a:lnTo>
                    <a:pt x="27310" y="1890523"/>
                  </a:lnTo>
                  <a:lnTo>
                    <a:pt x="2858" y="1875291"/>
                  </a:lnTo>
                  <a:lnTo>
                    <a:pt x="0" y="1888301"/>
                  </a:lnTo>
                  <a:lnTo>
                    <a:pt x="0" y="1870531"/>
                  </a:lnTo>
                  <a:lnTo>
                    <a:pt x="952" y="1850222"/>
                  </a:lnTo>
                  <a:lnTo>
                    <a:pt x="2223" y="1829913"/>
                  </a:lnTo>
                  <a:lnTo>
                    <a:pt x="3493" y="1809604"/>
                  </a:lnTo>
                  <a:lnTo>
                    <a:pt x="5398" y="1790247"/>
                  </a:lnTo>
                  <a:lnTo>
                    <a:pt x="6986" y="1770573"/>
                  </a:lnTo>
                  <a:lnTo>
                    <a:pt x="9209" y="1750898"/>
                  </a:lnTo>
                  <a:lnTo>
                    <a:pt x="11749" y="1732176"/>
                  </a:lnTo>
                  <a:lnTo>
                    <a:pt x="14290" y="1713136"/>
                  </a:lnTo>
                  <a:lnTo>
                    <a:pt x="17148" y="1694414"/>
                  </a:lnTo>
                  <a:lnTo>
                    <a:pt x="20006" y="1676009"/>
                  </a:lnTo>
                  <a:lnTo>
                    <a:pt x="23499" y="1657604"/>
                  </a:lnTo>
                  <a:lnTo>
                    <a:pt x="26992" y="1639834"/>
                  </a:lnTo>
                  <a:lnTo>
                    <a:pt x="30486" y="1621746"/>
                  </a:lnTo>
                  <a:lnTo>
                    <a:pt x="34931" y="1604293"/>
                  </a:lnTo>
                  <a:lnTo>
                    <a:pt x="38742" y="1586840"/>
                  </a:lnTo>
                  <a:lnTo>
                    <a:pt x="43188" y="1569704"/>
                  </a:lnTo>
                  <a:lnTo>
                    <a:pt x="47951" y="1552569"/>
                  </a:lnTo>
                  <a:lnTo>
                    <a:pt x="52715" y="1536068"/>
                  </a:lnTo>
                  <a:lnTo>
                    <a:pt x="57796" y="1519249"/>
                  </a:lnTo>
                  <a:lnTo>
                    <a:pt x="62877" y="1503066"/>
                  </a:lnTo>
                  <a:lnTo>
                    <a:pt x="68593" y="1486564"/>
                  </a:lnTo>
                  <a:lnTo>
                    <a:pt x="73991" y="1470698"/>
                  </a:lnTo>
                  <a:lnTo>
                    <a:pt x="80025" y="1455149"/>
                  </a:lnTo>
                  <a:lnTo>
                    <a:pt x="86059" y="1439283"/>
                  </a:lnTo>
                  <a:lnTo>
                    <a:pt x="92410" y="1424051"/>
                  </a:lnTo>
                  <a:lnTo>
                    <a:pt x="98761" y="1409137"/>
                  </a:lnTo>
                  <a:lnTo>
                    <a:pt x="105430" y="1393905"/>
                  </a:lnTo>
                  <a:lnTo>
                    <a:pt x="112098" y="1378990"/>
                  </a:lnTo>
                  <a:lnTo>
                    <a:pt x="119402" y="1364393"/>
                  </a:lnTo>
                  <a:lnTo>
                    <a:pt x="126706" y="1350114"/>
                  </a:lnTo>
                  <a:lnTo>
                    <a:pt x="134010" y="1335834"/>
                  </a:lnTo>
                  <a:lnTo>
                    <a:pt x="141632" y="1321871"/>
                  </a:lnTo>
                  <a:lnTo>
                    <a:pt x="149571" y="1307909"/>
                  </a:lnTo>
                  <a:lnTo>
                    <a:pt x="157510" y="1294264"/>
                  </a:lnTo>
                  <a:lnTo>
                    <a:pt x="165766" y="1280936"/>
                  </a:lnTo>
                  <a:lnTo>
                    <a:pt x="174023" y="1267291"/>
                  </a:lnTo>
                  <a:lnTo>
                    <a:pt x="182597" y="1253963"/>
                  </a:lnTo>
                  <a:lnTo>
                    <a:pt x="191171" y="1241270"/>
                  </a:lnTo>
                  <a:lnTo>
                    <a:pt x="200380" y="1228260"/>
                  </a:lnTo>
                  <a:lnTo>
                    <a:pt x="209589" y="1215884"/>
                  </a:lnTo>
                  <a:lnTo>
                    <a:pt x="218799" y="1203191"/>
                  </a:lnTo>
                  <a:lnTo>
                    <a:pt x="228008" y="1191133"/>
                  </a:lnTo>
                  <a:lnTo>
                    <a:pt x="237852" y="1178757"/>
                  </a:lnTo>
                  <a:lnTo>
                    <a:pt x="247697" y="1167016"/>
                  </a:lnTo>
                  <a:lnTo>
                    <a:pt x="257541" y="1155275"/>
                  </a:lnTo>
                  <a:lnTo>
                    <a:pt x="267703" y="1143533"/>
                  </a:lnTo>
                  <a:lnTo>
                    <a:pt x="278182" y="1132110"/>
                  </a:lnTo>
                  <a:lnTo>
                    <a:pt x="288662" y="1120686"/>
                  </a:lnTo>
                  <a:lnTo>
                    <a:pt x="298824" y="1109579"/>
                  </a:lnTo>
                  <a:lnTo>
                    <a:pt x="309938" y="1098473"/>
                  </a:lnTo>
                  <a:lnTo>
                    <a:pt x="320735" y="1087684"/>
                  </a:lnTo>
                  <a:lnTo>
                    <a:pt x="331850" y="1076895"/>
                  </a:lnTo>
                  <a:lnTo>
                    <a:pt x="343282" y="1066423"/>
                  </a:lnTo>
                  <a:lnTo>
                    <a:pt x="354715" y="1055951"/>
                  </a:lnTo>
                  <a:lnTo>
                    <a:pt x="366147" y="1045797"/>
                  </a:lnTo>
                  <a:lnTo>
                    <a:pt x="377897" y="1035642"/>
                  </a:lnTo>
                  <a:lnTo>
                    <a:pt x="389964" y="1025805"/>
                  </a:lnTo>
                  <a:lnTo>
                    <a:pt x="401714" y="1015968"/>
                  </a:lnTo>
                  <a:lnTo>
                    <a:pt x="414099" y="1006448"/>
                  </a:lnTo>
                  <a:lnTo>
                    <a:pt x="426801" y="996928"/>
                  </a:lnTo>
                  <a:lnTo>
                    <a:pt x="439186" y="987408"/>
                  </a:lnTo>
                  <a:lnTo>
                    <a:pt x="451571" y="977888"/>
                  </a:lnTo>
                  <a:lnTo>
                    <a:pt x="477293" y="960118"/>
                  </a:lnTo>
                  <a:lnTo>
                    <a:pt x="481421" y="957262"/>
                  </a:lnTo>
                  <a:close/>
                  <a:moveTo>
                    <a:pt x="839471" y="0"/>
                  </a:moveTo>
                  <a:lnTo>
                    <a:pt x="852171" y="0"/>
                  </a:lnTo>
                  <a:lnTo>
                    <a:pt x="865506" y="0"/>
                  </a:lnTo>
                  <a:lnTo>
                    <a:pt x="878206" y="636"/>
                  </a:lnTo>
                  <a:lnTo>
                    <a:pt x="890906" y="1271"/>
                  </a:lnTo>
                  <a:lnTo>
                    <a:pt x="903288" y="2542"/>
                  </a:lnTo>
                  <a:lnTo>
                    <a:pt x="915988" y="3813"/>
                  </a:lnTo>
                  <a:lnTo>
                    <a:pt x="928371" y="5719"/>
                  </a:lnTo>
                  <a:lnTo>
                    <a:pt x="940436" y="7943"/>
                  </a:lnTo>
                  <a:lnTo>
                    <a:pt x="952818" y="10167"/>
                  </a:lnTo>
                  <a:lnTo>
                    <a:pt x="964883" y="12708"/>
                  </a:lnTo>
                  <a:lnTo>
                    <a:pt x="976631" y="15568"/>
                  </a:lnTo>
                  <a:lnTo>
                    <a:pt x="988696" y="19062"/>
                  </a:lnTo>
                  <a:lnTo>
                    <a:pt x="1000443" y="22239"/>
                  </a:lnTo>
                  <a:lnTo>
                    <a:pt x="1011873" y="26052"/>
                  </a:lnTo>
                  <a:lnTo>
                    <a:pt x="1023621" y="30182"/>
                  </a:lnTo>
                  <a:lnTo>
                    <a:pt x="1034733" y="34630"/>
                  </a:lnTo>
                  <a:lnTo>
                    <a:pt x="1046163" y="39395"/>
                  </a:lnTo>
                  <a:lnTo>
                    <a:pt x="1057276" y="44161"/>
                  </a:lnTo>
                  <a:lnTo>
                    <a:pt x="1068388" y="48926"/>
                  </a:lnTo>
                  <a:lnTo>
                    <a:pt x="1079183" y="54645"/>
                  </a:lnTo>
                  <a:lnTo>
                    <a:pt x="1089661" y="60046"/>
                  </a:lnTo>
                  <a:lnTo>
                    <a:pt x="1100456" y="66082"/>
                  </a:lnTo>
                  <a:lnTo>
                    <a:pt x="1110616" y="72119"/>
                  </a:lnTo>
                  <a:lnTo>
                    <a:pt x="1120776" y="78790"/>
                  </a:lnTo>
                  <a:lnTo>
                    <a:pt x="1130936" y="85462"/>
                  </a:lnTo>
                  <a:lnTo>
                    <a:pt x="1140461" y="92134"/>
                  </a:lnTo>
                  <a:lnTo>
                    <a:pt x="1150303" y="99123"/>
                  </a:lnTo>
                  <a:lnTo>
                    <a:pt x="1159828" y="106430"/>
                  </a:lnTo>
                  <a:lnTo>
                    <a:pt x="1169353" y="114055"/>
                  </a:lnTo>
                  <a:lnTo>
                    <a:pt x="1178561" y="121680"/>
                  </a:lnTo>
                  <a:lnTo>
                    <a:pt x="1187133" y="129623"/>
                  </a:lnTo>
                  <a:lnTo>
                    <a:pt x="1196023" y="137883"/>
                  </a:lnTo>
                  <a:lnTo>
                    <a:pt x="1204596" y="146143"/>
                  </a:lnTo>
                  <a:lnTo>
                    <a:pt x="1213168" y="155039"/>
                  </a:lnTo>
                  <a:lnTo>
                    <a:pt x="1221106" y="163299"/>
                  </a:lnTo>
                  <a:lnTo>
                    <a:pt x="1229043" y="172513"/>
                  </a:lnTo>
                  <a:lnTo>
                    <a:pt x="1236981" y="181726"/>
                  </a:lnTo>
                  <a:lnTo>
                    <a:pt x="1244283" y="190939"/>
                  </a:lnTo>
                  <a:lnTo>
                    <a:pt x="1251586" y="200153"/>
                  </a:lnTo>
                  <a:lnTo>
                    <a:pt x="1258888" y="210001"/>
                  </a:lnTo>
                  <a:lnTo>
                    <a:pt x="1265556" y="219850"/>
                  </a:lnTo>
                  <a:lnTo>
                    <a:pt x="1272223" y="230017"/>
                  </a:lnTo>
                  <a:lnTo>
                    <a:pt x="1278256" y="240183"/>
                  </a:lnTo>
                  <a:lnTo>
                    <a:pt x="1284606" y="250667"/>
                  </a:lnTo>
                  <a:lnTo>
                    <a:pt x="1290321" y="261151"/>
                  </a:lnTo>
                  <a:lnTo>
                    <a:pt x="1296353" y="271953"/>
                  </a:lnTo>
                  <a:lnTo>
                    <a:pt x="1301433" y="282755"/>
                  </a:lnTo>
                  <a:lnTo>
                    <a:pt x="1306831" y="293239"/>
                  </a:lnTo>
                  <a:lnTo>
                    <a:pt x="1311593" y="304359"/>
                  </a:lnTo>
                  <a:lnTo>
                    <a:pt x="1316356" y="315796"/>
                  </a:lnTo>
                  <a:lnTo>
                    <a:pt x="1320483" y="327234"/>
                  </a:lnTo>
                  <a:lnTo>
                    <a:pt x="1324293" y="338671"/>
                  </a:lnTo>
                  <a:lnTo>
                    <a:pt x="1328421" y="350426"/>
                  </a:lnTo>
                  <a:lnTo>
                    <a:pt x="1331913" y="362181"/>
                  </a:lnTo>
                  <a:lnTo>
                    <a:pt x="1335088" y="373936"/>
                  </a:lnTo>
                  <a:lnTo>
                    <a:pt x="1337946" y="386009"/>
                  </a:lnTo>
                  <a:lnTo>
                    <a:pt x="1340803" y="398081"/>
                  </a:lnTo>
                  <a:lnTo>
                    <a:pt x="1343026" y="410472"/>
                  </a:lnTo>
                  <a:lnTo>
                    <a:pt x="1344931" y="422862"/>
                  </a:lnTo>
                  <a:lnTo>
                    <a:pt x="1346518" y="435252"/>
                  </a:lnTo>
                  <a:lnTo>
                    <a:pt x="1348106" y="447643"/>
                  </a:lnTo>
                  <a:lnTo>
                    <a:pt x="1349058" y="460033"/>
                  </a:lnTo>
                  <a:lnTo>
                    <a:pt x="1350011" y="472741"/>
                  </a:lnTo>
                  <a:lnTo>
                    <a:pt x="1350646" y="485449"/>
                  </a:lnTo>
                  <a:lnTo>
                    <a:pt x="1350963" y="498475"/>
                  </a:lnTo>
                  <a:lnTo>
                    <a:pt x="1350646" y="513407"/>
                  </a:lnTo>
                  <a:lnTo>
                    <a:pt x="1349693" y="528975"/>
                  </a:lnTo>
                  <a:lnTo>
                    <a:pt x="1348423" y="543907"/>
                  </a:lnTo>
                  <a:lnTo>
                    <a:pt x="1347153" y="558521"/>
                  </a:lnTo>
                  <a:lnTo>
                    <a:pt x="1345248" y="573453"/>
                  </a:lnTo>
                  <a:lnTo>
                    <a:pt x="1342708" y="588067"/>
                  </a:lnTo>
                  <a:lnTo>
                    <a:pt x="1339851" y="602682"/>
                  </a:lnTo>
                  <a:lnTo>
                    <a:pt x="1336358" y="616660"/>
                  </a:lnTo>
                  <a:lnTo>
                    <a:pt x="1332866" y="631275"/>
                  </a:lnTo>
                  <a:lnTo>
                    <a:pt x="1328738" y="645254"/>
                  </a:lnTo>
                  <a:lnTo>
                    <a:pt x="1324293" y="658915"/>
                  </a:lnTo>
                  <a:lnTo>
                    <a:pt x="1319531" y="672576"/>
                  </a:lnTo>
                  <a:lnTo>
                    <a:pt x="1314133" y="685920"/>
                  </a:lnTo>
                  <a:lnTo>
                    <a:pt x="1308418" y="699263"/>
                  </a:lnTo>
                  <a:lnTo>
                    <a:pt x="1302386" y="712607"/>
                  </a:lnTo>
                  <a:lnTo>
                    <a:pt x="1296353" y="725315"/>
                  </a:lnTo>
                  <a:lnTo>
                    <a:pt x="1289368" y="738023"/>
                  </a:lnTo>
                  <a:lnTo>
                    <a:pt x="1282383" y="750413"/>
                  </a:lnTo>
                  <a:lnTo>
                    <a:pt x="1275081" y="762486"/>
                  </a:lnTo>
                  <a:lnTo>
                    <a:pt x="1267143" y="774559"/>
                  </a:lnTo>
                  <a:lnTo>
                    <a:pt x="1259206" y="786313"/>
                  </a:lnTo>
                  <a:lnTo>
                    <a:pt x="1250633" y="797751"/>
                  </a:lnTo>
                  <a:lnTo>
                    <a:pt x="1242061" y="809188"/>
                  </a:lnTo>
                  <a:lnTo>
                    <a:pt x="1232853" y="819990"/>
                  </a:lnTo>
                  <a:lnTo>
                    <a:pt x="1223963" y="830792"/>
                  </a:lnTo>
                  <a:lnTo>
                    <a:pt x="1214121" y="841276"/>
                  </a:lnTo>
                  <a:lnTo>
                    <a:pt x="1204278" y="851442"/>
                  </a:lnTo>
                  <a:lnTo>
                    <a:pt x="1193801" y="860974"/>
                  </a:lnTo>
                  <a:lnTo>
                    <a:pt x="1183323" y="870822"/>
                  </a:lnTo>
                  <a:lnTo>
                    <a:pt x="1172528" y="880036"/>
                  </a:lnTo>
                  <a:lnTo>
                    <a:pt x="1161733" y="889249"/>
                  </a:lnTo>
                  <a:lnTo>
                    <a:pt x="1150303" y="897827"/>
                  </a:lnTo>
                  <a:lnTo>
                    <a:pt x="1134746" y="909264"/>
                  </a:lnTo>
                  <a:lnTo>
                    <a:pt x="1118236" y="920066"/>
                  </a:lnTo>
                  <a:lnTo>
                    <a:pt x="1101408" y="929915"/>
                  </a:lnTo>
                  <a:lnTo>
                    <a:pt x="1084581" y="939446"/>
                  </a:lnTo>
                  <a:lnTo>
                    <a:pt x="1066801" y="948342"/>
                  </a:lnTo>
                  <a:lnTo>
                    <a:pt x="1048703" y="956602"/>
                  </a:lnTo>
                  <a:lnTo>
                    <a:pt x="1040131" y="960414"/>
                  </a:lnTo>
                  <a:lnTo>
                    <a:pt x="1030606" y="963909"/>
                  </a:lnTo>
                  <a:lnTo>
                    <a:pt x="1021398" y="967722"/>
                  </a:lnTo>
                  <a:lnTo>
                    <a:pt x="1011873" y="970899"/>
                  </a:lnTo>
                  <a:lnTo>
                    <a:pt x="1002348" y="973758"/>
                  </a:lnTo>
                  <a:lnTo>
                    <a:pt x="993141" y="976617"/>
                  </a:lnTo>
                  <a:lnTo>
                    <a:pt x="983616" y="979794"/>
                  </a:lnTo>
                  <a:lnTo>
                    <a:pt x="973773" y="982018"/>
                  </a:lnTo>
                  <a:lnTo>
                    <a:pt x="963931" y="984560"/>
                  </a:lnTo>
                  <a:lnTo>
                    <a:pt x="954088" y="986466"/>
                  </a:lnTo>
                  <a:lnTo>
                    <a:pt x="944246" y="988372"/>
                  </a:lnTo>
                  <a:lnTo>
                    <a:pt x="934403" y="990596"/>
                  </a:lnTo>
                  <a:lnTo>
                    <a:pt x="924561" y="991867"/>
                  </a:lnTo>
                  <a:lnTo>
                    <a:pt x="914401" y="993455"/>
                  </a:lnTo>
                  <a:lnTo>
                    <a:pt x="904241" y="994409"/>
                  </a:lnTo>
                  <a:lnTo>
                    <a:pt x="893763" y="995362"/>
                  </a:lnTo>
                  <a:lnTo>
                    <a:pt x="883603" y="995997"/>
                  </a:lnTo>
                  <a:lnTo>
                    <a:pt x="873126" y="996632"/>
                  </a:lnTo>
                  <a:lnTo>
                    <a:pt x="862648" y="996950"/>
                  </a:lnTo>
                  <a:lnTo>
                    <a:pt x="852171" y="996950"/>
                  </a:lnTo>
                  <a:lnTo>
                    <a:pt x="840423" y="996950"/>
                  </a:lnTo>
                  <a:lnTo>
                    <a:pt x="828358" y="996315"/>
                  </a:lnTo>
                  <a:lnTo>
                    <a:pt x="816293" y="995679"/>
                  </a:lnTo>
                  <a:lnTo>
                    <a:pt x="804546" y="994726"/>
                  </a:lnTo>
                  <a:lnTo>
                    <a:pt x="792798" y="993455"/>
                  </a:lnTo>
                  <a:lnTo>
                    <a:pt x="781368" y="992185"/>
                  </a:lnTo>
                  <a:lnTo>
                    <a:pt x="769621" y="990278"/>
                  </a:lnTo>
                  <a:lnTo>
                    <a:pt x="758191" y="988054"/>
                  </a:lnTo>
                  <a:lnTo>
                    <a:pt x="746761" y="985831"/>
                  </a:lnTo>
                  <a:lnTo>
                    <a:pt x="735331" y="983289"/>
                  </a:lnTo>
                  <a:lnTo>
                    <a:pt x="724218" y="980430"/>
                  </a:lnTo>
                  <a:lnTo>
                    <a:pt x="713106" y="977253"/>
                  </a:lnTo>
                  <a:lnTo>
                    <a:pt x="702311" y="973758"/>
                  </a:lnTo>
                  <a:lnTo>
                    <a:pt x="691198" y="970263"/>
                  </a:lnTo>
                  <a:lnTo>
                    <a:pt x="680721" y="966768"/>
                  </a:lnTo>
                  <a:lnTo>
                    <a:pt x="670243" y="962321"/>
                  </a:lnTo>
                  <a:lnTo>
                    <a:pt x="659448" y="958190"/>
                  </a:lnTo>
                  <a:lnTo>
                    <a:pt x="648971" y="953425"/>
                  </a:lnTo>
                  <a:lnTo>
                    <a:pt x="638811" y="948659"/>
                  </a:lnTo>
                  <a:lnTo>
                    <a:pt x="628651" y="943894"/>
                  </a:lnTo>
                  <a:lnTo>
                    <a:pt x="618491" y="938493"/>
                  </a:lnTo>
                  <a:lnTo>
                    <a:pt x="608648" y="933410"/>
                  </a:lnTo>
                  <a:lnTo>
                    <a:pt x="599123" y="927373"/>
                  </a:lnTo>
                  <a:lnTo>
                    <a:pt x="589281" y="921655"/>
                  </a:lnTo>
                  <a:lnTo>
                    <a:pt x="579756" y="915618"/>
                  </a:lnTo>
                  <a:lnTo>
                    <a:pt x="570548" y="909264"/>
                  </a:lnTo>
                  <a:lnTo>
                    <a:pt x="561023" y="902910"/>
                  </a:lnTo>
                  <a:lnTo>
                    <a:pt x="552133" y="895921"/>
                  </a:lnTo>
                  <a:lnTo>
                    <a:pt x="543561" y="889249"/>
                  </a:lnTo>
                  <a:lnTo>
                    <a:pt x="534671" y="881942"/>
                  </a:lnTo>
                  <a:lnTo>
                    <a:pt x="526098" y="874952"/>
                  </a:lnTo>
                  <a:lnTo>
                    <a:pt x="517526" y="867328"/>
                  </a:lnTo>
                  <a:lnTo>
                    <a:pt x="508318" y="858750"/>
                  </a:lnTo>
                  <a:lnTo>
                    <a:pt x="499428" y="849854"/>
                  </a:lnTo>
                  <a:lnTo>
                    <a:pt x="490538" y="840958"/>
                  </a:lnTo>
                  <a:lnTo>
                    <a:pt x="481648" y="831427"/>
                  </a:lnTo>
                  <a:lnTo>
                    <a:pt x="473711" y="821896"/>
                  </a:lnTo>
                  <a:lnTo>
                    <a:pt x="465456" y="812047"/>
                  </a:lnTo>
                  <a:lnTo>
                    <a:pt x="457518" y="801881"/>
                  </a:lnTo>
                  <a:lnTo>
                    <a:pt x="449898" y="791714"/>
                  </a:lnTo>
                  <a:lnTo>
                    <a:pt x="442596" y="781548"/>
                  </a:lnTo>
                  <a:lnTo>
                    <a:pt x="435293" y="770746"/>
                  </a:lnTo>
                  <a:lnTo>
                    <a:pt x="428626" y="759944"/>
                  </a:lnTo>
                  <a:lnTo>
                    <a:pt x="421958" y="749142"/>
                  </a:lnTo>
                  <a:lnTo>
                    <a:pt x="415608" y="738023"/>
                  </a:lnTo>
                  <a:lnTo>
                    <a:pt x="409576" y="726585"/>
                  </a:lnTo>
                  <a:lnTo>
                    <a:pt x="403861" y="715148"/>
                  </a:lnTo>
                  <a:lnTo>
                    <a:pt x="398463" y="703393"/>
                  </a:lnTo>
                  <a:lnTo>
                    <a:pt x="393383" y="691638"/>
                  </a:lnTo>
                  <a:lnTo>
                    <a:pt x="388303" y="679566"/>
                  </a:lnTo>
                  <a:lnTo>
                    <a:pt x="383858" y="667493"/>
                  </a:lnTo>
                  <a:lnTo>
                    <a:pt x="379731" y="655420"/>
                  </a:lnTo>
                  <a:lnTo>
                    <a:pt x="375603" y="643030"/>
                  </a:lnTo>
                  <a:lnTo>
                    <a:pt x="372111" y="630322"/>
                  </a:lnTo>
                  <a:lnTo>
                    <a:pt x="368936" y="617614"/>
                  </a:lnTo>
                  <a:lnTo>
                    <a:pt x="365443" y="604588"/>
                  </a:lnTo>
                  <a:lnTo>
                    <a:pt x="362903" y="591880"/>
                  </a:lnTo>
                  <a:lnTo>
                    <a:pt x="360681" y="578854"/>
                  </a:lnTo>
                  <a:lnTo>
                    <a:pt x="358776" y="565828"/>
                  </a:lnTo>
                  <a:lnTo>
                    <a:pt x="357188" y="552485"/>
                  </a:lnTo>
                  <a:lnTo>
                    <a:pt x="355601" y="539141"/>
                  </a:lnTo>
                  <a:lnTo>
                    <a:pt x="354648" y="525480"/>
                  </a:lnTo>
                  <a:lnTo>
                    <a:pt x="354331" y="511819"/>
                  </a:lnTo>
                  <a:lnTo>
                    <a:pt x="354013" y="498475"/>
                  </a:lnTo>
                  <a:lnTo>
                    <a:pt x="354331" y="485449"/>
                  </a:lnTo>
                  <a:lnTo>
                    <a:pt x="354648" y="472741"/>
                  </a:lnTo>
                  <a:lnTo>
                    <a:pt x="355601" y="460033"/>
                  </a:lnTo>
                  <a:lnTo>
                    <a:pt x="356871" y="447643"/>
                  </a:lnTo>
                  <a:lnTo>
                    <a:pt x="358141" y="434935"/>
                  </a:lnTo>
                  <a:lnTo>
                    <a:pt x="360046" y="422544"/>
                  </a:lnTo>
                  <a:lnTo>
                    <a:pt x="361951" y="410472"/>
                  </a:lnTo>
                  <a:lnTo>
                    <a:pt x="364173" y="397763"/>
                  </a:lnTo>
                  <a:lnTo>
                    <a:pt x="366713" y="385691"/>
                  </a:lnTo>
                  <a:lnTo>
                    <a:pt x="369888" y="373936"/>
                  </a:lnTo>
                  <a:lnTo>
                    <a:pt x="373063" y="361863"/>
                  </a:lnTo>
                  <a:lnTo>
                    <a:pt x="376556" y="350108"/>
                  </a:lnTo>
                  <a:lnTo>
                    <a:pt x="380683" y="338671"/>
                  </a:lnTo>
                  <a:lnTo>
                    <a:pt x="384493" y="326916"/>
                  </a:lnTo>
                  <a:lnTo>
                    <a:pt x="388621" y="315796"/>
                  </a:lnTo>
                  <a:lnTo>
                    <a:pt x="393383" y="304359"/>
                  </a:lnTo>
                  <a:lnTo>
                    <a:pt x="398146" y="293239"/>
                  </a:lnTo>
                  <a:lnTo>
                    <a:pt x="403543" y="282755"/>
                  </a:lnTo>
                  <a:lnTo>
                    <a:pt x="408623" y="271636"/>
                  </a:lnTo>
                  <a:lnTo>
                    <a:pt x="414656" y="261151"/>
                  </a:lnTo>
                  <a:lnTo>
                    <a:pt x="420371" y="250667"/>
                  </a:lnTo>
                  <a:lnTo>
                    <a:pt x="426721" y="240183"/>
                  </a:lnTo>
                  <a:lnTo>
                    <a:pt x="432753" y="230017"/>
                  </a:lnTo>
                  <a:lnTo>
                    <a:pt x="439421" y="219850"/>
                  </a:lnTo>
                  <a:lnTo>
                    <a:pt x="446088" y="210001"/>
                  </a:lnTo>
                  <a:lnTo>
                    <a:pt x="453391" y="200153"/>
                  </a:lnTo>
                  <a:lnTo>
                    <a:pt x="460693" y="190939"/>
                  </a:lnTo>
                  <a:lnTo>
                    <a:pt x="467996" y="181408"/>
                  </a:lnTo>
                  <a:lnTo>
                    <a:pt x="475933" y="172195"/>
                  </a:lnTo>
                  <a:lnTo>
                    <a:pt x="483871" y="163299"/>
                  </a:lnTo>
                  <a:lnTo>
                    <a:pt x="491808" y="154403"/>
                  </a:lnTo>
                  <a:lnTo>
                    <a:pt x="500381" y="146143"/>
                  </a:lnTo>
                  <a:lnTo>
                    <a:pt x="508953" y="137565"/>
                  </a:lnTo>
                  <a:lnTo>
                    <a:pt x="517526" y="129305"/>
                  </a:lnTo>
                  <a:lnTo>
                    <a:pt x="526416" y="121680"/>
                  </a:lnTo>
                  <a:lnTo>
                    <a:pt x="535623" y="113738"/>
                  </a:lnTo>
                  <a:lnTo>
                    <a:pt x="545148" y="106113"/>
                  </a:lnTo>
                  <a:lnTo>
                    <a:pt x="554673" y="99123"/>
                  </a:lnTo>
                  <a:lnTo>
                    <a:pt x="564516" y="92134"/>
                  </a:lnTo>
                  <a:lnTo>
                    <a:pt x="574041" y="85462"/>
                  </a:lnTo>
                  <a:lnTo>
                    <a:pt x="584201" y="78473"/>
                  </a:lnTo>
                  <a:lnTo>
                    <a:pt x="594361" y="72119"/>
                  </a:lnTo>
                  <a:lnTo>
                    <a:pt x="604838" y="66082"/>
                  </a:lnTo>
                  <a:lnTo>
                    <a:pt x="615316" y="60046"/>
                  </a:lnTo>
                  <a:lnTo>
                    <a:pt x="625793" y="54645"/>
                  </a:lnTo>
                  <a:lnTo>
                    <a:pt x="636906" y="48926"/>
                  </a:lnTo>
                  <a:lnTo>
                    <a:pt x="647701" y="44161"/>
                  </a:lnTo>
                  <a:lnTo>
                    <a:pt x="658813" y="39395"/>
                  </a:lnTo>
                  <a:lnTo>
                    <a:pt x="670243" y="34630"/>
                  </a:lnTo>
                  <a:lnTo>
                    <a:pt x="681356" y="30182"/>
                  </a:lnTo>
                  <a:lnTo>
                    <a:pt x="693103" y="26052"/>
                  </a:lnTo>
                  <a:lnTo>
                    <a:pt x="704533" y="22239"/>
                  </a:lnTo>
                  <a:lnTo>
                    <a:pt x="716281" y="19062"/>
                  </a:lnTo>
                  <a:lnTo>
                    <a:pt x="728346" y="15568"/>
                  </a:lnTo>
                  <a:lnTo>
                    <a:pt x="740093" y="12708"/>
                  </a:lnTo>
                  <a:lnTo>
                    <a:pt x="752158" y="10167"/>
                  </a:lnTo>
                  <a:lnTo>
                    <a:pt x="764541" y="7625"/>
                  </a:lnTo>
                  <a:lnTo>
                    <a:pt x="776606" y="5719"/>
                  </a:lnTo>
                  <a:lnTo>
                    <a:pt x="788988" y="3813"/>
                  </a:lnTo>
                  <a:lnTo>
                    <a:pt x="801688" y="2542"/>
                  </a:lnTo>
                  <a:lnTo>
                    <a:pt x="814071" y="1271"/>
                  </a:lnTo>
                  <a:lnTo>
                    <a:pt x="826771" y="636"/>
                  </a:lnTo>
                  <a:lnTo>
                    <a:pt x="839471" y="0"/>
                  </a:lnTo>
                  <a:close/>
                </a:path>
              </a:pathLst>
            </a:custGeom>
            <a:solidFill>
              <a:schemeClr val="accent5">
                <a:lumMod val="20000"/>
                <a:lumOff val="80000"/>
              </a:schemeClr>
            </a:solidFill>
            <a:ln>
              <a:noFill/>
            </a:ln>
          </p:spPr>
          <p:txBody>
            <a:bodyPr anchor="ctr">
              <a:scene3d>
                <a:camera prst="orthographicFront"/>
                <a:lightRig rig="threePt" dir="t"/>
              </a:scene3d>
              <a:sp3d contourW="12700">
                <a:contourClr>
                  <a:srgbClr val="FFFFFF"/>
                </a:contourClr>
              </a:sp3d>
            </a:bodyPr>
            <a:lstStyle/>
            <a:p>
              <a:pPr algn="ctr" fontAlgn="auto">
                <a:spcBef>
                  <a:spcPts val="0"/>
                </a:spcBef>
                <a:spcAft>
                  <a:spcPts val="0"/>
                </a:spcAft>
                <a:defRPr/>
              </a:pPr>
              <a:endParaRPr lang="zh-CN" altLang="en-US" sz="1050">
                <a:solidFill>
                  <a:srgbClr val="FFFFFF"/>
                </a:solidFill>
                <a:latin typeface="+mn-lt"/>
                <a:ea typeface="+mn-ea"/>
              </a:endParaRPr>
            </a:p>
          </p:txBody>
        </p:sp>
        <p:sp>
          <p:nvSpPr>
            <p:cNvPr id="75" name="KSO_Shape"/>
            <p:cNvSpPr/>
            <p:nvPr/>
          </p:nvSpPr>
          <p:spPr bwMode="auto">
            <a:xfrm>
              <a:off x="8546876" y="3258220"/>
              <a:ext cx="423119" cy="538278"/>
            </a:xfrm>
            <a:custGeom>
              <a:avLst/>
              <a:gdLst>
                <a:gd name="T0" fmla="*/ 508479 w 1679575"/>
                <a:gd name="T1" fmla="*/ 933537 h 2125662"/>
                <a:gd name="T2" fmla="*/ 645344 w 1679575"/>
                <a:gd name="T3" fmla="*/ 1004349 h 2125662"/>
                <a:gd name="T4" fmla="*/ 637947 w 1679575"/>
                <a:gd name="T5" fmla="*/ 1045870 h 2125662"/>
                <a:gd name="T6" fmla="*/ 629410 w 1679575"/>
                <a:gd name="T7" fmla="*/ 1095637 h 2125662"/>
                <a:gd name="T8" fmla="*/ 645913 w 1679575"/>
                <a:gd name="T9" fmla="*/ 1148533 h 2125662"/>
                <a:gd name="T10" fmla="*/ 923628 w 1679575"/>
                <a:gd name="T11" fmla="*/ 1679766 h 2125662"/>
                <a:gd name="T12" fmla="*/ 886068 w 1679575"/>
                <a:gd name="T13" fmla="*/ 1137442 h 2125662"/>
                <a:gd name="T14" fmla="*/ 896597 w 1679575"/>
                <a:gd name="T15" fmla="*/ 1083408 h 2125662"/>
                <a:gd name="T16" fmla="*/ 885214 w 1679575"/>
                <a:gd name="T17" fmla="*/ 1039044 h 2125662"/>
                <a:gd name="T18" fmla="*/ 917083 w 1679575"/>
                <a:gd name="T19" fmla="*/ 999799 h 2125662"/>
                <a:gd name="T20" fmla="*/ 1048543 w 1679575"/>
                <a:gd name="T21" fmla="*/ 927280 h 2125662"/>
                <a:gd name="T22" fmla="*/ 1168905 w 1679575"/>
                <a:gd name="T23" fmla="*/ 933822 h 2125662"/>
                <a:gd name="T24" fmla="*/ 1257397 w 1679575"/>
                <a:gd name="T25" fmla="*/ 1021128 h 2125662"/>
                <a:gd name="T26" fmla="*/ 1333655 w 1679575"/>
                <a:gd name="T27" fmla="*/ 1118957 h 2125662"/>
                <a:gd name="T28" fmla="*/ 1397392 w 1679575"/>
                <a:gd name="T29" fmla="*/ 1227592 h 2125662"/>
                <a:gd name="T30" fmla="*/ 1446903 w 1679575"/>
                <a:gd name="T31" fmla="*/ 1349025 h 2125662"/>
                <a:gd name="T32" fmla="*/ 1482186 w 1679575"/>
                <a:gd name="T33" fmla="*/ 1483540 h 2125662"/>
                <a:gd name="T34" fmla="*/ 1501820 w 1679575"/>
                <a:gd name="T35" fmla="*/ 1632274 h 2125662"/>
                <a:gd name="T36" fmla="*/ 1439790 w 1679575"/>
                <a:gd name="T37" fmla="*/ 1742331 h 2125662"/>
                <a:gd name="T38" fmla="*/ 1242601 w 1679575"/>
                <a:gd name="T39" fmla="*/ 1826794 h 2125662"/>
                <a:gd name="T40" fmla="*/ 1035738 w 1679575"/>
                <a:gd name="T41" fmla="*/ 1881112 h 2125662"/>
                <a:gd name="T42" fmla="*/ 822331 w 1679575"/>
                <a:gd name="T43" fmla="*/ 1904432 h 2125662"/>
                <a:gd name="T44" fmla="*/ 596403 w 1679575"/>
                <a:gd name="T45" fmla="*/ 1894194 h 2125662"/>
                <a:gd name="T46" fmla="*/ 373036 w 1679575"/>
                <a:gd name="T47" fmla="*/ 1847838 h 2125662"/>
                <a:gd name="T48" fmla="*/ 159344 w 1679575"/>
                <a:gd name="T49" fmla="*/ 1766788 h 2125662"/>
                <a:gd name="T50" fmla="*/ 0 w 1679575"/>
                <a:gd name="T51" fmla="*/ 1676354 h 2125662"/>
                <a:gd name="T52" fmla="*/ 15365 w 1679575"/>
                <a:gd name="T53" fmla="*/ 1518519 h 2125662"/>
                <a:gd name="T54" fmla="*/ 47234 w 1679575"/>
                <a:gd name="T55" fmla="*/ 1376611 h 2125662"/>
                <a:gd name="T56" fmla="*/ 94468 w 1679575"/>
                <a:gd name="T57" fmla="*/ 1249206 h 2125662"/>
                <a:gd name="T58" fmla="*/ 155930 w 1679575"/>
                <a:gd name="T59" fmla="*/ 1135735 h 2125662"/>
                <a:gd name="T60" fmla="*/ 230765 w 1679575"/>
                <a:gd name="T61" fmla="*/ 1035348 h 2125662"/>
                <a:gd name="T62" fmla="*/ 317835 w 1679575"/>
                <a:gd name="T63" fmla="*/ 946334 h 2125662"/>
                <a:gd name="T64" fmla="*/ 427669 w 1679575"/>
                <a:gd name="T65" fmla="*/ 860449 h 2125662"/>
                <a:gd name="T66" fmla="*/ 831848 w 1679575"/>
                <a:gd name="T67" fmla="*/ 5125 h 2125662"/>
                <a:gd name="T68" fmla="*/ 927152 w 1679575"/>
                <a:gd name="T69" fmla="*/ 31035 h 2125662"/>
                <a:gd name="T70" fmla="*/ 1013353 w 1679575"/>
                <a:gd name="T71" fmla="*/ 76590 h 2125662"/>
                <a:gd name="T72" fmla="*/ 1087035 w 1679575"/>
                <a:gd name="T73" fmla="*/ 138945 h 2125662"/>
                <a:gd name="T74" fmla="*/ 1145356 w 1679575"/>
                <a:gd name="T75" fmla="*/ 215250 h 2125662"/>
                <a:gd name="T76" fmla="*/ 1186607 w 1679575"/>
                <a:gd name="T77" fmla="*/ 303514 h 2125662"/>
                <a:gd name="T78" fmla="*/ 1207944 w 1679575"/>
                <a:gd name="T79" fmla="*/ 401174 h 2125662"/>
                <a:gd name="T80" fmla="*/ 1205383 w 1679575"/>
                <a:gd name="T81" fmla="*/ 513924 h 2125662"/>
                <a:gd name="T82" fmla="*/ 1172382 w 1679575"/>
                <a:gd name="T83" fmla="*/ 626673 h 2125662"/>
                <a:gd name="T84" fmla="*/ 1112924 w 1679575"/>
                <a:gd name="T85" fmla="*/ 725187 h 2125662"/>
                <a:gd name="T86" fmla="*/ 1030706 w 1679575"/>
                <a:gd name="T87" fmla="*/ 804625 h 2125662"/>
                <a:gd name="T88" fmla="*/ 915204 w 1679575"/>
                <a:gd name="T89" fmla="*/ 867264 h 2125662"/>
                <a:gd name="T90" fmla="*/ 837253 w 1679575"/>
                <a:gd name="T91" fmla="*/ 887764 h 2125662"/>
                <a:gd name="T92" fmla="*/ 753044 w 1679575"/>
                <a:gd name="T93" fmla="*/ 893458 h 2125662"/>
                <a:gd name="T94" fmla="*/ 658879 w 1679575"/>
                <a:gd name="T95" fmla="*/ 881215 h 2125662"/>
                <a:gd name="T96" fmla="*/ 572394 w 1679575"/>
                <a:gd name="T97" fmla="*/ 850180 h 2125662"/>
                <a:gd name="T98" fmla="*/ 494728 w 1679575"/>
                <a:gd name="T99" fmla="*/ 802917 h 2125662"/>
                <a:gd name="T100" fmla="*/ 424459 w 1679575"/>
                <a:gd name="T101" fmla="*/ 736576 h 2125662"/>
                <a:gd name="T102" fmla="*/ 366992 w 1679575"/>
                <a:gd name="T103" fmla="*/ 651159 h 2125662"/>
                <a:gd name="T104" fmla="*/ 330578 w 1679575"/>
                <a:gd name="T105" fmla="*/ 553500 h 2125662"/>
                <a:gd name="T106" fmla="*/ 317206 w 1679575"/>
                <a:gd name="T107" fmla="*/ 446729 h 2125662"/>
                <a:gd name="T108" fmla="*/ 328586 w 1679575"/>
                <a:gd name="T109" fmla="*/ 345653 h 2125662"/>
                <a:gd name="T110" fmla="*/ 361587 w 1679575"/>
                <a:gd name="T111" fmla="*/ 253403 h 2125662"/>
                <a:gd name="T112" fmla="*/ 412795 w 1679575"/>
                <a:gd name="T113" fmla="*/ 171118 h 2125662"/>
                <a:gd name="T114" fmla="*/ 479934 w 1679575"/>
                <a:gd name="T115" fmla="*/ 101931 h 2125662"/>
                <a:gd name="T116" fmla="*/ 560729 w 1679575"/>
                <a:gd name="T117" fmla="*/ 48972 h 2125662"/>
                <a:gd name="T118" fmla="*/ 652620 w 1679575"/>
                <a:gd name="T119" fmla="*/ 13952 h 2125662"/>
                <a:gd name="T120" fmla="*/ 752191 w 1679575"/>
                <a:gd name="T121" fmla="*/ 0 h 21256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679575" h="2125662">
                  <a:moveTo>
                    <a:pt x="481421" y="957262"/>
                  </a:moveTo>
                  <a:lnTo>
                    <a:pt x="484914" y="961070"/>
                  </a:lnTo>
                  <a:lnTo>
                    <a:pt x="490948" y="968686"/>
                  </a:lnTo>
                  <a:lnTo>
                    <a:pt x="497299" y="975667"/>
                  </a:lnTo>
                  <a:lnTo>
                    <a:pt x="510319" y="990264"/>
                  </a:lnTo>
                  <a:lnTo>
                    <a:pt x="523657" y="1003909"/>
                  </a:lnTo>
                  <a:lnTo>
                    <a:pt x="537947" y="1017237"/>
                  </a:lnTo>
                  <a:lnTo>
                    <a:pt x="552237" y="1029613"/>
                  </a:lnTo>
                  <a:lnTo>
                    <a:pt x="567480" y="1041671"/>
                  </a:lnTo>
                  <a:lnTo>
                    <a:pt x="583040" y="1053095"/>
                  </a:lnTo>
                  <a:lnTo>
                    <a:pt x="598601" y="1063884"/>
                  </a:lnTo>
                  <a:lnTo>
                    <a:pt x="615114" y="1074039"/>
                  </a:lnTo>
                  <a:lnTo>
                    <a:pt x="631627" y="1083558"/>
                  </a:lnTo>
                  <a:lnTo>
                    <a:pt x="649093" y="1092126"/>
                  </a:lnTo>
                  <a:lnTo>
                    <a:pt x="666241" y="1100377"/>
                  </a:lnTo>
                  <a:lnTo>
                    <a:pt x="684025" y="1107993"/>
                  </a:lnTo>
                  <a:lnTo>
                    <a:pt x="701808" y="1114657"/>
                  </a:lnTo>
                  <a:lnTo>
                    <a:pt x="720226" y="1120686"/>
                  </a:lnTo>
                  <a:lnTo>
                    <a:pt x="738645" y="1125763"/>
                  </a:lnTo>
                  <a:lnTo>
                    <a:pt x="734517" y="1130840"/>
                  </a:lnTo>
                  <a:lnTo>
                    <a:pt x="730706" y="1135283"/>
                  </a:lnTo>
                  <a:lnTo>
                    <a:pt x="727213" y="1140043"/>
                  </a:lnTo>
                  <a:lnTo>
                    <a:pt x="723402" y="1145437"/>
                  </a:lnTo>
                  <a:lnTo>
                    <a:pt x="720544" y="1150515"/>
                  </a:lnTo>
                  <a:lnTo>
                    <a:pt x="717368" y="1155909"/>
                  </a:lnTo>
                  <a:lnTo>
                    <a:pt x="714510" y="1161304"/>
                  </a:lnTo>
                  <a:lnTo>
                    <a:pt x="711970" y="1167016"/>
                  </a:lnTo>
                  <a:lnTo>
                    <a:pt x="710064" y="1172410"/>
                  </a:lnTo>
                  <a:lnTo>
                    <a:pt x="708159" y="1178439"/>
                  </a:lnTo>
                  <a:lnTo>
                    <a:pt x="706254" y="1184151"/>
                  </a:lnTo>
                  <a:lnTo>
                    <a:pt x="704983" y="1190498"/>
                  </a:lnTo>
                  <a:lnTo>
                    <a:pt x="704031" y="1196210"/>
                  </a:lnTo>
                  <a:lnTo>
                    <a:pt x="702761" y="1202556"/>
                  </a:lnTo>
                  <a:lnTo>
                    <a:pt x="702443" y="1208903"/>
                  </a:lnTo>
                  <a:lnTo>
                    <a:pt x="702125" y="1215249"/>
                  </a:lnTo>
                  <a:lnTo>
                    <a:pt x="702443" y="1222548"/>
                  </a:lnTo>
                  <a:lnTo>
                    <a:pt x="703078" y="1229529"/>
                  </a:lnTo>
                  <a:lnTo>
                    <a:pt x="704348" y="1236510"/>
                  </a:lnTo>
                  <a:lnTo>
                    <a:pt x="705619" y="1243174"/>
                  </a:lnTo>
                  <a:lnTo>
                    <a:pt x="707206" y="1249838"/>
                  </a:lnTo>
                  <a:lnTo>
                    <a:pt x="709112" y="1256819"/>
                  </a:lnTo>
                  <a:lnTo>
                    <a:pt x="711652" y="1263166"/>
                  </a:lnTo>
                  <a:lnTo>
                    <a:pt x="714193" y="1269512"/>
                  </a:lnTo>
                  <a:lnTo>
                    <a:pt x="717686" y="1275542"/>
                  </a:lnTo>
                  <a:lnTo>
                    <a:pt x="720861" y="1281571"/>
                  </a:lnTo>
                  <a:lnTo>
                    <a:pt x="724355" y="1287283"/>
                  </a:lnTo>
                  <a:lnTo>
                    <a:pt x="728483" y="1292995"/>
                  </a:lnTo>
                  <a:lnTo>
                    <a:pt x="732611" y="1298389"/>
                  </a:lnTo>
                  <a:lnTo>
                    <a:pt x="737057" y="1303784"/>
                  </a:lnTo>
                  <a:lnTo>
                    <a:pt x="742138" y="1308861"/>
                  </a:lnTo>
                  <a:lnTo>
                    <a:pt x="746901" y="1313304"/>
                  </a:lnTo>
                  <a:lnTo>
                    <a:pt x="672275" y="1874339"/>
                  </a:lnTo>
                  <a:lnTo>
                    <a:pt x="854237" y="2050773"/>
                  </a:lnTo>
                  <a:lnTo>
                    <a:pt x="1030800" y="1874339"/>
                  </a:lnTo>
                  <a:lnTo>
                    <a:pt x="956173" y="1313304"/>
                  </a:lnTo>
                  <a:lnTo>
                    <a:pt x="961572" y="1308544"/>
                  </a:lnTo>
                  <a:lnTo>
                    <a:pt x="966018" y="1303466"/>
                  </a:lnTo>
                  <a:lnTo>
                    <a:pt x="970781" y="1298072"/>
                  </a:lnTo>
                  <a:lnTo>
                    <a:pt x="974910" y="1292995"/>
                  </a:lnTo>
                  <a:lnTo>
                    <a:pt x="978720" y="1286965"/>
                  </a:lnTo>
                  <a:lnTo>
                    <a:pt x="982531" y="1281571"/>
                  </a:lnTo>
                  <a:lnTo>
                    <a:pt x="986024" y="1275224"/>
                  </a:lnTo>
                  <a:lnTo>
                    <a:pt x="988882" y="1269195"/>
                  </a:lnTo>
                  <a:lnTo>
                    <a:pt x="991423" y="1262849"/>
                  </a:lnTo>
                  <a:lnTo>
                    <a:pt x="994281" y="1256502"/>
                  </a:lnTo>
                  <a:lnTo>
                    <a:pt x="996186" y="1249838"/>
                  </a:lnTo>
                  <a:lnTo>
                    <a:pt x="997774" y="1243174"/>
                  </a:lnTo>
                  <a:lnTo>
                    <a:pt x="999044" y="1236510"/>
                  </a:lnTo>
                  <a:lnTo>
                    <a:pt x="999997" y="1229212"/>
                  </a:lnTo>
                  <a:lnTo>
                    <a:pt x="1000632" y="1222548"/>
                  </a:lnTo>
                  <a:lnTo>
                    <a:pt x="1000632" y="1215249"/>
                  </a:lnTo>
                  <a:lnTo>
                    <a:pt x="1000632" y="1208903"/>
                  </a:lnTo>
                  <a:lnTo>
                    <a:pt x="1000314" y="1203191"/>
                  </a:lnTo>
                  <a:lnTo>
                    <a:pt x="999679" y="1197479"/>
                  </a:lnTo>
                  <a:lnTo>
                    <a:pt x="998727" y="1191767"/>
                  </a:lnTo>
                  <a:lnTo>
                    <a:pt x="997456" y="1186055"/>
                  </a:lnTo>
                  <a:lnTo>
                    <a:pt x="996186" y="1180661"/>
                  </a:lnTo>
                  <a:lnTo>
                    <a:pt x="994598" y="1175266"/>
                  </a:lnTo>
                  <a:lnTo>
                    <a:pt x="992375" y="1169872"/>
                  </a:lnTo>
                  <a:lnTo>
                    <a:pt x="990152" y="1164794"/>
                  </a:lnTo>
                  <a:lnTo>
                    <a:pt x="987929" y="1159400"/>
                  </a:lnTo>
                  <a:lnTo>
                    <a:pt x="985389" y="1154640"/>
                  </a:lnTo>
                  <a:lnTo>
                    <a:pt x="982849" y="1149563"/>
                  </a:lnTo>
                  <a:lnTo>
                    <a:pt x="979355" y="1144803"/>
                  </a:lnTo>
                  <a:lnTo>
                    <a:pt x="976497" y="1139725"/>
                  </a:lnTo>
                  <a:lnTo>
                    <a:pt x="973004" y="1135283"/>
                  </a:lnTo>
                  <a:lnTo>
                    <a:pt x="969829" y="1130840"/>
                  </a:lnTo>
                  <a:lnTo>
                    <a:pt x="987612" y="1126398"/>
                  </a:lnTo>
                  <a:lnTo>
                    <a:pt x="1005713" y="1121320"/>
                  </a:lnTo>
                  <a:lnTo>
                    <a:pt x="1023496" y="1115609"/>
                  </a:lnTo>
                  <a:lnTo>
                    <a:pt x="1041280" y="1109262"/>
                  </a:lnTo>
                  <a:lnTo>
                    <a:pt x="1058428" y="1101963"/>
                  </a:lnTo>
                  <a:lnTo>
                    <a:pt x="1075576" y="1094665"/>
                  </a:lnTo>
                  <a:lnTo>
                    <a:pt x="1092089" y="1086097"/>
                  </a:lnTo>
                  <a:lnTo>
                    <a:pt x="1108602" y="1076895"/>
                  </a:lnTo>
                  <a:lnTo>
                    <a:pt x="1124480" y="1067375"/>
                  </a:lnTo>
                  <a:lnTo>
                    <a:pt x="1140041" y="1056903"/>
                  </a:lnTo>
                  <a:lnTo>
                    <a:pt x="1155601" y="1046114"/>
                  </a:lnTo>
                  <a:lnTo>
                    <a:pt x="1170209" y="1034690"/>
                  </a:lnTo>
                  <a:lnTo>
                    <a:pt x="1184817" y="1022632"/>
                  </a:lnTo>
                  <a:lnTo>
                    <a:pt x="1198472" y="1009938"/>
                  </a:lnTo>
                  <a:lnTo>
                    <a:pt x="1211809" y="996928"/>
                  </a:lnTo>
                  <a:lnTo>
                    <a:pt x="1225147" y="983283"/>
                  </a:lnTo>
                  <a:lnTo>
                    <a:pt x="1228640" y="979792"/>
                  </a:lnTo>
                  <a:lnTo>
                    <a:pt x="1232451" y="982966"/>
                  </a:lnTo>
                  <a:lnTo>
                    <a:pt x="1257220" y="1002005"/>
                  </a:lnTo>
                  <a:lnTo>
                    <a:pt x="1281037" y="1021680"/>
                  </a:lnTo>
                  <a:lnTo>
                    <a:pt x="1304537" y="1041989"/>
                  </a:lnTo>
                  <a:lnTo>
                    <a:pt x="1316604" y="1052143"/>
                  </a:lnTo>
                  <a:lnTo>
                    <a:pt x="1327719" y="1062615"/>
                  </a:lnTo>
                  <a:lnTo>
                    <a:pt x="1338833" y="1073404"/>
                  </a:lnTo>
                  <a:lnTo>
                    <a:pt x="1349948" y="1084193"/>
                  </a:lnTo>
                  <a:lnTo>
                    <a:pt x="1361062" y="1094982"/>
                  </a:lnTo>
                  <a:lnTo>
                    <a:pt x="1371860" y="1105771"/>
                  </a:lnTo>
                  <a:lnTo>
                    <a:pt x="1382339" y="1116561"/>
                  </a:lnTo>
                  <a:lnTo>
                    <a:pt x="1392818" y="1127984"/>
                  </a:lnTo>
                  <a:lnTo>
                    <a:pt x="1403298" y="1139408"/>
                  </a:lnTo>
                  <a:lnTo>
                    <a:pt x="1413460" y="1150832"/>
                  </a:lnTo>
                  <a:lnTo>
                    <a:pt x="1423304" y="1162573"/>
                  </a:lnTo>
                  <a:lnTo>
                    <a:pt x="1433149" y="1174314"/>
                  </a:lnTo>
                  <a:lnTo>
                    <a:pt x="1442675" y="1186373"/>
                  </a:lnTo>
                  <a:lnTo>
                    <a:pt x="1452202" y="1198748"/>
                  </a:lnTo>
                  <a:lnTo>
                    <a:pt x="1461411" y="1210807"/>
                  </a:lnTo>
                  <a:lnTo>
                    <a:pt x="1470621" y="1223183"/>
                  </a:lnTo>
                  <a:lnTo>
                    <a:pt x="1479830" y="1235876"/>
                  </a:lnTo>
                  <a:lnTo>
                    <a:pt x="1488404" y="1248569"/>
                  </a:lnTo>
                  <a:lnTo>
                    <a:pt x="1496978" y="1261262"/>
                  </a:lnTo>
                  <a:lnTo>
                    <a:pt x="1505552" y="1274272"/>
                  </a:lnTo>
                  <a:lnTo>
                    <a:pt x="1513809" y="1287600"/>
                  </a:lnTo>
                  <a:lnTo>
                    <a:pt x="1521748" y="1300611"/>
                  </a:lnTo>
                  <a:lnTo>
                    <a:pt x="1529687" y="1314573"/>
                  </a:lnTo>
                  <a:lnTo>
                    <a:pt x="1537308" y="1328218"/>
                  </a:lnTo>
                  <a:lnTo>
                    <a:pt x="1544930" y="1341863"/>
                  </a:lnTo>
                  <a:lnTo>
                    <a:pt x="1552234" y="1355826"/>
                  </a:lnTo>
                  <a:lnTo>
                    <a:pt x="1559537" y="1369788"/>
                  </a:lnTo>
                  <a:lnTo>
                    <a:pt x="1566206" y="1384385"/>
                  </a:lnTo>
                  <a:lnTo>
                    <a:pt x="1573193" y="1398982"/>
                  </a:lnTo>
                  <a:lnTo>
                    <a:pt x="1579544" y="1413579"/>
                  </a:lnTo>
                  <a:lnTo>
                    <a:pt x="1586213" y="1428176"/>
                  </a:lnTo>
                  <a:lnTo>
                    <a:pt x="1592246" y="1443725"/>
                  </a:lnTo>
                  <a:lnTo>
                    <a:pt x="1598280" y="1458640"/>
                  </a:lnTo>
                  <a:lnTo>
                    <a:pt x="1603996" y="1473871"/>
                  </a:lnTo>
                  <a:lnTo>
                    <a:pt x="1609712" y="1489738"/>
                  </a:lnTo>
                  <a:lnTo>
                    <a:pt x="1614793" y="1505287"/>
                  </a:lnTo>
                  <a:lnTo>
                    <a:pt x="1620191" y="1521153"/>
                  </a:lnTo>
                  <a:lnTo>
                    <a:pt x="1624955" y="1537337"/>
                  </a:lnTo>
                  <a:lnTo>
                    <a:pt x="1630036" y="1553521"/>
                  </a:lnTo>
                  <a:lnTo>
                    <a:pt x="1634482" y="1570339"/>
                  </a:lnTo>
                  <a:lnTo>
                    <a:pt x="1638610" y="1586840"/>
                  </a:lnTo>
                  <a:lnTo>
                    <a:pt x="1643056" y="1603976"/>
                  </a:lnTo>
                  <a:lnTo>
                    <a:pt x="1646867" y="1620794"/>
                  </a:lnTo>
                  <a:lnTo>
                    <a:pt x="1650677" y="1637930"/>
                  </a:lnTo>
                  <a:lnTo>
                    <a:pt x="1654170" y="1655383"/>
                  </a:lnTo>
                  <a:lnTo>
                    <a:pt x="1657664" y="1673153"/>
                  </a:lnTo>
                  <a:lnTo>
                    <a:pt x="1660522" y="1690923"/>
                  </a:lnTo>
                  <a:lnTo>
                    <a:pt x="1663697" y="1709011"/>
                  </a:lnTo>
                  <a:lnTo>
                    <a:pt x="1666238" y="1727099"/>
                  </a:lnTo>
                  <a:lnTo>
                    <a:pt x="1668461" y="1745821"/>
                  </a:lnTo>
                  <a:lnTo>
                    <a:pt x="1670684" y="1764226"/>
                  </a:lnTo>
                  <a:lnTo>
                    <a:pt x="1672589" y="1783266"/>
                  </a:lnTo>
                  <a:lnTo>
                    <a:pt x="1674177" y="1802305"/>
                  </a:lnTo>
                  <a:lnTo>
                    <a:pt x="1676082" y="1821345"/>
                  </a:lnTo>
                  <a:lnTo>
                    <a:pt x="1677352" y="1841019"/>
                  </a:lnTo>
                  <a:lnTo>
                    <a:pt x="1678305" y="1860694"/>
                  </a:lnTo>
                  <a:lnTo>
                    <a:pt x="1679258" y="1880368"/>
                  </a:lnTo>
                  <a:lnTo>
                    <a:pt x="1679575" y="1900677"/>
                  </a:lnTo>
                  <a:lnTo>
                    <a:pt x="1679575" y="1903850"/>
                  </a:lnTo>
                  <a:lnTo>
                    <a:pt x="1677035" y="1905437"/>
                  </a:lnTo>
                  <a:lnTo>
                    <a:pt x="1653853" y="1918765"/>
                  </a:lnTo>
                  <a:lnTo>
                    <a:pt x="1630353" y="1931775"/>
                  </a:lnTo>
                  <a:lnTo>
                    <a:pt x="1606854" y="1944151"/>
                  </a:lnTo>
                  <a:lnTo>
                    <a:pt x="1583037" y="1956209"/>
                  </a:lnTo>
                  <a:lnTo>
                    <a:pt x="1558902" y="1967950"/>
                  </a:lnTo>
                  <a:lnTo>
                    <a:pt x="1534768" y="1979374"/>
                  </a:lnTo>
                  <a:lnTo>
                    <a:pt x="1510316" y="1990163"/>
                  </a:lnTo>
                  <a:lnTo>
                    <a:pt x="1485864" y="2000635"/>
                  </a:lnTo>
                  <a:lnTo>
                    <a:pt x="1461411" y="2010790"/>
                  </a:lnTo>
                  <a:lnTo>
                    <a:pt x="1436642" y="2020627"/>
                  </a:lnTo>
                  <a:lnTo>
                    <a:pt x="1411872" y="2029512"/>
                  </a:lnTo>
                  <a:lnTo>
                    <a:pt x="1386785" y="2038397"/>
                  </a:lnTo>
                  <a:lnTo>
                    <a:pt x="1361380" y="2046965"/>
                  </a:lnTo>
                  <a:lnTo>
                    <a:pt x="1335975" y="2054581"/>
                  </a:lnTo>
                  <a:lnTo>
                    <a:pt x="1310570" y="2062514"/>
                  </a:lnTo>
                  <a:lnTo>
                    <a:pt x="1285166" y="2069495"/>
                  </a:lnTo>
                  <a:lnTo>
                    <a:pt x="1259443" y="2076159"/>
                  </a:lnTo>
                  <a:lnTo>
                    <a:pt x="1233403" y="2082506"/>
                  </a:lnTo>
                  <a:lnTo>
                    <a:pt x="1207681" y="2088535"/>
                  </a:lnTo>
                  <a:lnTo>
                    <a:pt x="1181959" y="2093929"/>
                  </a:lnTo>
                  <a:lnTo>
                    <a:pt x="1155919" y="2099007"/>
                  </a:lnTo>
                  <a:lnTo>
                    <a:pt x="1129561" y="2103767"/>
                  </a:lnTo>
                  <a:lnTo>
                    <a:pt x="1103204" y="2107892"/>
                  </a:lnTo>
                  <a:lnTo>
                    <a:pt x="1077164" y="2111382"/>
                  </a:lnTo>
                  <a:lnTo>
                    <a:pt x="1050806" y="2114873"/>
                  </a:lnTo>
                  <a:lnTo>
                    <a:pt x="1024131" y="2117729"/>
                  </a:lnTo>
                  <a:lnTo>
                    <a:pt x="997774" y="2119950"/>
                  </a:lnTo>
                  <a:lnTo>
                    <a:pt x="971099" y="2121854"/>
                  </a:lnTo>
                  <a:lnTo>
                    <a:pt x="944424" y="2123441"/>
                  </a:lnTo>
                  <a:lnTo>
                    <a:pt x="917749" y="2125028"/>
                  </a:lnTo>
                  <a:lnTo>
                    <a:pt x="891074" y="2125662"/>
                  </a:lnTo>
                  <a:lnTo>
                    <a:pt x="864399" y="2125662"/>
                  </a:lnTo>
                  <a:lnTo>
                    <a:pt x="835818" y="2125662"/>
                  </a:lnTo>
                  <a:lnTo>
                    <a:pt x="807238" y="2124710"/>
                  </a:lnTo>
                  <a:lnTo>
                    <a:pt x="778657" y="2123124"/>
                  </a:lnTo>
                  <a:lnTo>
                    <a:pt x="750395" y="2121537"/>
                  </a:lnTo>
                  <a:lnTo>
                    <a:pt x="722132" y="2119316"/>
                  </a:lnTo>
                  <a:lnTo>
                    <a:pt x="693869" y="2116777"/>
                  </a:lnTo>
                  <a:lnTo>
                    <a:pt x="665606" y="2113604"/>
                  </a:lnTo>
                  <a:lnTo>
                    <a:pt x="637661" y="2109478"/>
                  </a:lnTo>
                  <a:lnTo>
                    <a:pt x="609398" y="2105353"/>
                  </a:lnTo>
                  <a:lnTo>
                    <a:pt x="581453" y="2100593"/>
                  </a:lnTo>
                  <a:lnTo>
                    <a:pt x="553825" y="2095199"/>
                  </a:lnTo>
                  <a:lnTo>
                    <a:pt x="525880" y="2089487"/>
                  </a:lnTo>
                  <a:lnTo>
                    <a:pt x="498252" y="2083458"/>
                  </a:lnTo>
                  <a:lnTo>
                    <a:pt x="470624" y="2076476"/>
                  </a:lnTo>
                  <a:lnTo>
                    <a:pt x="443314" y="2069495"/>
                  </a:lnTo>
                  <a:lnTo>
                    <a:pt x="416321" y="2061879"/>
                  </a:lnTo>
                  <a:lnTo>
                    <a:pt x="389011" y="2053629"/>
                  </a:lnTo>
                  <a:lnTo>
                    <a:pt x="362019" y="2045378"/>
                  </a:lnTo>
                  <a:lnTo>
                    <a:pt x="335343" y="2036176"/>
                  </a:lnTo>
                  <a:lnTo>
                    <a:pt x="308668" y="2026656"/>
                  </a:lnTo>
                  <a:lnTo>
                    <a:pt x="282311" y="2016502"/>
                  </a:lnTo>
                  <a:lnTo>
                    <a:pt x="255953" y="2006030"/>
                  </a:lnTo>
                  <a:lnTo>
                    <a:pt x="229913" y="1994923"/>
                  </a:lnTo>
                  <a:lnTo>
                    <a:pt x="203556" y="1983499"/>
                  </a:lnTo>
                  <a:lnTo>
                    <a:pt x="177833" y="1971441"/>
                  </a:lnTo>
                  <a:lnTo>
                    <a:pt x="152429" y="1959065"/>
                  </a:lnTo>
                  <a:lnTo>
                    <a:pt x="127024" y="1946372"/>
                  </a:lnTo>
                  <a:lnTo>
                    <a:pt x="101619" y="1933044"/>
                  </a:lnTo>
                  <a:lnTo>
                    <a:pt x="76532" y="1919399"/>
                  </a:lnTo>
                  <a:lnTo>
                    <a:pt x="51762" y="1905437"/>
                  </a:lnTo>
                  <a:lnTo>
                    <a:pt x="27310" y="1890523"/>
                  </a:lnTo>
                  <a:lnTo>
                    <a:pt x="2858" y="1875291"/>
                  </a:lnTo>
                  <a:lnTo>
                    <a:pt x="0" y="1888301"/>
                  </a:lnTo>
                  <a:lnTo>
                    <a:pt x="0" y="1870531"/>
                  </a:lnTo>
                  <a:lnTo>
                    <a:pt x="952" y="1850222"/>
                  </a:lnTo>
                  <a:lnTo>
                    <a:pt x="2223" y="1829913"/>
                  </a:lnTo>
                  <a:lnTo>
                    <a:pt x="3493" y="1809604"/>
                  </a:lnTo>
                  <a:lnTo>
                    <a:pt x="5398" y="1790247"/>
                  </a:lnTo>
                  <a:lnTo>
                    <a:pt x="6986" y="1770573"/>
                  </a:lnTo>
                  <a:lnTo>
                    <a:pt x="9209" y="1750898"/>
                  </a:lnTo>
                  <a:lnTo>
                    <a:pt x="11749" y="1732176"/>
                  </a:lnTo>
                  <a:lnTo>
                    <a:pt x="14290" y="1713136"/>
                  </a:lnTo>
                  <a:lnTo>
                    <a:pt x="17148" y="1694414"/>
                  </a:lnTo>
                  <a:lnTo>
                    <a:pt x="20006" y="1676009"/>
                  </a:lnTo>
                  <a:lnTo>
                    <a:pt x="23499" y="1657604"/>
                  </a:lnTo>
                  <a:lnTo>
                    <a:pt x="26992" y="1639834"/>
                  </a:lnTo>
                  <a:lnTo>
                    <a:pt x="30486" y="1621746"/>
                  </a:lnTo>
                  <a:lnTo>
                    <a:pt x="34931" y="1604293"/>
                  </a:lnTo>
                  <a:lnTo>
                    <a:pt x="38742" y="1586840"/>
                  </a:lnTo>
                  <a:lnTo>
                    <a:pt x="43188" y="1569704"/>
                  </a:lnTo>
                  <a:lnTo>
                    <a:pt x="47951" y="1552569"/>
                  </a:lnTo>
                  <a:lnTo>
                    <a:pt x="52715" y="1536068"/>
                  </a:lnTo>
                  <a:lnTo>
                    <a:pt x="57796" y="1519249"/>
                  </a:lnTo>
                  <a:lnTo>
                    <a:pt x="62877" y="1503066"/>
                  </a:lnTo>
                  <a:lnTo>
                    <a:pt x="68593" y="1486564"/>
                  </a:lnTo>
                  <a:lnTo>
                    <a:pt x="73991" y="1470698"/>
                  </a:lnTo>
                  <a:lnTo>
                    <a:pt x="80025" y="1455149"/>
                  </a:lnTo>
                  <a:lnTo>
                    <a:pt x="86059" y="1439283"/>
                  </a:lnTo>
                  <a:lnTo>
                    <a:pt x="92410" y="1424051"/>
                  </a:lnTo>
                  <a:lnTo>
                    <a:pt x="98761" y="1409137"/>
                  </a:lnTo>
                  <a:lnTo>
                    <a:pt x="105430" y="1393905"/>
                  </a:lnTo>
                  <a:lnTo>
                    <a:pt x="112098" y="1378990"/>
                  </a:lnTo>
                  <a:lnTo>
                    <a:pt x="119402" y="1364393"/>
                  </a:lnTo>
                  <a:lnTo>
                    <a:pt x="126706" y="1350114"/>
                  </a:lnTo>
                  <a:lnTo>
                    <a:pt x="134010" y="1335834"/>
                  </a:lnTo>
                  <a:lnTo>
                    <a:pt x="141632" y="1321871"/>
                  </a:lnTo>
                  <a:lnTo>
                    <a:pt x="149571" y="1307909"/>
                  </a:lnTo>
                  <a:lnTo>
                    <a:pt x="157510" y="1294264"/>
                  </a:lnTo>
                  <a:lnTo>
                    <a:pt x="165766" y="1280936"/>
                  </a:lnTo>
                  <a:lnTo>
                    <a:pt x="174023" y="1267291"/>
                  </a:lnTo>
                  <a:lnTo>
                    <a:pt x="182597" y="1253963"/>
                  </a:lnTo>
                  <a:lnTo>
                    <a:pt x="191171" y="1241270"/>
                  </a:lnTo>
                  <a:lnTo>
                    <a:pt x="200380" y="1228260"/>
                  </a:lnTo>
                  <a:lnTo>
                    <a:pt x="209589" y="1215884"/>
                  </a:lnTo>
                  <a:lnTo>
                    <a:pt x="218799" y="1203191"/>
                  </a:lnTo>
                  <a:lnTo>
                    <a:pt x="228008" y="1191133"/>
                  </a:lnTo>
                  <a:lnTo>
                    <a:pt x="237852" y="1178757"/>
                  </a:lnTo>
                  <a:lnTo>
                    <a:pt x="247697" y="1167016"/>
                  </a:lnTo>
                  <a:lnTo>
                    <a:pt x="257541" y="1155275"/>
                  </a:lnTo>
                  <a:lnTo>
                    <a:pt x="267703" y="1143533"/>
                  </a:lnTo>
                  <a:lnTo>
                    <a:pt x="278182" y="1132110"/>
                  </a:lnTo>
                  <a:lnTo>
                    <a:pt x="288662" y="1120686"/>
                  </a:lnTo>
                  <a:lnTo>
                    <a:pt x="298824" y="1109579"/>
                  </a:lnTo>
                  <a:lnTo>
                    <a:pt x="309938" y="1098473"/>
                  </a:lnTo>
                  <a:lnTo>
                    <a:pt x="320735" y="1087684"/>
                  </a:lnTo>
                  <a:lnTo>
                    <a:pt x="331850" y="1076895"/>
                  </a:lnTo>
                  <a:lnTo>
                    <a:pt x="343282" y="1066423"/>
                  </a:lnTo>
                  <a:lnTo>
                    <a:pt x="354715" y="1055951"/>
                  </a:lnTo>
                  <a:lnTo>
                    <a:pt x="366147" y="1045797"/>
                  </a:lnTo>
                  <a:lnTo>
                    <a:pt x="377897" y="1035642"/>
                  </a:lnTo>
                  <a:lnTo>
                    <a:pt x="389964" y="1025805"/>
                  </a:lnTo>
                  <a:lnTo>
                    <a:pt x="401714" y="1015968"/>
                  </a:lnTo>
                  <a:lnTo>
                    <a:pt x="414099" y="1006448"/>
                  </a:lnTo>
                  <a:lnTo>
                    <a:pt x="426801" y="996928"/>
                  </a:lnTo>
                  <a:lnTo>
                    <a:pt x="439186" y="987408"/>
                  </a:lnTo>
                  <a:lnTo>
                    <a:pt x="451571" y="977888"/>
                  </a:lnTo>
                  <a:lnTo>
                    <a:pt x="477293" y="960118"/>
                  </a:lnTo>
                  <a:lnTo>
                    <a:pt x="481421" y="957262"/>
                  </a:lnTo>
                  <a:close/>
                  <a:moveTo>
                    <a:pt x="839471" y="0"/>
                  </a:moveTo>
                  <a:lnTo>
                    <a:pt x="852171" y="0"/>
                  </a:lnTo>
                  <a:lnTo>
                    <a:pt x="865506" y="0"/>
                  </a:lnTo>
                  <a:lnTo>
                    <a:pt x="878206" y="636"/>
                  </a:lnTo>
                  <a:lnTo>
                    <a:pt x="890906" y="1271"/>
                  </a:lnTo>
                  <a:lnTo>
                    <a:pt x="903288" y="2542"/>
                  </a:lnTo>
                  <a:lnTo>
                    <a:pt x="915988" y="3813"/>
                  </a:lnTo>
                  <a:lnTo>
                    <a:pt x="928371" y="5719"/>
                  </a:lnTo>
                  <a:lnTo>
                    <a:pt x="940436" y="7943"/>
                  </a:lnTo>
                  <a:lnTo>
                    <a:pt x="952818" y="10167"/>
                  </a:lnTo>
                  <a:lnTo>
                    <a:pt x="964883" y="12708"/>
                  </a:lnTo>
                  <a:lnTo>
                    <a:pt x="976631" y="15568"/>
                  </a:lnTo>
                  <a:lnTo>
                    <a:pt x="988696" y="19062"/>
                  </a:lnTo>
                  <a:lnTo>
                    <a:pt x="1000443" y="22239"/>
                  </a:lnTo>
                  <a:lnTo>
                    <a:pt x="1011873" y="26052"/>
                  </a:lnTo>
                  <a:lnTo>
                    <a:pt x="1023621" y="30182"/>
                  </a:lnTo>
                  <a:lnTo>
                    <a:pt x="1034733" y="34630"/>
                  </a:lnTo>
                  <a:lnTo>
                    <a:pt x="1046163" y="39395"/>
                  </a:lnTo>
                  <a:lnTo>
                    <a:pt x="1057276" y="44161"/>
                  </a:lnTo>
                  <a:lnTo>
                    <a:pt x="1068388" y="48926"/>
                  </a:lnTo>
                  <a:lnTo>
                    <a:pt x="1079183" y="54645"/>
                  </a:lnTo>
                  <a:lnTo>
                    <a:pt x="1089661" y="60046"/>
                  </a:lnTo>
                  <a:lnTo>
                    <a:pt x="1100456" y="66082"/>
                  </a:lnTo>
                  <a:lnTo>
                    <a:pt x="1110616" y="72119"/>
                  </a:lnTo>
                  <a:lnTo>
                    <a:pt x="1120776" y="78790"/>
                  </a:lnTo>
                  <a:lnTo>
                    <a:pt x="1130936" y="85462"/>
                  </a:lnTo>
                  <a:lnTo>
                    <a:pt x="1140461" y="92134"/>
                  </a:lnTo>
                  <a:lnTo>
                    <a:pt x="1150303" y="99123"/>
                  </a:lnTo>
                  <a:lnTo>
                    <a:pt x="1159828" y="106430"/>
                  </a:lnTo>
                  <a:lnTo>
                    <a:pt x="1169353" y="114055"/>
                  </a:lnTo>
                  <a:lnTo>
                    <a:pt x="1178561" y="121680"/>
                  </a:lnTo>
                  <a:lnTo>
                    <a:pt x="1187133" y="129623"/>
                  </a:lnTo>
                  <a:lnTo>
                    <a:pt x="1196023" y="137883"/>
                  </a:lnTo>
                  <a:lnTo>
                    <a:pt x="1204596" y="146143"/>
                  </a:lnTo>
                  <a:lnTo>
                    <a:pt x="1213168" y="155039"/>
                  </a:lnTo>
                  <a:lnTo>
                    <a:pt x="1221106" y="163299"/>
                  </a:lnTo>
                  <a:lnTo>
                    <a:pt x="1229043" y="172513"/>
                  </a:lnTo>
                  <a:lnTo>
                    <a:pt x="1236981" y="181726"/>
                  </a:lnTo>
                  <a:lnTo>
                    <a:pt x="1244283" y="190939"/>
                  </a:lnTo>
                  <a:lnTo>
                    <a:pt x="1251586" y="200153"/>
                  </a:lnTo>
                  <a:lnTo>
                    <a:pt x="1258888" y="210001"/>
                  </a:lnTo>
                  <a:lnTo>
                    <a:pt x="1265556" y="219850"/>
                  </a:lnTo>
                  <a:lnTo>
                    <a:pt x="1272223" y="230017"/>
                  </a:lnTo>
                  <a:lnTo>
                    <a:pt x="1278256" y="240183"/>
                  </a:lnTo>
                  <a:lnTo>
                    <a:pt x="1284606" y="250667"/>
                  </a:lnTo>
                  <a:lnTo>
                    <a:pt x="1290321" y="261151"/>
                  </a:lnTo>
                  <a:lnTo>
                    <a:pt x="1296353" y="271953"/>
                  </a:lnTo>
                  <a:lnTo>
                    <a:pt x="1301433" y="282755"/>
                  </a:lnTo>
                  <a:lnTo>
                    <a:pt x="1306831" y="293239"/>
                  </a:lnTo>
                  <a:lnTo>
                    <a:pt x="1311593" y="304359"/>
                  </a:lnTo>
                  <a:lnTo>
                    <a:pt x="1316356" y="315796"/>
                  </a:lnTo>
                  <a:lnTo>
                    <a:pt x="1320483" y="327234"/>
                  </a:lnTo>
                  <a:lnTo>
                    <a:pt x="1324293" y="338671"/>
                  </a:lnTo>
                  <a:lnTo>
                    <a:pt x="1328421" y="350426"/>
                  </a:lnTo>
                  <a:lnTo>
                    <a:pt x="1331913" y="362181"/>
                  </a:lnTo>
                  <a:lnTo>
                    <a:pt x="1335088" y="373936"/>
                  </a:lnTo>
                  <a:lnTo>
                    <a:pt x="1337946" y="386009"/>
                  </a:lnTo>
                  <a:lnTo>
                    <a:pt x="1340803" y="398081"/>
                  </a:lnTo>
                  <a:lnTo>
                    <a:pt x="1343026" y="410472"/>
                  </a:lnTo>
                  <a:lnTo>
                    <a:pt x="1344931" y="422862"/>
                  </a:lnTo>
                  <a:lnTo>
                    <a:pt x="1346518" y="435252"/>
                  </a:lnTo>
                  <a:lnTo>
                    <a:pt x="1348106" y="447643"/>
                  </a:lnTo>
                  <a:lnTo>
                    <a:pt x="1349058" y="460033"/>
                  </a:lnTo>
                  <a:lnTo>
                    <a:pt x="1350011" y="472741"/>
                  </a:lnTo>
                  <a:lnTo>
                    <a:pt x="1350646" y="485449"/>
                  </a:lnTo>
                  <a:lnTo>
                    <a:pt x="1350963" y="498475"/>
                  </a:lnTo>
                  <a:lnTo>
                    <a:pt x="1350646" y="513407"/>
                  </a:lnTo>
                  <a:lnTo>
                    <a:pt x="1349693" y="528975"/>
                  </a:lnTo>
                  <a:lnTo>
                    <a:pt x="1348423" y="543907"/>
                  </a:lnTo>
                  <a:lnTo>
                    <a:pt x="1347153" y="558521"/>
                  </a:lnTo>
                  <a:lnTo>
                    <a:pt x="1345248" y="573453"/>
                  </a:lnTo>
                  <a:lnTo>
                    <a:pt x="1342708" y="588067"/>
                  </a:lnTo>
                  <a:lnTo>
                    <a:pt x="1339851" y="602682"/>
                  </a:lnTo>
                  <a:lnTo>
                    <a:pt x="1336358" y="616660"/>
                  </a:lnTo>
                  <a:lnTo>
                    <a:pt x="1332866" y="631275"/>
                  </a:lnTo>
                  <a:lnTo>
                    <a:pt x="1328738" y="645254"/>
                  </a:lnTo>
                  <a:lnTo>
                    <a:pt x="1324293" y="658915"/>
                  </a:lnTo>
                  <a:lnTo>
                    <a:pt x="1319531" y="672576"/>
                  </a:lnTo>
                  <a:lnTo>
                    <a:pt x="1314133" y="685920"/>
                  </a:lnTo>
                  <a:lnTo>
                    <a:pt x="1308418" y="699263"/>
                  </a:lnTo>
                  <a:lnTo>
                    <a:pt x="1302386" y="712607"/>
                  </a:lnTo>
                  <a:lnTo>
                    <a:pt x="1296353" y="725315"/>
                  </a:lnTo>
                  <a:lnTo>
                    <a:pt x="1289368" y="738023"/>
                  </a:lnTo>
                  <a:lnTo>
                    <a:pt x="1282383" y="750413"/>
                  </a:lnTo>
                  <a:lnTo>
                    <a:pt x="1275081" y="762486"/>
                  </a:lnTo>
                  <a:lnTo>
                    <a:pt x="1267143" y="774559"/>
                  </a:lnTo>
                  <a:lnTo>
                    <a:pt x="1259206" y="786313"/>
                  </a:lnTo>
                  <a:lnTo>
                    <a:pt x="1250633" y="797751"/>
                  </a:lnTo>
                  <a:lnTo>
                    <a:pt x="1242061" y="809188"/>
                  </a:lnTo>
                  <a:lnTo>
                    <a:pt x="1232853" y="819990"/>
                  </a:lnTo>
                  <a:lnTo>
                    <a:pt x="1223963" y="830792"/>
                  </a:lnTo>
                  <a:lnTo>
                    <a:pt x="1214121" y="841276"/>
                  </a:lnTo>
                  <a:lnTo>
                    <a:pt x="1204278" y="851442"/>
                  </a:lnTo>
                  <a:lnTo>
                    <a:pt x="1193801" y="860974"/>
                  </a:lnTo>
                  <a:lnTo>
                    <a:pt x="1183323" y="870822"/>
                  </a:lnTo>
                  <a:lnTo>
                    <a:pt x="1172528" y="880036"/>
                  </a:lnTo>
                  <a:lnTo>
                    <a:pt x="1161733" y="889249"/>
                  </a:lnTo>
                  <a:lnTo>
                    <a:pt x="1150303" y="897827"/>
                  </a:lnTo>
                  <a:lnTo>
                    <a:pt x="1134746" y="909264"/>
                  </a:lnTo>
                  <a:lnTo>
                    <a:pt x="1118236" y="920066"/>
                  </a:lnTo>
                  <a:lnTo>
                    <a:pt x="1101408" y="929915"/>
                  </a:lnTo>
                  <a:lnTo>
                    <a:pt x="1084581" y="939446"/>
                  </a:lnTo>
                  <a:lnTo>
                    <a:pt x="1066801" y="948342"/>
                  </a:lnTo>
                  <a:lnTo>
                    <a:pt x="1048703" y="956602"/>
                  </a:lnTo>
                  <a:lnTo>
                    <a:pt x="1040131" y="960414"/>
                  </a:lnTo>
                  <a:lnTo>
                    <a:pt x="1030606" y="963909"/>
                  </a:lnTo>
                  <a:lnTo>
                    <a:pt x="1021398" y="967722"/>
                  </a:lnTo>
                  <a:lnTo>
                    <a:pt x="1011873" y="970899"/>
                  </a:lnTo>
                  <a:lnTo>
                    <a:pt x="1002348" y="973758"/>
                  </a:lnTo>
                  <a:lnTo>
                    <a:pt x="993141" y="976617"/>
                  </a:lnTo>
                  <a:lnTo>
                    <a:pt x="983616" y="979794"/>
                  </a:lnTo>
                  <a:lnTo>
                    <a:pt x="973773" y="982018"/>
                  </a:lnTo>
                  <a:lnTo>
                    <a:pt x="963931" y="984560"/>
                  </a:lnTo>
                  <a:lnTo>
                    <a:pt x="954088" y="986466"/>
                  </a:lnTo>
                  <a:lnTo>
                    <a:pt x="944246" y="988372"/>
                  </a:lnTo>
                  <a:lnTo>
                    <a:pt x="934403" y="990596"/>
                  </a:lnTo>
                  <a:lnTo>
                    <a:pt x="924561" y="991867"/>
                  </a:lnTo>
                  <a:lnTo>
                    <a:pt x="914401" y="993455"/>
                  </a:lnTo>
                  <a:lnTo>
                    <a:pt x="904241" y="994409"/>
                  </a:lnTo>
                  <a:lnTo>
                    <a:pt x="893763" y="995362"/>
                  </a:lnTo>
                  <a:lnTo>
                    <a:pt x="883603" y="995997"/>
                  </a:lnTo>
                  <a:lnTo>
                    <a:pt x="873126" y="996632"/>
                  </a:lnTo>
                  <a:lnTo>
                    <a:pt x="862648" y="996950"/>
                  </a:lnTo>
                  <a:lnTo>
                    <a:pt x="852171" y="996950"/>
                  </a:lnTo>
                  <a:lnTo>
                    <a:pt x="840423" y="996950"/>
                  </a:lnTo>
                  <a:lnTo>
                    <a:pt x="828358" y="996315"/>
                  </a:lnTo>
                  <a:lnTo>
                    <a:pt x="816293" y="995679"/>
                  </a:lnTo>
                  <a:lnTo>
                    <a:pt x="804546" y="994726"/>
                  </a:lnTo>
                  <a:lnTo>
                    <a:pt x="792798" y="993455"/>
                  </a:lnTo>
                  <a:lnTo>
                    <a:pt x="781368" y="992185"/>
                  </a:lnTo>
                  <a:lnTo>
                    <a:pt x="769621" y="990278"/>
                  </a:lnTo>
                  <a:lnTo>
                    <a:pt x="758191" y="988054"/>
                  </a:lnTo>
                  <a:lnTo>
                    <a:pt x="746761" y="985831"/>
                  </a:lnTo>
                  <a:lnTo>
                    <a:pt x="735331" y="983289"/>
                  </a:lnTo>
                  <a:lnTo>
                    <a:pt x="724218" y="980430"/>
                  </a:lnTo>
                  <a:lnTo>
                    <a:pt x="713106" y="977253"/>
                  </a:lnTo>
                  <a:lnTo>
                    <a:pt x="702311" y="973758"/>
                  </a:lnTo>
                  <a:lnTo>
                    <a:pt x="691198" y="970263"/>
                  </a:lnTo>
                  <a:lnTo>
                    <a:pt x="680721" y="966768"/>
                  </a:lnTo>
                  <a:lnTo>
                    <a:pt x="670243" y="962321"/>
                  </a:lnTo>
                  <a:lnTo>
                    <a:pt x="659448" y="958190"/>
                  </a:lnTo>
                  <a:lnTo>
                    <a:pt x="648971" y="953425"/>
                  </a:lnTo>
                  <a:lnTo>
                    <a:pt x="638811" y="948659"/>
                  </a:lnTo>
                  <a:lnTo>
                    <a:pt x="628651" y="943894"/>
                  </a:lnTo>
                  <a:lnTo>
                    <a:pt x="618491" y="938493"/>
                  </a:lnTo>
                  <a:lnTo>
                    <a:pt x="608648" y="933410"/>
                  </a:lnTo>
                  <a:lnTo>
                    <a:pt x="599123" y="927373"/>
                  </a:lnTo>
                  <a:lnTo>
                    <a:pt x="589281" y="921655"/>
                  </a:lnTo>
                  <a:lnTo>
                    <a:pt x="579756" y="915618"/>
                  </a:lnTo>
                  <a:lnTo>
                    <a:pt x="570548" y="909264"/>
                  </a:lnTo>
                  <a:lnTo>
                    <a:pt x="561023" y="902910"/>
                  </a:lnTo>
                  <a:lnTo>
                    <a:pt x="552133" y="895921"/>
                  </a:lnTo>
                  <a:lnTo>
                    <a:pt x="543561" y="889249"/>
                  </a:lnTo>
                  <a:lnTo>
                    <a:pt x="534671" y="881942"/>
                  </a:lnTo>
                  <a:lnTo>
                    <a:pt x="526098" y="874952"/>
                  </a:lnTo>
                  <a:lnTo>
                    <a:pt x="517526" y="867328"/>
                  </a:lnTo>
                  <a:lnTo>
                    <a:pt x="508318" y="858750"/>
                  </a:lnTo>
                  <a:lnTo>
                    <a:pt x="499428" y="849854"/>
                  </a:lnTo>
                  <a:lnTo>
                    <a:pt x="490538" y="840958"/>
                  </a:lnTo>
                  <a:lnTo>
                    <a:pt x="481648" y="831427"/>
                  </a:lnTo>
                  <a:lnTo>
                    <a:pt x="473711" y="821896"/>
                  </a:lnTo>
                  <a:lnTo>
                    <a:pt x="465456" y="812047"/>
                  </a:lnTo>
                  <a:lnTo>
                    <a:pt x="457518" y="801881"/>
                  </a:lnTo>
                  <a:lnTo>
                    <a:pt x="449898" y="791714"/>
                  </a:lnTo>
                  <a:lnTo>
                    <a:pt x="442596" y="781548"/>
                  </a:lnTo>
                  <a:lnTo>
                    <a:pt x="435293" y="770746"/>
                  </a:lnTo>
                  <a:lnTo>
                    <a:pt x="428626" y="759944"/>
                  </a:lnTo>
                  <a:lnTo>
                    <a:pt x="421958" y="749142"/>
                  </a:lnTo>
                  <a:lnTo>
                    <a:pt x="415608" y="738023"/>
                  </a:lnTo>
                  <a:lnTo>
                    <a:pt x="409576" y="726585"/>
                  </a:lnTo>
                  <a:lnTo>
                    <a:pt x="403861" y="715148"/>
                  </a:lnTo>
                  <a:lnTo>
                    <a:pt x="398463" y="703393"/>
                  </a:lnTo>
                  <a:lnTo>
                    <a:pt x="393383" y="691638"/>
                  </a:lnTo>
                  <a:lnTo>
                    <a:pt x="388303" y="679566"/>
                  </a:lnTo>
                  <a:lnTo>
                    <a:pt x="383858" y="667493"/>
                  </a:lnTo>
                  <a:lnTo>
                    <a:pt x="379731" y="655420"/>
                  </a:lnTo>
                  <a:lnTo>
                    <a:pt x="375603" y="643030"/>
                  </a:lnTo>
                  <a:lnTo>
                    <a:pt x="372111" y="630322"/>
                  </a:lnTo>
                  <a:lnTo>
                    <a:pt x="368936" y="617614"/>
                  </a:lnTo>
                  <a:lnTo>
                    <a:pt x="365443" y="604588"/>
                  </a:lnTo>
                  <a:lnTo>
                    <a:pt x="362903" y="591880"/>
                  </a:lnTo>
                  <a:lnTo>
                    <a:pt x="360681" y="578854"/>
                  </a:lnTo>
                  <a:lnTo>
                    <a:pt x="358776" y="565828"/>
                  </a:lnTo>
                  <a:lnTo>
                    <a:pt x="357188" y="552485"/>
                  </a:lnTo>
                  <a:lnTo>
                    <a:pt x="355601" y="539141"/>
                  </a:lnTo>
                  <a:lnTo>
                    <a:pt x="354648" y="525480"/>
                  </a:lnTo>
                  <a:lnTo>
                    <a:pt x="354331" y="511819"/>
                  </a:lnTo>
                  <a:lnTo>
                    <a:pt x="354013" y="498475"/>
                  </a:lnTo>
                  <a:lnTo>
                    <a:pt x="354331" y="485449"/>
                  </a:lnTo>
                  <a:lnTo>
                    <a:pt x="354648" y="472741"/>
                  </a:lnTo>
                  <a:lnTo>
                    <a:pt x="355601" y="460033"/>
                  </a:lnTo>
                  <a:lnTo>
                    <a:pt x="356871" y="447643"/>
                  </a:lnTo>
                  <a:lnTo>
                    <a:pt x="358141" y="434935"/>
                  </a:lnTo>
                  <a:lnTo>
                    <a:pt x="360046" y="422544"/>
                  </a:lnTo>
                  <a:lnTo>
                    <a:pt x="361951" y="410472"/>
                  </a:lnTo>
                  <a:lnTo>
                    <a:pt x="364173" y="397763"/>
                  </a:lnTo>
                  <a:lnTo>
                    <a:pt x="366713" y="385691"/>
                  </a:lnTo>
                  <a:lnTo>
                    <a:pt x="369888" y="373936"/>
                  </a:lnTo>
                  <a:lnTo>
                    <a:pt x="373063" y="361863"/>
                  </a:lnTo>
                  <a:lnTo>
                    <a:pt x="376556" y="350108"/>
                  </a:lnTo>
                  <a:lnTo>
                    <a:pt x="380683" y="338671"/>
                  </a:lnTo>
                  <a:lnTo>
                    <a:pt x="384493" y="326916"/>
                  </a:lnTo>
                  <a:lnTo>
                    <a:pt x="388621" y="315796"/>
                  </a:lnTo>
                  <a:lnTo>
                    <a:pt x="393383" y="304359"/>
                  </a:lnTo>
                  <a:lnTo>
                    <a:pt x="398146" y="293239"/>
                  </a:lnTo>
                  <a:lnTo>
                    <a:pt x="403543" y="282755"/>
                  </a:lnTo>
                  <a:lnTo>
                    <a:pt x="408623" y="271636"/>
                  </a:lnTo>
                  <a:lnTo>
                    <a:pt x="414656" y="261151"/>
                  </a:lnTo>
                  <a:lnTo>
                    <a:pt x="420371" y="250667"/>
                  </a:lnTo>
                  <a:lnTo>
                    <a:pt x="426721" y="240183"/>
                  </a:lnTo>
                  <a:lnTo>
                    <a:pt x="432753" y="230017"/>
                  </a:lnTo>
                  <a:lnTo>
                    <a:pt x="439421" y="219850"/>
                  </a:lnTo>
                  <a:lnTo>
                    <a:pt x="446088" y="210001"/>
                  </a:lnTo>
                  <a:lnTo>
                    <a:pt x="453391" y="200153"/>
                  </a:lnTo>
                  <a:lnTo>
                    <a:pt x="460693" y="190939"/>
                  </a:lnTo>
                  <a:lnTo>
                    <a:pt x="467996" y="181408"/>
                  </a:lnTo>
                  <a:lnTo>
                    <a:pt x="475933" y="172195"/>
                  </a:lnTo>
                  <a:lnTo>
                    <a:pt x="483871" y="163299"/>
                  </a:lnTo>
                  <a:lnTo>
                    <a:pt x="491808" y="154403"/>
                  </a:lnTo>
                  <a:lnTo>
                    <a:pt x="500381" y="146143"/>
                  </a:lnTo>
                  <a:lnTo>
                    <a:pt x="508953" y="137565"/>
                  </a:lnTo>
                  <a:lnTo>
                    <a:pt x="517526" y="129305"/>
                  </a:lnTo>
                  <a:lnTo>
                    <a:pt x="526416" y="121680"/>
                  </a:lnTo>
                  <a:lnTo>
                    <a:pt x="535623" y="113738"/>
                  </a:lnTo>
                  <a:lnTo>
                    <a:pt x="545148" y="106113"/>
                  </a:lnTo>
                  <a:lnTo>
                    <a:pt x="554673" y="99123"/>
                  </a:lnTo>
                  <a:lnTo>
                    <a:pt x="564516" y="92134"/>
                  </a:lnTo>
                  <a:lnTo>
                    <a:pt x="574041" y="85462"/>
                  </a:lnTo>
                  <a:lnTo>
                    <a:pt x="584201" y="78473"/>
                  </a:lnTo>
                  <a:lnTo>
                    <a:pt x="594361" y="72119"/>
                  </a:lnTo>
                  <a:lnTo>
                    <a:pt x="604838" y="66082"/>
                  </a:lnTo>
                  <a:lnTo>
                    <a:pt x="615316" y="60046"/>
                  </a:lnTo>
                  <a:lnTo>
                    <a:pt x="625793" y="54645"/>
                  </a:lnTo>
                  <a:lnTo>
                    <a:pt x="636906" y="48926"/>
                  </a:lnTo>
                  <a:lnTo>
                    <a:pt x="647701" y="44161"/>
                  </a:lnTo>
                  <a:lnTo>
                    <a:pt x="658813" y="39395"/>
                  </a:lnTo>
                  <a:lnTo>
                    <a:pt x="670243" y="34630"/>
                  </a:lnTo>
                  <a:lnTo>
                    <a:pt x="681356" y="30182"/>
                  </a:lnTo>
                  <a:lnTo>
                    <a:pt x="693103" y="26052"/>
                  </a:lnTo>
                  <a:lnTo>
                    <a:pt x="704533" y="22239"/>
                  </a:lnTo>
                  <a:lnTo>
                    <a:pt x="716281" y="19062"/>
                  </a:lnTo>
                  <a:lnTo>
                    <a:pt x="728346" y="15568"/>
                  </a:lnTo>
                  <a:lnTo>
                    <a:pt x="740093" y="12708"/>
                  </a:lnTo>
                  <a:lnTo>
                    <a:pt x="752158" y="10167"/>
                  </a:lnTo>
                  <a:lnTo>
                    <a:pt x="764541" y="7625"/>
                  </a:lnTo>
                  <a:lnTo>
                    <a:pt x="776606" y="5719"/>
                  </a:lnTo>
                  <a:lnTo>
                    <a:pt x="788988" y="3813"/>
                  </a:lnTo>
                  <a:lnTo>
                    <a:pt x="801688" y="2542"/>
                  </a:lnTo>
                  <a:lnTo>
                    <a:pt x="814071" y="1271"/>
                  </a:lnTo>
                  <a:lnTo>
                    <a:pt x="826771" y="636"/>
                  </a:lnTo>
                  <a:lnTo>
                    <a:pt x="839471" y="0"/>
                  </a:lnTo>
                  <a:close/>
                </a:path>
              </a:pathLst>
            </a:custGeom>
            <a:solidFill>
              <a:schemeClr val="accent5">
                <a:lumMod val="20000"/>
                <a:lumOff val="80000"/>
              </a:schemeClr>
            </a:solidFill>
            <a:ln>
              <a:noFill/>
            </a:ln>
          </p:spPr>
          <p:txBody>
            <a:bodyPr anchor="ctr">
              <a:scene3d>
                <a:camera prst="orthographicFront"/>
                <a:lightRig rig="threePt" dir="t"/>
              </a:scene3d>
              <a:sp3d contourW="12700">
                <a:contourClr>
                  <a:srgbClr val="FFFFFF"/>
                </a:contourClr>
              </a:sp3d>
            </a:bodyPr>
            <a:lstStyle/>
            <a:p>
              <a:pPr algn="ctr" fontAlgn="auto">
                <a:spcBef>
                  <a:spcPts val="0"/>
                </a:spcBef>
                <a:spcAft>
                  <a:spcPts val="0"/>
                </a:spcAft>
                <a:defRPr/>
              </a:pPr>
              <a:endParaRPr lang="zh-CN" altLang="en-US" sz="1050">
                <a:solidFill>
                  <a:srgbClr val="FFFFFF"/>
                </a:solidFill>
                <a:latin typeface="+mn-lt"/>
                <a:ea typeface="+mn-ea"/>
              </a:endParaRPr>
            </a:p>
          </p:txBody>
        </p:sp>
        <p:sp>
          <p:nvSpPr>
            <p:cNvPr id="76" name="KSO_Shape"/>
            <p:cNvSpPr/>
            <p:nvPr/>
          </p:nvSpPr>
          <p:spPr bwMode="auto">
            <a:xfrm>
              <a:off x="8546876" y="2476851"/>
              <a:ext cx="423119" cy="538276"/>
            </a:xfrm>
            <a:custGeom>
              <a:avLst/>
              <a:gdLst>
                <a:gd name="T0" fmla="*/ 508479 w 1679575"/>
                <a:gd name="T1" fmla="*/ 933537 h 2125662"/>
                <a:gd name="T2" fmla="*/ 645344 w 1679575"/>
                <a:gd name="T3" fmla="*/ 1004349 h 2125662"/>
                <a:gd name="T4" fmla="*/ 637947 w 1679575"/>
                <a:gd name="T5" fmla="*/ 1045870 h 2125662"/>
                <a:gd name="T6" fmla="*/ 629410 w 1679575"/>
                <a:gd name="T7" fmla="*/ 1095637 h 2125662"/>
                <a:gd name="T8" fmla="*/ 645913 w 1679575"/>
                <a:gd name="T9" fmla="*/ 1148533 h 2125662"/>
                <a:gd name="T10" fmla="*/ 923628 w 1679575"/>
                <a:gd name="T11" fmla="*/ 1679766 h 2125662"/>
                <a:gd name="T12" fmla="*/ 886068 w 1679575"/>
                <a:gd name="T13" fmla="*/ 1137442 h 2125662"/>
                <a:gd name="T14" fmla="*/ 896597 w 1679575"/>
                <a:gd name="T15" fmla="*/ 1083408 h 2125662"/>
                <a:gd name="T16" fmla="*/ 885214 w 1679575"/>
                <a:gd name="T17" fmla="*/ 1039044 h 2125662"/>
                <a:gd name="T18" fmla="*/ 917083 w 1679575"/>
                <a:gd name="T19" fmla="*/ 999799 h 2125662"/>
                <a:gd name="T20" fmla="*/ 1048543 w 1679575"/>
                <a:gd name="T21" fmla="*/ 927280 h 2125662"/>
                <a:gd name="T22" fmla="*/ 1168905 w 1679575"/>
                <a:gd name="T23" fmla="*/ 933822 h 2125662"/>
                <a:gd name="T24" fmla="*/ 1257397 w 1679575"/>
                <a:gd name="T25" fmla="*/ 1021128 h 2125662"/>
                <a:gd name="T26" fmla="*/ 1333655 w 1679575"/>
                <a:gd name="T27" fmla="*/ 1118957 h 2125662"/>
                <a:gd name="T28" fmla="*/ 1397392 w 1679575"/>
                <a:gd name="T29" fmla="*/ 1227592 h 2125662"/>
                <a:gd name="T30" fmla="*/ 1446903 w 1679575"/>
                <a:gd name="T31" fmla="*/ 1349025 h 2125662"/>
                <a:gd name="T32" fmla="*/ 1482186 w 1679575"/>
                <a:gd name="T33" fmla="*/ 1483540 h 2125662"/>
                <a:gd name="T34" fmla="*/ 1501820 w 1679575"/>
                <a:gd name="T35" fmla="*/ 1632274 h 2125662"/>
                <a:gd name="T36" fmla="*/ 1439790 w 1679575"/>
                <a:gd name="T37" fmla="*/ 1742331 h 2125662"/>
                <a:gd name="T38" fmla="*/ 1242601 w 1679575"/>
                <a:gd name="T39" fmla="*/ 1826794 h 2125662"/>
                <a:gd name="T40" fmla="*/ 1035738 w 1679575"/>
                <a:gd name="T41" fmla="*/ 1881112 h 2125662"/>
                <a:gd name="T42" fmla="*/ 822331 w 1679575"/>
                <a:gd name="T43" fmla="*/ 1904432 h 2125662"/>
                <a:gd name="T44" fmla="*/ 596403 w 1679575"/>
                <a:gd name="T45" fmla="*/ 1894194 h 2125662"/>
                <a:gd name="T46" fmla="*/ 373036 w 1679575"/>
                <a:gd name="T47" fmla="*/ 1847838 h 2125662"/>
                <a:gd name="T48" fmla="*/ 159344 w 1679575"/>
                <a:gd name="T49" fmla="*/ 1766788 h 2125662"/>
                <a:gd name="T50" fmla="*/ 0 w 1679575"/>
                <a:gd name="T51" fmla="*/ 1676354 h 2125662"/>
                <a:gd name="T52" fmla="*/ 15365 w 1679575"/>
                <a:gd name="T53" fmla="*/ 1518519 h 2125662"/>
                <a:gd name="T54" fmla="*/ 47234 w 1679575"/>
                <a:gd name="T55" fmla="*/ 1376611 h 2125662"/>
                <a:gd name="T56" fmla="*/ 94468 w 1679575"/>
                <a:gd name="T57" fmla="*/ 1249206 h 2125662"/>
                <a:gd name="T58" fmla="*/ 155930 w 1679575"/>
                <a:gd name="T59" fmla="*/ 1135735 h 2125662"/>
                <a:gd name="T60" fmla="*/ 230765 w 1679575"/>
                <a:gd name="T61" fmla="*/ 1035348 h 2125662"/>
                <a:gd name="T62" fmla="*/ 317835 w 1679575"/>
                <a:gd name="T63" fmla="*/ 946334 h 2125662"/>
                <a:gd name="T64" fmla="*/ 427669 w 1679575"/>
                <a:gd name="T65" fmla="*/ 860449 h 2125662"/>
                <a:gd name="T66" fmla="*/ 831848 w 1679575"/>
                <a:gd name="T67" fmla="*/ 5125 h 2125662"/>
                <a:gd name="T68" fmla="*/ 927152 w 1679575"/>
                <a:gd name="T69" fmla="*/ 31035 h 2125662"/>
                <a:gd name="T70" fmla="*/ 1013353 w 1679575"/>
                <a:gd name="T71" fmla="*/ 76590 h 2125662"/>
                <a:gd name="T72" fmla="*/ 1087035 w 1679575"/>
                <a:gd name="T73" fmla="*/ 138945 h 2125662"/>
                <a:gd name="T74" fmla="*/ 1145356 w 1679575"/>
                <a:gd name="T75" fmla="*/ 215250 h 2125662"/>
                <a:gd name="T76" fmla="*/ 1186607 w 1679575"/>
                <a:gd name="T77" fmla="*/ 303514 h 2125662"/>
                <a:gd name="T78" fmla="*/ 1207944 w 1679575"/>
                <a:gd name="T79" fmla="*/ 401174 h 2125662"/>
                <a:gd name="T80" fmla="*/ 1205383 w 1679575"/>
                <a:gd name="T81" fmla="*/ 513924 h 2125662"/>
                <a:gd name="T82" fmla="*/ 1172382 w 1679575"/>
                <a:gd name="T83" fmla="*/ 626673 h 2125662"/>
                <a:gd name="T84" fmla="*/ 1112924 w 1679575"/>
                <a:gd name="T85" fmla="*/ 725187 h 2125662"/>
                <a:gd name="T86" fmla="*/ 1030706 w 1679575"/>
                <a:gd name="T87" fmla="*/ 804625 h 2125662"/>
                <a:gd name="T88" fmla="*/ 915204 w 1679575"/>
                <a:gd name="T89" fmla="*/ 867264 h 2125662"/>
                <a:gd name="T90" fmla="*/ 837253 w 1679575"/>
                <a:gd name="T91" fmla="*/ 887764 h 2125662"/>
                <a:gd name="T92" fmla="*/ 753044 w 1679575"/>
                <a:gd name="T93" fmla="*/ 893458 h 2125662"/>
                <a:gd name="T94" fmla="*/ 658879 w 1679575"/>
                <a:gd name="T95" fmla="*/ 881215 h 2125662"/>
                <a:gd name="T96" fmla="*/ 572394 w 1679575"/>
                <a:gd name="T97" fmla="*/ 850180 h 2125662"/>
                <a:gd name="T98" fmla="*/ 494728 w 1679575"/>
                <a:gd name="T99" fmla="*/ 802917 h 2125662"/>
                <a:gd name="T100" fmla="*/ 424459 w 1679575"/>
                <a:gd name="T101" fmla="*/ 736576 h 2125662"/>
                <a:gd name="T102" fmla="*/ 366992 w 1679575"/>
                <a:gd name="T103" fmla="*/ 651159 h 2125662"/>
                <a:gd name="T104" fmla="*/ 330578 w 1679575"/>
                <a:gd name="T105" fmla="*/ 553500 h 2125662"/>
                <a:gd name="T106" fmla="*/ 317206 w 1679575"/>
                <a:gd name="T107" fmla="*/ 446729 h 2125662"/>
                <a:gd name="T108" fmla="*/ 328586 w 1679575"/>
                <a:gd name="T109" fmla="*/ 345653 h 2125662"/>
                <a:gd name="T110" fmla="*/ 361587 w 1679575"/>
                <a:gd name="T111" fmla="*/ 253403 h 2125662"/>
                <a:gd name="T112" fmla="*/ 412795 w 1679575"/>
                <a:gd name="T113" fmla="*/ 171118 h 2125662"/>
                <a:gd name="T114" fmla="*/ 479934 w 1679575"/>
                <a:gd name="T115" fmla="*/ 101931 h 2125662"/>
                <a:gd name="T116" fmla="*/ 560729 w 1679575"/>
                <a:gd name="T117" fmla="*/ 48972 h 2125662"/>
                <a:gd name="T118" fmla="*/ 652620 w 1679575"/>
                <a:gd name="T119" fmla="*/ 13952 h 2125662"/>
                <a:gd name="T120" fmla="*/ 752191 w 1679575"/>
                <a:gd name="T121" fmla="*/ 0 h 21256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679575" h="2125662">
                  <a:moveTo>
                    <a:pt x="481421" y="957262"/>
                  </a:moveTo>
                  <a:lnTo>
                    <a:pt x="484914" y="961070"/>
                  </a:lnTo>
                  <a:lnTo>
                    <a:pt x="490948" y="968686"/>
                  </a:lnTo>
                  <a:lnTo>
                    <a:pt x="497299" y="975667"/>
                  </a:lnTo>
                  <a:lnTo>
                    <a:pt x="510319" y="990264"/>
                  </a:lnTo>
                  <a:lnTo>
                    <a:pt x="523657" y="1003909"/>
                  </a:lnTo>
                  <a:lnTo>
                    <a:pt x="537947" y="1017237"/>
                  </a:lnTo>
                  <a:lnTo>
                    <a:pt x="552237" y="1029613"/>
                  </a:lnTo>
                  <a:lnTo>
                    <a:pt x="567480" y="1041671"/>
                  </a:lnTo>
                  <a:lnTo>
                    <a:pt x="583040" y="1053095"/>
                  </a:lnTo>
                  <a:lnTo>
                    <a:pt x="598601" y="1063884"/>
                  </a:lnTo>
                  <a:lnTo>
                    <a:pt x="615114" y="1074039"/>
                  </a:lnTo>
                  <a:lnTo>
                    <a:pt x="631627" y="1083558"/>
                  </a:lnTo>
                  <a:lnTo>
                    <a:pt x="649093" y="1092126"/>
                  </a:lnTo>
                  <a:lnTo>
                    <a:pt x="666241" y="1100377"/>
                  </a:lnTo>
                  <a:lnTo>
                    <a:pt x="684025" y="1107993"/>
                  </a:lnTo>
                  <a:lnTo>
                    <a:pt x="701808" y="1114657"/>
                  </a:lnTo>
                  <a:lnTo>
                    <a:pt x="720226" y="1120686"/>
                  </a:lnTo>
                  <a:lnTo>
                    <a:pt x="738645" y="1125763"/>
                  </a:lnTo>
                  <a:lnTo>
                    <a:pt x="734517" y="1130840"/>
                  </a:lnTo>
                  <a:lnTo>
                    <a:pt x="730706" y="1135283"/>
                  </a:lnTo>
                  <a:lnTo>
                    <a:pt x="727213" y="1140043"/>
                  </a:lnTo>
                  <a:lnTo>
                    <a:pt x="723402" y="1145437"/>
                  </a:lnTo>
                  <a:lnTo>
                    <a:pt x="720544" y="1150515"/>
                  </a:lnTo>
                  <a:lnTo>
                    <a:pt x="717368" y="1155909"/>
                  </a:lnTo>
                  <a:lnTo>
                    <a:pt x="714510" y="1161304"/>
                  </a:lnTo>
                  <a:lnTo>
                    <a:pt x="711970" y="1167016"/>
                  </a:lnTo>
                  <a:lnTo>
                    <a:pt x="710064" y="1172410"/>
                  </a:lnTo>
                  <a:lnTo>
                    <a:pt x="708159" y="1178439"/>
                  </a:lnTo>
                  <a:lnTo>
                    <a:pt x="706254" y="1184151"/>
                  </a:lnTo>
                  <a:lnTo>
                    <a:pt x="704983" y="1190498"/>
                  </a:lnTo>
                  <a:lnTo>
                    <a:pt x="704031" y="1196210"/>
                  </a:lnTo>
                  <a:lnTo>
                    <a:pt x="702761" y="1202556"/>
                  </a:lnTo>
                  <a:lnTo>
                    <a:pt x="702443" y="1208903"/>
                  </a:lnTo>
                  <a:lnTo>
                    <a:pt x="702125" y="1215249"/>
                  </a:lnTo>
                  <a:lnTo>
                    <a:pt x="702443" y="1222548"/>
                  </a:lnTo>
                  <a:lnTo>
                    <a:pt x="703078" y="1229529"/>
                  </a:lnTo>
                  <a:lnTo>
                    <a:pt x="704348" y="1236510"/>
                  </a:lnTo>
                  <a:lnTo>
                    <a:pt x="705619" y="1243174"/>
                  </a:lnTo>
                  <a:lnTo>
                    <a:pt x="707206" y="1249838"/>
                  </a:lnTo>
                  <a:lnTo>
                    <a:pt x="709112" y="1256819"/>
                  </a:lnTo>
                  <a:lnTo>
                    <a:pt x="711652" y="1263166"/>
                  </a:lnTo>
                  <a:lnTo>
                    <a:pt x="714193" y="1269512"/>
                  </a:lnTo>
                  <a:lnTo>
                    <a:pt x="717686" y="1275542"/>
                  </a:lnTo>
                  <a:lnTo>
                    <a:pt x="720861" y="1281571"/>
                  </a:lnTo>
                  <a:lnTo>
                    <a:pt x="724355" y="1287283"/>
                  </a:lnTo>
                  <a:lnTo>
                    <a:pt x="728483" y="1292995"/>
                  </a:lnTo>
                  <a:lnTo>
                    <a:pt x="732611" y="1298389"/>
                  </a:lnTo>
                  <a:lnTo>
                    <a:pt x="737057" y="1303784"/>
                  </a:lnTo>
                  <a:lnTo>
                    <a:pt x="742138" y="1308861"/>
                  </a:lnTo>
                  <a:lnTo>
                    <a:pt x="746901" y="1313304"/>
                  </a:lnTo>
                  <a:lnTo>
                    <a:pt x="672275" y="1874339"/>
                  </a:lnTo>
                  <a:lnTo>
                    <a:pt x="854237" y="2050773"/>
                  </a:lnTo>
                  <a:lnTo>
                    <a:pt x="1030800" y="1874339"/>
                  </a:lnTo>
                  <a:lnTo>
                    <a:pt x="956173" y="1313304"/>
                  </a:lnTo>
                  <a:lnTo>
                    <a:pt x="961572" y="1308544"/>
                  </a:lnTo>
                  <a:lnTo>
                    <a:pt x="966018" y="1303466"/>
                  </a:lnTo>
                  <a:lnTo>
                    <a:pt x="970781" y="1298072"/>
                  </a:lnTo>
                  <a:lnTo>
                    <a:pt x="974910" y="1292995"/>
                  </a:lnTo>
                  <a:lnTo>
                    <a:pt x="978720" y="1286965"/>
                  </a:lnTo>
                  <a:lnTo>
                    <a:pt x="982531" y="1281571"/>
                  </a:lnTo>
                  <a:lnTo>
                    <a:pt x="986024" y="1275224"/>
                  </a:lnTo>
                  <a:lnTo>
                    <a:pt x="988882" y="1269195"/>
                  </a:lnTo>
                  <a:lnTo>
                    <a:pt x="991423" y="1262849"/>
                  </a:lnTo>
                  <a:lnTo>
                    <a:pt x="994281" y="1256502"/>
                  </a:lnTo>
                  <a:lnTo>
                    <a:pt x="996186" y="1249838"/>
                  </a:lnTo>
                  <a:lnTo>
                    <a:pt x="997774" y="1243174"/>
                  </a:lnTo>
                  <a:lnTo>
                    <a:pt x="999044" y="1236510"/>
                  </a:lnTo>
                  <a:lnTo>
                    <a:pt x="999997" y="1229212"/>
                  </a:lnTo>
                  <a:lnTo>
                    <a:pt x="1000632" y="1222548"/>
                  </a:lnTo>
                  <a:lnTo>
                    <a:pt x="1000632" y="1215249"/>
                  </a:lnTo>
                  <a:lnTo>
                    <a:pt x="1000632" y="1208903"/>
                  </a:lnTo>
                  <a:lnTo>
                    <a:pt x="1000314" y="1203191"/>
                  </a:lnTo>
                  <a:lnTo>
                    <a:pt x="999679" y="1197479"/>
                  </a:lnTo>
                  <a:lnTo>
                    <a:pt x="998727" y="1191767"/>
                  </a:lnTo>
                  <a:lnTo>
                    <a:pt x="997456" y="1186055"/>
                  </a:lnTo>
                  <a:lnTo>
                    <a:pt x="996186" y="1180661"/>
                  </a:lnTo>
                  <a:lnTo>
                    <a:pt x="994598" y="1175266"/>
                  </a:lnTo>
                  <a:lnTo>
                    <a:pt x="992375" y="1169872"/>
                  </a:lnTo>
                  <a:lnTo>
                    <a:pt x="990152" y="1164794"/>
                  </a:lnTo>
                  <a:lnTo>
                    <a:pt x="987929" y="1159400"/>
                  </a:lnTo>
                  <a:lnTo>
                    <a:pt x="985389" y="1154640"/>
                  </a:lnTo>
                  <a:lnTo>
                    <a:pt x="982849" y="1149563"/>
                  </a:lnTo>
                  <a:lnTo>
                    <a:pt x="979355" y="1144803"/>
                  </a:lnTo>
                  <a:lnTo>
                    <a:pt x="976497" y="1139725"/>
                  </a:lnTo>
                  <a:lnTo>
                    <a:pt x="973004" y="1135283"/>
                  </a:lnTo>
                  <a:lnTo>
                    <a:pt x="969829" y="1130840"/>
                  </a:lnTo>
                  <a:lnTo>
                    <a:pt x="987612" y="1126398"/>
                  </a:lnTo>
                  <a:lnTo>
                    <a:pt x="1005713" y="1121320"/>
                  </a:lnTo>
                  <a:lnTo>
                    <a:pt x="1023496" y="1115609"/>
                  </a:lnTo>
                  <a:lnTo>
                    <a:pt x="1041280" y="1109262"/>
                  </a:lnTo>
                  <a:lnTo>
                    <a:pt x="1058428" y="1101963"/>
                  </a:lnTo>
                  <a:lnTo>
                    <a:pt x="1075576" y="1094665"/>
                  </a:lnTo>
                  <a:lnTo>
                    <a:pt x="1092089" y="1086097"/>
                  </a:lnTo>
                  <a:lnTo>
                    <a:pt x="1108602" y="1076895"/>
                  </a:lnTo>
                  <a:lnTo>
                    <a:pt x="1124480" y="1067375"/>
                  </a:lnTo>
                  <a:lnTo>
                    <a:pt x="1140041" y="1056903"/>
                  </a:lnTo>
                  <a:lnTo>
                    <a:pt x="1155601" y="1046114"/>
                  </a:lnTo>
                  <a:lnTo>
                    <a:pt x="1170209" y="1034690"/>
                  </a:lnTo>
                  <a:lnTo>
                    <a:pt x="1184817" y="1022632"/>
                  </a:lnTo>
                  <a:lnTo>
                    <a:pt x="1198472" y="1009938"/>
                  </a:lnTo>
                  <a:lnTo>
                    <a:pt x="1211809" y="996928"/>
                  </a:lnTo>
                  <a:lnTo>
                    <a:pt x="1225147" y="983283"/>
                  </a:lnTo>
                  <a:lnTo>
                    <a:pt x="1228640" y="979792"/>
                  </a:lnTo>
                  <a:lnTo>
                    <a:pt x="1232451" y="982966"/>
                  </a:lnTo>
                  <a:lnTo>
                    <a:pt x="1257220" y="1002005"/>
                  </a:lnTo>
                  <a:lnTo>
                    <a:pt x="1281037" y="1021680"/>
                  </a:lnTo>
                  <a:lnTo>
                    <a:pt x="1304537" y="1041989"/>
                  </a:lnTo>
                  <a:lnTo>
                    <a:pt x="1316604" y="1052143"/>
                  </a:lnTo>
                  <a:lnTo>
                    <a:pt x="1327719" y="1062615"/>
                  </a:lnTo>
                  <a:lnTo>
                    <a:pt x="1338833" y="1073404"/>
                  </a:lnTo>
                  <a:lnTo>
                    <a:pt x="1349948" y="1084193"/>
                  </a:lnTo>
                  <a:lnTo>
                    <a:pt x="1361062" y="1094982"/>
                  </a:lnTo>
                  <a:lnTo>
                    <a:pt x="1371860" y="1105771"/>
                  </a:lnTo>
                  <a:lnTo>
                    <a:pt x="1382339" y="1116561"/>
                  </a:lnTo>
                  <a:lnTo>
                    <a:pt x="1392818" y="1127984"/>
                  </a:lnTo>
                  <a:lnTo>
                    <a:pt x="1403298" y="1139408"/>
                  </a:lnTo>
                  <a:lnTo>
                    <a:pt x="1413460" y="1150832"/>
                  </a:lnTo>
                  <a:lnTo>
                    <a:pt x="1423304" y="1162573"/>
                  </a:lnTo>
                  <a:lnTo>
                    <a:pt x="1433149" y="1174314"/>
                  </a:lnTo>
                  <a:lnTo>
                    <a:pt x="1442675" y="1186373"/>
                  </a:lnTo>
                  <a:lnTo>
                    <a:pt x="1452202" y="1198748"/>
                  </a:lnTo>
                  <a:lnTo>
                    <a:pt x="1461411" y="1210807"/>
                  </a:lnTo>
                  <a:lnTo>
                    <a:pt x="1470621" y="1223183"/>
                  </a:lnTo>
                  <a:lnTo>
                    <a:pt x="1479830" y="1235876"/>
                  </a:lnTo>
                  <a:lnTo>
                    <a:pt x="1488404" y="1248569"/>
                  </a:lnTo>
                  <a:lnTo>
                    <a:pt x="1496978" y="1261262"/>
                  </a:lnTo>
                  <a:lnTo>
                    <a:pt x="1505552" y="1274272"/>
                  </a:lnTo>
                  <a:lnTo>
                    <a:pt x="1513809" y="1287600"/>
                  </a:lnTo>
                  <a:lnTo>
                    <a:pt x="1521748" y="1300611"/>
                  </a:lnTo>
                  <a:lnTo>
                    <a:pt x="1529687" y="1314573"/>
                  </a:lnTo>
                  <a:lnTo>
                    <a:pt x="1537308" y="1328218"/>
                  </a:lnTo>
                  <a:lnTo>
                    <a:pt x="1544930" y="1341863"/>
                  </a:lnTo>
                  <a:lnTo>
                    <a:pt x="1552234" y="1355826"/>
                  </a:lnTo>
                  <a:lnTo>
                    <a:pt x="1559537" y="1369788"/>
                  </a:lnTo>
                  <a:lnTo>
                    <a:pt x="1566206" y="1384385"/>
                  </a:lnTo>
                  <a:lnTo>
                    <a:pt x="1573193" y="1398982"/>
                  </a:lnTo>
                  <a:lnTo>
                    <a:pt x="1579544" y="1413579"/>
                  </a:lnTo>
                  <a:lnTo>
                    <a:pt x="1586213" y="1428176"/>
                  </a:lnTo>
                  <a:lnTo>
                    <a:pt x="1592246" y="1443725"/>
                  </a:lnTo>
                  <a:lnTo>
                    <a:pt x="1598280" y="1458640"/>
                  </a:lnTo>
                  <a:lnTo>
                    <a:pt x="1603996" y="1473871"/>
                  </a:lnTo>
                  <a:lnTo>
                    <a:pt x="1609712" y="1489738"/>
                  </a:lnTo>
                  <a:lnTo>
                    <a:pt x="1614793" y="1505287"/>
                  </a:lnTo>
                  <a:lnTo>
                    <a:pt x="1620191" y="1521153"/>
                  </a:lnTo>
                  <a:lnTo>
                    <a:pt x="1624955" y="1537337"/>
                  </a:lnTo>
                  <a:lnTo>
                    <a:pt x="1630036" y="1553521"/>
                  </a:lnTo>
                  <a:lnTo>
                    <a:pt x="1634482" y="1570339"/>
                  </a:lnTo>
                  <a:lnTo>
                    <a:pt x="1638610" y="1586840"/>
                  </a:lnTo>
                  <a:lnTo>
                    <a:pt x="1643056" y="1603976"/>
                  </a:lnTo>
                  <a:lnTo>
                    <a:pt x="1646867" y="1620794"/>
                  </a:lnTo>
                  <a:lnTo>
                    <a:pt x="1650677" y="1637930"/>
                  </a:lnTo>
                  <a:lnTo>
                    <a:pt x="1654170" y="1655383"/>
                  </a:lnTo>
                  <a:lnTo>
                    <a:pt x="1657664" y="1673153"/>
                  </a:lnTo>
                  <a:lnTo>
                    <a:pt x="1660522" y="1690923"/>
                  </a:lnTo>
                  <a:lnTo>
                    <a:pt x="1663697" y="1709011"/>
                  </a:lnTo>
                  <a:lnTo>
                    <a:pt x="1666238" y="1727099"/>
                  </a:lnTo>
                  <a:lnTo>
                    <a:pt x="1668461" y="1745821"/>
                  </a:lnTo>
                  <a:lnTo>
                    <a:pt x="1670684" y="1764226"/>
                  </a:lnTo>
                  <a:lnTo>
                    <a:pt x="1672589" y="1783266"/>
                  </a:lnTo>
                  <a:lnTo>
                    <a:pt x="1674177" y="1802305"/>
                  </a:lnTo>
                  <a:lnTo>
                    <a:pt x="1676082" y="1821345"/>
                  </a:lnTo>
                  <a:lnTo>
                    <a:pt x="1677352" y="1841019"/>
                  </a:lnTo>
                  <a:lnTo>
                    <a:pt x="1678305" y="1860694"/>
                  </a:lnTo>
                  <a:lnTo>
                    <a:pt x="1679258" y="1880368"/>
                  </a:lnTo>
                  <a:lnTo>
                    <a:pt x="1679575" y="1900677"/>
                  </a:lnTo>
                  <a:lnTo>
                    <a:pt x="1679575" y="1903850"/>
                  </a:lnTo>
                  <a:lnTo>
                    <a:pt x="1677035" y="1905437"/>
                  </a:lnTo>
                  <a:lnTo>
                    <a:pt x="1653853" y="1918765"/>
                  </a:lnTo>
                  <a:lnTo>
                    <a:pt x="1630353" y="1931775"/>
                  </a:lnTo>
                  <a:lnTo>
                    <a:pt x="1606854" y="1944151"/>
                  </a:lnTo>
                  <a:lnTo>
                    <a:pt x="1583037" y="1956209"/>
                  </a:lnTo>
                  <a:lnTo>
                    <a:pt x="1558902" y="1967950"/>
                  </a:lnTo>
                  <a:lnTo>
                    <a:pt x="1534768" y="1979374"/>
                  </a:lnTo>
                  <a:lnTo>
                    <a:pt x="1510316" y="1990163"/>
                  </a:lnTo>
                  <a:lnTo>
                    <a:pt x="1485864" y="2000635"/>
                  </a:lnTo>
                  <a:lnTo>
                    <a:pt x="1461411" y="2010790"/>
                  </a:lnTo>
                  <a:lnTo>
                    <a:pt x="1436642" y="2020627"/>
                  </a:lnTo>
                  <a:lnTo>
                    <a:pt x="1411872" y="2029512"/>
                  </a:lnTo>
                  <a:lnTo>
                    <a:pt x="1386785" y="2038397"/>
                  </a:lnTo>
                  <a:lnTo>
                    <a:pt x="1361380" y="2046965"/>
                  </a:lnTo>
                  <a:lnTo>
                    <a:pt x="1335975" y="2054581"/>
                  </a:lnTo>
                  <a:lnTo>
                    <a:pt x="1310570" y="2062514"/>
                  </a:lnTo>
                  <a:lnTo>
                    <a:pt x="1285166" y="2069495"/>
                  </a:lnTo>
                  <a:lnTo>
                    <a:pt x="1259443" y="2076159"/>
                  </a:lnTo>
                  <a:lnTo>
                    <a:pt x="1233403" y="2082506"/>
                  </a:lnTo>
                  <a:lnTo>
                    <a:pt x="1207681" y="2088535"/>
                  </a:lnTo>
                  <a:lnTo>
                    <a:pt x="1181959" y="2093929"/>
                  </a:lnTo>
                  <a:lnTo>
                    <a:pt x="1155919" y="2099007"/>
                  </a:lnTo>
                  <a:lnTo>
                    <a:pt x="1129561" y="2103767"/>
                  </a:lnTo>
                  <a:lnTo>
                    <a:pt x="1103204" y="2107892"/>
                  </a:lnTo>
                  <a:lnTo>
                    <a:pt x="1077164" y="2111382"/>
                  </a:lnTo>
                  <a:lnTo>
                    <a:pt x="1050806" y="2114873"/>
                  </a:lnTo>
                  <a:lnTo>
                    <a:pt x="1024131" y="2117729"/>
                  </a:lnTo>
                  <a:lnTo>
                    <a:pt x="997774" y="2119950"/>
                  </a:lnTo>
                  <a:lnTo>
                    <a:pt x="971099" y="2121854"/>
                  </a:lnTo>
                  <a:lnTo>
                    <a:pt x="944424" y="2123441"/>
                  </a:lnTo>
                  <a:lnTo>
                    <a:pt x="917749" y="2125028"/>
                  </a:lnTo>
                  <a:lnTo>
                    <a:pt x="891074" y="2125662"/>
                  </a:lnTo>
                  <a:lnTo>
                    <a:pt x="864399" y="2125662"/>
                  </a:lnTo>
                  <a:lnTo>
                    <a:pt x="835818" y="2125662"/>
                  </a:lnTo>
                  <a:lnTo>
                    <a:pt x="807238" y="2124710"/>
                  </a:lnTo>
                  <a:lnTo>
                    <a:pt x="778657" y="2123124"/>
                  </a:lnTo>
                  <a:lnTo>
                    <a:pt x="750395" y="2121537"/>
                  </a:lnTo>
                  <a:lnTo>
                    <a:pt x="722132" y="2119316"/>
                  </a:lnTo>
                  <a:lnTo>
                    <a:pt x="693869" y="2116777"/>
                  </a:lnTo>
                  <a:lnTo>
                    <a:pt x="665606" y="2113604"/>
                  </a:lnTo>
                  <a:lnTo>
                    <a:pt x="637661" y="2109478"/>
                  </a:lnTo>
                  <a:lnTo>
                    <a:pt x="609398" y="2105353"/>
                  </a:lnTo>
                  <a:lnTo>
                    <a:pt x="581453" y="2100593"/>
                  </a:lnTo>
                  <a:lnTo>
                    <a:pt x="553825" y="2095199"/>
                  </a:lnTo>
                  <a:lnTo>
                    <a:pt x="525880" y="2089487"/>
                  </a:lnTo>
                  <a:lnTo>
                    <a:pt x="498252" y="2083458"/>
                  </a:lnTo>
                  <a:lnTo>
                    <a:pt x="470624" y="2076476"/>
                  </a:lnTo>
                  <a:lnTo>
                    <a:pt x="443314" y="2069495"/>
                  </a:lnTo>
                  <a:lnTo>
                    <a:pt x="416321" y="2061879"/>
                  </a:lnTo>
                  <a:lnTo>
                    <a:pt x="389011" y="2053629"/>
                  </a:lnTo>
                  <a:lnTo>
                    <a:pt x="362019" y="2045378"/>
                  </a:lnTo>
                  <a:lnTo>
                    <a:pt x="335343" y="2036176"/>
                  </a:lnTo>
                  <a:lnTo>
                    <a:pt x="308668" y="2026656"/>
                  </a:lnTo>
                  <a:lnTo>
                    <a:pt x="282311" y="2016502"/>
                  </a:lnTo>
                  <a:lnTo>
                    <a:pt x="255953" y="2006030"/>
                  </a:lnTo>
                  <a:lnTo>
                    <a:pt x="229913" y="1994923"/>
                  </a:lnTo>
                  <a:lnTo>
                    <a:pt x="203556" y="1983499"/>
                  </a:lnTo>
                  <a:lnTo>
                    <a:pt x="177833" y="1971441"/>
                  </a:lnTo>
                  <a:lnTo>
                    <a:pt x="152429" y="1959065"/>
                  </a:lnTo>
                  <a:lnTo>
                    <a:pt x="127024" y="1946372"/>
                  </a:lnTo>
                  <a:lnTo>
                    <a:pt x="101619" y="1933044"/>
                  </a:lnTo>
                  <a:lnTo>
                    <a:pt x="76532" y="1919399"/>
                  </a:lnTo>
                  <a:lnTo>
                    <a:pt x="51762" y="1905437"/>
                  </a:lnTo>
                  <a:lnTo>
                    <a:pt x="27310" y="1890523"/>
                  </a:lnTo>
                  <a:lnTo>
                    <a:pt x="2858" y="1875291"/>
                  </a:lnTo>
                  <a:lnTo>
                    <a:pt x="0" y="1888301"/>
                  </a:lnTo>
                  <a:lnTo>
                    <a:pt x="0" y="1870531"/>
                  </a:lnTo>
                  <a:lnTo>
                    <a:pt x="952" y="1850222"/>
                  </a:lnTo>
                  <a:lnTo>
                    <a:pt x="2223" y="1829913"/>
                  </a:lnTo>
                  <a:lnTo>
                    <a:pt x="3493" y="1809604"/>
                  </a:lnTo>
                  <a:lnTo>
                    <a:pt x="5398" y="1790247"/>
                  </a:lnTo>
                  <a:lnTo>
                    <a:pt x="6986" y="1770573"/>
                  </a:lnTo>
                  <a:lnTo>
                    <a:pt x="9209" y="1750898"/>
                  </a:lnTo>
                  <a:lnTo>
                    <a:pt x="11749" y="1732176"/>
                  </a:lnTo>
                  <a:lnTo>
                    <a:pt x="14290" y="1713136"/>
                  </a:lnTo>
                  <a:lnTo>
                    <a:pt x="17148" y="1694414"/>
                  </a:lnTo>
                  <a:lnTo>
                    <a:pt x="20006" y="1676009"/>
                  </a:lnTo>
                  <a:lnTo>
                    <a:pt x="23499" y="1657604"/>
                  </a:lnTo>
                  <a:lnTo>
                    <a:pt x="26992" y="1639834"/>
                  </a:lnTo>
                  <a:lnTo>
                    <a:pt x="30486" y="1621746"/>
                  </a:lnTo>
                  <a:lnTo>
                    <a:pt x="34931" y="1604293"/>
                  </a:lnTo>
                  <a:lnTo>
                    <a:pt x="38742" y="1586840"/>
                  </a:lnTo>
                  <a:lnTo>
                    <a:pt x="43188" y="1569704"/>
                  </a:lnTo>
                  <a:lnTo>
                    <a:pt x="47951" y="1552569"/>
                  </a:lnTo>
                  <a:lnTo>
                    <a:pt x="52715" y="1536068"/>
                  </a:lnTo>
                  <a:lnTo>
                    <a:pt x="57796" y="1519249"/>
                  </a:lnTo>
                  <a:lnTo>
                    <a:pt x="62877" y="1503066"/>
                  </a:lnTo>
                  <a:lnTo>
                    <a:pt x="68593" y="1486564"/>
                  </a:lnTo>
                  <a:lnTo>
                    <a:pt x="73991" y="1470698"/>
                  </a:lnTo>
                  <a:lnTo>
                    <a:pt x="80025" y="1455149"/>
                  </a:lnTo>
                  <a:lnTo>
                    <a:pt x="86059" y="1439283"/>
                  </a:lnTo>
                  <a:lnTo>
                    <a:pt x="92410" y="1424051"/>
                  </a:lnTo>
                  <a:lnTo>
                    <a:pt x="98761" y="1409137"/>
                  </a:lnTo>
                  <a:lnTo>
                    <a:pt x="105430" y="1393905"/>
                  </a:lnTo>
                  <a:lnTo>
                    <a:pt x="112098" y="1378990"/>
                  </a:lnTo>
                  <a:lnTo>
                    <a:pt x="119402" y="1364393"/>
                  </a:lnTo>
                  <a:lnTo>
                    <a:pt x="126706" y="1350114"/>
                  </a:lnTo>
                  <a:lnTo>
                    <a:pt x="134010" y="1335834"/>
                  </a:lnTo>
                  <a:lnTo>
                    <a:pt x="141632" y="1321871"/>
                  </a:lnTo>
                  <a:lnTo>
                    <a:pt x="149571" y="1307909"/>
                  </a:lnTo>
                  <a:lnTo>
                    <a:pt x="157510" y="1294264"/>
                  </a:lnTo>
                  <a:lnTo>
                    <a:pt x="165766" y="1280936"/>
                  </a:lnTo>
                  <a:lnTo>
                    <a:pt x="174023" y="1267291"/>
                  </a:lnTo>
                  <a:lnTo>
                    <a:pt x="182597" y="1253963"/>
                  </a:lnTo>
                  <a:lnTo>
                    <a:pt x="191171" y="1241270"/>
                  </a:lnTo>
                  <a:lnTo>
                    <a:pt x="200380" y="1228260"/>
                  </a:lnTo>
                  <a:lnTo>
                    <a:pt x="209589" y="1215884"/>
                  </a:lnTo>
                  <a:lnTo>
                    <a:pt x="218799" y="1203191"/>
                  </a:lnTo>
                  <a:lnTo>
                    <a:pt x="228008" y="1191133"/>
                  </a:lnTo>
                  <a:lnTo>
                    <a:pt x="237852" y="1178757"/>
                  </a:lnTo>
                  <a:lnTo>
                    <a:pt x="247697" y="1167016"/>
                  </a:lnTo>
                  <a:lnTo>
                    <a:pt x="257541" y="1155275"/>
                  </a:lnTo>
                  <a:lnTo>
                    <a:pt x="267703" y="1143533"/>
                  </a:lnTo>
                  <a:lnTo>
                    <a:pt x="278182" y="1132110"/>
                  </a:lnTo>
                  <a:lnTo>
                    <a:pt x="288662" y="1120686"/>
                  </a:lnTo>
                  <a:lnTo>
                    <a:pt x="298824" y="1109579"/>
                  </a:lnTo>
                  <a:lnTo>
                    <a:pt x="309938" y="1098473"/>
                  </a:lnTo>
                  <a:lnTo>
                    <a:pt x="320735" y="1087684"/>
                  </a:lnTo>
                  <a:lnTo>
                    <a:pt x="331850" y="1076895"/>
                  </a:lnTo>
                  <a:lnTo>
                    <a:pt x="343282" y="1066423"/>
                  </a:lnTo>
                  <a:lnTo>
                    <a:pt x="354715" y="1055951"/>
                  </a:lnTo>
                  <a:lnTo>
                    <a:pt x="366147" y="1045797"/>
                  </a:lnTo>
                  <a:lnTo>
                    <a:pt x="377897" y="1035642"/>
                  </a:lnTo>
                  <a:lnTo>
                    <a:pt x="389964" y="1025805"/>
                  </a:lnTo>
                  <a:lnTo>
                    <a:pt x="401714" y="1015968"/>
                  </a:lnTo>
                  <a:lnTo>
                    <a:pt x="414099" y="1006448"/>
                  </a:lnTo>
                  <a:lnTo>
                    <a:pt x="426801" y="996928"/>
                  </a:lnTo>
                  <a:lnTo>
                    <a:pt x="439186" y="987408"/>
                  </a:lnTo>
                  <a:lnTo>
                    <a:pt x="451571" y="977888"/>
                  </a:lnTo>
                  <a:lnTo>
                    <a:pt x="477293" y="960118"/>
                  </a:lnTo>
                  <a:lnTo>
                    <a:pt x="481421" y="957262"/>
                  </a:lnTo>
                  <a:close/>
                  <a:moveTo>
                    <a:pt x="839471" y="0"/>
                  </a:moveTo>
                  <a:lnTo>
                    <a:pt x="852171" y="0"/>
                  </a:lnTo>
                  <a:lnTo>
                    <a:pt x="865506" y="0"/>
                  </a:lnTo>
                  <a:lnTo>
                    <a:pt x="878206" y="636"/>
                  </a:lnTo>
                  <a:lnTo>
                    <a:pt x="890906" y="1271"/>
                  </a:lnTo>
                  <a:lnTo>
                    <a:pt x="903288" y="2542"/>
                  </a:lnTo>
                  <a:lnTo>
                    <a:pt x="915988" y="3813"/>
                  </a:lnTo>
                  <a:lnTo>
                    <a:pt x="928371" y="5719"/>
                  </a:lnTo>
                  <a:lnTo>
                    <a:pt x="940436" y="7943"/>
                  </a:lnTo>
                  <a:lnTo>
                    <a:pt x="952818" y="10167"/>
                  </a:lnTo>
                  <a:lnTo>
                    <a:pt x="964883" y="12708"/>
                  </a:lnTo>
                  <a:lnTo>
                    <a:pt x="976631" y="15568"/>
                  </a:lnTo>
                  <a:lnTo>
                    <a:pt x="988696" y="19062"/>
                  </a:lnTo>
                  <a:lnTo>
                    <a:pt x="1000443" y="22239"/>
                  </a:lnTo>
                  <a:lnTo>
                    <a:pt x="1011873" y="26052"/>
                  </a:lnTo>
                  <a:lnTo>
                    <a:pt x="1023621" y="30182"/>
                  </a:lnTo>
                  <a:lnTo>
                    <a:pt x="1034733" y="34630"/>
                  </a:lnTo>
                  <a:lnTo>
                    <a:pt x="1046163" y="39395"/>
                  </a:lnTo>
                  <a:lnTo>
                    <a:pt x="1057276" y="44161"/>
                  </a:lnTo>
                  <a:lnTo>
                    <a:pt x="1068388" y="48926"/>
                  </a:lnTo>
                  <a:lnTo>
                    <a:pt x="1079183" y="54645"/>
                  </a:lnTo>
                  <a:lnTo>
                    <a:pt x="1089661" y="60046"/>
                  </a:lnTo>
                  <a:lnTo>
                    <a:pt x="1100456" y="66082"/>
                  </a:lnTo>
                  <a:lnTo>
                    <a:pt x="1110616" y="72119"/>
                  </a:lnTo>
                  <a:lnTo>
                    <a:pt x="1120776" y="78790"/>
                  </a:lnTo>
                  <a:lnTo>
                    <a:pt x="1130936" y="85462"/>
                  </a:lnTo>
                  <a:lnTo>
                    <a:pt x="1140461" y="92134"/>
                  </a:lnTo>
                  <a:lnTo>
                    <a:pt x="1150303" y="99123"/>
                  </a:lnTo>
                  <a:lnTo>
                    <a:pt x="1159828" y="106430"/>
                  </a:lnTo>
                  <a:lnTo>
                    <a:pt x="1169353" y="114055"/>
                  </a:lnTo>
                  <a:lnTo>
                    <a:pt x="1178561" y="121680"/>
                  </a:lnTo>
                  <a:lnTo>
                    <a:pt x="1187133" y="129623"/>
                  </a:lnTo>
                  <a:lnTo>
                    <a:pt x="1196023" y="137883"/>
                  </a:lnTo>
                  <a:lnTo>
                    <a:pt x="1204596" y="146143"/>
                  </a:lnTo>
                  <a:lnTo>
                    <a:pt x="1213168" y="155039"/>
                  </a:lnTo>
                  <a:lnTo>
                    <a:pt x="1221106" y="163299"/>
                  </a:lnTo>
                  <a:lnTo>
                    <a:pt x="1229043" y="172513"/>
                  </a:lnTo>
                  <a:lnTo>
                    <a:pt x="1236981" y="181726"/>
                  </a:lnTo>
                  <a:lnTo>
                    <a:pt x="1244283" y="190939"/>
                  </a:lnTo>
                  <a:lnTo>
                    <a:pt x="1251586" y="200153"/>
                  </a:lnTo>
                  <a:lnTo>
                    <a:pt x="1258888" y="210001"/>
                  </a:lnTo>
                  <a:lnTo>
                    <a:pt x="1265556" y="219850"/>
                  </a:lnTo>
                  <a:lnTo>
                    <a:pt x="1272223" y="230017"/>
                  </a:lnTo>
                  <a:lnTo>
                    <a:pt x="1278256" y="240183"/>
                  </a:lnTo>
                  <a:lnTo>
                    <a:pt x="1284606" y="250667"/>
                  </a:lnTo>
                  <a:lnTo>
                    <a:pt x="1290321" y="261151"/>
                  </a:lnTo>
                  <a:lnTo>
                    <a:pt x="1296353" y="271953"/>
                  </a:lnTo>
                  <a:lnTo>
                    <a:pt x="1301433" y="282755"/>
                  </a:lnTo>
                  <a:lnTo>
                    <a:pt x="1306831" y="293239"/>
                  </a:lnTo>
                  <a:lnTo>
                    <a:pt x="1311593" y="304359"/>
                  </a:lnTo>
                  <a:lnTo>
                    <a:pt x="1316356" y="315796"/>
                  </a:lnTo>
                  <a:lnTo>
                    <a:pt x="1320483" y="327234"/>
                  </a:lnTo>
                  <a:lnTo>
                    <a:pt x="1324293" y="338671"/>
                  </a:lnTo>
                  <a:lnTo>
                    <a:pt x="1328421" y="350426"/>
                  </a:lnTo>
                  <a:lnTo>
                    <a:pt x="1331913" y="362181"/>
                  </a:lnTo>
                  <a:lnTo>
                    <a:pt x="1335088" y="373936"/>
                  </a:lnTo>
                  <a:lnTo>
                    <a:pt x="1337946" y="386009"/>
                  </a:lnTo>
                  <a:lnTo>
                    <a:pt x="1340803" y="398081"/>
                  </a:lnTo>
                  <a:lnTo>
                    <a:pt x="1343026" y="410472"/>
                  </a:lnTo>
                  <a:lnTo>
                    <a:pt x="1344931" y="422862"/>
                  </a:lnTo>
                  <a:lnTo>
                    <a:pt x="1346518" y="435252"/>
                  </a:lnTo>
                  <a:lnTo>
                    <a:pt x="1348106" y="447643"/>
                  </a:lnTo>
                  <a:lnTo>
                    <a:pt x="1349058" y="460033"/>
                  </a:lnTo>
                  <a:lnTo>
                    <a:pt x="1350011" y="472741"/>
                  </a:lnTo>
                  <a:lnTo>
                    <a:pt x="1350646" y="485449"/>
                  </a:lnTo>
                  <a:lnTo>
                    <a:pt x="1350963" y="498475"/>
                  </a:lnTo>
                  <a:lnTo>
                    <a:pt x="1350646" y="513407"/>
                  </a:lnTo>
                  <a:lnTo>
                    <a:pt x="1349693" y="528975"/>
                  </a:lnTo>
                  <a:lnTo>
                    <a:pt x="1348423" y="543907"/>
                  </a:lnTo>
                  <a:lnTo>
                    <a:pt x="1347153" y="558521"/>
                  </a:lnTo>
                  <a:lnTo>
                    <a:pt x="1345248" y="573453"/>
                  </a:lnTo>
                  <a:lnTo>
                    <a:pt x="1342708" y="588067"/>
                  </a:lnTo>
                  <a:lnTo>
                    <a:pt x="1339851" y="602682"/>
                  </a:lnTo>
                  <a:lnTo>
                    <a:pt x="1336358" y="616660"/>
                  </a:lnTo>
                  <a:lnTo>
                    <a:pt x="1332866" y="631275"/>
                  </a:lnTo>
                  <a:lnTo>
                    <a:pt x="1328738" y="645254"/>
                  </a:lnTo>
                  <a:lnTo>
                    <a:pt x="1324293" y="658915"/>
                  </a:lnTo>
                  <a:lnTo>
                    <a:pt x="1319531" y="672576"/>
                  </a:lnTo>
                  <a:lnTo>
                    <a:pt x="1314133" y="685920"/>
                  </a:lnTo>
                  <a:lnTo>
                    <a:pt x="1308418" y="699263"/>
                  </a:lnTo>
                  <a:lnTo>
                    <a:pt x="1302386" y="712607"/>
                  </a:lnTo>
                  <a:lnTo>
                    <a:pt x="1296353" y="725315"/>
                  </a:lnTo>
                  <a:lnTo>
                    <a:pt x="1289368" y="738023"/>
                  </a:lnTo>
                  <a:lnTo>
                    <a:pt x="1282383" y="750413"/>
                  </a:lnTo>
                  <a:lnTo>
                    <a:pt x="1275081" y="762486"/>
                  </a:lnTo>
                  <a:lnTo>
                    <a:pt x="1267143" y="774559"/>
                  </a:lnTo>
                  <a:lnTo>
                    <a:pt x="1259206" y="786313"/>
                  </a:lnTo>
                  <a:lnTo>
                    <a:pt x="1250633" y="797751"/>
                  </a:lnTo>
                  <a:lnTo>
                    <a:pt x="1242061" y="809188"/>
                  </a:lnTo>
                  <a:lnTo>
                    <a:pt x="1232853" y="819990"/>
                  </a:lnTo>
                  <a:lnTo>
                    <a:pt x="1223963" y="830792"/>
                  </a:lnTo>
                  <a:lnTo>
                    <a:pt x="1214121" y="841276"/>
                  </a:lnTo>
                  <a:lnTo>
                    <a:pt x="1204278" y="851442"/>
                  </a:lnTo>
                  <a:lnTo>
                    <a:pt x="1193801" y="860974"/>
                  </a:lnTo>
                  <a:lnTo>
                    <a:pt x="1183323" y="870822"/>
                  </a:lnTo>
                  <a:lnTo>
                    <a:pt x="1172528" y="880036"/>
                  </a:lnTo>
                  <a:lnTo>
                    <a:pt x="1161733" y="889249"/>
                  </a:lnTo>
                  <a:lnTo>
                    <a:pt x="1150303" y="897827"/>
                  </a:lnTo>
                  <a:lnTo>
                    <a:pt x="1134746" y="909264"/>
                  </a:lnTo>
                  <a:lnTo>
                    <a:pt x="1118236" y="920066"/>
                  </a:lnTo>
                  <a:lnTo>
                    <a:pt x="1101408" y="929915"/>
                  </a:lnTo>
                  <a:lnTo>
                    <a:pt x="1084581" y="939446"/>
                  </a:lnTo>
                  <a:lnTo>
                    <a:pt x="1066801" y="948342"/>
                  </a:lnTo>
                  <a:lnTo>
                    <a:pt x="1048703" y="956602"/>
                  </a:lnTo>
                  <a:lnTo>
                    <a:pt x="1040131" y="960414"/>
                  </a:lnTo>
                  <a:lnTo>
                    <a:pt x="1030606" y="963909"/>
                  </a:lnTo>
                  <a:lnTo>
                    <a:pt x="1021398" y="967722"/>
                  </a:lnTo>
                  <a:lnTo>
                    <a:pt x="1011873" y="970899"/>
                  </a:lnTo>
                  <a:lnTo>
                    <a:pt x="1002348" y="973758"/>
                  </a:lnTo>
                  <a:lnTo>
                    <a:pt x="993141" y="976617"/>
                  </a:lnTo>
                  <a:lnTo>
                    <a:pt x="983616" y="979794"/>
                  </a:lnTo>
                  <a:lnTo>
                    <a:pt x="973773" y="982018"/>
                  </a:lnTo>
                  <a:lnTo>
                    <a:pt x="963931" y="984560"/>
                  </a:lnTo>
                  <a:lnTo>
                    <a:pt x="954088" y="986466"/>
                  </a:lnTo>
                  <a:lnTo>
                    <a:pt x="944246" y="988372"/>
                  </a:lnTo>
                  <a:lnTo>
                    <a:pt x="934403" y="990596"/>
                  </a:lnTo>
                  <a:lnTo>
                    <a:pt x="924561" y="991867"/>
                  </a:lnTo>
                  <a:lnTo>
                    <a:pt x="914401" y="993455"/>
                  </a:lnTo>
                  <a:lnTo>
                    <a:pt x="904241" y="994409"/>
                  </a:lnTo>
                  <a:lnTo>
                    <a:pt x="893763" y="995362"/>
                  </a:lnTo>
                  <a:lnTo>
                    <a:pt x="883603" y="995997"/>
                  </a:lnTo>
                  <a:lnTo>
                    <a:pt x="873126" y="996632"/>
                  </a:lnTo>
                  <a:lnTo>
                    <a:pt x="862648" y="996950"/>
                  </a:lnTo>
                  <a:lnTo>
                    <a:pt x="852171" y="996950"/>
                  </a:lnTo>
                  <a:lnTo>
                    <a:pt x="840423" y="996950"/>
                  </a:lnTo>
                  <a:lnTo>
                    <a:pt x="828358" y="996315"/>
                  </a:lnTo>
                  <a:lnTo>
                    <a:pt x="816293" y="995679"/>
                  </a:lnTo>
                  <a:lnTo>
                    <a:pt x="804546" y="994726"/>
                  </a:lnTo>
                  <a:lnTo>
                    <a:pt x="792798" y="993455"/>
                  </a:lnTo>
                  <a:lnTo>
                    <a:pt x="781368" y="992185"/>
                  </a:lnTo>
                  <a:lnTo>
                    <a:pt x="769621" y="990278"/>
                  </a:lnTo>
                  <a:lnTo>
                    <a:pt x="758191" y="988054"/>
                  </a:lnTo>
                  <a:lnTo>
                    <a:pt x="746761" y="985831"/>
                  </a:lnTo>
                  <a:lnTo>
                    <a:pt x="735331" y="983289"/>
                  </a:lnTo>
                  <a:lnTo>
                    <a:pt x="724218" y="980430"/>
                  </a:lnTo>
                  <a:lnTo>
                    <a:pt x="713106" y="977253"/>
                  </a:lnTo>
                  <a:lnTo>
                    <a:pt x="702311" y="973758"/>
                  </a:lnTo>
                  <a:lnTo>
                    <a:pt x="691198" y="970263"/>
                  </a:lnTo>
                  <a:lnTo>
                    <a:pt x="680721" y="966768"/>
                  </a:lnTo>
                  <a:lnTo>
                    <a:pt x="670243" y="962321"/>
                  </a:lnTo>
                  <a:lnTo>
                    <a:pt x="659448" y="958190"/>
                  </a:lnTo>
                  <a:lnTo>
                    <a:pt x="648971" y="953425"/>
                  </a:lnTo>
                  <a:lnTo>
                    <a:pt x="638811" y="948659"/>
                  </a:lnTo>
                  <a:lnTo>
                    <a:pt x="628651" y="943894"/>
                  </a:lnTo>
                  <a:lnTo>
                    <a:pt x="618491" y="938493"/>
                  </a:lnTo>
                  <a:lnTo>
                    <a:pt x="608648" y="933410"/>
                  </a:lnTo>
                  <a:lnTo>
                    <a:pt x="599123" y="927373"/>
                  </a:lnTo>
                  <a:lnTo>
                    <a:pt x="589281" y="921655"/>
                  </a:lnTo>
                  <a:lnTo>
                    <a:pt x="579756" y="915618"/>
                  </a:lnTo>
                  <a:lnTo>
                    <a:pt x="570548" y="909264"/>
                  </a:lnTo>
                  <a:lnTo>
                    <a:pt x="561023" y="902910"/>
                  </a:lnTo>
                  <a:lnTo>
                    <a:pt x="552133" y="895921"/>
                  </a:lnTo>
                  <a:lnTo>
                    <a:pt x="543561" y="889249"/>
                  </a:lnTo>
                  <a:lnTo>
                    <a:pt x="534671" y="881942"/>
                  </a:lnTo>
                  <a:lnTo>
                    <a:pt x="526098" y="874952"/>
                  </a:lnTo>
                  <a:lnTo>
                    <a:pt x="517526" y="867328"/>
                  </a:lnTo>
                  <a:lnTo>
                    <a:pt x="508318" y="858750"/>
                  </a:lnTo>
                  <a:lnTo>
                    <a:pt x="499428" y="849854"/>
                  </a:lnTo>
                  <a:lnTo>
                    <a:pt x="490538" y="840958"/>
                  </a:lnTo>
                  <a:lnTo>
                    <a:pt x="481648" y="831427"/>
                  </a:lnTo>
                  <a:lnTo>
                    <a:pt x="473711" y="821896"/>
                  </a:lnTo>
                  <a:lnTo>
                    <a:pt x="465456" y="812047"/>
                  </a:lnTo>
                  <a:lnTo>
                    <a:pt x="457518" y="801881"/>
                  </a:lnTo>
                  <a:lnTo>
                    <a:pt x="449898" y="791714"/>
                  </a:lnTo>
                  <a:lnTo>
                    <a:pt x="442596" y="781548"/>
                  </a:lnTo>
                  <a:lnTo>
                    <a:pt x="435293" y="770746"/>
                  </a:lnTo>
                  <a:lnTo>
                    <a:pt x="428626" y="759944"/>
                  </a:lnTo>
                  <a:lnTo>
                    <a:pt x="421958" y="749142"/>
                  </a:lnTo>
                  <a:lnTo>
                    <a:pt x="415608" y="738023"/>
                  </a:lnTo>
                  <a:lnTo>
                    <a:pt x="409576" y="726585"/>
                  </a:lnTo>
                  <a:lnTo>
                    <a:pt x="403861" y="715148"/>
                  </a:lnTo>
                  <a:lnTo>
                    <a:pt x="398463" y="703393"/>
                  </a:lnTo>
                  <a:lnTo>
                    <a:pt x="393383" y="691638"/>
                  </a:lnTo>
                  <a:lnTo>
                    <a:pt x="388303" y="679566"/>
                  </a:lnTo>
                  <a:lnTo>
                    <a:pt x="383858" y="667493"/>
                  </a:lnTo>
                  <a:lnTo>
                    <a:pt x="379731" y="655420"/>
                  </a:lnTo>
                  <a:lnTo>
                    <a:pt x="375603" y="643030"/>
                  </a:lnTo>
                  <a:lnTo>
                    <a:pt x="372111" y="630322"/>
                  </a:lnTo>
                  <a:lnTo>
                    <a:pt x="368936" y="617614"/>
                  </a:lnTo>
                  <a:lnTo>
                    <a:pt x="365443" y="604588"/>
                  </a:lnTo>
                  <a:lnTo>
                    <a:pt x="362903" y="591880"/>
                  </a:lnTo>
                  <a:lnTo>
                    <a:pt x="360681" y="578854"/>
                  </a:lnTo>
                  <a:lnTo>
                    <a:pt x="358776" y="565828"/>
                  </a:lnTo>
                  <a:lnTo>
                    <a:pt x="357188" y="552485"/>
                  </a:lnTo>
                  <a:lnTo>
                    <a:pt x="355601" y="539141"/>
                  </a:lnTo>
                  <a:lnTo>
                    <a:pt x="354648" y="525480"/>
                  </a:lnTo>
                  <a:lnTo>
                    <a:pt x="354331" y="511819"/>
                  </a:lnTo>
                  <a:lnTo>
                    <a:pt x="354013" y="498475"/>
                  </a:lnTo>
                  <a:lnTo>
                    <a:pt x="354331" y="485449"/>
                  </a:lnTo>
                  <a:lnTo>
                    <a:pt x="354648" y="472741"/>
                  </a:lnTo>
                  <a:lnTo>
                    <a:pt x="355601" y="460033"/>
                  </a:lnTo>
                  <a:lnTo>
                    <a:pt x="356871" y="447643"/>
                  </a:lnTo>
                  <a:lnTo>
                    <a:pt x="358141" y="434935"/>
                  </a:lnTo>
                  <a:lnTo>
                    <a:pt x="360046" y="422544"/>
                  </a:lnTo>
                  <a:lnTo>
                    <a:pt x="361951" y="410472"/>
                  </a:lnTo>
                  <a:lnTo>
                    <a:pt x="364173" y="397763"/>
                  </a:lnTo>
                  <a:lnTo>
                    <a:pt x="366713" y="385691"/>
                  </a:lnTo>
                  <a:lnTo>
                    <a:pt x="369888" y="373936"/>
                  </a:lnTo>
                  <a:lnTo>
                    <a:pt x="373063" y="361863"/>
                  </a:lnTo>
                  <a:lnTo>
                    <a:pt x="376556" y="350108"/>
                  </a:lnTo>
                  <a:lnTo>
                    <a:pt x="380683" y="338671"/>
                  </a:lnTo>
                  <a:lnTo>
                    <a:pt x="384493" y="326916"/>
                  </a:lnTo>
                  <a:lnTo>
                    <a:pt x="388621" y="315796"/>
                  </a:lnTo>
                  <a:lnTo>
                    <a:pt x="393383" y="304359"/>
                  </a:lnTo>
                  <a:lnTo>
                    <a:pt x="398146" y="293239"/>
                  </a:lnTo>
                  <a:lnTo>
                    <a:pt x="403543" y="282755"/>
                  </a:lnTo>
                  <a:lnTo>
                    <a:pt x="408623" y="271636"/>
                  </a:lnTo>
                  <a:lnTo>
                    <a:pt x="414656" y="261151"/>
                  </a:lnTo>
                  <a:lnTo>
                    <a:pt x="420371" y="250667"/>
                  </a:lnTo>
                  <a:lnTo>
                    <a:pt x="426721" y="240183"/>
                  </a:lnTo>
                  <a:lnTo>
                    <a:pt x="432753" y="230017"/>
                  </a:lnTo>
                  <a:lnTo>
                    <a:pt x="439421" y="219850"/>
                  </a:lnTo>
                  <a:lnTo>
                    <a:pt x="446088" y="210001"/>
                  </a:lnTo>
                  <a:lnTo>
                    <a:pt x="453391" y="200153"/>
                  </a:lnTo>
                  <a:lnTo>
                    <a:pt x="460693" y="190939"/>
                  </a:lnTo>
                  <a:lnTo>
                    <a:pt x="467996" y="181408"/>
                  </a:lnTo>
                  <a:lnTo>
                    <a:pt x="475933" y="172195"/>
                  </a:lnTo>
                  <a:lnTo>
                    <a:pt x="483871" y="163299"/>
                  </a:lnTo>
                  <a:lnTo>
                    <a:pt x="491808" y="154403"/>
                  </a:lnTo>
                  <a:lnTo>
                    <a:pt x="500381" y="146143"/>
                  </a:lnTo>
                  <a:lnTo>
                    <a:pt x="508953" y="137565"/>
                  </a:lnTo>
                  <a:lnTo>
                    <a:pt x="517526" y="129305"/>
                  </a:lnTo>
                  <a:lnTo>
                    <a:pt x="526416" y="121680"/>
                  </a:lnTo>
                  <a:lnTo>
                    <a:pt x="535623" y="113738"/>
                  </a:lnTo>
                  <a:lnTo>
                    <a:pt x="545148" y="106113"/>
                  </a:lnTo>
                  <a:lnTo>
                    <a:pt x="554673" y="99123"/>
                  </a:lnTo>
                  <a:lnTo>
                    <a:pt x="564516" y="92134"/>
                  </a:lnTo>
                  <a:lnTo>
                    <a:pt x="574041" y="85462"/>
                  </a:lnTo>
                  <a:lnTo>
                    <a:pt x="584201" y="78473"/>
                  </a:lnTo>
                  <a:lnTo>
                    <a:pt x="594361" y="72119"/>
                  </a:lnTo>
                  <a:lnTo>
                    <a:pt x="604838" y="66082"/>
                  </a:lnTo>
                  <a:lnTo>
                    <a:pt x="615316" y="60046"/>
                  </a:lnTo>
                  <a:lnTo>
                    <a:pt x="625793" y="54645"/>
                  </a:lnTo>
                  <a:lnTo>
                    <a:pt x="636906" y="48926"/>
                  </a:lnTo>
                  <a:lnTo>
                    <a:pt x="647701" y="44161"/>
                  </a:lnTo>
                  <a:lnTo>
                    <a:pt x="658813" y="39395"/>
                  </a:lnTo>
                  <a:lnTo>
                    <a:pt x="670243" y="34630"/>
                  </a:lnTo>
                  <a:lnTo>
                    <a:pt x="681356" y="30182"/>
                  </a:lnTo>
                  <a:lnTo>
                    <a:pt x="693103" y="26052"/>
                  </a:lnTo>
                  <a:lnTo>
                    <a:pt x="704533" y="22239"/>
                  </a:lnTo>
                  <a:lnTo>
                    <a:pt x="716281" y="19062"/>
                  </a:lnTo>
                  <a:lnTo>
                    <a:pt x="728346" y="15568"/>
                  </a:lnTo>
                  <a:lnTo>
                    <a:pt x="740093" y="12708"/>
                  </a:lnTo>
                  <a:lnTo>
                    <a:pt x="752158" y="10167"/>
                  </a:lnTo>
                  <a:lnTo>
                    <a:pt x="764541" y="7625"/>
                  </a:lnTo>
                  <a:lnTo>
                    <a:pt x="776606" y="5719"/>
                  </a:lnTo>
                  <a:lnTo>
                    <a:pt x="788988" y="3813"/>
                  </a:lnTo>
                  <a:lnTo>
                    <a:pt x="801688" y="2542"/>
                  </a:lnTo>
                  <a:lnTo>
                    <a:pt x="814071" y="1271"/>
                  </a:lnTo>
                  <a:lnTo>
                    <a:pt x="826771" y="636"/>
                  </a:lnTo>
                  <a:lnTo>
                    <a:pt x="839471" y="0"/>
                  </a:lnTo>
                  <a:close/>
                </a:path>
              </a:pathLst>
            </a:custGeom>
            <a:solidFill>
              <a:schemeClr val="accent5">
                <a:lumMod val="20000"/>
                <a:lumOff val="80000"/>
              </a:schemeClr>
            </a:solidFill>
            <a:ln>
              <a:noFill/>
            </a:ln>
          </p:spPr>
          <p:txBody>
            <a:bodyPr anchor="ctr">
              <a:scene3d>
                <a:camera prst="orthographicFront"/>
                <a:lightRig rig="threePt" dir="t"/>
              </a:scene3d>
              <a:sp3d contourW="12700">
                <a:contourClr>
                  <a:srgbClr val="FFFFFF"/>
                </a:contourClr>
              </a:sp3d>
            </a:bodyPr>
            <a:lstStyle/>
            <a:p>
              <a:pPr algn="ctr" fontAlgn="auto">
                <a:spcBef>
                  <a:spcPts val="0"/>
                </a:spcBef>
                <a:spcAft>
                  <a:spcPts val="0"/>
                </a:spcAft>
                <a:defRPr/>
              </a:pPr>
              <a:endParaRPr lang="zh-CN" altLang="en-US" sz="1050">
                <a:solidFill>
                  <a:srgbClr val="FFFFFF"/>
                </a:solidFill>
                <a:latin typeface="+mn-lt"/>
                <a:ea typeface="+mn-ea"/>
              </a:endParaRPr>
            </a:p>
          </p:txBody>
        </p:sp>
        <p:sp>
          <p:nvSpPr>
            <p:cNvPr id="77" name="KSO_Shape"/>
            <p:cNvSpPr/>
            <p:nvPr/>
          </p:nvSpPr>
          <p:spPr bwMode="auto">
            <a:xfrm>
              <a:off x="8041118" y="1879040"/>
              <a:ext cx="426423" cy="535797"/>
            </a:xfrm>
            <a:custGeom>
              <a:avLst/>
              <a:gdLst>
                <a:gd name="T0" fmla="*/ 508479 w 1679575"/>
                <a:gd name="T1" fmla="*/ 933537 h 2125662"/>
                <a:gd name="T2" fmla="*/ 645344 w 1679575"/>
                <a:gd name="T3" fmla="*/ 1004349 h 2125662"/>
                <a:gd name="T4" fmla="*/ 637947 w 1679575"/>
                <a:gd name="T5" fmla="*/ 1045870 h 2125662"/>
                <a:gd name="T6" fmla="*/ 629410 w 1679575"/>
                <a:gd name="T7" fmla="*/ 1095637 h 2125662"/>
                <a:gd name="T8" fmla="*/ 645913 w 1679575"/>
                <a:gd name="T9" fmla="*/ 1148533 h 2125662"/>
                <a:gd name="T10" fmla="*/ 923628 w 1679575"/>
                <a:gd name="T11" fmla="*/ 1679766 h 2125662"/>
                <a:gd name="T12" fmla="*/ 886068 w 1679575"/>
                <a:gd name="T13" fmla="*/ 1137442 h 2125662"/>
                <a:gd name="T14" fmla="*/ 896597 w 1679575"/>
                <a:gd name="T15" fmla="*/ 1083408 h 2125662"/>
                <a:gd name="T16" fmla="*/ 885214 w 1679575"/>
                <a:gd name="T17" fmla="*/ 1039044 h 2125662"/>
                <a:gd name="T18" fmla="*/ 917083 w 1679575"/>
                <a:gd name="T19" fmla="*/ 999799 h 2125662"/>
                <a:gd name="T20" fmla="*/ 1048543 w 1679575"/>
                <a:gd name="T21" fmla="*/ 927280 h 2125662"/>
                <a:gd name="T22" fmla="*/ 1168905 w 1679575"/>
                <a:gd name="T23" fmla="*/ 933822 h 2125662"/>
                <a:gd name="T24" fmla="*/ 1257397 w 1679575"/>
                <a:gd name="T25" fmla="*/ 1021128 h 2125662"/>
                <a:gd name="T26" fmla="*/ 1333655 w 1679575"/>
                <a:gd name="T27" fmla="*/ 1118957 h 2125662"/>
                <a:gd name="T28" fmla="*/ 1397392 w 1679575"/>
                <a:gd name="T29" fmla="*/ 1227592 h 2125662"/>
                <a:gd name="T30" fmla="*/ 1446903 w 1679575"/>
                <a:gd name="T31" fmla="*/ 1349025 h 2125662"/>
                <a:gd name="T32" fmla="*/ 1482186 w 1679575"/>
                <a:gd name="T33" fmla="*/ 1483540 h 2125662"/>
                <a:gd name="T34" fmla="*/ 1501820 w 1679575"/>
                <a:gd name="T35" fmla="*/ 1632274 h 2125662"/>
                <a:gd name="T36" fmla="*/ 1439790 w 1679575"/>
                <a:gd name="T37" fmla="*/ 1742331 h 2125662"/>
                <a:gd name="T38" fmla="*/ 1242601 w 1679575"/>
                <a:gd name="T39" fmla="*/ 1826794 h 2125662"/>
                <a:gd name="T40" fmla="*/ 1035738 w 1679575"/>
                <a:gd name="T41" fmla="*/ 1881112 h 2125662"/>
                <a:gd name="T42" fmla="*/ 822331 w 1679575"/>
                <a:gd name="T43" fmla="*/ 1904432 h 2125662"/>
                <a:gd name="T44" fmla="*/ 596403 w 1679575"/>
                <a:gd name="T45" fmla="*/ 1894194 h 2125662"/>
                <a:gd name="T46" fmla="*/ 373036 w 1679575"/>
                <a:gd name="T47" fmla="*/ 1847838 h 2125662"/>
                <a:gd name="T48" fmla="*/ 159344 w 1679575"/>
                <a:gd name="T49" fmla="*/ 1766788 h 2125662"/>
                <a:gd name="T50" fmla="*/ 0 w 1679575"/>
                <a:gd name="T51" fmla="*/ 1676354 h 2125662"/>
                <a:gd name="T52" fmla="*/ 15365 w 1679575"/>
                <a:gd name="T53" fmla="*/ 1518519 h 2125662"/>
                <a:gd name="T54" fmla="*/ 47234 w 1679575"/>
                <a:gd name="T55" fmla="*/ 1376611 h 2125662"/>
                <a:gd name="T56" fmla="*/ 94468 w 1679575"/>
                <a:gd name="T57" fmla="*/ 1249206 h 2125662"/>
                <a:gd name="T58" fmla="*/ 155930 w 1679575"/>
                <a:gd name="T59" fmla="*/ 1135735 h 2125662"/>
                <a:gd name="T60" fmla="*/ 230765 w 1679575"/>
                <a:gd name="T61" fmla="*/ 1035348 h 2125662"/>
                <a:gd name="T62" fmla="*/ 317835 w 1679575"/>
                <a:gd name="T63" fmla="*/ 946334 h 2125662"/>
                <a:gd name="T64" fmla="*/ 427669 w 1679575"/>
                <a:gd name="T65" fmla="*/ 860449 h 2125662"/>
                <a:gd name="T66" fmla="*/ 831848 w 1679575"/>
                <a:gd name="T67" fmla="*/ 5125 h 2125662"/>
                <a:gd name="T68" fmla="*/ 927152 w 1679575"/>
                <a:gd name="T69" fmla="*/ 31035 h 2125662"/>
                <a:gd name="T70" fmla="*/ 1013353 w 1679575"/>
                <a:gd name="T71" fmla="*/ 76590 h 2125662"/>
                <a:gd name="T72" fmla="*/ 1087035 w 1679575"/>
                <a:gd name="T73" fmla="*/ 138945 h 2125662"/>
                <a:gd name="T74" fmla="*/ 1145356 w 1679575"/>
                <a:gd name="T75" fmla="*/ 215250 h 2125662"/>
                <a:gd name="T76" fmla="*/ 1186607 w 1679575"/>
                <a:gd name="T77" fmla="*/ 303514 h 2125662"/>
                <a:gd name="T78" fmla="*/ 1207944 w 1679575"/>
                <a:gd name="T79" fmla="*/ 401174 h 2125662"/>
                <a:gd name="T80" fmla="*/ 1205383 w 1679575"/>
                <a:gd name="T81" fmla="*/ 513924 h 2125662"/>
                <a:gd name="T82" fmla="*/ 1172382 w 1679575"/>
                <a:gd name="T83" fmla="*/ 626673 h 2125662"/>
                <a:gd name="T84" fmla="*/ 1112924 w 1679575"/>
                <a:gd name="T85" fmla="*/ 725187 h 2125662"/>
                <a:gd name="T86" fmla="*/ 1030706 w 1679575"/>
                <a:gd name="T87" fmla="*/ 804625 h 2125662"/>
                <a:gd name="T88" fmla="*/ 915204 w 1679575"/>
                <a:gd name="T89" fmla="*/ 867264 h 2125662"/>
                <a:gd name="T90" fmla="*/ 837253 w 1679575"/>
                <a:gd name="T91" fmla="*/ 887764 h 2125662"/>
                <a:gd name="T92" fmla="*/ 753044 w 1679575"/>
                <a:gd name="T93" fmla="*/ 893458 h 2125662"/>
                <a:gd name="T94" fmla="*/ 658879 w 1679575"/>
                <a:gd name="T95" fmla="*/ 881215 h 2125662"/>
                <a:gd name="T96" fmla="*/ 572394 w 1679575"/>
                <a:gd name="T97" fmla="*/ 850180 h 2125662"/>
                <a:gd name="T98" fmla="*/ 494728 w 1679575"/>
                <a:gd name="T99" fmla="*/ 802917 h 2125662"/>
                <a:gd name="T100" fmla="*/ 424459 w 1679575"/>
                <a:gd name="T101" fmla="*/ 736576 h 2125662"/>
                <a:gd name="T102" fmla="*/ 366992 w 1679575"/>
                <a:gd name="T103" fmla="*/ 651159 h 2125662"/>
                <a:gd name="T104" fmla="*/ 330578 w 1679575"/>
                <a:gd name="T105" fmla="*/ 553500 h 2125662"/>
                <a:gd name="T106" fmla="*/ 317206 w 1679575"/>
                <a:gd name="T107" fmla="*/ 446729 h 2125662"/>
                <a:gd name="T108" fmla="*/ 328586 w 1679575"/>
                <a:gd name="T109" fmla="*/ 345653 h 2125662"/>
                <a:gd name="T110" fmla="*/ 361587 w 1679575"/>
                <a:gd name="T111" fmla="*/ 253403 h 2125662"/>
                <a:gd name="T112" fmla="*/ 412795 w 1679575"/>
                <a:gd name="T113" fmla="*/ 171118 h 2125662"/>
                <a:gd name="T114" fmla="*/ 479934 w 1679575"/>
                <a:gd name="T115" fmla="*/ 101931 h 2125662"/>
                <a:gd name="T116" fmla="*/ 560729 w 1679575"/>
                <a:gd name="T117" fmla="*/ 48972 h 2125662"/>
                <a:gd name="T118" fmla="*/ 652620 w 1679575"/>
                <a:gd name="T119" fmla="*/ 13952 h 2125662"/>
                <a:gd name="T120" fmla="*/ 752191 w 1679575"/>
                <a:gd name="T121" fmla="*/ 0 h 21256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679575" h="2125662">
                  <a:moveTo>
                    <a:pt x="481421" y="957262"/>
                  </a:moveTo>
                  <a:lnTo>
                    <a:pt x="484914" y="961070"/>
                  </a:lnTo>
                  <a:lnTo>
                    <a:pt x="490948" y="968686"/>
                  </a:lnTo>
                  <a:lnTo>
                    <a:pt x="497299" y="975667"/>
                  </a:lnTo>
                  <a:lnTo>
                    <a:pt x="510319" y="990264"/>
                  </a:lnTo>
                  <a:lnTo>
                    <a:pt x="523657" y="1003909"/>
                  </a:lnTo>
                  <a:lnTo>
                    <a:pt x="537947" y="1017237"/>
                  </a:lnTo>
                  <a:lnTo>
                    <a:pt x="552237" y="1029613"/>
                  </a:lnTo>
                  <a:lnTo>
                    <a:pt x="567480" y="1041671"/>
                  </a:lnTo>
                  <a:lnTo>
                    <a:pt x="583040" y="1053095"/>
                  </a:lnTo>
                  <a:lnTo>
                    <a:pt x="598601" y="1063884"/>
                  </a:lnTo>
                  <a:lnTo>
                    <a:pt x="615114" y="1074039"/>
                  </a:lnTo>
                  <a:lnTo>
                    <a:pt x="631627" y="1083558"/>
                  </a:lnTo>
                  <a:lnTo>
                    <a:pt x="649093" y="1092126"/>
                  </a:lnTo>
                  <a:lnTo>
                    <a:pt x="666241" y="1100377"/>
                  </a:lnTo>
                  <a:lnTo>
                    <a:pt x="684025" y="1107993"/>
                  </a:lnTo>
                  <a:lnTo>
                    <a:pt x="701808" y="1114657"/>
                  </a:lnTo>
                  <a:lnTo>
                    <a:pt x="720226" y="1120686"/>
                  </a:lnTo>
                  <a:lnTo>
                    <a:pt x="738645" y="1125763"/>
                  </a:lnTo>
                  <a:lnTo>
                    <a:pt x="734517" y="1130840"/>
                  </a:lnTo>
                  <a:lnTo>
                    <a:pt x="730706" y="1135283"/>
                  </a:lnTo>
                  <a:lnTo>
                    <a:pt x="727213" y="1140043"/>
                  </a:lnTo>
                  <a:lnTo>
                    <a:pt x="723402" y="1145437"/>
                  </a:lnTo>
                  <a:lnTo>
                    <a:pt x="720544" y="1150515"/>
                  </a:lnTo>
                  <a:lnTo>
                    <a:pt x="717368" y="1155909"/>
                  </a:lnTo>
                  <a:lnTo>
                    <a:pt x="714510" y="1161304"/>
                  </a:lnTo>
                  <a:lnTo>
                    <a:pt x="711970" y="1167016"/>
                  </a:lnTo>
                  <a:lnTo>
                    <a:pt x="710064" y="1172410"/>
                  </a:lnTo>
                  <a:lnTo>
                    <a:pt x="708159" y="1178439"/>
                  </a:lnTo>
                  <a:lnTo>
                    <a:pt x="706254" y="1184151"/>
                  </a:lnTo>
                  <a:lnTo>
                    <a:pt x="704983" y="1190498"/>
                  </a:lnTo>
                  <a:lnTo>
                    <a:pt x="704031" y="1196210"/>
                  </a:lnTo>
                  <a:lnTo>
                    <a:pt x="702761" y="1202556"/>
                  </a:lnTo>
                  <a:lnTo>
                    <a:pt x="702443" y="1208903"/>
                  </a:lnTo>
                  <a:lnTo>
                    <a:pt x="702125" y="1215249"/>
                  </a:lnTo>
                  <a:lnTo>
                    <a:pt x="702443" y="1222548"/>
                  </a:lnTo>
                  <a:lnTo>
                    <a:pt x="703078" y="1229529"/>
                  </a:lnTo>
                  <a:lnTo>
                    <a:pt x="704348" y="1236510"/>
                  </a:lnTo>
                  <a:lnTo>
                    <a:pt x="705619" y="1243174"/>
                  </a:lnTo>
                  <a:lnTo>
                    <a:pt x="707206" y="1249838"/>
                  </a:lnTo>
                  <a:lnTo>
                    <a:pt x="709112" y="1256819"/>
                  </a:lnTo>
                  <a:lnTo>
                    <a:pt x="711652" y="1263166"/>
                  </a:lnTo>
                  <a:lnTo>
                    <a:pt x="714193" y="1269512"/>
                  </a:lnTo>
                  <a:lnTo>
                    <a:pt x="717686" y="1275542"/>
                  </a:lnTo>
                  <a:lnTo>
                    <a:pt x="720861" y="1281571"/>
                  </a:lnTo>
                  <a:lnTo>
                    <a:pt x="724355" y="1287283"/>
                  </a:lnTo>
                  <a:lnTo>
                    <a:pt x="728483" y="1292995"/>
                  </a:lnTo>
                  <a:lnTo>
                    <a:pt x="732611" y="1298389"/>
                  </a:lnTo>
                  <a:lnTo>
                    <a:pt x="737057" y="1303784"/>
                  </a:lnTo>
                  <a:lnTo>
                    <a:pt x="742138" y="1308861"/>
                  </a:lnTo>
                  <a:lnTo>
                    <a:pt x="746901" y="1313304"/>
                  </a:lnTo>
                  <a:lnTo>
                    <a:pt x="672275" y="1874339"/>
                  </a:lnTo>
                  <a:lnTo>
                    <a:pt x="854237" y="2050773"/>
                  </a:lnTo>
                  <a:lnTo>
                    <a:pt x="1030800" y="1874339"/>
                  </a:lnTo>
                  <a:lnTo>
                    <a:pt x="956173" y="1313304"/>
                  </a:lnTo>
                  <a:lnTo>
                    <a:pt x="961572" y="1308544"/>
                  </a:lnTo>
                  <a:lnTo>
                    <a:pt x="966018" y="1303466"/>
                  </a:lnTo>
                  <a:lnTo>
                    <a:pt x="970781" y="1298072"/>
                  </a:lnTo>
                  <a:lnTo>
                    <a:pt x="974910" y="1292995"/>
                  </a:lnTo>
                  <a:lnTo>
                    <a:pt x="978720" y="1286965"/>
                  </a:lnTo>
                  <a:lnTo>
                    <a:pt x="982531" y="1281571"/>
                  </a:lnTo>
                  <a:lnTo>
                    <a:pt x="986024" y="1275224"/>
                  </a:lnTo>
                  <a:lnTo>
                    <a:pt x="988882" y="1269195"/>
                  </a:lnTo>
                  <a:lnTo>
                    <a:pt x="991423" y="1262849"/>
                  </a:lnTo>
                  <a:lnTo>
                    <a:pt x="994281" y="1256502"/>
                  </a:lnTo>
                  <a:lnTo>
                    <a:pt x="996186" y="1249838"/>
                  </a:lnTo>
                  <a:lnTo>
                    <a:pt x="997774" y="1243174"/>
                  </a:lnTo>
                  <a:lnTo>
                    <a:pt x="999044" y="1236510"/>
                  </a:lnTo>
                  <a:lnTo>
                    <a:pt x="999997" y="1229212"/>
                  </a:lnTo>
                  <a:lnTo>
                    <a:pt x="1000632" y="1222548"/>
                  </a:lnTo>
                  <a:lnTo>
                    <a:pt x="1000632" y="1215249"/>
                  </a:lnTo>
                  <a:lnTo>
                    <a:pt x="1000632" y="1208903"/>
                  </a:lnTo>
                  <a:lnTo>
                    <a:pt x="1000314" y="1203191"/>
                  </a:lnTo>
                  <a:lnTo>
                    <a:pt x="999679" y="1197479"/>
                  </a:lnTo>
                  <a:lnTo>
                    <a:pt x="998727" y="1191767"/>
                  </a:lnTo>
                  <a:lnTo>
                    <a:pt x="997456" y="1186055"/>
                  </a:lnTo>
                  <a:lnTo>
                    <a:pt x="996186" y="1180661"/>
                  </a:lnTo>
                  <a:lnTo>
                    <a:pt x="994598" y="1175266"/>
                  </a:lnTo>
                  <a:lnTo>
                    <a:pt x="992375" y="1169872"/>
                  </a:lnTo>
                  <a:lnTo>
                    <a:pt x="990152" y="1164794"/>
                  </a:lnTo>
                  <a:lnTo>
                    <a:pt x="987929" y="1159400"/>
                  </a:lnTo>
                  <a:lnTo>
                    <a:pt x="985389" y="1154640"/>
                  </a:lnTo>
                  <a:lnTo>
                    <a:pt x="982849" y="1149563"/>
                  </a:lnTo>
                  <a:lnTo>
                    <a:pt x="979355" y="1144803"/>
                  </a:lnTo>
                  <a:lnTo>
                    <a:pt x="976497" y="1139725"/>
                  </a:lnTo>
                  <a:lnTo>
                    <a:pt x="973004" y="1135283"/>
                  </a:lnTo>
                  <a:lnTo>
                    <a:pt x="969829" y="1130840"/>
                  </a:lnTo>
                  <a:lnTo>
                    <a:pt x="987612" y="1126398"/>
                  </a:lnTo>
                  <a:lnTo>
                    <a:pt x="1005713" y="1121320"/>
                  </a:lnTo>
                  <a:lnTo>
                    <a:pt x="1023496" y="1115609"/>
                  </a:lnTo>
                  <a:lnTo>
                    <a:pt x="1041280" y="1109262"/>
                  </a:lnTo>
                  <a:lnTo>
                    <a:pt x="1058428" y="1101963"/>
                  </a:lnTo>
                  <a:lnTo>
                    <a:pt x="1075576" y="1094665"/>
                  </a:lnTo>
                  <a:lnTo>
                    <a:pt x="1092089" y="1086097"/>
                  </a:lnTo>
                  <a:lnTo>
                    <a:pt x="1108602" y="1076895"/>
                  </a:lnTo>
                  <a:lnTo>
                    <a:pt x="1124480" y="1067375"/>
                  </a:lnTo>
                  <a:lnTo>
                    <a:pt x="1140041" y="1056903"/>
                  </a:lnTo>
                  <a:lnTo>
                    <a:pt x="1155601" y="1046114"/>
                  </a:lnTo>
                  <a:lnTo>
                    <a:pt x="1170209" y="1034690"/>
                  </a:lnTo>
                  <a:lnTo>
                    <a:pt x="1184817" y="1022632"/>
                  </a:lnTo>
                  <a:lnTo>
                    <a:pt x="1198472" y="1009938"/>
                  </a:lnTo>
                  <a:lnTo>
                    <a:pt x="1211809" y="996928"/>
                  </a:lnTo>
                  <a:lnTo>
                    <a:pt x="1225147" y="983283"/>
                  </a:lnTo>
                  <a:lnTo>
                    <a:pt x="1228640" y="979792"/>
                  </a:lnTo>
                  <a:lnTo>
                    <a:pt x="1232451" y="982966"/>
                  </a:lnTo>
                  <a:lnTo>
                    <a:pt x="1257220" y="1002005"/>
                  </a:lnTo>
                  <a:lnTo>
                    <a:pt x="1281037" y="1021680"/>
                  </a:lnTo>
                  <a:lnTo>
                    <a:pt x="1304537" y="1041989"/>
                  </a:lnTo>
                  <a:lnTo>
                    <a:pt x="1316604" y="1052143"/>
                  </a:lnTo>
                  <a:lnTo>
                    <a:pt x="1327719" y="1062615"/>
                  </a:lnTo>
                  <a:lnTo>
                    <a:pt x="1338833" y="1073404"/>
                  </a:lnTo>
                  <a:lnTo>
                    <a:pt x="1349948" y="1084193"/>
                  </a:lnTo>
                  <a:lnTo>
                    <a:pt x="1361062" y="1094982"/>
                  </a:lnTo>
                  <a:lnTo>
                    <a:pt x="1371860" y="1105771"/>
                  </a:lnTo>
                  <a:lnTo>
                    <a:pt x="1382339" y="1116561"/>
                  </a:lnTo>
                  <a:lnTo>
                    <a:pt x="1392818" y="1127984"/>
                  </a:lnTo>
                  <a:lnTo>
                    <a:pt x="1403298" y="1139408"/>
                  </a:lnTo>
                  <a:lnTo>
                    <a:pt x="1413460" y="1150832"/>
                  </a:lnTo>
                  <a:lnTo>
                    <a:pt x="1423304" y="1162573"/>
                  </a:lnTo>
                  <a:lnTo>
                    <a:pt x="1433149" y="1174314"/>
                  </a:lnTo>
                  <a:lnTo>
                    <a:pt x="1442675" y="1186373"/>
                  </a:lnTo>
                  <a:lnTo>
                    <a:pt x="1452202" y="1198748"/>
                  </a:lnTo>
                  <a:lnTo>
                    <a:pt x="1461411" y="1210807"/>
                  </a:lnTo>
                  <a:lnTo>
                    <a:pt x="1470621" y="1223183"/>
                  </a:lnTo>
                  <a:lnTo>
                    <a:pt x="1479830" y="1235876"/>
                  </a:lnTo>
                  <a:lnTo>
                    <a:pt x="1488404" y="1248569"/>
                  </a:lnTo>
                  <a:lnTo>
                    <a:pt x="1496978" y="1261262"/>
                  </a:lnTo>
                  <a:lnTo>
                    <a:pt x="1505552" y="1274272"/>
                  </a:lnTo>
                  <a:lnTo>
                    <a:pt x="1513809" y="1287600"/>
                  </a:lnTo>
                  <a:lnTo>
                    <a:pt x="1521748" y="1300611"/>
                  </a:lnTo>
                  <a:lnTo>
                    <a:pt x="1529687" y="1314573"/>
                  </a:lnTo>
                  <a:lnTo>
                    <a:pt x="1537308" y="1328218"/>
                  </a:lnTo>
                  <a:lnTo>
                    <a:pt x="1544930" y="1341863"/>
                  </a:lnTo>
                  <a:lnTo>
                    <a:pt x="1552234" y="1355826"/>
                  </a:lnTo>
                  <a:lnTo>
                    <a:pt x="1559537" y="1369788"/>
                  </a:lnTo>
                  <a:lnTo>
                    <a:pt x="1566206" y="1384385"/>
                  </a:lnTo>
                  <a:lnTo>
                    <a:pt x="1573193" y="1398982"/>
                  </a:lnTo>
                  <a:lnTo>
                    <a:pt x="1579544" y="1413579"/>
                  </a:lnTo>
                  <a:lnTo>
                    <a:pt x="1586213" y="1428176"/>
                  </a:lnTo>
                  <a:lnTo>
                    <a:pt x="1592246" y="1443725"/>
                  </a:lnTo>
                  <a:lnTo>
                    <a:pt x="1598280" y="1458640"/>
                  </a:lnTo>
                  <a:lnTo>
                    <a:pt x="1603996" y="1473871"/>
                  </a:lnTo>
                  <a:lnTo>
                    <a:pt x="1609712" y="1489738"/>
                  </a:lnTo>
                  <a:lnTo>
                    <a:pt x="1614793" y="1505287"/>
                  </a:lnTo>
                  <a:lnTo>
                    <a:pt x="1620191" y="1521153"/>
                  </a:lnTo>
                  <a:lnTo>
                    <a:pt x="1624955" y="1537337"/>
                  </a:lnTo>
                  <a:lnTo>
                    <a:pt x="1630036" y="1553521"/>
                  </a:lnTo>
                  <a:lnTo>
                    <a:pt x="1634482" y="1570339"/>
                  </a:lnTo>
                  <a:lnTo>
                    <a:pt x="1638610" y="1586840"/>
                  </a:lnTo>
                  <a:lnTo>
                    <a:pt x="1643056" y="1603976"/>
                  </a:lnTo>
                  <a:lnTo>
                    <a:pt x="1646867" y="1620794"/>
                  </a:lnTo>
                  <a:lnTo>
                    <a:pt x="1650677" y="1637930"/>
                  </a:lnTo>
                  <a:lnTo>
                    <a:pt x="1654170" y="1655383"/>
                  </a:lnTo>
                  <a:lnTo>
                    <a:pt x="1657664" y="1673153"/>
                  </a:lnTo>
                  <a:lnTo>
                    <a:pt x="1660522" y="1690923"/>
                  </a:lnTo>
                  <a:lnTo>
                    <a:pt x="1663697" y="1709011"/>
                  </a:lnTo>
                  <a:lnTo>
                    <a:pt x="1666238" y="1727099"/>
                  </a:lnTo>
                  <a:lnTo>
                    <a:pt x="1668461" y="1745821"/>
                  </a:lnTo>
                  <a:lnTo>
                    <a:pt x="1670684" y="1764226"/>
                  </a:lnTo>
                  <a:lnTo>
                    <a:pt x="1672589" y="1783266"/>
                  </a:lnTo>
                  <a:lnTo>
                    <a:pt x="1674177" y="1802305"/>
                  </a:lnTo>
                  <a:lnTo>
                    <a:pt x="1676082" y="1821345"/>
                  </a:lnTo>
                  <a:lnTo>
                    <a:pt x="1677352" y="1841019"/>
                  </a:lnTo>
                  <a:lnTo>
                    <a:pt x="1678305" y="1860694"/>
                  </a:lnTo>
                  <a:lnTo>
                    <a:pt x="1679258" y="1880368"/>
                  </a:lnTo>
                  <a:lnTo>
                    <a:pt x="1679575" y="1900677"/>
                  </a:lnTo>
                  <a:lnTo>
                    <a:pt x="1679575" y="1903850"/>
                  </a:lnTo>
                  <a:lnTo>
                    <a:pt x="1677035" y="1905437"/>
                  </a:lnTo>
                  <a:lnTo>
                    <a:pt x="1653853" y="1918765"/>
                  </a:lnTo>
                  <a:lnTo>
                    <a:pt x="1630353" y="1931775"/>
                  </a:lnTo>
                  <a:lnTo>
                    <a:pt x="1606854" y="1944151"/>
                  </a:lnTo>
                  <a:lnTo>
                    <a:pt x="1583037" y="1956209"/>
                  </a:lnTo>
                  <a:lnTo>
                    <a:pt x="1558902" y="1967950"/>
                  </a:lnTo>
                  <a:lnTo>
                    <a:pt x="1534768" y="1979374"/>
                  </a:lnTo>
                  <a:lnTo>
                    <a:pt x="1510316" y="1990163"/>
                  </a:lnTo>
                  <a:lnTo>
                    <a:pt x="1485864" y="2000635"/>
                  </a:lnTo>
                  <a:lnTo>
                    <a:pt x="1461411" y="2010790"/>
                  </a:lnTo>
                  <a:lnTo>
                    <a:pt x="1436642" y="2020627"/>
                  </a:lnTo>
                  <a:lnTo>
                    <a:pt x="1411872" y="2029512"/>
                  </a:lnTo>
                  <a:lnTo>
                    <a:pt x="1386785" y="2038397"/>
                  </a:lnTo>
                  <a:lnTo>
                    <a:pt x="1361380" y="2046965"/>
                  </a:lnTo>
                  <a:lnTo>
                    <a:pt x="1335975" y="2054581"/>
                  </a:lnTo>
                  <a:lnTo>
                    <a:pt x="1310570" y="2062514"/>
                  </a:lnTo>
                  <a:lnTo>
                    <a:pt x="1285166" y="2069495"/>
                  </a:lnTo>
                  <a:lnTo>
                    <a:pt x="1259443" y="2076159"/>
                  </a:lnTo>
                  <a:lnTo>
                    <a:pt x="1233403" y="2082506"/>
                  </a:lnTo>
                  <a:lnTo>
                    <a:pt x="1207681" y="2088535"/>
                  </a:lnTo>
                  <a:lnTo>
                    <a:pt x="1181959" y="2093929"/>
                  </a:lnTo>
                  <a:lnTo>
                    <a:pt x="1155919" y="2099007"/>
                  </a:lnTo>
                  <a:lnTo>
                    <a:pt x="1129561" y="2103767"/>
                  </a:lnTo>
                  <a:lnTo>
                    <a:pt x="1103204" y="2107892"/>
                  </a:lnTo>
                  <a:lnTo>
                    <a:pt x="1077164" y="2111382"/>
                  </a:lnTo>
                  <a:lnTo>
                    <a:pt x="1050806" y="2114873"/>
                  </a:lnTo>
                  <a:lnTo>
                    <a:pt x="1024131" y="2117729"/>
                  </a:lnTo>
                  <a:lnTo>
                    <a:pt x="997774" y="2119950"/>
                  </a:lnTo>
                  <a:lnTo>
                    <a:pt x="971099" y="2121854"/>
                  </a:lnTo>
                  <a:lnTo>
                    <a:pt x="944424" y="2123441"/>
                  </a:lnTo>
                  <a:lnTo>
                    <a:pt x="917749" y="2125028"/>
                  </a:lnTo>
                  <a:lnTo>
                    <a:pt x="891074" y="2125662"/>
                  </a:lnTo>
                  <a:lnTo>
                    <a:pt x="864399" y="2125662"/>
                  </a:lnTo>
                  <a:lnTo>
                    <a:pt x="835818" y="2125662"/>
                  </a:lnTo>
                  <a:lnTo>
                    <a:pt x="807238" y="2124710"/>
                  </a:lnTo>
                  <a:lnTo>
                    <a:pt x="778657" y="2123124"/>
                  </a:lnTo>
                  <a:lnTo>
                    <a:pt x="750395" y="2121537"/>
                  </a:lnTo>
                  <a:lnTo>
                    <a:pt x="722132" y="2119316"/>
                  </a:lnTo>
                  <a:lnTo>
                    <a:pt x="693869" y="2116777"/>
                  </a:lnTo>
                  <a:lnTo>
                    <a:pt x="665606" y="2113604"/>
                  </a:lnTo>
                  <a:lnTo>
                    <a:pt x="637661" y="2109478"/>
                  </a:lnTo>
                  <a:lnTo>
                    <a:pt x="609398" y="2105353"/>
                  </a:lnTo>
                  <a:lnTo>
                    <a:pt x="581453" y="2100593"/>
                  </a:lnTo>
                  <a:lnTo>
                    <a:pt x="553825" y="2095199"/>
                  </a:lnTo>
                  <a:lnTo>
                    <a:pt x="525880" y="2089487"/>
                  </a:lnTo>
                  <a:lnTo>
                    <a:pt x="498252" y="2083458"/>
                  </a:lnTo>
                  <a:lnTo>
                    <a:pt x="470624" y="2076476"/>
                  </a:lnTo>
                  <a:lnTo>
                    <a:pt x="443314" y="2069495"/>
                  </a:lnTo>
                  <a:lnTo>
                    <a:pt x="416321" y="2061879"/>
                  </a:lnTo>
                  <a:lnTo>
                    <a:pt x="389011" y="2053629"/>
                  </a:lnTo>
                  <a:lnTo>
                    <a:pt x="362019" y="2045378"/>
                  </a:lnTo>
                  <a:lnTo>
                    <a:pt x="335343" y="2036176"/>
                  </a:lnTo>
                  <a:lnTo>
                    <a:pt x="308668" y="2026656"/>
                  </a:lnTo>
                  <a:lnTo>
                    <a:pt x="282311" y="2016502"/>
                  </a:lnTo>
                  <a:lnTo>
                    <a:pt x="255953" y="2006030"/>
                  </a:lnTo>
                  <a:lnTo>
                    <a:pt x="229913" y="1994923"/>
                  </a:lnTo>
                  <a:lnTo>
                    <a:pt x="203556" y="1983499"/>
                  </a:lnTo>
                  <a:lnTo>
                    <a:pt x="177833" y="1971441"/>
                  </a:lnTo>
                  <a:lnTo>
                    <a:pt x="152429" y="1959065"/>
                  </a:lnTo>
                  <a:lnTo>
                    <a:pt x="127024" y="1946372"/>
                  </a:lnTo>
                  <a:lnTo>
                    <a:pt x="101619" y="1933044"/>
                  </a:lnTo>
                  <a:lnTo>
                    <a:pt x="76532" y="1919399"/>
                  </a:lnTo>
                  <a:lnTo>
                    <a:pt x="51762" y="1905437"/>
                  </a:lnTo>
                  <a:lnTo>
                    <a:pt x="27310" y="1890523"/>
                  </a:lnTo>
                  <a:lnTo>
                    <a:pt x="2858" y="1875291"/>
                  </a:lnTo>
                  <a:lnTo>
                    <a:pt x="0" y="1888301"/>
                  </a:lnTo>
                  <a:lnTo>
                    <a:pt x="0" y="1870531"/>
                  </a:lnTo>
                  <a:lnTo>
                    <a:pt x="952" y="1850222"/>
                  </a:lnTo>
                  <a:lnTo>
                    <a:pt x="2223" y="1829913"/>
                  </a:lnTo>
                  <a:lnTo>
                    <a:pt x="3493" y="1809604"/>
                  </a:lnTo>
                  <a:lnTo>
                    <a:pt x="5398" y="1790247"/>
                  </a:lnTo>
                  <a:lnTo>
                    <a:pt x="6986" y="1770573"/>
                  </a:lnTo>
                  <a:lnTo>
                    <a:pt x="9209" y="1750898"/>
                  </a:lnTo>
                  <a:lnTo>
                    <a:pt x="11749" y="1732176"/>
                  </a:lnTo>
                  <a:lnTo>
                    <a:pt x="14290" y="1713136"/>
                  </a:lnTo>
                  <a:lnTo>
                    <a:pt x="17148" y="1694414"/>
                  </a:lnTo>
                  <a:lnTo>
                    <a:pt x="20006" y="1676009"/>
                  </a:lnTo>
                  <a:lnTo>
                    <a:pt x="23499" y="1657604"/>
                  </a:lnTo>
                  <a:lnTo>
                    <a:pt x="26992" y="1639834"/>
                  </a:lnTo>
                  <a:lnTo>
                    <a:pt x="30486" y="1621746"/>
                  </a:lnTo>
                  <a:lnTo>
                    <a:pt x="34931" y="1604293"/>
                  </a:lnTo>
                  <a:lnTo>
                    <a:pt x="38742" y="1586840"/>
                  </a:lnTo>
                  <a:lnTo>
                    <a:pt x="43188" y="1569704"/>
                  </a:lnTo>
                  <a:lnTo>
                    <a:pt x="47951" y="1552569"/>
                  </a:lnTo>
                  <a:lnTo>
                    <a:pt x="52715" y="1536068"/>
                  </a:lnTo>
                  <a:lnTo>
                    <a:pt x="57796" y="1519249"/>
                  </a:lnTo>
                  <a:lnTo>
                    <a:pt x="62877" y="1503066"/>
                  </a:lnTo>
                  <a:lnTo>
                    <a:pt x="68593" y="1486564"/>
                  </a:lnTo>
                  <a:lnTo>
                    <a:pt x="73991" y="1470698"/>
                  </a:lnTo>
                  <a:lnTo>
                    <a:pt x="80025" y="1455149"/>
                  </a:lnTo>
                  <a:lnTo>
                    <a:pt x="86059" y="1439283"/>
                  </a:lnTo>
                  <a:lnTo>
                    <a:pt x="92410" y="1424051"/>
                  </a:lnTo>
                  <a:lnTo>
                    <a:pt x="98761" y="1409137"/>
                  </a:lnTo>
                  <a:lnTo>
                    <a:pt x="105430" y="1393905"/>
                  </a:lnTo>
                  <a:lnTo>
                    <a:pt x="112098" y="1378990"/>
                  </a:lnTo>
                  <a:lnTo>
                    <a:pt x="119402" y="1364393"/>
                  </a:lnTo>
                  <a:lnTo>
                    <a:pt x="126706" y="1350114"/>
                  </a:lnTo>
                  <a:lnTo>
                    <a:pt x="134010" y="1335834"/>
                  </a:lnTo>
                  <a:lnTo>
                    <a:pt x="141632" y="1321871"/>
                  </a:lnTo>
                  <a:lnTo>
                    <a:pt x="149571" y="1307909"/>
                  </a:lnTo>
                  <a:lnTo>
                    <a:pt x="157510" y="1294264"/>
                  </a:lnTo>
                  <a:lnTo>
                    <a:pt x="165766" y="1280936"/>
                  </a:lnTo>
                  <a:lnTo>
                    <a:pt x="174023" y="1267291"/>
                  </a:lnTo>
                  <a:lnTo>
                    <a:pt x="182597" y="1253963"/>
                  </a:lnTo>
                  <a:lnTo>
                    <a:pt x="191171" y="1241270"/>
                  </a:lnTo>
                  <a:lnTo>
                    <a:pt x="200380" y="1228260"/>
                  </a:lnTo>
                  <a:lnTo>
                    <a:pt x="209589" y="1215884"/>
                  </a:lnTo>
                  <a:lnTo>
                    <a:pt x="218799" y="1203191"/>
                  </a:lnTo>
                  <a:lnTo>
                    <a:pt x="228008" y="1191133"/>
                  </a:lnTo>
                  <a:lnTo>
                    <a:pt x="237852" y="1178757"/>
                  </a:lnTo>
                  <a:lnTo>
                    <a:pt x="247697" y="1167016"/>
                  </a:lnTo>
                  <a:lnTo>
                    <a:pt x="257541" y="1155275"/>
                  </a:lnTo>
                  <a:lnTo>
                    <a:pt x="267703" y="1143533"/>
                  </a:lnTo>
                  <a:lnTo>
                    <a:pt x="278182" y="1132110"/>
                  </a:lnTo>
                  <a:lnTo>
                    <a:pt x="288662" y="1120686"/>
                  </a:lnTo>
                  <a:lnTo>
                    <a:pt x="298824" y="1109579"/>
                  </a:lnTo>
                  <a:lnTo>
                    <a:pt x="309938" y="1098473"/>
                  </a:lnTo>
                  <a:lnTo>
                    <a:pt x="320735" y="1087684"/>
                  </a:lnTo>
                  <a:lnTo>
                    <a:pt x="331850" y="1076895"/>
                  </a:lnTo>
                  <a:lnTo>
                    <a:pt x="343282" y="1066423"/>
                  </a:lnTo>
                  <a:lnTo>
                    <a:pt x="354715" y="1055951"/>
                  </a:lnTo>
                  <a:lnTo>
                    <a:pt x="366147" y="1045797"/>
                  </a:lnTo>
                  <a:lnTo>
                    <a:pt x="377897" y="1035642"/>
                  </a:lnTo>
                  <a:lnTo>
                    <a:pt x="389964" y="1025805"/>
                  </a:lnTo>
                  <a:lnTo>
                    <a:pt x="401714" y="1015968"/>
                  </a:lnTo>
                  <a:lnTo>
                    <a:pt x="414099" y="1006448"/>
                  </a:lnTo>
                  <a:lnTo>
                    <a:pt x="426801" y="996928"/>
                  </a:lnTo>
                  <a:lnTo>
                    <a:pt x="439186" y="987408"/>
                  </a:lnTo>
                  <a:lnTo>
                    <a:pt x="451571" y="977888"/>
                  </a:lnTo>
                  <a:lnTo>
                    <a:pt x="477293" y="960118"/>
                  </a:lnTo>
                  <a:lnTo>
                    <a:pt x="481421" y="957262"/>
                  </a:lnTo>
                  <a:close/>
                  <a:moveTo>
                    <a:pt x="839471" y="0"/>
                  </a:moveTo>
                  <a:lnTo>
                    <a:pt x="852171" y="0"/>
                  </a:lnTo>
                  <a:lnTo>
                    <a:pt x="865506" y="0"/>
                  </a:lnTo>
                  <a:lnTo>
                    <a:pt x="878206" y="636"/>
                  </a:lnTo>
                  <a:lnTo>
                    <a:pt x="890906" y="1271"/>
                  </a:lnTo>
                  <a:lnTo>
                    <a:pt x="903288" y="2542"/>
                  </a:lnTo>
                  <a:lnTo>
                    <a:pt x="915988" y="3813"/>
                  </a:lnTo>
                  <a:lnTo>
                    <a:pt x="928371" y="5719"/>
                  </a:lnTo>
                  <a:lnTo>
                    <a:pt x="940436" y="7943"/>
                  </a:lnTo>
                  <a:lnTo>
                    <a:pt x="952818" y="10167"/>
                  </a:lnTo>
                  <a:lnTo>
                    <a:pt x="964883" y="12708"/>
                  </a:lnTo>
                  <a:lnTo>
                    <a:pt x="976631" y="15568"/>
                  </a:lnTo>
                  <a:lnTo>
                    <a:pt x="988696" y="19062"/>
                  </a:lnTo>
                  <a:lnTo>
                    <a:pt x="1000443" y="22239"/>
                  </a:lnTo>
                  <a:lnTo>
                    <a:pt x="1011873" y="26052"/>
                  </a:lnTo>
                  <a:lnTo>
                    <a:pt x="1023621" y="30182"/>
                  </a:lnTo>
                  <a:lnTo>
                    <a:pt x="1034733" y="34630"/>
                  </a:lnTo>
                  <a:lnTo>
                    <a:pt x="1046163" y="39395"/>
                  </a:lnTo>
                  <a:lnTo>
                    <a:pt x="1057276" y="44161"/>
                  </a:lnTo>
                  <a:lnTo>
                    <a:pt x="1068388" y="48926"/>
                  </a:lnTo>
                  <a:lnTo>
                    <a:pt x="1079183" y="54645"/>
                  </a:lnTo>
                  <a:lnTo>
                    <a:pt x="1089661" y="60046"/>
                  </a:lnTo>
                  <a:lnTo>
                    <a:pt x="1100456" y="66082"/>
                  </a:lnTo>
                  <a:lnTo>
                    <a:pt x="1110616" y="72119"/>
                  </a:lnTo>
                  <a:lnTo>
                    <a:pt x="1120776" y="78790"/>
                  </a:lnTo>
                  <a:lnTo>
                    <a:pt x="1130936" y="85462"/>
                  </a:lnTo>
                  <a:lnTo>
                    <a:pt x="1140461" y="92134"/>
                  </a:lnTo>
                  <a:lnTo>
                    <a:pt x="1150303" y="99123"/>
                  </a:lnTo>
                  <a:lnTo>
                    <a:pt x="1159828" y="106430"/>
                  </a:lnTo>
                  <a:lnTo>
                    <a:pt x="1169353" y="114055"/>
                  </a:lnTo>
                  <a:lnTo>
                    <a:pt x="1178561" y="121680"/>
                  </a:lnTo>
                  <a:lnTo>
                    <a:pt x="1187133" y="129623"/>
                  </a:lnTo>
                  <a:lnTo>
                    <a:pt x="1196023" y="137883"/>
                  </a:lnTo>
                  <a:lnTo>
                    <a:pt x="1204596" y="146143"/>
                  </a:lnTo>
                  <a:lnTo>
                    <a:pt x="1213168" y="155039"/>
                  </a:lnTo>
                  <a:lnTo>
                    <a:pt x="1221106" y="163299"/>
                  </a:lnTo>
                  <a:lnTo>
                    <a:pt x="1229043" y="172513"/>
                  </a:lnTo>
                  <a:lnTo>
                    <a:pt x="1236981" y="181726"/>
                  </a:lnTo>
                  <a:lnTo>
                    <a:pt x="1244283" y="190939"/>
                  </a:lnTo>
                  <a:lnTo>
                    <a:pt x="1251586" y="200153"/>
                  </a:lnTo>
                  <a:lnTo>
                    <a:pt x="1258888" y="210001"/>
                  </a:lnTo>
                  <a:lnTo>
                    <a:pt x="1265556" y="219850"/>
                  </a:lnTo>
                  <a:lnTo>
                    <a:pt x="1272223" y="230017"/>
                  </a:lnTo>
                  <a:lnTo>
                    <a:pt x="1278256" y="240183"/>
                  </a:lnTo>
                  <a:lnTo>
                    <a:pt x="1284606" y="250667"/>
                  </a:lnTo>
                  <a:lnTo>
                    <a:pt x="1290321" y="261151"/>
                  </a:lnTo>
                  <a:lnTo>
                    <a:pt x="1296353" y="271953"/>
                  </a:lnTo>
                  <a:lnTo>
                    <a:pt x="1301433" y="282755"/>
                  </a:lnTo>
                  <a:lnTo>
                    <a:pt x="1306831" y="293239"/>
                  </a:lnTo>
                  <a:lnTo>
                    <a:pt x="1311593" y="304359"/>
                  </a:lnTo>
                  <a:lnTo>
                    <a:pt x="1316356" y="315796"/>
                  </a:lnTo>
                  <a:lnTo>
                    <a:pt x="1320483" y="327234"/>
                  </a:lnTo>
                  <a:lnTo>
                    <a:pt x="1324293" y="338671"/>
                  </a:lnTo>
                  <a:lnTo>
                    <a:pt x="1328421" y="350426"/>
                  </a:lnTo>
                  <a:lnTo>
                    <a:pt x="1331913" y="362181"/>
                  </a:lnTo>
                  <a:lnTo>
                    <a:pt x="1335088" y="373936"/>
                  </a:lnTo>
                  <a:lnTo>
                    <a:pt x="1337946" y="386009"/>
                  </a:lnTo>
                  <a:lnTo>
                    <a:pt x="1340803" y="398081"/>
                  </a:lnTo>
                  <a:lnTo>
                    <a:pt x="1343026" y="410472"/>
                  </a:lnTo>
                  <a:lnTo>
                    <a:pt x="1344931" y="422862"/>
                  </a:lnTo>
                  <a:lnTo>
                    <a:pt x="1346518" y="435252"/>
                  </a:lnTo>
                  <a:lnTo>
                    <a:pt x="1348106" y="447643"/>
                  </a:lnTo>
                  <a:lnTo>
                    <a:pt x="1349058" y="460033"/>
                  </a:lnTo>
                  <a:lnTo>
                    <a:pt x="1350011" y="472741"/>
                  </a:lnTo>
                  <a:lnTo>
                    <a:pt x="1350646" y="485449"/>
                  </a:lnTo>
                  <a:lnTo>
                    <a:pt x="1350963" y="498475"/>
                  </a:lnTo>
                  <a:lnTo>
                    <a:pt x="1350646" y="513407"/>
                  </a:lnTo>
                  <a:lnTo>
                    <a:pt x="1349693" y="528975"/>
                  </a:lnTo>
                  <a:lnTo>
                    <a:pt x="1348423" y="543907"/>
                  </a:lnTo>
                  <a:lnTo>
                    <a:pt x="1347153" y="558521"/>
                  </a:lnTo>
                  <a:lnTo>
                    <a:pt x="1345248" y="573453"/>
                  </a:lnTo>
                  <a:lnTo>
                    <a:pt x="1342708" y="588067"/>
                  </a:lnTo>
                  <a:lnTo>
                    <a:pt x="1339851" y="602682"/>
                  </a:lnTo>
                  <a:lnTo>
                    <a:pt x="1336358" y="616660"/>
                  </a:lnTo>
                  <a:lnTo>
                    <a:pt x="1332866" y="631275"/>
                  </a:lnTo>
                  <a:lnTo>
                    <a:pt x="1328738" y="645254"/>
                  </a:lnTo>
                  <a:lnTo>
                    <a:pt x="1324293" y="658915"/>
                  </a:lnTo>
                  <a:lnTo>
                    <a:pt x="1319531" y="672576"/>
                  </a:lnTo>
                  <a:lnTo>
                    <a:pt x="1314133" y="685920"/>
                  </a:lnTo>
                  <a:lnTo>
                    <a:pt x="1308418" y="699263"/>
                  </a:lnTo>
                  <a:lnTo>
                    <a:pt x="1302386" y="712607"/>
                  </a:lnTo>
                  <a:lnTo>
                    <a:pt x="1296353" y="725315"/>
                  </a:lnTo>
                  <a:lnTo>
                    <a:pt x="1289368" y="738023"/>
                  </a:lnTo>
                  <a:lnTo>
                    <a:pt x="1282383" y="750413"/>
                  </a:lnTo>
                  <a:lnTo>
                    <a:pt x="1275081" y="762486"/>
                  </a:lnTo>
                  <a:lnTo>
                    <a:pt x="1267143" y="774559"/>
                  </a:lnTo>
                  <a:lnTo>
                    <a:pt x="1259206" y="786313"/>
                  </a:lnTo>
                  <a:lnTo>
                    <a:pt x="1250633" y="797751"/>
                  </a:lnTo>
                  <a:lnTo>
                    <a:pt x="1242061" y="809188"/>
                  </a:lnTo>
                  <a:lnTo>
                    <a:pt x="1232853" y="819990"/>
                  </a:lnTo>
                  <a:lnTo>
                    <a:pt x="1223963" y="830792"/>
                  </a:lnTo>
                  <a:lnTo>
                    <a:pt x="1214121" y="841276"/>
                  </a:lnTo>
                  <a:lnTo>
                    <a:pt x="1204278" y="851442"/>
                  </a:lnTo>
                  <a:lnTo>
                    <a:pt x="1193801" y="860974"/>
                  </a:lnTo>
                  <a:lnTo>
                    <a:pt x="1183323" y="870822"/>
                  </a:lnTo>
                  <a:lnTo>
                    <a:pt x="1172528" y="880036"/>
                  </a:lnTo>
                  <a:lnTo>
                    <a:pt x="1161733" y="889249"/>
                  </a:lnTo>
                  <a:lnTo>
                    <a:pt x="1150303" y="897827"/>
                  </a:lnTo>
                  <a:lnTo>
                    <a:pt x="1134746" y="909264"/>
                  </a:lnTo>
                  <a:lnTo>
                    <a:pt x="1118236" y="920066"/>
                  </a:lnTo>
                  <a:lnTo>
                    <a:pt x="1101408" y="929915"/>
                  </a:lnTo>
                  <a:lnTo>
                    <a:pt x="1084581" y="939446"/>
                  </a:lnTo>
                  <a:lnTo>
                    <a:pt x="1066801" y="948342"/>
                  </a:lnTo>
                  <a:lnTo>
                    <a:pt x="1048703" y="956602"/>
                  </a:lnTo>
                  <a:lnTo>
                    <a:pt x="1040131" y="960414"/>
                  </a:lnTo>
                  <a:lnTo>
                    <a:pt x="1030606" y="963909"/>
                  </a:lnTo>
                  <a:lnTo>
                    <a:pt x="1021398" y="967722"/>
                  </a:lnTo>
                  <a:lnTo>
                    <a:pt x="1011873" y="970899"/>
                  </a:lnTo>
                  <a:lnTo>
                    <a:pt x="1002348" y="973758"/>
                  </a:lnTo>
                  <a:lnTo>
                    <a:pt x="993141" y="976617"/>
                  </a:lnTo>
                  <a:lnTo>
                    <a:pt x="983616" y="979794"/>
                  </a:lnTo>
                  <a:lnTo>
                    <a:pt x="973773" y="982018"/>
                  </a:lnTo>
                  <a:lnTo>
                    <a:pt x="963931" y="984560"/>
                  </a:lnTo>
                  <a:lnTo>
                    <a:pt x="954088" y="986466"/>
                  </a:lnTo>
                  <a:lnTo>
                    <a:pt x="944246" y="988372"/>
                  </a:lnTo>
                  <a:lnTo>
                    <a:pt x="934403" y="990596"/>
                  </a:lnTo>
                  <a:lnTo>
                    <a:pt x="924561" y="991867"/>
                  </a:lnTo>
                  <a:lnTo>
                    <a:pt x="914401" y="993455"/>
                  </a:lnTo>
                  <a:lnTo>
                    <a:pt x="904241" y="994409"/>
                  </a:lnTo>
                  <a:lnTo>
                    <a:pt x="893763" y="995362"/>
                  </a:lnTo>
                  <a:lnTo>
                    <a:pt x="883603" y="995997"/>
                  </a:lnTo>
                  <a:lnTo>
                    <a:pt x="873126" y="996632"/>
                  </a:lnTo>
                  <a:lnTo>
                    <a:pt x="862648" y="996950"/>
                  </a:lnTo>
                  <a:lnTo>
                    <a:pt x="852171" y="996950"/>
                  </a:lnTo>
                  <a:lnTo>
                    <a:pt x="840423" y="996950"/>
                  </a:lnTo>
                  <a:lnTo>
                    <a:pt x="828358" y="996315"/>
                  </a:lnTo>
                  <a:lnTo>
                    <a:pt x="816293" y="995679"/>
                  </a:lnTo>
                  <a:lnTo>
                    <a:pt x="804546" y="994726"/>
                  </a:lnTo>
                  <a:lnTo>
                    <a:pt x="792798" y="993455"/>
                  </a:lnTo>
                  <a:lnTo>
                    <a:pt x="781368" y="992185"/>
                  </a:lnTo>
                  <a:lnTo>
                    <a:pt x="769621" y="990278"/>
                  </a:lnTo>
                  <a:lnTo>
                    <a:pt x="758191" y="988054"/>
                  </a:lnTo>
                  <a:lnTo>
                    <a:pt x="746761" y="985831"/>
                  </a:lnTo>
                  <a:lnTo>
                    <a:pt x="735331" y="983289"/>
                  </a:lnTo>
                  <a:lnTo>
                    <a:pt x="724218" y="980430"/>
                  </a:lnTo>
                  <a:lnTo>
                    <a:pt x="713106" y="977253"/>
                  </a:lnTo>
                  <a:lnTo>
                    <a:pt x="702311" y="973758"/>
                  </a:lnTo>
                  <a:lnTo>
                    <a:pt x="691198" y="970263"/>
                  </a:lnTo>
                  <a:lnTo>
                    <a:pt x="680721" y="966768"/>
                  </a:lnTo>
                  <a:lnTo>
                    <a:pt x="670243" y="962321"/>
                  </a:lnTo>
                  <a:lnTo>
                    <a:pt x="659448" y="958190"/>
                  </a:lnTo>
                  <a:lnTo>
                    <a:pt x="648971" y="953425"/>
                  </a:lnTo>
                  <a:lnTo>
                    <a:pt x="638811" y="948659"/>
                  </a:lnTo>
                  <a:lnTo>
                    <a:pt x="628651" y="943894"/>
                  </a:lnTo>
                  <a:lnTo>
                    <a:pt x="618491" y="938493"/>
                  </a:lnTo>
                  <a:lnTo>
                    <a:pt x="608648" y="933410"/>
                  </a:lnTo>
                  <a:lnTo>
                    <a:pt x="599123" y="927373"/>
                  </a:lnTo>
                  <a:lnTo>
                    <a:pt x="589281" y="921655"/>
                  </a:lnTo>
                  <a:lnTo>
                    <a:pt x="579756" y="915618"/>
                  </a:lnTo>
                  <a:lnTo>
                    <a:pt x="570548" y="909264"/>
                  </a:lnTo>
                  <a:lnTo>
                    <a:pt x="561023" y="902910"/>
                  </a:lnTo>
                  <a:lnTo>
                    <a:pt x="552133" y="895921"/>
                  </a:lnTo>
                  <a:lnTo>
                    <a:pt x="543561" y="889249"/>
                  </a:lnTo>
                  <a:lnTo>
                    <a:pt x="534671" y="881942"/>
                  </a:lnTo>
                  <a:lnTo>
                    <a:pt x="526098" y="874952"/>
                  </a:lnTo>
                  <a:lnTo>
                    <a:pt x="517526" y="867328"/>
                  </a:lnTo>
                  <a:lnTo>
                    <a:pt x="508318" y="858750"/>
                  </a:lnTo>
                  <a:lnTo>
                    <a:pt x="499428" y="849854"/>
                  </a:lnTo>
                  <a:lnTo>
                    <a:pt x="490538" y="840958"/>
                  </a:lnTo>
                  <a:lnTo>
                    <a:pt x="481648" y="831427"/>
                  </a:lnTo>
                  <a:lnTo>
                    <a:pt x="473711" y="821896"/>
                  </a:lnTo>
                  <a:lnTo>
                    <a:pt x="465456" y="812047"/>
                  </a:lnTo>
                  <a:lnTo>
                    <a:pt x="457518" y="801881"/>
                  </a:lnTo>
                  <a:lnTo>
                    <a:pt x="449898" y="791714"/>
                  </a:lnTo>
                  <a:lnTo>
                    <a:pt x="442596" y="781548"/>
                  </a:lnTo>
                  <a:lnTo>
                    <a:pt x="435293" y="770746"/>
                  </a:lnTo>
                  <a:lnTo>
                    <a:pt x="428626" y="759944"/>
                  </a:lnTo>
                  <a:lnTo>
                    <a:pt x="421958" y="749142"/>
                  </a:lnTo>
                  <a:lnTo>
                    <a:pt x="415608" y="738023"/>
                  </a:lnTo>
                  <a:lnTo>
                    <a:pt x="409576" y="726585"/>
                  </a:lnTo>
                  <a:lnTo>
                    <a:pt x="403861" y="715148"/>
                  </a:lnTo>
                  <a:lnTo>
                    <a:pt x="398463" y="703393"/>
                  </a:lnTo>
                  <a:lnTo>
                    <a:pt x="393383" y="691638"/>
                  </a:lnTo>
                  <a:lnTo>
                    <a:pt x="388303" y="679566"/>
                  </a:lnTo>
                  <a:lnTo>
                    <a:pt x="383858" y="667493"/>
                  </a:lnTo>
                  <a:lnTo>
                    <a:pt x="379731" y="655420"/>
                  </a:lnTo>
                  <a:lnTo>
                    <a:pt x="375603" y="643030"/>
                  </a:lnTo>
                  <a:lnTo>
                    <a:pt x="372111" y="630322"/>
                  </a:lnTo>
                  <a:lnTo>
                    <a:pt x="368936" y="617614"/>
                  </a:lnTo>
                  <a:lnTo>
                    <a:pt x="365443" y="604588"/>
                  </a:lnTo>
                  <a:lnTo>
                    <a:pt x="362903" y="591880"/>
                  </a:lnTo>
                  <a:lnTo>
                    <a:pt x="360681" y="578854"/>
                  </a:lnTo>
                  <a:lnTo>
                    <a:pt x="358776" y="565828"/>
                  </a:lnTo>
                  <a:lnTo>
                    <a:pt x="357188" y="552485"/>
                  </a:lnTo>
                  <a:lnTo>
                    <a:pt x="355601" y="539141"/>
                  </a:lnTo>
                  <a:lnTo>
                    <a:pt x="354648" y="525480"/>
                  </a:lnTo>
                  <a:lnTo>
                    <a:pt x="354331" y="511819"/>
                  </a:lnTo>
                  <a:lnTo>
                    <a:pt x="354013" y="498475"/>
                  </a:lnTo>
                  <a:lnTo>
                    <a:pt x="354331" y="485449"/>
                  </a:lnTo>
                  <a:lnTo>
                    <a:pt x="354648" y="472741"/>
                  </a:lnTo>
                  <a:lnTo>
                    <a:pt x="355601" y="460033"/>
                  </a:lnTo>
                  <a:lnTo>
                    <a:pt x="356871" y="447643"/>
                  </a:lnTo>
                  <a:lnTo>
                    <a:pt x="358141" y="434935"/>
                  </a:lnTo>
                  <a:lnTo>
                    <a:pt x="360046" y="422544"/>
                  </a:lnTo>
                  <a:lnTo>
                    <a:pt x="361951" y="410472"/>
                  </a:lnTo>
                  <a:lnTo>
                    <a:pt x="364173" y="397763"/>
                  </a:lnTo>
                  <a:lnTo>
                    <a:pt x="366713" y="385691"/>
                  </a:lnTo>
                  <a:lnTo>
                    <a:pt x="369888" y="373936"/>
                  </a:lnTo>
                  <a:lnTo>
                    <a:pt x="373063" y="361863"/>
                  </a:lnTo>
                  <a:lnTo>
                    <a:pt x="376556" y="350108"/>
                  </a:lnTo>
                  <a:lnTo>
                    <a:pt x="380683" y="338671"/>
                  </a:lnTo>
                  <a:lnTo>
                    <a:pt x="384493" y="326916"/>
                  </a:lnTo>
                  <a:lnTo>
                    <a:pt x="388621" y="315796"/>
                  </a:lnTo>
                  <a:lnTo>
                    <a:pt x="393383" y="304359"/>
                  </a:lnTo>
                  <a:lnTo>
                    <a:pt x="398146" y="293239"/>
                  </a:lnTo>
                  <a:lnTo>
                    <a:pt x="403543" y="282755"/>
                  </a:lnTo>
                  <a:lnTo>
                    <a:pt x="408623" y="271636"/>
                  </a:lnTo>
                  <a:lnTo>
                    <a:pt x="414656" y="261151"/>
                  </a:lnTo>
                  <a:lnTo>
                    <a:pt x="420371" y="250667"/>
                  </a:lnTo>
                  <a:lnTo>
                    <a:pt x="426721" y="240183"/>
                  </a:lnTo>
                  <a:lnTo>
                    <a:pt x="432753" y="230017"/>
                  </a:lnTo>
                  <a:lnTo>
                    <a:pt x="439421" y="219850"/>
                  </a:lnTo>
                  <a:lnTo>
                    <a:pt x="446088" y="210001"/>
                  </a:lnTo>
                  <a:lnTo>
                    <a:pt x="453391" y="200153"/>
                  </a:lnTo>
                  <a:lnTo>
                    <a:pt x="460693" y="190939"/>
                  </a:lnTo>
                  <a:lnTo>
                    <a:pt x="467996" y="181408"/>
                  </a:lnTo>
                  <a:lnTo>
                    <a:pt x="475933" y="172195"/>
                  </a:lnTo>
                  <a:lnTo>
                    <a:pt x="483871" y="163299"/>
                  </a:lnTo>
                  <a:lnTo>
                    <a:pt x="491808" y="154403"/>
                  </a:lnTo>
                  <a:lnTo>
                    <a:pt x="500381" y="146143"/>
                  </a:lnTo>
                  <a:lnTo>
                    <a:pt x="508953" y="137565"/>
                  </a:lnTo>
                  <a:lnTo>
                    <a:pt x="517526" y="129305"/>
                  </a:lnTo>
                  <a:lnTo>
                    <a:pt x="526416" y="121680"/>
                  </a:lnTo>
                  <a:lnTo>
                    <a:pt x="535623" y="113738"/>
                  </a:lnTo>
                  <a:lnTo>
                    <a:pt x="545148" y="106113"/>
                  </a:lnTo>
                  <a:lnTo>
                    <a:pt x="554673" y="99123"/>
                  </a:lnTo>
                  <a:lnTo>
                    <a:pt x="564516" y="92134"/>
                  </a:lnTo>
                  <a:lnTo>
                    <a:pt x="574041" y="85462"/>
                  </a:lnTo>
                  <a:lnTo>
                    <a:pt x="584201" y="78473"/>
                  </a:lnTo>
                  <a:lnTo>
                    <a:pt x="594361" y="72119"/>
                  </a:lnTo>
                  <a:lnTo>
                    <a:pt x="604838" y="66082"/>
                  </a:lnTo>
                  <a:lnTo>
                    <a:pt x="615316" y="60046"/>
                  </a:lnTo>
                  <a:lnTo>
                    <a:pt x="625793" y="54645"/>
                  </a:lnTo>
                  <a:lnTo>
                    <a:pt x="636906" y="48926"/>
                  </a:lnTo>
                  <a:lnTo>
                    <a:pt x="647701" y="44161"/>
                  </a:lnTo>
                  <a:lnTo>
                    <a:pt x="658813" y="39395"/>
                  </a:lnTo>
                  <a:lnTo>
                    <a:pt x="670243" y="34630"/>
                  </a:lnTo>
                  <a:lnTo>
                    <a:pt x="681356" y="30182"/>
                  </a:lnTo>
                  <a:lnTo>
                    <a:pt x="693103" y="26052"/>
                  </a:lnTo>
                  <a:lnTo>
                    <a:pt x="704533" y="22239"/>
                  </a:lnTo>
                  <a:lnTo>
                    <a:pt x="716281" y="19062"/>
                  </a:lnTo>
                  <a:lnTo>
                    <a:pt x="728346" y="15568"/>
                  </a:lnTo>
                  <a:lnTo>
                    <a:pt x="740093" y="12708"/>
                  </a:lnTo>
                  <a:lnTo>
                    <a:pt x="752158" y="10167"/>
                  </a:lnTo>
                  <a:lnTo>
                    <a:pt x="764541" y="7625"/>
                  </a:lnTo>
                  <a:lnTo>
                    <a:pt x="776606" y="5719"/>
                  </a:lnTo>
                  <a:lnTo>
                    <a:pt x="788988" y="3813"/>
                  </a:lnTo>
                  <a:lnTo>
                    <a:pt x="801688" y="2542"/>
                  </a:lnTo>
                  <a:lnTo>
                    <a:pt x="814071" y="1271"/>
                  </a:lnTo>
                  <a:lnTo>
                    <a:pt x="826771" y="636"/>
                  </a:lnTo>
                  <a:lnTo>
                    <a:pt x="839471" y="0"/>
                  </a:lnTo>
                  <a:close/>
                </a:path>
              </a:pathLst>
            </a:custGeom>
            <a:solidFill>
              <a:schemeClr val="accent5">
                <a:lumMod val="20000"/>
                <a:lumOff val="80000"/>
              </a:schemeClr>
            </a:solidFill>
            <a:ln>
              <a:noFill/>
            </a:ln>
          </p:spPr>
          <p:txBody>
            <a:bodyPr anchor="ctr">
              <a:scene3d>
                <a:camera prst="orthographicFront"/>
                <a:lightRig rig="threePt" dir="t"/>
              </a:scene3d>
              <a:sp3d contourW="12700">
                <a:contourClr>
                  <a:srgbClr val="FFFFFF"/>
                </a:contourClr>
              </a:sp3d>
            </a:bodyPr>
            <a:lstStyle/>
            <a:p>
              <a:pPr algn="ctr" fontAlgn="auto">
                <a:spcBef>
                  <a:spcPts val="0"/>
                </a:spcBef>
                <a:spcAft>
                  <a:spcPts val="0"/>
                </a:spcAft>
                <a:defRPr/>
              </a:pPr>
              <a:endParaRPr lang="zh-CN" altLang="en-US" sz="1050">
                <a:solidFill>
                  <a:srgbClr val="FFFFFF"/>
                </a:solidFill>
                <a:latin typeface="+mn-lt"/>
                <a:ea typeface="+mn-ea"/>
              </a:endParaRPr>
            </a:p>
          </p:txBody>
        </p:sp>
        <p:sp>
          <p:nvSpPr>
            <p:cNvPr id="78" name="KSO_Shape"/>
            <p:cNvSpPr/>
            <p:nvPr/>
          </p:nvSpPr>
          <p:spPr bwMode="auto">
            <a:xfrm>
              <a:off x="7274216" y="1742611"/>
              <a:ext cx="423119" cy="535797"/>
            </a:xfrm>
            <a:custGeom>
              <a:avLst/>
              <a:gdLst>
                <a:gd name="T0" fmla="*/ 508479 w 1679575"/>
                <a:gd name="T1" fmla="*/ 933537 h 2125662"/>
                <a:gd name="T2" fmla="*/ 645344 w 1679575"/>
                <a:gd name="T3" fmla="*/ 1004349 h 2125662"/>
                <a:gd name="T4" fmla="*/ 637947 w 1679575"/>
                <a:gd name="T5" fmla="*/ 1045870 h 2125662"/>
                <a:gd name="T6" fmla="*/ 629410 w 1679575"/>
                <a:gd name="T7" fmla="*/ 1095637 h 2125662"/>
                <a:gd name="T8" fmla="*/ 645913 w 1679575"/>
                <a:gd name="T9" fmla="*/ 1148533 h 2125662"/>
                <a:gd name="T10" fmla="*/ 923628 w 1679575"/>
                <a:gd name="T11" fmla="*/ 1679766 h 2125662"/>
                <a:gd name="T12" fmla="*/ 886068 w 1679575"/>
                <a:gd name="T13" fmla="*/ 1137442 h 2125662"/>
                <a:gd name="T14" fmla="*/ 896597 w 1679575"/>
                <a:gd name="T15" fmla="*/ 1083408 h 2125662"/>
                <a:gd name="T16" fmla="*/ 885214 w 1679575"/>
                <a:gd name="T17" fmla="*/ 1039044 h 2125662"/>
                <a:gd name="T18" fmla="*/ 917083 w 1679575"/>
                <a:gd name="T19" fmla="*/ 999799 h 2125662"/>
                <a:gd name="T20" fmla="*/ 1048543 w 1679575"/>
                <a:gd name="T21" fmla="*/ 927280 h 2125662"/>
                <a:gd name="T22" fmla="*/ 1168905 w 1679575"/>
                <a:gd name="T23" fmla="*/ 933822 h 2125662"/>
                <a:gd name="T24" fmla="*/ 1257397 w 1679575"/>
                <a:gd name="T25" fmla="*/ 1021128 h 2125662"/>
                <a:gd name="T26" fmla="*/ 1333655 w 1679575"/>
                <a:gd name="T27" fmla="*/ 1118957 h 2125662"/>
                <a:gd name="T28" fmla="*/ 1397392 w 1679575"/>
                <a:gd name="T29" fmla="*/ 1227592 h 2125662"/>
                <a:gd name="T30" fmla="*/ 1446903 w 1679575"/>
                <a:gd name="T31" fmla="*/ 1349025 h 2125662"/>
                <a:gd name="T32" fmla="*/ 1482186 w 1679575"/>
                <a:gd name="T33" fmla="*/ 1483540 h 2125662"/>
                <a:gd name="T34" fmla="*/ 1501820 w 1679575"/>
                <a:gd name="T35" fmla="*/ 1632274 h 2125662"/>
                <a:gd name="T36" fmla="*/ 1439790 w 1679575"/>
                <a:gd name="T37" fmla="*/ 1742331 h 2125662"/>
                <a:gd name="T38" fmla="*/ 1242601 w 1679575"/>
                <a:gd name="T39" fmla="*/ 1826794 h 2125662"/>
                <a:gd name="T40" fmla="*/ 1035738 w 1679575"/>
                <a:gd name="T41" fmla="*/ 1881112 h 2125662"/>
                <a:gd name="T42" fmla="*/ 822331 w 1679575"/>
                <a:gd name="T43" fmla="*/ 1904432 h 2125662"/>
                <a:gd name="T44" fmla="*/ 596403 w 1679575"/>
                <a:gd name="T45" fmla="*/ 1894194 h 2125662"/>
                <a:gd name="T46" fmla="*/ 373036 w 1679575"/>
                <a:gd name="T47" fmla="*/ 1847838 h 2125662"/>
                <a:gd name="T48" fmla="*/ 159344 w 1679575"/>
                <a:gd name="T49" fmla="*/ 1766788 h 2125662"/>
                <a:gd name="T50" fmla="*/ 0 w 1679575"/>
                <a:gd name="T51" fmla="*/ 1676354 h 2125662"/>
                <a:gd name="T52" fmla="*/ 15365 w 1679575"/>
                <a:gd name="T53" fmla="*/ 1518519 h 2125662"/>
                <a:gd name="T54" fmla="*/ 47234 w 1679575"/>
                <a:gd name="T55" fmla="*/ 1376611 h 2125662"/>
                <a:gd name="T56" fmla="*/ 94468 w 1679575"/>
                <a:gd name="T57" fmla="*/ 1249206 h 2125662"/>
                <a:gd name="T58" fmla="*/ 155930 w 1679575"/>
                <a:gd name="T59" fmla="*/ 1135735 h 2125662"/>
                <a:gd name="T60" fmla="*/ 230765 w 1679575"/>
                <a:gd name="T61" fmla="*/ 1035348 h 2125662"/>
                <a:gd name="T62" fmla="*/ 317835 w 1679575"/>
                <a:gd name="T63" fmla="*/ 946334 h 2125662"/>
                <a:gd name="T64" fmla="*/ 427669 w 1679575"/>
                <a:gd name="T65" fmla="*/ 860449 h 2125662"/>
                <a:gd name="T66" fmla="*/ 831848 w 1679575"/>
                <a:gd name="T67" fmla="*/ 5125 h 2125662"/>
                <a:gd name="T68" fmla="*/ 927152 w 1679575"/>
                <a:gd name="T69" fmla="*/ 31035 h 2125662"/>
                <a:gd name="T70" fmla="*/ 1013353 w 1679575"/>
                <a:gd name="T71" fmla="*/ 76590 h 2125662"/>
                <a:gd name="T72" fmla="*/ 1087035 w 1679575"/>
                <a:gd name="T73" fmla="*/ 138945 h 2125662"/>
                <a:gd name="T74" fmla="*/ 1145356 w 1679575"/>
                <a:gd name="T75" fmla="*/ 215250 h 2125662"/>
                <a:gd name="T76" fmla="*/ 1186607 w 1679575"/>
                <a:gd name="T77" fmla="*/ 303514 h 2125662"/>
                <a:gd name="T78" fmla="*/ 1207944 w 1679575"/>
                <a:gd name="T79" fmla="*/ 401174 h 2125662"/>
                <a:gd name="T80" fmla="*/ 1205383 w 1679575"/>
                <a:gd name="T81" fmla="*/ 513924 h 2125662"/>
                <a:gd name="T82" fmla="*/ 1172382 w 1679575"/>
                <a:gd name="T83" fmla="*/ 626673 h 2125662"/>
                <a:gd name="T84" fmla="*/ 1112924 w 1679575"/>
                <a:gd name="T85" fmla="*/ 725187 h 2125662"/>
                <a:gd name="T86" fmla="*/ 1030706 w 1679575"/>
                <a:gd name="T87" fmla="*/ 804625 h 2125662"/>
                <a:gd name="T88" fmla="*/ 915204 w 1679575"/>
                <a:gd name="T89" fmla="*/ 867264 h 2125662"/>
                <a:gd name="T90" fmla="*/ 837253 w 1679575"/>
                <a:gd name="T91" fmla="*/ 887764 h 2125662"/>
                <a:gd name="T92" fmla="*/ 753044 w 1679575"/>
                <a:gd name="T93" fmla="*/ 893458 h 2125662"/>
                <a:gd name="T94" fmla="*/ 658879 w 1679575"/>
                <a:gd name="T95" fmla="*/ 881215 h 2125662"/>
                <a:gd name="T96" fmla="*/ 572394 w 1679575"/>
                <a:gd name="T97" fmla="*/ 850180 h 2125662"/>
                <a:gd name="T98" fmla="*/ 494728 w 1679575"/>
                <a:gd name="T99" fmla="*/ 802917 h 2125662"/>
                <a:gd name="T100" fmla="*/ 424459 w 1679575"/>
                <a:gd name="T101" fmla="*/ 736576 h 2125662"/>
                <a:gd name="T102" fmla="*/ 366992 w 1679575"/>
                <a:gd name="T103" fmla="*/ 651159 h 2125662"/>
                <a:gd name="T104" fmla="*/ 330578 w 1679575"/>
                <a:gd name="T105" fmla="*/ 553500 h 2125662"/>
                <a:gd name="T106" fmla="*/ 317206 w 1679575"/>
                <a:gd name="T107" fmla="*/ 446729 h 2125662"/>
                <a:gd name="T108" fmla="*/ 328586 w 1679575"/>
                <a:gd name="T109" fmla="*/ 345653 h 2125662"/>
                <a:gd name="T110" fmla="*/ 361587 w 1679575"/>
                <a:gd name="T111" fmla="*/ 253403 h 2125662"/>
                <a:gd name="T112" fmla="*/ 412795 w 1679575"/>
                <a:gd name="T113" fmla="*/ 171118 h 2125662"/>
                <a:gd name="T114" fmla="*/ 479934 w 1679575"/>
                <a:gd name="T115" fmla="*/ 101931 h 2125662"/>
                <a:gd name="T116" fmla="*/ 560729 w 1679575"/>
                <a:gd name="T117" fmla="*/ 48972 h 2125662"/>
                <a:gd name="T118" fmla="*/ 652620 w 1679575"/>
                <a:gd name="T119" fmla="*/ 13952 h 2125662"/>
                <a:gd name="T120" fmla="*/ 752191 w 1679575"/>
                <a:gd name="T121" fmla="*/ 0 h 21256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679575" h="2125662">
                  <a:moveTo>
                    <a:pt x="481421" y="957262"/>
                  </a:moveTo>
                  <a:lnTo>
                    <a:pt x="484914" y="961070"/>
                  </a:lnTo>
                  <a:lnTo>
                    <a:pt x="490948" y="968686"/>
                  </a:lnTo>
                  <a:lnTo>
                    <a:pt x="497299" y="975667"/>
                  </a:lnTo>
                  <a:lnTo>
                    <a:pt x="510319" y="990264"/>
                  </a:lnTo>
                  <a:lnTo>
                    <a:pt x="523657" y="1003909"/>
                  </a:lnTo>
                  <a:lnTo>
                    <a:pt x="537947" y="1017237"/>
                  </a:lnTo>
                  <a:lnTo>
                    <a:pt x="552237" y="1029613"/>
                  </a:lnTo>
                  <a:lnTo>
                    <a:pt x="567480" y="1041671"/>
                  </a:lnTo>
                  <a:lnTo>
                    <a:pt x="583040" y="1053095"/>
                  </a:lnTo>
                  <a:lnTo>
                    <a:pt x="598601" y="1063884"/>
                  </a:lnTo>
                  <a:lnTo>
                    <a:pt x="615114" y="1074039"/>
                  </a:lnTo>
                  <a:lnTo>
                    <a:pt x="631627" y="1083558"/>
                  </a:lnTo>
                  <a:lnTo>
                    <a:pt x="649093" y="1092126"/>
                  </a:lnTo>
                  <a:lnTo>
                    <a:pt x="666241" y="1100377"/>
                  </a:lnTo>
                  <a:lnTo>
                    <a:pt x="684025" y="1107993"/>
                  </a:lnTo>
                  <a:lnTo>
                    <a:pt x="701808" y="1114657"/>
                  </a:lnTo>
                  <a:lnTo>
                    <a:pt x="720226" y="1120686"/>
                  </a:lnTo>
                  <a:lnTo>
                    <a:pt x="738645" y="1125763"/>
                  </a:lnTo>
                  <a:lnTo>
                    <a:pt x="734517" y="1130840"/>
                  </a:lnTo>
                  <a:lnTo>
                    <a:pt x="730706" y="1135283"/>
                  </a:lnTo>
                  <a:lnTo>
                    <a:pt x="727213" y="1140043"/>
                  </a:lnTo>
                  <a:lnTo>
                    <a:pt x="723402" y="1145437"/>
                  </a:lnTo>
                  <a:lnTo>
                    <a:pt x="720544" y="1150515"/>
                  </a:lnTo>
                  <a:lnTo>
                    <a:pt x="717368" y="1155909"/>
                  </a:lnTo>
                  <a:lnTo>
                    <a:pt x="714510" y="1161304"/>
                  </a:lnTo>
                  <a:lnTo>
                    <a:pt x="711970" y="1167016"/>
                  </a:lnTo>
                  <a:lnTo>
                    <a:pt x="710064" y="1172410"/>
                  </a:lnTo>
                  <a:lnTo>
                    <a:pt x="708159" y="1178439"/>
                  </a:lnTo>
                  <a:lnTo>
                    <a:pt x="706254" y="1184151"/>
                  </a:lnTo>
                  <a:lnTo>
                    <a:pt x="704983" y="1190498"/>
                  </a:lnTo>
                  <a:lnTo>
                    <a:pt x="704031" y="1196210"/>
                  </a:lnTo>
                  <a:lnTo>
                    <a:pt x="702761" y="1202556"/>
                  </a:lnTo>
                  <a:lnTo>
                    <a:pt x="702443" y="1208903"/>
                  </a:lnTo>
                  <a:lnTo>
                    <a:pt x="702125" y="1215249"/>
                  </a:lnTo>
                  <a:lnTo>
                    <a:pt x="702443" y="1222548"/>
                  </a:lnTo>
                  <a:lnTo>
                    <a:pt x="703078" y="1229529"/>
                  </a:lnTo>
                  <a:lnTo>
                    <a:pt x="704348" y="1236510"/>
                  </a:lnTo>
                  <a:lnTo>
                    <a:pt x="705619" y="1243174"/>
                  </a:lnTo>
                  <a:lnTo>
                    <a:pt x="707206" y="1249838"/>
                  </a:lnTo>
                  <a:lnTo>
                    <a:pt x="709112" y="1256819"/>
                  </a:lnTo>
                  <a:lnTo>
                    <a:pt x="711652" y="1263166"/>
                  </a:lnTo>
                  <a:lnTo>
                    <a:pt x="714193" y="1269512"/>
                  </a:lnTo>
                  <a:lnTo>
                    <a:pt x="717686" y="1275542"/>
                  </a:lnTo>
                  <a:lnTo>
                    <a:pt x="720861" y="1281571"/>
                  </a:lnTo>
                  <a:lnTo>
                    <a:pt x="724355" y="1287283"/>
                  </a:lnTo>
                  <a:lnTo>
                    <a:pt x="728483" y="1292995"/>
                  </a:lnTo>
                  <a:lnTo>
                    <a:pt x="732611" y="1298389"/>
                  </a:lnTo>
                  <a:lnTo>
                    <a:pt x="737057" y="1303784"/>
                  </a:lnTo>
                  <a:lnTo>
                    <a:pt x="742138" y="1308861"/>
                  </a:lnTo>
                  <a:lnTo>
                    <a:pt x="746901" y="1313304"/>
                  </a:lnTo>
                  <a:lnTo>
                    <a:pt x="672275" y="1874339"/>
                  </a:lnTo>
                  <a:lnTo>
                    <a:pt x="854237" y="2050773"/>
                  </a:lnTo>
                  <a:lnTo>
                    <a:pt x="1030800" y="1874339"/>
                  </a:lnTo>
                  <a:lnTo>
                    <a:pt x="956173" y="1313304"/>
                  </a:lnTo>
                  <a:lnTo>
                    <a:pt x="961572" y="1308544"/>
                  </a:lnTo>
                  <a:lnTo>
                    <a:pt x="966018" y="1303466"/>
                  </a:lnTo>
                  <a:lnTo>
                    <a:pt x="970781" y="1298072"/>
                  </a:lnTo>
                  <a:lnTo>
                    <a:pt x="974910" y="1292995"/>
                  </a:lnTo>
                  <a:lnTo>
                    <a:pt x="978720" y="1286965"/>
                  </a:lnTo>
                  <a:lnTo>
                    <a:pt x="982531" y="1281571"/>
                  </a:lnTo>
                  <a:lnTo>
                    <a:pt x="986024" y="1275224"/>
                  </a:lnTo>
                  <a:lnTo>
                    <a:pt x="988882" y="1269195"/>
                  </a:lnTo>
                  <a:lnTo>
                    <a:pt x="991423" y="1262849"/>
                  </a:lnTo>
                  <a:lnTo>
                    <a:pt x="994281" y="1256502"/>
                  </a:lnTo>
                  <a:lnTo>
                    <a:pt x="996186" y="1249838"/>
                  </a:lnTo>
                  <a:lnTo>
                    <a:pt x="997774" y="1243174"/>
                  </a:lnTo>
                  <a:lnTo>
                    <a:pt x="999044" y="1236510"/>
                  </a:lnTo>
                  <a:lnTo>
                    <a:pt x="999997" y="1229212"/>
                  </a:lnTo>
                  <a:lnTo>
                    <a:pt x="1000632" y="1222548"/>
                  </a:lnTo>
                  <a:lnTo>
                    <a:pt x="1000632" y="1215249"/>
                  </a:lnTo>
                  <a:lnTo>
                    <a:pt x="1000632" y="1208903"/>
                  </a:lnTo>
                  <a:lnTo>
                    <a:pt x="1000314" y="1203191"/>
                  </a:lnTo>
                  <a:lnTo>
                    <a:pt x="999679" y="1197479"/>
                  </a:lnTo>
                  <a:lnTo>
                    <a:pt x="998727" y="1191767"/>
                  </a:lnTo>
                  <a:lnTo>
                    <a:pt x="997456" y="1186055"/>
                  </a:lnTo>
                  <a:lnTo>
                    <a:pt x="996186" y="1180661"/>
                  </a:lnTo>
                  <a:lnTo>
                    <a:pt x="994598" y="1175266"/>
                  </a:lnTo>
                  <a:lnTo>
                    <a:pt x="992375" y="1169872"/>
                  </a:lnTo>
                  <a:lnTo>
                    <a:pt x="990152" y="1164794"/>
                  </a:lnTo>
                  <a:lnTo>
                    <a:pt x="987929" y="1159400"/>
                  </a:lnTo>
                  <a:lnTo>
                    <a:pt x="985389" y="1154640"/>
                  </a:lnTo>
                  <a:lnTo>
                    <a:pt x="982849" y="1149563"/>
                  </a:lnTo>
                  <a:lnTo>
                    <a:pt x="979355" y="1144803"/>
                  </a:lnTo>
                  <a:lnTo>
                    <a:pt x="976497" y="1139725"/>
                  </a:lnTo>
                  <a:lnTo>
                    <a:pt x="973004" y="1135283"/>
                  </a:lnTo>
                  <a:lnTo>
                    <a:pt x="969829" y="1130840"/>
                  </a:lnTo>
                  <a:lnTo>
                    <a:pt x="987612" y="1126398"/>
                  </a:lnTo>
                  <a:lnTo>
                    <a:pt x="1005713" y="1121320"/>
                  </a:lnTo>
                  <a:lnTo>
                    <a:pt x="1023496" y="1115609"/>
                  </a:lnTo>
                  <a:lnTo>
                    <a:pt x="1041280" y="1109262"/>
                  </a:lnTo>
                  <a:lnTo>
                    <a:pt x="1058428" y="1101963"/>
                  </a:lnTo>
                  <a:lnTo>
                    <a:pt x="1075576" y="1094665"/>
                  </a:lnTo>
                  <a:lnTo>
                    <a:pt x="1092089" y="1086097"/>
                  </a:lnTo>
                  <a:lnTo>
                    <a:pt x="1108602" y="1076895"/>
                  </a:lnTo>
                  <a:lnTo>
                    <a:pt x="1124480" y="1067375"/>
                  </a:lnTo>
                  <a:lnTo>
                    <a:pt x="1140041" y="1056903"/>
                  </a:lnTo>
                  <a:lnTo>
                    <a:pt x="1155601" y="1046114"/>
                  </a:lnTo>
                  <a:lnTo>
                    <a:pt x="1170209" y="1034690"/>
                  </a:lnTo>
                  <a:lnTo>
                    <a:pt x="1184817" y="1022632"/>
                  </a:lnTo>
                  <a:lnTo>
                    <a:pt x="1198472" y="1009938"/>
                  </a:lnTo>
                  <a:lnTo>
                    <a:pt x="1211809" y="996928"/>
                  </a:lnTo>
                  <a:lnTo>
                    <a:pt x="1225147" y="983283"/>
                  </a:lnTo>
                  <a:lnTo>
                    <a:pt x="1228640" y="979792"/>
                  </a:lnTo>
                  <a:lnTo>
                    <a:pt x="1232451" y="982966"/>
                  </a:lnTo>
                  <a:lnTo>
                    <a:pt x="1257220" y="1002005"/>
                  </a:lnTo>
                  <a:lnTo>
                    <a:pt x="1281037" y="1021680"/>
                  </a:lnTo>
                  <a:lnTo>
                    <a:pt x="1304537" y="1041989"/>
                  </a:lnTo>
                  <a:lnTo>
                    <a:pt x="1316604" y="1052143"/>
                  </a:lnTo>
                  <a:lnTo>
                    <a:pt x="1327719" y="1062615"/>
                  </a:lnTo>
                  <a:lnTo>
                    <a:pt x="1338833" y="1073404"/>
                  </a:lnTo>
                  <a:lnTo>
                    <a:pt x="1349948" y="1084193"/>
                  </a:lnTo>
                  <a:lnTo>
                    <a:pt x="1361062" y="1094982"/>
                  </a:lnTo>
                  <a:lnTo>
                    <a:pt x="1371860" y="1105771"/>
                  </a:lnTo>
                  <a:lnTo>
                    <a:pt x="1382339" y="1116561"/>
                  </a:lnTo>
                  <a:lnTo>
                    <a:pt x="1392818" y="1127984"/>
                  </a:lnTo>
                  <a:lnTo>
                    <a:pt x="1403298" y="1139408"/>
                  </a:lnTo>
                  <a:lnTo>
                    <a:pt x="1413460" y="1150832"/>
                  </a:lnTo>
                  <a:lnTo>
                    <a:pt x="1423304" y="1162573"/>
                  </a:lnTo>
                  <a:lnTo>
                    <a:pt x="1433149" y="1174314"/>
                  </a:lnTo>
                  <a:lnTo>
                    <a:pt x="1442675" y="1186373"/>
                  </a:lnTo>
                  <a:lnTo>
                    <a:pt x="1452202" y="1198748"/>
                  </a:lnTo>
                  <a:lnTo>
                    <a:pt x="1461411" y="1210807"/>
                  </a:lnTo>
                  <a:lnTo>
                    <a:pt x="1470621" y="1223183"/>
                  </a:lnTo>
                  <a:lnTo>
                    <a:pt x="1479830" y="1235876"/>
                  </a:lnTo>
                  <a:lnTo>
                    <a:pt x="1488404" y="1248569"/>
                  </a:lnTo>
                  <a:lnTo>
                    <a:pt x="1496978" y="1261262"/>
                  </a:lnTo>
                  <a:lnTo>
                    <a:pt x="1505552" y="1274272"/>
                  </a:lnTo>
                  <a:lnTo>
                    <a:pt x="1513809" y="1287600"/>
                  </a:lnTo>
                  <a:lnTo>
                    <a:pt x="1521748" y="1300611"/>
                  </a:lnTo>
                  <a:lnTo>
                    <a:pt x="1529687" y="1314573"/>
                  </a:lnTo>
                  <a:lnTo>
                    <a:pt x="1537308" y="1328218"/>
                  </a:lnTo>
                  <a:lnTo>
                    <a:pt x="1544930" y="1341863"/>
                  </a:lnTo>
                  <a:lnTo>
                    <a:pt x="1552234" y="1355826"/>
                  </a:lnTo>
                  <a:lnTo>
                    <a:pt x="1559537" y="1369788"/>
                  </a:lnTo>
                  <a:lnTo>
                    <a:pt x="1566206" y="1384385"/>
                  </a:lnTo>
                  <a:lnTo>
                    <a:pt x="1573193" y="1398982"/>
                  </a:lnTo>
                  <a:lnTo>
                    <a:pt x="1579544" y="1413579"/>
                  </a:lnTo>
                  <a:lnTo>
                    <a:pt x="1586213" y="1428176"/>
                  </a:lnTo>
                  <a:lnTo>
                    <a:pt x="1592246" y="1443725"/>
                  </a:lnTo>
                  <a:lnTo>
                    <a:pt x="1598280" y="1458640"/>
                  </a:lnTo>
                  <a:lnTo>
                    <a:pt x="1603996" y="1473871"/>
                  </a:lnTo>
                  <a:lnTo>
                    <a:pt x="1609712" y="1489738"/>
                  </a:lnTo>
                  <a:lnTo>
                    <a:pt x="1614793" y="1505287"/>
                  </a:lnTo>
                  <a:lnTo>
                    <a:pt x="1620191" y="1521153"/>
                  </a:lnTo>
                  <a:lnTo>
                    <a:pt x="1624955" y="1537337"/>
                  </a:lnTo>
                  <a:lnTo>
                    <a:pt x="1630036" y="1553521"/>
                  </a:lnTo>
                  <a:lnTo>
                    <a:pt x="1634482" y="1570339"/>
                  </a:lnTo>
                  <a:lnTo>
                    <a:pt x="1638610" y="1586840"/>
                  </a:lnTo>
                  <a:lnTo>
                    <a:pt x="1643056" y="1603976"/>
                  </a:lnTo>
                  <a:lnTo>
                    <a:pt x="1646867" y="1620794"/>
                  </a:lnTo>
                  <a:lnTo>
                    <a:pt x="1650677" y="1637930"/>
                  </a:lnTo>
                  <a:lnTo>
                    <a:pt x="1654170" y="1655383"/>
                  </a:lnTo>
                  <a:lnTo>
                    <a:pt x="1657664" y="1673153"/>
                  </a:lnTo>
                  <a:lnTo>
                    <a:pt x="1660522" y="1690923"/>
                  </a:lnTo>
                  <a:lnTo>
                    <a:pt x="1663697" y="1709011"/>
                  </a:lnTo>
                  <a:lnTo>
                    <a:pt x="1666238" y="1727099"/>
                  </a:lnTo>
                  <a:lnTo>
                    <a:pt x="1668461" y="1745821"/>
                  </a:lnTo>
                  <a:lnTo>
                    <a:pt x="1670684" y="1764226"/>
                  </a:lnTo>
                  <a:lnTo>
                    <a:pt x="1672589" y="1783266"/>
                  </a:lnTo>
                  <a:lnTo>
                    <a:pt x="1674177" y="1802305"/>
                  </a:lnTo>
                  <a:lnTo>
                    <a:pt x="1676082" y="1821345"/>
                  </a:lnTo>
                  <a:lnTo>
                    <a:pt x="1677352" y="1841019"/>
                  </a:lnTo>
                  <a:lnTo>
                    <a:pt x="1678305" y="1860694"/>
                  </a:lnTo>
                  <a:lnTo>
                    <a:pt x="1679258" y="1880368"/>
                  </a:lnTo>
                  <a:lnTo>
                    <a:pt x="1679575" y="1900677"/>
                  </a:lnTo>
                  <a:lnTo>
                    <a:pt x="1679575" y="1903850"/>
                  </a:lnTo>
                  <a:lnTo>
                    <a:pt x="1677035" y="1905437"/>
                  </a:lnTo>
                  <a:lnTo>
                    <a:pt x="1653853" y="1918765"/>
                  </a:lnTo>
                  <a:lnTo>
                    <a:pt x="1630353" y="1931775"/>
                  </a:lnTo>
                  <a:lnTo>
                    <a:pt x="1606854" y="1944151"/>
                  </a:lnTo>
                  <a:lnTo>
                    <a:pt x="1583037" y="1956209"/>
                  </a:lnTo>
                  <a:lnTo>
                    <a:pt x="1558902" y="1967950"/>
                  </a:lnTo>
                  <a:lnTo>
                    <a:pt x="1534768" y="1979374"/>
                  </a:lnTo>
                  <a:lnTo>
                    <a:pt x="1510316" y="1990163"/>
                  </a:lnTo>
                  <a:lnTo>
                    <a:pt x="1485864" y="2000635"/>
                  </a:lnTo>
                  <a:lnTo>
                    <a:pt x="1461411" y="2010790"/>
                  </a:lnTo>
                  <a:lnTo>
                    <a:pt x="1436642" y="2020627"/>
                  </a:lnTo>
                  <a:lnTo>
                    <a:pt x="1411872" y="2029512"/>
                  </a:lnTo>
                  <a:lnTo>
                    <a:pt x="1386785" y="2038397"/>
                  </a:lnTo>
                  <a:lnTo>
                    <a:pt x="1361380" y="2046965"/>
                  </a:lnTo>
                  <a:lnTo>
                    <a:pt x="1335975" y="2054581"/>
                  </a:lnTo>
                  <a:lnTo>
                    <a:pt x="1310570" y="2062514"/>
                  </a:lnTo>
                  <a:lnTo>
                    <a:pt x="1285166" y="2069495"/>
                  </a:lnTo>
                  <a:lnTo>
                    <a:pt x="1259443" y="2076159"/>
                  </a:lnTo>
                  <a:lnTo>
                    <a:pt x="1233403" y="2082506"/>
                  </a:lnTo>
                  <a:lnTo>
                    <a:pt x="1207681" y="2088535"/>
                  </a:lnTo>
                  <a:lnTo>
                    <a:pt x="1181959" y="2093929"/>
                  </a:lnTo>
                  <a:lnTo>
                    <a:pt x="1155919" y="2099007"/>
                  </a:lnTo>
                  <a:lnTo>
                    <a:pt x="1129561" y="2103767"/>
                  </a:lnTo>
                  <a:lnTo>
                    <a:pt x="1103204" y="2107892"/>
                  </a:lnTo>
                  <a:lnTo>
                    <a:pt x="1077164" y="2111382"/>
                  </a:lnTo>
                  <a:lnTo>
                    <a:pt x="1050806" y="2114873"/>
                  </a:lnTo>
                  <a:lnTo>
                    <a:pt x="1024131" y="2117729"/>
                  </a:lnTo>
                  <a:lnTo>
                    <a:pt x="997774" y="2119950"/>
                  </a:lnTo>
                  <a:lnTo>
                    <a:pt x="971099" y="2121854"/>
                  </a:lnTo>
                  <a:lnTo>
                    <a:pt x="944424" y="2123441"/>
                  </a:lnTo>
                  <a:lnTo>
                    <a:pt x="917749" y="2125028"/>
                  </a:lnTo>
                  <a:lnTo>
                    <a:pt x="891074" y="2125662"/>
                  </a:lnTo>
                  <a:lnTo>
                    <a:pt x="864399" y="2125662"/>
                  </a:lnTo>
                  <a:lnTo>
                    <a:pt x="835818" y="2125662"/>
                  </a:lnTo>
                  <a:lnTo>
                    <a:pt x="807238" y="2124710"/>
                  </a:lnTo>
                  <a:lnTo>
                    <a:pt x="778657" y="2123124"/>
                  </a:lnTo>
                  <a:lnTo>
                    <a:pt x="750395" y="2121537"/>
                  </a:lnTo>
                  <a:lnTo>
                    <a:pt x="722132" y="2119316"/>
                  </a:lnTo>
                  <a:lnTo>
                    <a:pt x="693869" y="2116777"/>
                  </a:lnTo>
                  <a:lnTo>
                    <a:pt x="665606" y="2113604"/>
                  </a:lnTo>
                  <a:lnTo>
                    <a:pt x="637661" y="2109478"/>
                  </a:lnTo>
                  <a:lnTo>
                    <a:pt x="609398" y="2105353"/>
                  </a:lnTo>
                  <a:lnTo>
                    <a:pt x="581453" y="2100593"/>
                  </a:lnTo>
                  <a:lnTo>
                    <a:pt x="553825" y="2095199"/>
                  </a:lnTo>
                  <a:lnTo>
                    <a:pt x="525880" y="2089487"/>
                  </a:lnTo>
                  <a:lnTo>
                    <a:pt x="498252" y="2083458"/>
                  </a:lnTo>
                  <a:lnTo>
                    <a:pt x="470624" y="2076476"/>
                  </a:lnTo>
                  <a:lnTo>
                    <a:pt x="443314" y="2069495"/>
                  </a:lnTo>
                  <a:lnTo>
                    <a:pt x="416321" y="2061879"/>
                  </a:lnTo>
                  <a:lnTo>
                    <a:pt x="389011" y="2053629"/>
                  </a:lnTo>
                  <a:lnTo>
                    <a:pt x="362019" y="2045378"/>
                  </a:lnTo>
                  <a:lnTo>
                    <a:pt x="335343" y="2036176"/>
                  </a:lnTo>
                  <a:lnTo>
                    <a:pt x="308668" y="2026656"/>
                  </a:lnTo>
                  <a:lnTo>
                    <a:pt x="282311" y="2016502"/>
                  </a:lnTo>
                  <a:lnTo>
                    <a:pt x="255953" y="2006030"/>
                  </a:lnTo>
                  <a:lnTo>
                    <a:pt x="229913" y="1994923"/>
                  </a:lnTo>
                  <a:lnTo>
                    <a:pt x="203556" y="1983499"/>
                  </a:lnTo>
                  <a:lnTo>
                    <a:pt x="177833" y="1971441"/>
                  </a:lnTo>
                  <a:lnTo>
                    <a:pt x="152429" y="1959065"/>
                  </a:lnTo>
                  <a:lnTo>
                    <a:pt x="127024" y="1946372"/>
                  </a:lnTo>
                  <a:lnTo>
                    <a:pt x="101619" y="1933044"/>
                  </a:lnTo>
                  <a:lnTo>
                    <a:pt x="76532" y="1919399"/>
                  </a:lnTo>
                  <a:lnTo>
                    <a:pt x="51762" y="1905437"/>
                  </a:lnTo>
                  <a:lnTo>
                    <a:pt x="27310" y="1890523"/>
                  </a:lnTo>
                  <a:lnTo>
                    <a:pt x="2858" y="1875291"/>
                  </a:lnTo>
                  <a:lnTo>
                    <a:pt x="0" y="1888301"/>
                  </a:lnTo>
                  <a:lnTo>
                    <a:pt x="0" y="1870531"/>
                  </a:lnTo>
                  <a:lnTo>
                    <a:pt x="952" y="1850222"/>
                  </a:lnTo>
                  <a:lnTo>
                    <a:pt x="2223" y="1829913"/>
                  </a:lnTo>
                  <a:lnTo>
                    <a:pt x="3493" y="1809604"/>
                  </a:lnTo>
                  <a:lnTo>
                    <a:pt x="5398" y="1790247"/>
                  </a:lnTo>
                  <a:lnTo>
                    <a:pt x="6986" y="1770573"/>
                  </a:lnTo>
                  <a:lnTo>
                    <a:pt x="9209" y="1750898"/>
                  </a:lnTo>
                  <a:lnTo>
                    <a:pt x="11749" y="1732176"/>
                  </a:lnTo>
                  <a:lnTo>
                    <a:pt x="14290" y="1713136"/>
                  </a:lnTo>
                  <a:lnTo>
                    <a:pt x="17148" y="1694414"/>
                  </a:lnTo>
                  <a:lnTo>
                    <a:pt x="20006" y="1676009"/>
                  </a:lnTo>
                  <a:lnTo>
                    <a:pt x="23499" y="1657604"/>
                  </a:lnTo>
                  <a:lnTo>
                    <a:pt x="26992" y="1639834"/>
                  </a:lnTo>
                  <a:lnTo>
                    <a:pt x="30486" y="1621746"/>
                  </a:lnTo>
                  <a:lnTo>
                    <a:pt x="34931" y="1604293"/>
                  </a:lnTo>
                  <a:lnTo>
                    <a:pt x="38742" y="1586840"/>
                  </a:lnTo>
                  <a:lnTo>
                    <a:pt x="43188" y="1569704"/>
                  </a:lnTo>
                  <a:lnTo>
                    <a:pt x="47951" y="1552569"/>
                  </a:lnTo>
                  <a:lnTo>
                    <a:pt x="52715" y="1536068"/>
                  </a:lnTo>
                  <a:lnTo>
                    <a:pt x="57796" y="1519249"/>
                  </a:lnTo>
                  <a:lnTo>
                    <a:pt x="62877" y="1503066"/>
                  </a:lnTo>
                  <a:lnTo>
                    <a:pt x="68593" y="1486564"/>
                  </a:lnTo>
                  <a:lnTo>
                    <a:pt x="73991" y="1470698"/>
                  </a:lnTo>
                  <a:lnTo>
                    <a:pt x="80025" y="1455149"/>
                  </a:lnTo>
                  <a:lnTo>
                    <a:pt x="86059" y="1439283"/>
                  </a:lnTo>
                  <a:lnTo>
                    <a:pt x="92410" y="1424051"/>
                  </a:lnTo>
                  <a:lnTo>
                    <a:pt x="98761" y="1409137"/>
                  </a:lnTo>
                  <a:lnTo>
                    <a:pt x="105430" y="1393905"/>
                  </a:lnTo>
                  <a:lnTo>
                    <a:pt x="112098" y="1378990"/>
                  </a:lnTo>
                  <a:lnTo>
                    <a:pt x="119402" y="1364393"/>
                  </a:lnTo>
                  <a:lnTo>
                    <a:pt x="126706" y="1350114"/>
                  </a:lnTo>
                  <a:lnTo>
                    <a:pt x="134010" y="1335834"/>
                  </a:lnTo>
                  <a:lnTo>
                    <a:pt x="141632" y="1321871"/>
                  </a:lnTo>
                  <a:lnTo>
                    <a:pt x="149571" y="1307909"/>
                  </a:lnTo>
                  <a:lnTo>
                    <a:pt x="157510" y="1294264"/>
                  </a:lnTo>
                  <a:lnTo>
                    <a:pt x="165766" y="1280936"/>
                  </a:lnTo>
                  <a:lnTo>
                    <a:pt x="174023" y="1267291"/>
                  </a:lnTo>
                  <a:lnTo>
                    <a:pt x="182597" y="1253963"/>
                  </a:lnTo>
                  <a:lnTo>
                    <a:pt x="191171" y="1241270"/>
                  </a:lnTo>
                  <a:lnTo>
                    <a:pt x="200380" y="1228260"/>
                  </a:lnTo>
                  <a:lnTo>
                    <a:pt x="209589" y="1215884"/>
                  </a:lnTo>
                  <a:lnTo>
                    <a:pt x="218799" y="1203191"/>
                  </a:lnTo>
                  <a:lnTo>
                    <a:pt x="228008" y="1191133"/>
                  </a:lnTo>
                  <a:lnTo>
                    <a:pt x="237852" y="1178757"/>
                  </a:lnTo>
                  <a:lnTo>
                    <a:pt x="247697" y="1167016"/>
                  </a:lnTo>
                  <a:lnTo>
                    <a:pt x="257541" y="1155275"/>
                  </a:lnTo>
                  <a:lnTo>
                    <a:pt x="267703" y="1143533"/>
                  </a:lnTo>
                  <a:lnTo>
                    <a:pt x="278182" y="1132110"/>
                  </a:lnTo>
                  <a:lnTo>
                    <a:pt x="288662" y="1120686"/>
                  </a:lnTo>
                  <a:lnTo>
                    <a:pt x="298824" y="1109579"/>
                  </a:lnTo>
                  <a:lnTo>
                    <a:pt x="309938" y="1098473"/>
                  </a:lnTo>
                  <a:lnTo>
                    <a:pt x="320735" y="1087684"/>
                  </a:lnTo>
                  <a:lnTo>
                    <a:pt x="331850" y="1076895"/>
                  </a:lnTo>
                  <a:lnTo>
                    <a:pt x="343282" y="1066423"/>
                  </a:lnTo>
                  <a:lnTo>
                    <a:pt x="354715" y="1055951"/>
                  </a:lnTo>
                  <a:lnTo>
                    <a:pt x="366147" y="1045797"/>
                  </a:lnTo>
                  <a:lnTo>
                    <a:pt x="377897" y="1035642"/>
                  </a:lnTo>
                  <a:lnTo>
                    <a:pt x="389964" y="1025805"/>
                  </a:lnTo>
                  <a:lnTo>
                    <a:pt x="401714" y="1015968"/>
                  </a:lnTo>
                  <a:lnTo>
                    <a:pt x="414099" y="1006448"/>
                  </a:lnTo>
                  <a:lnTo>
                    <a:pt x="426801" y="996928"/>
                  </a:lnTo>
                  <a:lnTo>
                    <a:pt x="439186" y="987408"/>
                  </a:lnTo>
                  <a:lnTo>
                    <a:pt x="451571" y="977888"/>
                  </a:lnTo>
                  <a:lnTo>
                    <a:pt x="477293" y="960118"/>
                  </a:lnTo>
                  <a:lnTo>
                    <a:pt x="481421" y="957262"/>
                  </a:lnTo>
                  <a:close/>
                  <a:moveTo>
                    <a:pt x="839471" y="0"/>
                  </a:moveTo>
                  <a:lnTo>
                    <a:pt x="852171" y="0"/>
                  </a:lnTo>
                  <a:lnTo>
                    <a:pt x="865506" y="0"/>
                  </a:lnTo>
                  <a:lnTo>
                    <a:pt x="878206" y="636"/>
                  </a:lnTo>
                  <a:lnTo>
                    <a:pt x="890906" y="1271"/>
                  </a:lnTo>
                  <a:lnTo>
                    <a:pt x="903288" y="2542"/>
                  </a:lnTo>
                  <a:lnTo>
                    <a:pt x="915988" y="3813"/>
                  </a:lnTo>
                  <a:lnTo>
                    <a:pt x="928371" y="5719"/>
                  </a:lnTo>
                  <a:lnTo>
                    <a:pt x="940436" y="7943"/>
                  </a:lnTo>
                  <a:lnTo>
                    <a:pt x="952818" y="10167"/>
                  </a:lnTo>
                  <a:lnTo>
                    <a:pt x="964883" y="12708"/>
                  </a:lnTo>
                  <a:lnTo>
                    <a:pt x="976631" y="15568"/>
                  </a:lnTo>
                  <a:lnTo>
                    <a:pt x="988696" y="19062"/>
                  </a:lnTo>
                  <a:lnTo>
                    <a:pt x="1000443" y="22239"/>
                  </a:lnTo>
                  <a:lnTo>
                    <a:pt x="1011873" y="26052"/>
                  </a:lnTo>
                  <a:lnTo>
                    <a:pt x="1023621" y="30182"/>
                  </a:lnTo>
                  <a:lnTo>
                    <a:pt x="1034733" y="34630"/>
                  </a:lnTo>
                  <a:lnTo>
                    <a:pt x="1046163" y="39395"/>
                  </a:lnTo>
                  <a:lnTo>
                    <a:pt x="1057276" y="44161"/>
                  </a:lnTo>
                  <a:lnTo>
                    <a:pt x="1068388" y="48926"/>
                  </a:lnTo>
                  <a:lnTo>
                    <a:pt x="1079183" y="54645"/>
                  </a:lnTo>
                  <a:lnTo>
                    <a:pt x="1089661" y="60046"/>
                  </a:lnTo>
                  <a:lnTo>
                    <a:pt x="1100456" y="66082"/>
                  </a:lnTo>
                  <a:lnTo>
                    <a:pt x="1110616" y="72119"/>
                  </a:lnTo>
                  <a:lnTo>
                    <a:pt x="1120776" y="78790"/>
                  </a:lnTo>
                  <a:lnTo>
                    <a:pt x="1130936" y="85462"/>
                  </a:lnTo>
                  <a:lnTo>
                    <a:pt x="1140461" y="92134"/>
                  </a:lnTo>
                  <a:lnTo>
                    <a:pt x="1150303" y="99123"/>
                  </a:lnTo>
                  <a:lnTo>
                    <a:pt x="1159828" y="106430"/>
                  </a:lnTo>
                  <a:lnTo>
                    <a:pt x="1169353" y="114055"/>
                  </a:lnTo>
                  <a:lnTo>
                    <a:pt x="1178561" y="121680"/>
                  </a:lnTo>
                  <a:lnTo>
                    <a:pt x="1187133" y="129623"/>
                  </a:lnTo>
                  <a:lnTo>
                    <a:pt x="1196023" y="137883"/>
                  </a:lnTo>
                  <a:lnTo>
                    <a:pt x="1204596" y="146143"/>
                  </a:lnTo>
                  <a:lnTo>
                    <a:pt x="1213168" y="155039"/>
                  </a:lnTo>
                  <a:lnTo>
                    <a:pt x="1221106" y="163299"/>
                  </a:lnTo>
                  <a:lnTo>
                    <a:pt x="1229043" y="172513"/>
                  </a:lnTo>
                  <a:lnTo>
                    <a:pt x="1236981" y="181726"/>
                  </a:lnTo>
                  <a:lnTo>
                    <a:pt x="1244283" y="190939"/>
                  </a:lnTo>
                  <a:lnTo>
                    <a:pt x="1251586" y="200153"/>
                  </a:lnTo>
                  <a:lnTo>
                    <a:pt x="1258888" y="210001"/>
                  </a:lnTo>
                  <a:lnTo>
                    <a:pt x="1265556" y="219850"/>
                  </a:lnTo>
                  <a:lnTo>
                    <a:pt x="1272223" y="230017"/>
                  </a:lnTo>
                  <a:lnTo>
                    <a:pt x="1278256" y="240183"/>
                  </a:lnTo>
                  <a:lnTo>
                    <a:pt x="1284606" y="250667"/>
                  </a:lnTo>
                  <a:lnTo>
                    <a:pt x="1290321" y="261151"/>
                  </a:lnTo>
                  <a:lnTo>
                    <a:pt x="1296353" y="271953"/>
                  </a:lnTo>
                  <a:lnTo>
                    <a:pt x="1301433" y="282755"/>
                  </a:lnTo>
                  <a:lnTo>
                    <a:pt x="1306831" y="293239"/>
                  </a:lnTo>
                  <a:lnTo>
                    <a:pt x="1311593" y="304359"/>
                  </a:lnTo>
                  <a:lnTo>
                    <a:pt x="1316356" y="315796"/>
                  </a:lnTo>
                  <a:lnTo>
                    <a:pt x="1320483" y="327234"/>
                  </a:lnTo>
                  <a:lnTo>
                    <a:pt x="1324293" y="338671"/>
                  </a:lnTo>
                  <a:lnTo>
                    <a:pt x="1328421" y="350426"/>
                  </a:lnTo>
                  <a:lnTo>
                    <a:pt x="1331913" y="362181"/>
                  </a:lnTo>
                  <a:lnTo>
                    <a:pt x="1335088" y="373936"/>
                  </a:lnTo>
                  <a:lnTo>
                    <a:pt x="1337946" y="386009"/>
                  </a:lnTo>
                  <a:lnTo>
                    <a:pt x="1340803" y="398081"/>
                  </a:lnTo>
                  <a:lnTo>
                    <a:pt x="1343026" y="410472"/>
                  </a:lnTo>
                  <a:lnTo>
                    <a:pt x="1344931" y="422862"/>
                  </a:lnTo>
                  <a:lnTo>
                    <a:pt x="1346518" y="435252"/>
                  </a:lnTo>
                  <a:lnTo>
                    <a:pt x="1348106" y="447643"/>
                  </a:lnTo>
                  <a:lnTo>
                    <a:pt x="1349058" y="460033"/>
                  </a:lnTo>
                  <a:lnTo>
                    <a:pt x="1350011" y="472741"/>
                  </a:lnTo>
                  <a:lnTo>
                    <a:pt x="1350646" y="485449"/>
                  </a:lnTo>
                  <a:lnTo>
                    <a:pt x="1350963" y="498475"/>
                  </a:lnTo>
                  <a:lnTo>
                    <a:pt x="1350646" y="513407"/>
                  </a:lnTo>
                  <a:lnTo>
                    <a:pt x="1349693" y="528975"/>
                  </a:lnTo>
                  <a:lnTo>
                    <a:pt x="1348423" y="543907"/>
                  </a:lnTo>
                  <a:lnTo>
                    <a:pt x="1347153" y="558521"/>
                  </a:lnTo>
                  <a:lnTo>
                    <a:pt x="1345248" y="573453"/>
                  </a:lnTo>
                  <a:lnTo>
                    <a:pt x="1342708" y="588067"/>
                  </a:lnTo>
                  <a:lnTo>
                    <a:pt x="1339851" y="602682"/>
                  </a:lnTo>
                  <a:lnTo>
                    <a:pt x="1336358" y="616660"/>
                  </a:lnTo>
                  <a:lnTo>
                    <a:pt x="1332866" y="631275"/>
                  </a:lnTo>
                  <a:lnTo>
                    <a:pt x="1328738" y="645254"/>
                  </a:lnTo>
                  <a:lnTo>
                    <a:pt x="1324293" y="658915"/>
                  </a:lnTo>
                  <a:lnTo>
                    <a:pt x="1319531" y="672576"/>
                  </a:lnTo>
                  <a:lnTo>
                    <a:pt x="1314133" y="685920"/>
                  </a:lnTo>
                  <a:lnTo>
                    <a:pt x="1308418" y="699263"/>
                  </a:lnTo>
                  <a:lnTo>
                    <a:pt x="1302386" y="712607"/>
                  </a:lnTo>
                  <a:lnTo>
                    <a:pt x="1296353" y="725315"/>
                  </a:lnTo>
                  <a:lnTo>
                    <a:pt x="1289368" y="738023"/>
                  </a:lnTo>
                  <a:lnTo>
                    <a:pt x="1282383" y="750413"/>
                  </a:lnTo>
                  <a:lnTo>
                    <a:pt x="1275081" y="762486"/>
                  </a:lnTo>
                  <a:lnTo>
                    <a:pt x="1267143" y="774559"/>
                  </a:lnTo>
                  <a:lnTo>
                    <a:pt x="1259206" y="786313"/>
                  </a:lnTo>
                  <a:lnTo>
                    <a:pt x="1250633" y="797751"/>
                  </a:lnTo>
                  <a:lnTo>
                    <a:pt x="1242061" y="809188"/>
                  </a:lnTo>
                  <a:lnTo>
                    <a:pt x="1232853" y="819990"/>
                  </a:lnTo>
                  <a:lnTo>
                    <a:pt x="1223963" y="830792"/>
                  </a:lnTo>
                  <a:lnTo>
                    <a:pt x="1214121" y="841276"/>
                  </a:lnTo>
                  <a:lnTo>
                    <a:pt x="1204278" y="851442"/>
                  </a:lnTo>
                  <a:lnTo>
                    <a:pt x="1193801" y="860974"/>
                  </a:lnTo>
                  <a:lnTo>
                    <a:pt x="1183323" y="870822"/>
                  </a:lnTo>
                  <a:lnTo>
                    <a:pt x="1172528" y="880036"/>
                  </a:lnTo>
                  <a:lnTo>
                    <a:pt x="1161733" y="889249"/>
                  </a:lnTo>
                  <a:lnTo>
                    <a:pt x="1150303" y="897827"/>
                  </a:lnTo>
                  <a:lnTo>
                    <a:pt x="1134746" y="909264"/>
                  </a:lnTo>
                  <a:lnTo>
                    <a:pt x="1118236" y="920066"/>
                  </a:lnTo>
                  <a:lnTo>
                    <a:pt x="1101408" y="929915"/>
                  </a:lnTo>
                  <a:lnTo>
                    <a:pt x="1084581" y="939446"/>
                  </a:lnTo>
                  <a:lnTo>
                    <a:pt x="1066801" y="948342"/>
                  </a:lnTo>
                  <a:lnTo>
                    <a:pt x="1048703" y="956602"/>
                  </a:lnTo>
                  <a:lnTo>
                    <a:pt x="1040131" y="960414"/>
                  </a:lnTo>
                  <a:lnTo>
                    <a:pt x="1030606" y="963909"/>
                  </a:lnTo>
                  <a:lnTo>
                    <a:pt x="1021398" y="967722"/>
                  </a:lnTo>
                  <a:lnTo>
                    <a:pt x="1011873" y="970899"/>
                  </a:lnTo>
                  <a:lnTo>
                    <a:pt x="1002348" y="973758"/>
                  </a:lnTo>
                  <a:lnTo>
                    <a:pt x="993141" y="976617"/>
                  </a:lnTo>
                  <a:lnTo>
                    <a:pt x="983616" y="979794"/>
                  </a:lnTo>
                  <a:lnTo>
                    <a:pt x="973773" y="982018"/>
                  </a:lnTo>
                  <a:lnTo>
                    <a:pt x="963931" y="984560"/>
                  </a:lnTo>
                  <a:lnTo>
                    <a:pt x="954088" y="986466"/>
                  </a:lnTo>
                  <a:lnTo>
                    <a:pt x="944246" y="988372"/>
                  </a:lnTo>
                  <a:lnTo>
                    <a:pt x="934403" y="990596"/>
                  </a:lnTo>
                  <a:lnTo>
                    <a:pt x="924561" y="991867"/>
                  </a:lnTo>
                  <a:lnTo>
                    <a:pt x="914401" y="993455"/>
                  </a:lnTo>
                  <a:lnTo>
                    <a:pt x="904241" y="994409"/>
                  </a:lnTo>
                  <a:lnTo>
                    <a:pt x="893763" y="995362"/>
                  </a:lnTo>
                  <a:lnTo>
                    <a:pt x="883603" y="995997"/>
                  </a:lnTo>
                  <a:lnTo>
                    <a:pt x="873126" y="996632"/>
                  </a:lnTo>
                  <a:lnTo>
                    <a:pt x="862648" y="996950"/>
                  </a:lnTo>
                  <a:lnTo>
                    <a:pt x="852171" y="996950"/>
                  </a:lnTo>
                  <a:lnTo>
                    <a:pt x="840423" y="996950"/>
                  </a:lnTo>
                  <a:lnTo>
                    <a:pt x="828358" y="996315"/>
                  </a:lnTo>
                  <a:lnTo>
                    <a:pt x="816293" y="995679"/>
                  </a:lnTo>
                  <a:lnTo>
                    <a:pt x="804546" y="994726"/>
                  </a:lnTo>
                  <a:lnTo>
                    <a:pt x="792798" y="993455"/>
                  </a:lnTo>
                  <a:lnTo>
                    <a:pt x="781368" y="992185"/>
                  </a:lnTo>
                  <a:lnTo>
                    <a:pt x="769621" y="990278"/>
                  </a:lnTo>
                  <a:lnTo>
                    <a:pt x="758191" y="988054"/>
                  </a:lnTo>
                  <a:lnTo>
                    <a:pt x="746761" y="985831"/>
                  </a:lnTo>
                  <a:lnTo>
                    <a:pt x="735331" y="983289"/>
                  </a:lnTo>
                  <a:lnTo>
                    <a:pt x="724218" y="980430"/>
                  </a:lnTo>
                  <a:lnTo>
                    <a:pt x="713106" y="977253"/>
                  </a:lnTo>
                  <a:lnTo>
                    <a:pt x="702311" y="973758"/>
                  </a:lnTo>
                  <a:lnTo>
                    <a:pt x="691198" y="970263"/>
                  </a:lnTo>
                  <a:lnTo>
                    <a:pt x="680721" y="966768"/>
                  </a:lnTo>
                  <a:lnTo>
                    <a:pt x="670243" y="962321"/>
                  </a:lnTo>
                  <a:lnTo>
                    <a:pt x="659448" y="958190"/>
                  </a:lnTo>
                  <a:lnTo>
                    <a:pt x="648971" y="953425"/>
                  </a:lnTo>
                  <a:lnTo>
                    <a:pt x="638811" y="948659"/>
                  </a:lnTo>
                  <a:lnTo>
                    <a:pt x="628651" y="943894"/>
                  </a:lnTo>
                  <a:lnTo>
                    <a:pt x="618491" y="938493"/>
                  </a:lnTo>
                  <a:lnTo>
                    <a:pt x="608648" y="933410"/>
                  </a:lnTo>
                  <a:lnTo>
                    <a:pt x="599123" y="927373"/>
                  </a:lnTo>
                  <a:lnTo>
                    <a:pt x="589281" y="921655"/>
                  </a:lnTo>
                  <a:lnTo>
                    <a:pt x="579756" y="915618"/>
                  </a:lnTo>
                  <a:lnTo>
                    <a:pt x="570548" y="909264"/>
                  </a:lnTo>
                  <a:lnTo>
                    <a:pt x="561023" y="902910"/>
                  </a:lnTo>
                  <a:lnTo>
                    <a:pt x="552133" y="895921"/>
                  </a:lnTo>
                  <a:lnTo>
                    <a:pt x="543561" y="889249"/>
                  </a:lnTo>
                  <a:lnTo>
                    <a:pt x="534671" y="881942"/>
                  </a:lnTo>
                  <a:lnTo>
                    <a:pt x="526098" y="874952"/>
                  </a:lnTo>
                  <a:lnTo>
                    <a:pt x="517526" y="867328"/>
                  </a:lnTo>
                  <a:lnTo>
                    <a:pt x="508318" y="858750"/>
                  </a:lnTo>
                  <a:lnTo>
                    <a:pt x="499428" y="849854"/>
                  </a:lnTo>
                  <a:lnTo>
                    <a:pt x="490538" y="840958"/>
                  </a:lnTo>
                  <a:lnTo>
                    <a:pt x="481648" y="831427"/>
                  </a:lnTo>
                  <a:lnTo>
                    <a:pt x="473711" y="821896"/>
                  </a:lnTo>
                  <a:lnTo>
                    <a:pt x="465456" y="812047"/>
                  </a:lnTo>
                  <a:lnTo>
                    <a:pt x="457518" y="801881"/>
                  </a:lnTo>
                  <a:lnTo>
                    <a:pt x="449898" y="791714"/>
                  </a:lnTo>
                  <a:lnTo>
                    <a:pt x="442596" y="781548"/>
                  </a:lnTo>
                  <a:lnTo>
                    <a:pt x="435293" y="770746"/>
                  </a:lnTo>
                  <a:lnTo>
                    <a:pt x="428626" y="759944"/>
                  </a:lnTo>
                  <a:lnTo>
                    <a:pt x="421958" y="749142"/>
                  </a:lnTo>
                  <a:lnTo>
                    <a:pt x="415608" y="738023"/>
                  </a:lnTo>
                  <a:lnTo>
                    <a:pt x="409576" y="726585"/>
                  </a:lnTo>
                  <a:lnTo>
                    <a:pt x="403861" y="715148"/>
                  </a:lnTo>
                  <a:lnTo>
                    <a:pt x="398463" y="703393"/>
                  </a:lnTo>
                  <a:lnTo>
                    <a:pt x="393383" y="691638"/>
                  </a:lnTo>
                  <a:lnTo>
                    <a:pt x="388303" y="679566"/>
                  </a:lnTo>
                  <a:lnTo>
                    <a:pt x="383858" y="667493"/>
                  </a:lnTo>
                  <a:lnTo>
                    <a:pt x="379731" y="655420"/>
                  </a:lnTo>
                  <a:lnTo>
                    <a:pt x="375603" y="643030"/>
                  </a:lnTo>
                  <a:lnTo>
                    <a:pt x="372111" y="630322"/>
                  </a:lnTo>
                  <a:lnTo>
                    <a:pt x="368936" y="617614"/>
                  </a:lnTo>
                  <a:lnTo>
                    <a:pt x="365443" y="604588"/>
                  </a:lnTo>
                  <a:lnTo>
                    <a:pt x="362903" y="591880"/>
                  </a:lnTo>
                  <a:lnTo>
                    <a:pt x="360681" y="578854"/>
                  </a:lnTo>
                  <a:lnTo>
                    <a:pt x="358776" y="565828"/>
                  </a:lnTo>
                  <a:lnTo>
                    <a:pt x="357188" y="552485"/>
                  </a:lnTo>
                  <a:lnTo>
                    <a:pt x="355601" y="539141"/>
                  </a:lnTo>
                  <a:lnTo>
                    <a:pt x="354648" y="525480"/>
                  </a:lnTo>
                  <a:lnTo>
                    <a:pt x="354331" y="511819"/>
                  </a:lnTo>
                  <a:lnTo>
                    <a:pt x="354013" y="498475"/>
                  </a:lnTo>
                  <a:lnTo>
                    <a:pt x="354331" y="485449"/>
                  </a:lnTo>
                  <a:lnTo>
                    <a:pt x="354648" y="472741"/>
                  </a:lnTo>
                  <a:lnTo>
                    <a:pt x="355601" y="460033"/>
                  </a:lnTo>
                  <a:lnTo>
                    <a:pt x="356871" y="447643"/>
                  </a:lnTo>
                  <a:lnTo>
                    <a:pt x="358141" y="434935"/>
                  </a:lnTo>
                  <a:lnTo>
                    <a:pt x="360046" y="422544"/>
                  </a:lnTo>
                  <a:lnTo>
                    <a:pt x="361951" y="410472"/>
                  </a:lnTo>
                  <a:lnTo>
                    <a:pt x="364173" y="397763"/>
                  </a:lnTo>
                  <a:lnTo>
                    <a:pt x="366713" y="385691"/>
                  </a:lnTo>
                  <a:lnTo>
                    <a:pt x="369888" y="373936"/>
                  </a:lnTo>
                  <a:lnTo>
                    <a:pt x="373063" y="361863"/>
                  </a:lnTo>
                  <a:lnTo>
                    <a:pt x="376556" y="350108"/>
                  </a:lnTo>
                  <a:lnTo>
                    <a:pt x="380683" y="338671"/>
                  </a:lnTo>
                  <a:lnTo>
                    <a:pt x="384493" y="326916"/>
                  </a:lnTo>
                  <a:lnTo>
                    <a:pt x="388621" y="315796"/>
                  </a:lnTo>
                  <a:lnTo>
                    <a:pt x="393383" y="304359"/>
                  </a:lnTo>
                  <a:lnTo>
                    <a:pt x="398146" y="293239"/>
                  </a:lnTo>
                  <a:lnTo>
                    <a:pt x="403543" y="282755"/>
                  </a:lnTo>
                  <a:lnTo>
                    <a:pt x="408623" y="271636"/>
                  </a:lnTo>
                  <a:lnTo>
                    <a:pt x="414656" y="261151"/>
                  </a:lnTo>
                  <a:lnTo>
                    <a:pt x="420371" y="250667"/>
                  </a:lnTo>
                  <a:lnTo>
                    <a:pt x="426721" y="240183"/>
                  </a:lnTo>
                  <a:lnTo>
                    <a:pt x="432753" y="230017"/>
                  </a:lnTo>
                  <a:lnTo>
                    <a:pt x="439421" y="219850"/>
                  </a:lnTo>
                  <a:lnTo>
                    <a:pt x="446088" y="210001"/>
                  </a:lnTo>
                  <a:lnTo>
                    <a:pt x="453391" y="200153"/>
                  </a:lnTo>
                  <a:lnTo>
                    <a:pt x="460693" y="190939"/>
                  </a:lnTo>
                  <a:lnTo>
                    <a:pt x="467996" y="181408"/>
                  </a:lnTo>
                  <a:lnTo>
                    <a:pt x="475933" y="172195"/>
                  </a:lnTo>
                  <a:lnTo>
                    <a:pt x="483871" y="163299"/>
                  </a:lnTo>
                  <a:lnTo>
                    <a:pt x="491808" y="154403"/>
                  </a:lnTo>
                  <a:lnTo>
                    <a:pt x="500381" y="146143"/>
                  </a:lnTo>
                  <a:lnTo>
                    <a:pt x="508953" y="137565"/>
                  </a:lnTo>
                  <a:lnTo>
                    <a:pt x="517526" y="129305"/>
                  </a:lnTo>
                  <a:lnTo>
                    <a:pt x="526416" y="121680"/>
                  </a:lnTo>
                  <a:lnTo>
                    <a:pt x="535623" y="113738"/>
                  </a:lnTo>
                  <a:lnTo>
                    <a:pt x="545148" y="106113"/>
                  </a:lnTo>
                  <a:lnTo>
                    <a:pt x="554673" y="99123"/>
                  </a:lnTo>
                  <a:lnTo>
                    <a:pt x="564516" y="92134"/>
                  </a:lnTo>
                  <a:lnTo>
                    <a:pt x="574041" y="85462"/>
                  </a:lnTo>
                  <a:lnTo>
                    <a:pt x="584201" y="78473"/>
                  </a:lnTo>
                  <a:lnTo>
                    <a:pt x="594361" y="72119"/>
                  </a:lnTo>
                  <a:lnTo>
                    <a:pt x="604838" y="66082"/>
                  </a:lnTo>
                  <a:lnTo>
                    <a:pt x="615316" y="60046"/>
                  </a:lnTo>
                  <a:lnTo>
                    <a:pt x="625793" y="54645"/>
                  </a:lnTo>
                  <a:lnTo>
                    <a:pt x="636906" y="48926"/>
                  </a:lnTo>
                  <a:lnTo>
                    <a:pt x="647701" y="44161"/>
                  </a:lnTo>
                  <a:lnTo>
                    <a:pt x="658813" y="39395"/>
                  </a:lnTo>
                  <a:lnTo>
                    <a:pt x="670243" y="34630"/>
                  </a:lnTo>
                  <a:lnTo>
                    <a:pt x="681356" y="30182"/>
                  </a:lnTo>
                  <a:lnTo>
                    <a:pt x="693103" y="26052"/>
                  </a:lnTo>
                  <a:lnTo>
                    <a:pt x="704533" y="22239"/>
                  </a:lnTo>
                  <a:lnTo>
                    <a:pt x="716281" y="19062"/>
                  </a:lnTo>
                  <a:lnTo>
                    <a:pt x="728346" y="15568"/>
                  </a:lnTo>
                  <a:lnTo>
                    <a:pt x="740093" y="12708"/>
                  </a:lnTo>
                  <a:lnTo>
                    <a:pt x="752158" y="10167"/>
                  </a:lnTo>
                  <a:lnTo>
                    <a:pt x="764541" y="7625"/>
                  </a:lnTo>
                  <a:lnTo>
                    <a:pt x="776606" y="5719"/>
                  </a:lnTo>
                  <a:lnTo>
                    <a:pt x="788988" y="3813"/>
                  </a:lnTo>
                  <a:lnTo>
                    <a:pt x="801688" y="2542"/>
                  </a:lnTo>
                  <a:lnTo>
                    <a:pt x="814071" y="1271"/>
                  </a:lnTo>
                  <a:lnTo>
                    <a:pt x="826771" y="636"/>
                  </a:lnTo>
                  <a:lnTo>
                    <a:pt x="839471" y="0"/>
                  </a:lnTo>
                  <a:close/>
                </a:path>
              </a:pathLst>
            </a:custGeom>
            <a:solidFill>
              <a:schemeClr val="accent5">
                <a:lumMod val="20000"/>
                <a:lumOff val="80000"/>
              </a:schemeClr>
            </a:solidFill>
            <a:ln>
              <a:noFill/>
            </a:ln>
          </p:spPr>
          <p:txBody>
            <a:bodyPr anchor="ctr">
              <a:scene3d>
                <a:camera prst="orthographicFront"/>
                <a:lightRig rig="threePt" dir="t"/>
              </a:scene3d>
              <a:sp3d contourW="12700">
                <a:contourClr>
                  <a:srgbClr val="FFFFFF"/>
                </a:contourClr>
              </a:sp3d>
            </a:bodyPr>
            <a:lstStyle/>
            <a:p>
              <a:pPr algn="ctr" fontAlgn="auto">
                <a:spcBef>
                  <a:spcPts val="0"/>
                </a:spcBef>
                <a:spcAft>
                  <a:spcPts val="0"/>
                </a:spcAft>
                <a:defRPr/>
              </a:pPr>
              <a:endParaRPr lang="zh-CN" altLang="en-US" sz="1050">
                <a:solidFill>
                  <a:srgbClr val="FFFFFF"/>
                </a:solidFill>
                <a:latin typeface="+mn-lt"/>
                <a:ea typeface="+mn-ea"/>
              </a:endParaRPr>
            </a:p>
          </p:txBody>
        </p:sp>
        <p:sp>
          <p:nvSpPr>
            <p:cNvPr id="79" name="KSO_Shape"/>
            <p:cNvSpPr/>
            <p:nvPr/>
          </p:nvSpPr>
          <p:spPr bwMode="auto">
            <a:xfrm>
              <a:off x="6596564" y="2134536"/>
              <a:ext cx="423119" cy="535797"/>
            </a:xfrm>
            <a:custGeom>
              <a:avLst/>
              <a:gdLst>
                <a:gd name="T0" fmla="*/ 508479 w 1679575"/>
                <a:gd name="T1" fmla="*/ 933537 h 2125662"/>
                <a:gd name="T2" fmla="*/ 645344 w 1679575"/>
                <a:gd name="T3" fmla="*/ 1004349 h 2125662"/>
                <a:gd name="T4" fmla="*/ 637947 w 1679575"/>
                <a:gd name="T5" fmla="*/ 1045870 h 2125662"/>
                <a:gd name="T6" fmla="*/ 629410 w 1679575"/>
                <a:gd name="T7" fmla="*/ 1095637 h 2125662"/>
                <a:gd name="T8" fmla="*/ 645913 w 1679575"/>
                <a:gd name="T9" fmla="*/ 1148533 h 2125662"/>
                <a:gd name="T10" fmla="*/ 923628 w 1679575"/>
                <a:gd name="T11" fmla="*/ 1679766 h 2125662"/>
                <a:gd name="T12" fmla="*/ 886068 w 1679575"/>
                <a:gd name="T13" fmla="*/ 1137442 h 2125662"/>
                <a:gd name="T14" fmla="*/ 896597 w 1679575"/>
                <a:gd name="T15" fmla="*/ 1083408 h 2125662"/>
                <a:gd name="T16" fmla="*/ 885214 w 1679575"/>
                <a:gd name="T17" fmla="*/ 1039044 h 2125662"/>
                <a:gd name="T18" fmla="*/ 917083 w 1679575"/>
                <a:gd name="T19" fmla="*/ 999799 h 2125662"/>
                <a:gd name="T20" fmla="*/ 1048543 w 1679575"/>
                <a:gd name="T21" fmla="*/ 927280 h 2125662"/>
                <a:gd name="T22" fmla="*/ 1168905 w 1679575"/>
                <a:gd name="T23" fmla="*/ 933822 h 2125662"/>
                <a:gd name="T24" fmla="*/ 1257397 w 1679575"/>
                <a:gd name="T25" fmla="*/ 1021128 h 2125662"/>
                <a:gd name="T26" fmla="*/ 1333655 w 1679575"/>
                <a:gd name="T27" fmla="*/ 1118957 h 2125662"/>
                <a:gd name="T28" fmla="*/ 1397392 w 1679575"/>
                <a:gd name="T29" fmla="*/ 1227592 h 2125662"/>
                <a:gd name="T30" fmla="*/ 1446903 w 1679575"/>
                <a:gd name="T31" fmla="*/ 1349025 h 2125662"/>
                <a:gd name="T32" fmla="*/ 1482186 w 1679575"/>
                <a:gd name="T33" fmla="*/ 1483540 h 2125662"/>
                <a:gd name="T34" fmla="*/ 1501820 w 1679575"/>
                <a:gd name="T35" fmla="*/ 1632274 h 2125662"/>
                <a:gd name="T36" fmla="*/ 1439790 w 1679575"/>
                <a:gd name="T37" fmla="*/ 1742331 h 2125662"/>
                <a:gd name="T38" fmla="*/ 1242601 w 1679575"/>
                <a:gd name="T39" fmla="*/ 1826794 h 2125662"/>
                <a:gd name="T40" fmla="*/ 1035738 w 1679575"/>
                <a:gd name="T41" fmla="*/ 1881112 h 2125662"/>
                <a:gd name="T42" fmla="*/ 822331 w 1679575"/>
                <a:gd name="T43" fmla="*/ 1904432 h 2125662"/>
                <a:gd name="T44" fmla="*/ 596403 w 1679575"/>
                <a:gd name="T45" fmla="*/ 1894194 h 2125662"/>
                <a:gd name="T46" fmla="*/ 373036 w 1679575"/>
                <a:gd name="T47" fmla="*/ 1847838 h 2125662"/>
                <a:gd name="T48" fmla="*/ 159344 w 1679575"/>
                <a:gd name="T49" fmla="*/ 1766788 h 2125662"/>
                <a:gd name="T50" fmla="*/ 0 w 1679575"/>
                <a:gd name="T51" fmla="*/ 1676354 h 2125662"/>
                <a:gd name="T52" fmla="*/ 15365 w 1679575"/>
                <a:gd name="T53" fmla="*/ 1518519 h 2125662"/>
                <a:gd name="T54" fmla="*/ 47234 w 1679575"/>
                <a:gd name="T55" fmla="*/ 1376611 h 2125662"/>
                <a:gd name="T56" fmla="*/ 94468 w 1679575"/>
                <a:gd name="T57" fmla="*/ 1249206 h 2125662"/>
                <a:gd name="T58" fmla="*/ 155930 w 1679575"/>
                <a:gd name="T59" fmla="*/ 1135735 h 2125662"/>
                <a:gd name="T60" fmla="*/ 230765 w 1679575"/>
                <a:gd name="T61" fmla="*/ 1035348 h 2125662"/>
                <a:gd name="T62" fmla="*/ 317835 w 1679575"/>
                <a:gd name="T63" fmla="*/ 946334 h 2125662"/>
                <a:gd name="T64" fmla="*/ 427669 w 1679575"/>
                <a:gd name="T65" fmla="*/ 860449 h 2125662"/>
                <a:gd name="T66" fmla="*/ 831848 w 1679575"/>
                <a:gd name="T67" fmla="*/ 5125 h 2125662"/>
                <a:gd name="T68" fmla="*/ 927152 w 1679575"/>
                <a:gd name="T69" fmla="*/ 31035 h 2125662"/>
                <a:gd name="T70" fmla="*/ 1013353 w 1679575"/>
                <a:gd name="T71" fmla="*/ 76590 h 2125662"/>
                <a:gd name="T72" fmla="*/ 1087035 w 1679575"/>
                <a:gd name="T73" fmla="*/ 138945 h 2125662"/>
                <a:gd name="T74" fmla="*/ 1145356 w 1679575"/>
                <a:gd name="T75" fmla="*/ 215250 h 2125662"/>
                <a:gd name="T76" fmla="*/ 1186607 w 1679575"/>
                <a:gd name="T77" fmla="*/ 303514 h 2125662"/>
                <a:gd name="T78" fmla="*/ 1207944 w 1679575"/>
                <a:gd name="T79" fmla="*/ 401174 h 2125662"/>
                <a:gd name="T80" fmla="*/ 1205383 w 1679575"/>
                <a:gd name="T81" fmla="*/ 513924 h 2125662"/>
                <a:gd name="T82" fmla="*/ 1172382 w 1679575"/>
                <a:gd name="T83" fmla="*/ 626673 h 2125662"/>
                <a:gd name="T84" fmla="*/ 1112924 w 1679575"/>
                <a:gd name="T85" fmla="*/ 725187 h 2125662"/>
                <a:gd name="T86" fmla="*/ 1030706 w 1679575"/>
                <a:gd name="T87" fmla="*/ 804625 h 2125662"/>
                <a:gd name="T88" fmla="*/ 915204 w 1679575"/>
                <a:gd name="T89" fmla="*/ 867264 h 2125662"/>
                <a:gd name="T90" fmla="*/ 837253 w 1679575"/>
                <a:gd name="T91" fmla="*/ 887764 h 2125662"/>
                <a:gd name="T92" fmla="*/ 753044 w 1679575"/>
                <a:gd name="T93" fmla="*/ 893458 h 2125662"/>
                <a:gd name="T94" fmla="*/ 658879 w 1679575"/>
                <a:gd name="T95" fmla="*/ 881215 h 2125662"/>
                <a:gd name="T96" fmla="*/ 572394 w 1679575"/>
                <a:gd name="T97" fmla="*/ 850180 h 2125662"/>
                <a:gd name="T98" fmla="*/ 494728 w 1679575"/>
                <a:gd name="T99" fmla="*/ 802917 h 2125662"/>
                <a:gd name="T100" fmla="*/ 424459 w 1679575"/>
                <a:gd name="T101" fmla="*/ 736576 h 2125662"/>
                <a:gd name="T102" fmla="*/ 366992 w 1679575"/>
                <a:gd name="T103" fmla="*/ 651159 h 2125662"/>
                <a:gd name="T104" fmla="*/ 330578 w 1679575"/>
                <a:gd name="T105" fmla="*/ 553500 h 2125662"/>
                <a:gd name="T106" fmla="*/ 317206 w 1679575"/>
                <a:gd name="T107" fmla="*/ 446729 h 2125662"/>
                <a:gd name="T108" fmla="*/ 328586 w 1679575"/>
                <a:gd name="T109" fmla="*/ 345653 h 2125662"/>
                <a:gd name="T110" fmla="*/ 361587 w 1679575"/>
                <a:gd name="T111" fmla="*/ 253403 h 2125662"/>
                <a:gd name="T112" fmla="*/ 412795 w 1679575"/>
                <a:gd name="T113" fmla="*/ 171118 h 2125662"/>
                <a:gd name="T114" fmla="*/ 479934 w 1679575"/>
                <a:gd name="T115" fmla="*/ 101931 h 2125662"/>
                <a:gd name="T116" fmla="*/ 560729 w 1679575"/>
                <a:gd name="T117" fmla="*/ 48972 h 2125662"/>
                <a:gd name="T118" fmla="*/ 652620 w 1679575"/>
                <a:gd name="T119" fmla="*/ 13952 h 2125662"/>
                <a:gd name="T120" fmla="*/ 752191 w 1679575"/>
                <a:gd name="T121" fmla="*/ 0 h 21256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679575" h="2125662">
                  <a:moveTo>
                    <a:pt x="481421" y="957262"/>
                  </a:moveTo>
                  <a:lnTo>
                    <a:pt x="484914" y="961070"/>
                  </a:lnTo>
                  <a:lnTo>
                    <a:pt x="490948" y="968686"/>
                  </a:lnTo>
                  <a:lnTo>
                    <a:pt x="497299" y="975667"/>
                  </a:lnTo>
                  <a:lnTo>
                    <a:pt x="510319" y="990264"/>
                  </a:lnTo>
                  <a:lnTo>
                    <a:pt x="523657" y="1003909"/>
                  </a:lnTo>
                  <a:lnTo>
                    <a:pt x="537947" y="1017237"/>
                  </a:lnTo>
                  <a:lnTo>
                    <a:pt x="552237" y="1029613"/>
                  </a:lnTo>
                  <a:lnTo>
                    <a:pt x="567480" y="1041671"/>
                  </a:lnTo>
                  <a:lnTo>
                    <a:pt x="583040" y="1053095"/>
                  </a:lnTo>
                  <a:lnTo>
                    <a:pt x="598601" y="1063884"/>
                  </a:lnTo>
                  <a:lnTo>
                    <a:pt x="615114" y="1074039"/>
                  </a:lnTo>
                  <a:lnTo>
                    <a:pt x="631627" y="1083558"/>
                  </a:lnTo>
                  <a:lnTo>
                    <a:pt x="649093" y="1092126"/>
                  </a:lnTo>
                  <a:lnTo>
                    <a:pt x="666241" y="1100377"/>
                  </a:lnTo>
                  <a:lnTo>
                    <a:pt x="684025" y="1107993"/>
                  </a:lnTo>
                  <a:lnTo>
                    <a:pt x="701808" y="1114657"/>
                  </a:lnTo>
                  <a:lnTo>
                    <a:pt x="720226" y="1120686"/>
                  </a:lnTo>
                  <a:lnTo>
                    <a:pt x="738645" y="1125763"/>
                  </a:lnTo>
                  <a:lnTo>
                    <a:pt x="734517" y="1130840"/>
                  </a:lnTo>
                  <a:lnTo>
                    <a:pt x="730706" y="1135283"/>
                  </a:lnTo>
                  <a:lnTo>
                    <a:pt x="727213" y="1140043"/>
                  </a:lnTo>
                  <a:lnTo>
                    <a:pt x="723402" y="1145437"/>
                  </a:lnTo>
                  <a:lnTo>
                    <a:pt x="720544" y="1150515"/>
                  </a:lnTo>
                  <a:lnTo>
                    <a:pt x="717368" y="1155909"/>
                  </a:lnTo>
                  <a:lnTo>
                    <a:pt x="714510" y="1161304"/>
                  </a:lnTo>
                  <a:lnTo>
                    <a:pt x="711970" y="1167016"/>
                  </a:lnTo>
                  <a:lnTo>
                    <a:pt x="710064" y="1172410"/>
                  </a:lnTo>
                  <a:lnTo>
                    <a:pt x="708159" y="1178439"/>
                  </a:lnTo>
                  <a:lnTo>
                    <a:pt x="706254" y="1184151"/>
                  </a:lnTo>
                  <a:lnTo>
                    <a:pt x="704983" y="1190498"/>
                  </a:lnTo>
                  <a:lnTo>
                    <a:pt x="704031" y="1196210"/>
                  </a:lnTo>
                  <a:lnTo>
                    <a:pt x="702761" y="1202556"/>
                  </a:lnTo>
                  <a:lnTo>
                    <a:pt x="702443" y="1208903"/>
                  </a:lnTo>
                  <a:lnTo>
                    <a:pt x="702125" y="1215249"/>
                  </a:lnTo>
                  <a:lnTo>
                    <a:pt x="702443" y="1222548"/>
                  </a:lnTo>
                  <a:lnTo>
                    <a:pt x="703078" y="1229529"/>
                  </a:lnTo>
                  <a:lnTo>
                    <a:pt x="704348" y="1236510"/>
                  </a:lnTo>
                  <a:lnTo>
                    <a:pt x="705619" y="1243174"/>
                  </a:lnTo>
                  <a:lnTo>
                    <a:pt x="707206" y="1249838"/>
                  </a:lnTo>
                  <a:lnTo>
                    <a:pt x="709112" y="1256819"/>
                  </a:lnTo>
                  <a:lnTo>
                    <a:pt x="711652" y="1263166"/>
                  </a:lnTo>
                  <a:lnTo>
                    <a:pt x="714193" y="1269512"/>
                  </a:lnTo>
                  <a:lnTo>
                    <a:pt x="717686" y="1275542"/>
                  </a:lnTo>
                  <a:lnTo>
                    <a:pt x="720861" y="1281571"/>
                  </a:lnTo>
                  <a:lnTo>
                    <a:pt x="724355" y="1287283"/>
                  </a:lnTo>
                  <a:lnTo>
                    <a:pt x="728483" y="1292995"/>
                  </a:lnTo>
                  <a:lnTo>
                    <a:pt x="732611" y="1298389"/>
                  </a:lnTo>
                  <a:lnTo>
                    <a:pt x="737057" y="1303784"/>
                  </a:lnTo>
                  <a:lnTo>
                    <a:pt x="742138" y="1308861"/>
                  </a:lnTo>
                  <a:lnTo>
                    <a:pt x="746901" y="1313304"/>
                  </a:lnTo>
                  <a:lnTo>
                    <a:pt x="672275" y="1874339"/>
                  </a:lnTo>
                  <a:lnTo>
                    <a:pt x="854237" y="2050773"/>
                  </a:lnTo>
                  <a:lnTo>
                    <a:pt x="1030800" y="1874339"/>
                  </a:lnTo>
                  <a:lnTo>
                    <a:pt x="956173" y="1313304"/>
                  </a:lnTo>
                  <a:lnTo>
                    <a:pt x="961572" y="1308544"/>
                  </a:lnTo>
                  <a:lnTo>
                    <a:pt x="966018" y="1303466"/>
                  </a:lnTo>
                  <a:lnTo>
                    <a:pt x="970781" y="1298072"/>
                  </a:lnTo>
                  <a:lnTo>
                    <a:pt x="974910" y="1292995"/>
                  </a:lnTo>
                  <a:lnTo>
                    <a:pt x="978720" y="1286965"/>
                  </a:lnTo>
                  <a:lnTo>
                    <a:pt x="982531" y="1281571"/>
                  </a:lnTo>
                  <a:lnTo>
                    <a:pt x="986024" y="1275224"/>
                  </a:lnTo>
                  <a:lnTo>
                    <a:pt x="988882" y="1269195"/>
                  </a:lnTo>
                  <a:lnTo>
                    <a:pt x="991423" y="1262849"/>
                  </a:lnTo>
                  <a:lnTo>
                    <a:pt x="994281" y="1256502"/>
                  </a:lnTo>
                  <a:lnTo>
                    <a:pt x="996186" y="1249838"/>
                  </a:lnTo>
                  <a:lnTo>
                    <a:pt x="997774" y="1243174"/>
                  </a:lnTo>
                  <a:lnTo>
                    <a:pt x="999044" y="1236510"/>
                  </a:lnTo>
                  <a:lnTo>
                    <a:pt x="999997" y="1229212"/>
                  </a:lnTo>
                  <a:lnTo>
                    <a:pt x="1000632" y="1222548"/>
                  </a:lnTo>
                  <a:lnTo>
                    <a:pt x="1000632" y="1215249"/>
                  </a:lnTo>
                  <a:lnTo>
                    <a:pt x="1000632" y="1208903"/>
                  </a:lnTo>
                  <a:lnTo>
                    <a:pt x="1000314" y="1203191"/>
                  </a:lnTo>
                  <a:lnTo>
                    <a:pt x="999679" y="1197479"/>
                  </a:lnTo>
                  <a:lnTo>
                    <a:pt x="998727" y="1191767"/>
                  </a:lnTo>
                  <a:lnTo>
                    <a:pt x="997456" y="1186055"/>
                  </a:lnTo>
                  <a:lnTo>
                    <a:pt x="996186" y="1180661"/>
                  </a:lnTo>
                  <a:lnTo>
                    <a:pt x="994598" y="1175266"/>
                  </a:lnTo>
                  <a:lnTo>
                    <a:pt x="992375" y="1169872"/>
                  </a:lnTo>
                  <a:lnTo>
                    <a:pt x="990152" y="1164794"/>
                  </a:lnTo>
                  <a:lnTo>
                    <a:pt x="987929" y="1159400"/>
                  </a:lnTo>
                  <a:lnTo>
                    <a:pt x="985389" y="1154640"/>
                  </a:lnTo>
                  <a:lnTo>
                    <a:pt x="982849" y="1149563"/>
                  </a:lnTo>
                  <a:lnTo>
                    <a:pt x="979355" y="1144803"/>
                  </a:lnTo>
                  <a:lnTo>
                    <a:pt x="976497" y="1139725"/>
                  </a:lnTo>
                  <a:lnTo>
                    <a:pt x="973004" y="1135283"/>
                  </a:lnTo>
                  <a:lnTo>
                    <a:pt x="969829" y="1130840"/>
                  </a:lnTo>
                  <a:lnTo>
                    <a:pt x="987612" y="1126398"/>
                  </a:lnTo>
                  <a:lnTo>
                    <a:pt x="1005713" y="1121320"/>
                  </a:lnTo>
                  <a:lnTo>
                    <a:pt x="1023496" y="1115609"/>
                  </a:lnTo>
                  <a:lnTo>
                    <a:pt x="1041280" y="1109262"/>
                  </a:lnTo>
                  <a:lnTo>
                    <a:pt x="1058428" y="1101963"/>
                  </a:lnTo>
                  <a:lnTo>
                    <a:pt x="1075576" y="1094665"/>
                  </a:lnTo>
                  <a:lnTo>
                    <a:pt x="1092089" y="1086097"/>
                  </a:lnTo>
                  <a:lnTo>
                    <a:pt x="1108602" y="1076895"/>
                  </a:lnTo>
                  <a:lnTo>
                    <a:pt x="1124480" y="1067375"/>
                  </a:lnTo>
                  <a:lnTo>
                    <a:pt x="1140041" y="1056903"/>
                  </a:lnTo>
                  <a:lnTo>
                    <a:pt x="1155601" y="1046114"/>
                  </a:lnTo>
                  <a:lnTo>
                    <a:pt x="1170209" y="1034690"/>
                  </a:lnTo>
                  <a:lnTo>
                    <a:pt x="1184817" y="1022632"/>
                  </a:lnTo>
                  <a:lnTo>
                    <a:pt x="1198472" y="1009938"/>
                  </a:lnTo>
                  <a:lnTo>
                    <a:pt x="1211809" y="996928"/>
                  </a:lnTo>
                  <a:lnTo>
                    <a:pt x="1225147" y="983283"/>
                  </a:lnTo>
                  <a:lnTo>
                    <a:pt x="1228640" y="979792"/>
                  </a:lnTo>
                  <a:lnTo>
                    <a:pt x="1232451" y="982966"/>
                  </a:lnTo>
                  <a:lnTo>
                    <a:pt x="1257220" y="1002005"/>
                  </a:lnTo>
                  <a:lnTo>
                    <a:pt x="1281037" y="1021680"/>
                  </a:lnTo>
                  <a:lnTo>
                    <a:pt x="1304537" y="1041989"/>
                  </a:lnTo>
                  <a:lnTo>
                    <a:pt x="1316604" y="1052143"/>
                  </a:lnTo>
                  <a:lnTo>
                    <a:pt x="1327719" y="1062615"/>
                  </a:lnTo>
                  <a:lnTo>
                    <a:pt x="1338833" y="1073404"/>
                  </a:lnTo>
                  <a:lnTo>
                    <a:pt x="1349948" y="1084193"/>
                  </a:lnTo>
                  <a:lnTo>
                    <a:pt x="1361062" y="1094982"/>
                  </a:lnTo>
                  <a:lnTo>
                    <a:pt x="1371860" y="1105771"/>
                  </a:lnTo>
                  <a:lnTo>
                    <a:pt x="1382339" y="1116561"/>
                  </a:lnTo>
                  <a:lnTo>
                    <a:pt x="1392818" y="1127984"/>
                  </a:lnTo>
                  <a:lnTo>
                    <a:pt x="1403298" y="1139408"/>
                  </a:lnTo>
                  <a:lnTo>
                    <a:pt x="1413460" y="1150832"/>
                  </a:lnTo>
                  <a:lnTo>
                    <a:pt x="1423304" y="1162573"/>
                  </a:lnTo>
                  <a:lnTo>
                    <a:pt x="1433149" y="1174314"/>
                  </a:lnTo>
                  <a:lnTo>
                    <a:pt x="1442675" y="1186373"/>
                  </a:lnTo>
                  <a:lnTo>
                    <a:pt x="1452202" y="1198748"/>
                  </a:lnTo>
                  <a:lnTo>
                    <a:pt x="1461411" y="1210807"/>
                  </a:lnTo>
                  <a:lnTo>
                    <a:pt x="1470621" y="1223183"/>
                  </a:lnTo>
                  <a:lnTo>
                    <a:pt x="1479830" y="1235876"/>
                  </a:lnTo>
                  <a:lnTo>
                    <a:pt x="1488404" y="1248569"/>
                  </a:lnTo>
                  <a:lnTo>
                    <a:pt x="1496978" y="1261262"/>
                  </a:lnTo>
                  <a:lnTo>
                    <a:pt x="1505552" y="1274272"/>
                  </a:lnTo>
                  <a:lnTo>
                    <a:pt x="1513809" y="1287600"/>
                  </a:lnTo>
                  <a:lnTo>
                    <a:pt x="1521748" y="1300611"/>
                  </a:lnTo>
                  <a:lnTo>
                    <a:pt x="1529687" y="1314573"/>
                  </a:lnTo>
                  <a:lnTo>
                    <a:pt x="1537308" y="1328218"/>
                  </a:lnTo>
                  <a:lnTo>
                    <a:pt x="1544930" y="1341863"/>
                  </a:lnTo>
                  <a:lnTo>
                    <a:pt x="1552234" y="1355826"/>
                  </a:lnTo>
                  <a:lnTo>
                    <a:pt x="1559537" y="1369788"/>
                  </a:lnTo>
                  <a:lnTo>
                    <a:pt x="1566206" y="1384385"/>
                  </a:lnTo>
                  <a:lnTo>
                    <a:pt x="1573193" y="1398982"/>
                  </a:lnTo>
                  <a:lnTo>
                    <a:pt x="1579544" y="1413579"/>
                  </a:lnTo>
                  <a:lnTo>
                    <a:pt x="1586213" y="1428176"/>
                  </a:lnTo>
                  <a:lnTo>
                    <a:pt x="1592246" y="1443725"/>
                  </a:lnTo>
                  <a:lnTo>
                    <a:pt x="1598280" y="1458640"/>
                  </a:lnTo>
                  <a:lnTo>
                    <a:pt x="1603996" y="1473871"/>
                  </a:lnTo>
                  <a:lnTo>
                    <a:pt x="1609712" y="1489738"/>
                  </a:lnTo>
                  <a:lnTo>
                    <a:pt x="1614793" y="1505287"/>
                  </a:lnTo>
                  <a:lnTo>
                    <a:pt x="1620191" y="1521153"/>
                  </a:lnTo>
                  <a:lnTo>
                    <a:pt x="1624955" y="1537337"/>
                  </a:lnTo>
                  <a:lnTo>
                    <a:pt x="1630036" y="1553521"/>
                  </a:lnTo>
                  <a:lnTo>
                    <a:pt x="1634482" y="1570339"/>
                  </a:lnTo>
                  <a:lnTo>
                    <a:pt x="1638610" y="1586840"/>
                  </a:lnTo>
                  <a:lnTo>
                    <a:pt x="1643056" y="1603976"/>
                  </a:lnTo>
                  <a:lnTo>
                    <a:pt x="1646867" y="1620794"/>
                  </a:lnTo>
                  <a:lnTo>
                    <a:pt x="1650677" y="1637930"/>
                  </a:lnTo>
                  <a:lnTo>
                    <a:pt x="1654170" y="1655383"/>
                  </a:lnTo>
                  <a:lnTo>
                    <a:pt x="1657664" y="1673153"/>
                  </a:lnTo>
                  <a:lnTo>
                    <a:pt x="1660522" y="1690923"/>
                  </a:lnTo>
                  <a:lnTo>
                    <a:pt x="1663697" y="1709011"/>
                  </a:lnTo>
                  <a:lnTo>
                    <a:pt x="1666238" y="1727099"/>
                  </a:lnTo>
                  <a:lnTo>
                    <a:pt x="1668461" y="1745821"/>
                  </a:lnTo>
                  <a:lnTo>
                    <a:pt x="1670684" y="1764226"/>
                  </a:lnTo>
                  <a:lnTo>
                    <a:pt x="1672589" y="1783266"/>
                  </a:lnTo>
                  <a:lnTo>
                    <a:pt x="1674177" y="1802305"/>
                  </a:lnTo>
                  <a:lnTo>
                    <a:pt x="1676082" y="1821345"/>
                  </a:lnTo>
                  <a:lnTo>
                    <a:pt x="1677352" y="1841019"/>
                  </a:lnTo>
                  <a:lnTo>
                    <a:pt x="1678305" y="1860694"/>
                  </a:lnTo>
                  <a:lnTo>
                    <a:pt x="1679258" y="1880368"/>
                  </a:lnTo>
                  <a:lnTo>
                    <a:pt x="1679575" y="1900677"/>
                  </a:lnTo>
                  <a:lnTo>
                    <a:pt x="1679575" y="1903850"/>
                  </a:lnTo>
                  <a:lnTo>
                    <a:pt x="1677035" y="1905437"/>
                  </a:lnTo>
                  <a:lnTo>
                    <a:pt x="1653853" y="1918765"/>
                  </a:lnTo>
                  <a:lnTo>
                    <a:pt x="1630353" y="1931775"/>
                  </a:lnTo>
                  <a:lnTo>
                    <a:pt x="1606854" y="1944151"/>
                  </a:lnTo>
                  <a:lnTo>
                    <a:pt x="1583037" y="1956209"/>
                  </a:lnTo>
                  <a:lnTo>
                    <a:pt x="1558902" y="1967950"/>
                  </a:lnTo>
                  <a:lnTo>
                    <a:pt x="1534768" y="1979374"/>
                  </a:lnTo>
                  <a:lnTo>
                    <a:pt x="1510316" y="1990163"/>
                  </a:lnTo>
                  <a:lnTo>
                    <a:pt x="1485864" y="2000635"/>
                  </a:lnTo>
                  <a:lnTo>
                    <a:pt x="1461411" y="2010790"/>
                  </a:lnTo>
                  <a:lnTo>
                    <a:pt x="1436642" y="2020627"/>
                  </a:lnTo>
                  <a:lnTo>
                    <a:pt x="1411872" y="2029512"/>
                  </a:lnTo>
                  <a:lnTo>
                    <a:pt x="1386785" y="2038397"/>
                  </a:lnTo>
                  <a:lnTo>
                    <a:pt x="1361380" y="2046965"/>
                  </a:lnTo>
                  <a:lnTo>
                    <a:pt x="1335975" y="2054581"/>
                  </a:lnTo>
                  <a:lnTo>
                    <a:pt x="1310570" y="2062514"/>
                  </a:lnTo>
                  <a:lnTo>
                    <a:pt x="1285166" y="2069495"/>
                  </a:lnTo>
                  <a:lnTo>
                    <a:pt x="1259443" y="2076159"/>
                  </a:lnTo>
                  <a:lnTo>
                    <a:pt x="1233403" y="2082506"/>
                  </a:lnTo>
                  <a:lnTo>
                    <a:pt x="1207681" y="2088535"/>
                  </a:lnTo>
                  <a:lnTo>
                    <a:pt x="1181959" y="2093929"/>
                  </a:lnTo>
                  <a:lnTo>
                    <a:pt x="1155919" y="2099007"/>
                  </a:lnTo>
                  <a:lnTo>
                    <a:pt x="1129561" y="2103767"/>
                  </a:lnTo>
                  <a:lnTo>
                    <a:pt x="1103204" y="2107892"/>
                  </a:lnTo>
                  <a:lnTo>
                    <a:pt x="1077164" y="2111382"/>
                  </a:lnTo>
                  <a:lnTo>
                    <a:pt x="1050806" y="2114873"/>
                  </a:lnTo>
                  <a:lnTo>
                    <a:pt x="1024131" y="2117729"/>
                  </a:lnTo>
                  <a:lnTo>
                    <a:pt x="997774" y="2119950"/>
                  </a:lnTo>
                  <a:lnTo>
                    <a:pt x="971099" y="2121854"/>
                  </a:lnTo>
                  <a:lnTo>
                    <a:pt x="944424" y="2123441"/>
                  </a:lnTo>
                  <a:lnTo>
                    <a:pt x="917749" y="2125028"/>
                  </a:lnTo>
                  <a:lnTo>
                    <a:pt x="891074" y="2125662"/>
                  </a:lnTo>
                  <a:lnTo>
                    <a:pt x="864399" y="2125662"/>
                  </a:lnTo>
                  <a:lnTo>
                    <a:pt x="835818" y="2125662"/>
                  </a:lnTo>
                  <a:lnTo>
                    <a:pt x="807238" y="2124710"/>
                  </a:lnTo>
                  <a:lnTo>
                    <a:pt x="778657" y="2123124"/>
                  </a:lnTo>
                  <a:lnTo>
                    <a:pt x="750395" y="2121537"/>
                  </a:lnTo>
                  <a:lnTo>
                    <a:pt x="722132" y="2119316"/>
                  </a:lnTo>
                  <a:lnTo>
                    <a:pt x="693869" y="2116777"/>
                  </a:lnTo>
                  <a:lnTo>
                    <a:pt x="665606" y="2113604"/>
                  </a:lnTo>
                  <a:lnTo>
                    <a:pt x="637661" y="2109478"/>
                  </a:lnTo>
                  <a:lnTo>
                    <a:pt x="609398" y="2105353"/>
                  </a:lnTo>
                  <a:lnTo>
                    <a:pt x="581453" y="2100593"/>
                  </a:lnTo>
                  <a:lnTo>
                    <a:pt x="553825" y="2095199"/>
                  </a:lnTo>
                  <a:lnTo>
                    <a:pt x="525880" y="2089487"/>
                  </a:lnTo>
                  <a:lnTo>
                    <a:pt x="498252" y="2083458"/>
                  </a:lnTo>
                  <a:lnTo>
                    <a:pt x="470624" y="2076476"/>
                  </a:lnTo>
                  <a:lnTo>
                    <a:pt x="443314" y="2069495"/>
                  </a:lnTo>
                  <a:lnTo>
                    <a:pt x="416321" y="2061879"/>
                  </a:lnTo>
                  <a:lnTo>
                    <a:pt x="389011" y="2053629"/>
                  </a:lnTo>
                  <a:lnTo>
                    <a:pt x="362019" y="2045378"/>
                  </a:lnTo>
                  <a:lnTo>
                    <a:pt x="335343" y="2036176"/>
                  </a:lnTo>
                  <a:lnTo>
                    <a:pt x="308668" y="2026656"/>
                  </a:lnTo>
                  <a:lnTo>
                    <a:pt x="282311" y="2016502"/>
                  </a:lnTo>
                  <a:lnTo>
                    <a:pt x="255953" y="2006030"/>
                  </a:lnTo>
                  <a:lnTo>
                    <a:pt x="229913" y="1994923"/>
                  </a:lnTo>
                  <a:lnTo>
                    <a:pt x="203556" y="1983499"/>
                  </a:lnTo>
                  <a:lnTo>
                    <a:pt x="177833" y="1971441"/>
                  </a:lnTo>
                  <a:lnTo>
                    <a:pt x="152429" y="1959065"/>
                  </a:lnTo>
                  <a:lnTo>
                    <a:pt x="127024" y="1946372"/>
                  </a:lnTo>
                  <a:lnTo>
                    <a:pt x="101619" y="1933044"/>
                  </a:lnTo>
                  <a:lnTo>
                    <a:pt x="76532" y="1919399"/>
                  </a:lnTo>
                  <a:lnTo>
                    <a:pt x="51762" y="1905437"/>
                  </a:lnTo>
                  <a:lnTo>
                    <a:pt x="27310" y="1890523"/>
                  </a:lnTo>
                  <a:lnTo>
                    <a:pt x="2858" y="1875291"/>
                  </a:lnTo>
                  <a:lnTo>
                    <a:pt x="0" y="1888301"/>
                  </a:lnTo>
                  <a:lnTo>
                    <a:pt x="0" y="1870531"/>
                  </a:lnTo>
                  <a:lnTo>
                    <a:pt x="952" y="1850222"/>
                  </a:lnTo>
                  <a:lnTo>
                    <a:pt x="2223" y="1829913"/>
                  </a:lnTo>
                  <a:lnTo>
                    <a:pt x="3493" y="1809604"/>
                  </a:lnTo>
                  <a:lnTo>
                    <a:pt x="5398" y="1790247"/>
                  </a:lnTo>
                  <a:lnTo>
                    <a:pt x="6986" y="1770573"/>
                  </a:lnTo>
                  <a:lnTo>
                    <a:pt x="9209" y="1750898"/>
                  </a:lnTo>
                  <a:lnTo>
                    <a:pt x="11749" y="1732176"/>
                  </a:lnTo>
                  <a:lnTo>
                    <a:pt x="14290" y="1713136"/>
                  </a:lnTo>
                  <a:lnTo>
                    <a:pt x="17148" y="1694414"/>
                  </a:lnTo>
                  <a:lnTo>
                    <a:pt x="20006" y="1676009"/>
                  </a:lnTo>
                  <a:lnTo>
                    <a:pt x="23499" y="1657604"/>
                  </a:lnTo>
                  <a:lnTo>
                    <a:pt x="26992" y="1639834"/>
                  </a:lnTo>
                  <a:lnTo>
                    <a:pt x="30486" y="1621746"/>
                  </a:lnTo>
                  <a:lnTo>
                    <a:pt x="34931" y="1604293"/>
                  </a:lnTo>
                  <a:lnTo>
                    <a:pt x="38742" y="1586840"/>
                  </a:lnTo>
                  <a:lnTo>
                    <a:pt x="43188" y="1569704"/>
                  </a:lnTo>
                  <a:lnTo>
                    <a:pt x="47951" y="1552569"/>
                  </a:lnTo>
                  <a:lnTo>
                    <a:pt x="52715" y="1536068"/>
                  </a:lnTo>
                  <a:lnTo>
                    <a:pt x="57796" y="1519249"/>
                  </a:lnTo>
                  <a:lnTo>
                    <a:pt x="62877" y="1503066"/>
                  </a:lnTo>
                  <a:lnTo>
                    <a:pt x="68593" y="1486564"/>
                  </a:lnTo>
                  <a:lnTo>
                    <a:pt x="73991" y="1470698"/>
                  </a:lnTo>
                  <a:lnTo>
                    <a:pt x="80025" y="1455149"/>
                  </a:lnTo>
                  <a:lnTo>
                    <a:pt x="86059" y="1439283"/>
                  </a:lnTo>
                  <a:lnTo>
                    <a:pt x="92410" y="1424051"/>
                  </a:lnTo>
                  <a:lnTo>
                    <a:pt x="98761" y="1409137"/>
                  </a:lnTo>
                  <a:lnTo>
                    <a:pt x="105430" y="1393905"/>
                  </a:lnTo>
                  <a:lnTo>
                    <a:pt x="112098" y="1378990"/>
                  </a:lnTo>
                  <a:lnTo>
                    <a:pt x="119402" y="1364393"/>
                  </a:lnTo>
                  <a:lnTo>
                    <a:pt x="126706" y="1350114"/>
                  </a:lnTo>
                  <a:lnTo>
                    <a:pt x="134010" y="1335834"/>
                  </a:lnTo>
                  <a:lnTo>
                    <a:pt x="141632" y="1321871"/>
                  </a:lnTo>
                  <a:lnTo>
                    <a:pt x="149571" y="1307909"/>
                  </a:lnTo>
                  <a:lnTo>
                    <a:pt x="157510" y="1294264"/>
                  </a:lnTo>
                  <a:lnTo>
                    <a:pt x="165766" y="1280936"/>
                  </a:lnTo>
                  <a:lnTo>
                    <a:pt x="174023" y="1267291"/>
                  </a:lnTo>
                  <a:lnTo>
                    <a:pt x="182597" y="1253963"/>
                  </a:lnTo>
                  <a:lnTo>
                    <a:pt x="191171" y="1241270"/>
                  </a:lnTo>
                  <a:lnTo>
                    <a:pt x="200380" y="1228260"/>
                  </a:lnTo>
                  <a:lnTo>
                    <a:pt x="209589" y="1215884"/>
                  </a:lnTo>
                  <a:lnTo>
                    <a:pt x="218799" y="1203191"/>
                  </a:lnTo>
                  <a:lnTo>
                    <a:pt x="228008" y="1191133"/>
                  </a:lnTo>
                  <a:lnTo>
                    <a:pt x="237852" y="1178757"/>
                  </a:lnTo>
                  <a:lnTo>
                    <a:pt x="247697" y="1167016"/>
                  </a:lnTo>
                  <a:lnTo>
                    <a:pt x="257541" y="1155275"/>
                  </a:lnTo>
                  <a:lnTo>
                    <a:pt x="267703" y="1143533"/>
                  </a:lnTo>
                  <a:lnTo>
                    <a:pt x="278182" y="1132110"/>
                  </a:lnTo>
                  <a:lnTo>
                    <a:pt x="288662" y="1120686"/>
                  </a:lnTo>
                  <a:lnTo>
                    <a:pt x="298824" y="1109579"/>
                  </a:lnTo>
                  <a:lnTo>
                    <a:pt x="309938" y="1098473"/>
                  </a:lnTo>
                  <a:lnTo>
                    <a:pt x="320735" y="1087684"/>
                  </a:lnTo>
                  <a:lnTo>
                    <a:pt x="331850" y="1076895"/>
                  </a:lnTo>
                  <a:lnTo>
                    <a:pt x="343282" y="1066423"/>
                  </a:lnTo>
                  <a:lnTo>
                    <a:pt x="354715" y="1055951"/>
                  </a:lnTo>
                  <a:lnTo>
                    <a:pt x="366147" y="1045797"/>
                  </a:lnTo>
                  <a:lnTo>
                    <a:pt x="377897" y="1035642"/>
                  </a:lnTo>
                  <a:lnTo>
                    <a:pt x="389964" y="1025805"/>
                  </a:lnTo>
                  <a:lnTo>
                    <a:pt x="401714" y="1015968"/>
                  </a:lnTo>
                  <a:lnTo>
                    <a:pt x="414099" y="1006448"/>
                  </a:lnTo>
                  <a:lnTo>
                    <a:pt x="426801" y="996928"/>
                  </a:lnTo>
                  <a:lnTo>
                    <a:pt x="439186" y="987408"/>
                  </a:lnTo>
                  <a:lnTo>
                    <a:pt x="451571" y="977888"/>
                  </a:lnTo>
                  <a:lnTo>
                    <a:pt x="477293" y="960118"/>
                  </a:lnTo>
                  <a:lnTo>
                    <a:pt x="481421" y="957262"/>
                  </a:lnTo>
                  <a:close/>
                  <a:moveTo>
                    <a:pt x="839471" y="0"/>
                  </a:moveTo>
                  <a:lnTo>
                    <a:pt x="852171" y="0"/>
                  </a:lnTo>
                  <a:lnTo>
                    <a:pt x="865506" y="0"/>
                  </a:lnTo>
                  <a:lnTo>
                    <a:pt x="878206" y="636"/>
                  </a:lnTo>
                  <a:lnTo>
                    <a:pt x="890906" y="1271"/>
                  </a:lnTo>
                  <a:lnTo>
                    <a:pt x="903288" y="2542"/>
                  </a:lnTo>
                  <a:lnTo>
                    <a:pt x="915988" y="3813"/>
                  </a:lnTo>
                  <a:lnTo>
                    <a:pt x="928371" y="5719"/>
                  </a:lnTo>
                  <a:lnTo>
                    <a:pt x="940436" y="7943"/>
                  </a:lnTo>
                  <a:lnTo>
                    <a:pt x="952818" y="10167"/>
                  </a:lnTo>
                  <a:lnTo>
                    <a:pt x="964883" y="12708"/>
                  </a:lnTo>
                  <a:lnTo>
                    <a:pt x="976631" y="15568"/>
                  </a:lnTo>
                  <a:lnTo>
                    <a:pt x="988696" y="19062"/>
                  </a:lnTo>
                  <a:lnTo>
                    <a:pt x="1000443" y="22239"/>
                  </a:lnTo>
                  <a:lnTo>
                    <a:pt x="1011873" y="26052"/>
                  </a:lnTo>
                  <a:lnTo>
                    <a:pt x="1023621" y="30182"/>
                  </a:lnTo>
                  <a:lnTo>
                    <a:pt x="1034733" y="34630"/>
                  </a:lnTo>
                  <a:lnTo>
                    <a:pt x="1046163" y="39395"/>
                  </a:lnTo>
                  <a:lnTo>
                    <a:pt x="1057276" y="44161"/>
                  </a:lnTo>
                  <a:lnTo>
                    <a:pt x="1068388" y="48926"/>
                  </a:lnTo>
                  <a:lnTo>
                    <a:pt x="1079183" y="54645"/>
                  </a:lnTo>
                  <a:lnTo>
                    <a:pt x="1089661" y="60046"/>
                  </a:lnTo>
                  <a:lnTo>
                    <a:pt x="1100456" y="66082"/>
                  </a:lnTo>
                  <a:lnTo>
                    <a:pt x="1110616" y="72119"/>
                  </a:lnTo>
                  <a:lnTo>
                    <a:pt x="1120776" y="78790"/>
                  </a:lnTo>
                  <a:lnTo>
                    <a:pt x="1130936" y="85462"/>
                  </a:lnTo>
                  <a:lnTo>
                    <a:pt x="1140461" y="92134"/>
                  </a:lnTo>
                  <a:lnTo>
                    <a:pt x="1150303" y="99123"/>
                  </a:lnTo>
                  <a:lnTo>
                    <a:pt x="1159828" y="106430"/>
                  </a:lnTo>
                  <a:lnTo>
                    <a:pt x="1169353" y="114055"/>
                  </a:lnTo>
                  <a:lnTo>
                    <a:pt x="1178561" y="121680"/>
                  </a:lnTo>
                  <a:lnTo>
                    <a:pt x="1187133" y="129623"/>
                  </a:lnTo>
                  <a:lnTo>
                    <a:pt x="1196023" y="137883"/>
                  </a:lnTo>
                  <a:lnTo>
                    <a:pt x="1204596" y="146143"/>
                  </a:lnTo>
                  <a:lnTo>
                    <a:pt x="1213168" y="155039"/>
                  </a:lnTo>
                  <a:lnTo>
                    <a:pt x="1221106" y="163299"/>
                  </a:lnTo>
                  <a:lnTo>
                    <a:pt x="1229043" y="172513"/>
                  </a:lnTo>
                  <a:lnTo>
                    <a:pt x="1236981" y="181726"/>
                  </a:lnTo>
                  <a:lnTo>
                    <a:pt x="1244283" y="190939"/>
                  </a:lnTo>
                  <a:lnTo>
                    <a:pt x="1251586" y="200153"/>
                  </a:lnTo>
                  <a:lnTo>
                    <a:pt x="1258888" y="210001"/>
                  </a:lnTo>
                  <a:lnTo>
                    <a:pt x="1265556" y="219850"/>
                  </a:lnTo>
                  <a:lnTo>
                    <a:pt x="1272223" y="230017"/>
                  </a:lnTo>
                  <a:lnTo>
                    <a:pt x="1278256" y="240183"/>
                  </a:lnTo>
                  <a:lnTo>
                    <a:pt x="1284606" y="250667"/>
                  </a:lnTo>
                  <a:lnTo>
                    <a:pt x="1290321" y="261151"/>
                  </a:lnTo>
                  <a:lnTo>
                    <a:pt x="1296353" y="271953"/>
                  </a:lnTo>
                  <a:lnTo>
                    <a:pt x="1301433" y="282755"/>
                  </a:lnTo>
                  <a:lnTo>
                    <a:pt x="1306831" y="293239"/>
                  </a:lnTo>
                  <a:lnTo>
                    <a:pt x="1311593" y="304359"/>
                  </a:lnTo>
                  <a:lnTo>
                    <a:pt x="1316356" y="315796"/>
                  </a:lnTo>
                  <a:lnTo>
                    <a:pt x="1320483" y="327234"/>
                  </a:lnTo>
                  <a:lnTo>
                    <a:pt x="1324293" y="338671"/>
                  </a:lnTo>
                  <a:lnTo>
                    <a:pt x="1328421" y="350426"/>
                  </a:lnTo>
                  <a:lnTo>
                    <a:pt x="1331913" y="362181"/>
                  </a:lnTo>
                  <a:lnTo>
                    <a:pt x="1335088" y="373936"/>
                  </a:lnTo>
                  <a:lnTo>
                    <a:pt x="1337946" y="386009"/>
                  </a:lnTo>
                  <a:lnTo>
                    <a:pt x="1340803" y="398081"/>
                  </a:lnTo>
                  <a:lnTo>
                    <a:pt x="1343026" y="410472"/>
                  </a:lnTo>
                  <a:lnTo>
                    <a:pt x="1344931" y="422862"/>
                  </a:lnTo>
                  <a:lnTo>
                    <a:pt x="1346518" y="435252"/>
                  </a:lnTo>
                  <a:lnTo>
                    <a:pt x="1348106" y="447643"/>
                  </a:lnTo>
                  <a:lnTo>
                    <a:pt x="1349058" y="460033"/>
                  </a:lnTo>
                  <a:lnTo>
                    <a:pt x="1350011" y="472741"/>
                  </a:lnTo>
                  <a:lnTo>
                    <a:pt x="1350646" y="485449"/>
                  </a:lnTo>
                  <a:lnTo>
                    <a:pt x="1350963" y="498475"/>
                  </a:lnTo>
                  <a:lnTo>
                    <a:pt x="1350646" y="513407"/>
                  </a:lnTo>
                  <a:lnTo>
                    <a:pt x="1349693" y="528975"/>
                  </a:lnTo>
                  <a:lnTo>
                    <a:pt x="1348423" y="543907"/>
                  </a:lnTo>
                  <a:lnTo>
                    <a:pt x="1347153" y="558521"/>
                  </a:lnTo>
                  <a:lnTo>
                    <a:pt x="1345248" y="573453"/>
                  </a:lnTo>
                  <a:lnTo>
                    <a:pt x="1342708" y="588067"/>
                  </a:lnTo>
                  <a:lnTo>
                    <a:pt x="1339851" y="602682"/>
                  </a:lnTo>
                  <a:lnTo>
                    <a:pt x="1336358" y="616660"/>
                  </a:lnTo>
                  <a:lnTo>
                    <a:pt x="1332866" y="631275"/>
                  </a:lnTo>
                  <a:lnTo>
                    <a:pt x="1328738" y="645254"/>
                  </a:lnTo>
                  <a:lnTo>
                    <a:pt x="1324293" y="658915"/>
                  </a:lnTo>
                  <a:lnTo>
                    <a:pt x="1319531" y="672576"/>
                  </a:lnTo>
                  <a:lnTo>
                    <a:pt x="1314133" y="685920"/>
                  </a:lnTo>
                  <a:lnTo>
                    <a:pt x="1308418" y="699263"/>
                  </a:lnTo>
                  <a:lnTo>
                    <a:pt x="1302386" y="712607"/>
                  </a:lnTo>
                  <a:lnTo>
                    <a:pt x="1296353" y="725315"/>
                  </a:lnTo>
                  <a:lnTo>
                    <a:pt x="1289368" y="738023"/>
                  </a:lnTo>
                  <a:lnTo>
                    <a:pt x="1282383" y="750413"/>
                  </a:lnTo>
                  <a:lnTo>
                    <a:pt x="1275081" y="762486"/>
                  </a:lnTo>
                  <a:lnTo>
                    <a:pt x="1267143" y="774559"/>
                  </a:lnTo>
                  <a:lnTo>
                    <a:pt x="1259206" y="786313"/>
                  </a:lnTo>
                  <a:lnTo>
                    <a:pt x="1250633" y="797751"/>
                  </a:lnTo>
                  <a:lnTo>
                    <a:pt x="1242061" y="809188"/>
                  </a:lnTo>
                  <a:lnTo>
                    <a:pt x="1232853" y="819990"/>
                  </a:lnTo>
                  <a:lnTo>
                    <a:pt x="1223963" y="830792"/>
                  </a:lnTo>
                  <a:lnTo>
                    <a:pt x="1214121" y="841276"/>
                  </a:lnTo>
                  <a:lnTo>
                    <a:pt x="1204278" y="851442"/>
                  </a:lnTo>
                  <a:lnTo>
                    <a:pt x="1193801" y="860974"/>
                  </a:lnTo>
                  <a:lnTo>
                    <a:pt x="1183323" y="870822"/>
                  </a:lnTo>
                  <a:lnTo>
                    <a:pt x="1172528" y="880036"/>
                  </a:lnTo>
                  <a:lnTo>
                    <a:pt x="1161733" y="889249"/>
                  </a:lnTo>
                  <a:lnTo>
                    <a:pt x="1150303" y="897827"/>
                  </a:lnTo>
                  <a:lnTo>
                    <a:pt x="1134746" y="909264"/>
                  </a:lnTo>
                  <a:lnTo>
                    <a:pt x="1118236" y="920066"/>
                  </a:lnTo>
                  <a:lnTo>
                    <a:pt x="1101408" y="929915"/>
                  </a:lnTo>
                  <a:lnTo>
                    <a:pt x="1084581" y="939446"/>
                  </a:lnTo>
                  <a:lnTo>
                    <a:pt x="1066801" y="948342"/>
                  </a:lnTo>
                  <a:lnTo>
                    <a:pt x="1048703" y="956602"/>
                  </a:lnTo>
                  <a:lnTo>
                    <a:pt x="1040131" y="960414"/>
                  </a:lnTo>
                  <a:lnTo>
                    <a:pt x="1030606" y="963909"/>
                  </a:lnTo>
                  <a:lnTo>
                    <a:pt x="1021398" y="967722"/>
                  </a:lnTo>
                  <a:lnTo>
                    <a:pt x="1011873" y="970899"/>
                  </a:lnTo>
                  <a:lnTo>
                    <a:pt x="1002348" y="973758"/>
                  </a:lnTo>
                  <a:lnTo>
                    <a:pt x="993141" y="976617"/>
                  </a:lnTo>
                  <a:lnTo>
                    <a:pt x="983616" y="979794"/>
                  </a:lnTo>
                  <a:lnTo>
                    <a:pt x="973773" y="982018"/>
                  </a:lnTo>
                  <a:lnTo>
                    <a:pt x="963931" y="984560"/>
                  </a:lnTo>
                  <a:lnTo>
                    <a:pt x="954088" y="986466"/>
                  </a:lnTo>
                  <a:lnTo>
                    <a:pt x="944246" y="988372"/>
                  </a:lnTo>
                  <a:lnTo>
                    <a:pt x="934403" y="990596"/>
                  </a:lnTo>
                  <a:lnTo>
                    <a:pt x="924561" y="991867"/>
                  </a:lnTo>
                  <a:lnTo>
                    <a:pt x="914401" y="993455"/>
                  </a:lnTo>
                  <a:lnTo>
                    <a:pt x="904241" y="994409"/>
                  </a:lnTo>
                  <a:lnTo>
                    <a:pt x="893763" y="995362"/>
                  </a:lnTo>
                  <a:lnTo>
                    <a:pt x="883603" y="995997"/>
                  </a:lnTo>
                  <a:lnTo>
                    <a:pt x="873126" y="996632"/>
                  </a:lnTo>
                  <a:lnTo>
                    <a:pt x="862648" y="996950"/>
                  </a:lnTo>
                  <a:lnTo>
                    <a:pt x="852171" y="996950"/>
                  </a:lnTo>
                  <a:lnTo>
                    <a:pt x="840423" y="996950"/>
                  </a:lnTo>
                  <a:lnTo>
                    <a:pt x="828358" y="996315"/>
                  </a:lnTo>
                  <a:lnTo>
                    <a:pt x="816293" y="995679"/>
                  </a:lnTo>
                  <a:lnTo>
                    <a:pt x="804546" y="994726"/>
                  </a:lnTo>
                  <a:lnTo>
                    <a:pt x="792798" y="993455"/>
                  </a:lnTo>
                  <a:lnTo>
                    <a:pt x="781368" y="992185"/>
                  </a:lnTo>
                  <a:lnTo>
                    <a:pt x="769621" y="990278"/>
                  </a:lnTo>
                  <a:lnTo>
                    <a:pt x="758191" y="988054"/>
                  </a:lnTo>
                  <a:lnTo>
                    <a:pt x="746761" y="985831"/>
                  </a:lnTo>
                  <a:lnTo>
                    <a:pt x="735331" y="983289"/>
                  </a:lnTo>
                  <a:lnTo>
                    <a:pt x="724218" y="980430"/>
                  </a:lnTo>
                  <a:lnTo>
                    <a:pt x="713106" y="977253"/>
                  </a:lnTo>
                  <a:lnTo>
                    <a:pt x="702311" y="973758"/>
                  </a:lnTo>
                  <a:lnTo>
                    <a:pt x="691198" y="970263"/>
                  </a:lnTo>
                  <a:lnTo>
                    <a:pt x="680721" y="966768"/>
                  </a:lnTo>
                  <a:lnTo>
                    <a:pt x="670243" y="962321"/>
                  </a:lnTo>
                  <a:lnTo>
                    <a:pt x="659448" y="958190"/>
                  </a:lnTo>
                  <a:lnTo>
                    <a:pt x="648971" y="953425"/>
                  </a:lnTo>
                  <a:lnTo>
                    <a:pt x="638811" y="948659"/>
                  </a:lnTo>
                  <a:lnTo>
                    <a:pt x="628651" y="943894"/>
                  </a:lnTo>
                  <a:lnTo>
                    <a:pt x="618491" y="938493"/>
                  </a:lnTo>
                  <a:lnTo>
                    <a:pt x="608648" y="933410"/>
                  </a:lnTo>
                  <a:lnTo>
                    <a:pt x="599123" y="927373"/>
                  </a:lnTo>
                  <a:lnTo>
                    <a:pt x="589281" y="921655"/>
                  </a:lnTo>
                  <a:lnTo>
                    <a:pt x="579756" y="915618"/>
                  </a:lnTo>
                  <a:lnTo>
                    <a:pt x="570548" y="909264"/>
                  </a:lnTo>
                  <a:lnTo>
                    <a:pt x="561023" y="902910"/>
                  </a:lnTo>
                  <a:lnTo>
                    <a:pt x="552133" y="895921"/>
                  </a:lnTo>
                  <a:lnTo>
                    <a:pt x="543561" y="889249"/>
                  </a:lnTo>
                  <a:lnTo>
                    <a:pt x="534671" y="881942"/>
                  </a:lnTo>
                  <a:lnTo>
                    <a:pt x="526098" y="874952"/>
                  </a:lnTo>
                  <a:lnTo>
                    <a:pt x="517526" y="867328"/>
                  </a:lnTo>
                  <a:lnTo>
                    <a:pt x="508318" y="858750"/>
                  </a:lnTo>
                  <a:lnTo>
                    <a:pt x="499428" y="849854"/>
                  </a:lnTo>
                  <a:lnTo>
                    <a:pt x="490538" y="840958"/>
                  </a:lnTo>
                  <a:lnTo>
                    <a:pt x="481648" y="831427"/>
                  </a:lnTo>
                  <a:lnTo>
                    <a:pt x="473711" y="821896"/>
                  </a:lnTo>
                  <a:lnTo>
                    <a:pt x="465456" y="812047"/>
                  </a:lnTo>
                  <a:lnTo>
                    <a:pt x="457518" y="801881"/>
                  </a:lnTo>
                  <a:lnTo>
                    <a:pt x="449898" y="791714"/>
                  </a:lnTo>
                  <a:lnTo>
                    <a:pt x="442596" y="781548"/>
                  </a:lnTo>
                  <a:lnTo>
                    <a:pt x="435293" y="770746"/>
                  </a:lnTo>
                  <a:lnTo>
                    <a:pt x="428626" y="759944"/>
                  </a:lnTo>
                  <a:lnTo>
                    <a:pt x="421958" y="749142"/>
                  </a:lnTo>
                  <a:lnTo>
                    <a:pt x="415608" y="738023"/>
                  </a:lnTo>
                  <a:lnTo>
                    <a:pt x="409576" y="726585"/>
                  </a:lnTo>
                  <a:lnTo>
                    <a:pt x="403861" y="715148"/>
                  </a:lnTo>
                  <a:lnTo>
                    <a:pt x="398463" y="703393"/>
                  </a:lnTo>
                  <a:lnTo>
                    <a:pt x="393383" y="691638"/>
                  </a:lnTo>
                  <a:lnTo>
                    <a:pt x="388303" y="679566"/>
                  </a:lnTo>
                  <a:lnTo>
                    <a:pt x="383858" y="667493"/>
                  </a:lnTo>
                  <a:lnTo>
                    <a:pt x="379731" y="655420"/>
                  </a:lnTo>
                  <a:lnTo>
                    <a:pt x="375603" y="643030"/>
                  </a:lnTo>
                  <a:lnTo>
                    <a:pt x="372111" y="630322"/>
                  </a:lnTo>
                  <a:lnTo>
                    <a:pt x="368936" y="617614"/>
                  </a:lnTo>
                  <a:lnTo>
                    <a:pt x="365443" y="604588"/>
                  </a:lnTo>
                  <a:lnTo>
                    <a:pt x="362903" y="591880"/>
                  </a:lnTo>
                  <a:lnTo>
                    <a:pt x="360681" y="578854"/>
                  </a:lnTo>
                  <a:lnTo>
                    <a:pt x="358776" y="565828"/>
                  </a:lnTo>
                  <a:lnTo>
                    <a:pt x="357188" y="552485"/>
                  </a:lnTo>
                  <a:lnTo>
                    <a:pt x="355601" y="539141"/>
                  </a:lnTo>
                  <a:lnTo>
                    <a:pt x="354648" y="525480"/>
                  </a:lnTo>
                  <a:lnTo>
                    <a:pt x="354331" y="511819"/>
                  </a:lnTo>
                  <a:lnTo>
                    <a:pt x="354013" y="498475"/>
                  </a:lnTo>
                  <a:lnTo>
                    <a:pt x="354331" y="485449"/>
                  </a:lnTo>
                  <a:lnTo>
                    <a:pt x="354648" y="472741"/>
                  </a:lnTo>
                  <a:lnTo>
                    <a:pt x="355601" y="460033"/>
                  </a:lnTo>
                  <a:lnTo>
                    <a:pt x="356871" y="447643"/>
                  </a:lnTo>
                  <a:lnTo>
                    <a:pt x="358141" y="434935"/>
                  </a:lnTo>
                  <a:lnTo>
                    <a:pt x="360046" y="422544"/>
                  </a:lnTo>
                  <a:lnTo>
                    <a:pt x="361951" y="410472"/>
                  </a:lnTo>
                  <a:lnTo>
                    <a:pt x="364173" y="397763"/>
                  </a:lnTo>
                  <a:lnTo>
                    <a:pt x="366713" y="385691"/>
                  </a:lnTo>
                  <a:lnTo>
                    <a:pt x="369888" y="373936"/>
                  </a:lnTo>
                  <a:lnTo>
                    <a:pt x="373063" y="361863"/>
                  </a:lnTo>
                  <a:lnTo>
                    <a:pt x="376556" y="350108"/>
                  </a:lnTo>
                  <a:lnTo>
                    <a:pt x="380683" y="338671"/>
                  </a:lnTo>
                  <a:lnTo>
                    <a:pt x="384493" y="326916"/>
                  </a:lnTo>
                  <a:lnTo>
                    <a:pt x="388621" y="315796"/>
                  </a:lnTo>
                  <a:lnTo>
                    <a:pt x="393383" y="304359"/>
                  </a:lnTo>
                  <a:lnTo>
                    <a:pt x="398146" y="293239"/>
                  </a:lnTo>
                  <a:lnTo>
                    <a:pt x="403543" y="282755"/>
                  </a:lnTo>
                  <a:lnTo>
                    <a:pt x="408623" y="271636"/>
                  </a:lnTo>
                  <a:lnTo>
                    <a:pt x="414656" y="261151"/>
                  </a:lnTo>
                  <a:lnTo>
                    <a:pt x="420371" y="250667"/>
                  </a:lnTo>
                  <a:lnTo>
                    <a:pt x="426721" y="240183"/>
                  </a:lnTo>
                  <a:lnTo>
                    <a:pt x="432753" y="230017"/>
                  </a:lnTo>
                  <a:lnTo>
                    <a:pt x="439421" y="219850"/>
                  </a:lnTo>
                  <a:lnTo>
                    <a:pt x="446088" y="210001"/>
                  </a:lnTo>
                  <a:lnTo>
                    <a:pt x="453391" y="200153"/>
                  </a:lnTo>
                  <a:lnTo>
                    <a:pt x="460693" y="190939"/>
                  </a:lnTo>
                  <a:lnTo>
                    <a:pt x="467996" y="181408"/>
                  </a:lnTo>
                  <a:lnTo>
                    <a:pt x="475933" y="172195"/>
                  </a:lnTo>
                  <a:lnTo>
                    <a:pt x="483871" y="163299"/>
                  </a:lnTo>
                  <a:lnTo>
                    <a:pt x="491808" y="154403"/>
                  </a:lnTo>
                  <a:lnTo>
                    <a:pt x="500381" y="146143"/>
                  </a:lnTo>
                  <a:lnTo>
                    <a:pt x="508953" y="137565"/>
                  </a:lnTo>
                  <a:lnTo>
                    <a:pt x="517526" y="129305"/>
                  </a:lnTo>
                  <a:lnTo>
                    <a:pt x="526416" y="121680"/>
                  </a:lnTo>
                  <a:lnTo>
                    <a:pt x="535623" y="113738"/>
                  </a:lnTo>
                  <a:lnTo>
                    <a:pt x="545148" y="106113"/>
                  </a:lnTo>
                  <a:lnTo>
                    <a:pt x="554673" y="99123"/>
                  </a:lnTo>
                  <a:lnTo>
                    <a:pt x="564516" y="92134"/>
                  </a:lnTo>
                  <a:lnTo>
                    <a:pt x="574041" y="85462"/>
                  </a:lnTo>
                  <a:lnTo>
                    <a:pt x="584201" y="78473"/>
                  </a:lnTo>
                  <a:lnTo>
                    <a:pt x="594361" y="72119"/>
                  </a:lnTo>
                  <a:lnTo>
                    <a:pt x="604838" y="66082"/>
                  </a:lnTo>
                  <a:lnTo>
                    <a:pt x="615316" y="60046"/>
                  </a:lnTo>
                  <a:lnTo>
                    <a:pt x="625793" y="54645"/>
                  </a:lnTo>
                  <a:lnTo>
                    <a:pt x="636906" y="48926"/>
                  </a:lnTo>
                  <a:lnTo>
                    <a:pt x="647701" y="44161"/>
                  </a:lnTo>
                  <a:lnTo>
                    <a:pt x="658813" y="39395"/>
                  </a:lnTo>
                  <a:lnTo>
                    <a:pt x="670243" y="34630"/>
                  </a:lnTo>
                  <a:lnTo>
                    <a:pt x="681356" y="30182"/>
                  </a:lnTo>
                  <a:lnTo>
                    <a:pt x="693103" y="26052"/>
                  </a:lnTo>
                  <a:lnTo>
                    <a:pt x="704533" y="22239"/>
                  </a:lnTo>
                  <a:lnTo>
                    <a:pt x="716281" y="19062"/>
                  </a:lnTo>
                  <a:lnTo>
                    <a:pt x="728346" y="15568"/>
                  </a:lnTo>
                  <a:lnTo>
                    <a:pt x="740093" y="12708"/>
                  </a:lnTo>
                  <a:lnTo>
                    <a:pt x="752158" y="10167"/>
                  </a:lnTo>
                  <a:lnTo>
                    <a:pt x="764541" y="7625"/>
                  </a:lnTo>
                  <a:lnTo>
                    <a:pt x="776606" y="5719"/>
                  </a:lnTo>
                  <a:lnTo>
                    <a:pt x="788988" y="3813"/>
                  </a:lnTo>
                  <a:lnTo>
                    <a:pt x="801688" y="2542"/>
                  </a:lnTo>
                  <a:lnTo>
                    <a:pt x="814071" y="1271"/>
                  </a:lnTo>
                  <a:lnTo>
                    <a:pt x="826771" y="636"/>
                  </a:lnTo>
                  <a:lnTo>
                    <a:pt x="839471" y="0"/>
                  </a:lnTo>
                  <a:close/>
                </a:path>
              </a:pathLst>
            </a:custGeom>
            <a:solidFill>
              <a:srgbClr val="FFFF00"/>
            </a:solidFill>
            <a:ln>
              <a:noFill/>
            </a:ln>
          </p:spPr>
          <p:txBody>
            <a:bodyPr anchor="ctr">
              <a:scene3d>
                <a:camera prst="orthographicFront"/>
                <a:lightRig rig="threePt" dir="t"/>
              </a:scene3d>
              <a:sp3d contourW="12700">
                <a:contourClr>
                  <a:srgbClr val="FFFFFF"/>
                </a:contourClr>
              </a:sp3d>
            </a:bodyPr>
            <a:lstStyle/>
            <a:p>
              <a:pPr algn="ctr" fontAlgn="auto">
                <a:spcBef>
                  <a:spcPts val="0"/>
                </a:spcBef>
                <a:spcAft>
                  <a:spcPts val="0"/>
                </a:spcAft>
                <a:defRPr/>
              </a:pPr>
              <a:endParaRPr lang="zh-CN" altLang="en-US" sz="1050">
                <a:solidFill>
                  <a:srgbClr val="FFFFFF"/>
                </a:solidFill>
                <a:latin typeface="+mn-lt"/>
                <a:ea typeface="+mn-ea"/>
              </a:endParaRPr>
            </a:p>
          </p:txBody>
        </p:sp>
        <p:sp>
          <p:nvSpPr>
            <p:cNvPr id="98" name="矩形 97"/>
            <p:cNvSpPr/>
            <p:nvPr/>
          </p:nvSpPr>
          <p:spPr>
            <a:xfrm>
              <a:off x="7186064" y="2536509"/>
              <a:ext cx="956272" cy="1190264"/>
            </a:xfrm>
            <a:prstGeom prst="rect">
              <a:avLst/>
            </a:prstGeom>
            <a:noFill/>
          </p:spPr>
          <p:txBody>
            <a:bodyPr wrap="none" lIns="68580" tIns="34290" rIns="68580" bIns="34290">
              <a:spAutoFit/>
            </a:bodyPr>
            <a:lstStyle/>
            <a:p>
              <a:pPr algn="ctr" fontAlgn="auto">
                <a:spcBef>
                  <a:spcPts val="0"/>
                </a:spcBef>
                <a:spcAft>
                  <a:spcPts val="0"/>
                </a:spcAft>
                <a:defRPr/>
              </a:pPr>
              <a:r>
                <a:rPr lang="en-US" altLang="zh-CN" sz="45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Segoe UI Black" panose="020B0A02040204020203" pitchFamily="34" charset="0"/>
                  <a:ea typeface="Segoe UI Black" panose="020B0A02040204020203" pitchFamily="34" charset="0"/>
                  <a:cs typeface="Segoe UI Black" panose="020B0A02040204020203" pitchFamily="34" charset="0"/>
                </a:rPr>
                <a:t>3</a:t>
              </a:r>
              <a:endParaRPr lang="zh-CN" altLang="en-US" sz="45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Segoe UI Black" panose="020B0A02040204020203" pitchFamily="34" charset="0"/>
                <a:ea typeface="+mn-ea"/>
                <a:cs typeface="Segoe UI Black" panose="020B0A02040204020203" pitchFamily="34" charset="0"/>
              </a:endParaRPr>
            </a:p>
          </p:txBody>
        </p:sp>
      </p:grpSp>
      <p:sp>
        <p:nvSpPr>
          <p:cNvPr id="25619" name="矩形 29"/>
          <p:cNvSpPr>
            <a:spLocks noChangeArrowheads="1"/>
          </p:cNvSpPr>
          <p:nvPr/>
        </p:nvSpPr>
        <p:spPr bwMode="auto">
          <a:xfrm>
            <a:off x="5324475" y="2305050"/>
            <a:ext cx="5572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
              <a:lnSpc>
                <a:spcPct val="110000"/>
              </a:lnSpc>
              <a:spcBef>
                <a:spcPts val="600"/>
              </a:spcBef>
              <a:buClr>
                <a:schemeClr val="accent2"/>
              </a:buClr>
              <a:buSzPct val="60000"/>
              <a:buFont typeface="Wingdings 2" panose="05020102010507070707" pitchFamily="18" charset="2"/>
              <a:buChar char="÷"/>
              <a:defRPr sz="2400">
                <a:solidFill>
                  <a:schemeClr val="accent1"/>
                </a:solidFill>
                <a:latin typeface="微软雅黑" panose="020B0503020204020204" pitchFamily="34" charset="-122"/>
                <a:ea typeface="微软雅黑" panose="020B0503020204020204" pitchFamily="34" charset="-122"/>
              </a:defRPr>
            </a:lvl1pPr>
            <a:lvl2pPr marL="742950" indent="-285750">
              <a:lnSpc>
                <a:spcPct val="120000"/>
              </a:lnSpc>
              <a:spcAft>
                <a:spcPts val="600"/>
              </a:spcAft>
              <a:buClr>
                <a:srgbClr val="A6A1E0"/>
              </a:buClr>
              <a:buFont typeface="幼圆" panose="02010509060101010101" pitchFamily="49" charset="-122"/>
              <a:buChar char=" "/>
              <a:defRPr>
                <a:solidFill>
                  <a:schemeClr val="tx1"/>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9pPr>
          </a:lstStyle>
          <a:p>
            <a:pPr algn="l" eaLnBrk="1" hangingPunct="1">
              <a:lnSpc>
                <a:spcPct val="100000"/>
              </a:lnSpc>
              <a:spcBef>
                <a:spcPct val="0"/>
              </a:spcBef>
              <a:buClrTx/>
              <a:buSzTx/>
              <a:buFontTx/>
              <a:buNone/>
            </a:pPr>
            <a:r>
              <a:rPr lang="en-US" altLang="zh-CN" sz="2800">
                <a:solidFill>
                  <a:schemeClr val="bg1"/>
                </a:solidFill>
                <a:latin typeface="Impact" panose="020B0806030902050204" pitchFamily="34" charset="0"/>
                <a:ea typeface="Malgun Gothic" panose="020B0503020000020004" pitchFamily="34" charset="-127"/>
              </a:rPr>
              <a:t>02</a:t>
            </a:r>
            <a:endParaRPr lang="zh-CN" altLang="en-US" sz="2800">
              <a:solidFill>
                <a:schemeClr val="bg1"/>
              </a:solidFill>
              <a:latin typeface="Impact" panose="020B0806030902050204" pitchFamily="34" charset="0"/>
              <a:ea typeface="Adobe Naskh Medium"/>
              <a:cs typeface="Adobe Naskh Medium"/>
            </a:endParaRPr>
          </a:p>
        </p:txBody>
      </p:sp>
      <p:sp>
        <p:nvSpPr>
          <p:cNvPr id="25620" name="矩形 30"/>
          <p:cNvSpPr>
            <a:spLocks noChangeArrowheads="1"/>
          </p:cNvSpPr>
          <p:nvPr/>
        </p:nvSpPr>
        <p:spPr bwMode="auto">
          <a:xfrm>
            <a:off x="6018213" y="4665663"/>
            <a:ext cx="5667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
              <a:lnSpc>
                <a:spcPct val="110000"/>
              </a:lnSpc>
              <a:spcBef>
                <a:spcPts val="600"/>
              </a:spcBef>
              <a:buClr>
                <a:schemeClr val="accent2"/>
              </a:buClr>
              <a:buSzPct val="60000"/>
              <a:buFont typeface="Wingdings 2" panose="05020102010507070707" pitchFamily="18" charset="2"/>
              <a:buChar char="÷"/>
              <a:defRPr sz="2400">
                <a:solidFill>
                  <a:schemeClr val="accent1"/>
                </a:solidFill>
                <a:latin typeface="微软雅黑" panose="020B0503020204020204" pitchFamily="34" charset="-122"/>
                <a:ea typeface="微软雅黑" panose="020B0503020204020204" pitchFamily="34" charset="-122"/>
              </a:defRPr>
            </a:lvl1pPr>
            <a:lvl2pPr marL="742950" indent="-285750">
              <a:lnSpc>
                <a:spcPct val="120000"/>
              </a:lnSpc>
              <a:spcAft>
                <a:spcPts val="600"/>
              </a:spcAft>
              <a:buClr>
                <a:srgbClr val="A6A1E0"/>
              </a:buClr>
              <a:buFont typeface="幼圆" panose="02010509060101010101" pitchFamily="49" charset="-122"/>
              <a:buChar char=" "/>
              <a:defRPr>
                <a:solidFill>
                  <a:schemeClr val="tx1"/>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9pPr>
          </a:lstStyle>
          <a:p>
            <a:pPr algn="l" eaLnBrk="1" hangingPunct="1">
              <a:lnSpc>
                <a:spcPct val="100000"/>
              </a:lnSpc>
              <a:spcBef>
                <a:spcPct val="0"/>
              </a:spcBef>
              <a:buClrTx/>
              <a:buSzTx/>
              <a:buFontTx/>
              <a:buNone/>
            </a:pPr>
            <a:r>
              <a:rPr lang="en-US" altLang="zh-CN" sz="2800">
                <a:solidFill>
                  <a:schemeClr val="bg1"/>
                </a:solidFill>
                <a:latin typeface="Impact" panose="020B0806030902050204" pitchFamily="34" charset="0"/>
                <a:ea typeface="Malgun Gothic" panose="020B0503020000020004" pitchFamily="34" charset="-127"/>
              </a:rPr>
              <a:t>03</a:t>
            </a:r>
            <a:endParaRPr lang="zh-CN" altLang="en-US" sz="2800">
              <a:solidFill>
                <a:schemeClr val="bg1"/>
              </a:solidFill>
              <a:latin typeface="Impact" panose="020B0806030902050204" pitchFamily="34" charset="0"/>
              <a:ea typeface="Adobe Naskh Medium"/>
              <a:cs typeface="Adobe Naskh Medium"/>
            </a:endParaRPr>
          </a:p>
        </p:txBody>
      </p:sp>
      <p:sp>
        <p:nvSpPr>
          <p:cNvPr id="25621" name="矩形 31"/>
          <p:cNvSpPr>
            <a:spLocks noChangeArrowheads="1"/>
          </p:cNvSpPr>
          <p:nvPr/>
        </p:nvSpPr>
        <p:spPr bwMode="auto">
          <a:xfrm>
            <a:off x="4184650" y="4729163"/>
            <a:ext cx="555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
              <a:lnSpc>
                <a:spcPct val="110000"/>
              </a:lnSpc>
              <a:spcBef>
                <a:spcPts val="600"/>
              </a:spcBef>
              <a:buClr>
                <a:schemeClr val="accent2"/>
              </a:buClr>
              <a:buSzPct val="60000"/>
              <a:buFont typeface="Wingdings 2" panose="05020102010507070707" pitchFamily="18" charset="2"/>
              <a:buChar char="÷"/>
              <a:defRPr sz="2400">
                <a:solidFill>
                  <a:schemeClr val="accent1"/>
                </a:solidFill>
                <a:latin typeface="微软雅黑" panose="020B0503020204020204" pitchFamily="34" charset="-122"/>
                <a:ea typeface="微软雅黑" panose="020B0503020204020204" pitchFamily="34" charset="-122"/>
              </a:defRPr>
            </a:lvl1pPr>
            <a:lvl2pPr marL="742950" indent="-285750">
              <a:lnSpc>
                <a:spcPct val="120000"/>
              </a:lnSpc>
              <a:spcAft>
                <a:spcPts val="600"/>
              </a:spcAft>
              <a:buClr>
                <a:srgbClr val="A6A1E0"/>
              </a:buClr>
              <a:buFont typeface="幼圆" panose="02010509060101010101" pitchFamily="49" charset="-122"/>
              <a:buChar char=" "/>
              <a:defRPr>
                <a:solidFill>
                  <a:schemeClr val="tx1"/>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9pPr>
          </a:lstStyle>
          <a:p>
            <a:pPr algn="l" eaLnBrk="1" hangingPunct="1">
              <a:lnSpc>
                <a:spcPct val="100000"/>
              </a:lnSpc>
              <a:spcBef>
                <a:spcPct val="0"/>
              </a:spcBef>
              <a:buClrTx/>
              <a:buSzTx/>
              <a:buFontTx/>
              <a:buNone/>
            </a:pPr>
            <a:r>
              <a:rPr lang="en-US" altLang="zh-CN" sz="2800">
                <a:solidFill>
                  <a:schemeClr val="bg1"/>
                </a:solidFill>
                <a:latin typeface="Impact" panose="020B0806030902050204" pitchFamily="34" charset="0"/>
                <a:ea typeface="Malgun Gothic" panose="020B0503020000020004" pitchFamily="34" charset="-127"/>
              </a:rPr>
              <a:t>04</a:t>
            </a:r>
            <a:endParaRPr lang="zh-CN" altLang="en-US" sz="2800">
              <a:solidFill>
                <a:schemeClr val="bg1"/>
              </a:solidFill>
              <a:latin typeface="Impact" panose="020B0806030902050204" pitchFamily="34" charset="0"/>
              <a:ea typeface="Adobe Naskh Medium"/>
              <a:cs typeface="Adobe Naskh Medium"/>
            </a:endParaRPr>
          </a:p>
        </p:txBody>
      </p:sp>
      <p:grpSp>
        <p:nvGrpSpPr>
          <p:cNvPr id="7" name="组合 104"/>
          <p:cNvGrpSpPr>
            <a:grpSpLocks/>
          </p:cNvGrpSpPr>
          <p:nvPr/>
        </p:nvGrpSpPr>
        <p:grpSpPr bwMode="auto">
          <a:xfrm>
            <a:off x="6677025" y="1911350"/>
            <a:ext cx="1276350" cy="1797050"/>
            <a:chOff x="3402837" y="3496557"/>
            <a:chExt cx="2641185" cy="2788128"/>
          </a:xfrm>
        </p:grpSpPr>
        <p:sp>
          <p:nvSpPr>
            <p:cNvPr id="101" name="八角星 100"/>
            <p:cNvSpPr/>
            <p:nvPr/>
          </p:nvSpPr>
          <p:spPr>
            <a:xfrm>
              <a:off x="3900523" y="4095069"/>
              <a:ext cx="1658133" cy="1660069"/>
            </a:xfrm>
            <a:prstGeom prst="star8">
              <a:avLst>
                <a:gd name="adj" fmla="val 46685"/>
              </a:avLst>
            </a:prstGeom>
            <a:ln>
              <a:solidFill>
                <a:srgbClr val="FFFF00"/>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sz="1200"/>
            </a:p>
          </p:txBody>
        </p:sp>
        <p:sp>
          <p:nvSpPr>
            <p:cNvPr id="92" name="KSO_Shape"/>
            <p:cNvSpPr/>
            <p:nvPr/>
          </p:nvSpPr>
          <p:spPr bwMode="auto">
            <a:xfrm>
              <a:off x="3402837" y="4622154"/>
              <a:ext cx="423773" cy="536936"/>
            </a:xfrm>
            <a:custGeom>
              <a:avLst/>
              <a:gdLst>
                <a:gd name="T0" fmla="*/ 508479 w 1679575"/>
                <a:gd name="T1" fmla="*/ 933537 h 2125662"/>
                <a:gd name="T2" fmla="*/ 645344 w 1679575"/>
                <a:gd name="T3" fmla="*/ 1004349 h 2125662"/>
                <a:gd name="T4" fmla="*/ 637947 w 1679575"/>
                <a:gd name="T5" fmla="*/ 1045870 h 2125662"/>
                <a:gd name="T6" fmla="*/ 629410 w 1679575"/>
                <a:gd name="T7" fmla="*/ 1095637 h 2125662"/>
                <a:gd name="T8" fmla="*/ 645913 w 1679575"/>
                <a:gd name="T9" fmla="*/ 1148533 h 2125662"/>
                <a:gd name="T10" fmla="*/ 923628 w 1679575"/>
                <a:gd name="T11" fmla="*/ 1679766 h 2125662"/>
                <a:gd name="T12" fmla="*/ 886068 w 1679575"/>
                <a:gd name="T13" fmla="*/ 1137442 h 2125662"/>
                <a:gd name="T14" fmla="*/ 896597 w 1679575"/>
                <a:gd name="T15" fmla="*/ 1083408 h 2125662"/>
                <a:gd name="T16" fmla="*/ 885214 w 1679575"/>
                <a:gd name="T17" fmla="*/ 1039044 h 2125662"/>
                <a:gd name="T18" fmla="*/ 917083 w 1679575"/>
                <a:gd name="T19" fmla="*/ 999799 h 2125662"/>
                <a:gd name="T20" fmla="*/ 1048543 w 1679575"/>
                <a:gd name="T21" fmla="*/ 927280 h 2125662"/>
                <a:gd name="T22" fmla="*/ 1168905 w 1679575"/>
                <a:gd name="T23" fmla="*/ 933822 h 2125662"/>
                <a:gd name="T24" fmla="*/ 1257397 w 1679575"/>
                <a:gd name="T25" fmla="*/ 1021128 h 2125662"/>
                <a:gd name="T26" fmla="*/ 1333655 w 1679575"/>
                <a:gd name="T27" fmla="*/ 1118957 h 2125662"/>
                <a:gd name="T28" fmla="*/ 1397392 w 1679575"/>
                <a:gd name="T29" fmla="*/ 1227592 h 2125662"/>
                <a:gd name="T30" fmla="*/ 1446903 w 1679575"/>
                <a:gd name="T31" fmla="*/ 1349025 h 2125662"/>
                <a:gd name="T32" fmla="*/ 1482186 w 1679575"/>
                <a:gd name="T33" fmla="*/ 1483540 h 2125662"/>
                <a:gd name="T34" fmla="*/ 1501820 w 1679575"/>
                <a:gd name="T35" fmla="*/ 1632274 h 2125662"/>
                <a:gd name="T36" fmla="*/ 1439790 w 1679575"/>
                <a:gd name="T37" fmla="*/ 1742331 h 2125662"/>
                <a:gd name="T38" fmla="*/ 1242601 w 1679575"/>
                <a:gd name="T39" fmla="*/ 1826794 h 2125662"/>
                <a:gd name="T40" fmla="*/ 1035738 w 1679575"/>
                <a:gd name="T41" fmla="*/ 1881112 h 2125662"/>
                <a:gd name="T42" fmla="*/ 822331 w 1679575"/>
                <a:gd name="T43" fmla="*/ 1904432 h 2125662"/>
                <a:gd name="T44" fmla="*/ 596403 w 1679575"/>
                <a:gd name="T45" fmla="*/ 1894194 h 2125662"/>
                <a:gd name="T46" fmla="*/ 373036 w 1679575"/>
                <a:gd name="T47" fmla="*/ 1847838 h 2125662"/>
                <a:gd name="T48" fmla="*/ 159344 w 1679575"/>
                <a:gd name="T49" fmla="*/ 1766788 h 2125662"/>
                <a:gd name="T50" fmla="*/ 0 w 1679575"/>
                <a:gd name="T51" fmla="*/ 1676354 h 2125662"/>
                <a:gd name="T52" fmla="*/ 15365 w 1679575"/>
                <a:gd name="T53" fmla="*/ 1518519 h 2125662"/>
                <a:gd name="T54" fmla="*/ 47234 w 1679575"/>
                <a:gd name="T55" fmla="*/ 1376611 h 2125662"/>
                <a:gd name="T56" fmla="*/ 94468 w 1679575"/>
                <a:gd name="T57" fmla="*/ 1249206 h 2125662"/>
                <a:gd name="T58" fmla="*/ 155930 w 1679575"/>
                <a:gd name="T59" fmla="*/ 1135735 h 2125662"/>
                <a:gd name="T60" fmla="*/ 230765 w 1679575"/>
                <a:gd name="T61" fmla="*/ 1035348 h 2125662"/>
                <a:gd name="T62" fmla="*/ 317835 w 1679575"/>
                <a:gd name="T63" fmla="*/ 946334 h 2125662"/>
                <a:gd name="T64" fmla="*/ 427669 w 1679575"/>
                <a:gd name="T65" fmla="*/ 860449 h 2125662"/>
                <a:gd name="T66" fmla="*/ 831848 w 1679575"/>
                <a:gd name="T67" fmla="*/ 5125 h 2125662"/>
                <a:gd name="T68" fmla="*/ 927152 w 1679575"/>
                <a:gd name="T69" fmla="*/ 31035 h 2125662"/>
                <a:gd name="T70" fmla="*/ 1013353 w 1679575"/>
                <a:gd name="T71" fmla="*/ 76590 h 2125662"/>
                <a:gd name="T72" fmla="*/ 1087035 w 1679575"/>
                <a:gd name="T73" fmla="*/ 138945 h 2125662"/>
                <a:gd name="T74" fmla="*/ 1145356 w 1679575"/>
                <a:gd name="T75" fmla="*/ 215250 h 2125662"/>
                <a:gd name="T76" fmla="*/ 1186607 w 1679575"/>
                <a:gd name="T77" fmla="*/ 303514 h 2125662"/>
                <a:gd name="T78" fmla="*/ 1207944 w 1679575"/>
                <a:gd name="T79" fmla="*/ 401174 h 2125662"/>
                <a:gd name="T80" fmla="*/ 1205383 w 1679575"/>
                <a:gd name="T81" fmla="*/ 513924 h 2125662"/>
                <a:gd name="T82" fmla="*/ 1172382 w 1679575"/>
                <a:gd name="T83" fmla="*/ 626673 h 2125662"/>
                <a:gd name="T84" fmla="*/ 1112924 w 1679575"/>
                <a:gd name="T85" fmla="*/ 725187 h 2125662"/>
                <a:gd name="T86" fmla="*/ 1030706 w 1679575"/>
                <a:gd name="T87" fmla="*/ 804625 h 2125662"/>
                <a:gd name="T88" fmla="*/ 915204 w 1679575"/>
                <a:gd name="T89" fmla="*/ 867264 h 2125662"/>
                <a:gd name="T90" fmla="*/ 837253 w 1679575"/>
                <a:gd name="T91" fmla="*/ 887764 h 2125662"/>
                <a:gd name="T92" fmla="*/ 753044 w 1679575"/>
                <a:gd name="T93" fmla="*/ 893458 h 2125662"/>
                <a:gd name="T94" fmla="*/ 658879 w 1679575"/>
                <a:gd name="T95" fmla="*/ 881215 h 2125662"/>
                <a:gd name="T96" fmla="*/ 572394 w 1679575"/>
                <a:gd name="T97" fmla="*/ 850180 h 2125662"/>
                <a:gd name="T98" fmla="*/ 494728 w 1679575"/>
                <a:gd name="T99" fmla="*/ 802917 h 2125662"/>
                <a:gd name="T100" fmla="*/ 424459 w 1679575"/>
                <a:gd name="T101" fmla="*/ 736576 h 2125662"/>
                <a:gd name="T102" fmla="*/ 366992 w 1679575"/>
                <a:gd name="T103" fmla="*/ 651159 h 2125662"/>
                <a:gd name="T104" fmla="*/ 330578 w 1679575"/>
                <a:gd name="T105" fmla="*/ 553500 h 2125662"/>
                <a:gd name="T106" fmla="*/ 317206 w 1679575"/>
                <a:gd name="T107" fmla="*/ 446729 h 2125662"/>
                <a:gd name="T108" fmla="*/ 328586 w 1679575"/>
                <a:gd name="T109" fmla="*/ 345653 h 2125662"/>
                <a:gd name="T110" fmla="*/ 361587 w 1679575"/>
                <a:gd name="T111" fmla="*/ 253403 h 2125662"/>
                <a:gd name="T112" fmla="*/ 412795 w 1679575"/>
                <a:gd name="T113" fmla="*/ 171118 h 2125662"/>
                <a:gd name="T114" fmla="*/ 479934 w 1679575"/>
                <a:gd name="T115" fmla="*/ 101931 h 2125662"/>
                <a:gd name="T116" fmla="*/ 560729 w 1679575"/>
                <a:gd name="T117" fmla="*/ 48972 h 2125662"/>
                <a:gd name="T118" fmla="*/ 652620 w 1679575"/>
                <a:gd name="T119" fmla="*/ 13952 h 2125662"/>
                <a:gd name="T120" fmla="*/ 752191 w 1679575"/>
                <a:gd name="T121" fmla="*/ 0 h 21256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679575" h="2125662">
                  <a:moveTo>
                    <a:pt x="481421" y="957262"/>
                  </a:moveTo>
                  <a:lnTo>
                    <a:pt x="484914" y="961070"/>
                  </a:lnTo>
                  <a:lnTo>
                    <a:pt x="490948" y="968686"/>
                  </a:lnTo>
                  <a:lnTo>
                    <a:pt x="497299" y="975667"/>
                  </a:lnTo>
                  <a:lnTo>
                    <a:pt x="510319" y="990264"/>
                  </a:lnTo>
                  <a:lnTo>
                    <a:pt x="523657" y="1003909"/>
                  </a:lnTo>
                  <a:lnTo>
                    <a:pt x="537947" y="1017237"/>
                  </a:lnTo>
                  <a:lnTo>
                    <a:pt x="552237" y="1029613"/>
                  </a:lnTo>
                  <a:lnTo>
                    <a:pt x="567480" y="1041671"/>
                  </a:lnTo>
                  <a:lnTo>
                    <a:pt x="583040" y="1053095"/>
                  </a:lnTo>
                  <a:lnTo>
                    <a:pt x="598601" y="1063884"/>
                  </a:lnTo>
                  <a:lnTo>
                    <a:pt x="615114" y="1074039"/>
                  </a:lnTo>
                  <a:lnTo>
                    <a:pt x="631627" y="1083558"/>
                  </a:lnTo>
                  <a:lnTo>
                    <a:pt x="649093" y="1092126"/>
                  </a:lnTo>
                  <a:lnTo>
                    <a:pt x="666241" y="1100377"/>
                  </a:lnTo>
                  <a:lnTo>
                    <a:pt x="684025" y="1107993"/>
                  </a:lnTo>
                  <a:lnTo>
                    <a:pt x="701808" y="1114657"/>
                  </a:lnTo>
                  <a:lnTo>
                    <a:pt x="720226" y="1120686"/>
                  </a:lnTo>
                  <a:lnTo>
                    <a:pt x="738645" y="1125763"/>
                  </a:lnTo>
                  <a:lnTo>
                    <a:pt x="734517" y="1130840"/>
                  </a:lnTo>
                  <a:lnTo>
                    <a:pt x="730706" y="1135283"/>
                  </a:lnTo>
                  <a:lnTo>
                    <a:pt x="727213" y="1140043"/>
                  </a:lnTo>
                  <a:lnTo>
                    <a:pt x="723402" y="1145437"/>
                  </a:lnTo>
                  <a:lnTo>
                    <a:pt x="720544" y="1150515"/>
                  </a:lnTo>
                  <a:lnTo>
                    <a:pt x="717368" y="1155909"/>
                  </a:lnTo>
                  <a:lnTo>
                    <a:pt x="714510" y="1161304"/>
                  </a:lnTo>
                  <a:lnTo>
                    <a:pt x="711970" y="1167016"/>
                  </a:lnTo>
                  <a:lnTo>
                    <a:pt x="710064" y="1172410"/>
                  </a:lnTo>
                  <a:lnTo>
                    <a:pt x="708159" y="1178439"/>
                  </a:lnTo>
                  <a:lnTo>
                    <a:pt x="706254" y="1184151"/>
                  </a:lnTo>
                  <a:lnTo>
                    <a:pt x="704983" y="1190498"/>
                  </a:lnTo>
                  <a:lnTo>
                    <a:pt x="704031" y="1196210"/>
                  </a:lnTo>
                  <a:lnTo>
                    <a:pt x="702761" y="1202556"/>
                  </a:lnTo>
                  <a:lnTo>
                    <a:pt x="702443" y="1208903"/>
                  </a:lnTo>
                  <a:lnTo>
                    <a:pt x="702125" y="1215249"/>
                  </a:lnTo>
                  <a:lnTo>
                    <a:pt x="702443" y="1222548"/>
                  </a:lnTo>
                  <a:lnTo>
                    <a:pt x="703078" y="1229529"/>
                  </a:lnTo>
                  <a:lnTo>
                    <a:pt x="704348" y="1236510"/>
                  </a:lnTo>
                  <a:lnTo>
                    <a:pt x="705619" y="1243174"/>
                  </a:lnTo>
                  <a:lnTo>
                    <a:pt x="707206" y="1249838"/>
                  </a:lnTo>
                  <a:lnTo>
                    <a:pt x="709112" y="1256819"/>
                  </a:lnTo>
                  <a:lnTo>
                    <a:pt x="711652" y="1263166"/>
                  </a:lnTo>
                  <a:lnTo>
                    <a:pt x="714193" y="1269512"/>
                  </a:lnTo>
                  <a:lnTo>
                    <a:pt x="717686" y="1275542"/>
                  </a:lnTo>
                  <a:lnTo>
                    <a:pt x="720861" y="1281571"/>
                  </a:lnTo>
                  <a:lnTo>
                    <a:pt x="724355" y="1287283"/>
                  </a:lnTo>
                  <a:lnTo>
                    <a:pt x="728483" y="1292995"/>
                  </a:lnTo>
                  <a:lnTo>
                    <a:pt x="732611" y="1298389"/>
                  </a:lnTo>
                  <a:lnTo>
                    <a:pt x="737057" y="1303784"/>
                  </a:lnTo>
                  <a:lnTo>
                    <a:pt x="742138" y="1308861"/>
                  </a:lnTo>
                  <a:lnTo>
                    <a:pt x="746901" y="1313304"/>
                  </a:lnTo>
                  <a:lnTo>
                    <a:pt x="672275" y="1874339"/>
                  </a:lnTo>
                  <a:lnTo>
                    <a:pt x="854237" y="2050773"/>
                  </a:lnTo>
                  <a:lnTo>
                    <a:pt x="1030800" y="1874339"/>
                  </a:lnTo>
                  <a:lnTo>
                    <a:pt x="956173" y="1313304"/>
                  </a:lnTo>
                  <a:lnTo>
                    <a:pt x="961572" y="1308544"/>
                  </a:lnTo>
                  <a:lnTo>
                    <a:pt x="966018" y="1303466"/>
                  </a:lnTo>
                  <a:lnTo>
                    <a:pt x="970781" y="1298072"/>
                  </a:lnTo>
                  <a:lnTo>
                    <a:pt x="974910" y="1292995"/>
                  </a:lnTo>
                  <a:lnTo>
                    <a:pt x="978720" y="1286965"/>
                  </a:lnTo>
                  <a:lnTo>
                    <a:pt x="982531" y="1281571"/>
                  </a:lnTo>
                  <a:lnTo>
                    <a:pt x="986024" y="1275224"/>
                  </a:lnTo>
                  <a:lnTo>
                    <a:pt x="988882" y="1269195"/>
                  </a:lnTo>
                  <a:lnTo>
                    <a:pt x="991423" y="1262849"/>
                  </a:lnTo>
                  <a:lnTo>
                    <a:pt x="994281" y="1256502"/>
                  </a:lnTo>
                  <a:lnTo>
                    <a:pt x="996186" y="1249838"/>
                  </a:lnTo>
                  <a:lnTo>
                    <a:pt x="997774" y="1243174"/>
                  </a:lnTo>
                  <a:lnTo>
                    <a:pt x="999044" y="1236510"/>
                  </a:lnTo>
                  <a:lnTo>
                    <a:pt x="999997" y="1229212"/>
                  </a:lnTo>
                  <a:lnTo>
                    <a:pt x="1000632" y="1222548"/>
                  </a:lnTo>
                  <a:lnTo>
                    <a:pt x="1000632" y="1215249"/>
                  </a:lnTo>
                  <a:lnTo>
                    <a:pt x="1000632" y="1208903"/>
                  </a:lnTo>
                  <a:lnTo>
                    <a:pt x="1000314" y="1203191"/>
                  </a:lnTo>
                  <a:lnTo>
                    <a:pt x="999679" y="1197479"/>
                  </a:lnTo>
                  <a:lnTo>
                    <a:pt x="998727" y="1191767"/>
                  </a:lnTo>
                  <a:lnTo>
                    <a:pt x="997456" y="1186055"/>
                  </a:lnTo>
                  <a:lnTo>
                    <a:pt x="996186" y="1180661"/>
                  </a:lnTo>
                  <a:lnTo>
                    <a:pt x="994598" y="1175266"/>
                  </a:lnTo>
                  <a:lnTo>
                    <a:pt x="992375" y="1169872"/>
                  </a:lnTo>
                  <a:lnTo>
                    <a:pt x="990152" y="1164794"/>
                  </a:lnTo>
                  <a:lnTo>
                    <a:pt x="987929" y="1159400"/>
                  </a:lnTo>
                  <a:lnTo>
                    <a:pt x="985389" y="1154640"/>
                  </a:lnTo>
                  <a:lnTo>
                    <a:pt x="982849" y="1149563"/>
                  </a:lnTo>
                  <a:lnTo>
                    <a:pt x="979355" y="1144803"/>
                  </a:lnTo>
                  <a:lnTo>
                    <a:pt x="976497" y="1139725"/>
                  </a:lnTo>
                  <a:lnTo>
                    <a:pt x="973004" y="1135283"/>
                  </a:lnTo>
                  <a:lnTo>
                    <a:pt x="969829" y="1130840"/>
                  </a:lnTo>
                  <a:lnTo>
                    <a:pt x="987612" y="1126398"/>
                  </a:lnTo>
                  <a:lnTo>
                    <a:pt x="1005713" y="1121320"/>
                  </a:lnTo>
                  <a:lnTo>
                    <a:pt x="1023496" y="1115609"/>
                  </a:lnTo>
                  <a:lnTo>
                    <a:pt x="1041280" y="1109262"/>
                  </a:lnTo>
                  <a:lnTo>
                    <a:pt x="1058428" y="1101963"/>
                  </a:lnTo>
                  <a:lnTo>
                    <a:pt x="1075576" y="1094665"/>
                  </a:lnTo>
                  <a:lnTo>
                    <a:pt x="1092089" y="1086097"/>
                  </a:lnTo>
                  <a:lnTo>
                    <a:pt x="1108602" y="1076895"/>
                  </a:lnTo>
                  <a:lnTo>
                    <a:pt x="1124480" y="1067375"/>
                  </a:lnTo>
                  <a:lnTo>
                    <a:pt x="1140041" y="1056903"/>
                  </a:lnTo>
                  <a:lnTo>
                    <a:pt x="1155601" y="1046114"/>
                  </a:lnTo>
                  <a:lnTo>
                    <a:pt x="1170209" y="1034690"/>
                  </a:lnTo>
                  <a:lnTo>
                    <a:pt x="1184817" y="1022632"/>
                  </a:lnTo>
                  <a:lnTo>
                    <a:pt x="1198472" y="1009938"/>
                  </a:lnTo>
                  <a:lnTo>
                    <a:pt x="1211809" y="996928"/>
                  </a:lnTo>
                  <a:lnTo>
                    <a:pt x="1225147" y="983283"/>
                  </a:lnTo>
                  <a:lnTo>
                    <a:pt x="1228640" y="979792"/>
                  </a:lnTo>
                  <a:lnTo>
                    <a:pt x="1232451" y="982966"/>
                  </a:lnTo>
                  <a:lnTo>
                    <a:pt x="1257220" y="1002005"/>
                  </a:lnTo>
                  <a:lnTo>
                    <a:pt x="1281037" y="1021680"/>
                  </a:lnTo>
                  <a:lnTo>
                    <a:pt x="1304537" y="1041989"/>
                  </a:lnTo>
                  <a:lnTo>
                    <a:pt x="1316604" y="1052143"/>
                  </a:lnTo>
                  <a:lnTo>
                    <a:pt x="1327719" y="1062615"/>
                  </a:lnTo>
                  <a:lnTo>
                    <a:pt x="1338833" y="1073404"/>
                  </a:lnTo>
                  <a:lnTo>
                    <a:pt x="1349948" y="1084193"/>
                  </a:lnTo>
                  <a:lnTo>
                    <a:pt x="1361062" y="1094982"/>
                  </a:lnTo>
                  <a:lnTo>
                    <a:pt x="1371860" y="1105771"/>
                  </a:lnTo>
                  <a:lnTo>
                    <a:pt x="1382339" y="1116561"/>
                  </a:lnTo>
                  <a:lnTo>
                    <a:pt x="1392818" y="1127984"/>
                  </a:lnTo>
                  <a:lnTo>
                    <a:pt x="1403298" y="1139408"/>
                  </a:lnTo>
                  <a:lnTo>
                    <a:pt x="1413460" y="1150832"/>
                  </a:lnTo>
                  <a:lnTo>
                    <a:pt x="1423304" y="1162573"/>
                  </a:lnTo>
                  <a:lnTo>
                    <a:pt x="1433149" y="1174314"/>
                  </a:lnTo>
                  <a:lnTo>
                    <a:pt x="1442675" y="1186373"/>
                  </a:lnTo>
                  <a:lnTo>
                    <a:pt x="1452202" y="1198748"/>
                  </a:lnTo>
                  <a:lnTo>
                    <a:pt x="1461411" y="1210807"/>
                  </a:lnTo>
                  <a:lnTo>
                    <a:pt x="1470621" y="1223183"/>
                  </a:lnTo>
                  <a:lnTo>
                    <a:pt x="1479830" y="1235876"/>
                  </a:lnTo>
                  <a:lnTo>
                    <a:pt x="1488404" y="1248569"/>
                  </a:lnTo>
                  <a:lnTo>
                    <a:pt x="1496978" y="1261262"/>
                  </a:lnTo>
                  <a:lnTo>
                    <a:pt x="1505552" y="1274272"/>
                  </a:lnTo>
                  <a:lnTo>
                    <a:pt x="1513809" y="1287600"/>
                  </a:lnTo>
                  <a:lnTo>
                    <a:pt x="1521748" y="1300611"/>
                  </a:lnTo>
                  <a:lnTo>
                    <a:pt x="1529687" y="1314573"/>
                  </a:lnTo>
                  <a:lnTo>
                    <a:pt x="1537308" y="1328218"/>
                  </a:lnTo>
                  <a:lnTo>
                    <a:pt x="1544930" y="1341863"/>
                  </a:lnTo>
                  <a:lnTo>
                    <a:pt x="1552234" y="1355826"/>
                  </a:lnTo>
                  <a:lnTo>
                    <a:pt x="1559537" y="1369788"/>
                  </a:lnTo>
                  <a:lnTo>
                    <a:pt x="1566206" y="1384385"/>
                  </a:lnTo>
                  <a:lnTo>
                    <a:pt x="1573193" y="1398982"/>
                  </a:lnTo>
                  <a:lnTo>
                    <a:pt x="1579544" y="1413579"/>
                  </a:lnTo>
                  <a:lnTo>
                    <a:pt x="1586213" y="1428176"/>
                  </a:lnTo>
                  <a:lnTo>
                    <a:pt x="1592246" y="1443725"/>
                  </a:lnTo>
                  <a:lnTo>
                    <a:pt x="1598280" y="1458640"/>
                  </a:lnTo>
                  <a:lnTo>
                    <a:pt x="1603996" y="1473871"/>
                  </a:lnTo>
                  <a:lnTo>
                    <a:pt x="1609712" y="1489738"/>
                  </a:lnTo>
                  <a:lnTo>
                    <a:pt x="1614793" y="1505287"/>
                  </a:lnTo>
                  <a:lnTo>
                    <a:pt x="1620191" y="1521153"/>
                  </a:lnTo>
                  <a:lnTo>
                    <a:pt x="1624955" y="1537337"/>
                  </a:lnTo>
                  <a:lnTo>
                    <a:pt x="1630036" y="1553521"/>
                  </a:lnTo>
                  <a:lnTo>
                    <a:pt x="1634482" y="1570339"/>
                  </a:lnTo>
                  <a:lnTo>
                    <a:pt x="1638610" y="1586840"/>
                  </a:lnTo>
                  <a:lnTo>
                    <a:pt x="1643056" y="1603976"/>
                  </a:lnTo>
                  <a:lnTo>
                    <a:pt x="1646867" y="1620794"/>
                  </a:lnTo>
                  <a:lnTo>
                    <a:pt x="1650677" y="1637930"/>
                  </a:lnTo>
                  <a:lnTo>
                    <a:pt x="1654170" y="1655383"/>
                  </a:lnTo>
                  <a:lnTo>
                    <a:pt x="1657664" y="1673153"/>
                  </a:lnTo>
                  <a:lnTo>
                    <a:pt x="1660522" y="1690923"/>
                  </a:lnTo>
                  <a:lnTo>
                    <a:pt x="1663697" y="1709011"/>
                  </a:lnTo>
                  <a:lnTo>
                    <a:pt x="1666238" y="1727099"/>
                  </a:lnTo>
                  <a:lnTo>
                    <a:pt x="1668461" y="1745821"/>
                  </a:lnTo>
                  <a:lnTo>
                    <a:pt x="1670684" y="1764226"/>
                  </a:lnTo>
                  <a:lnTo>
                    <a:pt x="1672589" y="1783266"/>
                  </a:lnTo>
                  <a:lnTo>
                    <a:pt x="1674177" y="1802305"/>
                  </a:lnTo>
                  <a:lnTo>
                    <a:pt x="1676082" y="1821345"/>
                  </a:lnTo>
                  <a:lnTo>
                    <a:pt x="1677352" y="1841019"/>
                  </a:lnTo>
                  <a:lnTo>
                    <a:pt x="1678305" y="1860694"/>
                  </a:lnTo>
                  <a:lnTo>
                    <a:pt x="1679258" y="1880368"/>
                  </a:lnTo>
                  <a:lnTo>
                    <a:pt x="1679575" y="1900677"/>
                  </a:lnTo>
                  <a:lnTo>
                    <a:pt x="1679575" y="1903850"/>
                  </a:lnTo>
                  <a:lnTo>
                    <a:pt x="1677035" y="1905437"/>
                  </a:lnTo>
                  <a:lnTo>
                    <a:pt x="1653853" y="1918765"/>
                  </a:lnTo>
                  <a:lnTo>
                    <a:pt x="1630353" y="1931775"/>
                  </a:lnTo>
                  <a:lnTo>
                    <a:pt x="1606854" y="1944151"/>
                  </a:lnTo>
                  <a:lnTo>
                    <a:pt x="1583037" y="1956209"/>
                  </a:lnTo>
                  <a:lnTo>
                    <a:pt x="1558902" y="1967950"/>
                  </a:lnTo>
                  <a:lnTo>
                    <a:pt x="1534768" y="1979374"/>
                  </a:lnTo>
                  <a:lnTo>
                    <a:pt x="1510316" y="1990163"/>
                  </a:lnTo>
                  <a:lnTo>
                    <a:pt x="1485864" y="2000635"/>
                  </a:lnTo>
                  <a:lnTo>
                    <a:pt x="1461411" y="2010790"/>
                  </a:lnTo>
                  <a:lnTo>
                    <a:pt x="1436642" y="2020627"/>
                  </a:lnTo>
                  <a:lnTo>
                    <a:pt x="1411872" y="2029512"/>
                  </a:lnTo>
                  <a:lnTo>
                    <a:pt x="1386785" y="2038397"/>
                  </a:lnTo>
                  <a:lnTo>
                    <a:pt x="1361380" y="2046965"/>
                  </a:lnTo>
                  <a:lnTo>
                    <a:pt x="1335975" y="2054581"/>
                  </a:lnTo>
                  <a:lnTo>
                    <a:pt x="1310570" y="2062514"/>
                  </a:lnTo>
                  <a:lnTo>
                    <a:pt x="1285166" y="2069495"/>
                  </a:lnTo>
                  <a:lnTo>
                    <a:pt x="1259443" y="2076159"/>
                  </a:lnTo>
                  <a:lnTo>
                    <a:pt x="1233403" y="2082506"/>
                  </a:lnTo>
                  <a:lnTo>
                    <a:pt x="1207681" y="2088535"/>
                  </a:lnTo>
                  <a:lnTo>
                    <a:pt x="1181959" y="2093929"/>
                  </a:lnTo>
                  <a:lnTo>
                    <a:pt x="1155919" y="2099007"/>
                  </a:lnTo>
                  <a:lnTo>
                    <a:pt x="1129561" y="2103767"/>
                  </a:lnTo>
                  <a:lnTo>
                    <a:pt x="1103204" y="2107892"/>
                  </a:lnTo>
                  <a:lnTo>
                    <a:pt x="1077164" y="2111382"/>
                  </a:lnTo>
                  <a:lnTo>
                    <a:pt x="1050806" y="2114873"/>
                  </a:lnTo>
                  <a:lnTo>
                    <a:pt x="1024131" y="2117729"/>
                  </a:lnTo>
                  <a:lnTo>
                    <a:pt x="997774" y="2119950"/>
                  </a:lnTo>
                  <a:lnTo>
                    <a:pt x="971099" y="2121854"/>
                  </a:lnTo>
                  <a:lnTo>
                    <a:pt x="944424" y="2123441"/>
                  </a:lnTo>
                  <a:lnTo>
                    <a:pt x="917749" y="2125028"/>
                  </a:lnTo>
                  <a:lnTo>
                    <a:pt x="891074" y="2125662"/>
                  </a:lnTo>
                  <a:lnTo>
                    <a:pt x="864399" y="2125662"/>
                  </a:lnTo>
                  <a:lnTo>
                    <a:pt x="835818" y="2125662"/>
                  </a:lnTo>
                  <a:lnTo>
                    <a:pt x="807238" y="2124710"/>
                  </a:lnTo>
                  <a:lnTo>
                    <a:pt x="778657" y="2123124"/>
                  </a:lnTo>
                  <a:lnTo>
                    <a:pt x="750395" y="2121537"/>
                  </a:lnTo>
                  <a:lnTo>
                    <a:pt x="722132" y="2119316"/>
                  </a:lnTo>
                  <a:lnTo>
                    <a:pt x="693869" y="2116777"/>
                  </a:lnTo>
                  <a:lnTo>
                    <a:pt x="665606" y="2113604"/>
                  </a:lnTo>
                  <a:lnTo>
                    <a:pt x="637661" y="2109478"/>
                  </a:lnTo>
                  <a:lnTo>
                    <a:pt x="609398" y="2105353"/>
                  </a:lnTo>
                  <a:lnTo>
                    <a:pt x="581453" y="2100593"/>
                  </a:lnTo>
                  <a:lnTo>
                    <a:pt x="553825" y="2095199"/>
                  </a:lnTo>
                  <a:lnTo>
                    <a:pt x="525880" y="2089487"/>
                  </a:lnTo>
                  <a:lnTo>
                    <a:pt x="498252" y="2083458"/>
                  </a:lnTo>
                  <a:lnTo>
                    <a:pt x="470624" y="2076476"/>
                  </a:lnTo>
                  <a:lnTo>
                    <a:pt x="443314" y="2069495"/>
                  </a:lnTo>
                  <a:lnTo>
                    <a:pt x="416321" y="2061879"/>
                  </a:lnTo>
                  <a:lnTo>
                    <a:pt x="389011" y="2053629"/>
                  </a:lnTo>
                  <a:lnTo>
                    <a:pt x="362019" y="2045378"/>
                  </a:lnTo>
                  <a:lnTo>
                    <a:pt x="335343" y="2036176"/>
                  </a:lnTo>
                  <a:lnTo>
                    <a:pt x="308668" y="2026656"/>
                  </a:lnTo>
                  <a:lnTo>
                    <a:pt x="282311" y="2016502"/>
                  </a:lnTo>
                  <a:lnTo>
                    <a:pt x="255953" y="2006030"/>
                  </a:lnTo>
                  <a:lnTo>
                    <a:pt x="229913" y="1994923"/>
                  </a:lnTo>
                  <a:lnTo>
                    <a:pt x="203556" y="1983499"/>
                  </a:lnTo>
                  <a:lnTo>
                    <a:pt x="177833" y="1971441"/>
                  </a:lnTo>
                  <a:lnTo>
                    <a:pt x="152429" y="1959065"/>
                  </a:lnTo>
                  <a:lnTo>
                    <a:pt x="127024" y="1946372"/>
                  </a:lnTo>
                  <a:lnTo>
                    <a:pt x="101619" y="1933044"/>
                  </a:lnTo>
                  <a:lnTo>
                    <a:pt x="76532" y="1919399"/>
                  </a:lnTo>
                  <a:lnTo>
                    <a:pt x="51762" y="1905437"/>
                  </a:lnTo>
                  <a:lnTo>
                    <a:pt x="27310" y="1890523"/>
                  </a:lnTo>
                  <a:lnTo>
                    <a:pt x="2858" y="1875291"/>
                  </a:lnTo>
                  <a:lnTo>
                    <a:pt x="0" y="1888301"/>
                  </a:lnTo>
                  <a:lnTo>
                    <a:pt x="0" y="1870531"/>
                  </a:lnTo>
                  <a:lnTo>
                    <a:pt x="952" y="1850222"/>
                  </a:lnTo>
                  <a:lnTo>
                    <a:pt x="2223" y="1829913"/>
                  </a:lnTo>
                  <a:lnTo>
                    <a:pt x="3493" y="1809604"/>
                  </a:lnTo>
                  <a:lnTo>
                    <a:pt x="5398" y="1790247"/>
                  </a:lnTo>
                  <a:lnTo>
                    <a:pt x="6986" y="1770573"/>
                  </a:lnTo>
                  <a:lnTo>
                    <a:pt x="9209" y="1750898"/>
                  </a:lnTo>
                  <a:lnTo>
                    <a:pt x="11749" y="1732176"/>
                  </a:lnTo>
                  <a:lnTo>
                    <a:pt x="14290" y="1713136"/>
                  </a:lnTo>
                  <a:lnTo>
                    <a:pt x="17148" y="1694414"/>
                  </a:lnTo>
                  <a:lnTo>
                    <a:pt x="20006" y="1676009"/>
                  </a:lnTo>
                  <a:lnTo>
                    <a:pt x="23499" y="1657604"/>
                  </a:lnTo>
                  <a:lnTo>
                    <a:pt x="26992" y="1639834"/>
                  </a:lnTo>
                  <a:lnTo>
                    <a:pt x="30486" y="1621746"/>
                  </a:lnTo>
                  <a:lnTo>
                    <a:pt x="34931" y="1604293"/>
                  </a:lnTo>
                  <a:lnTo>
                    <a:pt x="38742" y="1586840"/>
                  </a:lnTo>
                  <a:lnTo>
                    <a:pt x="43188" y="1569704"/>
                  </a:lnTo>
                  <a:lnTo>
                    <a:pt x="47951" y="1552569"/>
                  </a:lnTo>
                  <a:lnTo>
                    <a:pt x="52715" y="1536068"/>
                  </a:lnTo>
                  <a:lnTo>
                    <a:pt x="57796" y="1519249"/>
                  </a:lnTo>
                  <a:lnTo>
                    <a:pt x="62877" y="1503066"/>
                  </a:lnTo>
                  <a:lnTo>
                    <a:pt x="68593" y="1486564"/>
                  </a:lnTo>
                  <a:lnTo>
                    <a:pt x="73991" y="1470698"/>
                  </a:lnTo>
                  <a:lnTo>
                    <a:pt x="80025" y="1455149"/>
                  </a:lnTo>
                  <a:lnTo>
                    <a:pt x="86059" y="1439283"/>
                  </a:lnTo>
                  <a:lnTo>
                    <a:pt x="92410" y="1424051"/>
                  </a:lnTo>
                  <a:lnTo>
                    <a:pt x="98761" y="1409137"/>
                  </a:lnTo>
                  <a:lnTo>
                    <a:pt x="105430" y="1393905"/>
                  </a:lnTo>
                  <a:lnTo>
                    <a:pt x="112098" y="1378990"/>
                  </a:lnTo>
                  <a:lnTo>
                    <a:pt x="119402" y="1364393"/>
                  </a:lnTo>
                  <a:lnTo>
                    <a:pt x="126706" y="1350114"/>
                  </a:lnTo>
                  <a:lnTo>
                    <a:pt x="134010" y="1335834"/>
                  </a:lnTo>
                  <a:lnTo>
                    <a:pt x="141632" y="1321871"/>
                  </a:lnTo>
                  <a:lnTo>
                    <a:pt x="149571" y="1307909"/>
                  </a:lnTo>
                  <a:lnTo>
                    <a:pt x="157510" y="1294264"/>
                  </a:lnTo>
                  <a:lnTo>
                    <a:pt x="165766" y="1280936"/>
                  </a:lnTo>
                  <a:lnTo>
                    <a:pt x="174023" y="1267291"/>
                  </a:lnTo>
                  <a:lnTo>
                    <a:pt x="182597" y="1253963"/>
                  </a:lnTo>
                  <a:lnTo>
                    <a:pt x="191171" y="1241270"/>
                  </a:lnTo>
                  <a:lnTo>
                    <a:pt x="200380" y="1228260"/>
                  </a:lnTo>
                  <a:lnTo>
                    <a:pt x="209589" y="1215884"/>
                  </a:lnTo>
                  <a:lnTo>
                    <a:pt x="218799" y="1203191"/>
                  </a:lnTo>
                  <a:lnTo>
                    <a:pt x="228008" y="1191133"/>
                  </a:lnTo>
                  <a:lnTo>
                    <a:pt x="237852" y="1178757"/>
                  </a:lnTo>
                  <a:lnTo>
                    <a:pt x="247697" y="1167016"/>
                  </a:lnTo>
                  <a:lnTo>
                    <a:pt x="257541" y="1155275"/>
                  </a:lnTo>
                  <a:lnTo>
                    <a:pt x="267703" y="1143533"/>
                  </a:lnTo>
                  <a:lnTo>
                    <a:pt x="278182" y="1132110"/>
                  </a:lnTo>
                  <a:lnTo>
                    <a:pt x="288662" y="1120686"/>
                  </a:lnTo>
                  <a:lnTo>
                    <a:pt x="298824" y="1109579"/>
                  </a:lnTo>
                  <a:lnTo>
                    <a:pt x="309938" y="1098473"/>
                  </a:lnTo>
                  <a:lnTo>
                    <a:pt x="320735" y="1087684"/>
                  </a:lnTo>
                  <a:lnTo>
                    <a:pt x="331850" y="1076895"/>
                  </a:lnTo>
                  <a:lnTo>
                    <a:pt x="343282" y="1066423"/>
                  </a:lnTo>
                  <a:lnTo>
                    <a:pt x="354715" y="1055951"/>
                  </a:lnTo>
                  <a:lnTo>
                    <a:pt x="366147" y="1045797"/>
                  </a:lnTo>
                  <a:lnTo>
                    <a:pt x="377897" y="1035642"/>
                  </a:lnTo>
                  <a:lnTo>
                    <a:pt x="389964" y="1025805"/>
                  </a:lnTo>
                  <a:lnTo>
                    <a:pt x="401714" y="1015968"/>
                  </a:lnTo>
                  <a:lnTo>
                    <a:pt x="414099" y="1006448"/>
                  </a:lnTo>
                  <a:lnTo>
                    <a:pt x="426801" y="996928"/>
                  </a:lnTo>
                  <a:lnTo>
                    <a:pt x="439186" y="987408"/>
                  </a:lnTo>
                  <a:lnTo>
                    <a:pt x="451571" y="977888"/>
                  </a:lnTo>
                  <a:lnTo>
                    <a:pt x="477293" y="960118"/>
                  </a:lnTo>
                  <a:lnTo>
                    <a:pt x="481421" y="957262"/>
                  </a:lnTo>
                  <a:close/>
                  <a:moveTo>
                    <a:pt x="839471" y="0"/>
                  </a:moveTo>
                  <a:lnTo>
                    <a:pt x="852171" y="0"/>
                  </a:lnTo>
                  <a:lnTo>
                    <a:pt x="865506" y="0"/>
                  </a:lnTo>
                  <a:lnTo>
                    <a:pt x="878206" y="636"/>
                  </a:lnTo>
                  <a:lnTo>
                    <a:pt x="890906" y="1271"/>
                  </a:lnTo>
                  <a:lnTo>
                    <a:pt x="903288" y="2542"/>
                  </a:lnTo>
                  <a:lnTo>
                    <a:pt x="915988" y="3813"/>
                  </a:lnTo>
                  <a:lnTo>
                    <a:pt x="928371" y="5719"/>
                  </a:lnTo>
                  <a:lnTo>
                    <a:pt x="940436" y="7943"/>
                  </a:lnTo>
                  <a:lnTo>
                    <a:pt x="952818" y="10167"/>
                  </a:lnTo>
                  <a:lnTo>
                    <a:pt x="964883" y="12708"/>
                  </a:lnTo>
                  <a:lnTo>
                    <a:pt x="976631" y="15568"/>
                  </a:lnTo>
                  <a:lnTo>
                    <a:pt x="988696" y="19062"/>
                  </a:lnTo>
                  <a:lnTo>
                    <a:pt x="1000443" y="22239"/>
                  </a:lnTo>
                  <a:lnTo>
                    <a:pt x="1011873" y="26052"/>
                  </a:lnTo>
                  <a:lnTo>
                    <a:pt x="1023621" y="30182"/>
                  </a:lnTo>
                  <a:lnTo>
                    <a:pt x="1034733" y="34630"/>
                  </a:lnTo>
                  <a:lnTo>
                    <a:pt x="1046163" y="39395"/>
                  </a:lnTo>
                  <a:lnTo>
                    <a:pt x="1057276" y="44161"/>
                  </a:lnTo>
                  <a:lnTo>
                    <a:pt x="1068388" y="48926"/>
                  </a:lnTo>
                  <a:lnTo>
                    <a:pt x="1079183" y="54645"/>
                  </a:lnTo>
                  <a:lnTo>
                    <a:pt x="1089661" y="60046"/>
                  </a:lnTo>
                  <a:lnTo>
                    <a:pt x="1100456" y="66082"/>
                  </a:lnTo>
                  <a:lnTo>
                    <a:pt x="1110616" y="72119"/>
                  </a:lnTo>
                  <a:lnTo>
                    <a:pt x="1120776" y="78790"/>
                  </a:lnTo>
                  <a:lnTo>
                    <a:pt x="1130936" y="85462"/>
                  </a:lnTo>
                  <a:lnTo>
                    <a:pt x="1140461" y="92134"/>
                  </a:lnTo>
                  <a:lnTo>
                    <a:pt x="1150303" y="99123"/>
                  </a:lnTo>
                  <a:lnTo>
                    <a:pt x="1159828" y="106430"/>
                  </a:lnTo>
                  <a:lnTo>
                    <a:pt x="1169353" y="114055"/>
                  </a:lnTo>
                  <a:lnTo>
                    <a:pt x="1178561" y="121680"/>
                  </a:lnTo>
                  <a:lnTo>
                    <a:pt x="1187133" y="129623"/>
                  </a:lnTo>
                  <a:lnTo>
                    <a:pt x="1196023" y="137883"/>
                  </a:lnTo>
                  <a:lnTo>
                    <a:pt x="1204596" y="146143"/>
                  </a:lnTo>
                  <a:lnTo>
                    <a:pt x="1213168" y="155039"/>
                  </a:lnTo>
                  <a:lnTo>
                    <a:pt x="1221106" y="163299"/>
                  </a:lnTo>
                  <a:lnTo>
                    <a:pt x="1229043" y="172513"/>
                  </a:lnTo>
                  <a:lnTo>
                    <a:pt x="1236981" y="181726"/>
                  </a:lnTo>
                  <a:lnTo>
                    <a:pt x="1244283" y="190939"/>
                  </a:lnTo>
                  <a:lnTo>
                    <a:pt x="1251586" y="200153"/>
                  </a:lnTo>
                  <a:lnTo>
                    <a:pt x="1258888" y="210001"/>
                  </a:lnTo>
                  <a:lnTo>
                    <a:pt x="1265556" y="219850"/>
                  </a:lnTo>
                  <a:lnTo>
                    <a:pt x="1272223" y="230017"/>
                  </a:lnTo>
                  <a:lnTo>
                    <a:pt x="1278256" y="240183"/>
                  </a:lnTo>
                  <a:lnTo>
                    <a:pt x="1284606" y="250667"/>
                  </a:lnTo>
                  <a:lnTo>
                    <a:pt x="1290321" y="261151"/>
                  </a:lnTo>
                  <a:lnTo>
                    <a:pt x="1296353" y="271953"/>
                  </a:lnTo>
                  <a:lnTo>
                    <a:pt x="1301433" y="282755"/>
                  </a:lnTo>
                  <a:lnTo>
                    <a:pt x="1306831" y="293239"/>
                  </a:lnTo>
                  <a:lnTo>
                    <a:pt x="1311593" y="304359"/>
                  </a:lnTo>
                  <a:lnTo>
                    <a:pt x="1316356" y="315796"/>
                  </a:lnTo>
                  <a:lnTo>
                    <a:pt x="1320483" y="327234"/>
                  </a:lnTo>
                  <a:lnTo>
                    <a:pt x="1324293" y="338671"/>
                  </a:lnTo>
                  <a:lnTo>
                    <a:pt x="1328421" y="350426"/>
                  </a:lnTo>
                  <a:lnTo>
                    <a:pt x="1331913" y="362181"/>
                  </a:lnTo>
                  <a:lnTo>
                    <a:pt x="1335088" y="373936"/>
                  </a:lnTo>
                  <a:lnTo>
                    <a:pt x="1337946" y="386009"/>
                  </a:lnTo>
                  <a:lnTo>
                    <a:pt x="1340803" y="398081"/>
                  </a:lnTo>
                  <a:lnTo>
                    <a:pt x="1343026" y="410472"/>
                  </a:lnTo>
                  <a:lnTo>
                    <a:pt x="1344931" y="422862"/>
                  </a:lnTo>
                  <a:lnTo>
                    <a:pt x="1346518" y="435252"/>
                  </a:lnTo>
                  <a:lnTo>
                    <a:pt x="1348106" y="447643"/>
                  </a:lnTo>
                  <a:lnTo>
                    <a:pt x="1349058" y="460033"/>
                  </a:lnTo>
                  <a:lnTo>
                    <a:pt x="1350011" y="472741"/>
                  </a:lnTo>
                  <a:lnTo>
                    <a:pt x="1350646" y="485449"/>
                  </a:lnTo>
                  <a:lnTo>
                    <a:pt x="1350963" y="498475"/>
                  </a:lnTo>
                  <a:lnTo>
                    <a:pt x="1350646" y="513407"/>
                  </a:lnTo>
                  <a:lnTo>
                    <a:pt x="1349693" y="528975"/>
                  </a:lnTo>
                  <a:lnTo>
                    <a:pt x="1348423" y="543907"/>
                  </a:lnTo>
                  <a:lnTo>
                    <a:pt x="1347153" y="558521"/>
                  </a:lnTo>
                  <a:lnTo>
                    <a:pt x="1345248" y="573453"/>
                  </a:lnTo>
                  <a:lnTo>
                    <a:pt x="1342708" y="588067"/>
                  </a:lnTo>
                  <a:lnTo>
                    <a:pt x="1339851" y="602682"/>
                  </a:lnTo>
                  <a:lnTo>
                    <a:pt x="1336358" y="616660"/>
                  </a:lnTo>
                  <a:lnTo>
                    <a:pt x="1332866" y="631275"/>
                  </a:lnTo>
                  <a:lnTo>
                    <a:pt x="1328738" y="645254"/>
                  </a:lnTo>
                  <a:lnTo>
                    <a:pt x="1324293" y="658915"/>
                  </a:lnTo>
                  <a:lnTo>
                    <a:pt x="1319531" y="672576"/>
                  </a:lnTo>
                  <a:lnTo>
                    <a:pt x="1314133" y="685920"/>
                  </a:lnTo>
                  <a:lnTo>
                    <a:pt x="1308418" y="699263"/>
                  </a:lnTo>
                  <a:lnTo>
                    <a:pt x="1302386" y="712607"/>
                  </a:lnTo>
                  <a:lnTo>
                    <a:pt x="1296353" y="725315"/>
                  </a:lnTo>
                  <a:lnTo>
                    <a:pt x="1289368" y="738023"/>
                  </a:lnTo>
                  <a:lnTo>
                    <a:pt x="1282383" y="750413"/>
                  </a:lnTo>
                  <a:lnTo>
                    <a:pt x="1275081" y="762486"/>
                  </a:lnTo>
                  <a:lnTo>
                    <a:pt x="1267143" y="774559"/>
                  </a:lnTo>
                  <a:lnTo>
                    <a:pt x="1259206" y="786313"/>
                  </a:lnTo>
                  <a:lnTo>
                    <a:pt x="1250633" y="797751"/>
                  </a:lnTo>
                  <a:lnTo>
                    <a:pt x="1242061" y="809188"/>
                  </a:lnTo>
                  <a:lnTo>
                    <a:pt x="1232853" y="819990"/>
                  </a:lnTo>
                  <a:lnTo>
                    <a:pt x="1223963" y="830792"/>
                  </a:lnTo>
                  <a:lnTo>
                    <a:pt x="1214121" y="841276"/>
                  </a:lnTo>
                  <a:lnTo>
                    <a:pt x="1204278" y="851442"/>
                  </a:lnTo>
                  <a:lnTo>
                    <a:pt x="1193801" y="860974"/>
                  </a:lnTo>
                  <a:lnTo>
                    <a:pt x="1183323" y="870822"/>
                  </a:lnTo>
                  <a:lnTo>
                    <a:pt x="1172528" y="880036"/>
                  </a:lnTo>
                  <a:lnTo>
                    <a:pt x="1161733" y="889249"/>
                  </a:lnTo>
                  <a:lnTo>
                    <a:pt x="1150303" y="897827"/>
                  </a:lnTo>
                  <a:lnTo>
                    <a:pt x="1134746" y="909264"/>
                  </a:lnTo>
                  <a:lnTo>
                    <a:pt x="1118236" y="920066"/>
                  </a:lnTo>
                  <a:lnTo>
                    <a:pt x="1101408" y="929915"/>
                  </a:lnTo>
                  <a:lnTo>
                    <a:pt x="1084581" y="939446"/>
                  </a:lnTo>
                  <a:lnTo>
                    <a:pt x="1066801" y="948342"/>
                  </a:lnTo>
                  <a:lnTo>
                    <a:pt x="1048703" y="956602"/>
                  </a:lnTo>
                  <a:lnTo>
                    <a:pt x="1040131" y="960414"/>
                  </a:lnTo>
                  <a:lnTo>
                    <a:pt x="1030606" y="963909"/>
                  </a:lnTo>
                  <a:lnTo>
                    <a:pt x="1021398" y="967722"/>
                  </a:lnTo>
                  <a:lnTo>
                    <a:pt x="1011873" y="970899"/>
                  </a:lnTo>
                  <a:lnTo>
                    <a:pt x="1002348" y="973758"/>
                  </a:lnTo>
                  <a:lnTo>
                    <a:pt x="993141" y="976617"/>
                  </a:lnTo>
                  <a:lnTo>
                    <a:pt x="983616" y="979794"/>
                  </a:lnTo>
                  <a:lnTo>
                    <a:pt x="973773" y="982018"/>
                  </a:lnTo>
                  <a:lnTo>
                    <a:pt x="963931" y="984560"/>
                  </a:lnTo>
                  <a:lnTo>
                    <a:pt x="954088" y="986466"/>
                  </a:lnTo>
                  <a:lnTo>
                    <a:pt x="944246" y="988372"/>
                  </a:lnTo>
                  <a:lnTo>
                    <a:pt x="934403" y="990596"/>
                  </a:lnTo>
                  <a:lnTo>
                    <a:pt x="924561" y="991867"/>
                  </a:lnTo>
                  <a:lnTo>
                    <a:pt x="914401" y="993455"/>
                  </a:lnTo>
                  <a:lnTo>
                    <a:pt x="904241" y="994409"/>
                  </a:lnTo>
                  <a:lnTo>
                    <a:pt x="893763" y="995362"/>
                  </a:lnTo>
                  <a:lnTo>
                    <a:pt x="883603" y="995997"/>
                  </a:lnTo>
                  <a:lnTo>
                    <a:pt x="873126" y="996632"/>
                  </a:lnTo>
                  <a:lnTo>
                    <a:pt x="862648" y="996950"/>
                  </a:lnTo>
                  <a:lnTo>
                    <a:pt x="852171" y="996950"/>
                  </a:lnTo>
                  <a:lnTo>
                    <a:pt x="840423" y="996950"/>
                  </a:lnTo>
                  <a:lnTo>
                    <a:pt x="828358" y="996315"/>
                  </a:lnTo>
                  <a:lnTo>
                    <a:pt x="816293" y="995679"/>
                  </a:lnTo>
                  <a:lnTo>
                    <a:pt x="804546" y="994726"/>
                  </a:lnTo>
                  <a:lnTo>
                    <a:pt x="792798" y="993455"/>
                  </a:lnTo>
                  <a:lnTo>
                    <a:pt x="781368" y="992185"/>
                  </a:lnTo>
                  <a:lnTo>
                    <a:pt x="769621" y="990278"/>
                  </a:lnTo>
                  <a:lnTo>
                    <a:pt x="758191" y="988054"/>
                  </a:lnTo>
                  <a:lnTo>
                    <a:pt x="746761" y="985831"/>
                  </a:lnTo>
                  <a:lnTo>
                    <a:pt x="735331" y="983289"/>
                  </a:lnTo>
                  <a:lnTo>
                    <a:pt x="724218" y="980430"/>
                  </a:lnTo>
                  <a:lnTo>
                    <a:pt x="713106" y="977253"/>
                  </a:lnTo>
                  <a:lnTo>
                    <a:pt x="702311" y="973758"/>
                  </a:lnTo>
                  <a:lnTo>
                    <a:pt x="691198" y="970263"/>
                  </a:lnTo>
                  <a:lnTo>
                    <a:pt x="680721" y="966768"/>
                  </a:lnTo>
                  <a:lnTo>
                    <a:pt x="670243" y="962321"/>
                  </a:lnTo>
                  <a:lnTo>
                    <a:pt x="659448" y="958190"/>
                  </a:lnTo>
                  <a:lnTo>
                    <a:pt x="648971" y="953425"/>
                  </a:lnTo>
                  <a:lnTo>
                    <a:pt x="638811" y="948659"/>
                  </a:lnTo>
                  <a:lnTo>
                    <a:pt x="628651" y="943894"/>
                  </a:lnTo>
                  <a:lnTo>
                    <a:pt x="618491" y="938493"/>
                  </a:lnTo>
                  <a:lnTo>
                    <a:pt x="608648" y="933410"/>
                  </a:lnTo>
                  <a:lnTo>
                    <a:pt x="599123" y="927373"/>
                  </a:lnTo>
                  <a:lnTo>
                    <a:pt x="589281" y="921655"/>
                  </a:lnTo>
                  <a:lnTo>
                    <a:pt x="579756" y="915618"/>
                  </a:lnTo>
                  <a:lnTo>
                    <a:pt x="570548" y="909264"/>
                  </a:lnTo>
                  <a:lnTo>
                    <a:pt x="561023" y="902910"/>
                  </a:lnTo>
                  <a:lnTo>
                    <a:pt x="552133" y="895921"/>
                  </a:lnTo>
                  <a:lnTo>
                    <a:pt x="543561" y="889249"/>
                  </a:lnTo>
                  <a:lnTo>
                    <a:pt x="534671" y="881942"/>
                  </a:lnTo>
                  <a:lnTo>
                    <a:pt x="526098" y="874952"/>
                  </a:lnTo>
                  <a:lnTo>
                    <a:pt x="517526" y="867328"/>
                  </a:lnTo>
                  <a:lnTo>
                    <a:pt x="508318" y="858750"/>
                  </a:lnTo>
                  <a:lnTo>
                    <a:pt x="499428" y="849854"/>
                  </a:lnTo>
                  <a:lnTo>
                    <a:pt x="490538" y="840958"/>
                  </a:lnTo>
                  <a:lnTo>
                    <a:pt x="481648" y="831427"/>
                  </a:lnTo>
                  <a:lnTo>
                    <a:pt x="473711" y="821896"/>
                  </a:lnTo>
                  <a:lnTo>
                    <a:pt x="465456" y="812047"/>
                  </a:lnTo>
                  <a:lnTo>
                    <a:pt x="457518" y="801881"/>
                  </a:lnTo>
                  <a:lnTo>
                    <a:pt x="449898" y="791714"/>
                  </a:lnTo>
                  <a:lnTo>
                    <a:pt x="442596" y="781548"/>
                  </a:lnTo>
                  <a:lnTo>
                    <a:pt x="435293" y="770746"/>
                  </a:lnTo>
                  <a:lnTo>
                    <a:pt x="428626" y="759944"/>
                  </a:lnTo>
                  <a:lnTo>
                    <a:pt x="421958" y="749142"/>
                  </a:lnTo>
                  <a:lnTo>
                    <a:pt x="415608" y="738023"/>
                  </a:lnTo>
                  <a:lnTo>
                    <a:pt x="409576" y="726585"/>
                  </a:lnTo>
                  <a:lnTo>
                    <a:pt x="403861" y="715148"/>
                  </a:lnTo>
                  <a:lnTo>
                    <a:pt x="398463" y="703393"/>
                  </a:lnTo>
                  <a:lnTo>
                    <a:pt x="393383" y="691638"/>
                  </a:lnTo>
                  <a:lnTo>
                    <a:pt x="388303" y="679566"/>
                  </a:lnTo>
                  <a:lnTo>
                    <a:pt x="383858" y="667493"/>
                  </a:lnTo>
                  <a:lnTo>
                    <a:pt x="379731" y="655420"/>
                  </a:lnTo>
                  <a:lnTo>
                    <a:pt x="375603" y="643030"/>
                  </a:lnTo>
                  <a:lnTo>
                    <a:pt x="372111" y="630322"/>
                  </a:lnTo>
                  <a:lnTo>
                    <a:pt x="368936" y="617614"/>
                  </a:lnTo>
                  <a:lnTo>
                    <a:pt x="365443" y="604588"/>
                  </a:lnTo>
                  <a:lnTo>
                    <a:pt x="362903" y="591880"/>
                  </a:lnTo>
                  <a:lnTo>
                    <a:pt x="360681" y="578854"/>
                  </a:lnTo>
                  <a:lnTo>
                    <a:pt x="358776" y="565828"/>
                  </a:lnTo>
                  <a:lnTo>
                    <a:pt x="357188" y="552485"/>
                  </a:lnTo>
                  <a:lnTo>
                    <a:pt x="355601" y="539141"/>
                  </a:lnTo>
                  <a:lnTo>
                    <a:pt x="354648" y="525480"/>
                  </a:lnTo>
                  <a:lnTo>
                    <a:pt x="354331" y="511819"/>
                  </a:lnTo>
                  <a:lnTo>
                    <a:pt x="354013" y="498475"/>
                  </a:lnTo>
                  <a:lnTo>
                    <a:pt x="354331" y="485449"/>
                  </a:lnTo>
                  <a:lnTo>
                    <a:pt x="354648" y="472741"/>
                  </a:lnTo>
                  <a:lnTo>
                    <a:pt x="355601" y="460033"/>
                  </a:lnTo>
                  <a:lnTo>
                    <a:pt x="356871" y="447643"/>
                  </a:lnTo>
                  <a:lnTo>
                    <a:pt x="358141" y="434935"/>
                  </a:lnTo>
                  <a:lnTo>
                    <a:pt x="360046" y="422544"/>
                  </a:lnTo>
                  <a:lnTo>
                    <a:pt x="361951" y="410472"/>
                  </a:lnTo>
                  <a:lnTo>
                    <a:pt x="364173" y="397763"/>
                  </a:lnTo>
                  <a:lnTo>
                    <a:pt x="366713" y="385691"/>
                  </a:lnTo>
                  <a:lnTo>
                    <a:pt x="369888" y="373936"/>
                  </a:lnTo>
                  <a:lnTo>
                    <a:pt x="373063" y="361863"/>
                  </a:lnTo>
                  <a:lnTo>
                    <a:pt x="376556" y="350108"/>
                  </a:lnTo>
                  <a:lnTo>
                    <a:pt x="380683" y="338671"/>
                  </a:lnTo>
                  <a:lnTo>
                    <a:pt x="384493" y="326916"/>
                  </a:lnTo>
                  <a:lnTo>
                    <a:pt x="388621" y="315796"/>
                  </a:lnTo>
                  <a:lnTo>
                    <a:pt x="393383" y="304359"/>
                  </a:lnTo>
                  <a:lnTo>
                    <a:pt x="398146" y="293239"/>
                  </a:lnTo>
                  <a:lnTo>
                    <a:pt x="403543" y="282755"/>
                  </a:lnTo>
                  <a:lnTo>
                    <a:pt x="408623" y="271636"/>
                  </a:lnTo>
                  <a:lnTo>
                    <a:pt x="414656" y="261151"/>
                  </a:lnTo>
                  <a:lnTo>
                    <a:pt x="420371" y="250667"/>
                  </a:lnTo>
                  <a:lnTo>
                    <a:pt x="426721" y="240183"/>
                  </a:lnTo>
                  <a:lnTo>
                    <a:pt x="432753" y="230017"/>
                  </a:lnTo>
                  <a:lnTo>
                    <a:pt x="439421" y="219850"/>
                  </a:lnTo>
                  <a:lnTo>
                    <a:pt x="446088" y="210001"/>
                  </a:lnTo>
                  <a:lnTo>
                    <a:pt x="453391" y="200153"/>
                  </a:lnTo>
                  <a:lnTo>
                    <a:pt x="460693" y="190939"/>
                  </a:lnTo>
                  <a:lnTo>
                    <a:pt x="467996" y="181408"/>
                  </a:lnTo>
                  <a:lnTo>
                    <a:pt x="475933" y="172195"/>
                  </a:lnTo>
                  <a:lnTo>
                    <a:pt x="483871" y="163299"/>
                  </a:lnTo>
                  <a:lnTo>
                    <a:pt x="491808" y="154403"/>
                  </a:lnTo>
                  <a:lnTo>
                    <a:pt x="500381" y="146143"/>
                  </a:lnTo>
                  <a:lnTo>
                    <a:pt x="508953" y="137565"/>
                  </a:lnTo>
                  <a:lnTo>
                    <a:pt x="517526" y="129305"/>
                  </a:lnTo>
                  <a:lnTo>
                    <a:pt x="526416" y="121680"/>
                  </a:lnTo>
                  <a:lnTo>
                    <a:pt x="535623" y="113738"/>
                  </a:lnTo>
                  <a:lnTo>
                    <a:pt x="545148" y="106113"/>
                  </a:lnTo>
                  <a:lnTo>
                    <a:pt x="554673" y="99123"/>
                  </a:lnTo>
                  <a:lnTo>
                    <a:pt x="564516" y="92134"/>
                  </a:lnTo>
                  <a:lnTo>
                    <a:pt x="574041" y="85462"/>
                  </a:lnTo>
                  <a:lnTo>
                    <a:pt x="584201" y="78473"/>
                  </a:lnTo>
                  <a:lnTo>
                    <a:pt x="594361" y="72119"/>
                  </a:lnTo>
                  <a:lnTo>
                    <a:pt x="604838" y="66082"/>
                  </a:lnTo>
                  <a:lnTo>
                    <a:pt x="615316" y="60046"/>
                  </a:lnTo>
                  <a:lnTo>
                    <a:pt x="625793" y="54645"/>
                  </a:lnTo>
                  <a:lnTo>
                    <a:pt x="636906" y="48926"/>
                  </a:lnTo>
                  <a:lnTo>
                    <a:pt x="647701" y="44161"/>
                  </a:lnTo>
                  <a:lnTo>
                    <a:pt x="658813" y="39395"/>
                  </a:lnTo>
                  <a:lnTo>
                    <a:pt x="670243" y="34630"/>
                  </a:lnTo>
                  <a:lnTo>
                    <a:pt x="681356" y="30182"/>
                  </a:lnTo>
                  <a:lnTo>
                    <a:pt x="693103" y="26052"/>
                  </a:lnTo>
                  <a:lnTo>
                    <a:pt x="704533" y="22239"/>
                  </a:lnTo>
                  <a:lnTo>
                    <a:pt x="716281" y="19062"/>
                  </a:lnTo>
                  <a:lnTo>
                    <a:pt x="728346" y="15568"/>
                  </a:lnTo>
                  <a:lnTo>
                    <a:pt x="740093" y="12708"/>
                  </a:lnTo>
                  <a:lnTo>
                    <a:pt x="752158" y="10167"/>
                  </a:lnTo>
                  <a:lnTo>
                    <a:pt x="764541" y="7625"/>
                  </a:lnTo>
                  <a:lnTo>
                    <a:pt x="776606" y="5719"/>
                  </a:lnTo>
                  <a:lnTo>
                    <a:pt x="788988" y="3813"/>
                  </a:lnTo>
                  <a:lnTo>
                    <a:pt x="801688" y="2542"/>
                  </a:lnTo>
                  <a:lnTo>
                    <a:pt x="814071" y="1271"/>
                  </a:lnTo>
                  <a:lnTo>
                    <a:pt x="826771" y="636"/>
                  </a:lnTo>
                  <a:lnTo>
                    <a:pt x="839471" y="0"/>
                  </a:lnTo>
                  <a:close/>
                </a:path>
              </a:pathLst>
            </a:custGeom>
            <a:solidFill>
              <a:srgbClr val="FFFF00"/>
            </a:solidFill>
            <a:ln>
              <a:noFill/>
            </a:ln>
          </p:spPr>
          <p:txBody>
            <a:bodyPr anchor="ctr">
              <a:scene3d>
                <a:camera prst="orthographicFront"/>
                <a:lightRig rig="threePt" dir="t"/>
              </a:scene3d>
              <a:sp3d contourW="12700">
                <a:contourClr>
                  <a:srgbClr val="FFFFFF"/>
                </a:contourClr>
              </a:sp3d>
            </a:bodyPr>
            <a:lstStyle/>
            <a:p>
              <a:pPr algn="ctr" fontAlgn="auto">
                <a:spcBef>
                  <a:spcPts val="0"/>
                </a:spcBef>
                <a:spcAft>
                  <a:spcPts val="0"/>
                </a:spcAft>
                <a:defRPr/>
              </a:pPr>
              <a:endParaRPr lang="zh-CN" altLang="en-US" sz="1200">
                <a:solidFill>
                  <a:srgbClr val="FFFFFF"/>
                </a:solidFill>
                <a:latin typeface="+mn-lt"/>
                <a:ea typeface="+mn-ea"/>
              </a:endParaRPr>
            </a:p>
          </p:txBody>
        </p:sp>
        <p:sp>
          <p:nvSpPr>
            <p:cNvPr id="93" name="KSO_Shape"/>
            <p:cNvSpPr/>
            <p:nvPr/>
          </p:nvSpPr>
          <p:spPr bwMode="auto">
            <a:xfrm>
              <a:off x="3672212" y="5356131"/>
              <a:ext cx="423773" cy="536936"/>
            </a:xfrm>
            <a:custGeom>
              <a:avLst/>
              <a:gdLst>
                <a:gd name="T0" fmla="*/ 508479 w 1679575"/>
                <a:gd name="T1" fmla="*/ 933537 h 2125662"/>
                <a:gd name="T2" fmla="*/ 645344 w 1679575"/>
                <a:gd name="T3" fmla="*/ 1004349 h 2125662"/>
                <a:gd name="T4" fmla="*/ 637947 w 1679575"/>
                <a:gd name="T5" fmla="*/ 1045870 h 2125662"/>
                <a:gd name="T6" fmla="*/ 629410 w 1679575"/>
                <a:gd name="T7" fmla="*/ 1095637 h 2125662"/>
                <a:gd name="T8" fmla="*/ 645913 w 1679575"/>
                <a:gd name="T9" fmla="*/ 1148533 h 2125662"/>
                <a:gd name="T10" fmla="*/ 923628 w 1679575"/>
                <a:gd name="T11" fmla="*/ 1679766 h 2125662"/>
                <a:gd name="T12" fmla="*/ 886068 w 1679575"/>
                <a:gd name="T13" fmla="*/ 1137442 h 2125662"/>
                <a:gd name="T14" fmla="*/ 896597 w 1679575"/>
                <a:gd name="T15" fmla="*/ 1083408 h 2125662"/>
                <a:gd name="T16" fmla="*/ 885214 w 1679575"/>
                <a:gd name="T17" fmla="*/ 1039044 h 2125662"/>
                <a:gd name="T18" fmla="*/ 917083 w 1679575"/>
                <a:gd name="T19" fmla="*/ 999799 h 2125662"/>
                <a:gd name="T20" fmla="*/ 1048543 w 1679575"/>
                <a:gd name="T21" fmla="*/ 927280 h 2125662"/>
                <a:gd name="T22" fmla="*/ 1168905 w 1679575"/>
                <a:gd name="T23" fmla="*/ 933822 h 2125662"/>
                <a:gd name="T24" fmla="*/ 1257397 w 1679575"/>
                <a:gd name="T25" fmla="*/ 1021128 h 2125662"/>
                <a:gd name="T26" fmla="*/ 1333655 w 1679575"/>
                <a:gd name="T27" fmla="*/ 1118957 h 2125662"/>
                <a:gd name="T28" fmla="*/ 1397392 w 1679575"/>
                <a:gd name="T29" fmla="*/ 1227592 h 2125662"/>
                <a:gd name="T30" fmla="*/ 1446903 w 1679575"/>
                <a:gd name="T31" fmla="*/ 1349025 h 2125662"/>
                <a:gd name="T32" fmla="*/ 1482186 w 1679575"/>
                <a:gd name="T33" fmla="*/ 1483540 h 2125662"/>
                <a:gd name="T34" fmla="*/ 1501820 w 1679575"/>
                <a:gd name="T35" fmla="*/ 1632274 h 2125662"/>
                <a:gd name="T36" fmla="*/ 1439790 w 1679575"/>
                <a:gd name="T37" fmla="*/ 1742331 h 2125662"/>
                <a:gd name="T38" fmla="*/ 1242601 w 1679575"/>
                <a:gd name="T39" fmla="*/ 1826794 h 2125662"/>
                <a:gd name="T40" fmla="*/ 1035738 w 1679575"/>
                <a:gd name="T41" fmla="*/ 1881112 h 2125662"/>
                <a:gd name="T42" fmla="*/ 822331 w 1679575"/>
                <a:gd name="T43" fmla="*/ 1904432 h 2125662"/>
                <a:gd name="T44" fmla="*/ 596403 w 1679575"/>
                <a:gd name="T45" fmla="*/ 1894194 h 2125662"/>
                <a:gd name="T46" fmla="*/ 373036 w 1679575"/>
                <a:gd name="T47" fmla="*/ 1847838 h 2125662"/>
                <a:gd name="T48" fmla="*/ 159344 w 1679575"/>
                <a:gd name="T49" fmla="*/ 1766788 h 2125662"/>
                <a:gd name="T50" fmla="*/ 0 w 1679575"/>
                <a:gd name="T51" fmla="*/ 1676354 h 2125662"/>
                <a:gd name="T52" fmla="*/ 15365 w 1679575"/>
                <a:gd name="T53" fmla="*/ 1518519 h 2125662"/>
                <a:gd name="T54" fmla="*/ 47234 w 1679575"/>
                <a:gd name="T55" fmla="*/ 1376611 h 2125662"/>
                <a:gd name="T56" fmla="*/ 94468 w 1679575"/>
                <a:gd name="T57" fmla="*/ 1249206 h 2125662"/>
                <a:gd name="T58" fmla="*/ 155930 w 1679575"/>
                <a:gd name="T59" fmla="*/ 1135735 h 2125662"/>
                <a:gd name="T60" fmla="*/ 230765 w 1679575"/>
                <a:gd name="T61" fmla="*/ 1035348 h 2125662"/>
                <a:gd name="T62" fmla="*/ 317835 w 1679575"/>
                <a:gd name="T63" fmla="*/ 946334 h 2125662"/>
                <a:gd name="T64" fmla="*/ 427669 w 1679575"/>
                <a:gd name="T65" fmla="*/ 860449 h 2125662"/>
                <a:gd name="T66" fmla="*/ 831848 w 1679575"/>
                <a:gd name="T67" fmla="*/ 5125 h 2125662"/>
                <a:gd name="T68" fmla="*/ 927152 w 1679575"/>
                <a:gd name="T69" fmla="*/ 31035 h 2125662"/>
                <a:gd name="T70" fmla="*/ 1013353 w 1679575"/>
                <a:gd name="T71" fmla="*/ 76590 h 2125662"/>
                <a:gd name="T72" fmla="*/ 1087035 w 1679575"/>
                <a:gd name="T73" fmla="*/ 138945 h 2125662"/>
                <a:gd name="T74" fmla="*/ 1145356 w 1679575"/>
                <a:gd name="T75" fmla="*/ 215250 h 2125662"/>
                <a:gd name="T76" fmla="*/ 1186607 w 1679575"/>
                <a:gd name="T77" fmla="*/ 303514 h 2125662"/>
                <a:gd name="T78" fmla="*/ 1207944 w 1679575"/>
                <a:gd name="T79" fmla="*/ 401174 h 2125662"/>
                <a:gd name="T80" fmla="*/ 1205383 w 1679575"/>
                <a:gd name="T81" fmla="*/ 513924 h 2125662"/>
                <a:gd name="T82" fmla="*/ 1172382 w 1679575"/>
                <a:gd name="T83" fmla="*/ 626673 h 2125662"/>
                <a:gd name="T84" fmla="*/ 1112924 w 1679575"/>
                <a:gd name="T85" fmla="*/ 725187 h 2125662"/>
                <a:gd name="T86" fmla="*/ 1030706 w 1679575"/>
                <a:gd name="T87" fmla="*/ 804625 h 2125662"/>
                <a:gd name="T88" fmla="*/ 915204 w 1679575"/>
                <a:gd name="T89" fmla="*/ 867264 h 2125662"/>
                <a:gd name="T90" fmla="*/ 837253 w 1679575"/>
                <a:gd name="T91" fmla="*/ 887764 h 2125662"/>
                <a:gd name="T92" fmla="*/ 753044 w 1679575"/>
                <a:gd name="T93" fmla="*/ 893458 h 2125662"/>
                <a:gd name="T94" fmla="*/ 658879 w 1679575"/>
                <a:gd name="T95" fmla="*/ 881215 h 2125662"/>
                <a:gd name="T96" fmla="*/ 572394 w 1679575"/>
                <a:gd name="T97" fmla="*/ 850180 h 2125662"/>
                <a:gd name="T98" fmla="*/ 494728 w 1679575"/>
                <a:gd name="T99" fmla="*/ 802917 h 2125662"/>
                <a:gd name="T100" fmla="*/ 424459 w 1679575"/>
                <a:gd name="T101" fmla="*/ 736576 h 2125662"/>
                <a:gd name="T102" fmla="*/ 366992 w 1679575"/>
                <a:gd name="T103" fmla="*/ 651159 h 2125662"/>
                <a:gd name="T104" fmla="*/ 330578 w 1679575"/>
                <a:gd name="T105" fmla="*/ 553500 h 2125662"/>
                <a:gd name="T106" fmla="*/ 317206 w 1679575"/>
                <a:gd name="T107" fmla="*/ 446729 h 2125662"/>
                <a:gd name="T108" fmla="*/ 328586 w 1679575"/>
                <a:gd name="T109" fmla="*/ 345653 h 2125662"/>
                <a:gd name="T110" fmla="*/ 361587 w 1679575"/>
                <a:gd name="T111" fmla="*/ 253403 h 2125662"/>
                <a:gd name="T112" fmla="*/ 412795 w 1679575"/>
                <a:gd name="T113" fmla="*/ 171118 h 2125662"/>
                <a:gd name="T114" fmla="*/ 479934 w 1679575"/>
                <a:gd name="T115" fmla="*/ 101931 h 2125662"/>
                <a:gd name="T116" fmla="*/ 560729 w 1679575"/>
                <a:gd name="T117" fmla="*/ 48972 h 2125662"/>
                <a:gd name="T118" fmla="*/ 652620 w 1679575"/>
                <a:gd name="T119" fmla="*/ 13952 h 2125662"/>
                <a:gd name="T120" fmla="*/ 752191 w 1679575"/>
                <a:gd name="T121" fmla="*/ 0 h 21256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679575" h="2125662">
                  <a:moveTo>
                    <a:pt x="481421" y="957262"/>
                  </a:moveTo>
                  <a:lnTo>
                    <a:pt x="484914" y="961070"/>
                  </a:lnTo>
                  <a:lnTo>
                    <a:pt x="490948" y="968686"/>
                  </a:lnTo>
                  <a:lnTo>
                    <a:pt x="497299" y="975667"/>
                  </a:lnTo>
                  <a:lnTo>
                    <a:pt x="510319" y="990264"/>
                  </a:lnTo>
                  <a:lnTo>
                    <a:pt x="523657" y="1003909"/>
                  </a:lnTo>
                  <a:lnTo>
                    <a:pt x="537947" y="1017237"/>
                  </a:lnTo>
                  <a:lnTo>
                    <a:pt x="552237" y="1029613"/>
                  </a:lnTo>
                  <a:lnTo>
                    <a:pt x="567480" y="1041671"/>
                  </a:lnTo>
                  <a:lnTo>
                    <a:pt x="583040" y="1053095"/>
                  </a:lnTo>
                  <a:lnTo>
                    <a:pt x="598601" y="1063884"/>
                  </a:lnTo>
                  <a:lnTo>
                    <a:pt x="615114" y="1074039"/>
                  </a:lnTo>
                  <a:lnTo>
                    <a:pt x="631627" y="1083558"/>
                  </a:lnTo>
                  <a:lnTo>
                    <a:pt x="649093" y="1092126"/>
                  </a:lnTo>
                  <a:lnTo>
                    <a:pt x="666241" y="1100377"/>
                  </a:lnTo>
                  <a:lnTo>
                    <a:pt x="684025" y="1107993"/>
                  </a:lnTo>
                  <a:lnTo>
                    <a:pt x="701808" y="1114657"/>
                  </a:lnTo>
                  <a:lnTo>
                    <a:pt x="720226" y="1120686"/>
                  </a:lnTo>
                  <a:lnTo>
                    <a:pt x="738645" y="1125763"/>
                  </a:lnTo>
                  <a:lnTo>
                    <a:pt x="734517" y="1130840"/>
                  </a:lnTo>
                  <a:lnTo>
                    <a:pt x="730706" y="1135283"/>
                  </a:lnTo>
                  <a:lnTo>
                    <a:pt x="727213" y="1140043"/>
                  </a:lnTo>
                  <a:lnTo>
                    <a:pt x="723402" y="1145437"/>
                  </a:lnTo>
                  <a:lnTo>
                    <a:pt x="720544" y="1150515"/>
                  </a:lnTo>
                  <a:lnTo>
                    <a:pt x="717368" y="1155909"/>
                  </a:lnTo>
                  <a:lnTo>
                    <a:pt x="714510" y="1161304"/>
                  </a:lnTo>
                  <a:lnTo>
                    <a:pt x="711970" y="1167016"/>
                  </a:lnTo>
                  <a:lnTo>
                    <a:pt x="710064" y="1172410"/>
                  </a:lnTo>
                  <a:lnTo>
                    <a:pt x="708159" y="1178439"/>
                  </a:lnTo>
                  <a:lnTo>
                    <a:pt x="706254" y="1184151"/>
                  </a:lnTo>
                  <a:lnTo>
                    <a:pt x="704983" y="1190498"/>
                  </a:lnTo>
                  <a:lnTo>
                    <a:pt x="704031" y="1196210"/>
                  </a:lnTo>
                  <a:lnTo>
                    <a:pt x="702761" y="1202556"/>
                  </a:lnTo>
                  <a:lnTo>
                    <a:pt x="702443" y="1208903"/>
                  </a:lnTo>
                  <a:lnTo>
                    <a:pt x="702125" y="1215249"/>
                  </a:lnTo>
                  <a:lnTo>
                    <a:pt x="702443" y="1222548"/>
                  </a:lnTo>
                  <a:lnTo>
                    <a:pt x="703078" y="1229529"/>
                  </a:lnTo>
                  <a:lnTo>
                    <a:pt x="704348" y="1236510"/>
                  </a:lnTo>
                  <a:lnTo>
                    <a:pt x="705619" y="1243174"/>
                  </a:lnTo>
                  <a:lnTo>
                    <a:pt x="707206" y="1249838"/>
                  </a:lnTo>
                  <a:lnTo>
                    <a:pt x="709112" y="1256819"/>
                  </a:lnTo>
                  <a:lnTo>
                    <a:pt x="711652" y="1263166"/>
                  </a:lnTo>
                  <a:lnTo>
                    <a:pt x="714193" y="1269512"/>
                  </a:lnTo>
                  <a:lnTo>
                    <a:pt x="717686" y="1275542"/>
                  </a:lnTo>
                  <a:lnTo>
                    <a:pt x="720861" y="1281571"/>
                  </a:lnTo>
                  <a:lnTo>
                    <a:pt x="724355" y="1287283"/>
                  </a:lnTo>
                  <a:lnTo>
                    <a:pt x="728483" y="1292995"/>
                  </a:lnTo>
                  <a:lnTo>
                    <a:pt x="732611" y="1298389"/>
                  </a:lnTo>
                  <a:lnTo>
                    <a:pt x="737057" y="1303784"/>
                  </a:lnTo>
                  <a:lnTo>
                    <a:pt x="742138" y="1308861"/>
                  </a:lnTo>
                  <a:lnTo>
                    <a:pt x="746901" y="1313304"/>
                  </a:lnTo>
                  <a:lnTo>
                    <a:pt x="672275" y="1874339"/>
                  </a:lnTo>
                  <a:lnTo>
                    <a:pt x="854237" y="2050773"/>
                  </a:lnTo>
                  <a:lnTo>
                    <a:pt x="1030800" y="1874339"/>
                  </a:lnTo>
                  <a:lnTo>
                    <a:pt x="956173" y="1313304"/>
                  </a:lnTo>
                  <a:lnTo>
                    <a:pt x="961572" y="1308544"/>
                  </a:lnTo>
                  <a:lnTo>
                    <a:pt x="966018" y="1303466"/>
                  </a:lnTo>
                  <a:lnTo>
                    <a:pt x="970781" y="1298072"/>
                  </a:lnTo>
                  <a:lnTo>
                    <a:pt x="974910" y="1292995"/>
                  </a:lnTo>
                  <a:lnTo>
                    <a:pt x="978720" y="1286965"/>
                  </a:lnTo>
                  <a:lnTo>
                    <a:pt x="982531" y="1281571"/>
                  </a:lnTo>
                  <a:lnTo>
                    <a:pt x="986024" y="1275224"/>
                  </a:lnTo>
                  <a:lnTo>
                    <a:pt x="988882" y="1269195"/>
                  </a:lnTo>
                  <a:lnTo>
                    <a:pt x="991423" y="1262849"/>
                  </a:lnTo>
                  <a:lnTo>
                    <a:pt x="994281" y="1256502"/>
                  </a:lnTo>
                  <a:lnTo>
                    <a:pt x="996186" y="1249838"/>
                  </a:lnTo>
                  <a:lnTo>
                    <a:pt x="997774" y="1243174"/>
                  </a:lnTo>
                  <a:lnTo>
                    <a:pt x="999044" y="1236510"/>
                  </a:lnTo>
                  <a:lnTo>
                    <a:pt x="999997" y="1229212"/>
                  </a:lnTo>
                  <a:lnTo>
                    <a:pt x="1000632" y="1222548"/>
                  </a:lnTo>
                  <a:lnTo>
                    <a:pt x="1000632" y="1215249"/>
                  </a:lnTo>
                  <a:lnTo>
                    <a:pt x="1000632" y="1208903"/>
                  </a:lnTo>
                  <a:lnTo>
                    <a:pt x="1000314" y="1203191"/>
                  </a:lnTo>
                  <a:lnTo>
                    <a:pt x="999679" y="1197479"/>
                  </a:lnTo>
                  <a:lnTo>
                    <a:pt x="998727" y="1191767"/>
                  </a:lnTo>
                  <a:lnTo>
                    <a:pt x="997456" y="1186055"/>
                  </a:lnTo>
                  <a:lnTo>
                    <a:pt x="996186" y="1180661"/>
                  </a:lnTo>
                  <a:lnTo>
                    <a:pt x="994598" y="1175266"/>
                  </a:lnTo>
                  <a:lnTo>
                    <a:pt x="992375" y="1169872"/>
                  </a:lnTo>
                  <a:lnTo>
                    <a:pt x="990152" y="1164794"/>
                  </a:lnTo>
                  <a:lnTo>
                    <a:pt x="987929" y="1159400"/>
                  </a:lnTo>
                  <a:lnTo>
                    <a:pt x="985389" y="1154640"/>
                  </a:lnTo>
                  <a:lnTo>
                    <a:pt x="982849" y="1149563"/>
                  </a:lnTo>
                  <a:lnTo>
                    <a:pt x="979355" y="1144803"/>
                  </a:lnTo>
                  <a:lnTo>
                    <a:pt x="976497" y="1139725"/>
                  </a:lnTo>
                  <a:lnTo>
                    <a:pt x="973004" y="1135283"/>
                  </a:lnTo>
                  <a:lnTo>
                    <a:pt x="969829" y="1130840"/>
                  </a:lnTo>
                  <a:lnTo>
                    <a:pt x="987612" y="1126398"/>
                  </a:lnTo>
                  <a:lnTo>
                    <a:pt x="1005713" y="1121320"/>
                  </a:lnTo>
                  <a:lnTo>
                    <a:pt x="1023496" y="1115609"/>
                  </a:lnTo>
                  <a:lnTo>
                    <a:pt x="1041280" y="1109262"/>
                  </a:lnTo>
                  <a:lnTo>
                    <a:pt x="1058428" y="1101963"/>
                  </a:lnTo>
                  <a:lnTo>
                    <a:pt x="1075576" y="1094665"/>
                  </a:lnTo>
                  <a:lnTo>
                    <a:pt x="1092089" y="1086097"/>
                  </a:lnTo>
                  <a:lnTo>
                    <a:pt x="1108602" y="1076895"/>
                  </a:lnTo>
                  <a:lnTo>
                    <a:pt x="1124480" y="1067375"/>
                  </a:lnTo>
                  <a:lnTo>
                    <a:pt x="1140041" y="1056903"/>
                  </a:lnTo>
                  <a:lnTo>
                    <a:pt x="1155601" y="1046114"/>
                  </a:lnTo>
                  <a:lnTo>
                    <a:pt x="1170209" y="1034690"/>
                  </a:lnTo>
                  <a:lnTo>
                    <a:pt x="1184817" y="1022632"/>
                  </a:lnTo>
                  <a:lnTo>
                    <a:pt x="1198472" y="1009938"/>
                  </a:lnTo>
                  <a:lnTo>
                    <a:pt x="1211809" y="996928"/>
                  </a:lnTo>
                  <a:lnTo>
                    <a:pt x="1225147" y="983283"/>
                  </a:lnTo>
                  <a:lnTo>
                    <a:pt x="1228640" y="979792"/>
                  </a:lnTo>
                  <a:lnTo>
                    <a:pt x="1232451" y="982966"/>
                  </a:lnTo>
                  <a:lnTo>
                    <a:pt x="1257220" y="1002005"/>
                  </a:lnTo>
                  <a:lnTo>
                    <a:pt x="1281037" y="1021680"/>
                  </a:lnTo>
                  <a:lnTo>
                    <a:pt x="1304537" y="1041989"/>
                  </a:lnTo>
                  <a:lnTo>
                    <a:pt x="1316604" y="1052143"/>
                  </a:lnTo>
                  <a:lnTo>
                    <a:pt x="1327719" y="1062615"/>
                  </a:lnTo>
                  <a:lnTo>
                    <a:pt x="1338833" y="1073404"/>
                  </a:lnTo>
                  <a:lnTo>
                    <a:pt x="1349948" y="1084193"/>
                  </a:lnTo>
                  <a:lnTo>
                    <a:pt x="1361062" y="1094982"/>
                  </a:lnTo>
                  <a:lnTo>
                    <a:pt x="1371860" y="1105771"/>
                  </a:lnTo>
                  <a:lnTo>
                    <a:pt x="1382339" y="1116561"/>
                  </a:lnTo>
                  <a:lnTo>
                    <a:pt x="1392818" y="1127984"/>
                  </a:lnTo>
                  <a:lnTo>
                    <a:pt x="1403298" y="1139408"/>
                  </a:lnTo>
                  <a:lnTo>
                    <a:pt x="1413460" y="1150832"/>
                  </a:lnTo>
                  <a:lnTo>
                    <a:pt x="1423304" y="1162573"/>
                  </a:lnTo>
                  <a:lnTo>
                    <a:pt x="1433149" y="1174314"/>
                  </a:lnTo>
                  <a:lnTo>
                    <a:pt x="1442675" y="1186373"/>
                  </a:lnTo>
                  <a:lnTo>
                    <a:pt x="1452202" y="1198748"/>
                  </a:lnTo>
                  <a:lnTo>
                    <a:pt x="1461411" y="1210807"/>
                  </a:lnTo>
                  <a:lnTo>
                    <a:pt x="1470621" y="1223183"/>
                  </a:lnTo>
                  <a:lnTo>
                    <a:pt x="1479830" y="1235876"/>
                  </a:lnTo>
                  <a:lnTo>
                    <a:pt x="1488404" y="1248569"/>
                  </a:lnTo>
                  <a:lnTo>
                    <a:pt x="1496978" y="1261262"/>
                  </a:lnTo>
                  <a:lnTo>
                    <a:pt x="1505552" y="1274272"/>
                  </a:lnTo>
                  <a:lnTo>
                    <a:pt x="1513809" y="1287600"/>
                  </a:lnTo>
                  <a:lnTo>
                    <a:pt x="1521748" y="1300611"/>
                  </a:lnTo>
                  <a:lnTo>
                    <a:pt x="1529687" y="1314573"/>
                  </a:lnTo>
                  <a:lnTo>
                    <a:pt x="1537308" y="1328218"/>
                  </a:lnTo>
                  <a:lnTo>
                    <a:pt x="1544930" y="1341863"/>
                  </a:lnTo>
                  <a:lnTo>
                    <a:pt x="1552234" y="1355826"/>
                  </a:lnTo>
                  <a:lnTo>
                    <a:pt x="1559537" y="1369788"/>
                  </a:lnTo>
                  <a:lnTo>
                    <a:pt x="1566206" y="1384385"/>
                  </a:lnTo>
                  <a:lnTo>
                    <a:pt x="1573193" y="1398982"/>
                  </a:lnTo>
                  <a:lnTo>
                    <a:pt x="1579544" y="1413579"/>
                  </a:lnTo>
                  <a:lnTo>
                    <a:pt x="1586213" y="1428176"/>
                  </a:lnTo>
                  <a:lnTo>
                    <a:pt x="1592246" y="1443725"/>
                  </a:lnTo>
                  <a:lnTo>
                    <a:pt x="1598280" y="1458640"/>
                  </a:lnTo>
                  <a:lnTo>
                    <a:pt x="1603996" y="1473871"/>
                  </a:lnTo>
                  <a:lnTo>
                    <a:pt x="1609712" y="1489738"/>
                  </a:lnTo>
                  <a:lnTo>
                    <a:pt x="1614793" y="1505287"/>
                  </a:lnTo>
                  <a:lnTo>
                    <a:pt x="1620191" y="1521153"/>
                  </a:lnTo>
                  <a:lnTo>
                    <a:pt x="1624955" y="1537337"/>
                  </a:lnTo>
                  <a:lnTo>
                    <a:pt x="1630036" y="1553521"/>
                  </a:lnTo>
                  <a:lnTo>
                    <a:pt x="1634482" y="1570339"/>
                  </a:lnTo>
                  <a:lnTo>
                    <a:pt x="1638610" y="1586840"/>
                  </a:lnTo>
                  <a:lnTo>
                    <a:pt x="1643056" y="1603976"/>
                  </a:lnTo>
                  <a:lnTo>
                    <a:pt x="1646867" y="1620794"/>
                  </a:lnTo>
                  <a:lnTo>
                    <a:pt x="1650677" y="1637930"/>
                  </a:lnTo>
                  <a:lnTo>
                    <a:pt x="1654170" y="1655383"/>
                  </a:lnTo>
                  <a:lnTo>
                    <a:pt x="1657664" y="1673153"/>
                  </a:lnTo>
                  <a:lnTo>
                    <a:pt x="1660522" y="1690923"/>
                  </a:lnTo>
                  <a:lnTo>
                    <a:pt x="1663697" y="1709011"/>
                  </a:lnTo>
                  <a:lnTo>
                    <a:pt x="1666238" y="1727099"/>
                  </a:lnTo>
                  <a:lnTo>
                    <a:pt x="1668461" y="1745821"/>
                  </a:lnTo>
                  <a:lnTo>
                    <a:pt x="1670684" y="1764226"/>
                  </a:lnTo>
                  <a:lnTo>
                    <a:pt x="1672589" y="1783266"/>
                  </a:lnTo>
                  <a:lnTo>
                    <a:pt x="1674177" y="1802305"/>
                  </a:lnTo>
                  <a:lnTo>
                    <a:pt x="1676082" y="1821345"/>
                  </a:lnTo>
                  <a:lnTo>
                    <a:pt x="1677352" y="1841019"/>
                  </a:lnTo>
                  <a:lnTo>
                    <a:pt x="1678305" y="1860694"/>
                  </a:lnTo>
                  <a:lnTo>
                    <a:pt x="1679258" y="1880368"/>
                  </a:lnTo>
                  <a:lnTo>
                    <a:pt x="1679575" y="1900677"/>
                  </a:lnTo>
                  <a:lnTo>
                    <a:pt x="1679575" y="1903850"/>
                  </a:lnTo>
                  <a:lnTo>
                    <a:pt x="1677035" y="1905437"/>
                  </a:lnTo>
                  <a:lnTo>
                    <a:pt x="1653853" y="1918765"/>
                  </a:lnTo>
                  <a:lnTo>
                    <a:pt x="1630353" y="1931775"/>
                  </a:lnTo>
                  <a:lnTo>
                    <a:pt x="1606854" y="1944151"/>
                  </a:lnTo>
                  <a:lnTo>
                    <a:pt x="1583037" y="1956209"/>
                  </a:lnTo>
                  <a:lnTo>
                    <a:pt x="1558902" y="1967950"/>
                  </a:lnTo>
                  <a:lnTo>
                    <a:pt x="1534768" y="1979374"/>
                  </a:lnTo>
                  <a:lnTo>
                    <a:pt x="1510316" y="1990163"/>
                  </a:lnTo>
                  <a:lnTo>
                    <a:pt x="1485864" y="2000635"/>
                  </a:lnTo>
                  <a:lnTo>
                    <a:pt x="1461411" y="2010790"/>
                  </a:lnTo>
                  <a:lnTo>
                    <a:pt x="1436642" y="2020627"/>
                  </a:lnTo>
                  <a:lnTo>
                    <a:pt x="1411872" y="2029512"/>
                  </a:lnTo>
                  <a:lnTo>
                    <a:pt x="1386785" y="2038397"/>
                  </a:lnTo>
                  <a:lnTo>
                    <a:pt x="1361380" y="2046965"/>
                  </a:lnTo>
                  <a:lnTo>
                    <a:pt x="1335975" y="2054581"/>
                  </a:lnTo>
                  <a:lnTo>
                    <a:pt x="1310570" y="2062514"/>
                  </a:lnTo>
                  <a:lnTo>
                    <a:pt x="1285166" y="2069495"/>
                  </a:lnTo>
                  <a:lnTo>
                    <a:pt x="1259443" y="2076159"/>
                  </a:lnTo>
                  <a:lnTo>
                    <a:pt x="1233403" y="2082506"/>
                  </a:lnTo>
                  <a:lnTo>
                    <a:pt x="1207681" y="2088535"/>
                  </a:lnTo>
                  <a:lnTo>
                    <a:pt x="1181959" y="2093929"/>
                  </a:lnTo>
                  <a:lnTo>
                    <a:pt x="1155919" y="2099007"/>
                  </a:lnTo>
                  <a:lnTo>
                    <a:pt x="1129561" y="2103767"/>
                  </a:lnTo>
                  <a:lnTo>
                    <a:pt x="1103204" y="2107892"/>
                  </a:lnTo>
                  <a:lnTo>
                    <a:pt x="1077164" y="2111382"/>
                  </a:lnTo>
                  <a:lnTo>
                    <a:pt x="1050806" y="2114873"/>
                  </a:lnTo>
                  <a:lnTo>
                    <a:pt x="1024131" y="2117729"/>
                  </a:lnTo>
                  <a:lnTo>
                    <a:pt x="997774" y="2119950"/>
                  </a:lnTo>
                  <a:lnTo>
                    <a:pt x="971099" y="2121854"/>
                  </a:lnTo>
                  <a:lnTo>
                    <a:pt x="944424" y="2123441"/>
                  </a:lnTo>
                  <a:lnTo>
                    <a:pt x="917749" y="2125028"/>
                  </a:lnTo>
                  <a:lnTo>
                    <a:pt x="891074" y="2125662"/>
                  </a:lnTo>
                  <a:lnTo>
                    <a:pt x="864399" y="2125662"/>
                  </a:lnTo>
                  <a:lnTo>
                    <a:pt x="835818" y="2125662"/>
                  </a:lnTo>
                  <a:lnTo>
                    <a:pt x="807238" y="2124710"/>
                  </a:lnTo>
                  <a:lnTo>
                    <a:pt x="778657" y="2123124"/>
                  </a:lnTo>
                  <a:lnTo>
                    <a:pt x="750395" y="2121537"/>
                  </a:lnTo>
                  <a:lnTo>
                    <a:pt x="722132" y="2119316"/>
                  </a:lnTo>
                  <a:lnTo>
                    <a:pt x="693869" y="2116777"/>
                  </a:lnTo>
                  <a:lnTo>
                    <a:pt x="665606" y="2113604"/>
                  </a:lnTo>
                  <a:lnTo>
                    <a:pt x="637661" y="2109478"/>
                  </a:lnTo>
                  <a:lnTo>
                    <a:pt x="609398" y="2105353"/>
                  </a:lnTo>
                  <a:lnTo>
                    <a:pt x="581453" y="2100593"/>
                  </a:lnTo>
                  <a:lnTo>
                    <a:pt x="553825" y="2095199"/>
                  </a:lnTo>
                  <a:lnTo>
                    <a:pt x="525880" y="2089487"/>
                  </a:lnTo>
                  <a:lnTo>
                    <a:pt x="498252" y="2083458"/>
                  </a:lnTo>
                  <a:lnTo>
                    <a:pt x="470624" y="2076476"/>
                  </a:lnTo>
                  <a:lnTo>
                    <a:pt x="443314" y="2069495"/>
                  </a:lnTo>
                  <a:lnTo>
                    <a:pt x="416321" y="2061879"/>
                  </a:lnTo>
                  <a:lnTo>
                    <a:pt x="389011" y="2053629"/>
                  </a:lnTo>
                  <a:lnTo>
                    <a:pt x="362019" y="2045378"/>
                  </a:lnTo>
                  <a:lnTo>
                    <a:pt x="335343" y="2036176"/>
                  </a:lnTo>
                  <a:lnTo>
                    <a:pt x="308668" y="2026656"/>
                  </a:lnTo>
                  <a:lnTo>
                    <a:pt x="282311" y="2016502"/>
                  </a:lnTo>
                  <a:lnTo>
                    <a:pt x="255953" y="2006030"/>
                  </a:lnTo>
                  <a:lnTo>
                    <a:pt x="229913" y="1994923"/>
                  </a:lnTo>
                  <a:lnTo>
                    <a:pt x="203556" y="1983499"/>
                  </a:lnTo>
                  <a:lnTo>
                    <a:pt x="177833" y="1971441"/>
                  </a:lnTo>
                  <a:lnTo>
                    <a:pt x="152429" y="1959065"/>
                  </a:lnTo>
                  <a:lnTo>
                    <a:pt x="127024" y="1946372"/>
                  </a:lnTo>
                  <a:lnTo>
                    <a:pt x="101619" y="1933044"/>
                  </a:lnTo>
                  <a:lnTo>
                    <a:pt x="76532" y="1919399"/>
                  </a:lnTo>
                  <a:lnTo>
                    <a:pt x="51762" y="1905437"/>
                  </a:lnTo>
                  <a:lnTo>
                    <a:pt x="27310" y="1890523"/>
                  </a:lnTo>
                  <a:lnTo>
                    <a:pt x="2858" y="1875291"/>
                  </a:lnTo>
                  <a:lnTo>
                    <a:pt x="0" y="1888301"/>
                  </a:lnTo>
                  <a:lnTo>
                    <a:pt x="0" y="1870531"/>
                  </a:lnTo>
                  <a:lnTo>
                    <a:pt x="952" y="1850222"/>
                  </a:lnTo>
                  <a:lnTo>
                    <a:pt x="2223" y="1829913"/>
                  </a:lnTo>
                  <a:lnTo>
                    <a:pt x="3493" y="1809604"/>
                  </a:lnTo>
                  <a:lnTo>
                    <a:pt x="5398" y="1790247"/>
                  </a:lnTo>
                  <a:lnTo>
                    <a:pt x="6986" y="1770573"/>
                  </a:lnTo>
                  <a:lnTo>
                    <a:pt x="9209" y="1750898"/>
                  </a:lnTo>
                  <a:lnTo>
                    <a:pt x="11749" y="1732176"/>
                  </a:lnTo>
                  <a:lnTo>
                    <a:pt x="14290" y="1713136"/>
                  </a:lnTo>
                  <a:lnTo>
                    <a:pt x="17148" y="1694414"/>
                  </a:lnTo>
                  <a:lnTo>
                    <a:pt x="20006" y="1676009"/>
                  </a:lnTo>
                  <a:lnTo>
                    <a:pt x="23499" y="1657604"/>
                  </a:lnTo>
                  <a:lnTo>
                    <a:pt x="26992" y="1639834"/>
                  </a:lnTo>
                  <a:lnTo>
                    <a:pt x="30486" y="1621746"/>
                  </a:lnTo>
                  <a:lnTo>
                    <a:pt x="34931" y="1604293"/>
                  </a:lnTo>
                  <a:lnTo>
                    <a:pt x="38742" y="1586840"/>
                  </a:lnTo>
                  <a:lnTo>
                    <a:pt x="43188" y="1569704"/>
                  </a:lnTo>
                  <a:lnTo>
                    <a:pt x="47951" y="1552569"/>
                  </a:lnTo>
                  <a:lnTo>
                    <a:pt x="52715" y="1536068"/>
                  </a:lnTo>
                  <a:lnTo>
                    <a:pt x="57796" y="1519249"/>
                  </a:lnTo>
                  <a:lnTo>
                    <a:pt x="62877" y="1503066"/>
                  </a:lnTo>
                  <a:lnTo>
                    <a:pt x="68593" y="1486564"/>
                  </a:lnTo>
                  <a:lnTo>
                    <a:pt x="73991" y="1470698"/>
                  </a:lnTo>
                  <a:lnTo>
                    <a:pt x="80025" y="1455149"/>
                  </a:lnTo>
                  <a:lnTo>
                    <a:pt x="86059" y="1439283"/>
                  </a:lnTo>
                  <a:lnTo>
                    <a:pt x="92410" y="1424051"/>
                  </a:lnTo>
                  <a:lnTo>
                    <a:pt x="98761" y="1409137"/>
                  </a:lnTo>
                  <a:lnTo>
                    <a:pt x="105430" y="1393905"/>
                  </a:lnTo>
                  <a:lnTo>
                    <a:pt x="112098" y="1378990"/>
                  </a:lnTo>
                  <a:lnTo>
                    <a:pt x="119402" y="1364393"/>
                  </a:lnTo>
                  <a:lnTo>
                    <a:pt x="126706" y="1350114"/>
                  </a:lnTo>
                  <a:lnTo>
                    <a:pt x="134010" y="1335834"/>
                  </a:lnTo>
                  <a:lnTo>
                    <a:pt x="141632" y="1321871"/>
                  </a:lnTo>
                  <a:lnTo>
                    <a:pt x="149571" y="1307909"/>
                  </a:lnTo>
                  <a:lnTo>
                    <a:pt x="157510" y="1294264"/>
                  </a:lnTo>
                  <a:lnTo>
                    <a:pt x="165766" y="1280936"/>
                  </a:lnTo>
                  <a:lnTo>
                    <a:pt x="174023" y="1267291"/>
                  </a:lnTo>
                  <a:lnTo>
                    <a:pt x="182597" y="1253963"/>
                  </a:lnTo>
                  <a:lnTo>
                    <a:pt x="191171" y="1241270"/>
                  </a:lnTo>
                  <a:lnTo>
                    <a:pt x="200380" y="1228260"/>
                  </a:lnTo>
                  <a:lnTo>
                    <a:pt x="209589" y="1215884"/>
                  </a:lnTo>
                  <a:lnTo>
                    <a:pt x="218799" y="1203191"/>
                  </a:lnTo>
                  <a:lnTo>
                    <a:pt x="228008" y="1191133"/>
                  </a:lnTo>
                  <a:lnTo>
                    <a:pt x="237852" y="1178757"/>
                  </a:lnTo>
                  <a:lnTo>
                    <a:pt x="247697" y="1167016"/>
                  </a:lnTo>
                  <a:lnTo>
                    <a:pt x="257541" y="1155275"/>
                  </a:lnTo>
                  <a:lnTo>
                    <a:pt x="267703" y="1143533"/>
                  </a:lnTo>
                  <a:lnTo>
                    <a:pt x="278182" y="1132110"/>
                  </a:lnTo>
                  <a:lnTo>
                    <a:pt x="288662" y="1120686"/>
                  </a:lnTo>
                  <a:lnTo>
                    <a:pt x="298824" y="1109579"/>
                  </a:lnTo>
                  <a:lnTo>
                    <a:pt x="309938" y="1098473"/>
                  </a:lnTo>
                  <a:lnTo>
                    <a:pt x="320735" y="1087684"/>
                  </a:lnTo>
                  <a:lnTo>
                    <a:pt x="331850" y="1076895"/>
                  </a:lnTo>
                  <a:lnTo>
                    <a:pt x="343282" y="1066423"/>
                  </a:lnTo>
                  <a:lnTo>
                    <a:pt x="354715" y="1055951"/>
                  </a:lnTo>
                  <a:lnTo>
                    <a:pt x="366147" y="1045797"/>
                  </a:lnTo>
                  <a:lnTo>
                    <a:pt x="377897" y="1035642"/>
                  </a:lnTo>
                  <a:lnTo>
                    <a:pt x="389964" y="1025805"/>
                  </a:lnTo>
                  <a:lnTo>
                    <a:pt x="401714" y="1015968"/>
                  </a:lnTo>
                  <a:lnTo>
                    <a:pt x="414099" y="1006448"/>
                  </a:lnTo>
                  <a:lnTo>
                    <a:pt x="426801" y="996928"/>
                  </a:lnTo>
                  <a:lnTo>
                    <a:pt x="439186" y="987408"/>
                  </a:lnTo>
                  <a:lnTo>
                    <a:pt x="451571" y="977888"/>
                  </a:lnTo>
                  <a:lnTo>
                    <a:pt x="477293" y="960118"/>
                  </a:lnTo>
                  <a:lnTo>
                    <a:pt x="481421" y="957262"/>
                  </a:lnTo>
                  <a:close/>
                  <a:moveTo>
                    <a:pt x="839471" y="0"/>
                  </a:moveTo>
                  <a:lnTo>
                    <a:pt x="852171" y="0"/>
                  </a:lnTo>
                  <a:lnTo>
                    <a:pt x="865506" y="0"/>
                  </a:lnTo>
                  <a:lnTo>
                    <a:pt x="878206" y="636"/>
                  </a:lnTo>
                  <a:lnTo>
                    <a:pt x="890906" y="1271"/>
                  </a:lnTo>
                  <a:lnTo>
                    <a:pt x="903288" y="2542"/>
                  </a:lnTo>
                  <a:lnTo>
                    <a:pt x="915988" y="3813"/>
                  </a:lnTo>
                  <a:lnTo>
                    <a:pt x="928371" y="5719"/>
                  </a:lnTo>
                  <a:lnTo>
                    <a:pt x="940436" y="7943"/>
                  </a:lnTo>
                  <a:lnTo>
                    <a:pt x="952818" y="10167"/>
                  </a:lnTo>
                  <a:lnTo>
                    <a:pt x="964883" y="12708"/>
                  </a:lnTo>
                  <a:lnTo>
                    <a:pt x="976631" y="15568"/>
                  </a:lnTo>
                  <a:lnTo>
                    <a:pt x="988696" y="19062"/>
                  </a:lnTo>
                  <a:lnTo>
                    <a:pt x="1000443" y="22239"/>
                  </a:lnTo>
                  <a:lnTo>
                    <a:pt x="1011873" y="26052"/>
                  </a:lnTo>
                  <a:lnTo>
                    <a:pt x="1023621" y="30182"/>
                  </a:lnTo>
                  <a:lnTo>
                    <a:pt x="1034733" y="34630"/>
                  </a:lnTo>
                  <a:lnTo>
                    <a:pt x="1046163" y="39395"/>
                  </a:lnTo>
                  <a:lnTo>
                    <a:pt x="1057276" y="44161"/>
                  </a:lnTo>
                  <a:lnTo>
                    <a:pt x="1068388" y="48926"/>
                  </a:lnTo>
                  <a:lnTo>
                    <a:pt x="1079183" y="54645"/>
                  </a:lnTo>
                  <a:lnTo>
                    <a:pt x="1089661" y="60046"/>
                  </a:lnTo>
                  <a:lnTo>
                    <a:pt x="1100456" y="66082"/>
                  </a:lnTo>
                  <a:lnTo>
                    <a:pt x="1110616" y="72119"/>
                  </a:lnTo>
                  <a:lnTo>
                    <a:pt x="1120776" y="78790"/>
                  </a:lnTo>
                  <a:lnTo>
                    <a:pt x="1130936" y="85462"/>
                  </a:lnTo>
                  <a:lnTo>
                    <a:pt x="1140461" y="92134"/>
                  </a:lnTo>
                  <a:lnTo>
                    <a:pt x="1150303" y="99123"/>
                  </a:lnTo>
                  <a:lnTo>
                    <a:pt x="1159828" y="106430"/>
                  </a:lnTo>
                  <a:lnTo>
                    <a:pt x="1169353" y="114055"/>
                  </a:lnTo>
                  <a:lnTo>
                    <a:pt x="1178561" y="121680"/>
                  </a:lnTo>
                  <a:lnTo>
                    <a:pt x="1187133" y="129623"/>
                  </a:lnTo>
                  <a:lnTo>
                    <a:pt x="1196023" y="137883"/>
                  </a:lnTo>
                  <a:lnTo>
                    <a:pt x="1204596" y="146143"/>
                  </a:lnTo>
                  <a:lnTo>
                    <a:pt x="1213168" y="155039"/>
                  </a:lnTo>
                  <a:lnTo>
                    <a:pt x="1221106" y="163299"/>
                  </a:lnTo>
                  <a:lnTo>
                    <a:pt x="1229043" y="172513"/>
                  </a:lnTo>
                  <a:lnTo>
                    <a:pt x="1236981" y="181726"/>
                  </a:lnTo>
                  <a:lnTo>
                    <a:pt x="1244283" y="190939"/>
                  </a:lnTo>
                  <a:lnTo>
                    <a:pt x="1251586" y="200153"/>
                  </a:lnTo>
                  <a:lnTo>
                    <a:pt x="1258888" y="210001"/>
                  </a:lnTo>
                  <a:lnTo>
                    <a:pt x="1265556" y="219850"/>
                  </a:lnTo>
                  <a:lnTo>
                    <a:pt x="1272223" y="230017"/>
                  </a:lnTo>
                  <a:lnTo>
                    <a:pt x="1278256" y="240183"/>
                  </a:lnTo>
                  <a:lnTo>
                    <a:pt x="1284606" y="250667"/>
                  </a:lnTo>
                  <a:lnTo>
                    <a:pt x="1290321" y="261151"/>
                  </a:lnTo>
                  <a:lnTo>
                    <a:pt x="1296353" y="271953"/>
                  </a:lnTo>
                  <a:lnTo>
                    <a:pt x="1301433" y="282755"/>
                  </a:lnTo>
                  <a:lnTo>
                    <a:pt x="1306831" y="293239"/>
                  </a:lnTo>
                  <a:lnTo>
                    <a:pt x="1311593" y="304359"/>
                  </a:lnTo>
                  <a:lnTo>
                    <a:pt x="1316356" y="315796"/>
                  </a:lnTo>
                  <a:lnTo>
                    <a:pt x="1320483" y="327234"/>
                  </a:lnTo>
                  <a:lnTo>
                    <a:pt x="1324293" y="338671"/>
                  </a:lnTo>
                  <a:lnTo>
                    <a:pt x="1328421" y="350426"/>
                  </a:lnTo>
                  <a:lnTo>
                    <a:pt x="1331913" y="362181"/>
                  </a:lnTo>
                  <a:lnTo>
                    <a:pt x="1335088" y="373936"/>
                  </a:lnTo>
                  <a:lnTo>
                    <a:pt x="1337946" y="386009"/>
                  </a:lnTo>
                  <a:lnTo>
                    <a:pt x="1340803" y="398081"/>
                  </a:lnTo>
                  <a:lnTo>
                    <a:pt x="1343026" y="410472"/>
                  </a:lnTo>
                  <a:lnTo>
                    <a:pt x="1344931" y="422862"/>
                  </a:lnTo>
                  <a:lnTo>
                    <a:pt x="1346518" y="435252"/>
                  </a:lnTo>
                  <a:lnTo>
                    <a:pt x="1348106" y="447643"/>
                  </a:lnTo>
                  <a:lnTo>
                    <a:pt x="1349058" y="460033"/>
                  </a:lnTo>
                  <a:lnTo>
                    <a:pt x="1350011" y="472741"/>
                  </a:lnTo>
                  <a:lnTo>
                    <a:pt x="1350646" y="485449"/>
                  </a:lnTo>
                  <a:lnTo>
                    <a:pt x="1350963" y="498475"/>
                  </a:lnTo>
                  <a:lnTo>
                    <a:pt x="1350646" y="513407"/>
                  </a:lnTo>
                  <a:lnTo>
                    <a:pt x="1349693" y="528975"/>
                  </a:lnTo>
                  <a:lnTo>
                    <a:pt x="1348423" y="543907"/>
                  </a:lnTo>
                  <a:lnTo>
                    <a:pt x="1347153" y="558521"/>
                  </a:lnTo>
                  <a:lnTo>
                    <a:pt x="1345248" y="573453"/>
                  </a:lnTo>
                  <a:lnTo>
                    <a:pt x="1342708" y="588067"/>
                  </a:lnTo>
                  <a:lnTo>
                    <a:pt x="1339851" y="602682"/>
                  </a:lnTo>
                  <a:lnTo>
                    <a:pt x="1336358" y="616660"/>
                  </a:lnTo>
                  <a:lnTo>
                    <a:pt x="1332866" y="631275"/>
                  </a:lnTo>
                  <a:lnTo>
                    <a:pt x="1328738" y="645254"/>
                  </a:lnTo>
                  <a:lnTo>
                    <a:pt x="1324293" y="658915"/>
                  </a:lnTo>
                  <a:lnTo>
                    <a:pt x="1319531" y="672576"/>
                  </a:lnTo>
                  <a:lnTo>
                    <a:pt x="1314133" y="685920"/>
                  </a:lnTo>
                  <a:lnTo>
                    <a:pt x="1308418" y="699263"/>
                  </a:lnTo>
                  <a:lnTo>
                    <a:pt x="1302386" y="712607"/>
                  </a:lnTo>
                  <a:lnTo>
                    <a:pt x="1296353" y="725315"/>
                  </a:lnTo>
                  <a:lnTo>
                    <a:pt x="1289368" y="738023"/>
                  </a:lnTo>
                  <a:lnTo>
                    <a:pt x="1282383" y="750413"/>
                  </a:lnTo>
                  <a:lnTo>
                    <a:pt x="1275081" y="762486"/>
                  </a:lnTo>
                  <a:lnTo>
                    <a:pt x="1267143" y="774559"/>
                  </a:lnTo>
                  <a:lnTo>
                    <a:pt x="1259206" y="786313"/>
                  </a:lnTo>
                  <a:lnTo>
                    <a:pt x="1250633" y="797751"/>
                  </a:lnTo>
                  <a:lnTo>
                    <a:pt x="1242061" y="809188"/>
                  </a:lnTo>
                  <a:lnTo>
                    <a:pt x="1232853" y="819990"/>
                  </a:lnTo>
                  <a:lnTo>
                    <a:pt x="1223963" y="830792"/>
                  </a:lnTo>
                  <a:lnTo>
                    <a:pt x="1214121" y="841276"/>
                  </a:lnTo>
                  <a:lnTo>
                    <a:pt x="1204278" y="851442"/>
                  </a:lnTo>
                  <a:lnTo>
                    <a:pt x="1193801" y="860974"/>
                  </a:lnTo>
                  <a:lnTo>
                    <a:pt x="1183323" y="870822"/>
                  </a:lnTo>
                  <a:lnTo>
                    <a:pt x="1172528" y="880036"/>
                  </a:lnTo>
                  <a:lnTo>
                    <a:pt x="1161733" y="889249"/>
                  </a:lnTo>
                  <a:lnTo>
                    <a:pt x="1150303" y="897827"/>
                  </a:lnTo>
                  <a:lnTo>
                    <a:pt x="1134746" y="909264"/>
                  </a:lnTo>
                  <a:lnTo>
                    <a:pt x="1118236" y="920066"/>
                  </a:lnTo>
                  <a:lnTo>
                    <a:pt x="1101408" y="929915"/>
                  </a:lnTo>
                  <a:lnTo>
                    <a:pt x="1084581" y="939446"/>
                  </a:lnTo>
                  <a:lnTo>
                    <a:pt x="1066801" y="948342"/>
                  </a:lnTo>
                  <a:lnTo>
                    <a:pt x="1048703" y="956602"/>
                  </a:lnTo>
                  <a:lnTo>
                    <a:pt x="1040131" y="960414"/>
                  </a:lnTo>
                  <a:lnTo>
                    <a:pt x="1030606" y="963909"/>
                  </a:lnTo>
                  <a:lnTo>
                    <a:pt x="1021398" y="967722"/>
                  </a:lnTo>
                  <a:lnTo>
                    <a:pt x="1011873" y="970899"/>
                  </a:lnTo>
                  <a:lnTo>
                    <a:pt x="1002348" y="973758"/>
                  </a:lnTo>
                  <a:lnTo>
                    <a:pt x="993141" y="976617"/>
                  </a:lnTo>
                  <a:lnTo>
                    <a:pt x="983616" y="979794"/>
                  </a:lnTo>
                  <a:lnTo>
                    <a:pt x="973773" y="982018"/>
                  </a:lnTo>
                  <a:lnTo>
                    <a:pt x="963931" y="984560"/>
                  </a:lnTo>
                  <a:lnTo>
                    <a:pt x="954088" y="986466"/>
                  </a:lnTo>
                  <a:lnTo>
                    <a:pt x="944246" y="988372"/>
                  </a:lnTo>
                  <a:lnTo>
                    <a:pt x="934403" y="990596"/>
                  </a:lnTo>
                  <a:lnTo>
                    <a:pt x="924561" y="991867"/>
                  </a:lnTo>
                  <a:lnTo>
                    <a:pt x="914401" y="993455"/>
                  </a:lnTo>
                  <a:lnTo>
                    <a:pt x="904241" y="994409"/>
                  </a:lnTo>
                  <a:lnTo>
                    <a:pt x="893763" y="995362"/>
                  </a:lnTo>
                  <a:lnTo>
                    <a:pt x="883603" y="995997"/>
                  </a:lnTo>
                  <a:lnTo>
                    <a:pt x="873126" y="996632"/>
                  </a:lnTo>
                  <a:lnTo>
                    <a:pt x="862648" y="996950"/>
                  </a:lnTo>
                  <a:lnTo>
                    <a:pt x="852171" y="996950"/>
                  </a:lnTo>
                  <a:lnTo>
                    <a:pt x="840423" y="996950"/>
                  </a:lnTo>
                  <a:lnTo>
                    <a:pt x="828358" y="996315"/>
                  </a:lnTo>
                  <a:lnTo>
                    <a:pt x="816293" y="995679"/>
                  </a:lnTo>
                  <a:lnTo>
                    <a:pt x="804546" y="994726"/>
                  </a:lnTo>
                  <a:lnTo>
                    <a:pt x="792798" y="993455"/>
                  </a:lnTo>
                  <a:lnTo>
                    <a:pt x="781368" y="992185"/>
                  </a:lnTo>
                  <a:lnTo>
                    <a:pt x="769621" y="990278"/>
                  </a:lnTo>
                  <a:lnTo>
                    <a:pt x="758191" y="988054"/>
                  </a:lnTo>
                  <a:lnTo>
                    <a:pt x="746761" y="985831"/>
                  </a:lnTo>
                  <a:lnTo>
                    <a:pt x="735331" y="983289"/>
                  </a:lnTo>
                  <a:lnTo>
                    <a:pt x="724218" y="980430"/>
                  </a:lnTo>
                  <a:lnTo>
                    <a:pt x="713106" y="977253"/>
                  </a:lnTo>
                  <a:lnTo>
                    <a:pt x="702311" y="973758"/>
                  </a:lnTo>
                  <a:lnTo>
                    <a:pt x="691198" y="970263"/>
                  </a:lnTo>
                  <a:lnTo>
                    <a:pt x="680721" y="966768"/>
                  </a:lnTo>
                  <a:lnTo>
                    <a:pt x="670243" y="962321"/>
                  </a:lnTo>
                  <a:lnTo>
                    <a:pt x="659448" y="958190"/>
                  </a:lnTo>
                  <a:lnTo>
                    <a:pt x="648971" y="953425"/>
                  </a:lnTo>
                  <a:lnTo>
                    <a:pt x="638811" y="948659"/>
                  </a:lnTo>
                  <a:lnTo>
                    <a:pt x="628651" y="943894"/>
                  </a:lnTo>
                  <a:lnTo>
                    <a:pt x="618491" y="938493"/>
                  </a:lnTo>
                  <a:lnTo>
                    <a:pt x="608648" y="933410"/>
                  </a:lnTo>
                  <a:lnTo>
                    <a:pt x="599123" y="927373"/>
                  </a:lnTo>
                  <a:lnTo>
                    <a:pt x="589281" y="921655"/>
                  </a:lnTo>
                  <a:lnTo>
                    <a:pt x="579756" y="915618"/>
                  </a:lnTo>
                  <a:lnTo>
                    <a:pt x="570548" y="909264"/>
                  </a:lnTo>
                  <a:lnTo>
                    <a:pt x="561023" y="902910"/>
                  </a:lnTo>
                  <a:lnTo>
                    <a:pt x="552133" y="895921"/>
                  </a:lnTo>
                  <a:lnTo>
                    <a:pt x="543561" y="889249"/>
                  </a:lnTo>
                  <a:lnTo>
                    <a:pt x="534671" y="881942"/>
                  </a:lnTo>
                  <a:lnTo>
                    <a:pt x="526098" y="874952"/>
                  </a:lnTo>
                  <a:lnTo>
                    <a:pt x="517526" y="867328"/>
                  </a:lnTo>
                  <a:lnTo>
                    <a:pt x="508318" y="858750"/>
                  </a:lnTo>
                  <a:lnTo>
                    <a:pt x="499428" y="849854"/>
                  </a:lnTo>
                  <a:lnTo>
                    <a:pt x="490538" y="840958"/>
                  </a:lnTo>
                  <a:lnTo>
                    <a:pt x="481648" y="831427"/>
                  </a:lnTo>
                  <a:lnTo>
                    <a:pt x="473711" y="821896"/>
                  </a:lnTo>
                  <a:lnTo>
                    <a:pt x="465456" y="812047"/>
                  </a:lnTo>
                  <a:lnTo>
                    <a:pt x="457518" y="801881"/>
                  </a:lnTo>
                  <a:lnTo>
                    <a:pt x="449898" y="791714"/>
                  </a:lnTo>
                  <a:lnTo>
                    <a:pt x="442596" y="781548"/>
                  </a:lnTo>
                  <a:lnTo>
                    <a:pt x="435293" y="770746"/>
                  </a:lnTo>
                  <a:lnTo>
                    <a:pt x="428626" y="759944"/>
                  </a:lnTo>
                  <a:lnTo>
                    <a:pt x="421958" y="749142"/>
                  </a:lnTo>
                  <a:lnTo>
                    <a:pt x="415608" y="738023"/>
                  </a:lnTo>
                  <a:lnTo>
                    <a:pt x="409576" y="726585"/>
                  </a:lnTo>
                  <a:lnTo>
                    <a:pt x="403861" y="715148"/>
                  </a:lnTo>
                  <a:lnTo>
                    <a:pt x="398463" y="703393"/>
                  </a:lnTo>
                  <a:lnTo>
                    <a:pt x="393383" y="691638"/>
                  </a:lnTo>
                  <a:lnTo>
                    <a:pt x="388303" y="679566"/>
                  </a:lnTo>
                  <a:lnTo>
                    <a:pt x="383858" y="667493"/>
                  </a:lnTo>
                  <a:lnTo>
                    <a:pt x="379731" y="655420"/>
                  </a:lnTo>
                  <a:lnTo>
                    <a:pt x="375603" y="643030"/>
                  </a:lnTo>
                  <a:lnTo>
                    <a:pt x="372111" y="630322"/>
                  </a:lnTo>
                  <a:lnTo>
                    <a:pt x="368936" y="617614"/>
                  </a:lnTo>
                  <a:lnTo>
                    <a:pt x="365443" y="604588"/>
                  </a:lnTo>
                  <a:lnTo>
                    <a:pt x="362903" y="591880"/>
                  </a:lnTo>
                  <a:lnTo>
                    <a:pt x="360681" y="578854"/>
                  </a:lnTo>
                  <a:lnTo>
                    <a:pt x="358776" y="565828"/>
                  </a:lnTo>
                  <a:lnTo>
                    <a:pt x="357188" y="552485"/>
                  </a:lnTo>
                  <a:lnTo>
                    <a:pt x="355601" y="539141"/>
                  </a:lnTo>
                  <a:lnTo>
                    <a:pt x="354648" y="525480"/>
                  </a:lnTo>
                  <a:lnTo>
                    <a:pt x="354331" y="511819"/>
                  </a:lnTo>
                  <a:lnTo>
                    <a:pt x="354013" y="498475"/>
                  </a:lnTo>
                  <a:lnTo>
                    <a:pt x="354331" y="485449"/>
                  </a:lnTo>
                  <a:lnTo>
                    <a:pt x="354648" y="472741"/>
                  </a:lnTo>
                  <a:lnTo>
                    <a:pt x="355601" y="460033"/>
                  </a:lnTo>
                  <a:lnTo>
                    <a:pt x="356871" y="447643"/>
                  </a:lnTo>
                  <a:lnTo>
                    <a:pt x="358141" y="434935"/>
                  </a:lnTo>
                  <a:lnTo>
                    <a:pt x="360046" y="422544"/>
                  </a:lnTo>
                  <a:lnTo>
                    <a:pt x="361951" y="410472"/>
                  </a:lnTo>
                  <a:lnTo>
                    <a:pt x="364173" y="397763"/>
                  </a:lnTo>
                  <a:lnTo>
                    <a:pt x="366713" y="385691"/>
                  </a:lnTo>
                  <a:lnTo>
                    <a:pt x="369888" y="373936"/>
                  </a:lnTo>
                  <a:lnTo>
                    <a:pt x="373063" y="361863"/>
                  </a:lnTo>
                  <a:lnTo>
                    <a:pt x="376556" y="350108"/>
                  </a:lnTo>
                  <a:lnTo>
                    <a:pt x="380683" y="338671"/>
                  </a:lnTo>
                  <a:lnTo>
                    <a:pt x="384493" y="326916"/>
                  </a:lnTo>
                  <a:lnTo>
                    <a:pt x="388621" y="315796"/>
                  </a:lnTo>
                  <a:lnTo>
                    <a:pt x="393383" y="304359"/>
                  </a:lnTo>
                  <a:lnTo>
                    <a:pt x="398146" y="293239"/>
                  </a:lnTo>
                  <a:lnTo>
                    <a:pt x="403543" y="282755"/>
                  </a:lnTo>
                  <a:lnTo>
                    <a:pt x="408623" y="271636"/>
                  </a:lnTo>
                  <a:lnTo>
                    <a:pt x="414656" y="261151"/>
                  </a:lnTo>
                  <a:lnTo>
                    <a:pt x="420371" y="250667"/>
                  </a:lnTo>
                  <a:lnTo>
                    <a:pt x="426721" y="240183"/>
                  </a:lnTo>
                  <a:lnTo>
                    <a:pt x="432753" y="230017"/>
                  </a:lnTo>
                  <a:lnTo>
                    <a:pt x="439421" y="219850"/>
                  </a:lnTo>
                  <a:lnTo>
                    <a:pt x="446088" y="210001"/>
                  </a:lnTo>
                  <a:lnTo>
                    <a:pt x="453391" y="200153"/>
                  </a:lnTo>
                  <a:lnTo>
                    <a:pt x="460693" y="190939"/>
                  </a:lnTo>
                  <a:lnTo>
                    <a:pt x="467996" y="181408"/>
                  </a:lnTo>
                  <a:lnTo>
                    <a:pt x="475933" y="172195"/>
                  </a:lnTo>
                  <a:lnTo>
                    <a:pt x="483871" y="163299"/>
                  </a:lnTo>
                  <a:lnTo>
                    <a:pt x="491808" y="154403"/>
                  </a:lnTo>
                  <a:lnTo>
                    <a:pt x="500381" y="146143"/>
                  </a:lnTo>
                  <a:lnTo>
                    <a:pt x="508953" y="137565"/>
                  </a:lnTo>
                  <a:lnTo>
                    <a:pt x="517526" y="129305"/>
                  </a:lnTo>
                  <a:lnTo>
                    <a:pt x="526416" y="121680"/>
                  </a:lnTo>
                  <a:lnTo>
                    <a:pt x="535623" y="113738"/>
                  </a:lnTo>
                  <a:lnTo>
                    <a:pt x="545148" y="106113"/>
                  </a:lnTo>
                  <a:lnTo>
                    <a:pt x="554673" y="99123"/>
                  </a:lnTo>
                  <a:lnTo>
                    <a:pt x="564516" y="92134"/>
                  </a:lnTo>
                  <a:lnTo>
                    <a:pt x="574041" y="85462"/>
                  </a:lnTo>
                  <a:lnTo>
                    <a:pt x="584201" y="78473"/>
                  </a:lnTo>
                  <a:lnTo>
                    <a:pt x="594361" y="72119"/>
                  </a:lnTo>
                  <a:lnTo>
                    <a:pt x="604838" y="66082"/>
                  </a:lnTo>
                  <a:lnTo>
                    <a:pt x="615316" y="60046"/>
                  </a:lnTo>
                  <a:lnTo>
                    <a:pt x="625793" y="54645"/>
                  </a:lnTo>
                  <a:lnTo>
                    <a:pt x="636906" y="48926"/>
                  </a:lnTo>
                  <a:lnTo>
                    <a:pt x="647701" y="44161"/>
                  </a:lnTo>
                  <a:lnTo>
                    <a:pt x="658813" y="39395"/>
                  </a:lnTo>
                  <a:lnTo>
                    <a:pt x="670243" y="34630"/>
                  </a:lnTo>
                  <a:lnTo>
                    <a:pt x="681356" y="30182"/>
                  </a:lnTo>
                  <a:lnTo>
                    <a:pt x="693103" y="26052"/>
                  </a:lnTo>
                  <a:lnTo>
                    <a:pt x="704533" y="22239"/>
                  </a:lnTo>
                  <a:lnTo>
                    <a:pt x="716281" y="19062"/>
                  </a:lnTo>
                  <a:lnTo>
                    <a:pt x="728346" y="15568"/>
                  </a:lnTo>
                  <a:lnTo>
                    <a:pt x="740093" y="12708"/>
                  </a:lnTo>
                  <a:lnTo>
                    <a:pt x="752158" y="10167"/>
                  </a:lnTo>
                  <a:lnTo>
                    <a:pt x="764541" y="7625"/>
                  </a:lnTo>
                  <a:lnTo>
                    <a:pt x="776606" y="5719"/>
                  </a:lnTo>
                  <a:lnTo>
                    <a:pt x="788988" y="3813"/>
                  </a:lnTo>
                  <a:lnTo>
                    <a:pt x="801688" y="2542"/>
                  </a:lnTo>
                  <a:lnTo>
                    <a:pt x="814071" y="1271"/>
                  </a:lnTo>
                  <a:lnTo>
                    <a:pt x="826771" y="636"/>
                  </a:lnTo>
                  <a:lnTo>
                    <a:pt x="839471" y="0"/>
                  </a:lnTo>
                  <a:close/>
                </a:path>
              </a:pathLst>
            </a:custGeom>
            <a:solidFill>
              <a:schemeClr val="accent5">
                <a:lumMod val="20000"/>
                <a:lumOff val="80000"/>
              </a:schemeClr>
            </a:solidFill>
            <a:ln>
              <a:noFill/>
            </a:ln>
          </p:spPr>
          <p:txBody>
            <a:bodyPr anchor="ctr">
              <a:scene3d>
                <a:camera prst="orthographicFront"/>
                <a:lightRig rig="threePt" dir="t"/>
              </a:scene3d>
              <a:sp3d contourW="12700">
                <a:contourClr>
                  <a:srgbClr val="FFFFFF"/>
                </a:contourClr>
              </a:sp3d>
            </a:bodyPr>
            <a:lstStyle/>
            <a:p>
              <a:pPr algn="ctr" fontAlgn="auto">
                <a:spcBef>
                  <a:spcPts val="0"/>
                </a:spcBef>
                <a:spcAft>
                  <a:spcPts val="0"/>
                </a:spcAft>
                <a:defRPr/>
              </a:pPr>
              <a:endParaRPr lang="zh-CN" altLang="en-US" sz="1200">
                <a:solidFill>
                  <a:srgbClr val="FFFFFF"/>
                </a:solidFill>
                <a:latin typeface="+mn-lt"/>
                <a:ea typeface="+mn-ea"/>
              </a:endParaRPr>
            </a:p>
          </p:txBody>
        </p:sp>
        <p:sp>
          <p:nvSpPr>
            <p:cNvPr id="94" name="KSO_Shape"/>
            <p:cNvSpPr/>
            <p:nvPr/>
          </p:nvSpPr>
          <p:spPr bwMode="auto">
            <a:xfrm>
              <a:off x="4345649" y="5747749"/>
              <a:ext cx="427057" cy="536936"/>
            </a:xfrm>
            <a:custGeom>
              <a:avLst/>
              <a:gdLst>
                <a:gd name="T0" fmla="*/ 508479 w 1679575"/>
                <a:gd name="T1" fmla="*/ 933537 h 2125662"/>
                <a:gd name="T2" fmla="*/ 645344 w 1679575"/>
                <a:gd name="T3" fmla="*/ 1004349 h 2125662"/>
                <a:gd name="T4" fmla="*/ 637947 w 1679575"/>
                <a:gd name="T5" fmla="*/ 1045870 h 2125662"/>
                <a:gd name="T6" fmla="*/ 629410 w 1679575"/>
                <a:gd name="T7" fmla="*/ 1095637 h 2125662"/>
                <a:gd name="T8" fmla="*/ 645913 w 1679575"/>
                <a:gd name="T9" fmla="*/ 1148533 h 2125662"/>
                <a:gd name="T10" fmla="*/ 923628 w 1679575"/>
                <a:gd name="T11" fmla="*/ 1679766 h 2125662"/>
                <a:gd name="T12" fmla="*/ 886068 w 1679575"/>
                <a:gd name="T13" fmla="*/ 1137442 h 2125662"/>
                <a:gd name="T14" fmla="*/ 896597 w 1679575"/>
                <a:gd name="T15" fmla="*/ 1083408 h 2125662"/>
                <a:gd name="T16" fmla="*/ 885214 w 1679575"/>
                <a:gd name="T17" fmla="*/ 1039044 h 2125662"/>
                <a:gd name="T18" fmla="*/ 917083 w 1679575"/>
                <a:gd name="T19" fmla="*/ 999799 h 2125662"/>
                <a:gd name="T20" fmla="*/ 1048543 w 1679575"/>
                <a:gd name="T21" fmla="*/ 927280 h 2125662"/>
                <a:gd name="T22" fmla="*/ 1168905 w 1679575"/>
                <a:gd name="T23" fmla="*/ 933822 h 2125662"/>
                <a:gd name="T24" fmla="*/ 1257397 w 1679575"/>
                <a:gd name="T25" fmla="*/ 1021128 h 2125662"/>
                <a:gd name="T26" fmla="*/ 1333655 w 1679575"/>
                <a:gd name="T27" fmla="*/ 1118957 h 2125662"/>
                <a:gd name="T28" fmla="*/ 1397392 w 1679575"/>
                <a:gd name="T29" fmla="*/ 1227592 h 2125662"/>
                <a:gd name="T30" fmla="*/ 1446903 w 1679575"/>
                <a:gd name="T31" fmla="*/ 1349025 h 2125662"/>
                <a:gd name="T32" fmla="*/ 1482186 w 1679575"/>
                <a:gd name="T33" fmla="*/ 1483540 h 2125662"/>
                <a:gd name="T34" fmla="*/ 1501820 w 1679575"/>
                <a:gd name="T35" fmla="*/ 1632274 h 2125662"/>
                <a:gd name="T36" fmla="*/ 1439790 w 1679575"/>
                <a:gd name="T37" fmla="*/ 1742331 h 2125662"/>
                <a:gd name="T38" fmla="*/ 1242601 w 1679575"/>
                <a:gd name="T39" fmla="*/ 1826794 h 2125662"/>
                <a:gd name="T40" fmla="*/ 1035738 w 1679575"/>
                <a:gd name="T41" fmla="*/ 1881112 h 2125662"/>
                <a:gd name="T42" fmla="*/ 822331 w 1679575"/>
                <a:gd name="T43" fmla="*/ 1904432 h 2125662"/>
                <a:gd name="T44" fmla="*/ 596403 w 1679575"/>
                <a:gd name="T45" fmla="*/ 1894194 h 2125662"/>
                <a:gd name="T46" fmla="*/ 373036 w 1679575"/>
                <a:gd name="T47" fmla="*/ 1847838 h 2125662"/>
                <a:gd name="T48" fmla="*/ 159344 w 1679575"/>
                <a:gd name="T49" fmla="*/ 1766788 h 2125662"/>
                <a:gd name="T50" fmla="*/ 0 w 1679575"/>
                <a:gd name="T51" fmla="*/ 1676354 h 2125662"/>
                <a:gd name="T52" fmla="*/ 15365 w 1679575"/>
                <a:gd name="T53" fmla="*/ 1518519 h 2125662"/>
                <a:gd name="T54" fmla="*/ 47234 w 1679575"/>
                <a:gd name="T55" fmla="*/ 1376611 h 2125662"/>
                <a:gd name="T56" fmla="*/ 94468 w 1679575"/>
                <a:gd name="T57" fmla="*/ 1249206 h 2125662"/>
                <a:gd name="T58" fmla="*/ 155930 w 1679575"/>
                <a:gd name="T59" fmla="*/ 1135735 h 2125662"/>
                <a:gd name="T60" fmla="*/ 230765 w 1679575"/>
                <a:gd name="T61" fmla="*/ 1035348 h 2125662"/>
                <a:gd name="T62" fmla="*/ 317835 w 1679575"/>
                <a:gd name="T63" fmla="*/ 946334 h 2125662"/>
                <a:gd name="T64" fmla="*/ 427669 w 1679575"/>
                <a:gd name="T65" fmla="*/ 860449 h 2125662"/>
                <a:gd name="T66" fmla="*/ 831848 w 1679575"/>
                <a:gd name="T67" fmla="*/ 5125 h 2125662"/>
                <a:gd name="T68" fmla="*/ 927152 w 1679575"/>
                <a:gd name="T69" fmla="*/ 31035 h 2125662"/>
                <a:gd name="T70" fmla="*/ 1013353 w 1679575"/>
                <a:gd name="T71" fmla="*/ 76590 h 2125662"/>
                <a:gd name="T72" fmla="*/ 1087035 w 1679575"/>
                <a:gd name="T73" fmla="*/ 138945 h 2125662"/>
                <a:gd name="T74" fmla="*/ 1145356 w 1679575"/>
                <a:gd name="T75" fmla="*/ 215250 h 2125662"/>
                <a:gd name="T76" fmla="*/ 1186607 w 1679575"/>
                <a:gd name="T77" fmla="*/ 303514 h 2125662"/>
                <a:gd name="T78" fmla="*/ 1207944 w 1679575"/>
                <a:gd name="T79" fmla="*/ 401174 h 2125662"/>
                <a:gd name="T80" fmla="*/ 1205383 w 1679575"/>
                <a:gd name="T81" fmla="*/ 513924 h 2125662"/>
                <a:gd name="T82" fmla="*/ 1172382 w 1679575"/>
                <a:gd name="T83" fmla="*/ 626673 h 2125662"/>
                <a:gd name="T84" fmla="*/ 1112924 w 1679575"/>
                <a:gd name="T85" fmla="*/ 725187 h 2125662"/>
                <a:gd name="T86" fmla="*/ 1030706 w 1679575"/>
                <a:gd name="T87" fmla="*/ 804625 h 2125662"/>
                <a:gd name="T88" fmla="*/ 915204 w 1679575"/>
                <a:gd name="T89" fmla="*/ 867264 h 2125662"/>
                <a:gd name="T90" fmla="*/ 837253 w 1679575"/>
                <a:gd name="T91" fmla="*/ 887764 h 2125662"/>
                <a:gd name="T92" fmla="*/ 753044 w 1679575"/>
                <a:gd name="T93" fmla="*/ 893458 h 2125662"/>
                <a:gd name="T94" fmla="*/ 658879 w 1679575"/>
                <a:gd name="T95" fmla="*/ 881215 h 2125662"/>
                <a:gd name="T96" fmla="*/ 572394 w 1679575"/>
                <a:gd name="T97" fmla="*/ 850180 h 2125662"/>
                <a:gd name="T98" fmla="*/ 494728 w 1679575"/>
                <a:gd name="T99" fmla="*/ 802917 h 2125662"/>
                <a:gd name="T100" fmla="*/ 424459 w 1679575"/>
                <a:gd name="T101" fmla="*/ 736576 h 2125662"/>
                <a:gd name="T102" fmla="*/ 366992 w 1679575"/>
                <a:gd name="T103" fmla="*/ 651159 h 2125662"/>
                <a:gd name="T104" fmla="*/ 330578 w 1679575"/>
                <a:gd name="T105" fmla="*/ 553500 h 2125662"/>
                <a:gd name="T106" fmla="*/ 317206 w 1679575"/>
                <a:gd name="T107" fmla="*/ 446729 h 2125662"/>
                <a:gd name="T108" fmla="*/ 328586 w 1679575"/>
                <a:gd name="T109" fmla="*/ 345653 h 2125662"/>
                <a:gd name="T110" fmla="*/ 361587 w 1679575"/>
                <a:gd name="T111" fmla="*/ 253403 h 2125662"/>
                <a:gd name="T112" fmla="*/ 412795 w 1679575"/>
                <a:gd name="T113" fmla="*/ 171118 h 2125662"/>
                <a:gd name="T114" fmla="*/ 479934 w 1679575"/>
                <a:gd name="T115" fmla="*/ 101931 h 2125662"/>
                <a:gd name="T116" fmla="*/ 560729 w 1679575"/>
                <a:gd name="T117" fmla="*/ 48972 h 2125662"/>
                <a:gd name="T118" fmla="*/ 652620 w 1679575"/>
                <a:gd name="T119" fmla="*/ 13952 h 2125662"/>
                <a:gd name="T120" fmla="*/ 752191 w 1679575"/>
                <a:gd name="T121" fmla="*/ 0 h 21256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679575" h="2125662">
                  <a:moveTo>
                    <a:pt x="481421" y="957262"/>
                  </a:moveTo>
                  <a:lnTo>
                    <a:pt x="484914" y="961070"/>
                  </a:lnTo>
                  <a:lnTo>
                    <a:pt x="490948" y="968686"/>
                  </a:lnTo>
                  <a:lnTo>
                    <a:pt x="497299" y="975667"/>
                  </a:lnTo>
                  <a:lnTo>
                    <a:pt x="510319" y="990264"/>
                  </a:lnTo>
                  <a:lnTo>
                    <a:pt x="523657" y="1003909"/>
                  </a:lnTo>
                  <a:lnTo>
                    <a:pt x="537947" y="1017237"/>
                  </a:lnTo>
                  <a:lnTo>
                    <a:pt x="552237" y="1029613"/>
                  </a:lnTo>
                  <a:lnTo>
                    <a:pt x="567480" y="1041671"/>
                  </a:lnTo>
                  <a:lnTo>
                    <a:pt x="583040" y="1053095"/>
                  </a:lnTo>
                  <a:lnTo>
                    <a:pt x="598601" y="1063884"/>
                  </a:lnTo>
                  <a:lnTo>
                    <a:pt x="615114" y="1074039"/>
                  </a:lnTo>
                  <a:lnTo>
                    <a:pt x="631627" y="1083558"/>
                  </a:lnTo>
                  <a:lnTo>
                    <a:pt x="649093" y="1092126"/>
                  </a:lnTo>
                  <a:lnTo>
                    <a:pt x="666241" y="1100377"/>
                  </a:lnTo>
                  <a:lnTo>
                    <a:pt x="684025" y="1107993"/>
                  </a:lnTo>
                  <a:lnTo>
                    <a:pt x="701808" y="1114657"/>
                  </a:lnTo>
                  <a:lnTo>
                    <a:pt x="720226" y="1120686"/>
                  </a:lnTo>
                  <a:lnTo>
                    <a:pt x="738645" y="1125763"/>
                  </a:lnTo>
                  <a:lnTo>
                    <a:pt x="734517" y="1130840"/>
                  </a:lnTo>
                  <a:lnTo>
                    <a:pt x="730706" y="1135283"/>
                  </a:lnTo>
                  <a:lnTo>
                    <a:pt x="727213" y="1140043"/>
                  </a:lnTo>
                  <a:lnTo>
                    <a:pt x="723402" y="1145437"/>
                  </a:lnTo>
                  <a:lnTo>
                    <a:pt x="720544" y="1150515"/>
                  </a:lnTo>
                  <a:lnTo>
                    <a:pt x="717368" y="1155909"/>
                  </a:lnTo>
                  <a:lnTo>
                    <a:pt x="714510" y="1161304"/>
                  </a:lnTo>
                  <a:lnTo>
                    <a:pt x="711970" y="1167016"/>
                  </a:lnTo>
                  <a:lnTo>
                    <a:pt x="710064" y="1172410"/>
                  </a:lnTo>
                  <a:lnTo>
                    <a:pt x="708159" y="1178439"/>
                  </a:lnTo>
                  <a:lnTo>
                    <a:pt x="706254" y="1184151"/>
                  </a:lnTo>
                  <a:lnTo>
                    <a:pt x="704983" y="1190498"/>
                  </a:lnTo>
                  <a:lnTo>
                    <a:pt x="704031" y="1196210"/>
                  </a:lnTo>
                  <a:lnTo>
                    <a:pt x="702761" y="1202556"/>
                  </a:lnTo>
                  <a:lnTo>
                    <a:pt x="702443" y="1208903"/>
                  </a:lnTo>
                  <a:lnTo>
                    <a:pt x="702125" y="1215249"/>
                  </a:lnTo>
                  <a:lnTo>
                    <a:pt x="702443" y="1222548"/>
                  </a:lnTo>
                  <a:lnTo>
                    <a:pt x="703078" y="1229529"/>
                  </a:lnTo>
                  <a:lnTo>
                    <a:pt x="704348" y="1236510"/>
                  </a:lnTo>
                  <a:lnTo>
                    <a:pt x="705619" y="1243174"/>
                  </a:lnTo>
                  <a:lnTo>
                    <a:pt x="707206" y="1249838"/>
                  </a:lnTo>
                  <a:lnTo>
                    <a:pt x="709112" y="1256819"/>
                  </a:lnTo>
                  <a:lnTo>
                    <a:pt x="711652" y="1263166"/>
                  </a:lnTo>
                  <a:lnTo>
                    <a:pt x="714193" y="1269512"/>
                  </a:lnTo>
                  <a:lnTo>
                    <a:pt x="717686" y="1275542"/>
                  </a:lnTo>
                  <a:lnTo>
                    <a:pt x="720861" y="1281571"/>
                  </a:lnTo>
                  <a:lnTo>
                    <a:pt x="724355" y="1287283"/>
                  </a:lnTo>
                  <a:lnTo>
                    <a:pt x="728483" y="1292995"/>
                  </a:lnTo>
                  <a:lnTo>
                    <a:pt x="732611" y="1298389"/>
                  </a:lnTo>
                  <a:lnTo>
                    <a:pt x="737057" y="1303784"/>
                  </a:lnTo>
                  <a:lnTo>
                    <a:pt x="742138" y="1308861"/>
                  </a:lnTo>
                  <a:lnTo>
                    <a:pt x="746901" y="1313304"/>
                  </a:lnTo>
                  <a:lnTo>
                    <a:pt x="672275" y="1874339"/>
                  </a:lnTo>
                  <a:lnTo>
                    <a:pt x="854237" y="2050773"/>
                  </a:lnTo>
                  <a:lnTo>
                    <a:pt x="1030800" y="1874339"/>
                  </a:lnTo>
                  <a:lnTo>
                    <a:pt x="956173" y="1313304"/>
                  </a:lnTo>
                  <a:lnTo>
                    <a:pt x="961572" y="1308544"/>
                  </a:lnTo>
                  <a:lnTo>
                    <a:pt x="966018" y="1303466"/>
                  </a:lnTo>
                  <a:lnTo>
                    <a:pt x="970781" y="1298072"/>
                  </a:lnTo>
                  <a:lnTo>
                    <a:pt x="974910" y="1292995"/>
                  </a:lnTo>
                  <a:lnTo>
                    <a:pt x="978720" y="1286965"/>
                  </a:lnTo>
                  <a:lnTo>
                    <a:pt x="982531" y="1281571"/>
                  </a:lnTo>
                  <a:lnTo>
                    <a:pt x="986024" y="1275224"/>
                  </a:lnTo>
                  <a:lnTo>
                    <a:pt x="988882" y="1269195"/>
                  </a:lnTo>
                  <a:lnTo>
                    <a:pt x="991423" y="1262849"/>
                  </a:lnTo>
                  <a:lnTo>
                    <a:pt x="994281" y="1256502"/>
                  </a:lnTo>
                  <a:lnTo>
                    <a:pt x="996186" y="1249838"/>
                  </a:lnTo>
                  <a:lnTo>
                    <a:pt x="997774" y="1243174"/>
                  </a:lnTo>
                  <a:lnTo>
                    <a:pt x="999044" y="1236510"/>
                  </a:lnTo>
                  <a:lnTo>
                    <a:pt x="999997" y="1229212"/>
                  </a:lnTo>
                  <a:lnTo>
                    <a:pt x="1000632" y="1222548"/>
                  </a:lnTo>
                  <a:lnTo>
                    <a:pt x="1000632" y="1215249"/>
                  </a:lnTo>
                  <a:lnTo>
                    <a:pt x="1000632" y="1208903"/>
                  </a:lnTo>
                  <a:lnTo>
                    <a:pt x="1000314" y="1203191"/>
                  </a:lnTo>
                  <a:lnTo>
                    <a:pt x="999679" y="1197479"/>
                  </a:lnTo>
                  <a:lnTo>
                    <a:pt x="998727" y="1191767"/>
                  </a:lnTo>
                  <a:lnTo>
                    <a:pt x="997456" y="1186055"/>
                  </a:lnTo>
                  <a:lnTo>
                    <a:pt x="996186" y="1180661"/>
                  </a:lnTo>
                  <a:lnTo>
                    <a:pt x="994598" y="1175266"/>
                  </a:lnTo>
                  <a:lnTo>
                    <a:pt x="992375" y="1169872"/>
                  </a:lnTo>
                  <a:lnTo>
                    <a:pt x="990152" y="1164794"/>
                  </a:lnTo>
                  <a:lnTo>
                    <a:pt x="987929" y="1159400"/>
                  </a:lnTo>
                  <a:lnTo>
                    <a:pt x="985389" y="1154640"/>
                  </a:lnTo>
                  <a:lnTo>
                    <a:pt x="982849" y="1149563"/>
                  </a:lnTo>
                  <a:lnTo>
                    <a:pt x="979355" y="1144803"/>
                  </a:lnTo>
                  <a:lnTo>
                    <a:pt x="976497" y="1139725"/>
                  </a:lnTo>
                  <a:lnTo>
                    <a:pt x="973004" y="1135283"/>
                  </a:lnTo>
                  <a:lnTo>
                    <a:pt x="969829" y="1130840"/>
                  </a:lnTo>
                  <a:lnTo>
                    <a:pt x="987612" y="1126398"/>
                  </a:lnTo>
                  <a:lnTo>
                    <a:pt x="1005713" y="1121320"/>
                  </a:lnTo>
                  <a:lnTo>
                    <a:pt x="1023496" y="1115609"/>
                  </a:lnTo>
                  <a:lnTo>
                    <a:pt x="1041280" y="1109262"/>
                  </a:lnTo>
                  <a:lnTo>
                    <a:pt x="1058428" y="1101963"/>
                  </a:lnTo>
                  <a:lnTo>
                    <a:pt x="1075576" y="1094665"/>
                  </a:lnTo>
                  <a:lnTo>
                    <a:pt x="1092089" y="1086097"/>
                  </a:lnTo>
                  <a:lnTo>
                    <a:pt x="1108602" y="1076895"/>
                  </a:lnTo>
                  <a:lnTo>
                    <a:pt x="1124480" y="1067375"/>
                  </a:lnTo>
                  <a:lnTo>
                    <a:pt x="1140041" y="1056903"/>
                  </a:lnTo>
                  <a:lnTo>
                    <a:pt x="1155601" y="1046114"/>
                  </a:lnTo>
                  <a:lnTo>
                    <a:pt x="1170209" y="1034690"/>
                  </a:lnTo>
                  <a:lnTo>
                    <a:pt x="1184817" y="1022632"/>
                  </a:lnTo>
                  <a:lnTo>
                    <a:pt x="1198472" y="1009938"/>
                  </a:lnTo>
                  <a:lnTo>
                    <a:pt x="1211809" y="996928"/>
                  </a:lnTo>
                  <a:lnTo>
                    <a:pt x="1225147" y="983283"/>
                  </a:lnTo>
                  <a:lnTo>
                    <a:pt x="1228640" y="979792"/>
                  </a:lnTo>
                  <a:lnTo>
                    <a:pt x="1232451" y="982966"/>
                  </a:lnTo>
                  <a:lnTo>
                    <a:pt x="1257220" y="1002005"/>
                  </a:lnTo>
                  <a:lnTo>
                    <a:pt x="1281037" y="1021680"/>
                  </a:lnTo>
                  <a:lnTo>
                    <a:pt x="1304537" y="1041989"/>
                  </a:lnTo>
                  <a:lnTo>
                    <a:pt x="1316604" y="1052143"/>
                  </a:lnTo>
                  <a:lnTo>
                    <a:pt x="1327719" y="1062615"/>
                  </a:lnTo>
                  <a:lnTo>
                    <a:pt x="1338833" y="1073404"/>
                  </a:lnTo>
                  <a:lnTo>
                    <a:pt x="1349948" y="1084193"/>
                  </a:lnTo>
                  <a:lnTo>
                    <a:pt x="1361062" y="1094982"/>
                  </a:lnTo>
                  <a:lnTo>
                    <a:pt x="1371860" y="1105771"/>
                  </a:lnTo>
                  <a:lnTo>
                    <a:pt x="1382339" y="1116561"/>
                  </a:lnTo>
                  <a:lnTo>
                    <a:pt x="1392818" y="1127984"/>
                  </a:lnTo>
                  <a:lnTo>
                    <a:pt x="1403298" y="1139408"/>
                  </a:lnTo>
                  <a:lnTo>
                    <a:pt x="1413460" y="1150832"/>
                  </a:lnTo>
                  <a:lnTo>
                    <a:pt x="1423304" y="1162573"/>
                  </a:lnTo>
                  <a:lnTo>
                    <a:pt x="1433149" y="1174314"/>
                  </a:lnTo>
                  <a:lnTo>
                    <a:pt x="1442675" y="1186373"/>
                  </a:lnTo>
                  <a:lnTo>
                    <a:pt x="1452202" y="1198748"/>
                  </a:lnTo>
                  <a:lnTo>
                    <a:pt x="1461411" y="1210807"/>
                  </a:lnTo>
                  <a:lnTo>
                    <a:pt x="1470621" y="1223183"/>
                  </a:lnTo>
                  <a:lnTo>
                    <a:pt x="1479830" y="1235876"/>
                  </a:lnTo>
                  <a:lnTo>
                    <a:pt x="1488404" y="1248569"/>
                  </a:lnTo>
                  <a:lnTo>
                    <a:pt x="1496978" y="1261262"/>
                  </a:lnTo>
                  <a:lnTo>
                    <a:pt x="1505552" y="1274272"/>
                  </a:lnTo>
                  <a:lnTo>
                    <a:pt x="1513809" y="1287600"/>
                  </a:lnTo>
                  <a:lnTo>
                    <a:pt x="1521748" y="1300611"/>
                  </a:lnTo>
                  <a:lnTo>
                    <a:pt x="1529687" y="1314573"/>
                  </a:lnTo>
                  <a:lnTo>
                    <a:pt x="1537308" y="1328218"/>
                  </a:lnTo>
                  <a:lnTo>
                    <a:pt x="1544930" y="1341863"/>
                  </a:lnTo>
                  <a:lnTo>
                    <a:pt x="1552234" y="1355826"/>
                  </a:lnTo>
                  <a:lnTo>
                    <a:pt x="1559537" y="1369788"/>
                  </a:lnTo>
                  <a:lnTo>
                    <a:pt x="1566206" y="1384385"/>
                  </a:lnTo>
                  <a:lnTo>
                    <a:pt x="1573193" y="1398982"/>
                  </a:lnTo>
                  <a:lnTo>
                    <a:pt x="1579544" y="1413579"/>
                  </a:lnTo>
                  <a:lnTo>
                    <a:pt x="1586213" y="1428176"/>
                  </a:lnTo>
                  <a:lnTo>
                    <a:pt x="1592246" y="1443725"/>
                  </a:lnTo>
                  <a:lnTo>
                    <a:pt x="1598280" y="1458640"/>
                  </a:lnTo>
                  <a:lnTo>
                    <a:pt x="1603996" y="1473871"/>
                  </a:lnTo>
                  <a:lnTo>
                    <a:pt x="1609712" y="1489738"/>
                  </a:lnTo>
                  <a:lnTo>
                    <a:pt x="1614793" y="1505287"/>
                  </a:lnTo>
                  <a:lnTo>
                    <a:pt x="1620191" y="1521153"/>
                  </a:lnTo>
                  <a:lnTo>
                    <a:pt x="1624955" y="1537337"/>
                  </a:lnTo>
                  <a:lnTo>
                    <a:pt x="1630036" y="1553521"/>
                  </a:lnTo>
                  <a:lnTo>
                    <a:pt x="1634482" y="1570339"/>
                  </a:lnTo>
                  <a:lnTo>
                    <a:pt x="1638610" y="1586840"/>
                  </a:lnTo>
                  <a:lnTo>
                    <a:pt x="1643056" y="1603976"/>
                  </a:lnTo>
                  <a:lnTo>
                    <a:pt x="1646867" y="1620794"/>
                  </a:lnTo>
                  <a:lnTo>
                    <a:pt x="1650677" y="1637930"/>
                  </a:lnTo>
                  <a:lnTo>
                    <a:pt x="1654170" y="1655383"/>
                  </a:lnTo>
                  <a:lnTo>
                    <a:pt x="1657664" y="1673153"/>
                  </a:lnTo>
                  <a:lnTo>
                    <a:pt x="1660522" y="1690923"/>
                  </a:lnTo>
                  <a:lnTo>
                    <a:pt x="1663697" y="1709011"/>
                  </a:lnTo>
                  <a:lnTo>
                    <a:pt x="1666238" y="1727099"/>
                  </a:lnTo>
                  <a:lnTo>
                    <a:pt x="1668461" y="1745821"/>
                  </a:lnTo>
                  <a:lnTo>
                    <a:pt x="1670684" y="1764226"/>
                  </a:lnTo>
                  <a:lnTo>
                    <a:pt x="1672589" y="1783266"/>
                  </a:lnTo>
                  <a:lnTo>
                    <a:pt x="1674177" y="1802305"/>
                  </a:lnTo>
                  <a:lnTo>
                    <a:pt x="1676082" y="1821345"/>
                  </a:lnTo>
                  <a:lnTo>
                    <a:pt x="1677352" y="1841019"/>
                  </a:lnTo>
                  <a:lnTo>
                    <a:pt x="1678305" y="1860694"/>
                  </a:lnTo>
                  <a:lnTo>
                    <a:pt x="1679258" y="1880368"/>
                  </a:lnTo>
                  <a:lnTo>
                    <a:pt x="1679575" y="1900677"/>
                  </a:lnTo>
                  <a:lnTo>
                    <a:pt x="1679575" y="1903850"/>
                  </a:lnTo>
                  <a:lnTo>
                    <a:pt x="1677035" y="1905437"/>
                  </a:lnTo>
                  <a:lnTo>
                    <a:pt x="1653853" y="1918765"/>
                  </a:lnTo>
                  <a:lnTo>
                    <a:pt x="1630353" y="1931775"/>
                  </a:lnTo>
                  <a:lnTo>
                    <a:pt x="1606854" y="1944151"/>
                  </a:lnTo>
                  <a:lnTo>
                    <a:pt x="1583037" y="1956209"/>
                  </a:lnTo>
                  <a:lnTo>
                    <a:pt x="1558902" y="1967950"/>
                  </a:lnTo>
                  <a:lnTo>
                    <a:pt x="1534768" y="1979374"/>
                  </a:lnTo>
                  <a:lnTo>
                    <a:pt x="1510316" y="1990163"/>
                  </a:lnTo>
                  <a:lnTo>
                    <a:pt x="1485864" y="2000635"/>
                  </a:lnTo>
                  <a:lnTo>
                    <a:pt x="1461411" y="2010790"/>
                  </a:lnTo>
                  <a:lnTo>
                    <a:pt x="1436642" y="2020627"/>
                  </a:lnTo>
                  <a:lnTo>
                    <a:pt x="1411872" y="2029512"/>
                  </a:lnTo>
                  <a:lnTo>
                    <a:pt x="1386785" y="2038397"/>
                  </a:lnTo>
                  <a:lnTo>
                    <a:pt x="1361380" y="2046965"/>
                  </a:lnTo>
                  <a:lnTo>
                    <a:pt x="1335975" y="2054581"/>
                  </a:lnTo>
                  <a:lnTo>
                    <a:pt x="1310570" y="2062514"/>
                  </a:lnTo>
                  <a:lnTo>
                    <a:pt x="1285166" y="2069495"/>
                  </a:lnTo>
                  <a:lnTo>
                    <a:pt x="1259443" y="2076159"/>
                  </a:lnTo>
                  <a:lnTo>
                    <a:pt x="1233403" y="2082506"/>
                  </a:lnTo>
                  <a:lnTo>
                    <a:pt x="1207681" y="2088535"/>
                  </a:lnTo>
                  <a:lnTo>
                    <a:pt x="1181959" y="2093929"/>
                  </a:lnTo>
                  <a:lnTo>
                    <a:pt x="1155919" y="2099007"/>
                  </a:lnTo>
                  <a:lnTo>
                    <a:pt x="1129561" y="2103767"/>
                  </a:lnTo>
                  <a:lnTo>
                    <a:pt x="1103204" y="2107892"/>
                  </a:lnTo>
                  <a:lnTo>
                    <a:pt x="1077164" y="2111382"/>
                  </a:lnTo>
                  <a:lnTo>
                    <a:pt x="1050806" y="2114873"/>
                  </a:lnTo>
                  <a:lnTo>
                    <a:pt x="1024131" y="2117729"/>
                  </a:lnTo>
                  <a:lnTo>
                    <a:pt x="997774" y="2119950"/>
                  </a:lnTo>
                  <a:lnTo>
                    <a:pt x="971099" y="2121854"/>
                  </a:lnTo>
                  <a:lnTo>
                    <a:pt x="944424" y="2123441"/>
                  </a:lnTo>
                  <a:lnTo>
                    <a:pt x="917749" y="2125028"/>
                  </a:lnTo>
                  <a:lnTo>
                    <a:pt x="891074" y="2125662"/>
                  </a:lnTo>
                  <a:lnTo>
                    <a:pt x="864399" y="2125662"/>
                  </a:lnTo>
                  <a:lnTo>
                    <a:pt x="835818" y="2125662"/>
                  </a:lnTo>
                  <a:lnTo>
                    <a:pt x="807238" y="2124710"/>
                  </a:lnTo>
                  <a:lnTo>
                    <a:pt x="778657" y="2123124"/>
                  </a:lnTo>
                  <a:lnTo>
                    <a:pt x="750395" y="2121537"/>
                  </a:lnTo>
                  <a:lnTo>
                    <a:pt x="722132" y="2119316"/>
                  </a:lnTo>
                  <a:lnTo>
                    <a:pt x="693869" y="2116777"/>
                  </a:lnTo>
                  <a:lnTo>
                    <a:pt x="665606" y="2113604"/>
                  </a:lnTo>
                  <a:lnTo>
                    <a:pt x="637661" y="2109478"/>
                  </a:lnTo>
                  <a:lnTo>
                    <a:pt x="609398" y="2105353"/>
                  </a:lnTo>
                  <a:lnTo>
                    <a:pt x="581453" y="2100593"/>
                  </a:lnTo>
                  <a:lnTo>
                    <a:pt x="553825" y="2095199"/>
                  </a:lnTo>
                  <a:lnTo>
                    <a:pt x="525880" y="2089487"/>
                  </a:lnTo>
                  <a:lnTo>
                    <a:pt x="498252" y="2083458"/>
                  </a:lnTo>
                  <a:lnTo>
                    <a:pt x="470624" y="2076476"/>
                  </a:lnTo>
                  <a:lnTo>
                    <a:pt x="443314" y="2069495"/>
                  </a:lnTo>
                  <a:lnTo>
                    <a:pt x="416321" y="2061879"/>
                  </a:lnTo>
                  <a:lnTo>
                    <a:pt x="389011" y="2053629"/>
                  </a:lnTo>
                  <a:lnTo>
                    <a:pt x="362019" y="2045378"/>
                  </a:lnTo>
                  <a:lnTo>
                    <a:pt x="335343" y="2036176"/>
                  </a:lnTo>
                  <a:lnTo>
                    <a:pt x="308668" y="2026656"/>
                  </a:lnTo>
                  <a:lnTo>
                    <a:pt x="282311" y="2016502"/>
                  </a:lnTo>
                  <a:lnTo>
                    <a:pt x="255953" y="2006030"/>
                  </a:lnTo>
                  <a:lnTo>
                    <a:pt x="229913" y="1994923"/>
                  </a:lnTo>
                  <a:lnTo>
                    <a:pt x="203556" y="1983499"/>
                  </a:lnTo>
                  <a:lnTo>
                    <a:pt x="177833" y="1971441"/>
                  </a:lnTo>
                  <a:lnTo>
                    <a:pt x="152429" y="1959065"/>
                  </a:lnTo>
                  <a:lnTo>
                    <a:pt x="127024" y="1946372"/>
                  </a:lnTo>
                  <a:lnTo>
                    <a:pt x="101619" y="1933044"/>
                  </a:lnTo>
                  <a:lnTo>
                    <a:pt x="76532" y="1919399"/>
                  </a:lnTo>
                  <a:lnTo>
                    <a:pt x="51762" y="1905437"/>
                  </a:lnTo>
                  <a:lnTo>
                    <a:pt x="27310" y="1890523"/>
                  </a:lnTo>
                  <a:lnTo>
                    <a:pt x="2858" y="1875291"/>
                  </a:lnTo>
                  <a:lnTo>
                    <a:pt x="0" y="1888301"/>
                  </a:lnTo>
                  <a:lnTo>
                    <a:pt x="0" y="1870531"/>
                  </a:lnTo>
                  <a:lnTo>
                    <a:pt x="952" y="1850222"/>
                  </a:lnTo>
                  <a:lnTo>
                    <a:pt x="2223" y="1829913"/>
                  </a:lnTo>
                  <a:lnTo>
                    <a:pt x="3493" y="1809604"/>
                  </a:lnTo>
                  <a:lnTo>
                    <a:pt x="5398" y="1790247"/>
                  </a:lnTo>
                  <a:lnTo>
                    <a:pt x="6986" y="1770573"/>
                  </a:lnTo>
                  <a:lnTo>
                    <a:pt x="9209" y="1750898"/>
                  </a:lnTo>
                  <a:lnTo>
                    <a:pt x="11749" y="1732176"/>
                  </a:lnTo>
                  <a:lnTo>
                    <a:pt x="14290" y="1713136"/>
                  </a:lnTo>
                  <a:lnTo>
                    <a:pt x="17148" y="1694414"/>
                  </a:lnTo>
                  <a:lnTo>
                    <a:pt x="20006" y="1676009"/>
                  </a:lnTo>
                  <a:lnTo>
                    <a:pt x="23499" y="1657604"/>
                  </a:lnTo>
                  <a:lnTo>
                    <a:pt x="26992" y="1639834"/>
                  </a:lnTo>
                  <a:lnTo>
                    <a:pt x="30486" y="1621746"/>
                  </a:lnTo>
                  <a:lnTo>
                    <a:pt x="34931" y="1604293"/>
                  </a:lnTo>
                  <a:lnTo>
                    <a:pt x="38742" y="1586840"/>
                  </a:lnTo>
                  <a:lnTo>
                    <a:pt x="43188" y="1569704"/>
                  </a:lnTo>
                  <a:lnTo>
                    <a:pt x="47951" y="1552569"/>
                  </a:lnTo>
                  <a:lnTo>
                    <a:pt x="52715" y="1536068"/>
                  </a:lnTo>
                  <a:lnTo>
                    <a:pt x="57796" y="1519249"/>
                  </a:lnTo>
                  <a:lnTo>
                    <a:pt x="62877" y="1503066"/>
                  </a:lnTo>
                  <a:lnTo>
                    <a:pt x="68593" y="1486564"/>
                  </a:lnTo>
                  <a:lnTo>
                    <a:pt x="73991" y="1470698"/>
                  </a:lnTo>
                  <a:lnTo>
                    <a:pt x="80025" y="1455149"/>
                  </a:lnTo>
                  <a:lnTo>
                    <a:pt x="86059" y="1439283"/>
                  </a:lnTo>
                  <a:lnTo>
                    <a:pt x="92410" y="1424051"/>
                  </a:lnTo>
                  <a:lnTo>
                    <a:pt x="98761" y="1409137"/>
                  </a:lnTo>
                  <a:lnTo>
                    <a:pt x="105430" y="1393905"/>
                  </a:lnTo>
                  <a:lnTo>
                    <a:pt x="112098" y="1378990"/>
                  </a:lnTo>
                  <a:lnTo>
                    <a:pt x="119402" y="1364393"/>
                  </a:lnTo>
                  <a:lnTo>
                    <a:pt x="126706" y="1350114"/>
                  </a:lnTo>
                  <a:lnTo>
                    <a:pt x="134010" y="1335834"/>
                  </a:lnTo>
                  <a:lnTo>
                    <a:pt x="141632" y="1321871"/>
                  </a:lnTo>
                  <a:lnTo>
                    <a:pt x="149571" y="1307909"/>
                  </a:lnTo>
                  <a:lnTo>
                    <a:pt x="157510" y="1294264"/>
                  </a:lnTo>
                  <a:lnTo>
                    <a:pt x="165766" y="1280936"/>
                  </a:lnTo>
                  <a:lnTo>
                    <a:pt x="174023" y="1267291"/>
                  </a:lnTo>
                  <a:lnTo>
                    <a:pt x="182597" y="1253963"/>
                  </a:lnTo>
                  <a:lnTo>
                    <a:pt x="191171" y="1241270"/>
                  </a:lnTo>
                  <a:lnTo>
                    <a:pt x="200380" y="1228260"/>
                  </a:lnTo>
                  <a:lnTo>
                    <a:pt x="209589" y="1215884"/>
                  </a:lnTo>
                  <a:lnTo>
                    <a:pt x="218799" y="1203191"/>
                  </a:lnTo>
                  <a:lnTo>
                    <a:pt x="228008" y="1191133"/>
                  </a:lnTo>
                  <a:lnTo>
                    <a:pt x="237852" y="1178757"/>
                  </a:lnTo>
                  <a:lnTo>
                    <a:pt x="247697" y="1167016"/>
                  </a:lnTo>
                  <a:lnTo>
                    <a:pt x="257541" y="1155275"/>
                  </a:lnTo>
                  <a:lnTo>
                    <a:pt x="267703" y="1143533"/>
                  </a:lnTo>
                  <a:lnTo>
                    <a:pt x="278182" y="1132110"/>
                  </a:lnTo>
                  <a:lnTo>
                    <a:pt x="288662" y="1120686"/>
                  </a:lnTo>
                  <a:lnTo>
                    <a:pt x="298824" y="1109579"/>
                  </a:lnTo>
                  <a:lnTo>
                    <a:pt x="309938" y="1098473"/>
                  </a:lnTo>
                  <a:lnTo>
                    <a:pt x="320735" y="1087684"/>
                  </a:lnTo>
                  <a:lnTo>
                    <a:pt x="331850" y="1076895"/>
                  </a:lnTo>
                  <a:lnTo>
                    <a:pt x="343282" y="1066423"/>
                  </a:lnTo>
                  <a:lnTo>
                    <a:pt x="354715" y="1055951"/>
                  </a:lnTo>
                  <a:lnTo>
                    <a:pt x="366147" y="1045797"/>
                  </a:lnTo>
                  <a:lnTo>
                    <a:pt x="377897" y="1035642"/>
                  </a:lnTo>
                  <a:lnTo>
                    <a:pt x="389964" y="1025805"/>
                  </a:lnTo>
                  <a:lnTo>
                    <a:pt x="401714" y="1015968"/>
                  </a:lnTo>
                  <a:lnTo>
                    <a:pt x="414099" y="1006448"/>
                  </a:lnTo>
                  <a:lnTo>
                    <a:pt x="426801" y="996928"/>
                  </a:lnTo>
                  <a:lnTo>
                    <a:pt x="439186" y="987408"/>
                  </a:lnTo>
                  <a:lnTo>
                    <a:pt x="451571" y="977888"/>
                  </a:lnTo>
                  <a:lnTo>
                    <a:pt x="477293" y="960118"/>
                  </a:lnTo>
                  <a:lnTo>
                    <a:pt x="481421" y="957262"/>
                  </a:lnTo>
                  <a:close/>
                  <a:moveTo>
                    <a:pt x="839471" y="0"/>
                  </a:moveTo>
                  <a:lnTo>
                    <a:pt x="852171" y="0"/>
                  </a:lnTo>
                  <a:lnTo>
                    <a:pt x="865506" y="0"/>
                  </a:lnTo>
                  <a:lnTo>
                    <a:pt x="878206" y="636"/>
                  </a:lnTo>
                  <a:lnTo>
                    <a:pt x="890906" y="1271"/>
                  </a:lnTo>
                  <a:lnTo>
                    <a:pt x="903288" y="2542"/>
                  </a:lnTo>
                  <a:lnTo>
                    <a:pt x="915988" y="3813"/>
                  </a:lnTo>
                  <a:lnTo>
                    <a:pt x="928371" y="5719"/>
                  </a:lnTo>
                  <a:lnTo>
                    <a:pt x="940436" y="7943"/>
                  </a:lnTo>
                  <a:lnTo>
                    <a:pt x="952818" y="10167"/>
                  </a:lnTo>
                  <a:lnTo>
                    <a:pt x="964883" y="12708"/>
                  </a:lnTo>
                  <a:lnTo>
                    <a:pt x="976631" y="15568"/>
                  </a:lnTo>
                  <a:lnTo>
                    <a:pt x="988696" y="19062"/>
                  </a:lnTo>
                  <a:lnTo>
                    <a:pt x="1000443" y="22239"/>
                  </a:lnTo>
                  <a:lnTo>
                    <a:pt x="1011873" y="26052"/>
                  </a:lnTo>
                  <a:lnTo>
                    <a:pt x="1023621" y="30182"/>
                  </a:lnTo>
                  <a:lnTo>
                    <a:pt x="1034733" y="34630"/>
                  </a:lnTo>
                  <a:lnTo>
                    <a:pt x="1046163" y="39395"/>
                  </a:lnTo>
                  <a:lnTo>
                    <a:pt x="1057276" y="44161"/>
                  </a:lnTo>
                  <a:lnTo>
                    <a:pt x="1068388" y="48926"/>
                  </a:lnTo>
                  <a:lnTo>
                    <a:pt x="1079183" y="54645"/>
                  </a:lnTo>
                  <a:lnTo>
                    <a:pt x="1089661" y="60046"/>
                  </a:lnTo>
                  <a:lnTo>
                    <a:pt x="1100456" y="66082"/>
                  </a:lnTo>
                  <a:lnTo>
                    <a:pt x="1110616" y="72119"/>
                  </a:lnTo>
                  <a:lnTo>
                    <a:pt x="1120776" y="78790"/>
                  </a:lnTo>
                  <a:lnTo>
                    <a:pt x="1130936" y="85462"/>
                  </a:lnTo>
                  <a:lnTo>
                    <a:pt x="1140461" y="92134"/>
                  </a:lnTo>
                  <a:lnTo>
                    <a:pt x="1150303" y="99123"/>
                  </a:lnTo>
                  <a:lnTo>
                    <a:pt x="1159828" y="106430"/>
                  </a:lnTo>
                  <a:lnTo>
                    <a:pt x="1169353" y="114055"/>
                  </a:lnTo>
                  <a:lnTo>
                    <a:pt x="1178561" y="121680"/>
                  </a:lnTo>
                  <a:lnTo>
                    <a:pt x="1187133" y="129623"/>
                  </a:lnTo>
                  <a:lnTo>
                    <a:pt x="1196023" y="137883"/>
                  </a:lnTo>
                  <a:lnTo>
                    <a:pt x="1204596" y="146143"/>
                  </a:lnTo>
                  <a:lnTo>
                    <a:pt x="1213168" y="155039"/>
                  </a:lnTo>
                  <a:lnTo>
                    <a:pt x="1221106" y="163299"/>
                  </a:lnTo>
                  <a:lnTo>
                    <a:pt x="1229043" y="172513"/>
                  </a:lnTo>
                  <a:lnTo>
                    <a:pt x="1236981" y="181726"/>
                  </a:lnTo>
                  <a:lnTo>
                    <a:pt x="1244283" y="190939"/>
                  </a:lnTo>
                  <a:lnTo>
                    <a:pt x="1251586" y="200153"/>
                  </a:lnTo>
                  <a:lnTo>
                    <a:pt x="1258888" y="210001"/>
                  </a:lnTo>
                  <a:lnTo>
                    <a:pt x="1265556" y="219850"/>
                  </a:lnTo>
                  <a:lnTo>
                    <a:pt x="1272223" y="230017"/>
                  </a:lnTo>
                  <a:lnTo>
                    <a:pt x="1278256" y="240183"/>
                  </a:lnTo>
                  <a:lnTo>
                    <a:pt x="1284606" y="250667"/>
                  </a:lnTo>
                  <a:lnTo>
                    <a:pt x="1290321" y="261151"/>
                  </a:lnTo>
                  <a:lnTo>
                    <a:pt x="1296353" y="271953"/>
                  </a:lnTo>
                  <a:lnTo>
                    <a:pt x="1301433" y="282755"/>
                  </a:lnTo>
                  <a:lnTo>
                    <a:pt x="1306831" y="293239"/>
                  </a:lnTo>
                  <a:lnTo>
                    <a:pt x="1311593" y="304359"/>
                  </a:lnTo>
                  <a:lnTo>
                    <a:pt x="1316356" y="315796"/>
                  </a:lnTo>
                  <a:lnTo>
                    <a:pt x="1320483" y="327234"/>
                  </a:lnTo>
                  <a:lnTo>
                    <a:pt x="1324293" y="338671"/>
                  </a:lnTo>
                  <a:lnTo>
                    <a:pt x="1328421" y="350426"/>
                  </a:lnTo>
                  <a:lnTo>
                    <a:pt x="1331913" y="362181"/>
                  </a:lnTo>
                  <a:lnTo>
                    <a:pt x="1335088" y="373936"/>
                  </a:lnTo>
                  <a:lnTo>
                    <a:pt x="1337946" y="386009"/>
                  </a:lnTo>
                  <a:lnTo>
                    <a:pt x="1340803" y="398081"/>
                  </a:lnTo>
                  <a:lnTo>
                    <a:pt x="1343026" y="410472"/>
                  </a:lnTo>
                  <a:lnTo>
                    <a:pt x="1344931" y="422862"/>
                  </a:lnTo>
                  <a:lnTo>
                    <a:pt x="1346518" y="435252"/>
                  </a:lnTo>
                  <a:lnTo>
                    <a:pt x="1348106" y="447643"/>
                  </a:lnTo>
                  <a:lnTo>
                    <a:pt x="1349058" y="460033"/>
                  </a:lnTo>
                  <a:lnTo>
                    <a:pt x="1350011" y="472741"/>
                  </a:lnTo>
                  <a:lnTo>
                    <a:pt x="1350646" y="485449"/>
                  </a:lnTo>
                  <a:lnTo>
                    <a:pt x="1350963" y="498475"/>
                  </a:lnTo>
                  <a:lnTo>
                    <a:pt x="1350646" y="513407"/>
                  </a:lnTo>
                  <a:lnTo>
                    <a:pt x="1349693" y="528975"/>
                  </a:lnTo>
                  <a:lnTo>
                    <a:pt x="1348423" y="543907"/>
                  </a:lnTo>
                  <a:lnTo>
                    <a:pt x="1347153" y="558521"/>
                  </a:lnTo>
                  <a:lnTo>
                    <a:pt x="1345248" y="573453"/>
                  </a:lnTo>
                  <a:lnTo>
                    <a:pt x="1342708" y="588067"/>
                  </a:lnTo>
                  <a:lnTo>
                    <a:pt x="1339851" y="602682"/>
                  </a:lnTo>
                  <a:lnTo>
                    <a:pt x="1336358" y="616660"/>
                  </a:lnTo>
                  <a:lnTo>
                    <a:pt x="1332866" y="631275"/>
                  </a:lnTo>
                  <a:lnTo>
                    <a:pt x="1328738" y="645254"/>
                  </a:lnTo>
                  <a:lnTo>
                    <a:pt x="1324293" y="658915"/>
                  </a:lnTo>
                  <a:lnTo>
                    <a:pt x="1319531" y="672576"/>
                  </a:lnTo>
                  <a:lnTo>
                    <a:pt x="1314133" y="685920"/>
                  </a:lnTo>
                  <a:lnTo>
                    <a:pt x="1308418" y="699263"/>
                  </a:lnTo>
                  <a:lnTo>
                    <a:pt x="1302386" y="712607"/>
                  </a:lnTo>
                  <a:lnTo>
                    <a:pt x="1296353" y="725315"/>
                  </a:lnTo>
                  <a:lnTo>
                    <a:pt x="1289368" y="738023"/>
                  </a:lnTo>
                  <a:lnTo>
                    <a:pt x="1282383" y="750413"/>
                  </a:lnTo>
                  <a:lnTo>
                    <a:pt x="1275081" y="762486"/>
                  </a:lnTo>
                  <a:lnTo>
                    <a:pt x="1267143" y="774559"/>
                  </a:lnTo>
                  <a:lnTo>
                    <a:pt x="1259206" y="786313"/>
                  </a:lnTo>
                  <a:lnTo>
                    <a:pt x="1250633" y="797751"/>
                  </a:lnTo>
                  <a:lnTo>
                    <a:pt x="1242061" y="809188"/>
                  </a:lnTo>
                  <a:lnTo>
                    <a:pt x="1232853" y="819990"/>
                  </a:lnTo>
                  <a:lnTo>
                    <a:pt x="1223963" y="830792"/>
                  </a:lnTo>
                  <a:lnTo>
                    <a:pt x="1214121" y="841276"/>
                  </a:lnTo>
                  <a:lnTo>
                    <a:pt x="1204278" y="851442"/>
                  </a:lnTo>
                  <a:lnTo>
                    <a:pt x="1193801" y="860974"/>
                  </a:lnTo>
                  <a:lnTo>
                    <a:pt x="1183323" y="870822"/>
                  </a:lnTo>
                  <a:lnTo>
                    <a:pt x="1172528" y="880036"/>
                  </a:lnTo>
                  <a:lnTo>
                    <a:pt x="1161733" y="889249"/>
                  </a:lnTo>
                  <a:lnTo>
                    <a:pt x="1150303" y="897827"/>
                  </a:lnTo>
                  <a:lnTo>
                    <a:pt x="1134746" y="909264"/>
                  </a:lnTo>
                  <a:lnTo>
                    <a:pt x="1118236" y="920066"/>
                  </a:lnTo>
                  <a:lnTo>
                    <a:pt x="1101408" y="929915"/>
                  </a:lnTo>
                  <a:lnTo>
                    <a:pt x="1084581" y="939446"/>
                  </a:lnTo>
                  <a:lnTo>
                    <a:pt x="1066801" y="948342"/>
                  </a:lnTo>
                  <a:lnTo>
                    <a:pt x="1048703" y="956602"/>
                  </a:lnTo>
                  <a:lnTo>
                    <a:pt x="1040131" y="960414"/>
                  </a:lnTo>
                  <a:lnTo>
                    <a:pt x="1030606" y="963909"/>
                  </a:lnTo>
                  <a:lnTo>
                    <a:pt x="1021398" y="967722"/>
                  </a:lnTo>
                  <a:lnTo>
                    <a:pt x="1011873" y="970899"/>
                  </a:lnTo>
                  <a:lnTo>
                    <a:pt x="1002348" y="973758"/>
                  </a:lnTo>
                  <a:lnTo>
                    <a:pt x="993141" y="976617"/>
                  </a:lnTo>
                  <a:lnTo>
                    <a:pt x="983616" y="979794"/>
                  </a:lnTo>
                  <a:lnTo>
                    <a:pt x="973773" y="982018"/>
                  </a:lnTo>
                  <a:lnTo>
                    <a:pt x="963931" y="984560"/>
                  </a:lnTo>
                  <a:lnTo>
                    <a:pt x="954088" y="986466"/>
                  </a:lnTo>
                  <a:lnTo>
                    <a:pt x="944246" y="988372"/>
                  </a:lnTo>
                  <a:lnTo>
                    <a:pt x="934403" y="990596"/>
                  </a:lnTo>
                  <a:lnTo>
                    <a:pt x="924561" y="991867"/>
                  </a:lnTo>
                  <a:lnTo>
                    <a:pt x="914401" y="993455"/>
                  </a:lnTo>
                  <a:lnTo>
                    <a:pt x="904241" y="994409"/>
                  </a:lnTo>
                  <a:lnTo>
                    <a:pt x="893763" y="995362"/>
                  </a:lnTo>
                  <a:lnTo>
                    <a:pt x="883603" y="995997"/>
                  </a:lnTo>
                  <a:lnTo>
                    <a:pt x="873126" y="996632"/>
                  </a:lnTo>
                  <a:lnTo>
                    <a:pt x="862648" y="996950"/>
                  </a:lnTo>
                  <a:lnTo>
                    <a:pt x="852171" y="996950"/>
                  </a:lnTo>
                  <a:lnTo>
                    <a:pt x="840423" y="996950"/>
                  </a:lnTo>
                  <a:lnTo>
                    <a:pt x="828358" y="996315"/>
                  </a:lnTo>
                  <a:lnTo>
                    <a:pt x="816293" y="995679"/>
                  </a:lnTo>
                  <a:lnTo>
                    <a:pt x="804546" y="994726"/>
                  </a:lnTo>
                  <a:lnTo>
                    <a:pt x="792798" y="993455"/>
                  </a:lnTo>
                  <a:lnTo>
                    <a:pt x="781368" y="992185"/>
                  </a:lnTo>
                  <a:lnTo>
                    <a:pt x="769621" y="990278"/>
                  </a:lnTo>
                  <a:lnTo>
                    <a:pt x="758191" y="988054"/>
                  </a:lnTo>
                  <a:lnTo>
                    <a:pt x="746761" y="985831"/>
                  </a:lnTo>
                  <a:lnTo>
                    <a:pt x="735331" y="983289"/>
                  </a:lnTo>
                  <a:lnTo>
                    <a:pt x="724218" y="980430"/>
                  </a:lnTo>
                  <a:lnTo>
                    <a:pt x="713106" y="977253"/>
                  </a:lnTo>
                  <a:lnTo>
                    <a:pt x="702311" y="973758"/>
                  </a:lnTo>
                  <a:lnTo>
                    <a:pt x="691198" y="970263"/>
                  </a:lnTo>
                  <a:lnTo>
                    <a:pt x="680721" y="966768"/>
                  </a:lnTo>
                  <a:lnTo>
                    <a:pt x="670243" y="962321"/>
                  </a:lnTo>
                  <a:lnTo>
                    <a:pt x="659448" y="958190"/>
                  </a:lnTo>
                  <a:lnTo>
                    <a:pt x="648971" y="953425"/>
                  </a:lnTo>
                  <a:lnTo>
                    <a:pt x="638811" y="948659"/>
                  </a:lnTo>
                  <a:lnTo>
                    <a:pt x="628651" y="943894"/>
                  </a:lnTo>
                  <a:lnTo>
                    <a:pt x="618491" y="938493"/>
                  </a:lnTo>
                  <a:lnTo>
                    <a:pt x="608648" y="933410"/>
                  </a:lnTo>
                  <a:lnTo>
                    <a:pt x="599123" y="927373"/>
                  </a:lnTo>
                  <a:lnTo>
                    <a:pt x="589281" y="921655"/>
                  </a:lnTo>
                  <a:lnTo>
                    <a:pt x="579756" y="915618"/>
                  </a:lnTo>
                  <a:lnTo>
                    <a:pt x="570548" y="909264"/>
                  </a:lnTo>
                  <a:lnTo>
                    <a:pt x="561023" y="902910"/>
                  </a:lnTo>
                  <a:lnTo>
                    <a:pt x="552133" y="895921"/>
                  </a:lnTo>
                  <a:lnTo>
                    <a:pt x="543561" y="889249"/>
                  </a:lnTo>
                  <a:lnTo>
                    <a:pt x="534671" y="881942"/>
                  </a:lnTo>
                  <a:lnTo>
                    <a:pt x="526098" y="874952"/>
                  </a:lnTo>
                  <a:lnTo>
                    <a:pt x="517526" y="867328"/>
                  </a:lnTo>
                  <a:lnTo>
                    <a:pt x="508318" y="858750"/>
                  </a:lnTo>
                  <a:lnTo>
                    <a:pt x="499428" y="849854"/>
                  </a:lnTo>
                  <a:lnTo>
                    <a:pt x="490538" y="840958"/>
                  </a:lnTo>
                  <a:lnTo>
                    <a:pt x="481648" y="831427"/>
                  </a:lnTo>
                  <a:lnTo>
                    <a:pt x="473711" y="821896"/>
                  </a:lnTo>
                  <a:lnTo>
                    <a:pt x="465456" y="812047"/>
                  </a:lnTo>
                  <a:lnTo>
                    <a:pt x="457518" y="801881"/>
                  </a:lnTo>
                  <a:lnTo>
                    <a:pt x="449898" y="791714"/>
                  </a:lnTo>
                  <a:lnTo>
                    <a:pt x="442596" y="781548"/>
                  </a:lnTo>
                  <a:lnTo>
                    <a:pt x="435293" y="770746"/>
                  </a:lnTo>
                  <a:lnTo>
                    <a:pt x="428626" y="759944"/>
                  </a:lnTo>
                  <a:lnTo>
                    <a:pt x="421958" y="749142"/>
                  </a:lnTo>
                  <a:lnTo>
                    <a:pt x="415608" y="738023"/>
                  </a:lnTo>
                  <a:lnTo>
                    <a:pt x="409576" y="726585"/>
                  </a:lnTo>
                  <a:lnTo>
                    <a:pt x="403861" y="715148"/>
                  </a:lnTo>
                  <a:lnTo>
                    <a:pt x="398463" y="703393"/>
                  </a:lnTo>
                  <a:lnTo>
                    <a:pt x="393383" y="691638"/>
                  </a:lnTo>
                  <a:lnTo>
                    <a:pt x="388303" y="679566"/>
                  </a:lnTo>
                  <a:lnTo>
                    <a:pt x="383858" y="667493"/>
                  </a:lnTo>
                  <a:lnTo>
                    <a:pt x="379731" y="655420"/>
                  </a:lnTo>
                  <a:lnTo>
                    <a:pt x="375603" y="643030"/>
                  </a:lnTo>
                  <a:lnTo>
                    <a:pt x="372111" y="630322"/>
                  </a:lnTo>
                  <a:lnTo>
                    <a:pt x="368936" y="617614"/>
                  </a:lnTo>
                  <a:lnTo>
                    <a:pt x="365443" y="604588"/>
                  </a:lnTo>
                  <a:lnTo>
                    <a:pt x="362903" y="591880"/>
                  </a:lnTo>
                  <a:lnTo>
                    <a:pt x="360681" y="578854"/>
                  </a:lnTo>
                  <a:lnTo>
                    <a:pt x="358776" y="565828"/>
                  </a:lnTo>
                  <a:lnTo>
                    <a:pt x="357188" y="552485"/>
                  </a:lnTo>
                  <a:lnTo>
                    <a:pt x="355601" y="539141"/>
                  </a:lnTo>
                  <a:lnTo>
                    <a:pt x="354648" y="525480"/>
                  </a:lnTo>
                  <a:lnTo>
                    <a:pt x="354331" y="511819"/>
                  </a:lnTo>
                  <a:lnTo>
                    <a:pt x="354013" y="498475"/>
                  </a:lnTo>
                  <a:lnTo>
                    <a:pt x="354331" y="485449"/>
                  </a:lnTo>
                  <a:lnTo>
                    <a:pt x="354648" y="472741"/>
                  </a:lnTo>
                  <a:lnTo>
                    <a:pt x="355601" y="460033"/>
                  </a:lnTo>
                  <a:lnTo>
                    <a:pt x="356871" y="447643"/>
                  </a:lnTo>
                  <a:lnTo>
                    <a:pt x="358141" y="434935"/>
                  </a:lnTo>
                  <a:lnTo>
                    <a:pt x="360046" y="422544"/>
                  </a:lnTo>
                  <a:lnTo>
                    <a:pt x="361951" y="410472"/>
                  </a:lnTo>
                  <a:lnTo>
                    <a:pt x="364173" y="397763"/>
                  </a:lnTo>
                  <a:lnTo>
                    <a:pt x="366713" y="385691"/>
                  </a:lnTo>
                  <a:lnTo>
                    <a:pt x="369888" y="373936"/>
                  </a:lnTo>
                  <a:lnTo>
                    <a:pt x="373063" y="361863"/>
                  </a:lnTo>
                  <a:lnTo>
                    <a:pt x="376556" y="350108"/>
                  </a:lnTo>
                  <a:lnTo>
                    <a:pt x="380683" y="338671"/>
                  </a:lnTo>
                  <a:lnTo>
                    <a:pt x="384493" y="326916"/>
                  </a:lnTo>
                  <a:lnTo>
                    <a:pt x="388621" y="315796"/>
                  </a:lnTo>
                  <a:lnTo>
                    <a:pt x="393383" y="304359"/>
                  </a:lnTo>
                  <a:lnTo>
                    <a:pt x="398146" y="293239"/>
                  </a:lnTo>
                  <a:lnTo>
                    <a:pt x="403543" y="282755"/>
                  </a:lnTo>
                  <a:lnTo>
                    <a:pt x="408623" y="271636"/>
                  </a:lnTo>
                  <a:lnTo>
                    <a:pt x="414656" y="261151"/>
                  </a:lnTo>
                  <a:lnTo>
                    <a:pt x="420371" y="250667"/>
                  </a:lnTo>
                  <a:lnTo>
                    <a:pt x="426721" y="240183"/>
                  </a:lnTo>
                  <a:lnTo>
                    <a:pt x="432753" y="230017"/>
                  </a:lnTo>
                  <a:lnTo>
                    <a:pt x="439421" y="219850"/>
                  </a:lnTo>
                  <a:lnTo>
                    <a:pt x="446088" y="210001"/>
                  </a:lnTo>
                  <a:lnTo>
                    <a:pt x="453391" y="200153"/>
                  </a:lnTo>
                  <a:lnTo>
                    <a:pt x="460693" y="190939"/>
                  </a:lnTo>
                  <a:lnTo>
                    <a:pt x="467996" y="181408"/>
                  </a:lnTo>
                  <a:lnTo>
                    <a:pt x="475933" y="172195"/>
                  </a:lnTo>
                  <a:lnTo>
                    <a:pt x="483871" y="163299"/>
                  </a:lnTo>
                  <a:lnTo>
                    <a:pt x="491808" y="154403"/>
                  </a:lnTo>
                  <a:lnTo>
                    <a:pt x="500381" y="146143"/>
                  </a:lnTo>
                  <a:lnTo>
                    <a:pt x="508953" y="137565"/>
                  </a:lnTo>
                  <a:lnTo>
                    <a:pt x="517526" y="129305"/>
                  </a:lnTo>
                  <a:lnTo>
                    <a:pt x="526416" y="121680"/>
                  </a:lnTo>
                  <a:lnTo>
                    <a:pt x="535623" y="113738"/>
                  </a:lnTo>
                  <a:lnTo>
                    <a:pt x="545148" y="106113"/>
                  </a:lnTo>
                  <a:lnTo>
                    <a:pt x="554673" y="99123"/>
                  </a:lnTo>
                  <a:lnTo>
                    <a:pt x="564516" y="92134"/>
                  </a:lnTo>
                  <a:lnTo>
                    <a:pt x="574041" y="85462"/>
                  </a:lnTo>
                  <a:lnTo>
                    <a:pt x="584201" y="78473"/>
                  </a:lnTo>
                  <a:lnTo>
                    <a:pt x="594361" y="72119"/>
                  </a:lnTo>
                  <a:lnTo>
                    <a:pt x="604838" y="66082"/>
                  </a:lnTo>
                  <a:lnTo>
                    <a:pt x="615316" y="60046"/>
                  </a:lnTo>
                  <a:lnTo>
                    <a:pt x="625793" y="54645"/>
                  </a:lnTo>
                  <a:lnTo>
                    <a:pt x="636906" y="48926"/>
                  </a:lnTo>
                  <a:lnTo>
                    <a:pt x="647701" y="44161"/>
                  </a:lnTo>
                  <a:lnTo>
                    <a:pt x="658813" y="39395"/>
                  </a:lnTo>
                  <a:lnTo>
                    <a:pt x="670243" y="34630"/>
                  </a:lnTo>
                  <a:lnTo>
                    <a:pt x="681356" y="30182"/>
                  </a:lnTo>
                  <a:lnTo>
                    <a:pt x="693103" y="26052"/>
                  </a:lnTo>
                  <a:lnTo>
                    <a:pt x="704533" y="22239"/>
                  </a:lnTo>
                  <a:lnTo>
                    <a:pt x="716281" y="19062"/>
                  </a:lnTo>
                  <a:lnTo>
                    <a:pt x="728346" y="15568"/>
                  </a:lnTo>
                  <a:lnTo>
                    <a:pt x="740093" y="12708"/>
                  </a:lnTo>
                  <a:lnTo>
                    <a:pt x="752158" y="10167"/>
                  </a:lnTo>
                  <a:lnTo>
                    <a:pt x="764541" y="7625"/>
                  </a:lnTo>
                  <a:lnTo>
                    <a:pt x="776606" y="5719"/>
                  </a:lnTo>
                  <a:lnTo>
                    <a:pt x="788988" y="3813"/>
                  </a:lnTo>
                  <a:lnTo>
                    <a:pt x="801688" y="2542"/>
                  </a:lnTo>
                  <a:lnTo>
                    <a:pt x="814071" y="1271"/>
                  </a:lnTo>
                  <a:lnTo>
                    <a:pt x="826771" y="636"/>
                  </a:lnTo>
                  <a:lnTo>
                    <a:pt x="839471" y="0"/>
                  </a:lnTo>
                  <a:close/>
                </a:path>
              </a:pathLst>
            </a:custGeom>
            <a:solidFill>
              <a:schemeClr val="accent5">
                <a:lumMod val="20000"/>
                <a:lumOff val="80000"/>
              </a:schemeClr>
            </a:solidFill>
            <a:ln>
              <a:noFill/>
            </a:ln>
          </p:spPr>
          <p:txBody>
            <a:bodyPr anchor="ctr">
              <a:scene3d>
                <a:camera prst="orthographicFront"/>
                <a:lightRig rig="threePt" dir="t"/>
              </a:scene3d>
              <a:sp3d contourW="12700">
                <a:contourClr>
                  <a:srgbClr val="FFFFFF"/>
                </a:contourClr>
              </a:sp3d>
            </a:bodyPr>
            <a:lstStyle/>
            <a:p>
              <a:pPr algn="ctr" fontAlgn="auto">
                <a:spcBef>
                  <a:spcPts val="0"/>
                </a:spcBef>
                <a:spcAft>
                  <a:spcPts val="0"/>
                </a:spcAft>
                <a:defRPr/>
              </a:pPr>
              <a:endParaRPr lang="zh-CN" altLang="en-US" sz="1200">
                <a:solidFill>
                  <a:srgbClr val="FFFFFF"/>
                </a:solidFill>
                <a:latin typeface="+mn-lt"/>
                <a:ea typeface="+mn-ea"/>
              </a:endParaRPr>
            </a:p>
          </p:txBody>
        </p:sp>
        <p:sp>
          <p:nvSpPr>
            <p:cNvPr id="95" name="KSO_Shape"/>
            <p:cNvSpPr/>
            <p:nvPr/>
          </p:nvSpPr>
          <p:spPr bwMode="auto">
            <a:xfrm>
              <a:off x="5117636" y="5612284"/>
              <a:ext cx="423773" cy="536936"/>
            </a:xfrm>
            <a:custGeom>
              <a:avLst/>
              <a:gdLst>
                <a:gd name="T0" fmla="*/ 508479 w 1679575"/>
                <a:gd name="T1" fmla="*/ 933537 h 2125662"/>
                <a:gd name="T2" fmla="*/ 645344 w 1679575"/>
                <a:gd name="T3" fmla="*/ 1004349 h 2125662"/>
                <a:gd name="T4" fmla="*/ 637947 w 1679575"/>
                <a:gd name="T5" fmla="*/ 1045870 h 2125662"/>
                <a:gd name="T6" fmla="*/ 629410 w 1679575"/>
                <a:gd name="T7" fmla="*/ 1095637 h 2125662"/>
                <a:gd name="T8" fmla="*/ 645913 w 1679575"/>
                <a:gd name="T9" fmla="*/ 1148533 h 2125662"/>
                <a:gd name="T10" fmla="*/ 923628 w 1679575"/>
                <a:gd name="T11" fmla="*/ 1679766 h 2125662"/>
                <a:gd name="T12" fmla="*/ 886068 w 1679575"/>
                <a:gd name="T13" fmla="*/ 1137442 h 2125662"/>
                <a:gd name="T14" fmla="*/ 896597 w 1679575"/>
                <a:gd name="T15" fmla="*/ 1083408 h 2125662"/>
                <a:gd name="T16" fmla="*/ 885214 w 1679575"/>
                <a:gd name="T17" fmla="*/ 1039044 h 2125662"/>
                <a:gd name="T18" fmla="*/ 917083 w 1679575"/>
                <a:gd name="T19" fmla="*/ 999799 h 2125662"/>
                <a:gd name="T20" fmla="*/ 1048543 w 1679575"/>
                <a:gd name="T21" fmla="*/ 927280 h 2125662"/>
                <a:gd name="T22" fmla="*/ 1168905 w 1679575"/>
                <a:gd name="T23" fmla="*/ 933822 h 2125662"/>
                <a:gd name="T24" fmla="*/ 1257397 w 1679575"/>
                <a:gd name="T25" fmla="*/ 1021128 h 2125662"/>
                <a:gd name="T26" fmla="*/ 1333655 w 1679575"/>
                <a:gd name="T27" fmla="*/ 1118957 h 2125662"/>
                <a:gd name="T28" fmla="*/ 1397392 w 1679575"/>
                <a:gd name="T29" fmla="*/ 1227592 h 2125662"/>
                <a:gd name="T30" fmla="*/ 1446903 w 1679575"/>
                <a:gd name="T31" fmla="*/ 1349025 h 2125662"/>
                <a:gd name="T32" fmla="*/ 1482186 w 1679575"/>
                <a:gd name="T33" fmla="*/ 1483540 h 2125662"/>
                <a:gd name="T34" fmla="*/ 1501820 w 1679575"/>
                <a:gd name="T35" fmla="*/ 1632274 h 2125662"/>
                <a:gd name="T36" fmla="*/ 1439790 w 1679575"/>
                <a:gd name="T37" fmla="*/ 1742331 h 2125662"/>
                <a:gd name="T38" fmla="*/ 1242601 w 1679575"/>
                <a:gd name="T39" fmla="*/ 1826794 h 2125662"/>
                <a:gd name="T40" fmla="*/ 1035738 w 1679575"/>
                <a:gd name="T41" fmla="*/ 1881112 h 2125662"/>
                <a:gd name="T42" fmla="*/ 822331 w 1679575"/>
                <a:gd name="T43" fmla="*/ 1904432 h 2125662"/>
                <a:gd name="T44" fmla="*/ 596403 w 1679575"/>
                <a:gd name="T45" fmla="*/ 1894194 h 2125662"/>
                <a:gd name="T46" fmla="*/ 373036 w 1679575"/>
                <a:gd name="T47" fmla="*/ 1847838 h 2125662"/>
                <a:gd name="T48" fmla="*/ 159344 w 1679575"/>
                <a:gd name="T49" fmla="*/ 1766788 h 2125662"/>
                <a:gd name="T50" fmla="*/ 0 w 1679575"/>
                <a:gd name="T51" fmla="*/ 1676354 h 2125662"/>
                <a:gd name="T52" fmla="*/ 15365 w 1679575"/>
                <a:gd name="T53" fmla="*/ 1518519 h 2125662"/>
                <a:gd name="T54" fmla="*/ 47234 w 1679575"/>
                <a:gd name="T55" fmla="*/ 1376611 h 2125662"/>
                <a:gd name="T56" fmla="*/ 94468 w 1679575"/>
                <a:gd name="T57" fmla="*/ 1249206 h 2125662"/>
                <a:gd name="T58" fmla="*/ 155930 w 1679575"/>
                <a:gd name="T59" fmla="*/ 1135735 h 2125662"/>
                <a:gd name="T60" fmla="*/ 230765 w 1679575"/>
                <a:gd name="T61" fmla="*/ 1035348 h 2125662"/>
                <a:gd name="T62" fmla="*/ 317835 w 1679575"/>
                <a:gd name="T63" fmla="*/ 946334 h 2125662"/>
                <a:gd name="T64" fmla="*/ 427669 w 1679575"/>
                <a:gd name="T65" fmla="*/ 860449 h 2125662"/>
                <a:gd name="T66" fmla="*/ 831848 w 1679575"/>
                <a:gd name="T67" fmla="*/ 5125 h 2125662"/>
                <a:gd name="T68" fmla="*/ 927152 w 1679575"/>
                <a:gd name="T69" fmla="*/ 31035 h 2125662"/>
                <a:gd name="T70" fmla="*/ 1013353 w 1679575"/>
                <a:gd name="T71" fmla="*/ 76590 h 2125662"/>
                <a:gd name="T72" fmla="*/ 1087035 w 1679575"/>
                <a:gd name="T73" fmla="*/ 138945 h 2125662"/>
                <a:gd name="T74" fmla="*/ 1145356 w 1679575"/>
                <a:gd name="T75" fmla="*/ 215250 h 2125662"/>
                <a:gd name="T76" fmla="*/ 1186607 w 1679575"/>
                <a:gd name="T77" fmla="*/ 303514 h 2125662"/>
                <a:gd name="T78" fmla="*/ 1207944 w 1679575"/>
                <a:gd name="T79" fmla="*/ 401174 h 2125662"/>
                <a:gd name="T80" fmla="*/ 1205383 w 1679575"/>
                <a:gd name="T81" fmla="*/ 513924 h 2125662"/>
                <a:gd name="T82" fmla="*/ 1172382 w 1679575"/>
                <a:gd name="T83" fmla="*/ 626673 h 2125662"/>
                <a:gd name="T84" fmla="*/ 1112924 w 1679575"/>
                <a:gd name="T85" fmla="*/ 725187 h 2125662"/>
                <a:gd name="T86" fmla="*/ 1030706 w 1679575"/>
                <a:gd name="T87" fmla="*/ 804625 h 2125662"/>
                <a:gd name="T88" fmla="*/ 915204 w 1679575"/>
                <a:gd name="T89" fmla="*/ 867264 h 2125662"/>
                <a:gd name="T90" fmla="*/ 837253 w 1679575"/>
                <a:gd name="T91" fmla="*/ 887764 h 2125662"/>
                <a:gd name="T92" fmla="*/ 753044 w 1679575"/>
                <a:gd name="T93" fmla="*/ 893458 h 2125662"/>
                <a:gd name="T94" fmla="*/ 658879 w 1679575"/>
                <a:gd name="T95" fmla="*/ 881215 h 2125662"/>
                <a:gd name="T96" fmla="*/ 572394 w 1679575"/>
                <a:gd name="T97" fmla="*/ 850180 h 2125662"/>
                <a:gd name="T98" fmla="*/ 494728 w 1679575"/>
                <a:gd name="T99" fmla="*/ 802917 h 2125662"/>
                <a:gd name="T100" fmla="*/ 424459 w 1679575"/>
                <a:gd name="T101" fmla="*/ 736576 h 2125662"/>
                <a:gd name="T102" fmla="*/ 366992 w 1679575"/>
                <a:gd name="T103" fmla="*/ 651159 h 2125662"/>
                <a:gd name="T104" fmla="*/ 330578 w 1679575"/>
                <a:gd name="T105" fmla="*/ 553500 h 2125662"/>
                <a:gd name="T106" fmla="*/ 317206 w 1679575"/>
                <a:gd name="T107" fmla="*/ 446729 h 2125662"/>
                <a:gd name="T108" fmla="*/ 328586 w 1679575"/>
                <a:gd name="T109" fmla="*/ 345653 h 2125662"/>
                <a:gd name="T110" fmla="*/ 361587 w 1679575"/>
                <a:gd name="T111" fmla="*/ 253403 h 2125662"/>
                <a:gd name="T112" fmla="*/ 412795 w 1679575"/>
                <a:gd name="T113" fmla="*/ 171118 h 2125662"/>
                <a:gd name="T114" fmla="*/ 479934 w 1679575"/>
                <a:gd name="T115" fmla="*/ 101931 h 2125662"/>
                <a:gd name="T116" fmla="*/ 560729 w 1679575"/>
                <a:gd name="T117" fmla="*/ 48972 h 2125662"/>
                <a:gd name="T118" fmla="*/ 652620 w 1679575"/>
                <a:gd name="T119" fmla="*/ 13952 h 2125662"/>
                <a:gd name="T120" fmla="*/ 752191 w 1679575"/>
                <a:gd name="T121" fmla="*/ 0 h 21256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679575" h="2125662">
                  <a:moveTo>
                    <a:pt x="481421" y="957262"/>
                  </a:moveTo>
                  <a:lnTo>
                    <a:pt x="484914" y="961070"/>
                  </a:lnTo>
                  <a:lnTo>
                    <a:pt x="490948" y="968686"/>
                  </a:lnTo>
                  <a:lnTo>
                    <a:pt x="497299" y="975667"/>
                  </a:lnTo>
                  <a:lnTo>
                    <a:pt x="510319" y="990264"/>
                  </a:lnTo>
                  <a:lnTo>
                    <a:pt x="523657" y="1003909"/>
                  </a:lnTo>
                  <a:lnTo>
                    <a:pt x="537947" y="1017237"/>
                  </a:lnTo>
                  <a:lnTo>
                    <a:pt x="552237" y="1029613"/>
                  </a:lnTo>
                  <a:lnTo>
                    <a:pt x="567480" y="1041671"/>
                  </a:lnTo>
                  <a:lnTo>
                    <a:pt x="583040" y="1053095"/>
                  </a:lnTo>
                  <a:lnTo>
                    <a:pt x="598601" y="1063884"/>
                  </a:lnTo>
                  <a:lnTo>
                    <a:pt x="615114" y="1074039"/>
                  </a:lnTo>
                  <a:lnTo>
                    <a:pt x="631627" y="1083558"/>
                  </a:lnTo>
                  <a:lnTo>
                    <a:pt x="649093" y="1092126"/>
                  </a:lnTo>
                  <a:lnTo>
                    <a:pt x="666241" y="1100377"/>
                  </a:lnTo>
                  <a:lnTo>
                    <a:pt x="684025" y="1107993"/>
                  </a:lnTo>
                  <a:lnTo>
                    <a:pt x="701808" y="1114657"/>
                  </a:lnTo>
                  <a:lnTo>
                    <a:pt x="720226" y="1120686"/>
                  </a:lnTo>
                  <a:lnTo>
                    <a:pt x="738645" y="1125763"/>
                  </a:lnTo>
                  <a:lnTo>
                    <a:pt x="734517" y="1130840"/>
                  </a:lnTo>
                  <a:lnTo>
                    <a:pt x="730706" y="1135283"/>
                  </a:lnTo>
                  <a:lnTo>
                    <a:pt x="727213" y="1140043"/>
                  </a:lnTo>
                  <a:lnTo>
                    <a:pt x="723402" y="1145437"/>
                  </a:lnTo>
                  <a:lnTo>
                    <a:pt x="720544" y="1150515"/>
                  </a:lnTo>
                  <a:lnTo>
                    <a:pt x="717368" y="1155909"/>
                  </a:lnTo>
                  <a:lnTo>
                    <a:pt x="714510" y="1161304"/>
                  </a:lnTo>
                  <a:lnTo>
                    <a:pt x="711970" y="1167016"/>
                  </a:lnTo>
                  <a:lnTo>
                    <a:pt x="710064" y="1172410"/>
                  </a:lnTo>
                  <a:lnTo>
                    <a:pt x="708159" y="1178439"/>
                  </a:lnTo>
                  <a:lnTo>
                    <a:pt x="706254" y="1184151"/>
                  </a:lnTo>
                  <a:lnTo>
                    <a:pt x="704983" y="1190498"/>
                  </a:lnTo>
                  <a:lnTo>
                    <a:pt x="704031" y="1196210"/>
                  </a:lnTo>
                  <a:lnTo>
                    <a:pt x="702761" y="1202556"/>
                  </a:lnTo>
                  <a:lnTo>
                    <a:pt x="702443" y="1208903"/>
                  </a:lnTo>
                  <a:lnTo>
                    <a:pt x="702125" y="1215249"/>
                  </a:lnTo>
                  <a:lnTo>
                    <a:pt x="702443" y="1222548"/>
                  </a:lnTo>
                  <a:lnTo>
                    <a:pt x="703078" y="1229529"/>
                  </a:lnTo>
                  <a:lnTo>
                    <a:pt x="704348" y="1236510"/>
                  </a:lnTo>
                  <a:lnTo>
                    <a:pt x="705619" y="1243174"/>
                  </a:lnTo>
                  <a:lnTo>
                    <a:pt x="707206" y="1249838"/>
                  </a:lnTo>
                  <a:lnTo>
                    <a:pt x="709112" y="1256819"/>
                  </a:lnTo>
                  <a:lnTo>
                    <a:pt x="711652" y="1263166"/>
                  </a:lnTo>
                  <a:lnTo>
                    <a:pt x="714193" y="1269512"/>
                  </a:lnTo>
                  <a:lnTo>
                    <a:pt x="717686" y="1275542"/>
                  </a:lnTo>
                  <a:lnTo>
                    <a:pt x="720861" y="1281571"/>
                  </a:lnTo>
                  <a:lnTo>
                    <a:pt x="724355" y="1287283"/>
                  </a:lnTo>
                  <a:lnTo>
                    <a:pt x="728483" y="1292995"/>
                  </a:lnTo>
                  <a:lnTo>
                    <a:pt x="732611" y="1298389"/>
                  </a:lnTo>
                  <a:lnTo>
                    <a:pt x="737057" y="1303784"/>
                  </a:lnTo>
                  <a:lnTo>
                    <a:pt x="742138" y="1308861"/>
                  </a:lnTo>
                  <a:lnTo>
                    <a:pt x="746901" y="1313304"/>
                  </a:lnTo>
                  <a:lnTo>
                    <a:pt x="672275" y="1874339"/>
                  </a:lnTo>
                  <a:lnTo>
                    <a:pt x="854237" y="2050773"/>
                  </a:lnTo>
                  <a:lnTo>
                    <a:pt x="1030800" y="1874339"/>
                  </a:lnTo>
                  <a:lnTo>
                    <a:pt x="956173" y="1313304"/>
                  </a:lnTo>
                  <a:lnTo>
                    <a:pt x="961572" y="1308544"/>
                  </a:lnTo>
                  <a:lnTo>
                    <a:pt x="966018" y="1303466"/>
                  </a:lnTo>
                  <a:lnTo>
                    <a:pt x="970781" y="1298072"/>
                  </a:lnTo>
                  <a:lnTo>
                    <a:pt x="974910" y="1292995"/>
                  </a:lnTo>
                  <a:lnTo>
                    <a:pt x="978720" y="1286965"/>
                  </a:lnTo>
                  <a:lnTo>
                    <a:pt x="982531" y="1281571"/>
                  </a:lnTo>
                  <a:lnTo>
                    <a:pt x="986024" y="1275224"/>
                  </a:lnTo>
                  <a:lnTo>
                    <a:pt x="988882" y="1269195"/>
                  </a:lnTo>
                  <a:lnTo>
                    <a:pt x="991423" y="1262849"/>
                  </a:lnTo>
                  <a:lnTo>
                    <a:pt x="994281" y="1256502"/>
                  </a:lnTo>
                  <a:lnTo>
                    <a:pt x="996186" y="1249838"/>
                  </a:lnTo>
                  <a:lnTo>
                    <a:pt x="997774" y="1243174"/>
                  </a:lnTo>
                  <a:lnTo>
                    <a:pt x="999044" y="1236510"/>
                  </a:lnTo>
                  <a:lnTo>
                    <a:pt x="999997" y="1229212"/>
                  </a:lnTo>
                  <a:lnTo>
                    <a:pt x="1000632" y="1222548"/>
                  </a:lnTo>
                  <a:lnTo>
                    <a:pt x="1000632" y="1215249"/>
                  </a:lnTo>
                  <a:lnTo>
                    <a:pt x="1000632" y="1208903"/>
                  </a:lnTo>
                  <a:lnTo>
                    <a:pt x="1000314" y="1203191"/>
                  </a:lnTo>
                  <a:lnTo>
                    <a:pt x="999679" y="1197479"/>
                  </a:lnTo>
                  <a:lnTo>
                    <a:pt x="998727" y="1191767"/>
                  </a:lnTo>
                  <a:lnTo>
                    <a:pt x="997456" y="1186055"/>
                  </a:lnTo>
                  <a:lnTo>
                    <a:pt x="996186" y="1180661"/>
                  </a:lnTo>
                  <a:lnTo>
                    <a:pt x="994598" y="1175266"/>
                  </a:lnTo>
                  <a:lnTo>
                    <a:pt x="992375" y="1169872"/>
                  </a:lnTo>
                  <a:lnTo>
                    <a:pt x="990152" y="1164794"/>
                  </a:lnTo>
                  <a:lnTo>
                    <a:pt x="987929" y="1159400"/>
                  </a:lnTo>
                  <a:lnTo>
                    <a:pt x="985389" y="1154640"/>
                  </a:lnTo>
                  <a:lnTo>
                    <a:pt x="982849" y="1149563"/>
                  </a:lnTo>
                  <a:lnTo>
                    <a:pt x="979355" y="1144803"/>
                  </a:lnTo>
                  <a:lnTo>
                    <a:pt x="976497" y="1139725"/>
                  </a:lnTo>
                  <a:lnTo>
                    <a:pt x="973004" y="1135283"/>
                  </a:lnTo>
                  <a:lnTo>
                    <a:pt x="969829" y="1130840"/>
                  </a:lnTo>
                  <a:lnTo>
                    <a:pt x="987612" y="1126398"/>
                  </a:lnTo>
                  <a:lnTo>
                    <a:pt x="1005713" y="1121320"/>
                  </a:lnTo>
                  <a:lnTo>
                    <a:pt x="1023496" y="1115609"/>
                  </a:lnTo>
                  <a:lnTo>
                    <a:pt x="1041280" y="1109262"/>
                  </a:lnTo>
                  <a:lnTo>
                    <a:pt x="1058428" y="1101963"/>
                  </a:lnTo>
                  <a:lnTo>
                    <a:pt x="1075576" y="1094665"/>
                  </a:lnTo>
                  <a:lnTo>
                    <a:pt x="1092089" y="1086097"/>
                  </a:lnTo>
                  <a:lnTo>
                    <a:pt x="1108602" y="1076895"/>
                  </a:lnTo>
                  <a:lnTo>
                    <a:pt x="1124480" y="1067375"/>
                  </a:lnTo>
                  <a:lnTo>
                    <a:pt x="1140041" y="1056903"/>
                  </a:lnTo>
                  <a:lnTo>
                    <a:pt x="1155601" y="1046114"/>
                  </a:lnTo>
                  <a:lnTo>
                    <a:pt x="1170209" y="1034690"/>
                  </a:lnTo>
                  <a:lnTo>
                    <a:pt x="1184817" y="1022632"/>
                  </a:lnTo>
                  <a:lnTo>
                    <a:pt x="1198472" y="1009938"/>
                  </a:lnTo>
                  <a:lnTo>
                    <a:pt x="1211809" y="996928"/>
                  </a:lnTo>
                  <a:lnTo>
                    <a:pt x="1225147" y="983283"/>
                  </a:lnTo>
                  <a:lnTo>
                    <a:pt x="1228640" y="979792"/>
                  </a:lnTo>
                  <a:lnTo>
                    <a:pt x="1232451" y="982966"/>
                  </a:lnTo>
                  <a:lnTo>
                    <a:pt x="1257220" y="1002005"/>
                  </a:lnTo>
                  <a:lnTo>
                    <a:pt x="1281037" y="1021680"/>
                  </a:lnTo>
                  <a:lnTo>
                    <a:pt x="1304537" y="1041989"/>
                  </a:lnTo>
                  <a:lnTo>
                    <a:pt x="1316604" y="1052143"/>
                  </a:lnTo>
                  <a:lnTo>
                    <a:pt x="1327719" y="1062615"/>
                  </a:lnTo>
                  <a:lnTo>
                    <a:pt x="1338833" y="1073404"/>
                  </a:lnTo>
                  <a:lnTo>
                    <a:pt x="1349948" y="1084193"/>
                  </a:lnTo>
                  <a:lnTo>
                    <a:pt x="1361062" y="1094982"/>
                  </a:lnTo>
                  <a:lnTo>
                    <a:pt x="1371860" y="1105771"/>
                  </a:lnTo>
                  <a:lnTo>
                    <a:pt x="1382339" y="1116561"/>
                  </a:lnTo>
                  <a:lnTo>
                    <a:pt x="1392818" y="1127984"/>
                  </a:lnTo>
                  <a:lnTo>
                    <a:pt x="1403298" y="1139408"/>
                  </a:lnTo>
                  <a:lnTo>
                    <a:pt x="1413460" y="1150832"/>
                  </a:lnTo>
                  <a:lnTo>
                    <a:pt x="1423304" y="1162573"/>
                  </a:lnTo>
                  <a:lnTo>
                    <a:pt x="1433149" y="1174314"/>
                  </a:lnTo>
                  <a:lnTo>
                    <a:pt x="1442675" y="1186373"/>
                  </a:lnTo>
                  <a:lnTo>
                    <a:pt x="1452202" y="1198748"/>
                  </a:lnTo>
                  <a:lnTo>
                    <a:pt x="1461411" y="1210807"/>
                  </a:lnTo>
                  <a:lnTo>
                    <a:pt x="1470621" y="1223183"/>
                  </a:lnTo>
                  <a:lnTo>
                    <a:pt x="1479830" y="1235876"/>
                  </a:lnTo>
                  <a:lnTo>
                    <a:pt x="1488404" y="1248569"/>
                  </a:lnTo>
                  <a:lnTo>
                    <a:pt x="1496978" y="1261262"/>
                  </a:lnTo>
                  <a:lnTo>
                    <a:pt x="1505552" y="1274272"/>
                  </a:lnTo>
                  <a:lnTo>
                    <a:pt x="1513809" y="1287600"/>
                  </a:lnTo>
                  <a:lnTo>
                    <a:pt x="1521748" y="1300611"/>
                  </a:lnTo>
                  <a:lnTo>
                    <a:pt x="1529687" y="1314573"/>
                  </a:lnTo>
                  <a:lnTo>
                    <a:pt x="1537308" y="1328218"/>
                  </a:lnTo>
                  <a:lnTo>
                    <a:pt x="1544930" y="1341863"/>
                  </a:lnTo>
                  <a:lnTo>
                    <a:pt x="1552234" y="1355826"/>
                  </a:lnTo>
                  <a:lnTo>
                    <a:pt x="1559537" y="1369788"/>
                  </a:lnTo>
                  <a:lnTo>
                    <a:pt x="1566206" y="1384385"/>
                  </a:lnTo>
                  <a:lnTo>
                    <a:pt x="1573193" y="1398982"/>
                  </a:lnTo>
                  <a:lnTo>
                    <a:pt x="1579544" y="1413579"/>
                  </a:lnTo>
                  <a:lnTo>
                    <a:pt x="1586213" y="1428176"/>
                  </a:lnTo>
                  <a:lnTo>
                    <a:pt x="1592246" y="1443725"/>
                  </a:lnTo>
                  <a:lnTo>
                    <a:pt x="1598280" y="1458640"/>
                  </a:lnTo>
                  <a:lnTo>
                    <a:pt x="1603996" y="1473871"/>
                  </a:lnTo>
                  <a:lnTo>
                    <a:pt x="1609712" y="1489738"/>
                  </a:lnTo>
                  <a:lnTo>
                    <a:pt x="1614793" y="1505287"/>
                  </a:lnTo>
                  <a:lnTo>
                    <a:pt x="1620191" y="1521153"/>
                  </a:lnTo>
                  <a:lnTo>
                    <a:pt x="1624955" y="1537337"/>
                  </a:lnTo>
                  <a:lnTo>
                    <a:pt x="1630036" y="1553521"/>
                  </a:lnTo>
                  <a:lnTo>
                    <a:pt x="1634482" y="1570339"/>
                  </a:lnTo>
                  <a:lnTo>
                    <a:pt x="1638610" y="1586840"/>
                  </a:lnTo>
                  <a:lnTo>
                    <a:pt x="1643056" y="1603976"/>
                  </a:lnTo>
                  <a:lnTo>
                    <a:pt x="1646867" y="1620794"/>
                  </a:lnTo>
                  <a:lnTo>
                    <a:pt x="1650677" y="1637930"/>
                  </a:lnTo>
                  <a:lnTo>
                    <a:pt x="1654170" y="1655383"/>
                  </a:lnTo>
                  <a:lnTo>
                    <a:pt x="1657664" y="1673153"/>
                  </a:lnTo>
                  <a:lnTo>
                    <a:pt x="1660522" y="1690923"/>
                  </a:lnTo>
                  <a:lnTo>
                    <a:pt x="1663697" y="1709011"/>
                  </a:lnTo>
                  <a:lnTo>
                    <a:pt x="1666238" y="1727099"/>
                  </a:lnTo>
                  <a:lnTo>
                    <a:pt x="1668461" y="1745821"/>
                  </a:lnTo>
                  <a:lnTo>
                    <a:pt x="1670684" y="1764226"/>
                  </a:lnTo>
                  <a:lnTo>
                    <a:pt x="1672589" y="1783266"/>
                  </a:lnTo>
                  <a:lnTo>
                    <a:pt x="1674177" y="1802305"/>
                  </a:lnTo>
                  <a:lnTo>
                    <a:pt x="1676082" y="1821345"/>
                  </a:lnTo>
                  <a:lnTo>
                    <a:pt x="1677352" y="1841019"/>
                  </a:lnTo>
                  <a:lnTo>
                    <a:pt x="1678305" y="1860694"/>
                  </a:lnTo>
                  <a:lnTo>
                    <a:pt x="1679258" y="1880368"/>
                  </a:lnTo>
                  <a:lnTo>
                    <a:pt x="1679575" y="1900677"/>
                  </a:lnTo>
                  <a:lnTo>
                    <a:pt x="1679575" y="1903850"/>
                  </a:lnTo>
                  <a:lnTo>
                    <a:pt x="1677035" y="1905437"/>
                  </a:lnTo>
                  <a:lnTo>
                    <a:pt x="1653853" y="1918765"/>
                  </a:lnTo>
                  <a:lnTo>
                    <a:pt x="1630353" y="1931775"/>
                  </a:lnTo>
                  <a:lnTo>
                    <a:pt x="1606854" y="1944151"/>
                  </a:lnTo>
                  <a:lnTo>
                    <a:pt x="1583037" y="1956209"/>
                  </a:lnTo>
                  <a:lnTo>
                    <a:pt x="1558902" y="1967950"/>
                  </a:lnTo>
                  <a:lnTo>
                    <a:pt x="1534768" y="1979374"/>
                  </a:lnTo>
                  <a:lnTo>
                    <a:pt x="1510316" y="1990163"/>
                  </a:lnTo>
                  <a:lnTo>
                    <a:pt x="1485864" y="2000635"/>
                  </a:lnTo>
                  <a:lnTo>
                    <a:pt x="1461411" y="2010790"/>
                  </a:lnTo>
                  <a:lnTo>
                    <a:pt x="1436642" y="2020627"/>
                  </a:lnTo>
                  <a:lnTo>
                    <a:pt x="1411872" y="2029512"/>
                  </a:lnTo>
                  <a:lnTo>
                    <a:pt x="1386785" y="2038397"/>
                  </a:lnTo>
                  <a:lnTo>
                    <a:pt x="1361380" y="2046965"/>
                  </a:lnTo>
                  <a:lnTo>
                    <a:pt x="1335975" y="2054581"/>
                  </a:lnTo>
                  <a:lnTo>
                    <a:pt x="1310570" y="2062514"/>
                  </a:lnTo>
                  <a:lnTo>
                    <a:pt x="1285166" y="2069495"/>
                  </a:lnTo>
                  <a:lnTo>
                    <a:pt x="1259443" y="2076159"/>
                  </a:lnTo>
                  <a:lnTo>
                    <a:pt x="1233403" y="2082506"/>
                  </a:lnTo>
                  <a:lnTo>
                    <a:pt x="1207681" y="2088535"/>
                  </a:lnTo>
                  <a:lnTo>
                    <a:pt x="1181959" y="2093929"/>
                  </a:lnTo>
                  <a:lnTo>
                    <a:pt x="1155919" y="2099007"/>
                  </a:lnTo>
                  <a:lnTo>
                    <a:pt x="1129561" y="2103767"/>
                  </a:lnTo>
                  <a:lnTo>
                    <a:pt x="1103204" y="2107892"/>
                  </a:lnTo>
                  <a:lnTo>
                    <a:pt x="1077164" y="2111382"/>
                  </a:lnTo>
                  <a:lnTo>
                    <a:pt x="1050806" y="2114873"/>
                  </a:lnTo>
                  <a:lnTo>
                    <a:pt x="1024131" y="2117729"/>
                  </a:lnTo>
                  <a:lnTo>
                    <a:pt x="997774" y="2119950"/>
                  </a:lnTo>
                  <a:lnTo>
                    <a:pt x="971099" y="2121854"/>
                  </a:lnTo>
                  <a:lnTo>
                    <a:pt x="944424" y="2123441"/>
                  </a:lnTo>
                  <a:lnTo>
                    <a:pt x="917749" y="2125028"/>
                  </a:lnTo>
                  <a:lnTo>
                    <a:pt x="891074" y="2125662"/>
                  </a:lnTo>
                  <a:lnTo>
                    <a:pt x="864399" y="2125662"/>
                  </a:lnTo>
                  <a:lnTo>
                    <a:pt x="835818" y="2125662"/>
                  </a:lnTo>
                  <a:lnTo>
                    <a:pt x="807238" y="2124710"/>
                  </a:lnTo>
                  <a:lnTo>
                    <a:pt x="778657" y="2123124"/>
                  </a:lnTo>
                  <a:lnTo>
                    <a:pt x="750395" y="2121537"/>
                  </a:lnTo>
                  <a:lnTo>
                    <a:pt x="722132" y="2119316"/>
                  </a:lnTo>
                  <a:lnTo>
                    <a:pt x="693869" y="2116777"/>
                  </a:lnTo>
                  <a:lnTo>
                    <a:pt x="665606" y="2113604"/>
                  </a:lnTo>
                  <a:lnTo>
                    <a:pt x="637661" y="2109478"/>
                  </a:lnTo>
                  <a:lnTo>
                    <a:pt x="609398" y="2105353"/>
                  </a:lnTo>
                  <a:lnTo>
                    <a:pt x="581453" y="2100593"/>
                  </a:lnTo>
                  <a:lnTo>
                    <a:pt x="553825" y="2095199"/>
                  </a:lnTo>
                  <a:lnTo>
                    <a:pt x="525880" y="2089487"/>
                  </a:lnTo>
                  <a:lnTo>
                    <a:pt x="498252" y="2083458"/>
                  </a:lnTo>
                  <a:lnTo>
                    <a:pt x="470624" y="2076476"/>
                  </a:lnTo>
                  <a:lnTo>
                    <a:pt x="443314" y="2069495"/>
                  </a:lnTo>
                  <a:lnTo>
                    <a:pt x="416321" y="2061879"/>
                  </a:lnTo>
                  <a:lnTo>
                    <a:pt x="389011" y="2053629"/>
                  </a:lnTo>
                  <a:lnTo>
                    <a:pt x="362019" y="2045378"/>
                  </a:lnTo>
                  <a:lnTo>
                    <a:pt x="335343" y="2036176"/>
                  </a:lnTo>
                  <a:lnTo>
                    <a:pt x="308668" y="2026656"/>
                  </a:lnTo>
                  <a:lnTo>
                    <a:pt x="282311" y="2016502"/>
                  </a:lnTo>
                  <a:lnTo>
                    <a:pt x="255953" y="2006030"/>
                  </a:lnTo>
                  <a:lnTo>
                    <a:pt x="229913" y="1994923"/>
                  </a:lnTo>
                  <a:lnTo>
                    <a:pt x="203556" y="1983499"/>
                  </a:lnTo>
                  <a:lnTo>
                    <a:pt x="177833" y="1971441"/>
                  </a:lnTo>
                  <a:lnTo>
                    <a:pt x="152429" y="1959065"/>
                  </a:lnTo>
                  <a:lnTo>
                    <a:pt x="127024" y="1946372"/>
                  </a:lnTo>
                  <a:lnTo>
                    <a:pt x="101619" y="1933044"/>
                  </a:lnTo>
                  <a:lnTo>
                    <a:pt x="76532" y="1919399"/>
                  </a:lnTo>
                  <a:lnTo>
                    <a:pt x="51762" y="1905437"/>
                  </a:lnTo>
                  <a:lnTo>
                    <a:pt x="27310" y="1890523"/>
                  </a:lnTo>
                  <a:lnTo>
                    <a:pt x="2858" y="1875291"/>
                  </a:lnTo>
                  <a:lnTo>
                    <a:pt x="0" y="1888301"/>
                  </a:lnTo>
                  <a:lnTo>
                    <a:pt x="0" y="1870531"/>
                  </a:lnTo>
                  <a:lnTo>
                    <a:pt x="952" y="1850222"/>
                  </a:lnTo>
                  <a:lnTo>
                    <a:pt x="2223" y="1829913"/>
                  </a:lnTo>
                  <a:lnTo>
                    <a:pt x="3493" y="1809604"/>
                  </a:lnTo>
                  <a:lnTo>
                    <a:pt x="5398" y="1790247"/>
                  </a:lnTo>
                  <a:lnTo>
                    <a:pt x="6986" y="1770573"/>
                  </a:lnTo>
                  <a:lnTo>
                    <a:pt x="9209" y="1750898"/>
                  </a:lnTo>
                  <a:lnTo>
                    <a:pt x="11749" y="1732176"/>
                  </a:lnTo>
                  <a:lnTo>
                    <a:pt x="14290" y="1713136"/>
                  </a:lnTo>
                  <a:lnTo>
                    <a:pt x="17148" y="1694414"/>
                  </a:lnTo>
                  <a:lnTo>
                    <a:pt x="20006" y="1676009"/>
                  </a:lnTo>
                  <a:lnTo>
                    <a:pt x="23499" y="1657604"/>
                  </a:lnTo>
                  <a:lnTo>
                    <a:pt x="26992" y="1639834"/>
                  </a:lnTo>
                  <a:lnTo>
                    <a:pt x="30486" y="1621746"/>
                  </a:lnTo>
                  <a:lnTo>
                    <a:pt x="34931" y="1604293"/>
                  </a:lnTo>
                  <a:lnTo>
                    <a:pt x="38742" y="1586840"/>
                  </a:lnTo>
                  <a:lnTo>
                    <a:pt x="43188" y="1569704"/>
                  </a:lnTo>
                  <a:lnTo>
                    <a:pt x="47951" y="1552569"/>
                  </a:lnTo>
                  <a:lnTo>
                    <a:pt x="52715" y="1536068"/>
                  </a:lnTo>
                  <a:lnTo>
                    <a:pt x="57796" y="1519249"/>
                  </a:lnTo>
                  <a:lnTo>
                    <a:pt x="62877" y="1503066"/>
                  </a:lnTo>
                  <a:lnTo>
                    <a:pt x="68593" y="1486564"/>
                  </a:lnTo>
                  <a:lnTo>
                    <a:pt x="73991" y="1470698"/>
                  </a:lnTo>
                  <a:lnTo>
                    <a:pt x="80025" y="1455149"/>
                  </a:lnTo>
                  <a:lnTo>
                    <a:pt x="86059" y="1439283"/>
                  </a:lnTo>
                  <a:lnTo>
                    <a:pt x="92410" y="1424051"/>
                  </a:lnTo>
                  <a:lnTo>
                    <a:pt x="98761" y="1409137"/>
                  </a:lnTo>
                  <a:lnTo>
                    <a:pt x="105430" y="1393905"/>
                  </a:lnTo>
                  <a:lnTo>
                    <a:pt x="112098" y="1378990"/>
                  </a:lnTo>
                  <a:lnTo>
                    <a:pt x="119402" y="1364393"/>
                  </a:lnTo>
                  <a:lnTo>
                    <a:pt x="126706" y="1350114"/>
                  </a:lnTo>
                  <a:lnTo>
                    <a:pt x="134010" y="1335834"/>
                  </a:lnTo>
                  <a:lnTo>
                    <a:pt x="141632" y="1321871"/>
                  </a:lnTo>
                  <a:lnTo>
                    <a:pt x="149571" y="1307909"/>
                  </a:lnTo>
                  <a:lnTo>
                    <a:pt x="157510" y="1294264"/>
                  </a:lnTo>
                  <a:lnTo>
                    <a:pt x="165766" y="1280936"/>
                  </a:lnTo>
                  <a:lnTo>
                    <a:pt x="174023" y="1267291"/>
                  </a:lnTo>
                  <a:lnTo>
                    <a:pt x="182597" y="1253963"/>
                  </a:lnTo>
                  <a:lnTo>
                    <a:pt x="191171" y="1241270"/>
                  </a:lnTo>
                  <a:lnTo>
                    <a:pt x="200380" y="1228260"/>
                  </a:lnTo>
                  <a:lnTo>
                    <a:pt x="209589" y="1215884"/>
                  </a:lnTo>
                  <a:lnTo>
                    <a:pt x="218799" y="1203191"/>
                  </a:lnTo>
                  <a:lnTo>
                    <a:pt x="228008" y="1191133"/>
                  </a:lnTo>
                  <a:lnTo>
                    <a:pt x="237852" y="1178757"/>
                  </a:lnTo>
                  <a:lnTo>
                    <a:pt x="247697" y="1167016"/>
                  </a:lnTo>
                  <a:lnTo>
                    <a:pt x="257541" y="1155275"/>
                  </a:lnTo>
                  <a:lnTo>
                    <a:pt x="267703" y="1143533"/>
                  </a:lnTo>
                  <a:lnTo>
                    <a:pt x="278182" y="1132110"/>
                  </a:lnTo>
                  <a:lnTo>
                    <a:pt x="288662" y="1120686"/>
                  </a:lnTo>
                  <a:lnTo>
                    <a:pt x="298824" y="1109579"/>
                  </a:lnTo>
                  <a:lnTo>
                    <a:pt x="309938" y="1098473"/>
                  </a:lnTo>
                  <a:lnTo>
                    <a:pt x="320735" y="1087684"/>
                  </a:lnTo>
                  <a:lnTo>
                    <a:pt x="331850" y="1076895"/>
                  </a:lnTo>
                  <a:lnTo>
                    <a:pt x="343282" y="1066423"/>
                  </a:lnTo>
                  <a:lnTo>
                    <a:pt x="354715" y="1055951"/>
                  </a:lnTo>
                  <a:lnTo>
                    <a:pt x="366147" y="1045797"/>
                  </a:lnTo>
                  <a:lnTo>
                    <a:pt x="377897" y="1035642"/>
                  </a:lnTo>
                  <a:lnTo>
                    <a:pt x="389964" y="1025805"/>
                  </a:lnTo>
                  <a:lnTo>
                    <a:pt x="401714" y="1015968"/>
                  </a:lnTo>
                  <a:lnTo>
                    <a:pt x="414099" y="1006448"/>
                  </a:lnTo>
                  <a:lnTo>
                    <a:pt x="426801" y="996928"/>
                  </a:lnTo>
                  <a:lnTo>
                    <a:pt x="439186" y="987408"/>
                  </a:lnTo>
                  <a:lnTo>
                    <a:pt x="451571" y="977888"/>
                  </a:lnTo>
                  <a:lnTo>
                    <a:pt x="477293" y="960118"/>
                  </a:lnTo>
                  <a:lnTo>
                    <a:pt x="481421" y="957262"/>
                  </a:lnTo>
                  <a:close/>
                  <a:moveTo>
                    <a:pt x="839471" y="0"/>
                  </a:moveTo>
                  <a:lnTo>
                    <a:pt x="852171" y="0"/>
                  </a:lnTo>
                  <a:lnTo>
                    <a:pt x="865506" y="0"/>
                  </a:lnTo>
                  <a:lnTo>
                    <a:pt x="878206" y="636"/>
                  </a:lnTo>
                  <a:lnTo>
                    <a:pt x="890906" y="1271"/>
                  </a:lnTo>
                  <a:lnTo>
                    <a:pt x="903288" y="2542"/>
                  </a:lnTo>
                  <a:lnTo>
                    <a:pt x="915988" y="3813"/>
                  </a:lnTo>
                  <a:lnTo>
                    <a:pt x="928371" y="5719"/>
                  </a:lnTo>
                  <a:lnTo>
                    <a:pt x="940436" y="7943"/>
                  </a:lnTo>
                  <a:lnTo>
                    <a:pt x="952818" y="10167"/>
                  </a:lnTo>
                  <a:lnTo>
                    <a:pt x="964883" y="12708"/>
                  </a:lnTo>
                  <a:lnTo>
                    <a:pt x="976631" y="15568"/>
                  </a:lnTo>
                  <a:lnTo>
                    <a:pt x="988696" y="19062"/>
                  </a:lnTo>
                  <a:lnTo>
                    <a:pt x="1000443" y="22239"/>
                  </a:lnTo>
                  <a:lnTo>
                    <a:pt x="1011873" y="26052"/>
                  </a:lnTo>
                  <a:lnTo>
                    <a:pt x="1023621" y="30182"/>
                  </a:lnTo>
                  <a:lnTo>
                    <a:pt x="1034733" y="34630"/>
                  </a:lnTo>
                  <a:lnTo>
                    <a:pt x="1046163" y="39395"/>
                  </a:lnTo>
                  <a:lnTo>
                    <a:pt x="1057276" y="44161"/>
                  </a:lnTo>
                  <a:lnTo>
                    <a:pt x="1068388" y="48926"/>
                  </a:lnTo>
                  <a:lnTo>
                    <a:pt x="1079183" y="54645"/>
                  </a:lnTo>
                  <a:lnTo>
                    <a:pt x="1089661" y="60046"/>
                  </a:lnTo>
                  <a:lnTo>
                    <a:pt x="1100456" y="66082"/>
                  </a:lnTo>
                  <a:lnTo>
                    <a:pt x="1110616" y="72119"/>
                  </a:lnTo>
                  <a:lnTo>
                    <a:pt x="1120776" y="78790"/>
                  </a:lnTo>
                  <a:lnTo>
                    <a:pt x="1130936" y="85462"/>
                  </a:lnTo>
                  <a:lnTo>
                    <a:pt x="1140461" y="92134"/>
                  </a:lnTo>
                  <a:lnTo>
                    <a:pt x="1150303" y="99123"/>
                  </a:lnTo>
                  <a:lnTo>
                    <a:pt x="1159828" y="106430"/>
                  </a:lnTo>
                  <a:lnTo>
                    <a:pt x="1169353" y="114055"/>
                  </a:lnTo>
                  <a:lnTo>
                    <a:pt x="1178561" y="121680"/>
                  </a:lnTo>
                  <a:lnTo>
                    <a:pt x="1187133" y="129623"/>
                  </a:lnTo>
                  <a:lnTo>
                    <a:pt x="1196023" y="137883"/>
                  </a:lnTo>
                  <a:lnTo>
                    <a:pt x="1204596" y="146143"/>
                  </a:lnTo>
                  <a:lnTo>
                    <a:pt x="1213168" y="155039"/>
                  </a:lnTo>
                  <a:lnTo>
                    <a:pt x="1221106" y="163299"/>
                  </a:lnTo>
                  <a:lnTo>
                    <a:pt x="1229043" y="172513"/>
                  </a:lnTo>
                  <a:lnTo>
                    <a:pt x="1236981" y="181726"/>
                  </a:lnTo>
                  <a:lnTo>
                    <a:pt x="1244283" y="190939"/>
                  </a:lnTo>
                  <a:lnTo>
                    <a:pt x="1251586" y="200153"/>
                  </a:lnTo>
                  <a:lnTo>
                    <a:pt x="1258888" y="210001"/>
                  </a:lnTo>
                  <a:lnTo>
                    <a:pt x="1265556" y="219850"/>
                  </a:lnTo>
                  <a:lnTo>
                    <a:pt x="1272223" y="230017"/>
                  </a:lnTo>
                  <a:lnTo>
                    <a:pt x="1278256" y="240183"/>
                  </a:lnTo>
                  <a:lnTo>
                    <a:pt x="1284606" y="250667"/>
                  </a:lnTo>
                  <a:lnTo>
                    <a:pt x="1290321" y="261151"/>
                  </a:lnTo>
                  <a:lnTo>
                    <a:pt x="1296353" y="271953"/>
                  </a:lnTo>
                  <a:lnTo>
                    <a:pt x="1301433" y="282755"/>
                  </a:lnTo>
                  <a:lnTo>
                    <a:pt x="1306831" y="293239"/>
                  </a:lnTo>
                  <a:lnTo>
                    <a:pt x="1311593" y="304359"/>
                  </a:lnTo>
                  <a:lnTo>
                    <a:pt x="1316356" y="315796"/>
                  </a:lnTo>
                  <a:lnTo>
                    <a:pt x="1320483" y="327234"/>
                  </a:lnTo>
                  <a:lnTo>
                    <a:pt x="1324293" y="338671"/>
                  </a:lnTo>
                  <a:lnTo>
                    <a:pt x="1328421" y="350426"/>
                  </a:lnTo>
                  <a:lnTo>
                    <a:pt x="1331913" y="362181"/>
                  </a:lnTo>
                  <a:lnTo>
                    <a:pt x="1335088" y="373936"/>
                  </a:lnTo>
                  <a:lnTo>
                    <a:pt x="1337946" y="386009"/>
                  </a:lnTo>
                  <a:lnTo>
                    <a:pt x="1340803" y="398081"/>
                  </a:lnTo>
                  <a:lnTo>
                    <a:pt x="1343026" y="410472"/>
                  </a:lnTo>
                  <a:lnTo>
                    <a:pt x="1344931" y="422862"/>
                  </a:lnTo>
                  <a:lnTo>
                    <a:pt x="1346518" y="435252"/>
                  </a:lnTo>
                  <a:lnTo>
                    <a:pt x="1348106" y="447643"/>
                  </a:lnTo>
                  <a:lnTo>
                    <a:pt x="1349058" y="460033"/>
                  </a:lnTo>
                  <a:lnTo>
                    <a:pt x="1350011" y="472741"/>
                  </a:lnTo>
                  <a:lnTo>
                    <a:pt x="1350646" y="485449"/>
                  </a:lnTo>
                  <a:lnTo>
                    <a:pt x="1350963" y="498475"/>
                  </a:lnTo>
                  <a:lnTo>
                    <a:pt x="1350646" y="513407"/>
                  </a:lnTo>
                  <a:lnTo>
                    <a:pt x="1349693" y="528975"/>
                  </a:lnTo>
                  <a:lnTo>
                    <a:pt x="1348423" y="543907"/>
                  </a:lnTo>
                  <a:lnTo>
                    <a:pt x="1347153" y="558521"/>
                  </a:lnTo>
                  <a:lnTo>
                    <a:pt x="1345248" y="573453"/>
                  </a:lnTo>
                  <a:lnTo>
                    <a:pt x="1342708" y="588067"/>
                  </a:lnTo>
                  <a:lnTo>
                    <a:pt x="1339851" y="602682"/>
                  </a:lnTo>
                  <a:lnTo>
                    <a:pt x="1336358" y="616660"/>
                  </a:lnTo>
                  <a:lnTo>
                    <a:pt x="1332866" y="631275"/>
                  </a:lnTo>
                  <a:lnTo>
                    <a:pt x="1328738" y="645254"/>
                  </a:lnTo>
                  <a:lnTo>
                    <a:pt x="1324293" y="658915"/>
                  </a:lnTo>
                  <a:lnTo>
                    <a:pt x="1319531" y="672576"/>
                  </a:lnTo>
                  <a:lnTo>
                    <a:pt x="1314133" y="685920"/>
                  </a:lnTo>
                  <a:lnTo>
                    <a:pt x="1308418" y="699263"/>
                  </a:lnTo>
                  <a:lnTo>
                    <a:pt x="1302386" y="712607"/>
                  </a:lnTo>
                  <a:lnTo>
                    <a:pt x="1296353" y="725315"/>
                  </a:lnTo>
                  <a:lnTo>
                    <a:pt x="1289368" y="738023"/>
                  </a:lnTo>
                  <a:lnTo>
                    <a:pt x="1282383" y="750413"/>
                  </a:lnTo>
                  <a:lnTo>
                    <a:pt x="1275081" y="762486"/>
                  </a:lnTo>
                  <a:lnTo>
                    <a:pt x="1267143" y="774559"/>
                  </a:lnTo>
                  <a:lnTo>
                    <a:pt x="1259206" y="786313"/>
                  </a:lnTo>
                  <a:lnTo>
                    <a:pt x="1250633" y="797751"/>
                  </a:lnTo>
                  <a:lnTo>
                    <a:pt x="1242061" y="809188"/>
                  </a:lnTo>
                  <a:lnTo>
                    <a:pt x="1232853" y="819990"/>
                  </a:lnTo>
                  <a:lnTo>
                    <a:pt x="1223963" y="830792"/>
                  </a:lnTo>
                  <a:lnTo>
                    <a:pt x="1214121" y="841276"/>
                  </a:lnTo>
                  <a:lnTo>
                    <a:pt x="1204278" y="851442"/>
                  </a:lnTo>
                  <a:lnTo>
                    <a:pt x="1193801" y="860974"/>
                  </a:lnTo>
                  <a:lnTo>
                    <a:pt x="1183323" y="870822"/>
                  </a:lnTo>
                  <a:lnTo>
                    <a:pt x="1172528" y="880036"/>
                  </a:lnTo>
                  <a:lnTo>
                    <a:pt x="1161733" y="889249"/>
                  </a:lnTo>
                  <a:lnTo>
                    <a:pt x="1150303" y="897827"/>
                  </a:lnTo>
                  <a:lnTo>
                    <a:pt x="1134746" y="909264"/>
                  </a:lnTo>
                  <a:lnTo>
                    <a:pt x="1118236" y="920066"/>
                  </a:lnTo>
                  <a:lnTo>
                    <a:pt x="1101408" y="929915"/>
                  </a:lnTo>
                  <a:lnTo>
                    <a:pt x="1084581" y="939446"/>
                  </a:lnTo>
                  <a:lnTo>
                    <a:pt x="1066801" y="948342"/>
                  </a:lnTo>
                  <a:lnTo>
                    <a:pt x="1048703" y="956602"/>
                  </a:lnTo>
                  <a:lnTo>
                    <a:pt x="1040131" y="960414"/>
                  </a:lnTo>
                  <a:lnTo>
                    <a:pt x="1030606" y="963909"/>
                  </a:lnTo>
                  <a:lnTo>
                    <a:pt x="1021398" y="967722"/>
                  </a:lnTo>
                  <a:lnTo>
                    <a:pt x="1011873" y="970899"/>
                  </a:lnTo>
                  <a:lnTo>
                    <a:pt x="1002348" y="973758"/>
                  </a:lnTo>
                  <a:lnTo>
                    <a:pt x="993141" y="976617"/>
                  </a:lnTo>
                  <a:lnTo>
                    <a:pt x="983616" y="979794"/>
                  </a:lnTo>
                  <a:lnTo>
                    <a:pt x="973773" y="982018"/>
                  </a:lnTo>
                  <a:lnTo>
                    <a:pt x="963931" y="984560"/>
                  </a:lnTo>
                  <a:lnTo>
                    <a:pt x="954088" y="986466"/>
                  </a:lnTo>
                  <a:lnTo>
                    <a:pt x="944246" y="988372"/>
                  </a:lnTo>
                  <a:lnTo>
                    <a:pt x="934403" y="990596"/>
                  </a:lnTo>
                  <a:lnTo>
                    <a:pt x="924561" y="991867"/>
                  </a:lnTo>
                  <a:lnTo>
                    <a:pt x="914401" y="993455"/>
                  </a:lnTo>
                  <a:lnTo>
                    <a:pt x="904241" y="994409"/>
                  </a:lnTo>
                  <a:lnTo>
                    <a:pt x="893763" y="995362"/>
                  </a:lnTo>
                  <a:lnTo>
                    <a:pt x="883603" y="995997"/>
                  </a:lnTo>
                  <a:lnTo>
                    <a:pt x="873126" y="996632"/>
                  </a:lnTo>
                  <a:lnTo>
                    <a:pt x="862648" y="996950"/>
                  </a:lnTo>
                  <a:lnTo>
                    <a:pt x="852171" y="996950"/>
                  </a:lnTo>
                  <a:lnTo>
                    <a:pt x="840423" y="996950"/>
                  </a:lnTo>
                  <a:lnTo>
                    <a:pt x="828358" y="996315"/>
                  </a:lnTo>
                  <a:lnTo>
                    <a:pt x="816293" y="995679"/>
                  </a:lnTo>
                  <a:lnTo>
                    <a:pt x="804546" y="994726"/>
                  </a:lnTo>
                  <a:lnTo>
                    <a:pt x="792798" y="993455"/>
                  </a:lnTo>
                  <a:lnTo>
                    <a:pt x="781368" y="992185"/>
                  </a:lnTo>
                  <a:lnTo>
                    <a:pt x="769621" y="990278"/>
                  </a:lnTo>
                  <a:lnTo>
                    <a:pt x="758191" y="988054"/>
                  </a:lnTo>
                  <a:lnTo>
                    <a:pt x="746761" y="985831"/>
                  </a:lnTo>
                  <a:lnTo>
                    <a:pt x="735331" y="983289"/>
                  </a:lnTo>
                  <a:lnTo>
                    <a:pt x="724218" y="980430"/>
                  </a:lnTo>
                  <a:lnTo>
                    <a:pt x="713106" y="977253"/>
                  </a:lnTo>
                  <a:lnTo>
                    <a:pt x="702311" y="973758"/>
                  </a:lnTo>
                  <a:lnTo>
                    <a:pt x="691198" y="970263"/>
                  </a:lnTo>
                  <a:lnTo>
                    <a:pt x="680721" y="966768"/>
                  </a:lnTo>
                  <a:lnTo>
                    <a:pt x="670243" y="962321"/>
                  </a:lnTo>
                  <a:lnTo>
                    <a:pt x="659448" y="958190"/>
                  </a:lnTo>
                  <a:lnTo>
                    <a:pt x="648971" y="953425"/>
                  </a:lnTo>
                  <a:lnTo>
                    <a:pt x="638811" y="948659"/>
                  </a:lnTo>
                  <a:lnTo>
                    <a:pt x="628651" y="943894"/>
                  </a:lnTo>
                  <a:lnTo>
                    <a:pt x="618491" y="938493"/>
                  </a:lnTo>
                  <a:lnTo>
                    <a:pt x="608648" y="933410"/>
                  </a:lnTo>
                  <a:lnTo>
                    <a:pt x="599123" y="927373"/>
                  </a:lnTo>
                  <a:lnTo>
                    <a:pt x="589281" y="921655"/>
                  </a:lnTo>
                  <a:lnTo>
                    <a:pt x="579756" y="915618"/>
                  </a:lnTo>
                  <a:lnTo>
                    <a:pt x="570548" y="909264"/>
                  </a:lnTo>
                  <a:lnTo>
                    <a:pt x="561023" y="902910"/>
                  </a:lnTo>
                  <a:lnTo>
                    <a:pt x="552133" y="895921"/>
                  </a:lnTo>
                  <a:lnTo>
                    <a:pt x="543561" y="889249"/>
                  </a:lnTo>
                  <a:lnTo>
                    <a:pt x="534671" y="881942"/>
                  </a:lnTo>
                  <a:lnTo>
                    <a:pt x="526098" y="874952"/>
                  </a:lnTo>
                  <a:lnTo>
                    <a:pt x="517526" y="867328"/>
                  </a:lnTo>
                  <a:lnTo>
                    <a:pt x="508318" y="858750"/>
                  </a:lnTo>
                  <a:lnTo>
                    <a:pt x="499428" y="849854"/>
                  </a:lnTo>
                  <a:lnTo>
                    <a:pt x="490538" y="840958"/>
                  </a:lnTo>
                  <a:lnTo>
                    <a:pt x="481648" y="831427"/>
                  </a:lnTo>
                  <a:lnTo>
                    <a:pt x="473711" y="821896"/>
                  </a:lnTo>
                  <a:lnTo>
                    <a:pt x="465456" y="812047"/>
                  </a:lnTo>
                  <a:lnTo>
                    <a:pt x="457518" y="801881"/>
                  </a:lnTo>
                  <a:lnTo>
                    <a:pt x="449898" y="791714"/>
                  </a:lnTo>
                  <a:lnTo>
                    <a:pt x="442596" y="781548"/>
                  </a:lnTo>
                  <a:lnTo>
                    <a:pt x="435293" y="770746"/>
                  </a:lnTo>
                  <a:lnTo>
                    <a:pt x="428626" y="759944"/>
                  </a:lnTo>
                  <a:lnTo>
                    <a:pt x="421958" y="749142"/>
                  </a:lnTo>
                  <a:lnTo>
                    <a:pt x="415608" y="738023"/>
                  </a:lnTo>
                  <a:lnTo>
                    <a:pt x="409576" y="726585"/>
                  </a:lnTo>
                  <a:lnTo>
                    <a:pt x="403861" y="715148"/>
                  </a:lnTo>
                  <a:lnTo>
                    <a:pt x="398463" y="703393"/>
                  </a:lnTo>
                  <a:lnTo>
                    <a:pt x="393383" y="691638"/>
                  </a:lnTo>
                  <a:lnTo>
                    <a:pt x="388303" y="679566"/>
                  </a:lnTo>
                  <a:lnTo>
                    <a:pt x="383858" y="667493"/>
                  </a:lnTo>
                  <a:lnTo>
                    <a:pt x="379731" y="655420"/>
                  </a:lnTo>
                  <a:lnTo>
                    <a:pt x="375603" y="643030"/>
                  </a:lnTo>
                  <a:lnTo>
                    <a:pt x="372111" y="630322"/>
                  </a:lnTo>
                  <a:lnTo>
                    <a:pt x="368936" y="617614"/>
                  </a:lnTo>
                  <a:lnTo>
                    <a:pt x="365443" y="604588"/>
                  </a:lnTo>
                  <a:lnTo>
                    <a:pt x="362903" y="591880"/>
                  </a:lnTo>
                  <a:lnTo>
                    <a:pt x="360681" y="578854"/>
                  </a:lnTo>
                  <a:lnTo>
                    <a:pt x="358776" y="565828"/>
                  </a:lnTo>
                  <a:lnTo>
                    <a:pt x="357188" y="552485"/>
                  </a:lnTo>
                  <a:lnTo>
                    <a:pt x="355601" y="539141"/>
                  </a:lnTo>
                  <a:lnTo>
                    <a:pt x="354648" y="525480"/>
                  </a:lnTo>
                  <a:lnTo>
                    <a:pt x="354331" y="511819"/>
                  </a:lnTo>
                  <a:lnTo>
                    <a:pt x="354013" y="498475"/>
                  </a:lnTo>
                  <a:lnTo>
                    <a:pt x="354331" y="485449"/>
                  </a:lnTo>
                  <a:lnTo>
                    <a:pt x="354648" y="472741"/>
                  </a:lnTo>
                  <a:lnTo>
                    <a:pt x="355601" y="460033"/>
                  </a:lnTo>
                  <a:lnTo>
                    <a:pt x="356871" y="447643"/>
                  </a:lnTo>
                  <a:lnTo>
                    <a:pt x="358141" y="434935"/>
                  </a:lnTo>
                  <a:lnTo>
                    <a:pt x="360046" y="422544"/>
                  </a:lnTo>
                  <a:lnTo>
                    <a:pt x="361951" y="410472"/>
                  </a:lnTo>
                  <a:lnTo>
                    <a:pt x="364173" y="397763"/>
                  </a:lnTo>
                  <a:lnTo>
                    <a:pt x="366713" y="385691"/>
                  </a:lnTo>
                  <a:lnTo>
                    <a:pt x="369888" y="373936"/>
                  </a:lnTo>
                  <a:lnTo>
                    <a:pt x="373063" y="361863"/>
                  </a:lnTo>
                  <a:lnTo>
                    <a:pt x="376556" y="350108"/>
                  </a:lnTo>
                  <a:lnTo>
                    <a:pt x="380683" y="338671"/>
                  </a:lnTo>
                  <a:lnTo>
                    <a:pt x="384493" y="326916"/>
                  </a:lnTo>
                  <a:lnTo>
                    <a:pt x="388621" y="315796"/>
                  </a:lnTo>
                  <a:lnTo>
                    <a:pt x="393383" y="304359"/>
                  </a:lnTo>
                  <a:lnTo>
                    <a:pt x="398146" y="293239"/>
                  </a:lnTo>
                  <a:lnTo>
                    <a:pt x="403543" y="282755"/>
                  </a:lnTo>
                  <a:lnTo>
                    <a:pt x="408623" y="271636"/>
                  </a:lnTo>
                  <a:lnTo>
                    <a:pt x="414656" y="261151"/>
                  </a:lnTo>
                  <a:lnTo>
                    <a:pt x="420371" y="250667"/>
                  </a:lnTo>
                  <a:lnTo>
                    <a:pt x="426721" y="240183"/>
                  </a:lnTo>
                  <a:lnTo>
                    <a:pt x="432753" y="230017"/>
                  </a:lnTo>
                  <a:lnTo>
                    <a:pt x="439421" y="219850"/>
                  </a:lnTo>
                  <a:lnTo>
                    <a:pt x="446088" y="210001"/>
                  </a:lnTo>
                  <a:lnTo>
                    <a:pt x="453391" y="200153"/>
                  </a:lnTo>
                  <a:lnTo>
                    <a:pt x="460693" y="190939"/>
                  </a:lnTo>
                  <a:lnTo>
                    <a:pt x="467996" y="181408"/>
                  </a:lnTo>
                  <a:lnTo>
                    <a:pt x="475933" y="172195"/>
                  </a:lnTo>
                  <a:lnTo>
                    <a:pt x="483871" y="163299"/>
                  </a:lnTo>
                  <a:lnTo>
                    <a:pt x="491808" y="154403"/>
                  </a:lnTo>
                  <a:lnTo>
                    <a:pt x="500381" y="146143"/>
                  </a:lnTo>
                  <a:lnTo>
                    <a:pt x="508953" y="137565"/>
                  </a:lnTo>
                  <a:lnTo>
                    <a:pt x="517526" y="129305"/>
                  </a:lnTo>
                  <a:lnTo>
                    <a:pt x="526416" y="121680"/>
                  </a:lnTo>
                  <a:lnTo>
                    <a:pt x="535623" y="113738"/>
                  </a:lnTo>
                  <a:lnTo>
                    <a:pt x="545148" y="106113"/>
                  </a:lnTo>
                  <a:lnTo>
                    <a:pt x="554673" y="99123"/>
                  </a:lnTo>
                  <a:lnTo>
                    <a:pt x="564516" y="92134"/>
                  </a:lnTo>
                  <a:lnTo>
                    <a:pt x="574041" y="85462"/>
                  </a:lnTo>
                  <a:lnTo>
                    <a:pt x="584201" y="78473"/>
                  </a:lnTo>
                  <a:lnTo>
                    <a:pt x="594361" y="72119"/>
                  </a:lnTo>
                  <a:lnTo>
                    <a:pt x="604838" y="66082"/>
                  </a:lnTo>
                  <a:lnTo>
                    <a:pt x="615316" y="60046"/>
                  </a:lnTo>
                  <a:lnTo>
                    <a:pt x="625793" y="54645"/>
                  </a:lnTo>
                  <a:lnTo>
                    <a:pt x="636906" y="48926"/>
                  </a:lnTo>
                  <a:lnTo>
                    <a:pt x="647701" y="44161"/>
                  </a:lnTo>
                  <a:lnTo>
                    <a:pt x="658813" y="39395"/>
                  </a:lnTo>
                  <a:lnTo>
                    <a:pt x="670243" y="34630"/>
                  </a:lnTo>
                  <a:lnTo>
                    <a:pt x="681356" y="30182"/>
                  </a:lnTo>
                  <a:lnTo>
                    <a:pt x="693103" y="26052"/>
                  </a:lnTo>
                  <a:lnTo>
                    <a:pt x="704533" y="22239"/>
                  </a:lnTo>
                  <a:lnTo>
                    <a:pt x="716281" y="19062"/>
                  </a:lnTo>
                  <a:lnTo>
                    <a:pt x="728346" y="15568"/>
                  </a:lnTo>
                  <a:lnTo>
                    <a:pt x="740093" y="12708"/>
                  </a:lnTo>
                  <a:lnTo>
                    <a:pt x="752158" y="10167"/>
                  </a:lnTo>
                  <a:lnTo>
                    <a:pt x="764541" y="7625"/>
                  </a:lnTo>
                  <a:lnTo>
                    <a:pt x="776606" y="5719"/>
                  </a:lnTo>
                  <a:lnTo>
                    <a:pt x="788988" y="3813"/>
                  </a:lnTo>
                  <a:lnTo>
                    <a:pt x="801688" y="2542"/>
                  </a:lnTo>
                  <a:lnTo>
                    <a:pt x="814071" y="1271"/>
                  </a:lnTo>
                  <a:lnTo>
                    <a:pt x="826771" y="636"/>
                  </a:lnTo>
                  <a:lnTo>
                    <a:pt x="839471" y="0"/>
                  </a:lnTo>
                  <a:close/>
                </a:path>
              </a:pathLst>
            </a:custGeom>
            <a:solidFill>
              <a:schemeClr val="accent5">
                <a:lumMod val="20000"/>
                <a:lumOff val="80000"/>
              </a:schemeClr>
            </a:solidFill>
            <a:ln>
              <a:noFill/>
            </a:ln>
          </p:spPr>
          <p:txBody>
            <a:bodyPr anchor="ctr">
              <a:scene3d>
                <a:camera prst="orthographicFront"/>
                <a:lightRig rig="threePt" dir="t"/>
              </a:scene3d>
              <a:sp3d contourW="12700">
                <a:contourClr>
                  <a:srgbClr val="FFFFFF"/>
                </a:contourClr>
              </a:sp3d>
            </a:bodyPr>
            <a:lstStyle/>
            <a:p>
              <a:pPr algn="ctr" fontAlgn="auto">
                <a:spcBef>
                  <a:spcPts val="0"/>
                </a:spcBef>
                <a:spcAft>
                  <a:spcPts val="0"/>
                </a:spcAft>
                <a:defRPr/>
              </a:pPr>
              <a:endParaRPr lang="zh-CN" altLang="en-US" sz="1200">
                <a:solidFill>
                  <a:srgbClr val="FFFFFF"/>
                </a:solidFill>
                <a:latin typeface="+mn-lt"/>
                <a:ea typeface="+mn-ea"/>
              </a:endParaRPr>
            </a:p>
          </p:txBody>
        </p:sp>
        <p:sp>
          <p:nvSpPr>
            <p:cNvPr id="97" name="KSO_Shape"/>
            <p:cNvSpPr/>
            <p:nvPr/>
          </p:nvSpPr>
          <p:spPr bwMode="auto">
            <a:xfrm>
              <a:off x="5620251" y="5013772"/>
              <a:ext cx="423771" cy="536936"/>
            </a:xfrm>
            <a:custGeom>
              <a:avLst/>
              <a:gdLst>
                <a:gd name="T0" fmla="*/ 508479 w 1679575"/>
                <a:gd name="T1" fmla="*/ 933537 h 2125662"/>
                <a:gd name="T2" fmla="*/ 645344 w 1679575"/>
                <a:gd name="T3" fmla="*/ 1004349 h 2125662"/>
                <a:gd name="T4" fmla="*/ 637947 w 1679575"/>
                <a:gd name="T5" fmla="*/ 1045870 h 2125662"/>
                <a:gd name="T6" fmla="*/ 629410 w 1679575"/>
                <a:gd name="T7" fmla="*/ 1095637 h 2125662"/>
                <a:gd name="T8" fmla="*/ 645913 w 1679575"/>
                <a:gd name="T9" fmla="*/ 1148533 h 2125662"/>
                <a:gd name="T10" fmla="*/ 923628 w 1679575"/>
                <a:gd name="T11" fmla="*/ 1679766 h 2125662"/>
                <a:gd name="T12" fmla="*/ 886068 w 1679575"/>
                <a:gd name="T13" fmla="*/ 1137442 h 2125662"/>
                <a:gd name="T14" fmla="*/ 896597 w 1679575"/>
                <a:gd name="T15" fmla="*/ 1083408 h 2125662"/>
                <a:gd name="T16" fmla="*/ 885214 w 1679575"/>
                <a:gd name="T17" fmla="*/ 1039044 h 2125662"/>
                <a:gd name="T18" fmla="*/ 917083 w 1679575"/>
                <a:gd name="T19" fmla="*/ 999799 h 2125662"/>
                <a:gd name="T20" fmla="*/ 1048543 w 1679575"/>
                <a:gd name="T21" fmla="*/ 927280 h 2125662"/>
                <a:gd name="T22" fmla="*/ 1168905 w 1679575"/>
                <a:gd name="T23" fmla="*/ 933822 h 2125662"/>
                <a:gd name="T24" fmla="*/ 1257397 w 1679575"/>
                <a:gd name="T25" fmla="*/ 1021128 h 2125662"/>
                <a:gd name="T26" fmla="*/ 1333655 w 1679575"/>
                <a:gd name="T27" fmla="*/ 1118957 h 2125662"/>
                <a:gd name="T28" fmla="*/ 1397392 w 1679575"/>
                <a:gd name="T29" fmla="*/ 1227592 h 2125662"/>
                <a:gd name="T30" fmla="*/ 1446903 w 1679575"/>
                <a:gd name="T31" fmla="*/ 1349025 h 2125662"/>
                <a:gd name="T32" fmla="*/ 1482186 w 1679575"/>
                <a:gd name="T33" fmla="*/ 1483540 h 2125662"/>
                <a:gd name="T34" fmla="*/ 1501820 w 1679575"/>
                <a:gd name="T35" fmla="*/ 1632274 h 2125662"/>
                <a:gd name="T36" fmla="*/ 1439790 w 1679575"/>
                <a:gd name="T37" fmla="*/ 1742331 h 2125662"/>
                <a:gd name="T38" fmla="*/ 1242601 w 1679575"/>
                <a:gd name="T39" fmla="*/ 1826794 h 2125662"/>
                <a:gd name="T40" fmla="*/ 1035738 w 1679575"/>
                <a:gd name="T41" fmla="*/ 1881112 h 2125662"/>
                <a:gd name="T42" fmla="*/ 822331 w 1679575"/>
                <a:gd name="T43" fmla="*/ 1904432 h 2125662"/>
                <a:gd name="T44" fmla="*/ 596403 w 1679575"/>
                <a:gd name="T45" fmla="*/ 1894194 h 2125662"/>
                <a:gd name="T46" fmla="*/ 373036 w 1679575"/>
                <a:gd name="T47" fmla="*/ 1847838 h 2125662"/>
                <a:gd name="T48" fmla="*/ 159344 w 1679575"/>
                <a:gd name="T49" fmla="*/ 1766788 h 2125662"/>
                <a:gd name="T50" fmla="*/ 0 w 1679575"/>
                <a:gd name="T51" fmla="*/ 1676354 h 2125662"/>
                <a:gd name="T52" fmla="*/ 15365 w 1679575"/>
                <a:gd name="T53" fmla="*/ 1518519 h 2125662"/>
                <a:gd name="T54" fmla="*/ 47234 w 1679575"/>
                <a:gd name="T55" fmla="*/ 1376611 h 2125662"/>
                <a:gd name="T56" fmla="*/ 94468 w 1679575"/>
                <a:gd name="T57" fmla="*/ 1249206 h 2125662"/>
                <a:gd name="T58" fmla="*/ 155930 w 1679575"/>
                <a:gd name="T59" fmla="*/ 1135735 h 2125662"/>
                <a:gd name="T60" fmla="*/ 230765 w 1679575"/>
                <a:gd name="T61" fmla="*/ 1035348 h 2125662"/>
                <a:gd name="T62" fmla="*/ 317835 w 1679575"/>
                <a:gd name="T63" fmla="*/ 946334 h 2125662"/>
                <a:gd name="T64" fmla="*/ 427669 w 1679575"/>
                <a:gd name="T65" fmla="*/ 860449 h 2125662"/>
                <a:gd name="T66" fmla="*/ 831848 w 1679575"/>
                <a:gd name="T67" fmla="*/ 5125 h 2125662"/>
                <a:gd name="T68" fmla="*/ 927152 w 1679575"/>
                <a:gd name="T69" fmla="*/ 31035 h 2125662"/>
                <a:gd name="T70" fmla="*/ 1013353 w 1679575"/>
                <a:gd name="T71" fmla="*/ 76590 h 2125662"/>
                <a:gd name="T72" fmla="*/ 1087035 w 1679575"/>
                <a:gd name="T73" fmla="*/ 138945 h 2125662"/>
                <a:gd name="T74" fmla="*/ 1145356 w 1679575"/>
                <a:gd name="T75" fmla="*/ 215250 h 2125662"/>
                <a:gd name="T76" fmla="*/ 1186607 w 1679575"/>
                <a:gd name="T77" fmla="*/ 303514 h 2125662"/>
                <a:gd name="T78" fmla="*/ 1207944 w 1679575"/>
                <a:gd name="T79" fmla="*/ 401174 h 2125662"/>
                <a:gd name="T80" fmla="*/ 1205383 w 1679575"/>
                <a:gd name="T81" fmla="*/ 513924 h 2125662"/>
                <a:gd name="T82" fmla="*/ 1172382 w 1679575"/>
                <a:gd name="T83" fmla="*/ 626673 h 2125662"/>
                <a:gd name="T84" fmla="*/ 1112924 w 1679575"/>
                <a:gd name="T85" fmla="*/ 725187 h 2125662"/>
                <a:gd name="T86" fmla="*/ 1030706 w 1679575"/>
                <a:gd name="T87" fmla="*/ 804625 h 2125662"/>
                <a:gd name="T88" fmla="*/ 915204 w 1679575"/>
                <a:gd name="T89" fmla="*/ 867264 h 2125662"/>
                <a:gd name="T90" fmla="*/ 837253 w 1679575"/>
                <a:gd name="T91" fmla="*/ 887764 h 2125662"/>
                <a:gd name="T92" fmla="*/ 753044 w 1679575"/>
                <a:gd name="T93" fmla="*/ 893458 h 2125662"/>
                <a:gd name="T94" fmla="*/ 658879 w 1679575"/>
                <a:gd name="T95" fmla="*/ 881215 h 2125662"/>
                <a:gd name="T96" fmla="*/ 572394 w 1679575"/>
                <a:gd name="T97" fmla="*/ 850180 h 2125662"/>
                <a:gd name="T98" fmla="*/ 494728 w 1679575"/>
                <a:gd name="T99" fmla="*/ 802917 h 2125662"/>
                <a:gd name="T100" fmla="*/ 424459 w 1679575"/>
                <a:gd name="T101" fmla="*/ 736576 h 2125662"/>
                <a:gd name="T102" fmla="*/ 366992 w 1679575"/>
                <a:gd name="T103" fmla="*/ 651159 h 2125662"/>
                <a:gd name="T104" fmla="*/ 330578 w 1679575"/>
                <a:gd name="T105" fmla="*/ 553500 h 2125662"/>
                <a:gd name="T106" fmla="*/ 317206 w 1679575"/>
                <a:gd name="T107" fmla="*/ 446729 h 2125662"/>
                <a:gd name="T108" fmla="*/ 328586 w 1679575"/>
                <a:gd name="T109" fmla="*/ 345653 h 2125662"/>
                <a:gd name="T110" fmla="*/ 361587 w 1679575"/>
                <a:gd name="T111" fmla="*/ 253403 h 2125662"/>
                <a:gd name="T112" fmla="*/ 412795 w 1679575"/>
                <a:gd name="T113" fmla="*/ 171118 h 2125662"/>
                <a:gd name="T114" fmla="*/ 479934 w 1679575"/>
                <a:gd name="T115" fmla="*/ 101931 h 2125662"/>
                <a:gd name="T116" fmla="*/ 560729 w 1679575"/>
                <a:gd name="T117" fmla="*/ 48972 h 2125662"/>
                <a:gd name="T118" fmla="*/ 652620 w 1679575"/>
                <a:gd name="T119" fmla="*/ 13952 h 2125662"/>
                <a:gd name="T120" fmla="*/ 752191 w 1679575"/>
                <a:gd name="T121" fmla="*/ 0 h 21256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679575" h="2125662">
                  <a:moveTo>
                    <a:pt x="481421" y="957262"/>
                  </a:moveTo>
                  <a:lnTo>
                    <a:pt x="484914" y="961070"/>
                  </a:lnTo>
                  <a:lnTo>
                    <a:pt x="490948" y="968686"/>
                  </a:lnTo>
                  <a:lnTo>
                    <a:pt x="497299" y="975667"/>
                  </a:lnTo>
                  <a:lnTo>
                    <a:pt x="510319" y="990264"/>
                  </a:lnTo>
                  <a:lnTo>
                    <a:pt x="523657" y="1003909"/>
                  </a:lnTo>
                  <a:lnTo>
                    <a:pt x="537947" y="1017237"/>
                  </a:lnTo>
                  <a:lnTo>
                    <a:pt x="552237" y="1029613"/>
                  </a:lnTo>
                  <a:lnTo>
                    <a:pt x="567480" y="1041671"/>
                  </a:lnTo>
                  <a:lnTo>
                    <a:pt x="583040" y="1053095"/>
                  </a:lnTo>
                  <a:lnTo>
                    <a:pt x="598601" y="1063884"/>
                  </a:lnTo>
                  <a:lnTo>
                    <a:pt x="615114" y="1074039"/>
                  </a:lnTo>
                  <a:lnTo>
                    <a:pt x="631627" y="1083558"/>
                  </a:lnTo>
                  <a:lnTo>
                    <a:pt x="649093" y="1092126"/>
                  </a:lnTo>
                  <a:lnTo>
                    <a:pt x="666241" y="1100377"/>
                  </a:lnTo>
                  <a:lnTo>
                    <a:pt x="684025" y="1107993"/>
                  </a:lnTo>
                  <a:lnTo>
                    <a:pt x="701808" y="1114657"/>
                  </a:lnTo>
                  <a:lnTo>
                    <a:pt x="720226" y="1120686"/>
                  </a:lnTo>
                  <a:lnTo>
                    <a:pt x="738645" y="1125763"/>
                  </a:lnTo>
                  <a:lnTo>
                    <a:pt x="734517" y="1130840"/>
                  </a:lnTo>
                  <a:lnTo>
                    <a:pt x="730706" y="1135283"/>
                  </a:lnTo>
                  <a:lnTo>
                    <a:pt x="727213" y="1140043"/>
                  </a:lnTo>
                  <a:lnTo>
                    <a:pt x="723402" y="1145437"/>
                  </a:lnTo>
                  <a:lnTo>
                    <a:pt x="720544" y="1150515"/>
                  </a:lnTo>
                  <a:lnTo>
                    <a:pt x="717368" y="1155909"/>
                  </a:lnTo>
                  <a:lnTo>
                    <a:pt x="714510" y="1161304"/>
                  </a:lnTo>
                  <a:lnTo>
                    <a:pt x="711970" y="1167016"/>
                  </a:lnTo>
                  <a:lnTo>
                    <a:pt x="710064" y="1172410"/>
                  </a:lnTo>
                  <a:lnTo>
                    <a:pt x="708159" y="1178439"/>
                  </a:lnTo>
                  <a:lnTo>
                    <a:pt x="706254" y="1184151"/>
                  </a:lnTo>
                  <a:lnTo>
                    <a:pt x="704983" y="1190498"/>
                  </a:lnTo>
                  <a:lnTo>
                    <a:pt x="704031" y="1196210"/>
                  </a:lnTo>
                  <a:lnTo>
                    <a:pt x="702761" y="1202556"/>
                  </a:lnTo>
                  <a:lnTo>
                    <a:pt x="702443" y="1208903"/>
                  </a:lnTo>
                  <a:lnTo>
                    <a:pt x="702125" y="1215249"/>
                  </a:lnTo>
                  <a:lnTo>
                    <a:pt x="702443" y="1222548"/>
                  </a:lnTo>
                  <a:lnTo>
                    <a:pt x="703078" y="1229529"/>
                  </a:lnTo>
                  <a:lnTo>
                    <a:pt x="704348" y="1236510"/>
                  </a:lnTo>
                  <a:lnTo>
                    <a:pt x="705619" y="1243174"/>
                  </a:lnTo>
                  <a:lnTo>
                    <a:pt x="707206" y="1249838"/>
                  </a:lnTo>
                  <a:lnTo>
                    <a:pt x="709112" y="1256819"/>
                  </a:lnTo>
                  <a:lnTo>
                    <a:pt x="711652" y="1263166"/>
                  </a:lnTo>
                  <a:lnTo>
                    <a:pt x="714193" y="1269512"/>
                  </a:lnTo>
                  <a:lnTo>
                    <a:pt x="717686" y="1275542"/>
                  </a:lnTo>
                  <a:lnTo>
                    <a:pt x="720861" y="1281571"/>
                  </a:lnTo>
                  <a:lnTo>
                    <a:pt x="724355" y="1287283"/>
                  </a:lnTo>
                  <a:lnTo>
                    <a:pt x="728483" y="1292995"/>
                  </a:lnTo>
                  <a:lnTo>
                    <a:pt x="732611" y="1298389"/>
                  </a:lnTo>
                  <a:lnTo>
                    <a:pt x="737057" y="1303784"/>
                  </a:lnTo>
                  <a:lnTo>
                    <a:pt x="742138" y="1308861"/>
                  </a:lnTo>
                  <a:lnTo>
                    <a:pt x="746901" y="1313304"/>
                  </a:lnTo>
                  <a:lnTo>
                    <a:pt x="672275" y="1874339"/>
                  </a:lnTo>
                  <a:lnTo>
                    <a:pt x="854237" y="2050773"/>
                  </a:lnTo>
                  <a:lnTo>
                    <a:pt x="1030800" y="1874339"/>
                  </a:lnTo>
                  <a:lnTo>
                    <a:pt x="956173" y="1313304"/>
                  </a:lnTo>
                  <a:lnTo>
                    <a:pt x="961572" y="1308544"/>
                  </a:lnTo>
                  <a:lnTo>
                    <a:pt x="966018" y="1303466"/>
                  </a:lnTo>
                  <a:lnTo>
                    <a:pt x="970781" y="1298072"/>
                  </a:lnTo>
                  <a:lnTo>
                    <a:pt x="974910" y="1292995"/>
                  </a:lnTo>
                  <a:lnTo>
                    <a:pt x="978720" y="1286965"/>
                  </a:lnTo>
                  <a:lnTo>
                    <a:pt x="982531" y="1281571"/>
                  </a:lnTo>
                  <a:lnTo>
                    <a:pt x="986024" y="1275224"/>
                  </a:lnTo>
                  <a:lnTo>
                    <a:pt x="988882" y="1269195"/>
                  </a:lnTo>
                  <a:lnTo>
                    <a:pt x="991423" y="1262849"/>
                  </a:lnTo>
                  <a:lnTo>
                    <a:pt x="994281" y="1256502"/>
                  </a:lnTo>
                  <a:lnTo>
                    <a:pt x="996186" y="1249838"/>
                  </a:lnTo>
                  <a:lnTo>
                    <a:pt x="997774" y="1243174"/>
                  </a:lnTo>
                  <a:lnTo>
                    <a:pt x="999044" y="1236510"/>
                  </a:lnTo>
                  <a:lnTo>
                    <a:pt x="999997" y="1229212"/>
                  </a:lnTo>
                  <a:lnTo>
                    <a:pt x="1000632" y="1222548"/>
                  </a:lnTo>
                  <a:lnTo>
                    <a:pt x="1000632" y="1215249"/>
                  </a:lnTo>
                  <a:lnTo>
                    <a:pt x="1000632" y="1208903"/>
                  </a:lnTo>
                  <a:lnTo>
                    <a:pt x="1000314" y="1203191"/>
                  </a:lnTo>
                  <a:lnTo>
                    <a:pt x="999679" y="1197479"/>
                  </a:lnTo>
                  <a:lnTo>
                    <a:pt x="998727" y="1191767"/>
                  </a:lnTo>
                  <a:lnTo>
                    <a:pt x="997456" y="1186055"/>
                  </a:lnTo>
                  <a:lnTo>
                    <a:pt x="996186" y="1180661"/>
                  </a:lnTo>
                  <a:lnTo>
                    <a:pt x="994598" y="1175266"/>
                  </a:lnTo>
                  <a:lnTo>
                    <a:pt x="992375" y="1169872"/>
                  </a:lnTo>
                  <a:lnTo>
                    <a:pt x="990152" y="1164794"/>
                  </a:lnTo>
                  <a:lnTo>
                    <a:pt x="987929" y="1159400"/>
                  </a:lnTo>
                  <a:lnTo>
                    <a:pt x="985389" y="1154640"/>
                  </a:lnTo>
                  <a:lnTo>
                    <a:pt x="982849" y="1149563"/>
                  </a:lnTo>
                  <a:lnTo>
                    <a:pt x="979355" y="1144803"/>
                  </a:lnTo>
                  <a:lnTo>
                    <a:pt x="976497" y="1139725"/>
                  </a:lnTo>
                  <a:lnTo>
                    <a:pt x="973004" y="1135283"/>
                  </a:lnTo>
                  <a:lnTo>
                    <a:pt x="969829" y="1130840"/>
                  </a:lnTo>
                  <a:lnTo>
                    <a:pt x="987612" y="1126398"/>
                  </a:lnTo>
                  <a:lnTo>
                    <a:pt x="1005713" y="1121320"/>
                  </a:lnTo>
                  <a:lnTo>
                    <a:pt x="1023496" y="1115609"/>
                  </a:lnTo>
                  <a:lnTo>
                    <a:pt x="1041280" y="1109262"/>
                  </a:lnTo>
                  <a:lnTo>
                    <a:pt x="1058428" y="1101963"/>
                  </a:lnTo>
                  <a:lnTo>
                    <a:pt x="1075576" y="1094665"/>
                  </a:lnTo>
                  <a:lnTo>
                    <a:pt x="1092089" y="1086097"/>
                  </a:lnTo>
                  <a:lnTo>
                    <a:pt x="1108602" y="1076895"/>
                  </a:lnTo>
                  <a:lnTo>
                    <a:pt x="1124480" y="1067375"/>
                  </a:lnTo>
                  <a:lnTo>
                    <a:pt x="1140041" y="1056903"/>
                  </a:lnTo>
                  <a:lnTo>
                    <a:pt x="1155601" y="1046114"/>
                  </a:lnTo>
                  <a:lnTo>
                    <a:pt x="1170209" y="1034690"/>
                  </a:lnTo>
                  <a:lnTo>
                    <a:pt x="1184817" y="1022632"/>
                  </a:lnTo>
                  <a:lnTo>
                    <a:pt x="1198472" y="1009938"/>
                  </a:lnTo>
                  <a:lnTo>
                    <a:pt x="1211809" y="996928"/>
                  </a:lnTo>
                  <a:lnTo>
                    <a:pt x="1225147" y="983283"/>
                  </a:lnTo>
                  <a:lnTo>
                    <a:pt x="1228640" y="979792"/>
                  </a:lnTo>
                  <a:lnTo>
                    <a:pt x="1232451" y="982966"/>
                  </a:lnTo>
                  <a:lnTo>
                    <a:pt x="1257220" y="1002005"/>
                  </a:lnTo>
                  <a:lnTo>
                    <a:pt x="1281037" y="1021680"/>
                  </a:lnTo>
                  <a:lnTo>
                    <a:pt x="1304537" y="1041989"/>
                  </a:lnTo>
                  <a:lnTo>
                    <a:pt x="1316604" y="1052143"/>
                  </a:lnTo>
                  <a:lnTo>
                    <a:pt x="1327719" y="1062615"/>
                  </a:lnTo>
                  <a:lnTo>
                    <a:pt x="1338833" y="1073404"/>
                  </a:lnTo>
                  <a:lnTo>
                    <a:pt x="1349948" y="1084193"/>
                  </a:lnTo>
                  <a:lnTo>
                    <a:pt x="1361062" y="1094982"/>
                  </a:lnTo>
                  <a:lnTo>
                    <a:pt x="1371860" y="1105771"/>
                  </a:lnTo>
                  <a:lnTo>
                    <a:pt x="1382339" y="1116561"/>
                  </a:lnTo>
                  <a:lnTo>
                    <a:pt x="1392818" y="1127984"/>
                  </a:lnTo>
                  <a:lnTo>
                    <a:pt x="1403298" y="1139408"/>
                  </a:lnTo>
                  <a:lnTo>
                    <a:pt x="1413460" y="1150832"/>
                  </a:lnTo>
                  <a:lnTo>
                    <a:pt x="1423304" y="1162573"/>
                  </a:lnTo>
                  <a:lnTo>
                    <a:pt x="1433149" y="1174314"/>
                  </a:lnTo>
                  <a:lnTo>
                    <a:pt x="1442675" y="1186373"/>
                  </a:lnTo>
                  <a:lnTo>
                    <a:pt x="1452202" y="1198748"/>
                  </a:lnTo>
                  <a:lnTo>
                    <a:pt x="1461411" y="1210807"/>
                  </a:lnTo>
                  <a:lnTo>
                    <a:pt x="1470621" y="1223183"/>
                  </a:lnTo>
                  <a:lnTo>
                    <a:pt x="1479830" y="1235876"/>
                  </a:lnTo>
                  <a:lnTo>
                    <a:pt x="1488404" y="1248569"/>
                  </a:lnTo>
                  <a:lnTo>
                    <a:pt x="1496978" y="1261262"/>
                  </a:lnTo>
                  <a:lnTo>
                    <a:pt x="1505552" y="1274272"/>
                  </a:lnTo>
                  <a:lnTo>
                    <a:pt x="1513809" y="1287600"/>
                  </a:lnTo>
                  <a:lnTo>
                    <a:pt x="1521748" y="1300611"/>
                  </a:lnTo>
                  <a:lnTo>
                    <a:pt x="1529687" y="1314573"/>
                  </a:lnTo>
                  <a:lnTo>
                    <a:pt x="1537308" y="1328218"/>
                  </a:lnTo>
                  <a:lnTo>
                    <a:pt x="1544930" y="1341863"/>
                  </a:lnTo>
                  <a:lnTo>
                    <a:pt x="1552234" y="1355826"/>
                  </a:lnTo>
                  <a:lnTo>
                    <a:pt x="1559537" y="1369788"/>
                  </a:lnTo>
                  <a:lnTo>
                    <a:pt x="1566206" y="1384385"/>
                  </a:lnTo>
                  <a:lnTo>
                    <a:pt x="1573193" y="1398982"/>
                  </a:lnTo>
                  <a:lnTo>
                    <a:pt x="1579544" y="1413579"/>
                  </a:lnTo>
                  <a:lnTo>
                    <a:pt x="1586213" y="1428176"/>
                  </a:lnTo>
                  <a:lnTo>
                    <a:pt x="1592246" y="1443725"/>
                  </a:lnTo>
                  <a:lnTo>
                    <a:pt x="1598280" y="1458640"/>
                  </a:lnTo>
                  <a:lnTo>
                    <a:pt x="1603996" y="1473871"/>
                  </a:lnTo>
                  <a:lnTo>
                    <a:pt x="1609712" y="1489738"/>
                  </a:lnTo>
                  <a:lnTo>
                    <a:pt x="1614793" y="1505287"/>
                  </a:lnTo>
                  <a:lnTo>
                    <a:pt x="1620191" y="1521153"/>
                  </a:lnTo>
                  <a:lnTo>
                    <a:pt x="1624955" y="1537337"/>
                  </a:lnTo>
                  <a:lnTo>
                    <a:pt x="1630036" y="1553521"/>
                  </a:lnTo>
                  <a:lnTo>
                    <a:pt x="1634482" y="1570339"/>
                  </a:lnTo>
                  <a:lnTo>
                    <a:pt x="1638610" y="1586840"/>
                  </a:lnTo>
                  <a:lnTo>
                    <a:pt x="1643056" y="1603976"/>
                  </a:lnTo>
                  <a:lnTo>
                    <a:pt x="1646867" y="1620794"/>
                  </a:lnTo>
                  <a:lnTo>
                    <a:pt x="1650677" y="1637930"/>
                  </a:lnTo>
                  <a:lnTo>
                    <a:pt x="1654170" y="1655383"/>
                  </a:lnTo>
                  <a:lnTo>
                    <a:pt x="1657664" y="1673153"/>
                  </a:lnTo>
                  <a:lnTo>
                    <a:pt x="1660522" y="1690923"/>
                  </a:lnTo>
                  <a:lnTo>
                    <a:pt x="1663697" y="1709011"/>
                  </a:lnTo>
                  <a:lnTo>
                    <a:pt x="1666238" y="1727099"/>
                  </a:lnTo>
                  <a:lnTo>
                    <a:pt x="1668461" y="1745821"/>
                  </a:lnTo>
                  <a:lnTo>
                    <a:pt x="1670684" y="1764226"/>
                  </a:lnTo>
                  <a:lnTo>
                    <a:pt x="1672589" y="1783266"/>
                  </a:lnTo>
                  <a:lnTo>
                    <a:pt x="1674177" y="1802305"/>
                  </a:lnTo>
                  <a:lnTo>
                    <a:pt x="1676082" y="1821345"/>
                  </a:lnTo>
                  <a:lnTo>
                    <a:pt x="1677352" y="1841019"/>
                  </a:lnTo>
                  <a:lnTo>
                    <a:pt x="1678305" y="1860694"/>
                  </a:lnTo>
                  <a:lnTo>
                    <a:pt x="1679258" y="1880368"/>
                  </a:lnTo>
                  <a:lnTo>
                    <a:pt x="1679575" y="1900677"/>
                  </a:lnTo>
                  <a:lnTo>
                    <a:pt x="1679575" y="1903850"/>
                  </a:lnTo>
                  <a:lnTo>
                    <a:pt x="1677035" y="1905437"/>
                  </a:lnTo>
                  <a:lnTo>
                    <a:pt x="1653853" y="1918765"/>
                  </a:lnTo>
                  <a:lnTo>
                    <a:pt x="1630353" y="1931775"/>
                  </a:lnTo>
                  <a:lnTo>
                    <a:pt x="1606854" y="1944151"/>
                  </a:lnTo>
                  <a:lnTo>
                    <a:pt x="1583037" y="1956209"/>
                  </a:lnTo>
                  <a:lnTo>
                    <a:pt x="1558902" y="1967950"/>
                  </a:lnTo>
                  <a:lnTo>
                    <a:pt x="1534768" y="1979374"/>
                  </a:lnTo>
                  <a:lnTo>
                    <a:pt x="1510316" y="1990163"/>
                  </a:lnTo>
                  <a:lnTo>
                    <a:pt x="1485864" y="2000635"/>
                  </a:lnTo>
                  <a:lnTo>
                    <a:pt x="1461411" y="2010790"/>
                  </a:lnTo>
                  <a:lnTo>
                    <a:pt x="1436642" y="2020627"/>
                  </a:lnTo>
                  <a:lnTo>
                    <a:pt x="1411872" y="2029512"/>
                  </a:lnTo>
                  <a:lnTo>
                    <a:pt x="1386785" y="2038397"/>
                  </a:lnTo>
                  <a:lnTo>
                    <a:pt x="1361380" y="2046965"/>
                  </a:lnTo>
                  <a:lnTo>
                    <a:pt x="1335975" y="2054581"/>
                  </a:lnTo>
                  <a:lnTo>
                    <a:pt x="1310570" y="2062514"/>
                  </a:lnTo>
                  <a:lnTo>
                    <a:pt x="1285166" y="2069495"/>
                  </a:lnTo>
                  <a:lnTo>
                    <a:pt x="1259443" y="2076159"/>
                  </a:lnTo>
                  <a:lnTo>
                    <a:pt x="1233403" y="2082506"/>
                  </a:lnTo>
                  <a:lnTo>
                    <a:pt x="1207681" y="2088535"/>
                  </a:lnTo>
                  <a:lnTo>
                    <a:pt x="1181959" y="2093929"/>
                  </a:lnTo>
                  <a:lnTo>
                    <a:pt x="1155919" y="2099007"/>
                  </a:lnTo>
                  <a:lnTo>
                    <a:pt x="1129561" y="2103767"/>
                  </a:lnTo>
                  <a:lnTo>
                    <a:pt x="1103204" y="2107892"/>
                  </a:lnTo>
                  <a:lnTo>
                    <a:pt x="1077164" y="2111382"/>
                  </a:lnTo>
                  <a:lnTo>
                    <a:pt x="1050806" y="2114873"/>
                  </a:lnTo>
                  <a:lnTo>
                    <a:pt x="1024131" y="2117729"/>
                  </a:lnTo>
                  <a:lnTo>
                    <a:pt x="997774" y="2119950"/>
                  </a:lnTo>
                  <a:lnTo>
                    <a:pt x="971099" y="2121854"/>
                  </a:lnTo>
                  <a:lnTo>
                    <a:pt x="944424" y="2123441"/>
                  </a:lnTo>
                  <a:lnTo>
                    <a:pt x="917749" y="2125028"/>
                  </a:lnTo>
                  <a:lnTo>
                    <a:pt x="891074" y="2125662"/>
                  </a:lnTo>
                  <a:lnTo>
                    <a:pt x="864399" y="2125662"/>
                  </a:lnTo>
                  <a:lnTo>
                    <a:pt x="835818" y="2125662"/>
                  </a:lnTo>
                  <a:lnTo>
                    <a:pt x="807238" y="2124710"/>
                  </a:lnTo>
                  <a:lnTo>
                    <a:pt x="778657" y="2123124"/>
                  </a:lnTo>
                  <a:lnTo>
                    <a:pt x="750395" y="2121537"/>
                  </a:lnTo>
                  <a:lnTo>
                    <a:pt x="722132" y="2119316"/>
                  </a:lnTo>
                  <a:lnTo>
                    <a:pt x="693869" y="2116777"/>
                  </a:lnTo>
                  <a:lnTo>
                    <a:pt x="665606" y="2113604"/>
                  </a:lnTo>
                  <a:lnTo>
                    <a:pt x="637661" y="2109478"/>
                  </a:lnTo>
                  <a:lnTo>
                    <a:pt x="609398" y="2105353"/>
                  </a:lnTo>
                  <a:lnTo>
                    <a:pt x="581453" y="2100593"/>
                  </a:lnTo>
                  <a:lnTo>
                    <a:pt x="553825" y="2095199"/>
                  </a:lnTo>
                  <a:lnTo>
                    <a:pt x="525880" y="2089487"/>
                  </a:lnTo>
                  <a:lnTo>
                    <a:pt x="498252" y="2083458"/>
                  </a:lnTo>
                  <a:lnTo>
                    <a:pt x="470624" y="2076476"/>
                  </a:lnTo>
                  <a:lnTo>
                    <a:pt x="443314" y="2069495"/>
                  </a:lnTo>
                  <a:lnTo>
                    <a:pt x="416321" y="2061879"/>
                  </a:lnTo>
                  <a:lnTo>
                    <a:pt x="389011" y="2053629"/>
                  </a:lnTo>
                  <a:lnTo>
                    <a:pt x="362019" y="2045378"/>
                  </a:lnTo>
                  <a:lnTo>
                    <a:pt x="335343" y="2036176"/>
                  </a:lnTo>
                  <a:lnTo>
                    <a:pt x="308668" y="2026656"/>
                  </a:lnTo>
                  <a:lnTo>
                    <a:pt x="282311" y="2016502"/>
                  </a:lnTo>
                  <a:lnTo>
                    <a:pt x="255953" y="2006030"/>
                  </a:lnTo>
                  <a:lnTo>
                    <a:pt x="229913" y="1994923"/>
                  </a:lnTo>
                  <a:lnTo>
                    <a:pt x="203556" y="1983499"/>
                  </a:lnTo>
                  <a:lnTo>
                    <a:pt x="177833" y="1971441"/>
                  </a:lnTo>
                  <a:lnTo>
                    <a:pt x="152429" y="1959065"/>
                  </a:lnTo>
                  <a:lnTo>
                    <a:pt x="127024" y="1946372"/>
                  </a:lnTo>
                  <a:lnTo>
                    <a:pt x="101619" y="1933044"/>
                  </a:lnTo>
                  <a:lnTo>
                    <a:pt x="76532" y="1919399"/>
                  </a:lnTo>
                  <a:lnTo>
                    <a:pt x="51762" y="1905437"/>
                  </a:lnTo>
                  <a:lnTo>
                    <a:pt x="27310" y="1890523"/>
                  </a:lnTo>
                  <a:lnTo>
                    <a:pt x="2858" y="1875291"/>
                  </a:lnTo>
                  <a:lnTo>
                    <a:pt x="0" y="1888301"/>
                  </a:lnTo>
                  <a:lnTo>
                    <a:pt x="0" y="1870531"/>
                  </a:lnTo>
                  <a:lnTo>
                    <a:pt x="952" y="1850222"/>
                  </a:lnTo>
                  <a:lnTo>
                    <a:pt x="2223" y="1829913"/>
                  </a:lnTo>
                  <a:lnTo>
                    <a:pt x="3493" y="1809604"/>
                  </a:lnTo>
                  <a:lnTo>
                    <a:pt x="5398" y="1790247"/>
                  </a:lnTo>
                  <a:lnTo>
                    <a:pt x="6986" y="1770573"/>
                  </a:lnTo>
                  <a:lnTo>
                    <a:pt x="9209" y="1750898"/>
                  </a:lnTo>
                  <a:lnTo>
                    <a:pt x="11749" y="1732176"/>
                  </a:lnTo>
                  <a:lnTo>
                    <a:pt x="14290" y="1713136"/>
                  </a:lnTo>
                  <a:lnTo>
                    <a:pt x="17148" y="1694414"/>
                  </a:lnTo>
                  <a:lnTo>
                    <a:pt x="20006" y="1676009"/>
                  </a:lnTo>
                  <a:lnTo>
                    <a:pt x="23499" y="1657604"/>
                  </a:lnTo>
                  <a:lnTo>
                    <a:pt x="26992" y="1639834"/>
                  </a:lnTo>
                  <a:lnTo>
                    <a:pt x="30486" y="1621746"/>
                  </a:lnTo>
                  <a:lnTo>
                    <a:pt x="34931" y="1604293"/>
                  </a:lnTo>
                  <a:lnTo>
                    <a:pt x="38742" y="1586840"/>
                  </a:lnTo>
                  <a:lnTo>
                    <a:pt x="43188" y="1569704"/>
                  </a:lnTo>
                  <a:lnTo>
                    <a:pt x="47951" y="1552569"/>
                  </a:lnTo>
                  <a:lnTo>
                    <a:pt x="52715" y="1536068"/>
                  </a:lnTo>
                  <a:lnTo>
                    <a:pt x="57796" y="1519249"/>
                  </a:lnTo>
                  <a:lnTo>
                    <a:pt x="62877" y="1503066"/>
                  </a:lnTo>
                  <a:lnTo>
                    <a:pt x="68593" y="1486564"/>
                  </a:lnTo>
                  <a:lnTo>
                    <a:pt x="73991" y="1470698"/>
                  </a:lnTo>
                  <a:lnTo>
                    <a:pt x="80025" y="1455149"/>
                  </a:lnTo>
                  <a:lnTo>
                    <a:pt x="86059" y="1439283"/>
                  </a:lnTo>
                  <a:lnTo>
                    <a:pt x="92410" y="1424051"/>
                  </a:lnTo>
                  <a:lnTo>
                    <a:pt x="98761" y="1409137"/>
                  </a:lnTo>
                  <a:lnTo>
                    <a:pt x="105430" y="1393905"/>
                  </a:lnTo>
                  <a:lnTo>
                    <a:pt x="112098" y="1378990"/>
                  </a:lnTo>
                  <a:lnTo>
                    <a:pt x="119402" y="1364393"/>
                  </a:lnTo>
                  <a:lnTo>
                    <a:pt x="126706" y="1350114"/>
                  </a:lnTo>
                  <a:lnTo>
                    <a:pt x="134010" y="1335834"/>
                  </a:lnTo>
                  <a:lnTo>
                    <a:pt x="141632" y="1321871"/>
                  </a:lnTo>
                  <a:lnTo>
                    <a:pt x="149571" y="1307909"/>
                  </a:lnTo>
                  <a:lnTo>
                    <a:pt x="157510" y="1294264"/>
                  </a:lnTo>
                  <a:lnTo>
                    <a:pt x="165766" y="1280936"/>
                  </a:lnTo>
                  <a:lnTo>
                    <a:pt x="174023" y="1267291"/>
                  </a:lnTo>
                  <a:lnTo>
                    <a:pt x="182597" y="1253963"/>
                  </a:lnTo>
                  <a:lnTo>
                    <a:pt x="191171" y="1241270"/>
                  </a:lnTo>
                  <a:lnTo>
                    <a:pt x="200380" y="1228260"/>
                  </a:lnTo>
                  <a:lnTo>
                    <a:pt x="209589" y="1215884"/>
                  </a:lnTo>
                  <a:lnTo>
                    <a:pt x="218799" y="1203191"/>
                  </a:lnTo>
                  <a:lnTo>
                    <a:pt x="228008" y="1191133"/>
                  </a:lnTo>
                  <a:lnTo>
                    <a:pt x="237852" y="1178757"/>
                  </a:lnTo>
                  <a:lnTo>
                    <a:pt x="247697" y="1167016"/>
                  </a:lnTo>
                  <a:lnTo>
                    <a:pt x="257541" y="1155275"/>
                  </a:lnTo>
                  <a:lnTo>
                    <a:pt x="267703" y="1143533"/>
                  </a:lnTo>
                  <a:lnTo>
                    <a:pt x="278182" y="1132110"/>
                  </a:lnTo>
                  <a:lnTo>
                    <a:pt x="288662" y="1120686"/>
                  </a:lnTo>
                  <a:lnTo>
                    <a:pt x="298824" y="1109579"/>
                  </a:lnTo>
                  <a:lnTo>
                    <a:pt x="309938" y="1098473"/>
                  </a:lnTo>
                  <a:lnTo>
                    <a:pt x="320735" y="1087684"/>
                  </a:lnTo>
                  <a:lnTo>
                    <a:pt x="331850" y="1076895"/>
                  </a:lnTo>
                  <a:lnTo>
                    <a:pt x="343282" y="1066423"/>
                  </a:lnTo>
                  <a:lnTo>
                    <a:pt x="354715" y="1055951"/>
                  </a:lnTo>
                  <a:lnTo>
                    <a:pt x="366147" y="1045797"/>
                  </a:lnTo>
                  <a:lnTo>
                    <a:pt x="377897" y="1035642"/>
                  </a:lnTo>
                  <a:lnTo>
                    <a:pt x="389964" y="1025805"/>
                  </a:lnTo>
                  <a:lnTo>
                    <a:pt x="401714" y="1015968"/>
                  </a:lnTo>
                  <a:lnTo>
                    <a:pt x="414099" y="1006448"/>
                  </a:lnTo>
                  <a:lnTo>
                    <a:pt x="426801" y="996928"/>
                  </a:lnTo>
                  <a:lnTo>
                    <a:pt x="439186" y="987408"/>
                  </a:lnTo>
                  <a:lnTo>
                    <a:pt x="451571" y="977888"/>
                  </a:lnTo>
                  <a:lnTo>
                    <a:pt x="477293" y="960118"/>
                  </a:lnTo>
                  <a:lnTo>
                    <a:pt x="481421" y="957262"/>
                  </a:lnTo>
                  <a:close/>
                  <a:moveTo>
                    <a:pt x="839471" y="0"/>
                  </a:moveTo>
                  <a:lnTo>
                    <a:pt x="852171" y="0"/>
                  </a:lnTo>
                  <a:lnTo>
                    <a:pt x="865506" y="0"/>
                  </a:lnTo>
                  <a:lnTo>
                    <a:pt x="878206" y="636"/>
                  </a:lnTo>
                  <a:lnTo>
                    <a:pt x="890906" y="1271"/>
                  </a:lnTo>
                  <a:lnTo>
                    <a:pt x="903288" y="2542"/>
                  </a:lnTo>
                  <a:lnTo>
                    <a:pt x="915988" y="3813"/>
                  </a:lnTo>
                  <a:lnTo>
                    <a:pt x="928371" y="5719"/>
                  </a:lnTo>
                  <a:lnTo>
                    <a:pt x="940436" y="7943"/>
                  </a:lnTo>
                  <a:lnTo>
                    <a:pt x="952818" y="10167"/>
                  </a:lnTo>
                  <a:lnTo>
                    <a:pt x="964883" y="12708"/>
                  </a:lnTo>
                  <a:lnTo>
                    <a:pt x="976631" y="15568"/>
                  </a:lnTo>
                  <a:lnTo>
                    <a:pt x="988696" y="19062"/>
                  </a:lnTo>
                  <a:lnTo>
                    <a:pt x="1000443" y="22239"/>
                  </a:lnTo>
                  <a:lnTo>
                    <a:pt x="1011873" y="26052"/>
                  </a:lnTo>
                  <a:lnTo>
                    <a:pt x="1023621" y="30182"/>
                  </a:lnTo>
                  <a:lnTo>
                    <a:pt x="1034733" y="34630"/>
                  </a:lnTo>
                  <a:lnTo>
                    <a:pt x="1046163" y="39395"/>
                  </a:lnTo>
                  <a:lnTo>
                    <a:pt x="1057276" y="44161"/>
                  </a:lnTo>
                  <a:lnTo>
                    <a:pt x="1068388" y="48926"/>
                  </a:lnTo>
                  <a:lnTo>
                    <a:pt x="1079183" y="54645"/>
                  </a:lnTo>
                  <a:lnTo>
                    <a:pt x="1089661" y="60046"/>
                  </a:lnTo>
                  <a:lnTo>
                    <a:pt x="1100456" y="66082"/>
                  </a:lnTo>
                  <a:lnTo>
                    <a:pt x="1110616" y="72119"/>
                  </a:lnTo>
                  <a:lnTo>
                    <a:pt x="1120776" y="78790"/>
                  </a:lnTo>
                  <a:lnTo>
                    <a:pt x="1130936" y="85462"/>
                  </a:lnTo>
                  <a:lnTo>
                    <a:pt x="1140461" y="92134"/>
                  </a:lnTo>
                  <a:lnTo>
                    <a:pt x="1150303" y="99123"/>
                  </a:lnTo>
                  <a:lnTo>
                    <a:pt x="1159828" y="106430"/>
                  </a:lnTo>
                  <a:lnTo>
                    <a:pt x="1169353" y="114055"/>
                  </a:lnTo>
                  <a:lnTo>
                    <a:pt x="1178561" y="121680"/>
                  </a:lnTo>
                  <a:lnTo>
                    <a:pt x="1187133" y="129623"/>
                  </a:lnTo>
                  <a:lnTo>
                    <a:pt x="1196023" y="137883"/>
                  </a:lnTo>
                  <a:lnTo>
                    <a:pt x="1204596" y="146143"/>
                  </a:lnTo>
                  <a:lnTo>
                    <a:pt x="1213168" y="155039"/>
                  </a:lnTo>
                  <a:lnTo>
                    <a:pt x="1221106" y="163299"/>
                  </a:lnTo>
                  <a:lnTo>
                    <a:pt x="1229043" y="172513"/>
                  </a:lnTo>
                  <a:lnTo>
                    <a:pt x="1236981" y="181726"/>
                  </a:lnTo>
                  <a:lnTo>
                    <a:pt x="1244283" y="190939"/>
                  </a:lnTo>
                  <a:lnTo>
                    <a:pt x="1251586" y="200153"/>
                  </a:lnTo>
                  <a:lnTo>
                    <a:pt x="1258888" y="210001"/>
                  </a:lnTo>
                  <a:lnTo>
                    <a:pt x="1265556" y="219850"/>
                  </a:lnTo>
                  <a:lnTo>
                    <a:pt x="1272223" y="230017"/>
                  </a:lnTo>
                  <a:lnTo>
                    <a:pt x="1278256" y="240183"/>
                  </a:lnTo>
                  <a:lnTo>
                    <a:pt x="1284606" y="250667"/>
                  </a:lnTo>
                  <a:lnTo>
                    <a:pt x="1290321" y="261151"/>
                  </a:lnTo>
                  <a:lnTo>
                    <a:pt x="1296353" y="271953"/>
                  </a:lnTo>
                  <a:lnTo>
                    <a:pt x="1301433" y="282755"/>
                  </a:lnTo>
                  <a:lnTo>
                    <a:pt x="1306831" y="293239"/>
                  </a:lnTo>
                  <a:lnTo>
                    <a:pt x="1311593" y="304359"/>
                  </a:lnTo>
                  <a:lnTo>
                    <a:pt x="1316356" y="315796"/>
                  </a:lnTo>
                  <a:lnTo>
                    <a:pt x="1320483" y="327234"/>
                  </a:lnTo>
                  <a:lnTo>
                    <a:pt x="1324293" y="338671"/>
                  </a:lnTo>
                  <a:lnTo>
                    <a:pt x="1328421" y="350426"/>
                  </a:lnTo>
                  <a:lnTo>
                    <a:pt x="1331913" y="362181"/>
                  </a:lnTo>
                  <a:lnTo>
                    <a:pt x="1335088" y="373936"/>
                  </a:lnTo>
                  <a:lnTo>
                    <a:pt x="1337946" y="386009"/>
                  </a:lnTo>
                  <a:lnTo>
                    <a:pt x="1340803" y="398081"/>
                  </a:lnTo>
                  <a:lnTo>
                    <a:pt x="1343026" y="410472"/>
                  </a:lnTo>
                  <a:lnTo>
                    <a:pt x="1344931" y="422862"/>
                  </a:lnTo>
                  <a:lnTo>
                    <a:pt x="1346518" y="435252"/>
                  </a:lnTo>
                  <a:lnTo>
                    <a:pt x="1348106" y="447643"/>
                  </a:lnTo>
                  <a:lnTo>
                    <a:pt x="1349058" y="460033"/>
                  </a:lnTo>
                  <a:lnTo>
                    <a:pt x="1350011" y="472741"/>
                  </a:lnTo>
                  <a:lnTo>
                    <a:pt x="1350646" y="485449"/>
                  </a:lnTo>
                  <a:lnTo>
                    <a:pt x="1350963" y="498475"/>
                  </a:lnTo>
                  <a:lnTo>
                    <a:pt x="1350646" y="513407"/>
                  </a:lnTo>
                  <a:lnTo>
                    <a:pt x="1349693" y="528975"/>
                  </a:lnTo>
                  <a:lnTo>
                    <a:pt x="1348423" y="543907"/>
                  </a:lnTo>
                  <a:lnTo>
                    <a:pt x="1347153" y="558521"/>
                  </a:lnTo>
                  <a:lnTo>
                    <a:pt x="1345248" y="573453"/>
                  </a:lnTo>
                  <a:lnTo>
                    <a:pt x="1342708" y="588067"/>
                  </a:lnTo>
                  <a:lnTo>
                    <a:pt x="1339851" y="602682"/>
                  </a:lnTo>
                  <a:lnTo>
                    <a:pt x="1336358" y="616660"/>
                  </a:lnTo>
                  <a:lnTo>
                    <a:pt x="1332866" y="631275"/>
                  </a:lnTo>
                  <a:lnTo>
                    <a:pt x="1328738" y="645254"/>
                  </a:lnTo>
                  <a:lnTo>
                    <a:pt x="1324293" y="658915"/>
                  </a:lnTo>
                  <a:lnTo>
                    <a:pt x="1319531" y="672576"/>
                  </a:lnTo>
                  <a:lnTo>
                    <a:pt x="1314133" y="685920"/>
                  </a:lnTo>
                  <a:lnTo>
                    <a:pt x="1308418" y="699263"/>
                  </a:lnTo>
                  <a:lnTo>
                    <a:pt x="1302386" y="712607"/>
                  </a:lnTo>
                  <a:lnTo>
                    <a:pt x="1296353" y="725315"/>
                  </a:lnTo>
                  <a:lnTo>
                    <a:pt x="1289368" y="738023"/>
                  </a:lnTo>
                  <a:lnTo>
                    <a:pt x="1282383" y="750413"/>
                  </a:lnTo>
                  <a:lnTo>
                    <a:pt x="1275081" y="762486"/>
                  </a:lnTo>
                  <a:lnTo>
                    <a:pt x="1267143" y="774559"/>
                  </a:lnTo>
                  <a:lnTo>
                    <a:pt x="1259206" y="786313"/>
                  </a:lnTo>
                  <a:lnTo>
                    <a:pt x="1250633" y="797751"/>
                  </a:lnTo>
                  <a:lnTo>
                    <a:pt x="1242061" y="809188"/>
                  </a:lnTo>
                  <a:lnTo>
                    <a:pt x="1232853" y="819990"/>
                  </a:lnTo>
                  <a:lnTo>
                    <a:pt x="1223963" y="830792"/>
                  </a:lnTo>
                  <a:lnTo>
                    <a:pt x="1214121" y="841276"/>
                  </a:lnTo>
                  <a:lnTo>
                    <a:pt x="1204278" y="851442"/>
                  </a:lnTo>
                  <a:lnTo>
                    <a:pt x="1193801" y="860974"/>
                  </a:lnTo>
                  <a:lnTo>
                    <a:pt x="1183323" y="870822"/>
                  </a:lnTo>
                  <a:lnTo>
                    <a:pt x="1172528" y="880036"/>
                  </a:lnTo>
                  <a:lnTo>
                    <a:pt x="1161733" y="889249"/>
                  </a:lnTo>
                  <a:lnTo>
                    <a:pt x="1150303" y="897827"/>
                  </a:lnTo>
                  <a:lnTo>
                    <a:pt x="1134746" y="909264"/>
                  </a:lnTo>
                  <a:lnTo>
                    <a:pt x="1118236" y="920066"/>
                  </a:lnTo>
                  <a:lnTo>
                    <a:pt x="1101408" y="929915"/>
                  </a:lnTo>
                  <a:lnTo>
                    <a:pt x="1084581" y="939446"/>
                  </a:lnTo>
                  <a:lnTo>
                    <a:pt x="1066801" y="948342"/>
                  </a:lnTo>
                  <a:lnTo>
                    <a:pt x="1048703" y="956602"/>
                  </a:lnTo>
                  <a:lnTo>
                    <a:pt x="1040131" y="960414"/>
                  </a:lnTo>
                  <a:lnTo>
                    <a:pt x="1030606" y="963909"/>
                  </a:lnTo>
                  <a:lnTo>
                    <a:pt x="1021398" y="967722"/>
                  </a:lnTo>
                  <a:lnTo>
                    <a:pt x="1011873" y="970899"/>
                  </a:lnTo>
                  <a:lnTo>
                    <a:pt x="1002348" y="973758"/>
                  </a:lnTo>
                  <a:lnTo>
                    <a:pt x="993141" y="976617"/>
                  </a:lnTo>
                  <a:lnTo>
                    <a:pt x="983616" y="979794"/>
                  </a:lnTo>
                  <a:lnTo>
                    <a:pt x="973773" y="982018"/>
                  </a:lnTo>
                  <a:lnTo>
                    <a:pt x="963931" y="984560"/>
                  </a:lnTo>
                  <a:lnTo>
                    <a:pt x="954088" y="986466"/>
                  </a:lnTo>
                  <a:lnTo>
                    <a:pt x="944246" y="988372"/>
                  </a:lnTo>
                  <a:lnTo>
                    <a:pt x="934403" y="990596"/>
                  </a:lnTo>
                  <a:lnTo>
                    <a:pt x="924561" y="991867"/>
                  </a:lnTo>
                  <a:lnTo>
                    <a:pt x="914401" y="993455"/>
                  </a:lnTo>
                  <a:lnTo>
                    <a:pt x="904241" y="994409"/>
                  </a:lnTo>
                  <a:lnTo>
                    <a:pt x="893763" y="995362"/>
                  </a:lnTo>
                  <a:lnTo>
                    <a:pt x="883603" y="995997"/>
                  </a:lnTo>
                  <a:lnTo>
                    <a:pt x="873126" y="996632"/>
                  </a:lnTo>
                  <a:lnTo>
                    <a:pt x="862648" y="996950"/>
                  </a:lnTo>
                  <a:lnTo>
                    <a:pt x="852171" y="996950"/>
                  </a:lnTo>
                  <a:lnTo>
                    <a:pt x="840423" y="996950"/>
                  </a:lnTo>
                  <a:lnTo>
                    <a:pt x="828358" y="996315"/>
                  </a:lnTo>
                  <a:lnTo>
                    <a:pt x="816293" y="995679"/>
                  </a:lnTo>
                  <a:lnTo>
                    <a:pt x="804546" y="994726"/>
                  </a:lnTo>
                  <a:lnTo>
                    <a:pt x="792798" y="993455"/>
                  </a:lnTo>
                  <a:lnTo>
                    <a:pt x="781368" y="992185"/>
                  </a:lnTo>
                  <a:lnTo>
                    <a:pt x="769621" y="990278"/>
                  </a:lnTo>
                  <a:lnTo>
                    <a:pt x="758191" y="988054"/>
                  </a:lnTo>
                  <a:lnTo>
                    <a:pt x="746761" y="985831"/>
                  </a:lnTo>
                  <a:lnTo>
                    <a:pt x="735331" y="983289"/>
                  </a:lnTo>
                  <a:lnTo>
                    <a:pt x="724218" y="980430"/>
                  </a:lnTo>
                  <a:lnTo>
                    <a:pt x="713106" y="977253"/>
                  </a:lnTo>
                  <a:lnTo>
                    <a:pt x="702311" y="973758"/>
                  </a:lnTo>
                  <a:lnTo>
                    <a:pt x="691198" y="970263"/>
                  </a:lnTo>
                  <a:lnTo>
                    <a:pt x="680721" y="966768"/>
                  </a:lnTo>
                  <a:lnTo>
                    <a:pt x="670243" y="962321"/>
                  </a:lnTo>
                  <a:lnTo>
                    <a:pt x="659448" y="958190"/>
                  </a:lnTo>
                  <a:lnTo>
                    <a:pt x="648971" y="953425"/>
                  </a:lnTo>
                  <a:lnTo>
                    <a:pt x="638811" y="948659"/>
                  </a:lnTo>
                  <a:lnTo>
                    <a:pt x="628651" y="943894"/>
                  </a:lnTo>
                  <a:lnTo>
                    <a:pt x="618491" y="938493"/>
                  </a:lnTo>
                  <a:lnTo>
                    <a:pt x="608648" y="933410"/>
                  </a:lnTo>
                  <a:lnTo>
                    <a:pt x="599123" y="927373"/>
                  </a:lnTo>
                  <a:lnTo>
                    <a:pt x="589281" y="921655"/>
                  </a:lnTo>
                  <a:lnTo>
                    <a:pt x="579756" y="915618"/>
                  </a:lnTo>
                  <a:lnTo>
                    <a:pt x="570548" y="909264"/>
                  </a:lnTo>
                  <a:lnTo>
                    <a:pt x="561023" y="902910"/>
                  </a:lnTo>
                  <a:lnTo>
                    <a:pt x="552133" y="895921"/>
                  </a:lnTo>
                  <a:lnTo>
                    <a:pt x="543561" y="889249"/>
                  </a:lnTo>
                  <a:lnTo>
                    <a:pt x="534671" y="881942"/>
                  </a:lnTo>
                  <a:lnTo>
                    <a:pt x="526098" y="874952"/>
                  </a:lnTo>
                  <a:lnTo>
                    <a:pt x="517526" y="867328"/>
                  </a:lnTo>
                  <a:lnTo>
                    <a:pt x="508318" y="858750"/>
                  </a:lnTo>
                  <a:lnTo>
                    <a:pt x="499428" y="849854"/>
                  </a:lnTo>
                  <a:lnTo>
                    <a:pt x="490538" y="840958"/>
                  </a:lnTo>
                  <a:lnTo>
                    <a:pt x="481648" y="831427"/>
                  </a:lnTo>
                  <a:lnTo>
                    <a:pt x="473711" y="821896"/>
                  </a:lnTo>
                  <a:lnTo>
                    <a:pt x="465456" y="812047"/>
                  </a:lnTo>
                  <a:lnTo>
                    <a:pt x="457518" y="801881"/>
                  </a:lnTo>
                  <a:lnTo>
                    <a:pt x="449898" y="791714"/>
                  </a:lnTo>
                  <a:lnTo>
                    <a:pt x="442596" y="781548"/>
                  </a:lnTo>
                  <a:lnTo>
                    <a:pt x="435293" y="770746"/>
                  </a:lnTo>
                  <a:lnTo>
                    <a:pt x="428626" y="759944"/>
                  </a:lnTo>
                  <a:lnTo>
                    <a:pt x="421958" y="749142"/>
                  </a:lnTo>
                  <a:lnTo>
                    <a:pt x="415608" y="738023"/>
                  </a:lnTo>
                  <a:lnTo>
                    <a:pt x="409576" y="726585"/>
                  </a:lnTo>
                  <a:lnTo>
                    <a:pt x="403861" y="715148"/>
                  </a:lnTo>
                  <a:lnTo>
                    <a:pt x="398463" y="703393"/>
                  </a:lnTo>
                  <a:lnTo>
                    <a:pt x="393383" y="691638"/>
                  </a:lnTo>
                  <a:lnTo>
                    <a:pt x="388303" y="679566"/>
                  </a:lnTo>
                  <a:lnTo>
                    <a:pt x="383858" y="667493"/>
                  </a:lnTo>
                  <a:lnTo>
                    <a:pt x="379731" y="655420"/>
                  </a:lnTo>
                  <a:lnTo>
                    <a:pt x="375603" y="643030"/>
                  </a:lnTo>
                  <a:lnTo>
                    <a:pt x="372111" y="630322"/>
                  </a:lnTo>
                  <a:lnTo>
                    <a:pt x="368936" y="617614"/>
                  </a:lnTo>
                  <a:lnTo>
                    <a:pt x="365443" y="604588"/>
                  </a:lnTo>
                  <a:lnTo>
                    <a:pt x="362903" y="591880"/>
                  </a:lnTo>
                  <a:lnTo>
                    <a:pt x="360681" y="578854"/>
                  </a:lnTo>
                  <a:lnTo>
                    <a:pt x="358776" y="565828"/>
                  </a:lnTo>
                  <a:lnTo>
                    <a:pt x="357188" y="552485"/>
                  </a:lnTo>
                  <a:lnTo>
                    <a:pt x="355601" y="539141"/>
                  </a:lnTo>
                  <a:lnTo>
                    <a:pt x="354648" y="525480"/>
                  </a:lnTo>
                  <a:lnTo>
                    <a:pt x="354331" y="511819"/>
                  </a:lnTo>
                  <a:lnTo>
                    <a:pt x="354013" y="498475"/>
                  </a:lnTo>
                  <a:lnTo>
                    <a:pt x="354331" y="485449"/>
                  </a:lnTo>
                  <a:lnTo>
                    <a:pt x="354648" y="472741"/>
                  </a:lnTo>
                  <a:lnTo>
                    <a:pt x="355601" y="460033"/>
                  </a:lnTo>
                  <a:lnTo>
                    <a:pt x="356871" y="447643"/>
                  </a:lnTo>
                  <a:lnTo>
                    <a:pt x="358141" y="434935"/>
                  </a:lnTo>
                  <a:lnTo>
                    <a:pt x="360046" y="422544"/>
                  </a:lnTo>
                  <a:lnTo>
                    <a:pt x="361951" y="410472"/>
                  </a:lnTo>
                  <a:lnTo>
                    <a:pt x="364173" y="397763"/>
                  </a:lnTo>
                  <a:lnTo>
                    <a:pt x="366713" y="385691"/>
                  </a:lnTo>
                  <a:lnTo>
                    <a:pt x="369888" y="373936"/>
                  </a:lnTo>
                  <a:lnTo>
                    <a:pt x="373063" y="361863"/>
                  </a:lnTo>
                  <a:lnTo>
                    <a:pt x="376556" y="350108"/>
                  </a:lnTo>
                  <a:lnTo>
                    <a:pt x="380683" y="338671"/>
                  </a:lnTo>
                  <a:lnTo>
                    <a:pt x="384493" y="326916"/>
                  </a:lnTo>
                  <a:lnTo>
                    <a:pt x="388621" y="315796"/>
                  </a:lnTo>
                  <a:lnTo>
                    <a:pt x="393383" y="304359"/>
                  </a:lnTo>
                  <a:lnTo>
                    <a:pt x="398146" y="293239"/>
                  </a:lnTo>
                  <a:lnTo>
                    <a:pt x="403543" y="282755"/>
                  </a:lnTo>
                  <a:lnTo>
                    <a:pt x="408623" y="271636"/>
                  </a:lnTo>
                  <a:lnTo>
                    <a:pt x="414656" y="261151"/>
                  </a:lnTo>
                  <a:lnTo>
                    <a:pt x="420371" y="250667"/>
                  </a:lnTo>
                  <a:lnTo>
                    <a:pt x="426721" y="240183"/>
                  </a:lnTo>
                  <a:lnTo>
                    <a:pt x="432753" y="230017"/>
                  </a:lnTo>
                  <a:lnTo>
                    <a:pt x="439421" y="219850"/>
                  </a:lnTo>
                  <a:lnTo>
                    <a:pt x="446088" y="210001"/>
                  </a:lnTo>
                  <a:lnTo>
                    <a:pt x="453391" y="200153"/>
                  </a:lnTo>
                  <a:lnTo>
                    <a:pt x="460693" y="190939"/>
                  </a:lnTo>
                  <a:lnTo>
                    <a:pt x="467996" y="181408"/>
                  </a:lnTo>
                  <a:lnTo>
                    <a:pt x="475933" y="172195"/>
                  </a:lnTo>
                  <a:lnTo>
                    <a:pt x="483871" y="163299"/>
                  </a:lnTo>
                  <a:lnTo>
                    <a:pt x="491808" y="154403"/>
                  </a:lnTo>
                  <a:lnTo>
                    <a:pt x="500381" y="146143"/>
                  </a:lnTo>
                  <a:lnTo>
                    <a:pt x="508953" y="137565"/>
                  </a:lnTo>
                  <a:lnTo>
                    <a:pt x="517526" y="129305"/>
                  </a:lnTo>
                  <a:lnTo>
                    <a:pt x="526416" y="121680"/>
                  </a:lnTo>
                  <a:lnTo>
                    <a:pt x="535623" y="113738"/>
                  </a:lnTo>
                  <a:lnTo>
                    <a:pt x="545148" y="106113"/>
                  </a:lnTo>
                  <a:lnTo>
                    <a:pt x="554673" y="99123"/>
                  </a:lnTo>
                  <a:lnTo>
                    <a:pt x="564516" y="92134"/>
                  </a:lnTo>
                  <a:lnTo>
                    <a:pt x="574041" y="85462"/>
                  </a:lnTo>
                  <a:lnTo>
                    <a:pt x="584201" y="78473"/>
                  </a:lnTo>
                  <a:lnTo>
                    <a:pt x="594361" y="72119"/>
                  </a:lnTo>
                  <a:lnTo>
                    <a:pt x="604838" y="66082"/>
                  </a:lnTo>
                  <a:lnTo>
                    <a:pt x="615316" y="60046"/>
                  </a:lnTo>
                  <a:lnTo>
                    <a:pt x="625793" y="54645"/>
                  </a:lnTo>
                  <a:lnTo>
                    <a:pt x="636906" y="48926"/>
                  </a:lnTo>
                  <a:lnTo>
                    <a:pt x="647701" y="44161"/>
                  </a:lnTo>
                  <a:lnTo>
                    <a:pt x="658813" y="39395"/>
                  </a:lnTo>
                  <a:lnTo>
                    <a:pt x="670243" y="34630"/>
                  </a:lnTo>
                  <a:lnTo>
                    <a:pt x="681356" y="30182"/>
                  </a:lnTo>
                  <a:lnTo>
                    <a:pt x="693103" y="26052"/>
                  </a:lnTo>
                  <a:lnTo>
                    <a:pt x="704533" y="22239"/>
                  </a:lnTo>
                  <a:lnTo>
                    <a:pt x="716281" y="19062"/>
                  </a:lnTo>
                  <a:lnTo>
                    <a:pt x="728346" y="15568"/>
                  </a:lnTo>
                  <a:lnTo>
                    <a:pt x="740093" y="12708"/>
                  </a:lnTo>
                  <a:lnTo>
                    <a:pt x="752158" y="10167"/>
                  </a:lnTo>
                  <a:lnTo>
                    <a:pt x="764541" y="7625"/>
                  </a:lnTo>
                  <a:lnTo>
                    <a:pt x="776606" y="5719"/>
                  </a:lnTo>
                  <a:lnTo>
                    <a:pt x="788988" y="3813"/>
                  </a:lnTo>
                  <a:lnTo>
                    <a:pt x="801688" y="2542"/>
                  </a:lnTo>
                  <a:lnTo>
                    <a:pt x="814071" y="1271"/>
                  </a:lnTo>
                  <a:lnTo>
                    <a:pt x="826771" y="636"/>
                  </a:lnTo>
                  <a:lnTo>
                    <a:pt x="839471" y="0"/>
                  </a:lnTo>
                  <a:close/>
                </a:path>
              </a:pathLst>
            </a:custGeom>
            <a:solidFill>
              <a:schemeClr val="accent5">
                <a:lumMod val="20000"/>
                <a:lumOff val="80000"/>
              </a:schemeClr>
            </a:solidFill>
            <a:ln>
              <a:noFill/>
            </a:ln>
          </p:spPr>
          <p:txBody>
            <a:bodyPr anchor="ctr">
              <a:scene3d>
                <a:camera prst="orthographicFront"/>
                <a:lightRig rig="threePt" dir="t"/>
              </a:scene3d>
              <a:sp3d contourW="12700">
                <a:contourClr>
                  <a:srgbClr val="FFFFFF"/>
                </a:contourClr>
              </a:sp3d>
            </a:bodyPr>
            <a:lstStyle/>
            <a:p>
              <a:pPr algn="ctr" fontAlgn="auto">
                <a:spcBef>
                  <a:spcPts val="0"/>
                </a:spcBef>
                <a:spcAft>
                  <a:spcPts val="0"/>
                </a:spcAft>
                <a:defRPr/>
              </a:pPr>
              <a:endParaRPr lang="zh-CN" altLang="en-US" sz="1200">
                <a:solidFill>
                  <a:srgbClr val="FFFFFF"/>
                </a:solidFill>
                <a:latin typeface="+mn-lt"/>
                <a:ea typeface="+mn-ea"/>
              </a:endParaRPr>
            </a:p>
          </p:txBody>
        </p:sp>
        <p:sp>
          <p:nvSpPr>
            <p:cNvPr id="99" name="KSO_Shape"/>
            <p:cNvSpPr/>
            <p:nvPr/>
          </p:nvSpPr>
          <p:spPr bwMode="auto">
            <a:xfrm>
              <a:off x="5620251" y="4230534"/>
              <a:ext cx="423771" cy="536936"/>
            </a:xfrm>
            <a:custGeom>
              <a:avLst/>
              <a:gdLst>
                <a:gd name="T0" fmla="*/ 508479 w 1679575"/>
                <a:gd name="T1" fmla="*/ 933537 h 2125662"/>
                <a:gd name="T2" fmla="*/ 645344 w 1679575"/>
                <a:gd name="T3" fmla="*/ 1004349 h 2125662"/>
                <a:gd name="T4" fmla="*/ 637947 w 1679575"/>
                <a:gd name="T5" fmla="*/ 1045870 h 2125662"/>
                <a:gd name="T6" fmla="*/ 629410 w 1679575"/>
                <a:gd name="T7" fmla="*/ 1095637 h 2125662"/>
                <a:gd name="T8" fmla="*/ 645913 w 1679575"/>
                <a:gd name="T9" fmla="*/ 1148533 h 2125662"/>
                <a:gd name="T10" fmla="*/ 923628 w 1679575"/>
                <a:gd name="T11" fmla="*/ 1679766 h 2125662"/>
                <a:gd name="T12" fmla="*/ 886068 w 1679575"/>
                <a:gd name="T13" fmla="*/ 1137442 h 2125662"/>
                <a:gd name="T14" fmla="*/ 896597 w 1679575"/>
                <a:gd name="T15" fmla="*/ 1083408 h 2125662"/>
                <a:gd name="T16" fmla="*/ 885214 w 1679575"/>
                <a:gd name="T17" fmla="*/ 1039044 h 2125662"/>
                <a:gd name="T18" fmla="*/ 917083 w 1679575"/>
                <a:gd name="T19" fmla="*/ 999799 h 2125662"/>
                <a:gd name="T20" fmla="*/ 1048543 w 1679575"/>
                <a:gd name="T21" fmla="*/ 927280 h 2125662"/>
                <a:gd name="T22" fmla="*/ 1168905 w 1679575"/>
                <a:gd name="T23" fmla="*/ 933822 h 2125662"/>
                <a:gd name="T24" fmla="*/ 1257397 w 1679575"/>
                <a:gd name="T25" fmla="*/ 1021128 h 2125662"/>
                <a:gd name="T26" fmla="*/ 1333655 w 1679575"/>
                <a:gd name="T27" fmla="*/ 1118957 h 2125662"/>
                <a:gd name="T28" fmla="*/ 1397392 w 1679575"/>
                <a:gd name="T29" fmla="*/ 1227592 h 2125662"/>
                <a:gd name="T30" fmla="*/ 1446903 w 1679575"/>
                <a:gd name="T31" fmla="*/ 1349025 h 2125662"/>
                <a:gd name="T32" fmla="*/ 1482186 w 1679575"/>
                <a:gd name="T33" fmla="*/ 1483540 h 2125662"/>
                <a:gd name="T34" fmla="*/ 1501820 w 1679575"/>
                <a:gd name="T35" fmla="*/ 1632274 h 2125662"/>
                <a:gd name="T36" fmla="*/ 1439790 w 1679575"/>
                <a:gd name="T37" fmla="*/ 1742331 h 2125662"/>
                <a:gd name="T38" fmla="*/ 1242601 w 1679575"/>
                <a:gd name="T39" fmla="*/ 1826794 h 2125662"/>
                <a:gd name="T40" fmla="*/ 1035738 w 1679575"/>
                <a:gd name="T41" fmla="*/ 1881112 h 2125662"/>
                <a:gd name="T42" fmla="*/ 822331 w 1679575"/>
                <a:gd name="T43" fmla="*/ 1904432 h 2125662"/>
                <a:gd name="T44" fmla="*/ 596403 w 1679575"/>
                <a:gd name="T45" fmla="*/ 1894194 h 2125662"/>
                <a:gd name="T46" fmla="*/ 373036 w 1679575"/>
                <a:gd name="T47" fmla="*/ 1847838 h 2125662"/>
                <a:gd name="T48" fmla="*/ 159344 w 1679575"/>
                <a:gd name="T49" fmla="*/ 1766788 h 2125662"/>
                <a:gd name="T50" fmla="*/ 0 w 1679575"/>
                <a:gd name="T51" fmla="*/ 1676354 h 2125662"/>
                <a:gd name="T52" fmla="*/ 15365 w 1679575"/>
                <a:gd name="T53" fmla="*/ 1518519 h 2125662"/>
                <a:gd name="T54" fmla="*/ 47234 w 1679575"/>
                <a:gd name="T55" fmla="*/ 1376611 h 2125662"/>
                <a:gd name="T56" fmla="*/ 94468 w 1679575"/>
                <a:gd name="T57" fmla="*/ 1249206 h 2125662"/>
                <a:gd name="T58" fmla="*/ 155930 w 1679575"/>
                <a:gd name="T59" fmla="*/ 1135735 h 2125662"/>
                <a:gd name="T60" fmla="*/ 230765 w 1679575"/>
                <a:gd name="T61" fmla="*/ 1035348 h 2125662"/>
                <a:gd name="T62" fmla="*/ 317835 w 1679575"/>
                <a:gd name="T63" fmla="*/ 946334 h 2125662"/>
                <a:gd name="T64" fmla="*/ 427669 w 1679575"/>
                <a:gd name="T65" fmla="*/ 860449 h 2125662"/>
                <a:gd name="T66" fmla="*/ 831848 w 1679575"/>
                <a:gd name="T67" fmla="*/ 5125 h 2125662"/>
                <a:gd name="T68" fmla="*/ 927152 w 1679575"/>
                <a:gd name="T69" fmla="*/ 31035 h 2125662"/>
                <a:gd name="T70" fmla="*/ 1013353 w 1679575"/>
                <a:gd name="T71" fmla="*/ 76590 h 2125662"/>
                <a:gd name="T72" fmla="*/ 1087035 w 1679575"/>
                <a:gd name="T73" fmla="*/ 138945 h 2125662"/>
                <a:gd name="T74" fmla="*/ 1145356 w 1679575"/>
                <a:gd name="T75" fmla="*/ 215250 h 2125662"/>
                <a:gd name="T76" fmla="*/ 1186607 w 1679575"/>
                <a:gd name="T77" fmla="*/ 303514 h 2125662"/>
                <a:gd name="T78" fmla="*/ 1207944 w 1679575"/>
                <a:gd name="T79" fmla="*/ 401174 h 2125662"/>
                <a:gd name="T80" fmla="*/ 1205383 w 1679575"/>
                <a:gd name="T81" fmla="*/ 513924 h 2125662"/>
                <a:gd name="T82" fmla="*/ 1172382 w 1679575"/>
                <a:gd name="T83" fmla="*/ 626673 h 2125662"/>
                <a:gd name="T84" fmla="*/ 1112924 w 1679575"/>
                <a:gd name="T85" fmla="*/ 725187 h 2125662"/>
                <a:gd name="T86" fmla="*/ 1030706 w 1679575"/>
                <a:gd name="T87" fmla="*/ 804625 h 2125662"/>
                <a:gd name="T88" fmla="*/ 915204 w 1679575"/>
                <a:gd name="T89" fmla="*/ 867264 h 2125662"/>
                <a:gd name="T90" fmla="*/ 837253 w 1679575"/>
                <a:gd name="T91" fmla="*/ 887764 h 2125662"/>
                <a:gd name="T92" fmla="*/ 753044 w 1679575"/>
                <a:gd name="T93" fmla="*/ 893458 h 2125662"/>
                <a:gd name="T94" fmla="*/ 658879 w 1679575"/>
                <a:gd name="T95" fmla="*/ 881215 h 2125662"/>
                <a:gd name="T96" fmla="*/ 572394 w 1679575"/>
                <a:gd name="T97" fmla="*/ 850180 h 2125662"/>
                <a:gd name="T98" fmla="*/ 494728 w 1679575"/>
                <a:gd name="T99" fmla="*/ 802917 h 2125662"/>
                <a:gd name="T100" fmla="*/ 424459 w 1679575"/>
                <a:gd name="T101" fmla="*/ 736576 h 2125662"/>
                <a:gd name="T102" fmla="*/ 366992 w 1679575"/>
                <a:gd name="T103" fmla="*/ 651159 h 2125662"/>
                <a:gd name="T104" fmla="*/ 330578 w 1679575"/>
                <a:gd name="T105" fmla="*/ 553500 h 2125662"/>
                <a:gd name="T106" fmla="*/ 317206 w 1679575"/>
                <a:gd name="T107" fmla="*/ 446729 h 2125662"/>
                <a:gd name="T108" fmla="*/ 328586 w 1679575"/>
                <a:gd name="T109" fmla="*/ 345653 h 2125662"/>
                <a:gd name="T110" fmla="*/ 361587 w 1679575"/>
                <a:gd name="T111" fmla="*/ 253403 h 2125662"/>
                <a:gd name="T112" fmla="*/ 412795 w 1679575"/>
                <a:gd name="T113" fmla="*/ 171118 h 2125662"/>
                <a:gd name="T114" fmla="*/ 479934 w 1679575"/>
                <a:gd name="T115" fmla="*/ 101931 h 2125662"/>
                <a:gd name="T116" fmla="*/ 560729 w 1679575"/>
                <a:gd name="T117" fmla="*/ 48972 h 2125662"/>
                <a:gd name="T118" fmla="*/ 652620 w 1679575"/>
                <a:gd name="T119" fmla="*/ 13952 h 2125662"/>
                <a:gd name="T120" fmla="*/ 752191 w 1679575"/>
                <a:gd name="T121" fmla="*/ 0 h 21256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679575" h="2125662">
                  <a:moveTo>
                    <a:pt x="481421" y="957262"/>
                  </a:moveTo>
                  <a:lnTo>
                    <a:pt x="484914" y="961070"/>
                  </a:lnTo>
                  <a:lnTo>
                    <a:pt x="490948" y="968686"/>
                  </a:lnTo>
                  <a:lnTo>
                    <a:pt x="497299" y="975667"/>
                  </a:lnTo>
                  <a:lnTo>
                    <a:pt x="510319" y="990264"/>
                  </a:lnTo>
                  <a:lnTo>
                    <a:pt x="523657" y="1003909"/>
                  </a:lnTo>
                  <a:lnTo>
                    <a:pt x="537947" y="1017237"/>
                  </a:lnTo>
                  <a:lnTo>
                    <a:pt x="552237" y="1029613"/>
                  </a:lnTo>
                  <a:lnTo>
                    <a:pt x="567480" y="1041671"/>
                  </a:lnTo>
                  <a:lnTo>
                    <a:pt x="583040" y="1053095"/>
                  </a:lnTo>
                  <a:lnTo>
                    <a:pt x="598601" y="1063884"/>
                  </a:lnTo>
                  <a:lnTo>
                    <a:pt x="615114" y="1074039"/>
                  </a:lnTo>
                  <a:lnTo>
                    <a:pt x="631627" y="1083558"/>
                  </a:lnTo>
                  <a:lnTo>
                    <a:pt x="649093" y="1092126"/>
                  </a:lnTo>
                  <a:lnTo>
                    <a:pt x="666241" y="1100377"/>
                  </a:lnTo>
                  <a:lnTo>
                    <a:pt x="684025" y="1107993"/>
                  </a:lnTo>
                  <a:lnTo>
                    <a:pt x="701808" y="1114657"/>
                  </a:lnTo>
                  <a:lnTo>
                    <a:pt x="720226" y="1120686"/>
                  </a:lnTo>
                  <a:lnTo>
                    <a:pt x="738645" y="1125763"/>
                  </a:lnTo>
                  <a:lnTo>
                    <a:pt x="734517" y="1130840"/>
                  </a:lnTo>
                  <a:lnTo>
                    <a:pt x="730706" y="1135283"/>
                  </a:lnTo>
                  <a:lnTo>
                    <a:pt x="727213" y="1140043"/>
                  </a:lnTo>
                  <a:lnTo>
                    <a:pt x="723402" y="1145437"/>
                  </a:lnTo>
                  <a:lnTo>
                    <a:pt x="720544" y="1150515"/>
                  </a:lnTo>
                  <a:lnTo>
                    <a:pt x="717368" y="1155909"/>
                  </a:lnTo>
                  <a:lnTo>
                    <a:pt x="714510" y="1161304"/>
                  </a:lnTo>
                  <a:lnTo>
                    <a:pt x="711970" y="1167016"/>
                  </a:lnTo>
                  <a:lnTo>
                    <a:pt x="710064" y="1172410"/>
                  </a:lnTo>
                  <a:lnTo>
                    <a:pt x="708159" y="1178439"/>
                  </a:lnTo>
                  <a:lnTo>
                    <a:pt x="706254" y="1184151"/>
                  </a:lnTo>
                  <a:lnTo>
                    <a:pt x="704983" y="1190498"/>
                  </a:lnTo>
                  <a:lnTo>
                    <a:pt x="704031" y="1196210"/>
                  </a:lnTo>
                  <a:lnTo>
                    <a:pt x="702761" y="1202556"/>
                  </a:lnTo>
                  <a:lnTo>
                    <a:pt x="702443" y="1208903"/>
                  </a:lnTo>
                  <a:lnTo>
                    <a:pt x="702125" y="1215249"/>
                  </a:lnTo>
                  <a:lnTo>
                    <a:pt x="702443" y="1222548"/>
                  </a:lnTo>
                  <a:lnTo>
                    <a:pt x="703078" y="1229529"/>
                  </a:lnTo>
                  <a:lnTo>
                    <a:pt x="704348" y="1236510"/>
                  </a:lnTo>
                  <a:lnTo>
                    <a:pt x="705619" y="1243174"/>
                  </a:lnTo>
                  <a:lnTo>
                    <a:pt x="707206" y="1249838"/>
                  </a:lnTo>
                  <a:lnTo>
                    <a:pt x="709112" y="1256819"/>
                  </a:lnTo>
                  <a:lnTo>
                    <a:pt x="711652" y="1263166"/>
                  </a:lnTo>
                  <a:lnTo>
                    <a:pt x="714193" y="1269512"/>
                  </a:lnTo>
                  <a:lnTo>
                    <a:pt x="717686" y="1275542"/>
                  </a:lnTo>
                  <a:lnTo>
                    <a:pt x="720861" y="1281571"/>
                  </a:lnTo>
                  <a:lnTo>
                    <a:pt x="724355" y="1287283"/>
                  </a:lnTo>
                  <a:lnTo>
                    <a:pt x="728483" y="1292995"/>
                  </a:lnTo>
                  <a:lnTo>
                    <a:pt x="732611" y="1298389"/>
                  </a:lnTo>
                  <a:lnTo>
                    <a:pt x="737057" y="1303784"/>
                  </a:lnTo>
                  <a:lnTo>
                    <a:pt x="742138" y="1308861"/>
                  </a:lnTo>
                  <a:lnTo>
                    <a:pt x="746901" y="1313304"/>
                  </a:lnTo>
                  <a:lnTo>
                    <a:pt x="672275" y="1874339"/>
                  </a:lnTo>
                  <a:lnTo>
                    <a:pt x="854237" y="2050773"/>
                  </a:lnTo>
                  <a:lnTo>
                    <a:pt x="1030800" y="1874339"/>
                  </a:lnTo>
                  <a:lnTo>
                    <a:pt x="956173" y="1313304"/>
                  </a:lnTo>
                  <a:lnTo>
                    <a:pt x="961572" y="1308544"/>
                  </a:lnTo>
                  <a:lnTo>
                    <a:pt x="966018" y="1303466"/>
                  </a:lnTo>
                  <a:lnTo>
                    <a:pt x="970781" y="1298072"/>
                  </a:lnTo>
                  <a:lnTo>
                    <a:pt x="974910" y="1292995"/>
                  </a:lnTo>
                  <a:lnTo>
                    <a:pt x="978720" y="1286965"/>
                  </a:lnTo>
                  <a:lnTo>
                    <a:pt x="982531" y="1281571"/>
                  </a:lnTo>
                  <a:lnTo>
                    <a:pt x="986024" y="1275224"/>
                  </a:lnTo>
                  <a:lnTo>
                    <a:pt x="988882" y="1269195"/>
                  </a:lnTo>
                  <a:lnTo>
                    <a:pt x="991423" y="1262849"/>
                  </a:lnTo>
                  <a:lnTo>
                    <a:pt x="994281" y="1256502"/>
                  </a:lnTo>
                  <a:lnTo>
                    <a:pt x="996186" y="1249838"/>
                  </a:lnTo>
                  <a:lnTo>
                    <a:pt x="997774" y="1243174"/>
                  </a:lnTo>
                  <a:lnTo>
                    <a:pt x="999044" y="1236510"/>
                  </a:lnTo>
                  <a:lnTo>
                    <a:pt x="999997" y="1229212"/>
                  </a:lnTo>
                  <a:lnTo>
                    <a:pt x="1000632" y="1222548"/>
                  </a:lnTo>
                  <a:lnTo>
                    <a:pt x="1000632" y="1215249"/>
                  </a:lnTo>
                  <a:lnTo>
                    <a:pt x="1000632" y="1208903"/>
                  </a:lnTo>
                  <a:lnTo>
                    <a:pt x="1000314" y="1203191"/>
                  </a:lnTo>
                  <a:lnTo>
                    <a:pt x="999679" y="1197479"/>
                  </a:lnTo>
                  <a:lnTo>
                    <a:pt x="998727" y="1191767"/>
                  </a:lnTo>
                  <a:lnTo>
                    <a:pt x="997456" y="1186055"/>
                  </a:lnTo>
                  <a:lnTo>
                    <a:pt x="996186" y="1180661"/>
                  </a:lnTo>
                  <a:lnTo>
                    <a:pt x="994598" y="1175266"/>
                  </a:lnTo>
                  <a:lnTo>
                    <a:pt x="992375" y="1169872"/>
                  </a:lnTo>
                  <a:lnTo>
                    <a:pt x="990152" y="1164794"/>
                  </a:lnTo>
                  <a:lnTo>
                    <a:pt x="987929" y="1159400"/>
                  </a:lnTo>
                  <a:lnTo>
                    <a:pt x="985389" y="1154640"/>
                  </a:lnTo>
                  <a:lnTo>
                    <a:pt x="982849" y="1149563"/>
                  </a:lnTo>
                  <a:lnTo>
                    <a:pt x="979355" y="1144803"/>
                  </a:lnTo>
                  <a:lnTo>
                    <a:pt x="976497" y="1139725"/>
                  </a:lnTo>
                  <a:lnTo>
                    <a:pt x="973004" y="1135283"/>
                  </a:lnTo>
                  <a:lnTo>
                    <a:pt x="969829" y="1130840"/>
                  </a:lnTo>
                  <a:lnTo>
                    <a:pt x="987612" y="1126398"/>
                  </a:lnTo>
                  <a:lnTo>
                    <a:pt x="1005713" y="1121320"/>
                  </a:lnTo>
                  <a:lnTo>
                    <a:pt x="1023496" y="1115609"/>
                  </a:lnTo>
                  <a:lnTo>
                    <a:pt x="1041280" y="1109262"/>
                  </a:lnTo>
                  <a:lnTo>
                    <a:pt x="1058428" y="1101963"/>
                  </a:lnTo>
                  <a:lnTo>
                    <a:pt x="1075576" y="1094665"/>
                  </a:lnTo>
                  <a:lnTo>
                    <a:pt x="1092089" y="1086097"/>
                  </a:lnTo>
                  <a:lnTo>
                    <a:pt x="1108602" y="1076895"/>
                  </a:lnTo>
                  <a:lnTo>
                    <a:pt x="1124480" y="1067375"/>
                  </a:lnTo>
                  <a:lnTo>
                    <a:pt x="1140041" y="1056903"/>
                  </a:lnTo>
                  <a:lnTo>
                    <a:pt x="1155601" y="1046114"/>
                  </a:lnTo>
                  <a:lnTo>
                    <a:pt x="1170209" y="1034690"/>
                  </a:lnTo>
                  <a:lnTo>
                    <a:pt x="1184817" y="1022632"/>
                  </a:lnTo>
                  <a:lnTo>
                    <a:pt x="1198472" y="1009938"/>
                  </a:lnTo>
                  <a:lnTo>
                    <a:pt x="1211809" y="996928"/>
                  </a:lnTo>
                  <a:lnTo>
                    <a:pt x="1225147" y="983283"/>
                  </a:lnTo>
                  <a:lnTo>
                    <a:pt x="1228640" y="979792"/>
                  </a:lnTo>
                  <a:lnTo>
                    <a:pt x="1232451" y="982966"/>
                  </a:lnTo>
                  <a:lnTo>
                    <a:pt x="1257220" y="1002005"/>
                  </a:lnTo>
                  <a:lnTo>
                    <a:pt x="1281037" y="1021680"/>
                  </a:lnTo>
                  <a:lnTo>
                    <a:pt x="1304537" y="1041989"/>
                  </a:lnTo>
                  <a:lnTo>
                    <a:pt x="1316604" y="1052143"/>
                  </a:lnTo>
                  <a:lnTo>
                    <a:pt x="1327719" y="1062615"/>
                  </a:lnTo>
                  <a:lnTo>
                    <a:pt x="1338833" y="1073404"/>
                  </a:lnTo>
                  <a:lnTo>
                    <a:pt x="1349948" y="1084193"/>
                  </a:lnTo>
                  <a:lnTo>
                    <a:pt x="1361062" y="1094982"/>
                  </a:lnTo>
                  <a:lnTo>
                    <a:pt x="1371860" y="1105771"/>
                  </a:lnTo>
                  <a:lnTo>
                    <a:pt x="1382339" y="1116561"/>
                  </a:lnTo>
                  <a:lnTo>
                    <a:pt x="1392818" y="1127984"/>
                  </a:lnTo>
                  <a:lnTo>
                    <a:pt x="1403298" y="1139408"/>
                  </a:lnTo>
                  <a:lnTo>
                    <a:pt x="1413460" y="1150832"/>
                  </a:lnTo>
                  <a:lnTo>
                    <a:pt x="1423304" y="1162573"/>
                  </a:lnTo>
                  <a:lnTo>
                    <a:pt x="1433149" y="1174314"/>
                  </a:lnTo>
                  <a:lnTo>
                    <a:pt x="1442675" y="1186373"/>
                  </a:lnTo>
                  <a:lnTo>
                    <a:pt x="1452202" y="1198748"/>
                  </a:lnTo>
                  <a:lnTo>
                    <a:pt x="1461411" y="1210807"/>
                  </a:lnTo>
                  <a:lnTo>
                    <a:pt x="1470621" y="1223183"/>
                  </a:lnTo>
                  <a:lnTo>
                    <a:pt x="1479830" y="1235876"/>
                  </a:lnTo>
                  <a:lnTo>
                    <a:pt x="1488404" y="1248569"/>
                  </a:lnTo>
                  <a:lnTo>
                    <a:pt x="1496978" y="1261262"/>
                  </a:lnTo>
                  <a:lnTo>
                    <a:pt x="1505552" y="1274272"/>
                  </a:lnTo>
                  <a:lnTo>
                    <a:pt x="1513809" y="1287600"/>
                  </a:lnTo>
                  <a:lnTo>
                    <a:pt x="1521748" y="1300611"/>
                  </a:lnTo>
                  <a:lnTo>
                    <a:pt x="1529687" y="1314573"/>
                  </a:lnTo>
                  <a:lnTo>
                    <a:pt x="1537308" y="1328218"/>
                  </a:lnTo>
                  <a:lnTo>
                    <a:pt x="1544930" y="1341863"/>
                  </a:lnTo>
                  <a:lnTo>
                    <a:pt x="1552234" y="1355826"/>
                  </a:lnTo>
                  <a:lnTo>
                    <a:pt x="1559537" y="1369788"/>
                  </a:lnTo>
                  <a:lnTo>
                    <a:pt x="1566206" y="1384385"/>
                  </a:lnTo>
                  <a:lnTo>
                    <a:pt x="1573193" y="1398982"/>
                  </a:lnTo>
                  <a:lnTo>
                    <a:pt x="1579544" y="1413579"/>
                  </a:lnTo>
                  <a:lnTo>
                    <a:pt x="1586213" y="1428176"/>
                  </a:lnTo>
                  <a:lnTo>
                    <a:pt x="1592246" y="1443725"/>
                  </a:lnTo>
                  <a:lnTo>
                    <a:pt x="1598280" y="1458640"/>
                  </a:lnTo>
                  <a:lnTo>
                    <a:pt x="1603996" y="1473871"/>
                  </a:lnTo>
                  <a:lnTo>
                    <a:pt x="1609712" y="1489738"/>
                  </a:lnTo>
                  <a:lnTo>
                    <a:pt x="1614793" y="1505287"/>
                  </a:lnTo>
                  <a:lnTo>
                    <a:pt x="1620191" y="1521153"/>
                  </a:lnTo>
                  <a:lnTo>
                    <a:pt x="1624955" y="1537337"/>
                  </a:lnTo>
                  <a:lnTo>
                    <a:pt x="1630036" y="1553521"/>
                  </a:lnTo>
                  <a:lnTo>
                    <a:pt x="1634482" y="1570339"/>
                  </a:lnTo>
                  <a:lnTo>
                    <a:pt x="1638610" y="1586840"/>
                  </a:lnTo>
                  <a:lnTo>
                    <a:pt x="1643056" y="1603976"/>
                  </a:lnTo>
                  <a:lnTo>
                    <a:pt x="1646867" y="1620794"/>
                  </a:lnTo>
                  <a:lnTo>
                    <a:pt x="1650677" y="1637930"/>
                  </a:lnTo>
                  <a:lnTo>
                    <a:pt x="1654170" y="1655383"/>
                  </a:lnTo>
                  <a:lnTo>
                    <a:pt x="1657664" y="1673153"/>
                  </a:lnTo>
                  <a:lnTo>
                    <a:pt x="1660522" y="1690923"/>
                  </a:lnTo>
                  <a:lnTo>
                    <a:pt x="1663697" y="1709011"/>
                  </a:lnTo>
                  <a:lnTo>
                    <a:pt x="1666238" y="1727099"/>
                  </a:lnTo>
                  <a:lnTo>
                    <a:pt x="1668461" y="1745821"/>
                  </a:lnTo>
                  <a:lnTo>
                    <a:pt x="1670684" y="1764226"/>
                  </a:lnTo>
                  <a:lnTo>
                    <a:pt x="1672589" y="1783266"/>
                  </a:lnTo>
                  <a:lnTo>
                    <a:pt x="1674177" y="1802305"/>
                  </a:lnTo>
                  <a:lnTo>
                    <a:pt x="1676082" y="1821345"/>
                  </a:lnTo>
                  <a:lnTo>
                    <a:pt x="1677352" y="1841019"/>
                  </a:lnTo>
                  <a:lnTo>
                    <a:pt x="1678305" y="1860694"/>
                  </a:lnTo>
                  <a:lnTo>
                    <a:pt x="1679258" y="1880368"/>
                  </a:lnTo>
                  <a:lnTo>
                    <a:pt x="1679575" y="1900677"/>
                  </a:lnTo>
                  <a:lnTo>
                    <a:pt x="1679575" y="1903850"/>
                  </a:lnTo>
                  <a:lnTo>
                    <a:pt x="1677035" y="1905437"/>
                  </a:lnTo>
                  <a:lnTo>
                    <a:pt x="1653853" y="1918765"/>
                  </a:lnTo>
                  <a:lnTo>
                    <a:pt x="1630353" y="1931775"/>
                  </a:lnTo>
                  <a:lnTo>
                    <a:pt x="1606854" y="1944151"/>
                  </a:lnTo>
                  <a:lnTo>
                    <a:pt x="1583037" y="1956209"/>
                  </a:lnTo>
                  <a:lnTo>
                    <a:pt x="1558902" y="1967950"/>
                  </a:lnTo>
                  <a:lnTo>
                    <a:pt x="1534768" y="1979374"/>
                  </a:lnTo>
                  <a:lnTo>
                    <a:pt x="1510316" y="1990163"/>
                  </a:lnTo>
                  <a:lnTo>
                    <a:pt x="1485864" y="2000635"/>
                  </a:lnTo>
                  <a:lnTo>
                    <a:pt x="1461411" y="2010790"/>
                  </a:lnTo>
                  <a:lnTo>
                    <a:pt x="1436642" y="2020627"/>
                  </a:lnTo>
                  <a:lnTo>
                    <a:pt x="1411872" y="2029512"/>
                  </a:lnTo>
                  <a:lnTo>
                    <a:pt x="1386785" y="2038397"/>
                  </a:lnTo>
                  <a:lnTo>
                    <a:pt x="1361380" y="2046965"/>
                  </a:lnTo>
                  <a:lnTo>
                    <a:pt x="1335975" y="2054581"/>
                  </a:lnTo>
                  <a:lnTo>
                    <a:pt x="1310570" y="2062514"/>
                  </a:lnTo>
                  <a:lnTo>
                    <a:pt x="1285166" y="2069495"/>
                  </a:lnTo>
                  <a:lnTo>
                    <a:pt x="1259443" y="2076159"/>
                  </a:lnTo>
                  <a:lnTo>
                    <a:pt x="1233403" y="2082506"/>
                  </a:lnTo>
                  <a:lnTo>
                    <a:pt x="1207681" y="2088535"/>
                  </a:lnTo>
                  <a:lnTo>
                    <a:pt x="1181959" y="2093929"/>
                  </a:lnTo>
                  <a:lnTo>
                    <a:pt x="1155919" y="2099007"/>
                  </a:lnTo>
                  <a:lnTo>
                    <a:pt x="1129561" y="2103767"/>
                  </a:lnTo>
                  <a:lnTo>
                    <a:pt x="1103204" y="2107892"/>
                  </a:lnTo>
                  <a:lnTo>
                    <a:pt x="1077164" y="2111382"/>
                  </a:lnTo>
                  <a:lnTo>
                    <a:pt x="1050806" y="2114873"/>
                  </a:lnTo>
                  <a:lnTo>
                    <a:pt x="1024131" y="2117729"/>
                  </a:lnTo>
                  <a:lnTo>
                    <a:pt x="997774" y="2119950"/>
                  </a:lnTo>
                  <a:lnTo>
                    <a:pt x="971099" y="2121854"/>
                  </a:lnTo>
                  <a:lnTo>
                    <a:pt x="944424" y="2123441"/>
                  </a:lnTo>
                  <a:lnTo>
                    <a:pt x="917749" y="2125028"/>
                  </a:lnTo>
                  <a:lnTo>
                    <a:pt x="891074" y="2125662"/>
                  </a:lnTo>
                  <a:lnTo>
                    <a:pt x="864399" y="2125662"/>
                  </a:lnTo>
                  <a:lnTo>
                    <a:pt x="835818" y="2125662"/>
                  </a:lnTo>
                  <a:lnTo>
                    <a:pt x="807238" y="2124710"/>
                  </a:lnTo>
                  <a:lnTo>
                    <a:pt x="778657" y="2123124"/>
                  </a:lnTo>
                  <a:lnTo>
                    <a:pt x="750395" y="2121537"/>
                  </a:lnTo>
                  <a:lnTo>
                    <a:pt x="722132" y="2119316"/>
                  </a:lnTo>
                  <a:lnTo>
                    <a:pt x="693869" y="2116777"/>
                  </a:lnTo>
                  <a:lnTo>
                    <a:pt x="665606" y="2113604"/>
                  </a:lnTo>
                  <a:lnTo>
                    <a:pt x="637661" y="2109478"/>
                  </a:lnTo>
                  <a:lnTo>
                    <a:pt x="609398" y="2105353"/>
                  </a:lnTo>
                  <a:lnTo>
                    <a:pt x="581453" y="2100593"/>
                  </a:lnTo>
                  <a:lnTo>
                    <a:pt x="553825" y="2095199"/>
                  </a:lnTo>
                  <a:lnTo>
                    <a:pt x="525880" y="2089487"/>
                  </a:lnTo>
                  <a:lnTo>
                    <a:pt x="498252" y="2083458"/>
                  </a:lnTo>
                  <a:lnTo>
                    <a:pt x="470624" y="2076476"/>
                  </a:lnTo>
                  <a:lnTo>
                    <a:pt x="443314" y="2069495"/>
                  </a:lnTo>
                  <a:lnTo>
                    <a:pt x="416321" y="2061879"/>
                  </a:lnTo>
                  <a:lnTo>
                    <a:pt x="389011" y="2053629"/>
                  </a:lnTo>
                  <a:lnTo>
                    <a:pt x="362019" y="2045378"/>
                  </a:lnTo>
                  <a:lnTo>
                    <a:pt x="335343" y="2036176"/>
                  </a:lnTo>
                  <a:lnTo>
                    <a:pt x="308668" y="2026656"/>
                  </a:lnTo>
                  <a:lnTo>
                    <a:pt x="282311" y="2016502"/>
                  </a:lnTo>
                  <a:lnTo>
                    <a:pt x="255953" y="2006030"/>
                  </a:lnTo>
                  <a:lnTo>
                    <a:pt x="229913" y="1994923"/>
                  </a:lnTo>
                  <a:lnTo>
                    <a:pt x="203556" y="1983499"/>
                  </a:lnTo>
                  <a:lnTo>
                    <a:pt x="177833" y="1971441"/>
                  </a:lnTo>
                  <a:lnTo>
                    <a:pt x="152429" y="1959065"/>
                  </a:lnTo>
                  <a:lnTo>
                    <a:pt x="127024" y="1946372"/>
                  </a:lnTo>
                  <a:lnTo>
                    <a:pt x="101619" y="1933044"/>
                  </a:lnTo>
                  <a:lnTo>
                    <a:pt x="76532" y="1919399"/>
                  </a:lnTo>
                  <a:lnTo>
                    <a:pt x="51762" y="1905437"/>
                  </a:lnTo>
                  <a:lnTo>
                    <a:pt x="27310" y="1890523"/>
                  </a:lnTo>
                  <a:lnTo>
                    <a:pt x="2858" y="1875291"/>
                  </a:lnTo>
                  <a:lnTo>
                    <a:pt x="0" y="1888301"/>
                  </a:lnTo>
                  <a:lnTo>
                    <a:pt x="0" y="1870531"/>
                  </a:lnTo>
                  <a:lnTo>
                    <a:pt x="952" y="1850222"/>
                  </a:lnTo>
                  <a:lnTo>
                    <a:pt x="2223" y="1829913"/>
                  </a:lnTo>
                  <a:lnTo>
                    <a:pt x="3493" y="1809604"/>
                  </a:lnTo>
                  <a:lnTo>
                    <a:pt x="5398" y="1790247"/>
                  </a:lnTo>
                  <a:lnTo>
                    <a:pt x="6986" y="1770573"/>
                  </a:lnTo>
                  <a:lnTo>
                    <a:pt x="9209" y="1750898"/>
                  </a:lnTo>
                  <a:lnTo>
                    <a:pt x="11749" y="1732176"/>
                  </a:lnTo>
                  <a:lnTo>
                    <a:pt x="14290" y="1713136"/>
                  </a:lnTo>
                  <a:lnTo>
                    <a:pt x="17148" y="1694414"/>
                  </a:lnTo>
                  <a:lnTo>
                    <a:pt x="20006" y="1676009"/>
                  </a:lnTo>
                  <a:lnTo>
                    <a:pt x="23499" y="1657604"/>
                  </a:lnTo>
                  <a:lnTo>
                    <a:pt x="26992" y="1639834"/>
                  </a:lnTo>
                  <a:lnTo>
                    <a:pt x="30486" y="1621746"/>
                  </a:lnTo>
                  <a:lnTo>
                    <a:pt x="34931" y="1604293"/>
                  </a:lnTo>
                  <a:lnTo>
                    <a:pt x="38742" y="1586840"/>
                  </a:lnTo>
                  <a:lnTo>
                    <a:pt x="43188" y="1569704"/>
                  </a:lnTo>
                  <a:lnTo>
                    <a:pt x="47951" y="1552569"/>
                  </a:lnTo>
                  <a:lnTo>
                    <a:pt x="52715" y="1536068"/>
                  </a:lnTo>
                  <a:lnTo>
                    <a:pt x="57796" y="1519249"/>
                  </a:lnTo>
                  <a:lnTo>
                    <a:pt x="62877" y="1503066"/>
                  </a:lnTo>
                  <a:lnTo>
                    <a:pt x="68593" y="1486564"/>
                  </a:lnTo>
                  <a:lnTo>
                    <a:pt x="73991" y="1470698"/>
                  </a:lnTo>
                  <a:lnTo>
                    <a:pt x="80025" y="1455149"/>
                  </a:lnTo>
                  <a:lnTo>
                    <a:pt x="86059" y="1439283"/>
                  </a:lnTo>
                  <a:lnTo>
                    <a:pt x="92410" y="1424051"/>
                  </a:lnTo>
                  <a:lnTo>
                    <a:pt x="98761" y="1409137"/>
                  </a:lnTo>
                  <a:lnTo>
                    <a:pt x="105430" y="1393905"/>
                  </a:lnTo>
                  <a:lnTo>
                    <a:pt x="112098" y="1378990"/>
                  </a:lnTo>
                  <a:lnTo>
                    <a:pt x="119402" y="1364393"/>
                  </a:lnTo>
                  <a:lnTo>
                    <a:pt x="126706" y="1350114"/>
                  </a:lnTo>
                  <a:lnTo>
                    <a:pt x="134010" y="1335834"/>
                  </a:lnTo>
                  <a:lnTo>
                    <a:pt x="141632" y="1321871"/>
                  </a:lnTo>
                  <a:lnTo>
                    <a:pt x="149571" y="1307909"/>
                  </a:lnTo>
                  <a:lnTo>
                    <a:pt x="157510" y="1294264"/>
                  </a:lnTo>
                  <a:lnTo>
                    <a:pt x="165766" y="1280936"/>
                  </a:lnTo>
                  <a:lnTo>
                    <a:pt x="174023" y="1267291"/>
                  </a:lnTo>
                  <a:lnTo>
                    <a:pt x="182597" y="1253963"/>
                  </a:lnTo>
                  <a:lnTo>
                    <a:pt x="191171" y="1241270"/>
                  </a:lnTo>
                  <a:lnTo>
                    <a:pt x="200380" y="1228260"/>
                  </a:lnTo>
                  <a:lnTo>
                    <a:pt x="209589" y="1215884"/>
                  </a:lnTo>
                  <a:lnTo>
                    <a:pt x="218799" y="1203191"/>
                  </a:lnTo>
                  <a:lnTo>
                    <a:pt x="228008" y="1191133"/>
                  </a:lnTo>
                  <a:lnTo>
                    <a:pt x="237852" y="1178757"/>
                  </a:lnTo>
                  <a:lnTo>
                    <a:pt x="247697" y="1167016"/>
                  </a:lnTo>
                  <a:lnTo>
                    <a:pt x="257541" y="1155275"/>
                  </a:lnTo>
                  <a:lnTo>
                    <a:pt x="267703" y="1143533"/>
                  </a:lnTo>
                  <a:lnTo>
                    <a:pt x="278182" y="1132110"/>
                  </a:lnTo>
                  <a:lnTo>
                    <a:pt x="288662" y="1120686"/>
                  </a:lnTo>
                  <a:lnTo>
                    <a:pt x="298824" y="1109579"/>
                  </a:lnTo>
                  <a:lnTo>
                    <a:pt x="309938" y="1098473"/>
                  </a:lnTo>
                  <a:lnTo>
                    <a:pt x="320735" y="1087684"/>
                  </a:lnTo>
                  <a:lnTo>
                    <a:pt x="331850" y="1076895"/>
                  </a:lnTo>
                  <a:lnTo>
                    <a:pt x="343282" y="1066423"/>
                  </a:lnTo>
                  <a:lnTo>
                    <a:pt x="354715" y="1055951"/>
                  </a:lnTo>
                  <a:lnTo>
                    <a:pt x="366147" y="1045797"/>
                  </a:lnTo>
                  <a:lnTo>
                    <a:pt x="377897" y="1035642"/>
                  </a:lnTo>
                  <a:lnTo>
                    <a:pt x="389964" y="1025805"/>
                  </a:lnTo>
                  <a:lnTo>
                    <a:pt x="401714" y="1015968"/>
                  </a:lnTo>
                  <a:lnTo>
                    <a:pt x="414099" y="1006448"/>
                  </a:lnTo>
                  <a:lnTo>
                    <a:pt x="426801" y="996928"/>
                  </a:lnTo>
                  <a:lnTo>
                    <a:pt x="439186" y="987408"/>
                  </a:lnTo>
                  <a:lnTo>
                    <a:pt x="451571" y="977888"/>
                  </a:lnTo>
                  <a:lnTo>
                    <a:pt x="477293" y="960118"/>
                  </a:lnTo>
                  <a:lnTo>
                    <a:pt x="481421" y="957262"/>
                  </a:lnTo>
                  <a:close/>
                  <a:moveTo>
                    <a:pt x="839471" y="0"/>
                  </a:moveTo>
                  <a:lnTo>
                    <a:pt x="852171" y="0"/>
                  </a:lnTo>
                  <a:lnTo>
                    <a:pt x="865506" y="0"/>
                  </a:lnTo>
                  <a:lnTo>
                    <a:pt x="878206" y="636"/>
                  </a:lnTo>
                  <a:lnTo>
                    <a:pt x="890906" y="1271"/>
                  </a:lnTo>
                  <a:lnTo>
                    <a:pt x="903288" y="2542"/>
                  </a:lnTo>
                  <a:lnTo>
                    <a:pt x="915988" y="3813"/>
                  </a:lnTo>
                  <a:lnTo>
                    <a:pt x="928371" y="5719"/>
                  </a:lnTo>
                  <a:lnTo>
                    <a:pt x="940436" y="7943"/>
                  </a:lnTo>
                  <a:lnTo>
                    <a:pt x="952818" y="10167"/>
                  </a:lnTo>
                  <a:lnTo>
                    <a:pt x="964883" y="12708"/>
                  </a:lnTo>
                  <a:lnTo>
                    <a:pt x="976631" y="15568"/>
                  </a:lnTo>
                  <a:lnTo>
                    <a:pt x="988696" y="19062"/>
                  </a:lnTo>
                  <a:lnTo>
                    <a:pt x="1000443" y="22239"/>
                  </a:lnTo>
                  <a:lnTo>
                    <a:pt x="1011873" y="26052"/>
                  </a:lnTo>
                  <a:lnTo>
                    <a:pt x="1023621" y="30182"/>
                  </a:lnTo>
                  <a:lnTo>
                    <a:pt x="1034733" y="34630"/>
                  </a:lnTo>
                  <a:lnTo>
                    <a:pt x="1046163" y="39395"/>
                  </a:lnTo>
                  <a:lnTo>
                    <a:pt x="1057276" y="44161"/>
                  </a:lnTo>
                  <a:lnTo>
                    <a:pt x="1068388" y="48926"/>
                  </a:lnTo>
                  <a:lnTo>
                    <a:pt x="1079183" y="54645"/>
                  </a:lnTo>
                  <a:lnTo>
                    <a:pt x="1089661" y="60046"/>
                  </a:lnTo>
                  <a:lnTo>
                    <a:pt x="1100456" y="66082"/>
                  </a:lnTo>
                  <a:lnTo>
                    <a:pt x="1110616" y="72119"/>
                  </a:lnTo>
                  <a:lnTo>
                    <a:pt x="1120776" y="78790"/>
                  </a:lnTo>
                  <a:lnTo>
                    <a:pt x="1130936" y="85462"/>
                  </a:lnTo>
                  <a:lnTo>
                    <a:pt x="1140461" y="92134"/>
                  </a:lnTo>
                  <a:lnTo>
                    <a:pt x="1150303" y="99123"/>
                  </a:lnTo>
                  <a:lnTo>
                    <a:pt x="1159828" y="106430"/>
                  </a:lnTo>
                  <a:lnTo>
                    <a:pt x="1169353" y="114055"/>
                  </a:lnTo>
                  <a:lnTo>
                    <a:pt x="1178561" y="121680"/>
                  </a:lnTo>
                  <a:lnTo>
                    <a:pt x="1187133" y="129623"/>
                  </a:lnTo>
                  <a:lnTo>
                    <a:pt x="1196023" y="137883"/>
                  </a:lnTo>
                  <a:lnTo>
                    <a:pt x="1204596" y="146143"/>
                  </a:lnTo>
                  <a:lnTo>
                    <a:pt x="1213168" y="155039"/>
                  </a:lnTo>
                  <a:lnTo>
                    <a:pt x="1221106" y="163299"/>
                  </a:lnTo>
                  <a:lnTo>
                    <a:pt x="1229043" y="172513"/>
                  </a:lnTo>
                  <a:lnTo>
                    <a:pt x="1236981" y="181726"/>
                  </a:lnTo>
                  <a:lnTo>
                    <a:pt x="1244283" y="190939"/>
                  </a:lnTo>
                  <a:lnTo>
                    <a:pt x="1251586" y="200153"/>
                  </a:lnTo>
                  <a:lnTo>
                    <a:pt x="1258888" y="210001"/>
                  </a:lnTo>
                  <a:lnTo>
                    <a:pt x="1265556" y="219850"/>
                  </a:lnTo>
                  <a:lnTo>
                    <a:pt x="1272223" y="230017"/>
                  </a:lnTo>
                  <a:lnTo>
                    <a:pt x="1278256" y="240183"/>
                  </a:lnTo>
                  <a:lnTo>
                    <a:pt x="1284606" y="250667"/>
                  </a:lnTo>
                  <a:lnTo>
                    <a:pt x="1290321" y="261151"/>
                  </a:lnTo>
                  <a:lnTo>
                    <a:pt x="1296353" y="271953"/>
                  </a:lnTo>
                  <a:lnTo>
                    <a:pt x="1301433" y="282755"/>
                  </a:lnTo>
                  <a:lnTo>
                    <a:pt x="1306831" y="293239"/>
                  </a:lnTo>
                  <a:lnTo>
                    <a:pt x="1311593" y="304359"/>
                  </a:lnTo>
                  <a:lnTo>
                    <a:pt x="1316356" y="315796"/>
                  </a:lnTo>
                  <a:lnTo>
                    <a:pt x="1320483" y="327234"/>
                  </a:lnTo>
                  <a:lnTo>
                    <a:pt x="1324293" y="338671"/>
                  </a:lnTo>
                  <a:lnTo>
                    <a:pt x="1328421" y="350426"/>
                  </a:lnTo>
                  <a:lnTo>
                    <a:pt x="1331913" y="362181"/>
                  </a:lnTo>
                  <a:lnTo>
                    <a:pt x="1335088" y="373936"/>
                  </a:lnTo>
                  <a:lnTo>
                    <a:pt x="1337946" y="386009"/>
                  </a:lnTo>
                  <a:lnTo>
                    <a:pt x="1340803" y="398081"/>
                  </a:lnTo>
                  <a:lnTo>
                    <a:pt x="1343026" y="410472"/>
                  </a:lnTo>
                  <a:lnTo>
                    <a:pt x="1344931" y="422862"/>
                  </a:lnTo>
                  <a:lnTo>
                    <a:pt x="1346518" y="435252"/>
                  </a:lnTo>
                  <a:lnTo>
                    <a:pt x="1348106" y="447643"/>
                  </a:lnTo>
                  <a:lnTo>
                    <a:pt x="1349058" y="460033"/>
                  </a:lnTo>
                  <a:lnTo>
                    <a:pt x="1350011" y="472741"/>
                  </a:lnTo>
                  <a:lnTo>
                    <a:pt x="1350646" y="485449"/>
                  </a:lnTo>
                  <a:lnTo>
                    <a:pt x="1350963" y="498475"/>
                  </a:lnTo>
                  <a:lnTo>
                    <a:pt x="1350646" y="513407"/>
                  </a:lnTo>
                  <a:lnTo>
                    <a:pt x="1349693" y="528975"/>
                  </a:lnTo>
                  <a:lnTo>
                    <a:pt x="1348423" y="543907"/>
                  </a:lnTo>
                  <a:lnTo>
                    <a:pt x="1347153" y="558521"/>
                  </a:lnTo>
                  <a:lnTo>
                    <a:pt x="1345248" y="573453"/>
                  </a:lnTo>
                  <a:lnTo>
                    <a:pt x="1342708" y="588067"/>
                  </a:lnTo>
                  <a:lnTo>
                    <a:pt x="1339851" y="602682"/>
                  </a:lnTo>
                  <a:lnTo>
                    <a:pt x="1336358" y="616660"/>
                  </a:lnTo>
                  <a:lnTo>
                    <a:pt x="1332866" y="631275"/>
                  </a:lnTo>
                  <a:lnTo>
                    <a:pt x="1328738" y="645254"/>
                  </a:lnTo>
                  <a:lnTo>
                    <a:pt x="1324293" y="658915"/>
                  </a:lnTo>
                  <a:lnTo>
                    <a:pt x="1319531" y="672576"/>
                  </a:lnTo>
                  <a:lnTo>
                    <a:pt x="1314133" y="685920"/>
                  </a:lnTo>
                  <a:lnTo>
                    <a:pt x="1308418" y="699263"/>
                  </a:lnTo>
                  <a:lnTo>
                    <a:pt x="1302386" y="712607"/>
                  </a:lnTo>
                  <a:lnTo>
                    <a:pt x="1296353" y="725315"/>
                  </a:lnTo>
                  <a:lnTo>
                    <a:pt x="1289368" y="738023"/>
                  </a:lnTo>
                  <a:lnTo>
                    <a:pt x="1282383" y="750413"/>
                  </a:lnTo>
                  <a:lnTo>
                    <a:pt x="1275081" y="762486"/>
                  </a:lnTo>
                  <a:lnTo>
                    <a:pt x="1267143" y="774559"/>
                  </a:lnTo>
                  <a:lnTo>
                    <a:pt x="1259206" y="786313"/>
                  </a:lnTo>
                  <a:lnTo>
                    <a:pt x="1250633" y="797751"/>
                  </a:lnTo>
                  <a:lnTo>
                    <a:pt x="1242061" y="809188"/>
                  </a:lnTo>
                  <a:lnTo>
                    <a:pt x="1232853" y="819990"/>
                  </a:lnTo>
                  <a:lnTo>
                    <a:pt x="1223963" y="830792"/>
                  </a:lnTo>
                  <a:lnTo>
                    <a:pt x="1214121" y="841276"/>
                  </a:lnTo>
                  <a:lnTo>
                    <a:pt x="1204278" y="851442"/>
                  </a:lnTo>
                  <a:lnTo>
                    <a:pt x="1193801" y="860974"/>
                  </a:lnTo>
                  <a:lnTo>
                    <a:pt x="1183323" y="870822"/>
                  </a:lnTo>
                  <a:lnTo>
                    <a:pt x="1172528" y="880036"/>
                  </a:lnTo>
                  <a:lnTo>
                    <a:pt x="1161733" y="889249"/>
                  </a:lnTo>
                  <a:lnTo>
                    <a:pt x="1150303" y="897827"/>
                  </a:lnTo>
                  <a:lnTo>
                    <a:pt x="1134746" y="909264"/>
                  </a:lnTo>
                  <a:lnTo>
                    <a:pt x="1118236" y="920066"/>
                  </a:lnTo>
                  <a:lnTo>
                    <a:pt x="1101408" y="929915"/>
                  </a:lnTo>
                  <a:lnTo>
                    <a:pt x="1084581" y="939446"/>
                  </a:lnTo>
                  <a:lnTo>
                    <a:pt x="1066801" y="948342"/>
                  </a:lnTo>
                  <a:lnTo>
                    <a:pt x="1048703" y="956602"/>
                  </a:lnTo>
                  <a:lnTo>
                    <a:pt x="1040131" y="960414"/>
                  </a:lnTo>
                  <a:lnTo>
                    <a:pt x="1030606" y="963909"/>
                  </a:lnTo>
                  <a:lnTo>
                    <a:pt x="1021398" y="967722"/>
                  </a:lnTo>
                  <a:lnTo>
                    <a:pt x="1011873" y="970899"/>
                  </a:lnTo>
                  <a:lnTo>
                    <a:pt x="1002348" y="973758"/>
                  </a:lnTo>
                  <a:lnTo>
                    <a:pt x="993141" y="976617"/>
                  </a:lnTo>
                  <a:lnTo>
                    <a:pt x="983616" y="979794"/>
                  </a:lnTo>
                  <a:lnTo>
                    <a:pt x="973773" y="982018"/>
                  </a:lnTo>
                  <a:lnTo>
                    <a:pt x="963931" y="984560"/>
                  </a:lnTo>
                  <a:lnTo>
                    <a:pt x="954088" y="986466"/>
                  </a:lnTo>
                  <a:lnTo>
                    <a:pt x="944246" y="988372"/>
                  </a:lnTo>
                  <a:lnTo>
                    <a:pt x="934403" y="990596"/>
                  </a:lnTo>
                  <a:lnTo>
                    <a:pt x="924561" y="991867"/>
                  </a:lnTo>
                  <a:lnTo>
                    <a:pt x="914401" y="993455"/>
                  </a:lnTo>
                  <a:lnTo>
                    <a:pt x="904241" y="994409"/>
                  </a:lnTo>
                  <a:lnTo>
                    <a:pt x="893763" y="995362"/>
                  </a:lnTo>
                  <a:lnTo>
                    <a:pt x="883603" y="995997"/>
                  </a:lnTo>
                  <a:lnTo>
                    <a:pt x="873126" y="996632"/>
                  </a:lnTo>
                  <a:lnTo>
                    <a:pt x="862648" y="996950"/>
                  </a:lnTo>
                  <a:lnTo>
                    <a:pt x="852171" y="996950"/>
                  </a:lnTo>
                  <a:lnTo>
                    <a:pt x="840423" y="996950"/>
                  </a:lnTo>
                  <a:lnTo>
                    <a:pt x="828358" y="996315"/>
                  </a:lnTo>
                  <a:lnTo>
                    <a:pt x="816293" y="995679"/>
                  </a:lnTo>
                  <a:lnTo>
                    <a:pt x="804546" y="994726"/>
                  </a:lnTo>
                  <a:lnTo>
                    <a:pt x="792798" y="993455"/>
                  </a:lnTo>
                  <a:lnTo>
                    <a:pt x="781368" y="992185"/>
                  </a:lnTo>
                  <a:lnTo>
                    <a:pt x="769621" y="990278"/>
                  </a:lnTo>
                  <a:lnTo>
                    <a:pt x="758191" y="988054"/>
                  </a:lnTo>
                  <a:lnTo>
                    <a:pt x="746761" y="985831"/>
                  </a:lnTo>
                  <a:lnTo>
                    <a:pt x="735331" y="983289"/>
                  </a:lnTo>
                  <a:lnTo>
                    <a:pt x="724218" y="980430"/>
                  </a:lnTo>
                  <a:lnTo>
                    <a:pt x="713106" y="977253"/>
                  </a:lnTo>
                  <a:lnTo>
                    <a:pt x="702311" y="973758"/>
                  </a:lnTo>
                  <a:lnTo>
                    <a:pt x="691198" y="970263"/>
                  </a:lnTo>
                  <a:lnTo>
                    <a:pt x="680721" y="966768"/>
                  </a:lnTo>
                  <a:lnTo>
                    <a:pt x="670243" y="962321"/>
                  </a:lnTo>
                  <a:lnTo>
                    <a:pt x="659448" y="958190"/>
                  </a:lnTo>
                  <a:lnTo>
                    <a:pt x="648971" y="953425"/>
                  </a:lnTo>
                  <a:lnTo>
                    <a:pt x="638811" y="948659"/>
                  </a:lnTo>
                  <a:lnTo>
                    <a:pt x="628651" y="943894"/>
                  </a:lnTo>
                  <a:lnTo>
                    <a:pt x="618491" y="938493"/>
                  </a:lnTo>
                  <a:lnTo>
                    <a:pt x="608648" y="933410"/>
                  </a:lnTo>
                  <a:lnTo>
                    <a:pt x="599123" y="927373"/>
                  </a:lnTo>
                  <a:lnTo>
                    <a:pt x="589281" y="921655"/>
                  </a:lnTo>
                  <a:lnTo>
                    <a:pt x="579756" y="915618"/>
                  </a:lnTo>
                  <a:lnTo>
                    <a:pt x="570548" y="909264"/>
                  </a:lnTo>
                  <a:lnTo>
                    <a:pt x="561023" y="902910"/>
                  </a:lnTo>
                  <a:lnTo>
                    <a:pt x="552133" y="895921"/>
                  </a:lnTo>
                  <a:lnTo>
                    <a:pt x="543561" y="889249"/>
                  </a:lnTo>
                  <a:lnTo>
                    <a:pt x="534671" y="881942"/>
                  </a:lnTo>
                  <a:lnTo>
                    <a:pt x="526098" y="874952"/>
                  </a:lnTo>
                  <a:lnTo>
                    <a:pt x="517526" y="867328"/>
                  </a:lnTo>
                  <a:lnTo>
                    <a:pt x="508318" y="858750"/>
                  </a:lnTo>
                  <a:lnTo>
                    <a:pt x="499428" y="849854"/>
                  </a:lnTo>
                  <a:lnTo>
                    <a:pt x="490538" y="840958"/>
                  </a:lnTo>
                  <a:lnTo>
                    <a:pt x="481648" y="831427"/>
                  </a:lnTo>
                  <a:lnTo>
                    <a:pt x="473711" y="821896"/>
                  </a:lnTo>
                  <a:lnTo>
                    <a:pt x="465456" y="812047"/>
                  </a:lnTo>
                  <a:lnTo>
                    <a:pt x="457518" y="801881"/>
                  </a:lnTo>
                  <a:lnTo>
                    <a:pt x="449898" y="791714"/>
                  </a:lnTo>
                  <a:lnTo>
                    <a:pt x="442596" y="781548"/>
                  </a:lnTo>
                  <a:lnTo>
                    <a:pt x="435293" y="770746"/>
                  </a:lnTo>
                  <a:lnTo>
                    <a:pt x="428626" y="759944"/>
                  </a:lnTo>
                  <a:lnTo>
                    <a:pt x="421958" y="749142"/>
                  </a:lnTo>
                  <a:lnTo>
                    <a:pt x="415608" y="738023"/>
                  </a:lnTo>
                  <a:lnTo>
                    <a:pt x="409576" y="726585"/>
                  </a:lnTo>
                  <a:lnTo>
                    <a:pt x="403861" y="715148"/>
                  </a:lnTo>
                  <a:lnTo>
                    <a:pt x="398463" y="703393"/>
                  </a:lnTo>
                  <a:lnTo>
                    <a:pt x="393383" y="691638"/>
                  </a:lnTo>
                  <a:lnTo>
                    <a:pt x="388303" y="679566"/>
                  </a:lnTo>
                  <a:lnTo>
                    <a:pt x="383858" y="667493"/>
                  </a:lnTo>
                  <a:lnTo>
                    <a:pt x="379731" y="655420"/>
                  </a:lnTo>
                  <a:lnTo>
                    <a:pt x="375603" y="643030"/>
                  </a:lnTo>
                  <a:lnTo>
                    <a:pt x="372111" y="630322"/>
                  </a:lnTo>
                  <a:lnTo>
                    <a:pt x="368936" y="617614"/>
                  </a:lnTo>
                  <a:lnTo>
                    <a:pt x="365443" y="604588"/>
                  </a:lnTo>
                  <a:lnTo>
                    <a:pt x="362903" y="591880"/>
                  </a:lnTo>
                  <a:lnTo>
                    <a:pt x="360681" y="578854"/>
                  </a:lnTo>
                  <a:lnTo>
                    <a:pt x="358776" y="565828"/>
                  </a:lnTo>
                  <a:lnTo>
                    <a:pt x="357188" y="552485"/>
                  </a:lnTo>
                  <a:lnTo>
                    <a:pt x="355601" y="539141"/>
                  </a:lnTo>
                  <a:lnTo>
                    <a:pt x="354648" y="525480"/>
                  </a:lnTo>
                  <a:lnTo>
                    <a:pt x="354331" y="511819"/>
                  </a:lnTo>
                  <a:lnTo>
                    <a:pt x="354013" y="498475"/>
                  </a:lnTo>
                  <a:lnTo>
                    <a:pt x="354331" y="485449"/>
                  </a:lnTo>
                  <a:lnTo>
                    <a:pt x="354648" y="472741"/>
                  </a:lnTo>
                  <a:lnTo>
                    <a:pt x="355601" y="460033"/>
                  </a:lnTo>
                  <a:lnTo>
                    <a:pt x="356871" y="447643"/>
                  </a:lnTo>
                  <a:lnTo>
                    <a:pt x="358141" y="434935"/>
                  </a:lnTo>
                  <a:lnTo>
                    <a:pt x="360046" y="422544"/>
                  </a:lnTo>
                  <a:lnTo>
                    <a:pt x="361951" y="410472"/>
                  </a:lnTo>
                  <a:lnTo>
                    <a:pt x="364173" y="397763"/>
                  </a:lnTo>
                  <a:lnTo>
                    <a:pt x="366713" y="385691"/>
                  </a:lnTo>
                  <a:lnTo>
                    <a:pt x="369888" y="373936"/>
                  </a:lnTo>
                  <a:lnTo>
                    <a:pt x="373063" y="361863"/>
                  </a:lnTo>
                  <a:lnTo>
                    <a:pt x="376556" y="350108"/>
                  </a:lnTo>
                  <a:lnTo>
                    <a:pt x="380683" y="338671"/>
                  </a:lnTo>
                  <a:lnTo>
                    <a:pt x="384493" y="326916"/>
                  </a:lnTo>
                  <a:lnTo>
                    <a:pt x="388621" y="315796"/>
                  </a:lnTo>
                  <a:lnTo>
                    <a:pt x="393383" y="304359"/>
                  </a:lnTo>
                  <a:lnTo>
                    <a:pt x="398146" y="293239"/>
                  </a:lnTo>
                  <a:lnTo>
                    <a:pt x="403543" y="282755"/>
                  </a:lnTo>
                  <a:lnTo>
                    <a:pt x="408623" y="271636"/>
                  </a:lnTo>
                  <a:lnTo>
                    <a:pt x="414656" y="261151"/>
                  </a:lnTo>
                  <a:lnTo>
                    <a:pt x="420371" y="250667"/>
                  </a:lnTo>
                  <a:lnTo>
                    <a:pt x="426721" y="240183"/>
                  </a:lnTo>
                  <a:lnTo>
                    <a:pt x="432753" y="230017"/>
                  </a:lnTo>
                  <a:lnTo>
                    <a:pt x="439421" y="219850"/>
                  </a:lnTo>
                  <a:lnTo>
                    <a:pt x="446088" y="210001"/>
                  </a:lnTo>
                  <a:lnTo>
                    <a:pt x="453391" y="200153"/>
                  </a:lnTo>
                  <a:lnTo>
                    <a:pt x="460693" y="190939"/>
                  </a:lnTo>
                  <a:lnTo>
                    <a:pt x="467996" y="181408"/>
                  </a:lnTo>
                  <a:lnTo>
                    <a:pt x="475933" y="172195"/>
                  </a:lnTo>
                  <a:lnTo>
                    <a:pt x="483871" y="163299"/>
                  </a:lnTo>
                  <a:lnTo>
                    <a:pt x="491808" y="154403"/>
                  </a:lnTo>
                  <a:lnTo>
                    <a:pt x="500381" y="146143"/>
                  </a:lnTo>
                  <a:lnTo>
                    <a:pt x="508953" y="137565"/>
                  </a:lnTo>
                  <a:lnTo>
                    <a:pt x="517526" y="129305"/>
                  </a:lnTo>
                  <a:lnTo>
                    <a:pt x="526416" y="121680"/>
                  </a:lnTo>
                  <a:lnTo>
                    <a:pt x="535623" y="113738"/>
                  </a:lnTo>
                  <a:lnTo>
                    <a:pt x="545148" y="106113"/>
                  </a:lnTo>
                  <a:lnTo>
                    <a:pt x="554673" y="99123"/>
                  </a:lnTo>
                  <a:lnTo>
                    <a:pt x="564516" y="92134"/>
                  </a:lnTo>
                  <a:lnTo>
                    <a:pt x="574041" y="85462"/>
                  </a:lnTo>
                  <a:lnTo>
                    <a:pt x="584201" y="78473"/>
                  </a:lnTo>
                  <a:lnTo>
                    <a:pt x="594361" y="72119"/>
                  </a:lnTo>
                  <a:lnTo>
                    <a:pt x="604838" y="66082"/>
                  </a:lnTo>
                  <a:lnTo>
                    <a:pt x="615316" y="60046"/>
                  </a:lnTo>
                  <a:lnTo>
                    <a:pt x="625793" y="54645"/>
                  </a:lnTo>
                  <a:lnTo>
                    <a:pt x="636906" y="48926"/>
                  </a:lnTo>
                  <a:lnTo>
                    <a:pt x="647701" y="44161"/>
                  </a:lnTo>
                  <a:lnTo>
                    <a:pt x="658813" y="39395"/>
                  </a:lnTo>
                  <a:lnTo>
                    <a:pt x="670243" y="34630"/>
                  </a:lnTo>
                  <a:lnTo>
                    <a:pt x="681356" y="30182"/>
                  </a:lnTo>
                  <a:lnTo>
                    <a:pt x="693103" y="26052"/>
                  </a:lnTo>
                  <a:lnTo>
                    <a:pt x="704533" y="22239"/>
                  </a:lnTo>
                  <a:lnTo>
                    <a:pt x="716281" y="19062"/>
                  </a:lnTo>
                  <a:lnTo>
                    <a:pt x="728346" y="15568"/>
                  </a:lnTo>
                  <a:lnTo>
                    <a:pt x="740093" y="12708"/>
                  </a:lnTo>
                  <a:lnTo>
                    <a:pt x="752158" y="10167"/>
                  </a:lnTo>
                  <a:lnTo>
                    <a:pt x="764541" y="7625"/>
                  </a:lnTo>
                  <a:lnTo>
                    <a:pt x="776606" y="5719"/>
                  </a:lnTo>
                  <a:lnTo>
                    <a:pt x="788988" y="3813"/>
                  </a:lnTo>
                  <a:lnTo>
                    <a:pt x="801688" y="2542"/>
                  </a:lnTo>
                  <a:lnTo>
                    <a:pt x="814071" y="1271"/>
                  </a:lnTo>
                  <a:lnTo>
                    <a:pt x="826771" y="636"/>
                  </a:lnTo>
                  <a:lnTo>
                    <a:pt x="839471" y="0"/>
                  </a:lnTo>
                  <a:close/>
                </a:path>
              </a:pathLst>
            </a:custGeom>
            <a:solidFill>
              <a:srgbClr val="FFFF00"/>
            </a:solidFill>
            <a:ln>
              <a:noFill/>
            </a:ln>
          </p:spPr>
          <p:txBody>
            <a:bodyPr anchor="ctr">
              <a:scene3d>
                <a:camera prst="orthographicFront"/>
                <a:lightRig rig="threePt" dir="t"/>
              </a:scene3d>
              <a:sp3d contourW="12700">
                <a:contourClr>
                  <a:srgbClr val="FFFFFF"/>
                </a:contourClr>
              </a:sp3d>
            </a:bodyPr>
            <a:lstStyle/>
            <a:p>
              <a:pPr algn="ctr" fontAlgn="auto">
                <a:spcBef>
                  <a:spcPts val="0"/>
                </a:spcBef>
                <a:spcAft>
                  <a:spcPts val="0"/>
                </a:spcAft>
                <a:defRPr/>
              </a:pPr>
              <a:endParaRPr lang="zh-CN" altLang="en-US" sz="1200">
                <a:solidFill>
                  <a:srgbClr val="FFFFFF"/>
                </a:solidFill>
                <a:latin typeface="+mn-lt"/>
                <a:ea typeface="+mn-ea"/>
              </a:endParaRPr>
            </a:p>
          </p:txBody>
        </p:sp>
        <p:sp>
          <p:nvSpPr>
            <p:cNvPr id="103" name="KSO_Shape"/>
            <p:cNvSpPr/>
            <p:nvPr/>
          </p:nvSpPr>
          <p:spPr bwMode="auto">
            <a:xfrm>
              <a:off x="5117636" y="3632023"/>
              <a:ext cx="423773" cy="536936"/>
            </a:xfrm>
            <a:custGeom>
              <a:avLst/>
              <a:gdLst>
                <a:gd name="T0" fmla="*/ 508479 w 1679575"/>
                <a:gd name="T1" fmla="*/ 933537 h 2125662"/>
                <a:gd name="T2" fmla="*/ 645344 w 1679575"/>
                <a:gd name="T3" fmla="*/ 1004349 h 2125662"/>
                <a:gd name="T4" fmla="*/ 637947 w 1679575"/>
                <a:gd name="T5" fmla="*/ 1045870 h 2125662"/>
                <a:gd name="T6" fmla="*/ 629410 w 1679575"/>
                <a:gd name="T7" fmla="*/ 1095637 h 2125662"/>
                <a:gd name="T8" fmla="*/ 645913 w 1679575"/>
                <a:gd name="T9" fmla="*/ 1148533 h 2125662"/>
                <a:gd name="T10" fmla="*/ 923628 w 1679575"/>
                <a:gd name="T11" fmla="*/ 1679766 h 2125662"/>
                <a:gd name="T12" fmla="*/ 886068 w 1679575"/>
                <a:gd name="T13" fmla="*/ 1137442 h 2125662"/>
                <a:gd name="T14" fmla="*/ 896597 w 1679575"/>
                <a:gd name="T15" fmla="*/ 1083408 h 2125662"/>
                <a:gd name="T16" fmla="*/ 885214 w 1679575"/>
                <a:gd name="T17" fmla="*/ 1039044 h 2125662"/>
                <a:gd name="T18" fmla="*/ 917083 w 1679575"/>
                <a:gd name="T19" fmla="*/ 999799 h 2125662"/>
                <a:gd name="T20" fmla="*/ 1048543 w 1679575"/>
                <a:gd name="T21" fmla="*/ 927280 h 2125662"/>
                <a:gd name="T22" fmla="*/ 1168905 w 1679575"/>
                <a:gd name="T23" fmla="*/ 933822 h 2125662"/>
                <a:gd name="T24" fmla="*/ 1257397 w 1679575"/>
                <a:gd name="T25" fmla="*/ 1021128 h 2125662"/>
                <a:gd name="T26" fmla="*/ 1333655 w 1679575"/>
                <a:gd name="T27" fmla="*/ 1118957 h 2125662"/>
                <a:gd name="T28" fmla="*/ 1397392 w 1679575"/>
                <a:gd name="T29" fmla="*/ 1227592 h 2125662"/>
                <a:gd name="T30" fmla="*/ 1446903 w 1679575"/>
                <a:gd name="T31" fmla="*/ 1349025 h 2125662"/>
                <a:gd name="T32" fmla="*/ 1482186 w 1679575"/>
                <a:gd name="T33" fmla="*/ 1483540 h 2125662"/>
                <a:gd name="T34" fmla="*/ 1501820 w 1679575"/>
                <a:gd name="T35" fmla="*/ 1632274 h 2125662"/>
                <a:gd name="T36" fmla="*/ 1439790 w 1679575"/>
                <a:gd name="T37" fmla="*/ 1742331 h 2125662"/>
                <a:gd name="T38" fmla="*/ 1242601 w 1679575"/>
                <a:gd name="T39" fmla="*/ 1826794 h 2125662"/>
                <a:gd name="T40" fmla="*/ 1035738 w 1679575"/>
                <a:gd name="T41" fmla="*/ 1881112 h 2125662"/>
                <a:gd name="T42" fmla="*/ 822331 w 1679575"/>
                <a:gd name="T43" fmla="*/ 1904432 h 2125662"/>
                <a:gd name="T44" fmla="*/ 596403 w 1679575"/>
                <a:gd name="T45" fmla="*/ 1894194 h 2125662"/>
                <a:gd name="T46" fmla="*/ 373036 w 1679575"/>
                <a:gd name="T47" fmla="*/ 1847838 h 2125662"/>
                <a:gd name="T48" fmla="*/ 159344 w 1679575"/>
                <a:gd name="T49" fmla="*/ 1766788 h 2125662"/>
                <a:gd name="T50" fmla="*/ 0 w 1679575"/>
                <a:gd name="T51" fmla="*/ 1676354 h 2125662"/>
                <a:gd name="T52" fmla="*/ 15365 w 1679575"/>
                <a:gd name="T53" fmla="*/ 1518519 h 2125662"/>
                <a:gd name="T54" fmla="*/ 47234 w 1679575"/>
                <a:gd name="T55" fmla="*/ 1376611 h 2125662"/>
                <a:gd name="T56" fmla="*/ 94468 w 1679575"/>
                <a:gd name="T57" fmla="*/ 1249206 h 2125662"/>
                <a:gd name="T58" fmla="*/ 155930 w 1679575"/>
                <a:gd name="T59" fmla="*/ 1135735 h 2125662"/>
                <a:gd name="T60" fmla="*/ 230765 w 1679575"/>
                <a:gd name="T61" fmla="*/ 1035348 h 2125662"/>
                <a:gd name="T62" fmla="*/ 317835 w 1679575"/>
                <a:gd name="T63" fmla="*/ 946334 h 2125662"/>
                <a:gd name="T64" fmla="*/ 427669 w 1679575"/>
                <a:gd name="T65" fmla="*/ 860449 h 2125662"/>
                <a:gd name="T66" fmla="*/ 831848 w 1679575"/>
                <a:gd name="T67" fmla="*/ 5125 h 2125662"/>
                <a:gd name="T68" fmla="*/ 927152 w 1679575"/>
                <a:gd name="T69" fmla="*/ 31035 h 2125662"/>
                <a:gd name="T70" fmla="*/ 1013353 w 1679575"/>
                <a:gd name="T71" fmla="*/ 76590 h 2125662"/>
                <a:gd name="T72" fmla="*/ 1087035 w 1679575"/>
                <a:gd name="T73" fmla="*/ 138945 h 2125662"/>
                <a:gd name="T74" fmla="*/ 1145356 w 1679575"/>
                <a:gd name="T75" fmla="*/ 215250 h 2125662"/>
                <a:gd name="T76" fmla="*/ 1186607 w 1679575"/>
                <a:gd name="T77" fmla="*/ 303514 h 2125662"/>
                <a:gd name="T78" fmla="*/ 1207944 w 1679575"/>
                <a:gd name="T79" fmla="*/ 401174 h 2125662"/>
                <a:gd name="T80" fmla="*/ 1205383 w 1679575"/>
                <a:gd name="T81" fmla="*/ 513924 h 2125662"/>
                <a:gd name="T82" fmla="*/ 1172382 w 1679575"/>
                <a:gd name="T83" fmla="*/ 626673 h 2125662"/>
                <a:gd name="T84" fmla="*/ 1112924 w 1679575"/>
                <a:gd name="T85" fmla="*/ 725187 h 2125662"/>
                <a:gd name="T86" fmla="*/ 1030706 w 1679575"/>
                <a:gd name="T87" fmla="*/ 804625 h 2125662"/>
                <a:gd name="T88" fmla="*/ 915204 w 1679575"/>
                <a:gd name="T89" fmla="*/ 867264 h 2125662"/>
                <a:gd name="T90" fmla="*/ 837253 w 1679575"/>
                <a:gd name="T91" fmla="*/ 887764 h 2125662"/>
                <a:gd name="T92" fmla="*/ 753044 w 1679575"/>
                <a:gd name="T93" fmla="*/ 893458 h 2125662"/>
                <a:gd name="T94" fmla="*/ 658879 w 1679575"/>
                <a:gd name="T95" fmla="*/ 881215 h 2125662"/>
                <a:gd name="T96" fmla="*/ 572394 w 1679575"/>
                <a:gd name="T97" fmla="*/ 850180 h 2125662"/>
                <a:gd name="T98" fmla="*/ 494728 w 1679575"/>
                <a:gd name="T99" fmla="*/ 802917 h 2125662"/>
                <a:gd name="T100" fmla="*/ 424459 w 1679575"/>
                <a:gd name="T101" fmla="*/ 736576 h 2125662"/>
                <a:gd name="T102" fmla="*/ 366992 w 1679575"/>
                <a:gd name="T103" fmla="*/ 651159 h 2125662"/>
                <a:gd name="T104" fmla="*/ 330578 w 1679575"/>
                <a:gd name="T105" fmla="*/ 553500 h 2125662"/>
                <a:gd name="T106" fmla="*/ 317206 w 1679575"/>
                <a:gd name="T107" fmla="*/ 446729 h 2125662"/>
                <a:gd name="T108" fmla="*/ 328586 w 1679575"/>
                <a:gd name="T109" fmla="*/ 345653 h 2125662"/>
                <a:gd name="T110" fmla="*/ 361587 w 1679575"/>
                <a:gd name="T111" fmla="*/ 253403 h 2125662"/>
                <a:gd name="T112" fmla="*/ 412795 w 1679575"/>
                <a:gd name="T113" fmla="*/ 171118 h 2125662"/>
                <a:gd name="T114" fmla="*/ 479934 w 1679575"/>
                <a:gd name="T115" fmla="*/ 101931 h 2125662"/>
                <a:gd name="T116" fmla="*/ 560729 w 1679575"/>
                <a:gd name="T117" fmla="*/ 48972 h 2125662"/>
                <a:gd name="T118" fmla="*/ 652620 w 1679575"/>
                <a:gd name="T119" fmla="*/ 13952 h 2125662"/>
                <a:gd name="T120" fmla="*/ 752191 w 1679575"/>
                <a:gd name="T121" fmla="*/ 0 h 21256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679575" h="2125662">
                  <a:moveTo>
                    <a:pt x="481421" y="957262"/>
                  </a:moveTo>
                  <a:lnTo>
                    <a:pt x="484914" y="961070"/>
                  </a:lnTo>
                  <a:lnTo>
                    <a:pt x="490948" y="968686"/>
                  </a:lnTo>
                  <a:lnTo>
                    <a:pt x="497299" y="975667"/>
                  </a:lnTo>
                  <a:lnTo>
                    <a:pt x="510319" y="990264"/>
                  </a:lnTo>
                  <a:lnTo>
                    <a:pt x="523657" y="1003909"/>
                  </a:lnTo>
                  <a:lnTo>
                    <a:pt x="537947" y="1017237"/>
                  </a:lnTo>
                  <a:lnTo>
                    <a:pt x="552237" y="1029613"/>
                  </a:lnTo>
                  <a:lnTo>
                    <a:pt x="567480" y="1041671"/>
                  </a:lnTo>
                  <a:lnTo>
                    <a:pt x="583040" y="1053095"/>
                  </a:lnTo>
                  <a:lnTo>
                    <a:pt x="598601" y="1063884"/>
                  </a:lnTo>
                  <a:lnTo>
                    <a:pt x="615114" y="1074039"/>
                  </a:lnTo>
                  <a:lnTo>
                    <a:pt x="631627" y="1083558"/>
                  </a:lnTo>
                  <a:lnTo>
                    <a:pt x="649093" y="1092126"/>
                  </a:lnTo>
                  <a:lnTo>
                    <a:pt x="666241" y="1100377"/>
                  </a:lnTo>
                  <a:lnTo>
                    <a:pt x="684025" y="1107993"/>
                  </a:lnTo>
                  <a:lnTo>
                    <a:pt x="701808" y="1114657"/>
                  </a:lnTo>
                  <a:lnTo>
                    <a:pt x="720226" y="1120686"/>
                  </a:lnTo>
                  <a:lnTo>
                    <a:pt x="738645" y="1125763"/>
                  </a:lnTo>
                  <a:lnTo>
                    <a:pt x="734517" y="1130840"/>
                  </a:lnTo>
                  <a:lnTo>
                    <a:pt x="730706" y="1135283"/>
                  </a:lnTo>
                  <a:lnTo>
                    <a:pt x="727213" y="1140043"/>
                  </a:lnTo>
                  <a:lnTo>
                    <a:pt x="723402" y="1145437"/>
                  </a:lnTo>
                  <a:lnTo>
                    <a:pt x="720544" y="1150515"/>
                  </a:lnTo>
                  <a:lnTo>
                    <a:pt x="717368" y="1155909"/>
                  </a:lnTo>
                  <a:lnTo>
                    <a:pt x="714510" y="1161304"/>
                  </a:lnTo>
                  <a:lnTo>
                    <a:pt x="711970" y="1167016"/>
                  </a:lnTo>
                  <a:lnTo>
                    <a:pt x="710064" y="1172410"/>
                  </a:lnTo>
                  <a:lnTo>
                    <a:pt x="708159" y="1178439"/>
                  </a:lnTo>
                  <a:lnTo>
                    <a:pt x="706254" y="1184151"/>
                  </a:lnTo>
                  <a:lnTo>
                    <a:pt x="704983" y="1190498"/>
                  </a:lnTo>
                  <a:lnTo>
                    <a:pt x="704031" y="1196210"/>
                  </a:lnTo>
                  <a:lnTo>
                    <a:pt x="702761" y="1202556"/>
                  </a:lnTo>
                  <a:lnTo>
                    <a:pt x="702443" y="1208903"/>
                  </a:lnTo>
                  <a:lnTo>
                    <a:pt x="702125" y="1215249"/>
                  </a:lnTo>
                  <a:lnTo>
                    <a:pt x="702443" y="1222548"/>
                  </a:lnTo>
                  <a:lnTo>
                    <a:pt x="703078" y="1229529"/>
                  </a:lnTo>
                  <a:lnTo>
                    <a:pt x="704348" y="1236510"/>
                  </a:lnTo>
                  <a:lnTo>
                    <a:pt x="705619" y="1243174"/>
                  </a:lnTo>
                  <a:lnTo>
                    <a:pt x="707206" y="1249838"/>
                  </a:lnTo>
                  <a:lnTo>
                    <a:pt x="709112" y="1256819"/>
                  </a:lnTo>
                  <a:lnTo>
                    <a:pt x="711652" y="1263166"/>
                  </a:lnTo>
                  <a:lnTo>
                    <a:pt x="714193" y="1269512"/>
                  </a:lnTo>
                  <a:lnTo>
                    <a:pt x="717686" y="1275542"/>
                  </a:lnTo>
                  <a:lnTo>
                    <a:pt x="720861" y="1281571"/>
                  </a:lnTo>
                  <a:lnTo>
                    <a:pt x="724355" y="1287283"/>
                  </a:lnTo>
                  <a:lnTo>
                    <a:pt x="728483" y="1292995"/>
                  </a:lnTo>
                  <a:lnTo>
                    <a:pt x="732611" y="1298389"/>
                  </a:lnTo>
                  <a:lnTo>
                    <a:pt x="737057" y="1303784"/>
                  </a:lnTo>
                  <a:lnTo>
                    <a:pt x="742138" y="1308861"/>
                  </a:lnTo>
                  <a:lnTo>
                    <a:pt x="746901" y="1313304"/>
                  </a:lnTo>
                  <a:lnTo>
                    <a:pt x="672275" y="1874339"/>
                  </a:lnTo>
                  <a:lnTo>
                    <a:pt x="854237" y="2050773"/>
                  </a:lnTo>
                  <a:lnTo>
                    <a:pt x="1030800" y="1874339"/>
                  </a:lnTo>
                  <a:lnTo>
                    <a:pt x="956173" y="1313304"/>
                  </a:lnTo>
                  <a:lnTo>
                    <a:pt x="961572" y="1308544"/>
                  </a:lnTo>
                  <a:lnTo>
                    <a:pt x="966018" y="1303466"/>
                  </a:lnTo>
                  <a:lnTo>
                    <a:pt x="970781" y="1298072"/>
                  </a:lnTo>
                  <a:lnTo>
                    <a:pt x="974910" y="1292995"/>
                  </a:lnTo>
                  <a:lnTo>
                    <a:pt x="978720" y="1286965"/>
                  </a:lnTo>
                  <a:lnTo>
                    <a:pt x="982531" y="1281571"/>
                  </a:lnTo>
                  <a:lnTo>
                    <a:pt x="986024" y="1275224"/>
                  </a:lnTo>
                  <a:lnTo>
                    <a:pt x="988882" y="1269195"/>
                  </a:lnTo>
                  <a:lnTo>
                    <a:pt x="991423" y="1262849"/>
                  </a:lnTo>
                  <a:lnTo>
                    <a:pt x="994281" y="1256502"/>
                  </a:lnTo>
                  <a:lnTo>
                    <a:pt x="996186" y="1249838"/>
                  </a:lnTo>
                  <a:lnTo>
                    <a:pt x="997774" y="1243174"/>
                  </a:lnTo>
                  <a:lnTo>
                    <a:pt x="999044" y="1236510"/>
                  </a:lnTo>
                  <a:lnTo>
                    <a:pt x="999997" y="1229212"/>
                  </a:lnTo>
                  <a:lnTo>
                    <a:pt x="1000632" y="1222548"/>
                  </a:lnTo>
                  <a:lnTo>
                    <a:pt x="1000632" y="1215249"/>
                  </a:lnTo>
                  <a:lnTo>
                    <a:pt x="1000632" y="1208903"/>
                  </a:lnTo>
                  <a:lnTo>
                    <a:pt x="1000314" y="1203191"/>
                  </a:lnTo>
                  <a:lnTo>
                    <a:pt x="999679" y="1197479"/>
                  </a:lnTo>
                  <a:lnTo>
                    <a:pt x="998727" y="1191767"/>
                  </a:lnTo>
                  <a:lnTo>
                    <a:pt x="997456" y="1186055"/>
                  </a:lnTo>
                  <a:lnTo>
                    <a:pt x="996186" y="1180661"/>
                  </a:lnTo>
                  <a:lnTo>
                    <a:pt x="994598" y="1175266"/>
                  </a:lnTo>
                  <a:lnTo>
                    <a:pt x="992375" y="1169872"/>
                  </a:lnTo>
                  <a:lnTo>
                    <a:pt x="990152" y="1164794"/>
                  </a:lnTo>
                  <a:lnTo>
                    <a:pt x="987929" y="1159400"/>
                  </a:lnTo>
                  <a:lnTo>
                    <a:pt x="985389" y="1154640"/>
                  </a:lnTo>
                  <a:lnTo>
                    <a:pt x="982849" y="1149563"/>
                  </a:lnTo>
                  <a:lnTo>
                    <a:pt x="979355" y="1144803"/>
                  </a:lnTo>
                  <a:lnTo>
                    <a:pt x="976497" y="1139725"/>
                  </a:lnTo>
                  <a:lnTo>
                    <a:pt x="973004" y="1135283"/>
                  </a:lnTo>
                  <a:lnTo>
                    <a:pt x="969829" y="1130840"/>
                  </a:lnTo>
                  <a:lnTo>
                    <a:pt x="987612" y="1126398"/>
                  </a:lnTo>
                  <a:lnTo>
                    <a:pt x="1005713" y="1121320"/>
                  </a:lnTo>
                  <a:lnTo>
                    <a:pt x="1023496" y="1115609"/>
                  </a:lnTo>
                  <a:lnTo>
                    <a:pt x="1041280" y="1109262"/>
                  </a:lnTo>
                  <a:lnTo>
                    <a:pt x="1058428" y="1101963"/>
                  </a:lnTo>
                  <a:lnTo>
                    <a:pt x="1075576" y="1094665"/>
                  </a:lnTo>
                  <a:lnTo>
                    <a:pt x="1092089" y="1086097"/>
                  </a:lnTo>
                  <a:lnTo>
                    <a:pt x="1108602" y="1076895"/>
                  </a:lnTo>
                  <a:lnTo>
                    <a:pt x="1124480" y="1067375"/>
                  </a:lnTo>
                  <a:lnTo>
                    <a:pt x="1140041" y="1056903"/>
                  </a:lnTo>
                  <a:lnTo>
                    <a:pt x="1155601" y="1046114"/>
                  </a:lnTo>
                  <a:lnTo>
                    <a:pt x="1170209" y="1034690"/>
                  </a:lnTo>
                  <a:lnTo>
                    <a:pt x="1184817" y="1022632"/>
                  </a:lnTo>
                  <a:lnTo>
                    <a:pt x="1198472" y="1009938"/>
                  </a:lnTo>
                  <a:lnTo>
                    <a:pt x="1211809" y="996928"/>
                  </a:lnTo>
                  <a:lnTo>
                    <a:pt x="1225147" y="983283"/>
                  </a:lnTo>
                  <a:lnTo>
                    <a:pt x="1228640" y="979792"/>
                  </a:lnTo>
                  <a:lnTo>
                    <a:pt x="1232451" y="982966"/>
                  </a:lnTo>
                  <a:lnTo>
                    <a:pt x="1257220" y="1002005"/>
                  </a:lnTo>
                  <a:lnTo>
                    <a:pt x="1281037" y="1021680"/>
                  </a:lnTo>
                  <a:lnTo>
                    <a:pt x="1304537" y="1041989"/>
                  </a:lnTo>
                  <a:lnTo>
                    <a:pt x="1316604" y="1052143"/>
                  </a:lnTo>
                  <a:lnTo>
                    <a:pt x="1327719" y="1062615"/>
                  </a:lnTo>
                  <a:lnTo>
                    <a:pt x="1338833" y="1073404"/>
                  </a:lnTo>
                  <a:lnTo>
                    <a:pt x="1349948" y="1084193"/>
                  </a:lnTo>
                  <a:lnTo>
                    <a:pt x="1361062" y="1094982"/>
                  </a:lnTo>
                  <a:lnTo>
                    <a:pt x="1371860" y="1105771"/>
                  </a:lnTo>
                  <a:lnTo>
                    <a:pt x="1382339" y="1116561"/>
                  </a:lnTo>
                  <a:lnTo>
                    <a:pt x="1392818" y="1127984"/>
                  </a:lnTo>
                  <a:lnTo>
                    <a:pt x="1403298" y="1139408"/>
                  </a:lnTo>
                  <a:lnTo>
                    <a:pt x="1413460" y="1150832"/>
                  </a:lnTo>
                  <a:lnTo>
                    <a:pt x="1423304" y="1162573"/>
                  </a:lnTo>
                  <a:lnTo>
                    <a:pt x="1433149" y="1174314"/>
                  </a:lnTo>
                  <a:lnTo>
                    <a:pt x="1442675" y="1186373"/>
                  </a:lnTo>
                  <a:lnTo>
                    <a:pt x="1452202" y="1198748"/>
                  </a:lnTo>
                  <a:lnTo>
                    <a:pt x="1461411" y="1210807"/>
                  </a:lnTo>
                  <a:lnTo>
                    <a:pt x="1470621" y="1223183"/>
                  </a:lnTo>
                  <a:lnTo>
                    <a:pt x="1479830" y="1235876"/>
                  </a:lnTo>
                  <a:lnTo>
                    <a:pt x="1488404" y="1248569"/>
                  </a:lnTo>
                  <a:lnTo>
                    <a:pt x="1496978" y="1261262"/>
                  </a:lnTo>
                  <a:lnTo>
                    <a:pt x="1505552" y="1274272"/>
                  </a:lnTo>
                  <a:lnTo>
                    <a:pt x="1513809" y="1287600"/>
                  </a:lnTo>
                  <a:lnTo>
                    <a:pt x="1521748" y="1300611"/>
                  </a:lnTo>
                  <a:lnTo>
                    <a:pt x="1529687" y="1314573"/>
                  </a:lnTo>
                  <a:lnTo>
                    <a:pt x="1537308" y="1328218"/>
                  </a:lnTo>
                  <a:lnTo>
                    <a:pt x="1544930" y="1341863"/>
                  </a:lnTo>
                  <a:lnTo>
                    <a:pt x="1552234" y="1355826"/>
                  </a:lnTo>
                  <a:lnTo>
                    <a:pt x="1559537" y="1369788"/>
                  </a:lnTo>
                  <a:lnTo>
                    <a:pt x="1566206" y="1384385"/>
                  </a:lnTo>
                  <a:lnTo>
                    <a:pt x="1573193" y="1398982"/>
                  </a:lnTo>
                  <a:lnTo>
                    <a:pt x="1579544" y="1413579"/>
                  </a:lnTo>
                  <a:lnTo>
                    <a:pt x="1586213" y="1428176"/>
                  </a:lnTo>
                  <a:lnTo>
                    <a:pt x="1592246" y="1443725"/>
                  </a:lnTo>
                  <a:lnTo>
                    <a:pt x="1598280" y="1458640"/>
                  </a:lnTo>
                  <a:lnTo>
                    <a:pt x="1603996" y="1473871"/>
                  </a:lnTo>
                  <a:lnTo>
                    <a:pt x="1609712" y="1489738"/>
                  </a:lnTo>
                  <a:lnTo>
                    <a:pt x="1614793" y="1505287"/>
                  </a:lnTo>
                  <a:lnTo>
                    <a:pt x="1620191" y="1521153"/>
                  </a:lnTo>
                  <a:lnTo>
                    <a:pt x="1624955" y="1537337"/>
                  </a:lnTo>
                  <a:lnTo>
                    <a:pt x="1630036" y="1553521"/>
                  </a:lnTo>
                  <a:lnTo>
                    <a:pt x="1634482" y="1570339"/>
                  </a:lnTo>
                  <a:lnTo>
                    <a:pt x="1638610" y="1586840"/>
                  </a:lnTo>
                  <a:lnTo>
                    <a:pt x="1643056" y="1603976"/>
                  </a:lnTo>
                  <a:lnTo>
                    <a:pt x="1646867" y="1620794"/>
                  </a:lnTo>
                  <a:lnTo>
                    <a:pt x="1650677" y="1637930"/>
                  </a:lnTo>
                  <a:lnTo>
                    <a:pt x="1654170" y="1655383"/>
                  </a:lnTo>
                  <a:lnTo>
                    <a:pt x="1657664" y="1673153"/>
                  </a:lnTo>
                  <a:lnTo>
                    <a:pt x="1660522" y="1690923"/>
                  </a:lnTo>
                  <a:lnTo>
                    <a:pt x="1663697" y="1709011"/>
                  </a:lnTo>
                  <a:lnTo>
                    <a:pt x="1666238" y="1727099"/>
                  </a:lnTo>
                  <a:lnTo>
                    <a:pt x="1668461" y="1745821"/>
                  </a:lnTo>
                  <a:lnTo>
                    <a:pt x="1670684" y="1764226"/>
                  </a:lnTo>
                  <a:lnTo>
                    <a:pt x="1672589" y="1783266"/>
                  </a:lnTo>
                  <a:lnTo>
                    <a:pt x="1674177" y="1802305"/>
                  </a:lnTo>
                  <a:lnTo>
                    <a:pt x="1676082" y="1821345"/>
                  </a:lnTo>
                  <a:lnTo>
                    <a:pt x="1677352" y="1841019"/>
                  </a:lnTo>
                  <a:lnTo>
                    <a:pt x="1678305" y="1860694"/>
                  </a:lnTo>
                  <a:lnTo>
                    <a:pt x="1679258" y="1880368"/>
                  </a:lnTo>
                  <a:lnTo>
                    <a:pt x="1679575" y="1900677"/>
                  </a:lnTo>
                  <a:lnTo>
                    <a:pt x="1679575" y="1903850"/>
                  </a:lnTo>
                  <a:lnTo>
                    <a:pt x="1677035" y="1905437"/>
                  </a:lnTo>
                  <a:lnTo>
                    <a:pt x="1653853" y="1918765"/>
                  </a:lnTo>
                  <a:lnTo>
                    <a:pt x="1630353" y="1931775"/>
                  </a:lnTo>
                  <a:lnTo>
                    <a:pt x="1606854" y="1944151"/>
                  </a:lnTo>
                  <a:lnTo>
                    <a:pt x="1583037" y="1956209"/>
                  </a:lnTo>
                  <a:lnTo>
                    <a:pt x="1558902" y="1967950"/>
                  </a:lnTo>
                  <a:lnTo>
                    <a:pt x="1534768" y="1979374"/>
                  </a:lnTo>
                  <a:lnTo>
                    <a:pt x="1510316" y="1990163"/>
                  </a:lnTo>
                  <a:lnTo>
                    <a:pt x="1485864" y="2000635"/>
                  </a:lnTo>
                  <a:lnTo>
                    <a:pt x="1461411" y="2010790"/>
                  </a:lnTo>
                  <a:lnTo>
                    <a:pt x="1436642" y="2020627"/>
                  </a:lnTo>
                  <a:lnTo>
                    <a:pt x="1411872" y="2029512"/>
                  </a:lnTo>
                  <a:lnTo>
                    <a:pt x="1386785" y="2038397"/>
                  </a:lnTo>
                  <a:lnTo>
                    <a:pt x="1361380" y="2046965"/>
                  </a:lnTo>
                  <a:lnTo>
                    <a:pt x="1335975" y="2054581"/>
                  </a:lnTo>
                  <a:lnTo>
                    <a:pt x="1310570" y="2062514"/>
                  </a:lnTo>
                  <a:lnTo>
                    <a:pt x="1285166" y="2069495"/>
                  </a:lnTo>
                  <a:lnTo>
                    <a:pt x="1259443" y="2076159"/>
                  </a:lnTo>
                  <a:lnTo>
                    <a:pt x="1233403" y="2082506"/>
                  </a:lnTo>
                  <a:lnTo>
                    <a:pt x="1207681" y="2088535"/>
                  </a:lnTo>
                  <a:lnTo>
                    <a:pt x="1181959" y="2093929"/>
                  </a:lnTo>
                  <a:lnTo>
                    <a:pt x="1155919" y="2099007"/>
                  </a:lnTo>
                  <a:lnTo>
                    <a:pt x="1129561" y="2103767"/>
                  </a:lnTo>
                  <a:lnTo>
                    <a:pt x="1103204" y="2107892"/>
                  </a:lnTo>
                  <a:lnTo>
                    <a:pt x="1077164" y="2111382"/>
                  </a:lnTo>
                  <a:lnTo>
                    <a:pt x="1050806" y="2114873"/>
                  </a:lnTo>
                  <a:lnTo>
                    <a:pt x="1024131" y="2117729"/>
                  </a:lnTo>
                  <a:lnTo>
                    <a:pt x="997774" y="2119950"/>
                  </a:lnTo>
                  <a:lnTo>
                    <a:pt x="971099" y="2121854"/>
                  </a:lnTo>
                  <a:lnTo>
                    <a:pt x="944424" y="2123441"/>
                  </a:lnTo>
                  <a:lnTo>
                    <a:pt x="917749" y="2125028"/>
                  </a:lnTo>
                  <a:lnTo>
                    <a:pt x="891074" y="2125662"/>
                  </a:lnTo>
                  <a:lnTo>
                    <a:pt x="864399" y="2125662"/>
                  </a:lnTo>
                  <a:lnTo>
                    <a:pt x="835818" y="2125662"/>
                  </a:lnTo>
                  <a:lnTo>
                    <a:pt x="807238" y="2124710"/>
                  </a:lnTo>
                  <a:lnTo>
                    <a:pt x="778657" y="2123124"/>
                  </a:lnTo>
                  <a:lnTo>
                    <a:pt x="750395" y="2121537"/>
                  </a:lnTo>
                  <a:lnTo>
                    <a:pt x="722132" y="2119316"/>
                  </a:lnTo>
                  <a:lnTo>
                    <a:pt x="693869" y="2116777"/>
                  </a:lnTo>
                  <a:lnTo>
                    <a:pt x="665606" y="2113604"/>
                  </a:lnTo>
                  <a:lnTo>
                    <a:pt x="637661" y="2109478"/>
                  </a:lnTo>
                  <a:lnTo>
                    <a:pt x="609398" y="2105353"/>
                  </a:lnTo>
                  <a:lnTo>
                    <a:pt x="581453" y="2100593"/>
                  </a:lnTo>
                  <a:lnTo>
                    <a:pt x="553825" y="2095199"/>
                  </a:lnTo>
                  <a:lnTo>
                    <a:pt x="525880" y="2089487"/>
                  </a:lnTo>
                  <a:lnTo>
                    <a:pt x="498252" y="2083458"/>
                  </a:lnTo>
                  <a:lnTo>
                    <a:pt x="470624" y="2076476"/>
                  </a:lnTo>
                  <a:lnTo>
                    <a:pt x="443314" y="2069495"/>
                  </a:lnTo>
                  <a:lnTo>
                    <a:pt x="416321" y="2061879"/>
                  </a:lnTo>
                  <a:lnTo>
                    <a:pt x="389011" y="2053629"/>
                  </a:lnTo>
                  <a:lnTo>
                    <a:pt x="362019" y="2045378"/>
                  </a:lnTo>
                  <a:lnTo>
                    <a:pt x="335343" y="2036176"/>
                  </a:lnTo>
                  <a:lnTo>
                    <a:pt x="308668" y="2026656"/>
                  </a:lnTo>
                  <a:lnTo>
                    <a:pt x="282311" y="2016502"/>
                  </a:lnTo>
                  <a:lnTo>
                    <a:pt x="255953" y="2006030"/>
                  </a:lnTo>
                  <a:lnTo>
                    <a:pt x="229913" y="1994923"/>
                  </a:lnTo>
                  <a:lnTo>
                    <a:pt x="203556" y="1983499"/>
                  </a:lnTo>
                  <a:lnTo>
                    <a:pt x="177833" y="1971441"/>
                  </a:lnTo>
                  <a:lnTo>
                    <a:pt x="152429" y="1959065"/>
                  </a:lnTo>
                  <a:lnTo>
                    <a:pt x="127024" y="1946372"/>
                  </a:lnTo>
                  <a:lnTo>
                    <a:pt x="101619" y="1933044"/>
                  </a:lnTo>
                  <a:lnTo>
                    <a:pt x="76532" y="1919399"/>
                  </a:lnTo>
                  <a:lnTo>
                    <a:pt x="51762" y="1905437"/>
                  </a:lnTo>
                  <a:lnTo>
                    <a:pt x="27310" y="1890523"/>
                  </a:lnTo>
                  <a:lnTo>
                    <a:pt x="2858" y="1875291"/>
                  </a:lnTo>
                  <a:lnTo>
                    <a:pt x="0" y="1888301"/>
                  </a:lnTo>
                  <a:lnTo>
                    <a:pt x="0" y="1870531"/>
                  </a:lnTo>
                  <a:lnTo>
                    <a:pt x="952" y="1850222"/>
                  </a:lnTo>
                  <a:lnTo>
                    <a:pt x="2223" y="1829913"/>
                  </a:lnTo>
                  <a:lnTo>
                    <a:pt x="3493" y="1809604"/>
                  </a:lnTo>
                  <a:lnTo>
                    <a:pt x="5398" y="1790247"/>
                  </a:lnTo>
                  <a:lnTo>
                    <a:pt x="6986" y="1770573"/>
                  </a:lnTo>
                  <a:lnTo>
                    <a:pt x="9209" y="1750898"/>
                  </a:lnTo>
                  <a:lnTo>
                    <a:pt x="11749" y="1732176"/>
                  </a:lnTo>
                  <a:lnTo>
                    <a:pt x="14290" y="1713136"/>
                  </a:lnTo>
                  <a:lnTo>
                    <a:pt x="17148" y="1694414"/>
                  </a:lnTo>
                  <a:lnTo>
                    <a:pt x="20006" y="1676009"/>
                  </a:lnTo>
                  <a:lnTo>
                    <a:pt x="23499" y="1657604"/>
                  </a:lnTo>
                  <a:lnTo>
                    <a:pt x="26992" y="1639834"/>
                  </a:lnTo>
                  <a:lnTo>
                    <a:pt x="30486" y="1621746"/>
                  </a:lnTo>
                  <a:lnTo>
                    <a:pt x="34931" y="1604293"/>
                  </a:lnTo>
                  <a:lnTo>
                    <a:pt x="38742" y="1586840"/>
                  </a:lnTo>
                  <a:lnTo>
                    <a:pt x="43188" y="1569704"/>
                  </a:lnTo>
                  <a:lnTo>
                    <a:pt x="47951" y="1552569"/>
                  </a:lnTo>
                  <a:lnTo>
                    <a:pt x="52715" y="1536068"/>
                  </a:lnTo>
                  <a:lnTo>
                    <a:pt x="57796" y="1519249"/>
                  </a:lnTo>
                  <a:lnTo>
                    <a:pt x="62877" y="1503066"/>
                  </a:lnTo>
                  <a:lnTo>
                    <a:pt x="68593" y="1486564"/>
                  </a:lnTo>
                  <a:lnTo>
                    <a:pt x="73991" y="1470698"/>
                  </a:lnTo>
                  <a:lnTo>
                    <a:pt x="80025" y="1455149"/>
                  </a:lnTo>
                  <a:lnTo>
                    <a:pt x="86059" y="1439283"/>
                  </a:lnTo>
                  <a:lnTo>
                    <a:pt x="92410" y="1424051"/>
                  </a:lnTo>
                  <a:lnTo>
                    <a:pt x="98761" y="1409137"/>
                  </a:lnTo>
                  <a:lnTo>
                    <a:pt x="105430" y="1393905"/>
                  </a:lnTo>
                  <a:lnTo>
                    <a:pt x="112098" y="1378990"/>
                  </a:lnTo>
                  <a:lnTo>
                    <a:pt x="119402" y="1364393"/>
                  </a:lnTo>
                  <a:lnTo>
                    <a:pt x="126706" y="1350114"/>
                  </a:lnTo>
                  <a:lnTo>
                    <a:pt x="134010" y="1335834"/>
                  </a:lnTo>
                  <a:lnTo>
                    <a:pt x="141632" y="1321871"/>
                  </a:lnTo>
                  <a:lnTo>
                    <a:pt x="149571" y="1307909"/>
                  </a:lnTo>
                  <a:lnTo>
                    <a:pt x="157510" y="1294264"/>
                  </a:lnTo>
                  <a:lnTo>
                    <a:pt x="165766" y="1280936"/>
                  </a:lnTo>
                  <a:lnTo>
                    <a:pt x="174023" y="1267291"/>
                  </a:lnTo>
                  <a:lnTo>
                    <a:pt x="182597" y="1253963"/>
                  </a:lnTo>
                  <a:lnTo>
                    <a:pt x="191171" y="1241270"/>
                  </a:lnTo>
                  <a:lnTo>
                    <a:pt x="200380" y="1228260"/>
                  </a:lnTo>
                  <a:lnTo>
                    <a:pt x="209589" y="1215884"/>
                  </a:lnTo>
                  <a:lnTo>
                    <a:pt x="218799" y="1203191"/>
                  </a:lnTo>
                  <a:lnTo>
                    <a:pt x="228008" y="1191133"/>
                  </a:lnTo>
                  <a:lnTo>
                    <a:pt x="237852" y="1178757"/>
                  </a:lnTo>
                  <a:lnTo>
                    <a:pt x="247697" y="1167016"/>
                  </a:lnTo>
                  <a:lnTo>
                    <a:pt x="257541" y="1155275"/>
                  </a:lnTo>
                  <a:lnTo>
                    <a:pt x="267703" y="1143533"/>
                  </a:lnTo>
                  <a:lnTo>
                    <a:pt x="278182" y="1132110"/>
                  </a:lnTo>
                  <a:lnTo>
                    <a:pt x="288662" y="1120686"/>
                  </a:lnTo>
                  <a:lnTo>
                    <a:pt x="298824" y="1109579"/>
                  </a:lnTo>
                  <a:lnTo>
                    <a:pt x="309938" y="1098473"/>
                  </a:lnTo>
                  <a:lnTo>
                    <a:pt x="320735" y="1087684"/>
                  </a:lnTo>
                  <a:lnTo>
                    <a:pt x="331850" y="1076895"/>
                  </a:lnTo>
                  <a:lnTo>
                    <a:pt x="343282" y="1066423"/>
                  </a:lnTo>
                  <a:lnTo>
                    <a:pt x="354715" y="1055951"/>
                  </a:lnTo>
                  <a:lnTo>
                    <a:pt x="366147" y="1045797"/>
                  </a:lnTo>
                  <a:lnTo>
                    <a:pt x="377897" y="1035642"/>
                  </a:lnTo>
                  <a:lnTo>
                    <a:pt x="389964" y="1025805"/>
                  </a:lnTo>
                  <a:lnTo>
                    <a:pt x="401714" y="1015968"/>
                  </a:lnTo>
                  <a:lnTo>
                    <a:pt x="414099" y="1006448"/>
                  </a:lnTo>
                  <a:lnTo>
                    <a:pt x="426801" y="996928"/>
                  </a:lnTo>
                  <a:lnTo>
                    <a:pt x="439186" y="987408"/>
                  </a:lnTo>
                  <a:lnTo>
                    <a:pt x="451571" y="977888"/>
                  </a:lnTo>
                  <a:lnTo>
                    <a:pt x="477293" y="960118"/>
                  </a:lnTo>
                  <a:lnTo>
                    <a:pt x="481421" y="957262"/>
                  </a:lnTo>
                  <a:close/>
                  <a:moveTo>
                    <a:pt x="839471" y="0"/>
                  </a:moveTo>
                  <a:lnTo>
                    <a:pt x="852171" y="0"/>
                  </a:lnTo>
                  <a:lnTo>
                    <a:pt x="865506" y="0"/>
                  </a:lnTo>
                  <a:lnTo>
                    <a:pt x="878206" y="636"/>
                  </a:lnTo>
                  <a:lnTo>
                    <a:pt x="890906" y="1271"/>
                  </a:lnTo>
                  <a:lnTo>
                    <a:pt x="903288" y="2542"/>
                  </a:lnTo>
                  <a:lnTo>
                    <a:pt x="915988" y="3813"/>
                  </a:lnTo>
                  <a:lnTo>
                    <a:pt x="928371" y="5719"/>
                  </a:lnTo>
                  <a:lnTo>
                    <a:pt x="940436" y="7943"/>
                  </a:lnTo>
                  <a:lnTo>
                    <a:pt x="952818" y="10167"/>
                  </a:lnTo>
                  <a:lnTo>
                    <a:pt x="964883" y="12708"/>
                  </a:lnTo>
                  <a:lnTo>
                    <a:pt x="976631" y="15568"/>
                  </a:lnTo>
                  <a:lnTo>
                    <a:pt x="988696" y="19062"/>
                  </a:lnTo>
                  <a:lnTo>
                    <a:pt x="1000443" y="22239"/>
                  </a:lnTo>
                  <a:lnTo>
                    <a:pt x="1011873" y="26052"/>
                  </a:lnTo>
                  <a:lnTo>
                    <a:pt x="1023621" y="30182"/>
                  </a:lnTo>
                  <a:lnTo>
                    <a:pt x="1034733" y="34630"/>
                  </a:lnTo>
                  <a:lnTo>
                    <a:pt x="1046163" y="39395"/>
                  </a:lnTo>
                  <a:lnTo>
                    <a:pt x="1057276" y="44161"/>
                  </a:lnTo>
                  <a:lnTo>
                    <a:pt x="1068388" y="48926"/>
                  </a:lnTo>
                  <a:lnTo>
                    <a:pt x="1079183" y="54645"/>
                  </a:lnTo>
                  <a:lnTo>
                    <a:pt x="1089661" y="60046"/>
                  </a:lnTo>
                  <a:lnTo>
                    <a:pt x="1100456" y="66082"/>
                  </a:lnTo>
                  <a:lnTo>
                    <a:pt x="1110616" y="72119"/>
                  </a:lnTo>
                  <a:lnTo>
                    <a:pt x="1120776" y="78790"/>
                  </a:lnTo>
                  <a:lnTo>
                    <a:pt x="1130936" y="85462"/>
                  </a:lnTo>
                  <a:lnTo>
                    <a:pt x="1140461" y="92134"/>
                  </a:lnTo>
                  <a:lnTo>
                    <a:pt x="1150303" y="99123"/>
                  </a:lnTo>
                  <a:lnTo>
                    <a:pt x="1159828" y="106430"/>
                  </a:lnTo>
                  <a:lnTo>
                    <a:pt x="1169353" y="114055"/>
                  </a:lnTo>
                  <a:lnTo>
                    <a:pt x="1178561" y="121680"/>
                  </a:lnTo>
                  <a:lnTo>
                    <a:pt x="1187133" y="129623"/>
                  </a:lnTo>
                  <a:lnTo>
                    <a:pt x="1196023" y="137883"/>
                  </a:lnTo>
                  <a:lnTo>
                    <a:pt x="1204596" y="146143"/>
                  </a:lnTo>
                  <a:lnTo>
                    <a:pt x="1213168" y="155039"/>
                  </a:lnTo>
                  <a:lnTo>
                    <a:pt x="1221106" y="163299"/>
                  </a:lnTo>
                  <a:lnTo>
                    <a:pt x="1229043" y="172513"/>
                  </a:lnTo>
                  <a:lnTo>
                    <a:pt x="1236981" y="181726"/>
                  </a:lnTo>
                  <a:lnTo>
                    <a:pt x="1244283" y="190939"/>
                  </a:lnTo>
                  <a:lnTo>
                    <a:pt x="1251586" y="200153"/>
                  </a:lnTo>
                  <a:lnTo>
                    <a:pt x="1258888" y="210001"/>
                  </a:lnTo>
                  <a:lnTo>
                    <a:pt x="1265556" y="219850"/>
                  </a:lnTo>
                  <a:lnTo>
                    <a:pt x="1272223" y="230017"/>
                  </a:lnTo>
                  <a:lnTo>
                    <a:pt x="1278256" y="240183"/>
                  </a:lnTo>
                  <a:lnTo>
                    <a:pt x="1284606" y="250667"/>
                  </a:lnTo>
                  <a:lnTo>
                    <a:pt x="1290321" y="261151"/>
                  </a:lnTo>
                  <a:lnTo>
                    <a:pt x="1296353" y="271953"/>
                  </a:lnTo>
                  <a:lnTo>
                    <a:pt x="1301433" y="282755"/>
                  </a:lnTo>
                  <a:lnTo>
                    <a:pt x="1306831" y="293239"/>
                  </a:lnTo>
                  <a:lnTo>
                    <a:pt x="1311593" y="304359"/>
                  </a:lnTo>
                  <a:lnTo>
                    <a:pt x="1316356" y="315796"/>
                  </a:lnTo>
                  <a:lnTo>
                    <a:pt x="1320483" y="327234"/>
                  </a:lnTo>
                  <a:lnTo>
                    <a:pt x="1324293" y="338671"/>
                  </a:lnTo>
                  <a:lnTo>
                    <a:pt x="1328421" y="350426"/>
                  </a:lnTo>
                  <a:lnTo>
                    <a:pt x="1331913" y="362181"/>
                  </a:lnTo>
                  <a:lnTo>
                    <a:pt x="1335088" y="373936"/>
                  </a:lnTo>
                  <a:lnTo>
                    <a:pt x="1337946" y="386009"/>
                  </a:lnTo>
                  <a:lnTo>
                    <a:pt x="1340803" y="398081"/>
                  </a:lnTo>
                  <a:lnTo>
                    <a:pt x="1343026" y="410472"/>
                  </a:lnTo>
                  <a:lnTo>
                    <a:pt x="1344931" y="422862"/>
                  </a:lnTo>
                  <a:lnTo>
                    <a:pt x="1346518" y="435252"/>
                  </a:lnTo>
                  <a:lnTo>
                    <a:pt x="1348106" y="447643"/>
                  </a:lnTo>
                  <a:lnTo>
                    <a:pt x="1349058" y="460033"/>
                  </a:lnTo>
                  <a:lnTo>
                    <a:pt x="1350011" y="472741"/>
                  </a:lnTo>
                  <a:lnTo>
                    <a:pt x="1350646" y="485449"/>
                  </a:lnTo>
                  <a:lnTo>
                    <a:pt x="1350963" y="498475"/>
                  </a:lnTo>
                  <a:lnTo>
                    <a:pt x="1350646" y="513407"/>
                  </a:lnTo>
                  <a:lnTo>
                    <a:pt x="1349693" y="528975"/>
                  </a:lnTo>
                  <a:lnTo>
                    <a:pt x="1348423" y="543907"/>
                  </a:lnTo>
                  <a:lnTo>
                    <a:pt x="1347153" y="558521"/>
                  </a:lnTo>
                  <a:lnTo>
                    <a:pt x="1345248" y="573453"/>
                  </a:lnTo>
                  <a:lnTo>
                    <a:pt x="1342708" y="588067"/>
                  </a:lnTo>
                  <a:lnTo>
                    <a:pt x="1339851" y="602682"/>
                  </a:lnTo>
                  <a:lnTo>
                    <a:pt x="1336358" y="616660"/>
                  </a:lnTo>
                  <a:lnTo>
                    <a:pt x="1332866" y="631275"/>
                  </a:lnTo>
                  <a:lnTo>
                    <a:pt x="1328738" y="645254"/>
                  </a:lnTo>
                  <a:lnTo>
                    <a:pt x="1324293" y="658915"/>
                  </a:lnTo>
                  <a:lnTo>
                    <a:pt x="1319531" y="672576"/>
                  </a:lnTo>
                  <a:lnTo>
                    <a:pt x="1314133" y="685920"/>
                  </a:lnTo>
                  <a:lnTo>
                    <a:pt x="1308418" y="699263"/>
                  </a:lnTo>
                  <a:lnTo>
                    <a:pt x="1302386" y="712607"/>
                  </a:lnTo>
                  <a:lnTo>
                    <a:pt x="1296353" y="725315"/>
                  </a:lnTo>
                  <a:lnTo>
                    <a:pt x="1289368" y="738023"/>
                  </a:lnTo>
                  <a:lnTo>
                    <a:pt x="1282383" y="750413"/>
                  </a:lnTo>
                  <a:lnTo>
                    <a:pt x="1275081" y="762486"/>
                  </a:lnTo>
                  <a:lnTo>
                    <a:pt x="1267143" y="774559"/>
                  </a:lnTo>
                  <a:lnTo>
                    <a:pt x="1259206" y="786313"/>
                  </a:lnTo>
                  <a:lnTo>
                    <a:pt x="1250633" y="797751"/>
                  </a:lnTo>
                  <a:lnTo>
                    <a:pt x="1242061" y="809188"/>
                  </a:lnTo>
                  <a:lnTo>
                    <a:pt x="1232853" y="819990"/>
                  </a:lnTo>
                  <a:lnTo>
                    <a:pt x="1223963" y="830792"/>
                  </a:lnTo>
                  <a:lnTo>
                    <a:pt x="1214121" y="841276"/>
                  </a:lnTo>
                  <a:lnTo>
                    <a:pt x="1204278" y="851442"/>
                  </a:lnTo>
                  <a:lnTo>
                    <a:pt x="1193801" y="860974"/>
                  </a:lnTo>
                  <a:lnTo>
                    <a:pt x="1183323" y="870822"/>
                  </a:lnTo>
                  <a:lnTo>
                    <a:pt x="1172528" y="880036"/>
                  </a:lnTo>
                  <a:lnTo>
                    <a:pt x="1161733" y="889249"/>
                  </a:lnTo>
                  <a:lnTo>
                    <a:pt x="1150303" y="897827"/>
                  </a:lnTo>
                  <a:lnTo>
                    <a:pt x="1134746" y="909264"/>
                  </a:lnTo>
                  <a:lnTo>
                    <a:pt x="1118236" y="920066"/>
                  </a:lnTo>
                  <a:lnTo>
                    <a:pt x="1101408" y="929915"/>
                  </a:lnTo>
                  <a:lnTo>
                    <a:pt x="1084581" y="939446"/>
                  </a:lnTo>
                  <a:lnTo>
                    <a:pt x="1066801" y="948342"/>
                  </a:lnTo>
                  <a:lnTo>
                    <a:pt x="1048703" y="956602"/>
                  </a:lnTo>
                  <a:lnTo>
                    <a:pt x="1040131" y="960414"/>
                  </a:lnTo>
                  <a:lnTo>
                    <a:pt x="1030606" y="963909"/>
                  </a:lnTo>
                  <a:lnTo>
                    <a:pt x="1021398" y="967722"/>
                  </a:lnTo>
                  <a:lnTo>
                    <a:pt x="1011873" y="970899"/>
                  </a:lnTo>
                  <a:lnTo>
                    <a:pt x="1002348" y="973758"/>
                  </a:lnTo>
                  <a:lnTo>
                    <a:pt x="993141" y="976617"/>
                  </a:lnTo>
                  <a:lnTo>
                    <a:pt x="983616" y="979794"/>
                  </a:lnTo>
                  <a:lnTo>
                    <a:pt x="973773" y="982018"/>
                  </a:lnTo>
                  <a:lnTo>
                    <a:pt x="963931" y="984560"/>
                  </a:lnTo>
                  <a:lnTo>
                    <a:pt x="954088" y="986466"/>
                  </a:lnTo>
                  <a:lnTo>
                    <a:pt x="944246" y="988372"/>
                  </a:lnTo>
                  <a:lnTo>
                    <a:pt x="934403" y="990596"/>
                  </a:lnTo>
                  <a:lnTo>
                    <a:pt x="924561" y="991867"/>
                  </a:lnTo>
                  <a:lnTo>
                    <a:pt x="914401" y="993455"/>
                  </a:lnTo>
                  <a:lnTo>
                    <a:pt x="904241" y="994409"/>
                  </a:lnTo>
                  <a:lnTo>
                    <a:pt x="893763" y="995362"/>
                  </a:lnTo>
                  <a:lnTo>
                    <a:pt x="883603" y="995997"/>
                  </a:lnTo>
                  <a:lnTo>
                    <a:pt x="873126" y="996632"/>
                  </a:lnTo>
                  <a:lnTo>
                    <a:pt x="862648" y="996950"/>
                  </a:lnTo>
                  <a:lnTo>
                    <a:pt x="852171" y="996950"/>
                  </a:lnTo>
                  <a:lnTo>
                    <a:pt x="840423" y="996950"/>
                  </a:lnTo>
                  <a:lnTo>
                    <a:pt x="828358" y="996315"/>
                  </a:lnTo>
                  <a:lnTo>
                    <a:pt x="816293" y="995679"/>
                  </a:lnTo>
                  <a:lnTo>
                    <a:pt x="804546" y="994726"/>
                  </a:lnTo>
                  <a:lnTo>
                    <a:pt x="792798" y="993455"/>
                  </a:lnTo>
                  <a:lnTo>
                    <a:pt x="781368" y="992185"/>
                  </a:lnTo>
                  <a:lnTo>
                    <a:pt x="769621" y="990278"/>
                  </a:lnTo>
                  <a:lnTo>
                    <a:pt x="758191" y="988054"/>
                  </a:lnTo>
                  <a:lnTo>
                    <a:pt x="746761" y="985831"/>
                  </a:lnTo>
                  <a:lnTo>
                    <a:pt x="735331" y="983289"/>
                  </a:lnTo>
                  <a:lnTo>
                    <a:pt x="724218" y="980430"/>
                  </a:lnTo>
                  <a:lnTo>
                    <a:pt x="713106" y="977253"/>
                  </a:lnTo>
                  <a:lnTo>
                    <a:pt x="702311" y="973758"/>
                  </a:lnTo>
                  <a:lnTo>
                    <a:pt x="691198" y="970263"/>
                  </a:lnTo>
                  <a:lnTo>
                    <a:pt x="680721" y="966768"/>
                  </a:lnTo>
                  <a:lnTo>
                    <a:pt x="670243" y="962321"/>
                  </a:lnTo>
                  <a:lnTo>
                    <a:pt x="659448" y="958190"/>
                  </a:lnTo>
                  <a:lnTo>
                    <a:pt x="648971" y="953425"/>
                  </a:lnTo>
                  <a:lnTo>
                    <a:pt x="638811" y="948659"/>
                  </a:lnTo>
                  <a:lnTo>
                    <a:pt x="628651" y="943894"/>
                  </a:lnTo>
                  <a:lnTo>
                    <a:pt x="618491" y="938493"/>
                  </a:lnTo>
                  <a:lnTo>
                    <a:pt x="608648" y="933410"/>
                  </a:lnTo>
                  <a:lnTo>
                    <a:pt x="599123" y="927373"/>
                  </a:lnTo>
                  <a:lnTo>
                    <a:pt x="589281" y="921655"/>
                  </a:lnTo>
                  <a:lnTo>
                    <a:pt x="579756" y="915618"/>
                  </a:lnTo>
                  <a:lnTo>
                    <a:pt x="570548" y="909264"/>
                  </a:lnTo>
                  <a:lnTo>
                    <a:pt x="561023" y="902910"/>
                  </a:lnTo>
                  <a:lnTo>
                    <a:pt x="552133" y="895921"/>
                  </a:lnTo>
                  <a:lnTo>
                    <a:pt x="543561" y="889249"/>
                  </a:lnTo>
                  <a:lnTo>
                    <a:pt x="534671" y="881942"/>
                  </a:lnTo>
                  <a:lnTo>
                    <a:pt x="526098" y="874952"/>
                  </a:lnTo>
                  <a:lnTo>
                    <a:pt x="517526" y="867328"/>
                  </a:lnTo>
                  <a:lnTo>
                    <a:pt x="508318" y="858750"/>
                  </a:lnTo>
                  <a:lnTo>
                    <a:pt x="499428" y="849854"/>
                  </a:lnTo>
                  <a:lnTo>
                    <a:pt x="490538" y="840958"/>
                  </a:lnTo>
                  <a:lnTo>
                    <a:pt x="481648" y="831427"/>
                  </a:lnTo>
                  <a:lnTo>
                    <a:pt x="473711" y="821896"/>
                  </a:lnTo>
                  <a:lnTo>
                    <a:pt x="465456" y="812047"/>
                  </a:lnTo>
                  <a:lnTo>
                    <a:pt x="457518" y="801881"/>
                  </a:lnTo>
                  <a:lnTo>
                    <a:pt x="449898" y="791714"/>
                  </a:lnTo>
                  <a:lnTo>
                    <a:pt x="442596" y="781548"/>
                  </a:lnTo>
                  <a:lnTo>
                    <a:pt x="435293" y="770746"/>
                  </a:lnTo>
                  <a:lnTo>
                    <a:pt x="428626" y="759944"/>
                  </a:lnTo>
                  <a:lnTo>
                    <a:pt x="421958" y="749142"/>
                  </a:lnTo>
                  <a:lnTo>
                    <a:pt x="415608" y="738023"/>
                  </a:lnTo>
                  <a:lnTo>
                    <a:pt x="409576" y="726585"/>
                  </a:lnTo>
                  <a:lnTo>
                    <a:pt x="403861" y="715148"/>
                  </a:lnTo>
                  <a:lnTo>
                    <a:pt x="398463" y="703393"/>
                  </a:lnTo>
                  <a:lnTo>
                    <a:pt x="393383" y="691638"/>
                  </a:lnTo>
                  <a:lnTo>
                    <a:pt x="388303" y="679566"/>
                  </a:lnTo>
                  <a:lnTo>
                    <a:pt x="383858" y="667493"/>
                  </a:lnTo>
                  <a:lnTo>
                    <a:pt x="379731" y="655420"/>
                  </a:lnTo>
                  <a:lnTo>
                    <a:pt x="375603" y="643030"/>
                  </a:lnTo>
                  <a:lnTo>
                    <a:pt x="372111" y="630322"/>
                  </a:lnTo>
                  <a:lnTo>
                    <a:pt x="368936" y="617614"/>
                  </a:lnTo>
                  <a:lnTo>
                    <a:pt x="365443" y="604588"/>
                  </a:lnTo>
                  <a:lnTo>
                    <a:pt x="362903" y="591880"/>
                  </a:lnTo>
                  <a:lnTo>
                    <a:pt x="360681" y="578854"/>
                  </a:lnTo>
                  <a:lnTo>
                    <a:pt x="358776" y="565828"/>
                  </a:lnTo>
                  <a:lnTo>
                    <a:pt x="357188" y="552485"/>
                  </a:lnTo>
                  <a:lnTo>
                    <a:pt x="355601" y="539141"/>
                  </a:lnTo>
                  <a:lnTo>
                    <a:pt x="354648" y="525480"/>
                  </a:lnTo>
                  <a:lnTo>
                    <a:pt x="354331" y="511819"/>
                  </a:lnTo>
                  <a:lnTo>
                    <a:pt x="354013" y="498475"/>
                  </a:lnTo>
                  <a:lnTo>
                    <a:pt x="354331" y="485449"/>
                  </a:lnTo>
                  <a:lnTo>
                    <a:pt x="354648" y="472741"/>
                  </a:lnTo>
                  <a:lnTo>
                    <a:pt x="355601" y="460033"/>
                  </a:lnTo>
                  <a:lnTo>
                    <a:pt x="356871" y="447643"/>
                  </a:lnTo>
                  <a:lnTo>
                    <a:pt x="358141" y="434935"/>
                  </a:lnTo>
                  <a:lnTo>
                    <a:pt x="360046" y="422544"/>
                  </a:lnTo>
                  <a:lnTo>
                    <a:pt x="361951" y="410472"/>
                  </a:lnTo>
                  <a:lnTo>
                    <a:pt x="364173" y="397763"/>
                  </a:lnTo>
                  <a:lnTo>
                    <a:pt x="366713" y="385691"/>
                  </a:lnTo>
                  <a:lnTo>
                    <a:pt x="369888" y="373936"/>
                  </a:lnTo>
                  <a:lnTo>
                    <a:pt x="373063" y="361863"/>
                  </a:lnTo>
                  <a:lnTo>
                    <a:pt x="376556" y="350108"/>
                  </a:lnTo>
                  <a:lnTo>
                    <a:pt x="380683" y="338671"/>
                  </a:lnTo>
                  <a:lnTo>
                    <a:pt x="384493" y="326916"/>
                  </a:lnTo>
                  <a:lnTo>
                    <a:pt x="388621" y="315796"/>
                  </a:lnTo>
                  <a:lnTo>
                    <a:pt x="393383" y="304359"/>
                  </a:lnTo>
                  <a:lnTo>
                    <a:pt x="398146" y="293239"/>
                  </a:lnTo>
                  <a:lnTo>
                    <a:pt x="403543" y="282755"/>
                  </a:lnTo>
                  <a:lnTo>
                    <a:pt x="408623" y="271636"/>
                  </a:lnTo>
                  <a:lnTo>
                    <a:pt x="414656" y="261151"/>
                  </a:lnTo>
                  <a:lnTo>
                    <a:pt x="420371" y="250667"/>
                  </a:lnTo>
                  <a:lnTo>
                    <a:pt x="426721" y="240183"/>
                  </a:lnTo>
                  <a:lnTo>
                    <a:pt x="432753" y="230017"/>
                  </a:lnTo>
                  <a:lnTo>
                    <a:pt x="439421" y="219850"/>
                  </a:lnTo>
                  <a:lnTo>
                    <a:pt x="446088" y="210001"/>
                  </a:lnTo>
                  <a:lnTo>
                    <a:pt x="453391" y="200153"/>
                  </a:lnTo>
                  <a:lnTo>
                    <a:pt x="460693" y="190939"/>
                  </a:lnTo>
                  <a:lnTo>
                    <a:pt x="467996" y="181408"/>
                  </a:lnTo>
                  <a:lnTo>
                    <a:pt x="475933" y="172195"/>
                  </a:lnTo>
                  <a:lnTo>
                    <a:pt x="483871" y="163299"/>
                  </a:lnTo>
                  <a:lnTo>
                    <a:pt x="491808" y="154403"/>
                  </a:lnTo>
                  <a:lnTo>
                    <a:pt x="500381" y="146143"/>
                  </a:lnTo>
                  <a:lnTo>
                    <a:pt x="508953" y="137565"/>
                  </a:lnTo>
                  <a:lnTo>
                    <a:pt x="517526" y="129305"/>
                  </a:lnTo>
                  <a:lnTo>
                    <a:pt x="526416" y="121680"/>
                  </a:lnTo>
                  <a:lnTo>
                    <a:pt x="535623" y="113738"/>
                  </a:lnTo>
                  <a:lnTo>
                    <a:pt x="545148" y="106113"/>
                  </a:lnTo>
                  <a:lnTo>
                    <a:pt x="554673" y="99123"/>
                  </a:lnTo>
                  <a:lnTo>
                    <a:pt x="564516" y="92134"/>
                  </a:lnTo>
                  <a:lnTo>
                    <a:pt x="574041" y="85462"/>
                  </a:lnTo>
                  <a:lnTo>
                    <a:pt x="584201" y="78473"/>
                  </a:lnTo>
                  <a:lnTo>
                    <a:pt x="594361" y="72119"/>
                  </a:lnTo>
                  <a:lnTo>
                    <a:pt x="604838" y="66082"/>
                  </a:lnTo>
                  <a:lnTo>
                    <a:pt x="615316" y="60046"/>
                  </a:lnTo>
                  <a:lnTo>
                    <a:pt x="625793" y="54645"/>
                  </a:lnTo>
                  <a:lnTo>
                    <a:pt x="636906" y="48926"/>
                  </a:lnTo>
                  <a:lnTo>
                    <a:pt x="647701" y="44161"/>
                  </a:lnTo>
                  <a:lnTo>
                    <a:pt x="658813" y="39395"/>
                  </a:lnTo>
                  <a:lnTo>
                    <a:pt x="670243" y="34630"/>
                  </a:lnTo>
                  <a:lnTo>
                    <a:pt x="681356" y="30182"/>
                  </a:lnTo>
                  <a:lnTo>
                    <a:pt x="693103" y="26052"/>
                  </a:lnTo>
                  <a:lnTo>
                    <a:pt x="704533" y="22239"/>
                  </a:lnTo>
                  <a:lnTo>
                    <a:pt x="716281" y="19062"/>
                  </a:lnTo>
                  <a:lnTo>
                    <a:pt x="728346" y="15568"/>
                  </a:lnTo>
                  <a:lnTo>
                    <a:pt x="740093" y="12708"/>
                  </a:lnTo>
                  <a:lnTo>
                    <a:pt x="752158" y="10167"/>
                  </a:lnTo>
                  <a:lnTo>
                    <a:pt x="764541" y="7625"/>
                  </a:lnTo>
                  <a:lnTo>
                    <a:pt x="776606" y="5719"/>
                  </a:lnTo>
                  <a:lnTo>
                    <a:pt x="788988" y="3813"/>
                  </a:lnTo>
                  <a:lnTo>
                    <a:pt x="801688" y="2542"/>
                  </a:lnTo>
                  <a:lnTo>
                    <a:pt x="814071" y="1271"/>
                  </a:lnTo>
                  <a:lnTo>
                    <a:pt x="826771" y="636"/>
                  </a:lnTo>
                  <a:lnTo>
                    <a:pt x="839471" y="0"/>
                  </a:lnTo>
                  <a:close/>
                </a:path>
              </a:pathLst>
            </a:custGeom>
            <a:solidFill>
              <a:srgbClr val="FFFF00"/>
            </a:solidFill>
            <a:ln>
              <a:noFill/>
            </a:ln>
          </p:spPr>
          <p:txBody>
            <a:bodyPr anchor="ctr">
              <a:scene3d>
                <a:camera prst="orthographicFront"/>
                <a:lightRig rig="threePt" dir="t"/>
              </a:scene3d>
              <a:sp3d contourW="12700">
                <a:contourClr>
                  <a:srgbClr val="FFFFFF"/>
                </a:contourClr>
              </a:sp3d>
            </a:bodyPr>
            <a:lstStyle/>
            <a:p>
              <a:pPr algn="ctr" fontAlgn="auto">
                <a:spcBef>
                  <a:spcPts val="0"/>
                </a:spcBef>
                <a:spcAft>
                  <a:spcPts val="0"/>
                </a:spcAft>
                <a:defRPr/>
              </a:pPr>
              <a:endParaRPr lang="zh-CN" altLang="en-US" sz="1200">
                <a:solidFill>
                  <a:srgbClr val="FFFFFF"/>
                </a:solidFill>
                <a:latin typeface="+mn-lt"/>
                <a:ea typeface="+mn-ea"/>
              </a:endParaRPr>
            </a:p>
          </p:txBody>
        </p:sp>
        <p:sp>
          <p:nvSpPr>
            <p:cNvPr id="107" name="KSO_Shape"/>
            <p:cNvSpPr/>
            <p:nvPr/>
          </p:nvSpPr>
          <p:spPr bwMode="auto">
            <a:xfrm>
              <a:off x="4345649" y="3496557"/>
              <a:ext cx="427057" cy="536936"/>
            </a:xfrm>
            <a:custGeom>
              <a:avLst/>
              <a:gdLst>
                <a:gd name="T0" fmla="*/ 508479 w 1679575"/>
                <a:gd name="T1" fmla="*/ 933537 h 2125662"/>
                <a:gd name="T2" fmla="*/ 645344 w 1679575"/>
                <a:gd name="T3" fmla="*/ 1004349 h 2125662"/>
                <a:gd name="T4" fmla="*/ 637947 w 1679575"/>
                <a:gd name="T5" fmla="*/ 1045870 h 2125662"/>
                <a:gd name="T6" fmla="*/ 629410 w 1679575"/>
                <a:gd name="T7" fmla="*/ 1095637 h 2125662"/>
                <a:gd name="T8" fmla="*/ 645913 w 1679575"/>
                <a:gd name="T9" fmla="*/ 1148533 h 2125662"/>
                <a:gd name="T10" fmla="*/ 923628 w 1679575"/>
                <a:gd name="T11" fmla="*/ 1679766 h 2125662"/>
                <a:gd name="T12" fmla="*/ 886068 w 1679575"/>
                <a:gd name="T13" fmla="*/ 1137442 h 2125662"/>
                <a:gd name="T14" fmla="*/ 896597 w 1679575"/>
                <a:gd name="T15" fmla="*/ 1083408 h 2125662"/>
                <a:gd name="T16" fmla="*/ 885214 w 1679575"/>
                <a:gd name="T17" fmla="*/ 1039044 h 2125662"/>
                <a:gd name="T18" fmla="*/ 917083 w 1679575"/>
                <a:gd name="T19" fmla="*/ 999799 h 2125662"/>
                <a:gd name="T20" fmla="*/ 1048543 w 1679575"/>
                <a:gd name="T21" fmla="*/ 927280 h 2125662"/>
                <a:gd name="T22" fmla="*/ 1168905 w 1679575"/>
                <a:gd name="T23" fmla="*/ 933822 h 2125662"/>
                <a:gd name="T24" fmla="*/ 1257397 w 1679575"/>
                <a:gd name="T25" fmla="*/ 1021128 h 2125662"/>
                <a:gd name="T26" fmla="*/ 1333655 w 1679575"/>
                <a:gd name="T27" fmla="*/ 1118957 h 2125662"/>
                <a:gd name="T28" fmla="*/ 1397392 w 1679575"/>
                <a:gd name="T29" fmla="*/ 1227592 h 2125662"/>
                <a:gd name="T30" fmla="*/ 1446903 w 1679575"/>
                <a:gd name="T31" fmla="*/ 1349025 h 2125662"/>
                <a:gd name="T32" fmla="*/ 1482186 w 1679575"/>
                <a:gd name="T33" fmla="*/ 1483540 h 2125662"/>
                <a:gd name="T34" fmla="*/ 1501820 w 1679575"/>
                <a:gd name="T35" fmla="*/ 1632274 h 2125662"/>
                <a:gd name="T36" fmla="*/ 1439790 w 1679575"/>
                <a:gd name="T37" fmla="*/ 1742331 h 2125662"/>
                <a:gd name="T38" fmla="*/ 1242601 w 1679575"/>
                <a:gd name="T39" fmla="*/ 1826794 h 2125662"/>
                <a:gd name="T40" fmla="*/ 1035738 w 1679575"/>
                <a:gd name="T41" fmla="*/ 1881112 h 2125662"/>
                <a:gd name="T42" fmla="*/ 822331 w 1679575"/>
                <a:gd name="T43" fmla="*/ 1904432 h 2125662"/>
                <a:gd name="T44" fmla="*/ 596403 w 1679575"/>
                <a:gd name="T45" fmla="*/ 1894194 h 2125662"/>
                <a:gd name="T46" fmla="*/ 373036 w 1679575"/>
                <a:gd name="T47" fmla="*/ 1847838 h 2125662"/>
                <a:gd name="T48" fmla="*/ 159344 w 1679575"/>
                <a:gd name="T49" fmla="*/ 1766788 h 2125662"/>
                <a:gd name="T50" fmla="*/ 0 w 1679575"/>
                <a:gd name="T51" fmla="*/ 1676354 h 2125662"/>
                <a:gd name="T52" fmla="*/ 15365 w 1679575"/>
                <a:gd name="T53" fmla="*/ 1518519 h 2125662"/>
                <a:gd name="T54" fmla="*/ 47234 w 1679575"/>
                <a:gd name="T55" fmla="*/ 1376611 h 2125662"/>
                <a:gd name="T56" fmla="*/ 94468 w 1679575"/>
                <a:gd name="T57" fmla="*/ 1249206 h 2125662"/>
                <a:gd name="T58" fmla="*/ 155930 w 1679575"/>
                <a:gd name="T59" fmla="*/ 1135735 h 2125662"/>
                <a:gd name="T60" fmla="*/ 230765 w 1679575"/>
                <a:gd name="T61" fmla="*/ 1035348 h 2125662"/>
                <a:gd name="T62" fmla="*/ 317835 w 1679575"/>
                <a:gd name="T63" fmla="*/ 946334 h 2125662"/>
                <a:gd name="T64" fmla="*/ 427669 w 1679575"/>
                <a:gd name="T65" fmla="*/ 860449 h 2125662"/>
                <a:gd name="T66" fmla="*/ 831848 w 1679575"/>
                <a:gd name="T67" fmla="*/ 5125 h 2125662"/>
                <a:gd name="T68" fmla="*/ 927152 w 1679575"/>
                <a:gd name="T69" fmla="*/ 31035 h 2125662"/>
                <a:gd name="T70" fmla="*/ 1013353 w 1679575"/>
                <a:gd name="T71" fmla="*/ 76590 h 2125662"/>
                <a:gd name="T72" fmla="*/ 1087035 w 1679575"/>
                <a:gd name="T73" fmla="*/ 138945 h 2125662"/>
                <a:gd name="T74" fmla="*/ 1145356 w 1679575"/>
                <a:gd name="T75" fmla="*/ 215250 h 2125662"/>
                <a:gd name="T76" fmla="*/ 1186607 w 1679575"/>
                <a:gd name="T77" fmla="*/ 303514 h 2125662"/>
                <a:gd name="T78" fmla="*/ 1207944 w 1679575"/>
                <a:gd name="T79" fmla="*/ 401174 h 2125662"/>
                <a:gd name="T80" fmla="*/ 1205383 w 1679575"/>
                <a:gd name="T81" fmla="*/ 513924 h 2125662"/>
                <a:gd name="T82" fmla="*/ 1172382 w 1679575"/>
                <a:gd name="T83" fmla="*/ 626673 h 2125662"/>
                <a:gd name="T84" fmla="*/ 1112924 w 1679575"/>
                <a:gd name="T85" fmla="*/ 725187 h 2125662"/>
                <a:gd name="T86" fmla="*/ 1030706 w 1679575"/>
                <a:gd name="T87" fmla="*/ 804625 h 2125662"/>
                <a:gd name="T88" fmla="*/ 915204 w 1679575"/>
                <a:gd name="T89" fmla="*/ 867264 h 2125662"/>
                <a:gd name="T90" fmla="*/ 837253 w 1679575"/>
                <a:gd name="T91" fmla="*/ 887764 h 2125662"/>
                <a:gd name="T92" fmla="*/ 753044 w 1679575"/>
                <a:gd name="T93" fmla="*/ 893458 h 2125662"/>
                <a:gd name="T94" fmla="*/ 658879 w 1679575"/>
                <a:gd name="T95" fmla="*/ 881215 h 2125662"/>
                <a:gd name="T96" fmla="*/ 572394 w 1679575"/>
                <a:gd name="T97" fmla="*/ 850180 h 2125662"/>
                <a:gd name="T98" fmla="*/ 494728 w 1679575"/>
                <a:gd name="T99" fmla="*/ 802917 h 2125662"/>
                <a:gd name="T100" fmla="*/ 424459 w 1679575"/>
                <a:gd name="T101" fmla="*/ 736576 h 2125662"/>
                <a:gd name="T102" fmla="*/ 366992 w 1679575"/>
                <a:gd name="T103" fmla="*/ 651159 h 2125662"/>
                <a:gd name="T104" fmla="*/ 330578 w 1679575"/>
                <a:gd name="T105" fmla="*/ 553500 h 2125662"/>
                <a:gd name="T106" fmla="*/ 317206 w 1679575"/>
                <a:gd name="T107" fmla="*/ 446729 h 2125662"/>
                <a:gd name="T108" fmla="*/ 328586 w 1679575"/>
                <a:gd name="T109" fmla="*/ 345653 h 2125662"/>
                <a:gd name="T110" fmla="*/ 361587 w 1679575"/>
                <a:gd name="T111" fmla="*/ 253403 h 2125662"/>
                <a:gd name="T112" fmla="*/ 412795 w 1679575"/>
                <a:gd name="T113" fmla="*/ 171118 h 2125662"/>
                <a:gd name="T114" fmla="*/ 479934 w 1679575"/>
                <a:gd name="T115" fmla="*/ 101931 h 2125662"/>
                <a:gd name="T116" fmla="*/ 560729 w 1679575"/>
                <a:gd name="T117" fmla="*/ 48972 h 2125662"/>
                <a:gd name="T118" fmla="*/ 652620 w 1679575"/>
                <a:gd name="T119" fmla="*/ 13952 h 2125662"/>
                <a:gd name="T120" fmla="*/ 752191 w 1679575"/>
                <a:gd name="T121" fmla="*/ 0 h 21256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679575" h="2125662">
                  <a:moveTo>
                    <a:pt x="481421" y="957262"/>
                  </a:moveTo>
                  <a:lnTo>
                    <a:pt x="484914" y="961070"/>
                  </a:lnTo>
                  <a:lnTo>
                    <a:pt x="490948" y="968686"/>
                  </a:lnTo>
                  <a:lnTo>
                    <a:pt x="497299" y="975667"/>
                  </a:lnTo>
                  <a:lnTo>
                    <a:pt x="510319" y="990264"/>
                  </a:lnTo>
                  <a:lnTo>
                    <a:pt x="523657" y="1003909"/>
                  </a:lnTo>
                  <a:lnTo>
                    <a:pt x="537947" y="1017237"/>
                  </a:lnTo>
                  <a:lnTo>
                    <a:pt x="552237" y="1029613"/>
                  </a:lnTo>
                  <a:lnTo>
                    <a:pt x="567480" y="1041671"/>
                  </a:lnTo>
                  <a:lnTo>
                    <a:pt x="583040" y="1053095"/>
                  </a:lnTo>
                  <a:lnTo>
                    <a:pt x="598601" y="1063884"/>
                  </a:lnTo>
                  <a:lnTo>
                    <a:pt x="615114" y="1074039"/>
                  </a:lnTo>
                  <a:lnTo>
                    <a:pt x="631627" y="1083558"/>
                  </a:lnTo>
                  <a:lnTo>
                    <a:pt x="649093" y="1092126"/>
                  </a:lnTo>
                  <a:lnTo>
                    <a:pt x="666241" y="1100377"/>
                  </a:lnTo>
                  <a:lnTo>
                    <a:pt x="684025" y="1107993"/>
                  </a:lnTo>
                  <a:lnTo>
                    <a:pt x="701808" y="1114657"/>
                  </a:lnTo>
                  <a:lnTo>
                    <a:pt x="720226" y="1120686"/>
                  </a:lnTo>
                  <a:lnTo>
                    <a:pt x="738645" y="1125763"/>
                  </a:lnTo>
                  <a:lnTo>
                    <a:pt x="734517" y="1130840"/>
                  </a:lnTo>
                  <a:lnTo>
                    <a:pt x="730706" y="1135283"/>
                  </a:lnTo>
                  <a:lnTo>
                    <a:pt x="727213" y="1140043"/>
                  </a:lnTo>
                  <a:lnTo>
                    <a:pt x="723402" y="1145437"/>
                  </a:lnTo>
                  <a:lnTo>
                    <a:pt x="720544" y="1150515"/>
                  </a:lnTo>
                  <a:lnTo>
                    <a:pt x="717368" y="1155909"/>
                  </a:lnTo>
                  <a:lnTo>
                    <a:pt x="714510" y="1161304"/>
                  </a:lnTo>
                  <a:lnTo>
                    <a:pt x="711970" y="1167016"/>
                  </a:lnTo>
                  <a:lnTo>
                    <a:pt x="710064" y="1172410"/>
                  </a:lnTo>
                  <a:lnTo>
                    <a:pt x="708159" y="1178439"/>
                  </a:lnTo>
                  <a:lnTo>
                    <a:pt x="706254" y="1184151"/>
                  </a:lnTo>
                  <a:lnTo>
                    <a:pt x="704983" y="1190498"/>
                  </a:lnTo>
                  <a:lnTo>
                    <a:pt x="704031" y="1196210"/>
                  </a:lnTo>
                  <a:lnTo>
                    <a:pt x="702761" y="1202556"/>
                  </a:lnTo>
                  <a:lnTo>
                    <a:pt x="702443" y="1208903"/>
                  </a:lnTo>
                  <a:lnTo>
                    <a:pt x="702125" y="1215249"/>
                  </a:lnTo>
                  <a:lnTo>
                    <a:pt x="702443" y="1222548"/>
                  </a:lnTo>
                  <a:lnTo>
                    <a:pt x="703078" y="1229529"/>
                  </a:lnTo>
                  <a:lnTo>
                    <a:pt x="704348" y="1236510"/>
                  </a:lnTo>
                  <a:lnTo>
                    <a:pt x="705619" y="1243174"/>
                  </a:lnTo>
                  <a:lnTo>
                    <a:pt x="707206" y="1249838"/>
                  </a:lnTo>
                  <a:lnTo>
                    <a:pt x="709112" y="1256819"/>
                  </a:lnTo>
                  <a:lnTo>
                    <a:pt x="711652" y="1263166"/>
                  </a:lnTo>
                  <a:lnTo>
                    <a:pt x="714193" y="1269512"/>
                  </a:lnTo>
                  <a:lnTo>
                    <a:pt x="717686" y="1275542"/>
                  </a:lnTo>
                  <a:lnTo>
                    <a:pt x="720861" y="1281571"/>
                  </a:lnTo>
                  <a:lnTo>
                    <a:pt x="724355" y="1287283"/>
                  </a:lnTo>
                  <a:lnTo>
                    <a:pt x="728483" y="1292995"/>
                  </a:lnTo>
                  <a:lnTo>
                    <a:pt x="732611" y="1298389"/>
                  </a:lnTo>
                  <a:lnTo>
                    <a:pt x="737057" y="1303784"/>
                  </a:lnTo>
                  <a:lnTo>
                    <a:pt x="742138" y="1308861"/>
                  </a:lnTo>
                  <a:lnTo>
                    <a:pt x="746901" y="1313304"/>
                  </a:lnTo>
                  <a:lnTo>
                    <a:pt x="672275" y="1874339"/>
                  </a:lnTo>
                  <a:lnTo>
                    <a:pt x="854237" y="2050773"/>
                  </a:lnTo>
                  <a:lnTo>
                    <a:pt x="1030800" y="1874339"/>
                  </a:lnTo>
                  <a:lnTo>
                    <a:pt x="956173" y="1313304"/>
                  </a:lnTo>
                  <a:lnTo>
                    <a:pt x="961572" y="1308544"/>
                  </a:lnTo>
                  <a:lnTo>
                    <a:pt x="966018" y="1303466"/>
                  </a:lnTo>
                  <a:lnTo>
                    <a:pt x="970781" y="1298072"/>
                  </a:lnTo>
                  <a:lnTo>
                    <a:pt x="974910" y="1292995"/>
                  </a:lnTo>
                  <a:lnTo>
                    <a:pt x="978720" y="1286965"/>
                  </a:lnTo>
                  <a:lnTo>
                    <a:pt x="982531" y="1281571"/>
                  </a:lnTo>
                  <a:lnTo>
                    <a:pt x="986024" y="1275224"/>
                  </a:lnTo>
                  <a:lnTo>
                    <a:pt x="988882" y="1269195"/>
                  </a:lnTo>
                  <a:lnTo>
                    <a:pt x="991423" y="1262849"/>
                  </a:lnTo>
                  <a:lnTo>
                    <a:pt x="994281" y="1256502"/>
                  </a:lnTo>
                  <a:lnTo>
                    <a:pt x="996186" y="1249838"/>
                  </a:lnTo>
                  <a:lnTo>
                    <a:pt x="997774" y="1243174"/>
                  </a:lnTo>
                  <a:lnTo>
                    <a:pt x="999044" y="1236510"/>
                  </a:lnTo>
                  <a:lnTo>
                    <a:pt x="999997" y="1229212"/>
                  </a:lnTo>
                  <a:lnTo>
                    <a:pt x="1000632" y="1222548"/>
                  </a:lnTo>
                  <a:lnTo>
                    <a:pt x="1000632" y="1215249"/>
                  </a:lnTo>
                  <a:lnTo>
                    <a:pt x="1000632" y="1208903"/>
                  </a:lnTo>
                  <a:lnTo>
                    <a:pt x="1000314" y="1203191"/>
                  </a:lnTo>
                  <a:lnTo>
                    <a:pt x="999679" y="1197479"/>
                  </a:lnTo>
                  <a:lnTo>
                    <a:pt x="998727" y="1191767"/>
                  </a:lnTo>
                  <a:lnTo>
                    <a:pt x="997456" y="1186055"/>
                  </a:lnTo>
                  <a:lnTo>
                    <a:pt x="996186" y="1180661"/>
                  </a:lnTo>
                  <a:lnTo>
                    <a:pt x="994598" y="1175266"/>
                  </a:lnTo>
                  <a:lnTo>
                    <a:pt x="992375" y="1169872"/>
                  </a:lnTo>
                  <a:lnTo>
                    <a:pt x="990152" y="1164794"/>
                  </a:lnTo>
                  <a:lnTo>
                    <a:pt x="987929" y="1159400"/>
                  </a:lnTo>
                  <a:lnTo>
                    <a:pt x="985389" y="1154640"/>
                  </a:lnTo>
                  <a:lnTo>
                    <a:pt x="982849" y="1149563"/>
                  </a:lnTo>
                  <a:lnTo>
                    <a:pt x="979355" y="1144803"/>
                  </a:lnTo>
                  <a:lnTo>
                    <a:pt x="976497" y="1139725"/>
                  </a:lnTo>
                  <a:lnTo>
                    <a:pt x="973004" y="1135283"/>
                  </a:lnTo>
                  <a:lnTo>
                    <a:pt x="969829" y="1130840"/>
                  </a:lnTo>
                  <a:lnTo>
                    <a:pt x="987612" y="1126398"/>
                  </a:lnTo>
                  <a:lnTo>
                    <a:pt x="1005713" y="1121320"/>
                  </a:lnTo>
                  <a:lnTo>
                    <a:pt x="1023496" y="1115609"/>
                  </a:lnTo>
                  <a:lnTo>
                    <a:pt x="1041280" y="1109262"/>
                  </a:lnTo>
                  <a:lnTo>
                    <a:pt x="1058428" y="1101963"/>
                  </a:lnTo>
                  <a:lnTo>
                    <a:pt x="1075576" y="1094665"/>
                  </a:lnTo>
                  <a:lnTo>
                    <a:pt x="1092089" y="1086097"/>
                  </a:lnTo>
                  <a:lnTo>
                    <a:pt x="1108602" y="1076895"/>
                  </a:lnTo>
                  <a:lnTo>
                    <a:pt x="1124480" y="1067375"/>
                  </a:lnTo>
                  <a:lnTo>
                    <a:pt x="1140041" y="1056903"/>
                  </a:lnTo>
                  <a:lnTo>
                    <a:pt x="1155601" y="1046114"/>
                  </a:lnTo>
                  <a:lnTo>
                    <a:pt x="1170209" y="1034690"/>
                  </a:lnTo>
                  <a:lnTo>
                    <a:pt x="1184817" y="1022632"/>
                  </a:lnTo>
                  <a:lnTo>
                    <a:pt x="1198472" y="1009938"/>
                  </a:lnTo>
                  <a:lnTo>
                    <a:pt x="1211809" y="996928"/>
                  </a:lnTo>
                  <a:lnTo>
                    <a:pt x="1225147" y="983283"/>
                  </a:lnTo>
                  <a:lnTo>
                    <a:pt x="1228640" y="979792"/>
                  </a:lnTo>
                  <a:lnTo>
                    <a:pt x="1232451" y="982966"/>
                  </a:lnTo>
                  <a:lnTo>
                    <a:pt x="1257220" y="1002005"/>
                  </a:lnTo>
                  <a:lnTo>
                    <a:pt x="1281037" y="1021680"/>
                  </a:lnTo>
                  <a:lnTo>
                    <a:pt x="1304537" y="1041989"/>
                  </a:lnTo>
                  <a:lnTo>
                    <a:pt x="1316604" y="1052143"/>
                  </a:lnTo>
                  <a:lnTo>
                    <a:pt x="1327719" y="1062615"/>
                  </a:lnTo>
                  <a:lnTo>
                    <a:pt x="1338833" y="1073404"/>
                  </a:lnTo>
                  <a:lnTo>
                    <a:pt x="1349948" y="1084193"/>
                  </a:lnTo>
                  <a:lnTo>
                    <a:pt x="1361062" y="1094982"/>
                  </a:lnTo>
                  <a:lnTo>
                    <a:pt x="1371860" y="1105771"/>
                  </a:lnTo>
                  <a:lnTo>
                    <a:pt x="1382339" y="1116561"/>
                  </a:lnTo>
                  <a:lnTo>
                    <a:pt x="1392818" y="1127984"/>
                  </a:lnTo>
                  <a:lnTo>
                    <a:pt x="1403298" y="1139408"/>
                  </a:lnTo>
                  <a:lnTo>
                    <a:pt x="1413460" y="1150832"/>
                  </a:lnTo>
                  <a:lnTo>
                    <a:pt x="1423304" y="1162573"/>
                  </a:lnTo>
                  <a:lnTo>
                    <a:pt x="1433149" y="1174314"/>
                  </a:lnTo>
                  <a:lnTo>
                    <a:pt x="1442675" y="1186373"/>
                  </a:lnTo>
                  <a:lnTo>
                    <a:pt x="1452202" y="1198748"/>
                  </a:lnTo>
                  <a:lnTo>
                    <a:pt x="1461411" y="1210807"/>
                  </a:lnTo>
                  <a:lnTo>
                    <a:pt x="1470621" y="1223183"/>
                  </a:lnTo>
                  <a:lnTo>
                    <a:pt x="1479830" y="1235876"/>
                  </a:lnTo>
                  <a:lnTo>
                    <a:pt x="1488404" y="1248569"/>
                  </a:lnTo>
                  <a:lnTo>
                    <a:pt x="1496978" y="1261262"/>
                  </a:lnTo>
                  <a:lnTo>
                    <a:pt x="1505552" y="1274272"/>
                  </a:lnTo>
                  <a:lnTo>
                    <a:pt x="1513809" y="1287600"/>
                  </a:lnTo>
                  <a:lnTo>
                    <a:pt x="1521748" y="1300611"/>
                  </a:lnTo>
                  <a:lnTo>
                    <a:pt x="1529687" y="1314573"/>
                  </a:lnTo>
                  <a:lnTo>
                    <a:pt x="1537308" y="1328218"/>
                  </a:lnTo>
                  <a:lnTo>
                    <a:pt x="1544930" y="1341863"/>
                  </a:lnTo>
                  <a:lnTo>
                    <a:pt x="1552234" y="1355826"/>
                  </a:lnTo>
                  <a:lnTo>
                    <a:pt x="1559537" y="1369788"/>
                  </a:lnTo>
                  <a:lnTo>
                    <a:pt x="1566206" y="1384385"/>
                  </a:lnTo>
                  <a:lnTo>
                    <a:pt x="1573193" y="1398982"/>
                  </a:lnTo>
                  <a:lnTo>
                    <a:pt x="1579544" y="1413579"/>
                  </a:lnTo>
                  <a:lnTo>
                    <a:pt x="1586213" y="1428176"/>
                  </a:lnTo>
                  <a:lnTo>
                    <a:pt x="1592246" y="1443725"/>
                  </a:lnTo>
                  <a:lnTo>
                    <a:pt x="1598280" y="1458640"/>
                  </a:lnTo>
                  <a:lnTo>
                    <a:pt x="1603996" y="1473871"/>
                  </a:lnTo>
                  <a:lnTo>
                    <a:pt x="1609712" y="1489738"/>
                  </a:lnTo>
                  <a:lnTo>
                    <a:pt x="1614793" y="1505287"/>
                  </a:lnTo>
                  <a:lnTo>
                    <a:pt x="1620191" y="1521153"/>
                  </a:lnTo>
                  <a:lnTo>
                    <a:pt x="1624955" y="1537337"/>
                  </a:lnTo>
                  <a:lnTo>
                    <a:pt x="1630036" y="1553521"/>
                  </a:lnTo>
                  <a:lnTo>
                    <a:pt x="1634482" y="1570339"/>
                  </a:lnTo>
                  <a:lnTo>
                    <a:pt x="1638610" y="1586840"/>
                  </a:lnTo>
                  <a:lnTo>
                    <a:pt x="1643056" y="1603976"/>
                  </a:lnTo>
                  <a:lnTo>
                    <a:pt x="1646867" y="1620794"/>
                  </a:lnTo>
                  <a:lnTo>
                    <a:pt x="1650677" y="1637930"/>
                  </a:lnTo>
                  <a:lnTo>
                    <a:pt x="1654170" y="1655383"/>
                  </a:lnTo>
                  <a:lnTo>
                    <a:pt x="1657664" y="1673153"/>
                  </a:lnTo>
                  <a:lnTo>
                    <a:pt x="1660522" y="1690923"/>
                  </a:lnTo>
                  <a:lnTo>
                    <a:pt x="1663697" y="1709011"/>
                  </a:lnTo>
                  <a:lnTo>
                    <a:pt x="1666238" y="1727099"/>
                  </a:lnTo>
                  <a:lnTo>
                    <a:pt x="1668461" y="1745821"/>
                  </a:lnTo>
                  <a:lnTo>
                    <a:pt x="1670684" y="1764226"/>
                  </a:lnTo>
                  <a:lnTo>
                    <a:pt x="1672589" y="1783266"/>
                  </a:lnTo>
                  <a:lnTo>
                    <a:pt x="1674177" y="1802305"/>
                  </a:lnTo>
                  <a:lnTo>
                    <a:pt x="1676082" y="1821345"/>
                  </a:lnTo>
                  <a:lnTo>
                    <a:pt x="1677352" y="1841019"/>
                  </a:lnTo>
                  <a:lnTo>
                    <a:pt x="1678305" y="1860694"/>
                  </a:lnTo>
                  <a:lnTo>
                    <a:pt x="1679258" y="1880368"/>
                  </a:lnTo>
                  <a:lnTo>
                    <a:pt x="1679575" y="1900677"/>
                  </a:lnTo>
                  <a:lnTo>
                    <a:pt x="1679575" y="1903850"/>
                  </a:lnTo>
                  <a:lnTo>
                    <a:pt x="1677035" y="1905437"/>
                  </a:lnTo>
                  <a:lnTo>
                    <a:pt x="1653853" y="1918765"/>
                  </a:lnTo>
                  <a:lnTo>
                    <a:pt x="1630353" y="1931775"/>
                  </a:lnTo>
                  <a:lnTo>
                    <a:pt x="1606854" y="1944151"/>
                  </a:lnTo>
                  <a:lnTo>
                    <a:pt x="1583037" y="1956209"/>
                  </a:lnTo>
                  <a:lnTo>
                    <a:pt x="1558902" y="1967950"/>
                  </a:lnTo>
                  <a:lnTo>
                    <a:pt x="1534768" y="1979374"/>
                  </a:lnTo>
                  <a:lnTo>
                    <a:pt x="1510316" y="1990163"/>
                  </a:lnTo>
                  <a:lnTo>
                    <a:pt x="1485864" y="2000635"/>
                  </a:lnTo>
                  <a:lnTo>
                    <a:pt x="1461411" y="2010790"/>
                  </a:lnTo>
                  <a:lnTo>
                    <a:pt x="1436642" y="2020627"/>
                  </a:lnTo>
                  <a:lnTo>
                    <a:pt x="1411872" y="2029512"/>
                  </a:lnTo>
                  <a:lnTo>
                    <a:pt x="1386785" y="2038397"/>
                  </a:lnTo>
                  <a:lnTo>
                    <a:pt x="1361380" y="2046965"/>
                  </a:lnTo>
                  <a:lnTo>
                    <a:pt x="1335975" y="2054581"/>
                  </a:lnTo>
                  <a:lnTo>
                    <a:pt x="1310570" y="2062514"/>
                  </a:lnTo>
                  <a:lnTo>
                    <a:pt x="1285166" y="2069495"/>
                  </a:lnTo>
                  <a:lnTo>
                    <a:pt x="1259443" y="2076159"/>
                  </a:lnTo>
                  <a:lnTo>
                    <a:pt x="1233403" y="2082506"/>
                  </a:lnTo>
                  <a:lnTo>
                    <a:pt x="1207681" y="2088535"/>
                  </a:lnTo>
                  <a:lnTo>
                    <a:pt x="1181959" y="2093929"/>
                  </a:lnTo>
                  <a:lnTo>
                    <a:pt x="1155919" y="2099007"/>
                  </a:lnTo>
                  <a:lnTo>
                    <a:pt x="1129561" y="2103767"/>
                  </a:lnTo>
                  <a:lnTo>
                    <a:pt x="1103204" y="2107892"/>
                  </a:lnTo>
                  <a:lnTo>
                    <a:pt x="1077164" y="2111382"/>
                  </a:lnTo>
                  <a:lnTo>
                    <a:pt x="1050806" y="2114873"/>
                  </a:lnTo>
                  <a:lnTo>
                    <a:pt x="1024131" y="2117729"/>
                  </a:lnTo>
                  <a:lnTo>
                    <a:pt x="997774" y="2119950"/>
                  </a:lnTo>
                  <a:lnTo>
                    <a:pt x="971099" y="2121854"/>
                  </a:lnTo>
                  <a:lnTo>
                    <a:pt x="944424" y="2123441"/>
                  </a:lnTo>
                  <a:lnTo>
                    <a:pt x="917749" y="2125028"/>
                  </a:lnTo>
                  <a:lnTo>
                    <a:pt x="891074" y="2125662"/>
                  </a:lnTo>
                  <a:lnTo>
                    <a:pt x="864399" y="2125662"/>
                  </a:lnTo>
                  <a:lnTo>
                    <a:pt x="835818" y="2125662"/>
                  </a:lnTo>
                  <a:lnTo>
                    <a:pt x="807238" y="2124710"/>
                  </a:lnTo>
                  <a:lnTo>
                    <a:pt x="778657" y="2123124"/>
                  </a:lnTo>
                  <a:lnTo>
                    <a:pt x="750395" y="2121537"/>
                  </a:lnTo>
                  <a:lnTo>
                    <a:pt x="722132" y="2119316"/>
                  </a:lnTo>
                  <a:lnTo>
                    <a:pt x="693869" y="2116777"/>
                  </a:lnTo>
                  <a:lnTo>
                    <a:pt x="665606" y="2113604"/>
                  </a:lnTo>
                  <a:lnTo>
                    <a:pt x="637661" y="2109478"/>
                  </a:lnTo>
                  <a:lnTo>
                    <a:pt x="609398" y="2105353"/>
                  </a:lnTo>
                  <a:lnTo>
                    <a:pt x="581453" y="2100593"/>
                  </a:lnTo>
                  <a:lnTo>
                    <a:pt x="553825" y="2095199"/>
                  </a:lnTo>
                  <a:lnTo>
                    <a:pt x="525880" y="2089487"/>
                  </a:lnTo>
                  <a:lnTo>
                    <a:pt x="498252" y="2083458"/>
                  </a:lnTo>
                  <a:lnTo>
                    <a:pt x="470624" y="2076476"/>
                  </a:lnTo>
                  <a:lnTo>
                    <a:pt x="443314" y="2069495"/>
                  </a:lnTo>
                  <a:lnTo>
                    <a:pt x="416321" y="2061879"/>
                  </a:lnTo>
                  <a:lnTo>
                    <a:pt x="389011" y="2053629"/>
                  </a:lnTo>
                  <a:lnTo>
                    <a:pt x="362019" y="2045378"/>
                  </a:lnTo>
                  <a:lnTo>
                    <a:pt x="335343" y="2036176"/>
                  </a:lnTo>
                  <a:lnTo>
                    <a:pt x="308668" y="2026656"/>
                  </a:lnTo>
                  <a:lnTo>
                    <a:pt x="282311" y="2016502"/>
                  </a:lnTo>
                  <a:lnTo>
                    <a:pt x="255953" y="2006030"/>
                  </a:lnTo>
                  <a:lnTo>
                    <a:pt x="229913" y="1994923"/>
                  </a:lnTo>
                  <a:lnTo>
                    <a:pt x="203556" y="1983499"/>
                  </a:lnTo>
                  <a:lnTo>
                    <a:pt x="177833" y="1971441"/>
                  </a:lnTo>
                  <a:lnTo>
                    <a:pt x="152429" y="1959065"/>
                  </a:lnTo>
                  <a:lnTo>
                    <a:pt x="127024" y="1946372"/>
                  </a:lnTo>
                  <a:lnTo>
                    <a:pt x="101619" y="1933044"/>
                  </a:lnTo>
                  <a:lnTo>
                    <a:pt x="76532" y="1919399"/>
                  </a:lnTo>
                  <a:lnTo>
                    <a:pt x="51762" y="1905437"/>
                  </a:lnTo>
                  <a:lnTo>
                    <a:pt x="27310" y="1890523"/>
                  </a:lnTo>
                  <a:lnTo>
                    <a:pt x="2858" y="1875291"/>
                  </a:lnTo>
                  <a:lnTo>
                    <a:pt x="0" y="1888301"/>
                  </a:lnTo>
                  <a:lnTo>
                    <a:pt x="0" y="1870531"/>
                  </a:lnTo>
                  <a:lnTo>
                    <a:pt x="952" y="1850222"/>
                  </a:lnTo>
                  <a:lnTo>
                    <a:pt x="2223" y="1829913"/>
                  </a:lnTo>
                  <a:lnTo>
                    <a:pt x="3493" y="1809604"/>
                  </a:lnTo>
                  <a:lnTo>
                    <a:pt x="5398" y="1790247"/>
                  </a:lnTo>
                  <a:lnTo>
                    <a:pt x="6986" y="1770573"/>
                  </a:lnTo>
                  <a:lnTo>
                    <a:pt x="9209" y="1750898"/>
                  </a:lnTo>
                  <a:lnTo>
                    <a:pt x="11749" y="1732176"/>
                  </a:lnTo>
                  <a:lnTo>
                    <a:pt x="14290" y="1713136"/>
                  </a:lnTo>
                  <a:lnTo>
                    <a:pt x="17148" y="1694414"/>
                  </a:lnTo>
                  <a:lnTo>
                    <a:pt x="20006" y="1676009"/>
                  </a:lnTo>
                  <a:lnTo>
                    <a:pt x="23499" y="1657604"/>
                  </a:lnTo>
                  <a:lnTo>
                    <a:pt x="26992" y="1639834"/>
                  </a:lnTo>
                  <a:lnTo>
                    <a:pt x="30486" y="1621746"/>
                  </a:lnTo>
                  <a:lnTo>
                    <a:pt x="34931" y="1604293"/>
                  </a:lnTo>
                  <a:lnTo>
                    <a:pt x="38742" y="1586840"/>
                  </a:lnTo>
                  <a:lnTo>
                    <a:pt x="43188" y="1569704"/>
                  </a:lnTo>
                  <a:lnTo>
                    <a:pt x="47951" y="1552569"/>
                  </a:lnTo>
                  <a:lnTo>
                    <a:pt x="52715" y="1536068"/>
                  </a:lnTo>
                  <a:lnTo>
                    <a:pt x="57796" y="1519249"/>
                  </a:lnTo>
                  <a:lnTo>
                    <a:pt x="62877" y="1503066"/>
                  </a:lnTo>
                  <a:lnTo>
                    <a:pt x="68593" y="1486564"/>
                  </a:lnTo>
                  <a:lnTo>
                    <a:pt x="73991" y="1470698"/>
                  </a:lnTo>
                  <a:lnTo>
                    <a:pt x="80025" y="1455149"/>
                  </a:lnTo>
                  <a:lnTo>
                    <a:pt x="86059" y="1439283"/>
                  </a:lnTo>
                  <a:lnTo>
                    <a:pt x="92410" y="1424051"/>
                  </a:lnTo>
                  <a:lnTo>
                    <a:pt x="98761" y="1409137"/>
                  </a:lnTo>
                  <a:lnTo>
                    <a:pt x="105430" y="1393905"/>
                  </a:lnTo>
                  <a:lnTo>
                    <a:pt x="112098" y="1378990"/>
                  </a:lnTo>
                  <a:lnTo>
                    <a:pt x="119402" y="1364393"/>
                  </a:lnTo>
                  <a:lnTo>
                    <a:pt x="126706" y="1350114"/>
                  </a:lnTo>
                  <a:lnTo>
                    <a:pt x="134010" y="1335834"/>
                  </a:lnTo>
                  <a:lnTo>
                    <a:pt x="141632" y="1321871"/>
                  </a:lnTo>
                  <a:lnTo>
                    <a:pt x="149571" y="1307909"/>
                  </a:lnTo>
                  <a:lnTo>
                    <a:pt x="157510" y="1294264"/>
                  </a:lnTo>
                  <a:lnTo>
                    <a:pt x="165766" y="1280936"/>
                  </a:lnTo>
                  <a:lnTo>
                    <a:pt x="174023" y="1267291"/>
                  </a:lnTo>
                  <a:lnTo>
                    <a:pt x="182597" y="1253963"/>
                  </a:lnTo>
                  <a:lnTo>
                    <a:pt x="191171" y="1241270"/>
                  </a:lnTo>
                  <a:lnTo>
                    <a:pt x="200380" y="1228260"/>
                  </a:lnTo>
                  <a:lnTo>
                    <a:pt x="209589" y="1215884"/>
                  </a:lnTo>
                  <a:lnTo>
                    <a:pt x="218799" y="1203191"/>
                  </a:lnTo>
                  <a:lnTo>
                    <a:pt x="228008" y="1191133"/>
                  </a:lnTo>
                  <a:lnTo>
                    <a:pt x="237852" y="1178757"/>
                  </a:lnTo>
                  <a:lnTo>
                    <a:pt x="247697" y="1167016"/>
                  </a:lnTo>
                  <a:lnTo>
                    <a:pt x="257541" y="1155275"/>
                  </a:lnTo>
                  <a:lnTo>
                    <a:pt x="267703" y="1143533"/>
                  </a:lnTo>
                  <a:lnTo>
                    <a:pt x="278182" y="1132110"/>
                  </a:lnTo>
                  <a:lnTo>
                    <a:pt x="288662" y="1120686"/>
                  </a:lnTo>
                  <a:lnTo>
                    <a:pt x="298824" y="1109579"/>
                  </a:lnTo>
                  <a:lnTo>
                    <a:pt x="309938" y="1098473"/>
                  </a:lnTo>
                  <a:lnTo>
                    <a:pt x="320735" y="1087684"/>
                  </a:lnTo>
                  <a:lnTo>
                    <a:pt x="331850" y="1076895"/>
                  </a:lnTo>
                  <a:lnTo>
                    <a:pt x="343282" y="1066423"/>
                  </a:lnTo>
                  <a:lnTo>
                    <a:pt x="354715" y="1055951"/>
                  </a:lnTo>
                  <a:lnTo>
                    <a:pt x="366147" y="1045797"/>
                  </a:lnTo>
                  <a:lnTo>
                    <a:pt x="377897" y="1035642"/>
                  </a:lnTo>
                  <a:lnTo>
                    <a:pt x="389964" y="1025805"/>
                  </a:lnTo>
                  <a:lnTo>
                    <a:pt x="401714" y="1015968"/>
                  </a:lnTo>
                  <a:lnTo>
                    <a:pt x="414099" y="1006448"/>
                  </a:lnTo>
                  <a:lnTo>
                    <a:pt x="426801" y="996928"/>
                  </a:lnTo>
                  <a:lnTo>
                    <a:pt x="439186" y="987408"/>
                  </a:lnTo>
                  <a:lnTo>
                    <a:pt x="451571" y="977888"/>
                  </a:lnTo>
                  <a:lnTo>
                    <a:pt x="477293" y="960118"/>
                  </a:lnTo>
                  <a:lnTo>
                    <a:pt x="481421" y="957262"/>
                  </a:lnTo>
                  <a:close/>
                  <a:moveTo>
                    <a:pt x="839471" y="0"/>
                  </a:moveTo>
                  <a:lnTo>
                    <a:pt x="852171" y="0"/>
                  </a:lnTo>
                  <a:lnTo>
                    <a:pt x="865506" y="0"/>
                  </a:lnTo>
                  <a:lnTo>
                    <a:pt x="878206" y="636"/>
                  </a:lnTo>
                  <a:lnTo>
                    <a:pt x="890906" y="1271"/>
                  </a:lnTo>
                  <a:lnTo>
                    <a:pt x="903288" y="2542"/>
                  </a:lnTo>
                  <a:lnTo>
                    <a:pt x="915988" y="3813"/>
                  </a:lnTo>
                  <a:lnTo>
                    <a:pt x="928371" y="5719"/>
                  </a:lnTo>
                  <a:lnTo>
                    <a:pt x="940436" y="7943"/>
                  </a:lnTo>
                  <a:lnTo>
                    <a:pt x="952818" y="10167"/>
                  </a:lnTo>
                  <a:lnTo>
                    <a:pt x="964883" y="12708"/>
                  </a:lnTo>
                  <a:lnTo>
                    <a:pt x="976631" y="15568"/>
                  </a:lnTo>
                  <a:lnTo>
                    <a:pt x="988696" y="19062"/>
                  </a:lnTo>
                  <a:lnTo>
                    <a:pt x="1000443" y="22239"/>
                  </a:lnTo>
                  <a:lnTo>
                    <a:pt x="1011873" y="26052"/>
                  </a:lnTo>
                  <a:lnTo>
                    <a:pt x="1023621" y="30182"/>
                  </a:lnTo>
                  <a:lnTo>
                    <a:pt x="1034733" y="34630"/>
                  </a:lnTo>
                  <a:lnTo>
                    <a:pt x="1046163" y="39395"/>
                  </a:lnTo>
                  <a:lnTo>
                    <a:pt x="1057276" y="44161"/>
                  </a:lnTo>
                  <a:lnTo>
                    <a:pt x="1068388" y="48926"/>
                  </a:lnTo>
                  <a:lnTo>
                    <a:pt x="1079183" y="54645"/>
                  </a:lnTo>
                  <a:lnTo>
                    <a:pt x="1089661" y="60046"/>
                  </a:lnTo>
                  <a:lnTo>
                    <a:pt x="1100456" y="66082"/>
                  </a:lnTo>
                  <a:lnTo>
                    <a:pt x="1110616" y="72119"/>
                  </a:lnTo>
                  <a:lnTo>
                    <a:pt x="1120776" y="78790"/>
                  </a:lnTo>
                  <a:lnTo>
                    <a:pt x="1130936" y="85462"/>
                  </a:lnTo>
                  <a:lnTo>
                    <a:pt x="1140461" y="92134"/>
                  </a:lnTo>
                  <a:lnTo>
                    <a:pt x="1150303" y="99123"/>
                  </a:lnTo>
                  <a:lnTo>
                    <a:pt x="1159828" y="106430"/>
                  </a:lnTo>
                  <a:lnTo>
                    <a:pt x="1169353" y="114055"/>
                  </a:lnTo>
                  <a:lnTo>
                    <a:pt x="1178561" y="121680"/>
                  </a:lnTo>
                  <a:lnTo>
                    <a:pt x="1187133" y="129623"/>
                  </a:lnTo>
                  <a:lnTo>
                    <a:pt x="1196023" y="137883"/>
                  </a:lnTo>
                  <a:lnTo>
                    <a:pt x="1204596" y="146143"/>
                  </a:lnTo>
                  <a:lnTo>
                    <a:pt x="1213168" y="155039"/>
                  </a:lnTo>
                  <a:lnTo>
                    <a:pt x="1221106" y="163299"/>
                  </a:lnTo>
                  <a:lnTo>
                    <a:pt x="1229043" y="172513"/>
                  </a:lnTo>
                  <a:lnTo>
                    <a:pt x="1236981" y="181726"/>
                  </a:lnTo>
                  <a:lnTo>
                    <a:pt x="1244283" y="190939"/>
                  </a:lnTo>
                  <a:lnTo>
                    <a:pt x="1251586" y="200153"/>
                  </a:lnTo>
                  <a:lnTo>
                    <a:pt x="1258888" y="210001"/>
                  </a:lnTo>
                  <a:lnTo>
                    <a:pt x="1265556" y="219850"/>
                  </a:lnTo>
                  <a:lnTo>
                    <a:pt x="1272223" y="230017"/>
                  </a:lnTo>
                  <a:lnTo>
                    <a:pt x="1278256" y="240183"/>
                  </a:lnTo>
                  <a:lnTo>
                    <a:pt x="1284606" y="250667"/>
                  </a:lnTo>
                  <a:lnTo>
                    <a:pt x="1290321" y="261151"/>
                  </a:lnTo>
                  <a:lnTo>
                    <a:pt x="1296353" y="271953"/>
                  </a:lnTo>
                  <a:lnTo>
                    <a:pt x="1301433" y="282755"/>
                  </a:lnTo>
                  <a:lnTo>
                    <a:pt x="1306831" y="293239"/>
                  </a:lnTo>
                  <a:lnTo>
                    <a:pt x="1311593" y="304359"/>
                  </a:lnTo>
                  <a:lnTo>
                    <a:pt x="1316356" y="315796"/>
                  </a:lnTo>
                  <a:lnTo>
                    <a:pt x="1320483" y="327234"/>
                  </a:lnTo>
                  <a:lnTo>
                    <a:pt x="1324293" y="338671"/>
                  </a:lnTo>
                  <a:lnTo>
                    <a:pt x="1328421" y="350426"/>
                  </a:lnTo>
                  <a:lnTo>
                    <a:pt x="1331913" y="362181"/>
                  </a:lnTo>
                  <a:lnTo>
                    <a:pt x="1335088" y="373936"/>
                  </a:lnTo>
                  <a:lnTo>
                    <a:pt x="1337946" y="386009"/>
                  </a:lnTo>
                  <a:lnTo>
                    <a:pt x="1340803" y="398081"/>
                  </a:lnTo>
                  <a:lnTo>
                    <a:pt x="1343026" y="410472"/>
                  </a:lnTo>
                  <a:lnTo>
                    <a:pt x="1344931" y="422862"/>
                  </a:lnTo>
                  <a:lnTo>
                    <a:pt x="1346518" y="435252"/>
                  </a:lnTo>
                  <a:lnTo>
                    <a:pt x="1348106" y="447643"/>
                  </a:lnTo>
                  <a:lnTo>
                    <a:pt x="1349058" y="460033"/>
                  </a:lnTo>
                  <a:lnTo>
                    <a:pt x="1350011" y="472741"/>
                  </a:lnTo>
                  <a:lnTo>
                    <a:pt x="1350646" y="485449"/>
                  </a:lnTo>
                  <a:lnTo>
                    <a:pt x="1350963" y="498475"/>
                  </a:lnTo>
                  <a:lnTo>
                    <a:pt x="1350646" y="513407"/>
                  </a:lnTo>
                  <a:lnTo>
                    <a:pt x="1349693" y="528975"/>
                  </a:lnTo>
                  <a:lnTo>
                    <a:pt x="1348423" y="543907"/>
                  </a:lnTo>
                  <a:lnTo>
                    <a:pt x="1347153" y="558521"/>
                  </a:lnTo>
                  <a:lnTo>
                    <a:pt x="1345248" y="573453"/>
                  </a:lnTo>
                  <a:lnTo>
                    <a:pt x="1342708" y="588067"/>
                  </a:lnTo>
                  <a:lnTo>
                    <a:pt x="1339851" y="602682"/>
                  </a:lnTo>
                  <a:lnTo>
                    <a:pt x="1336358" y="616660"/>
                  </a:lnTo>
                  <a:lnTo>
                    <a:pt x="1332866" y="631275"/>
                  </a:lnTo>
                  <a:lnTo>
                    <a:pt x="1328738" y="645254"/>
                  </a:lnTo>
                  <a:lnTo>
                    <a:pt x="1324293" y="658915"/>
                  </a:lnTo>
                  <a:lnTo>
                    <a:pt x="1319531" y="672576"/>
                  </a:lnTo>
                  <a:lnTo>
                    <a:pt x="1314133" y="685920"/>
                  </a:lnTo>
                  <a:lnTo>
                    <a:pt x="1308418" y="699263"/>
                  </a:lnTo>
                  <a:lnTo>
                    <a:pt x="1302386" y="712607"/>
                  </a:lnTo>
                  <a:lnTo>
                    <a:pt x="1296353" y="725315"/>
                  </a:lnTo>
                  <a:lnTo>
                    <a:pt x="1289368" y="738023"/>
                  </a:lnTo>
                  <a:lnTo>
                    <a:pt x="1282383" y="750413"/>
                  </a:lnTo>
                  <a:lnTo>
                    <a:pt x="1275081" y="762486"/>
                  </a:lnTo>
                  <a:lnTo>
                    <a:pt x="1267143" y="774559"/>
                  </a:lnTo>
                  <a:lnTo>
                    <a:pt x="1259206" y="786313"/>
                  </a:lnTo>
                  <a:lnTo>
                    <a:pt x="1250633" y="797751"/>
                  </a:lnTo>
                  <a:lnTo>
                    <a:pt x="1242061" y="809188"/>
                  </a:lnTo>
                  <a:lnTo>
                    <a:pt x="1232853" y="819990"/>
                  </a:lnTo>
                  <a:lnTo>
                    <a:pt x="1223963" y="830792"/>
                  </a:lnTo>
                  <a:lnTo>
                    <a:pt x="1214121" y="841276"/>
                  </a:lnTo>
                  <a:lnTo>
                    <a:pt x="1204278" y="851442"/>
                  </a:lnTo>
                  <a:lnTo>
                    <a:pt x="1193801" y="860974"/>
                  </a:lnTo>
                  <a:lnTo>
                    <a:pt x="1183323" y="870822"/>
                  </a:lnTo>
                  <a:lnTo>
                    <a:pt x="1172528" y="880036"/>
                  </a:lnTo>
                  <a:lnTo>
                    <a:pt x="1161733" y="889249"/>
                  </a:lnTo>
                  <a:lnTo>
                    <a:pt x="1150303" y="897827"/>
                  </a:lnTo>
                  <a:lnTo>
                    <a:pt x="1134746" y="909264"/>
                  </a:lnTo>
                  <a:lnTo>
                    <a:pt x="1118236" y="920066"/>
                  </a:lnTo>
                  <a:lnTo>
                    <a:pt x="1101408" y="929915"/>
                  </a:lnTo>
                  <a:lnTo>
                    <a:pt x="1084581" y="939446"/>
                  </a:lnTo>
                  <a:lnTo>
                    <a:pt x="1066801" y="948342"/>
                  </a:lnTo>
                  <a:lnTo>
                    <a:pt x="1048703" y="956602"/>
                  </a:lnTo>
                  <a:lnTo>
                    <a:pt x="1040131" y="960414"/>
                  </a:lnTo>
                  <a:lnTo>
                    <a:pt x="1030606" y="963909"/>
                  </a:lnTo>
                  <a:lnTo>
                    <a:pt x="1021398" y="967722"/>
                  </a:lnTo>
                  <a:lnTo>
                    <a:pt x="1011873" y="970899"/>
                  </a:lnTo>
                  <a:lnTo>
                    <a:pt x="1002348" y="973758"/>
                  </a:lnTo>
                  <a:lnTo>
                    <a:pt x="993141" y="976617"/>
                  </a:lnTo>
                  <a:lnTo>
                    <a:pt x="983616" y="979794"/>
                  </a:lnTo>
                  <a:lnTo>
                    <a:pt x="973773" y="982018"/>
                  </a:lnTo>
                  <a:lnTo>
                    <a:pt x="963931" y="984560"/>
                  </a:lnTo>
                  <a:lnTo>
                    <a:pt x="954088" y="986466"/>
                  </a:lnTo>
                  <a:lnTo>
                    <a:pt x="944246" y="988372"/>
                  </a:lnTo>
                  <a:lnTo>
                    <a:pt x="934403" y="990596"/>
                  </a:lnTo>
                  <a:lnTo>
                    <a:pt x="924561" y="991867"/>
                  </a:lnTo>
                  <a:lnTo>
                    <a:pt x="914401" y="993455"/>
                  </a:lnTo>
                  <a:lnTo>
                    <a:pt x="904241" y="994409"/>
                  </a:lnTo>
                  <a:lnTo>
                    <a:pt x="893763" y="995362"/>
                  </a:lnTo>
                  <a:lnTo>
                    <a:pt x="883603" y="995997"/>
                  </a:lnTo>
                  <a:lnTo>
                    <a:pt x="873126" y="996632"/>
                  </a:lnTo>
                  <a:lnTo>
                    <a:pt x="862648" y="996950"/>
                  </a:lnTo>
                  <a:lnTo>
                    <a:pt x="852171" y="996950"/>
                  </a:lnTo>
                  <a:lnTo>
                    <a:pt x="840423" y="996950"/>
                  </a:lnTo>
                  <a:lnTo>
                    <a:pt x="828358" y="996315"/>
                  </a:lnTo>
                  <a:lnTo>
                    <a:pt x="816293" y="995679"/>
                  </a:lnTo>
                  <a:lnTo>
                    <a:pt x="804546" y="994726"/>
                  </a:lnTo>
                  <a:lnTo>
                    <a:pt x="792798" y="993455"/>
                  </a:lnTo>
                  <a:lnTo>
                    <a:pt x="781368" y="992185"/>
                  </a:lnTo>
                  <a:lnTo>
                    <a:pt x="769621" y="990278"/>
                  </a:lnTo>
                  <a:lnTo>
                    <a:pt x="758191" y="988054"/>
                  </a:lnTo>
                  <a:lnTo>
                    <a:pt x="746761" y="985831"/>
                  </a:lnTo>
                  <a:lnTo>
                    <a:pt x="735331" y="983289"/>
                  </a:lnTo>
                  <a:lnTo>
                    <a:pt x="724218" y="980430"/>
                  </a:lnTo>
                  <a:lnTo>
                    <a:pt x="713106" y="977253"/>
                  </a:lnTo>
                  <a:lnTo>
                    <a:pt x="702311" y="973758"/>
                  </a:lnTo>
                  <a:lnTo>
                    <a:pt x="691198" y="970263"/>
                  </a:lnTo>
                  <a:lnTo>
                    <a:pt x="680721" y="966768"/>
                  </a:lnTo>
                  <a:lnTo>
                    <a:pt x="670243" y="962321"/>
                  </a:lnTo>
                  <a:lnTo>
                    <a:pt x="659448" y="958190"/>
                  </a:lnTo>
                  <a:lnTo>
                    <a:pt x="648971" y="953425"/>
                  </a:lnTo>
                  <a:lnTo>
                    <a:pt x="638811" y="948659"/>
                  </a:lnTo>
                  <a:lnTo>
                    <a:pt x="628651" y="943894"/>
                  </a:lnTo>
                  <a:lnTo>
                    <a:pt x="618491" y="938493"/>
                  </a:lnTo>
                  <a:lnTo>
                    <a:pt x="608648" y="933410"/>
                  </a:lnTo>
                  <a:lnTo>
                    <a:pt x="599123" y="927373"/>
                  </a:lnTo>
                  <a:lnTo>
                    <a:pt x="589281" y="921655"/>
                  </a:lnTo>
                  <a:lnTo>
                    <a:pt x="579756" y="915618"/>
                  </a:lnTo>
                  <a:lnTo>
                    <a:pt x="570548" y="909264"/>
                  </a:lnTo>
                  <a:lnTo>
                    <a:pt x="561023" y="902910"/>
                  </a:lnTo>
                  <a:lnTo>
                    <a:pt x="552133" y="895921"/>
                  </a:lnTo>
                  <a:lnTo>
                    <a:pt x="543561" y="889249"/>
                  </a:lnTo>
                  <a:lnTo>
                    <a:pt x="534671" y="881942"/>
                  </a:lnTo>
                  <a:lnTo>
                    <a:pt x="526098" y="874952"/>
                  </a:lnTo>
                  <a:lnTo>
                    <a:pt x="517526" y="867328"/>
                  </a:lnTo>
                  <a:lnTo>
                    <a:pt x="508318" y="858750"/>
                  </a:lnTo>
                  <a:lnTo>
                    <a:pt x="499428" y="849854"/>
                  </a:lnTo>
                  <a:lnTo>
                    <a:pt x="490538" y="840958"/>
                  </a:lnTo>
                  <a:lnTo>
                    <a:pt x="481648" y="831427"/>
                  </a:lnTo>
                  <a:lnTo>
                    <a:pt x="473711" y="821896"/>
                  </a:lnTo>
                  <a:lnTo>
                    <a:pt x="465456" y="812047"/>
                  </a:lnTo>
                  <a:lnTo>
                    <a:pt x="457518" y="801881"/>
                  </a:lnTo>
                  <a:lnTo>
                    <a:pt x="449898" y="791714"/>
                  </a:lnTo>
                  <a:lnTo>
                    <a:pt x="442596" y="781548"/>
                  </a:lnTo>
                  <a:lnTo>
                    <a:pt x="435293" y="770746"/>
                  </a:lnTo>
                  <a:lnTo>
                    <a:pt x="428626" y="759944"/>
                  </a:lnTo>
                  <a:lnTo>
                    <a:pt x="421958" y="749142"/>
                  </a:lnTo>
                  <a:lnTo>
                    <a:pt x="415608" y="738023"/>
                  </a:lnTo>
                  <a:lnTo>
                    <a:pt x="409576" y="726585"/>
                  </a:lnTo>
                  <a:lnTo>
                    <a:pt x="403861" y="715148"/>
                  </a:lnTo>
                  <a:lnTo>
                    <a:pt x="398463" y="703393"/>
                  </a:lnTo>
                  <a:lnTo>
                    <a:pt x="393383" y="691638"/>
                  </a:lnTo>
                  <a:lnTo>
                    <a:pt x="388303" y="679566"/>
                  </a:lnTo>
                  <a:lnTo>
                    <a:pt x="383858" y="667493"/>
                  </a:lnTo>
                  <a:lnTo>
                    <a:pt x="379731" y="655420"/>
                  </a:lnTo>
                  <a:lnTo>
                    <a:pt x="375603" y="643030"/>
                  </a:lnTo>
                  <a:lnTo>
                    <a:pt x="372111" y="630322"/>
                  </a:lnTo>
                  <a:lnTo>
                    <a:pt x="368936" y="617614"/>
                  </a:lnTo>
                  <a:lnTo>
                    <a:pt x="365443" y="604588"/>
                  </a:lnTo>
                  <a:lnTo>
                    <a:pt x="362903" y="591880"/>
                  </a:lnTo>
                  <a:lnTo>
                    <a:pt x="360681" y="578854"/>
                  </a:lnTo>
                  <a:lnTo>
                    <a:pt x="358776" y="565828"/>
                  </a:lnTo>
                  <a:lnTo>
                    <a:pt x="357188" y="552485"/>
                  </a:lnTo>
                  <a:lnTo>
                    <a:pt x="355601" y="539141"/>
                  </a:lnTo>
                  <a:lnTo>
                    <a:pt x="354648" y="525480"/>
                  </a:lnTo>
                  <a:lnTo>
                    <a:pt x="354331" y="511819"/>
                  </a:lnTo>
                  <a:lnTo>
                    <a:pt x="354013" y="498475"/>
                  </a:lnTo>
                  <a:lnTo>
                    <a:pt x="354331" y="485449"/>
                  </a:lnTo>
                  <a:lnTo>
                    <a:pt x="354648" y="472741"/>
                  </a:lnTo>
                  <a:lnTo>
                    <a:pt x="355601" y="460033"/>
                  </a:lnTo>
                  <a:lnTo>
                    <a:pt x="356871" y="447643"/>
                  </a:lnTo>
                  <a:lnTo>
                    <a:pt x="358141" y="434935"/>
                  </a:lnTo>
                  <a:lnTo>
                    <a:pt x="360046" y="422544"/>
                  </a:lnTo>
                  <a:lnTo>
                    <a:pt x="361951" y="410472"/>
                  </a:lnTo>
                  <a:lnTo>
                    <a:pt x="364173" y="397763"/>
                  </a:lnTo>
                  <a:lnTo>
                    <a:pt x="366713" y="385691"/>
                  </a:lnTo>
                  <a:lnTo>
                    <a:pt x="369888" y="373936"/>
                  </a:lnTo>
                  <a:lnTo>
                    <a:pt x="373063" y="361863"/>
                  </a:lnTo>
                  <a:lnTo>
                    <a:pt x="376556" y="350108"/>
                  </a:lnTo>
                  <a:lnTo>
                    <a:pt x="380683" y="338671"/>
                  </a:lnTo>
                  <a:lnTo>
                    <a:pt x="384493" y="326916"/>
                  </a:lnTo>
                  <a:lnTo>
                    <a:pt x="388621" y="315796"/>
                  </a:lnTo>
                  <a:lnTo>
                    <a:pt x="393383" y="304359"/>
                  </a:lnTo>
                  <a:lnTo>
                    <a:pt x="398146" y="293239"/>
                  </a:lnTo>
                  <a:lnTo>
                    <a:pt x="403543" y="282755"/>
                  </a:lnTo>
                  <a:lnTo>
                    <a:pt x="408623" y="271636"/>
                  </a:lnTo>
                  <a:lnTo>
                    <a:pt x="414656" y="261151"/>
                  </a:lnTo>
                  <a:lnTo>
                    <a:pt x="420371" y="250667"/>
                  </a:lnTo>
                  <a:lnTo>
                    <a:pt x="426721" y="240183"/>
                  </a:lnTo>
                  <a:lnTo>
                    <a:pt x="432753" y="230017"/>
                  </a:lnTo>
                  <a:lnTo>
                    <a:pt x="439421" y="219850"/>
                  </a:lnTo>
                  <a:lnTo>
                    <a:pt x="446088" y="210001"/>
                  </a:lnTo>
                  <a:lnTo>
                    <a:pt x="453391" y="200153"/>
                  </a:lnTo>
                  <a:lnTo>
                    <a:pt x="460693" y="190939"/>
                  </a:lnTo>
                  <a:lnTo>
                    <a:pt x="467996" y="181408"/>
                  </a:lnTo>
                  <a:lnTo>
                    <a:pt x="475933" y="172195"/>
                  </a:lnTo>
                  <a:lnTo>
                    <a:pt x="483871" y="163299"/>
                  </a:lnTo>
                  <a:lnTo>
                    <a:pt x="491808" y="154403"/>
                  </a:lnTo>
                  <a:lnTo>
                    <a:pt x="500381" y="146143"/>
                  </a:lnTo>
                  <a:lnTo>
                    <a:pt x="508953" y="137565"/>
                  </a:lnTo>
                  <a:lnTo>
                    <a:pt x="517526" y="129305"/>
                  </a:lnTo>
                  <a:lnTo>
                    <a:pt x="526416" y="121680"/>
                  </a:lnTo>
                  <a:lnTo>
                    <a:pt x="535623" y="113738"/>
                  </a:lnTo>
                  <a:lnTo>
                    <a:pt x="545148" y="106113"/>
                  </a:lnTo>
                  <a:lnTo>
                    <a:pt x="554673" y="99123"/>
                  </a:lnTo>
                  <a:lnTo>
                    <a:pt x="564516" y="92134"/>
                  </a:lnTo>
                  <a:lnTo>
                    <a:pt x="574041" y="85462"/>
                  </a:lnTo>
                  <a:lnTo>
                    <a:pt x="584201" y="78473"/>
                  </a:lnTo>
                  <a:lnTo>
                    <a:pt x="594361" y="72119"/>
                  </a:lnTo>
                  <a:lnTo>
                    <a:pt x="604838" y="66082"/>
                  </a:lnTo>
                  <a:lnTo>
                    <a:pt x="615316" y="60046"/>
                  </a:lnTo>
                  <a:lnTo>
                    <a:pt x="625793" y="54645"/>
                  </a:lnTo>
                  <a:lnTo>
                    <a:pt x="636906" y="48926"/>
                  </a:lnTo>
                  <a:lnTo>
                    <a:pt x="647701" y="44161"/>
                  </a:lnTo>
                  <a:lnTo>
                    <a:pt x="658813" y="39395"/>
                  </a:lnTo>
                  <a:lnTo>
                    <a:pt x="670243" y="34630"/>
                  </a:lnTo>
                  <a:lnTo>
                    <a:pt x="681356" y="30182"/>
                  </a:lnTo>
                  <a:lnTo>
                    <a:pt x="693103" y="26052"/>
                  </a:lnTo>
                  <a:lnTo>
                    <a:pt x="704533" y="22239"/>
                  </a:lnTo>
                  <a:lnTo>
                    <a:pt x="716281" y="19062"/>
                  </a:lnTo>
                  <a:lnTo>
                    <a:pt x="728346" y="15568"/>
                  </a:lnTo>
                  <a:lnTo>
                    <a:pt x="740093" y="12708"/>
                  </a:lnTo>
                  <a:lnTo>
                    <a:pt x="752158" y="10167"/>
                  </a:lnTo>
                  <a:lnTo>
                    <a:pt x="764541" y="7625"/>
                  </a:lnTo>
                  <a:lnTo>
                    <a:pt x="776606" y="5719"/>
                  </a:lnTo>
                  <a:lnTo>
                    <a:pt x="788988" y="3813"/>
                  </a:lnTo>
                  <a:lnTo>
                    <a:pt x="801688" y="2542"/>
                  </a:lnTo>
                  <a:lnTo>
                    <a:pt x="814071" y="1271"/>
                  </a:lnTo>
                  <a:lnTo>
                    <a:pt x="826771" y="636"/>
                  </a:lnTo>
                  <a:lnTo>
                    <a:pt x="839471" y="0"/>
                  </a:lnTo>
                  <a:close/>
                </a:path>
              </a:pathLst>
            </a:custGeom>
            <a:solidFill>
              <a:srgbClr val="FFFF00"/>
            </a:solidFill>
            <a:ln>
              <a:noFill/>
            </a:ln>
          </p:spPr>
          <p:txBody>
            <a:bodyPr anchor="ctr">
              <a:scene3d>
                <a:camera prst="orthographicFront"/>
                <a:lightRig rig="threePt" dir="t"/>
              </a:scene3d>
              <a:sp3d contourW="12700">
                <a:contourClr>
                  <a:srgbClr val="FFFFFF"/>
                </a:contourClr>
              </a:sp3d>
            </a:bodyPr>
            <a:lstStyle/>
            <a:p>
              <a:pPr algn="ctr" fontAlgn="auto">
                <a:spcBef>
                  <a:spcPts val="0"/>
                </a:spcBef>
                <a:spcAft>
                  <a:spcPts val="0"/>
                </a:spcAft>
                <a:defRPr/>
              </a:pPr>
              <a:endParaRPr lang="zh-CN" altLang="en-US" sz="1200">
                <a:solidFill>
                  <a:srgbClr val="FFFFFF"/>
                </a:solidFill>
                <a:latin typeface="+mn-lt"/>
                <a:ea typeface="+mn-ea"/>
              </a:endParaRPr>
            </a:p>
          </p:txBody>
        </p:sp>
        <p:sp>
          <p:nvSpPr>
            <p:cNvPr id="109" name="KSO_Shape"/>
            <p:cNvSpPr/>
            <p:nvPr/>
          </p:nvSpPr>
          <p:spPr bwMode="auto">
            <a:xfrm>
              <a:off x="3672212" y="3888176"/>
              <a:ext cx="423773" cy="536936"/>
            </a:xfrm>
            <a:custGeom>
              <a:avLst/>
              <a:gdLst>
                <a:gd name="T0" fmla="*/ 508479 w 1679575"/>
                <a:gd name="T1" fmla="*/ 933537 h 2125662"/>
                <a:gd name="T2" fmla="*/ 645344 w 1679575"/>
                <a:gd name="T3" fmla="*/ 1004349 h 2125662"/>
                <a:gd name="T4" fmla="*/ 637947 w 1679575"/>
                <a:gd name="T5" fmla="*/ 1045870 h 2125662"/>
                <a:gd name="T6" fmla="*/ 629410 w 1679575"/>
                <a:gd name="T7" fmla="*/ 1095637 h 2125662"/>
                <a:gd name="T8" fmla="*/ 645913 w 1679575"/>
                <a:gd name="T9" fmla="*/ 1148533 h 2125662"/>
                <a:gd name="T10" fmla="*/ 923628 w 1679575"/>
                <a:gd name="T11" fmla="*/ 1679766 h 2125662"/>
                <a:gd name="T12" fmla="*/ 886068 w 1679575"/>
                <a:gd name="T13" fmla="*/ 1137442 h 2125662"/>
                <a:gd name="T14" fmla="*/ 896597 w 1679575"/>
                <a:gd name="T15" fmla="*/ 1083408 h 2125662"/>
                <a:gd name="T16" fmla="*/ 885214 w 1679575"/>
                <a:gd name="T17" fmla="*/ 1039044 h 2125662"/>
                <a:gd name="T18" fmla="*/ 917083 w 1679575"/>
                <a:gd name="T19" fmla="*/ 999799 h 2125662"/>
                <a:gd name="T20" fmla="*/ 1048543 w 1679575"/>
                <a:gd name="T21" fmla="*/ 927280 h 2125662"/>
                <a:gd name="T22" fmla="*/ 1168905 w 1679575"/>
                <a:gd name="T23" fmla="*/ 933822 h 2125662"/>
                <a:gd name="T24" fmla="*/ 1257397 w 1679575"/>
                <a:gd name="T25" fmla="*/ 1021128 h 2125662"/>
                <a:gd name="T26" fmla="*/ 1333655 w 1679575"/>
                <a:gd name="T27" fmla="*/ 1118957 h 2125662"/>
                <a:gd name="T28" fmla="*/ 1397392 w 1679575"/>
                <a:gd name="T29" fmla="*/ 1227592 h 2125662"/>
                <a:gd name="T30" fmla="*/ 1446903 w 1679575"/>
                <a:gd name="T31" fmla="*/ 1349025 h 2125662"/>
                <a:gd name="T32" fmla="*/ 1482186 w 1679575"/>
                <a:gd name="T33" fmla="*/ 1483540 h 2125662"/>
                <a:gd name="T34" fmla="*/ 1501820 w 1679575"/>
                <a:gd name="T35" fmla="*/ 1632274 h 2125662"/>
                <a:gd name="T36" fmla="*/ 1439790 w 1679575"/>
                <a:gd name="T37" fmla="*/ 1742331 h 2125662"/>
                <a:gd name="T38" fmla="*/ 1242601 w 1679575"/>
                <a:gd name="T39" fmla="*/ 1826794 h 2125662"/>
                <a:gd name="T40" fmla="*/ 1035738 w 1679575"/>
                <a:gd name="T41" fmla="*/ 1881112 h 2125662"/>
                <a:gd name="T42" fmla="*/ 822331 w 1679575"/>
                <a:gd name="T43" fmla="*/ 1904432 h 2125662"/>
                <a:gd name="T44" fmla="*/ 596403 w 1679575"/>
                <a:gd name="T45" fmla="*/ 1894194 h 2125662"/>
                <a:gd name="T46" fmla="*/ 373036 w 1679575"/>
                <a:gd name="T47" fmla="*/ 1847838 h 2125662"/>
                <a:gd name="T48" fmla="*/ 159344 w 1679575"/>
                <a:gd name="T49" fmla="*/ 1766788 h 2125662"/>
                <a:gd name="T50" fmla="*/ 0 w 1679575"/>
                <a:gd name="T51" fmla="*/ 1676354 h 2125662"/>
                <a:gd name="T52" fmla="*/ 15365 w 1679575"/>
                <a:gd name="T53" fmla="*/ 1518519 h 2125662"/>
                <a:gd name="T54" fmla="*/ 47234 w 1679575"/>
                <a:gd name="T55" fmla="*/ 1376611 h 2125662"/>
                <a:gd name="T56" fmla="*/ 94468 w 1679575"/>
                <a:gd name="T57" fmla="*/ 1249206 h 2125662"/>
                <a:gd name="T58" fmla="*/ 155930 w 1679575"/>
                <a:gd name="T59" fmla="*/ 1135735 h 2125662"/>
                <a:gd name="T60" fmla="*/ 230765 w 1679575"/>
                <a:gd name="T61" fmla="*/ 1035348 h 2125662"/>
                <a:gd name="T62" fmla="*/ 317835 w 1679575"/>
                <a:gd name="T63" fmla="*/ 946334 h 2125662"/>
                <a:gd name="T64" fmla="*/ 427669 w 1679575"/>
                <a:gd name="T65" fmla="*/ 860449 h 2125662"/>
                <a:gd name="T66" fmla="*/ 831848 w 1679575"/>
                <a:gd name="T67" fmla="*/ 5125 h 2125662"/>
                <a:gd name="T68" fmla="*/ 927152 w 1679575"/>
                <a:gd name="T69" fmla="*/ 31035 h 2125662"/>
                <a:gd name="T70" fmla="*/ 1013353 w 1679575"/>
                <a:gd name="T71" fmla="*/ 76590 h 2125662"/>
                <a:gd name="T72" fmla="*/ 1087035 w 1679575"/>
                <a:gd name="T73" fmla="*/ 138945 h 2125662"/>
                <a:gd name="T74" fmla="*/ 1145356 w 1679575"/>
                <a:gd name="T75" fmla="*/ 215250 h 2125662"/>
                <a:gd name="T76" fmla="*/ 1186607 w 1679575"/>
                <a:gd name="T77" fmla="*/ 303514 h 2125662"/>
                <a:gd name="T78" fmla="*/ 1207944 w 1679575"/>
                <a:gd name="T79" fmla="*/ 401174 h 2125662"/>
                <a:gd name="T80" fmla="*/ 1205383 w 1679575"/>
                <a:gd name="T81" fmla="*/ 513924 h 2125662"/>
                <a:gd name="T82" fmla="*/ 1172382 w 1679575"/>
                <a:gd name="T83" fmla="*/ 626673 h 2125662"/>
                <a:gd name="T84" fmla="*/ 1112924 w 1679575"/>
                <a:gd name="T85" fmla="*/ 725187 h 2125662"/>
                <a:gd name="T86" fmla="*/ 1030706 w 1679575"/>
                <a:gd name="T87" fmla="*/ 804625 h 2125662"/>
                <a:gd name="T88" fmla="*/ 915204 w 1679575"/>
                <a:gd name="T89" fmla="*/ 867264 h 2125662"/>
                <a:gd name="T90" fmla="*/ 837253 w 1679575"/>
                <a:gd name="T91" fmla="*/ 887764 h 2125662"/>
                <a:gd name="T92" fmla="*/ 753044 w 1679575"/>
                <a:gd name="T93" fmla="*/ 893458 h 2125662"/>
                <a:gd name="T94" fmla="*/ 658879 w 1679575"/>
                <a:gd name="T95" fmla="*/ 881215 h 2125662"/>
                <a:gd name="T96" fmla="*/ 572394 w 1679575"/>
                <a:gd name="T97" fmla="*/ 850180 h 2125662"/>
                <a:gd name="T98" fmla="*/ 494728 w 1679575"/>
                <a:gd name="T99" fmla="*/ 802917 h 2125662"/>
                <a:gd name="T100" fmla="*/ 424459 w 1679575"/>
                <a:gd name="T101" fmla="*/ 736576 h 2125662"/>
                <a:gd name="T102" fmla="*/ 366992 w 1679575"/>
                <a:gd name="T103" fmla="*/ 651159 h 2125662"/>
                <a:gd name="T104" fmla="*/ 330578 w 1679575"/>
                <a:gd name="T105" fmla="*/ 553500 h 2125662"/>
                <a:gd name="T106" fmla="*/ 317206 w 1679575"/>
                <a:gd name="T107" fmla="*/ 446729 h 2125662"/>
                <a:gd name="T108" fmla="*/ 328586 w 1679575"/>
                <a:gd name="T109" fmla="*/ 345653 h 2125662"/>
                <a:gd name="T110" fmla="*/ 361587 w 1679575"/>
                <a:gd name="T111" fmla="*/ 253403 h 2125662"/>
                <a:gd name="T112" fmla="*/ 412795 w 1679575"/>
                <a:gd name="T113" fmla="*/ 171118 h 2125662"/>
                <a:gd name="T114" fmla="*/ 479934 w 1679575"/>
                <a:gd name="T115" fmla="*/ 101931 h 2125662"/>
                <a:gd name="T116" fmla="*/ 560729 w 1679575"/>
                <a:gd name="T117" fmla="*/ 48972 h 2125662"/>
                <a:gd name="T118" fmla="*/ 652620 w 1679575"/>
                <a:gd name="T119" fmla="*/ 13952 h 2125662"/>
                <a:gd name="T120" fmla="*/ 752191 w 1679575"/>
                <a:gd name="T121" fmla="*/ 0 h 21256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679575" h="2125662">
                  <a:moveTo>
                    <a:pt x="481421" y="957262"/>
                  </a:moveTo>
                  <a:lnTo>
                    <a:pt x="484914" y="961070"/>
                  </a:lnTo>
                  <a:lnTo>
                    <a:pt x="490948" y="968686"/>
                  </a:lnTo>
                  <a:lnTo>
                    <a:pt x="497299" y="975667"/>
                  </a:lnTo>
                  <a:lnTo>
                    <a:pt x="510319" y="990264"/>
                  </a:lnTo>
                  <a:lnTo>
                    <a:pt x="523657" y="1003909"/>
                  </a:lnTo>
                  <a:lnTo>
                    <a:pt x="537947" y="1017237"/>
                  </a:lnTo>
                  <a:lnTo>
                    <a:pt x="552237" y="1029613"/>
                  </a:lnTo>
                  <a:lnTo>
                    <a:pt x="567480" y="1041671"/>
                  </a:lnTo>
                  <a:lnTo>
                    <a:pt x="583040" y="1053095"/>
                  </a:lnTo>
                  <a:lnTo>
                    <a:pt x="598601" y="1063884"/>
                  </a:lnTo>
                  <a:lnTo>
                    <a:pt x="615114" y="1074039"/>
                  </a:lnTo>
                  <a:lnTo>
                    <a:pt x="631627" y="1083558"/>
                  </a:lnTo>
                  <a:lnTo>
                    <a:pt x="649093" y="1092126"/>
                  </a:lnTo>
                  <a:lnTo>
                    <a:pt x="666241" y="1100377"/>
                  </a:lnTo>
                  <a:lnTo>
                    <a:pt x="684025" y="1107993"/>
                  </a:lnTo>
                  <a:lnTo>
                    <a:pt x="701808" y="1114657"/>
                  </a:lnTo>
                  <a:lnTo>
                    <a:pt x="720226" y="1120686"/>
                  </a:lnTo>
                  <a:lnTo>
                    <a:pt x="738645" y="1125763"/>
                  </a:lnTo>
                  <a:lnTo>
                    <a:pt x="734517" y="1130840"/>
                  </a:lnTo>
                  <a:lnTo>
                    <a:pt x="730706" y="1135283"/>
                  </a:lnTo>
                  <a:lnTo>
                    <a:pt x="727213" y="1140043"/>
                  </a:lnTo>
                  <a:lnTo>
                    <a:pt x="723402" y="1145437"/>
                  </a:lnTo>
                  <a:lnTo>
                    <a:pt x="720544" y="1150515"/>
                  </a:lnTo>
                  <a:lnTo>
                    <a:pt x="717368" y="1155909"/>
                  </a:lnTo>
                  <a:lnTo>
                    <a:pt x="714510" y="1161304"/>
                  </a:lnTo>
                  <a:lnTo>
                    <a:pt x="711970" y="1167016"/>
                  </a:lnTo>
                  <a:lnTo>
                    <a:pt x="710064" y="1172410"/>
                  </a:lnTo>
                  <a:lnTo>
                    <a:pt x="708159" y="1178439"/>
                  </a:lnTo>
                  <a:lnTo>
                    <a:pt x="706254" y="1184151"/>
                  </a:lnTo>
                  <a:lnTo>
                    <a:pt x="704983" y="1190498"/>
                  </a:lnTo>
                  <a:lnTo>
                    <a:pt x="704031" y="1196210"/>
                  </a:lnTo>
                  <a:lnTo>
                    <a:pt x="702761" y="1202556"/>
                  </a:lnTo>
                  <a:lnTo>
                    <a:pt x="702443" y="1208903"/>
                  </a:lnTo>
                  <a:lnTo>
                    <a:pt x="702125" y="1215249"/>
                  </a:lnTo>
                  <a:lnTo>
                    <a:pt x="702443" y="1222548"/>
                  </a:lnTo>
                  <a:lnTo>
                    <a:pt x="703078" y="1229529"/>
                  </a:lnTo>
                  <a:lnTo>
                    <a:pt x="704348" y="1236510"/>
                  </a:lnTo>
                  <a:lnTo>
                    <a:pt x="705619" y="1243174"/>
                  </a:lnTo>
                  <a:lnTo>
                    <a:pt x="707206" y="1249838"/>
                  </a:lnTo>
                  <a:lnTo>
                    <a:pt x="709112" y="1256819"/>
                  </a:lnTo>
                  <a:lnTo>
                    <a:pt x="711652" y="1263166"/>
                  </a:lnTo>
                  <a:lnTo>
                    <a:pt x="714193" y="1269512"/>
                  </a:lnTo>
                  <a:lnTo>
                    <a:pt x="717686" y="1275542"/>
                  </a:lnTo>
                  <a:lnTo>
                    <a:pt x="720861" y="1281571"/>
                  </a:lnTo>
                  <a:lnTo>
                    <a:pt x="724355" y="1287283"/>
                  </a:lnTo>
                  <a:lnTo>
                    <a:pt x="728483" y="1292995"/>
                  </a:lnTo>
                  <a:lnTo>
                    <a:pt x="732611" y="1298389"/>
                  </a:lnTo>
                  <a:lnTo>
                    <a:pt x="737057" y="1303784"/>
                  </a:lnTo>
                  <a:lnTo>
                    <a:pt x="742138" y="1308861"/>
                  </a:lnTo>
                  <a:lnTo>
                    <a:pt x="746901" y="1313304"/>
                  </a:lnTo>
                  <a:lnTo>
                    <a:pt x="672275" y="1874339"/>
                  </a:lnTo>
                  <a:lnTo>
                    <a:pt x="854237" y="2050773"/>
                  </a:lnTo>
                  <a:lnTo>
                    <a:pt x="1030800" y="1874339"/>
                  </a:lnTo>
                  <a:lnTo>
                    <a:pt x="956173" y="1313304"/>
                  </a:lnTo>
                  <a:lnTo>
                    <a:pt x="961572" y="1308544"/>
                  </a:lnTo>
                  <a:lnTo>
                    <a:pt x="966018" y="1303466"/>
                  </a:lnTo>
                  <a:lnTo>
                    <a:pt x="970781" y="1298072"/>
                  </a:lnTo>
                  <a:lnTo>
                    <a:pt x="974910" y="1292995"/>
                  </a:lnTo>
                  <a:lnTo>
                    <a:pt x="978720" y="1286965"/>
                  </a:lnTo>
                  <a:lnTo>
                    <a:pt x="982531" y="1281571"/>
                  </a:lnTo>
                  <a:lnTo>
                    <a:pt x="986024" y="1275224"/>
                  </a:lnTo>
                  <a:lnTo>
                    <a:pt x="988882" y="1269195"/>
                  </a:lnTo>
                  <a:lnTo>
                    <a:pt x="991423" y="1262849"/>
                  </a:lnTo>
                  <a:lnTo>
                    <a:pt x="994281" y="1256502"/>
                  </a:lnTo>
                  <a:lnTo>
                    <a:pt x="996186" y="1249838"/>
                  </a:lnTo>
                  <a:lnTo>
                    <a:pt x="997774" y="1243174"/>
                  </a:lnTo>
                  <a:lnTo>
                    <a:pt x="999044" y="1236510"/>
                  </a:lnTo>
                  <a:lnTo>
                    <a:pt x="999997" y="1229212"/>
                  </a:lnTo>
                  <a:lnTo>
                    <a:pt x="1000632" y="1222548"/>
                  </a:lnTo>
                  <a:lnTo>
                    <a:pt x="1000632" y="1215249"/>
                  </a:lnTo>
                  <a:lnTo>
                    <a:pt x="1000632" y="1208903"/>
                  </a:lnTo>
                  <a:lnTo>
                    <a:pt x="1000314" y="1203191"/>
                  </a:lnTo>
                  <a:lnTo>
                    <a:pt x="999679" y="1197479"/>
                  </a:lnTo>
                  <a:lnTo>
                    <a:pt x="998727" y="1191767"/>
                  </a:lnTo>
                  <a:lnTo>
                    <a:pt x="997456" y="1186055"/>
                  </a:lnTo>
                  <a:lnTo>
                    <a:pt x="996186" y="1180661"/>
                  </a:lnTo>
                  <a:lnTo>
                    <a:pt x="994598" y="1175266"/>
                  </a:lnTo>
                  <a:lnTo>
                    <a:pt x="992375" y="1169872"/>
                  </a:lnTo>
                  <a:lnTo>
                    <a:pt x="990152" y="1164794"/>
                  </a:lnTo>
                  <a:lnTo>
                    <a:pt x="987929" y="1159400"/>
                  </a:lnTo>
                  <a:lnTo>
                    <a:pt x="985389" y="1154640"/>
                  </a:lnTo>
                  <a:lnTo>
                    <a:pt x="982849" y="1149563"/>
                  </a:lnTo>
                  <a:lnTo>
                    <a:pt x="979355" y="1144803"/>
                  </a:lnTo>
                  <a:lnTo>
                    <a:pt x="976497" y="1139725"/>
                  </a:lnTo>
                  <a:lnTo>
                    <a:pt x="973004" y="1135283"/>
                  </a:lnTo>
                  <a:lnTo>
                    <a:pt x="969829" y="1130840"/>
                  </a:lnTo>
                  <a:lnTo>
                    <a:pt x="987612" y="1126398"/>
                  </a:lnTo>
                  <a:lnTo>
                    <a:pt x="1005713" y="1121320"/>
                  </a:lnTo>
                  <a:lnTo>
                    <a:pt x="1023496" y="1115609"/>
                  </a:lnTo>
                  <a:lnTo>
                    <a:pt x="1041280" y="1109262"/>
                  </a:lnTo>
                  <a:lnTo>
                    <a:pt x="1058428" y="1101963"/>
                  </a:lnTo>
                  <a:lnTo>
                    <a:pt x="1075576" y="1094665"/>
                  </a:lnTo>
                  <a:lnTo>
                    <a:pt x="1092089" y="1086097"/>
                  </a:lnTo>
                  <a:lnTo>
                    <a:pt x="1108602" y="1076895"/>
                  </a:lnTo>
                  <a:lnTo>
                    <a:pt x="1124480" y="1067375"/>
                  </a:lnTo>
                  <a:lnTo>
                    <a:pt x="1140041" y="1056903"/>
                  </a:lnTo>
                  <a:lnTo>
                    <a:pt x="1155601" y="1046114"/>
                  </a:lnTo>
                  <a:lnTo>
                    <a:pt x="1170209" y="1034690"/>
                  </a:lnTo>
                  <a:lnTo>
                    <a:pt x="1184817" y="1022632"/>
                  </a:lnTo>
                  <a:lnTo>
                    <a:pt x="1198472" y="1009938"/>
                  </a:lnTo>
                  <a:lnTo>
                    <a:pt x="1211809" y="996928"/>
                  </a:lnTo>
                  <a:lnTo>
                    <a:pt x="1225147" y="983283"/>
                  </a:lnTo>
                  <a:lnTo>
                    <a:pt x="1228640" y="979792"/>
                  </a:lnTo>
                  <a:lnTo>
                    <a:pt x="1232451" y="982966"/>
                  </a:lnTo>
                  <a:lnTo>
                    <a:pt x="1257220" y="1002005"/>
                  </a:lnTo>
                  <a:lnTo>
                    <a:pt x="1281037" y="1021680"/>
                  </a:lnTo>
                  <a:lnTo>
                    <a:pt x="1304537" y="1041989"/>
                  </a:lnTo>
                  <a:lnTo>
                    <a:pt x="1316604" y="1052143"/>
                  </a:lnTo>
                  <a:lnTo>
                    <a:pt x="1327719" y="1062615"/>
                  </a:lnTo>
                  <a:lnTo>
                    <a:pt x="1338833" y="1073404"/>
                  </a:lnTo>
                  <a:lnTo>
                    <a:pt x="1349948" y="1084193"/>
                  </a:lnTo>
                  <a:lnTo>
                    <a:pt x="1361062" y="1094982"/>
                  </a:lnTo>
                  <a:lnTo>
                    <a:pt x="1371860" y="1105771"/>
                  </a:lnTo>
                  <a:lnTo>
                    <a:pt x="1382339" y="1116561"/>
                  </a:lnTo>
                  <a:lnTo>
                    <a:pt x="1392818" y="1127984"/>
                  </a:lnTo>
                  <a:lnTo>
                    <a:pt x="1403298" y="1139408"/>
                  </a:lnTo>
                  <a:lnTo>
                    <a:pt x="1413460" y="1150832"/>
                  </a:lnTo>
                  <a:lnTo>
                    <a:pt x="1423304" y="1162573"/>
                  </a:lnTo>
                  <a:lnTo>
                    <a:pt x="1433149" y="1174314"/>
                  </a:lnTo>
                  <a:lnTo>
                    <a:pt x="1442675" y="1186373"/>
                  </a:lnTo>
                  <a:lnTo>
                    <a:pt x="1452202" y="1198748"/>
                  </a:lnTo>
                  <a:lnTo>
                    <a:pt x="1461411" y="1210807"/>
                  </a:lnTo>
                  <a:lnTo>
                    <a:pt x="1470621" y="1223183"/>
                  </a:lnTo>
                  <a:lnTo>
                    <a:pt x="1479830" y="1235876"/>
                  </a:lnTo>
                  <a:lnTo>
                    <a:pt x="1488404" y="1248569"/>
                  </a:lnTo>
                  <a:lnTo>
                    <a:pt x="1496978" y="1261262"/>
                  </a:lnTo>
                  <a:lnTo>
                    <a:pt x="1505552" y="1274272"/>
                  </a:lnTo>
                  <a:lnTo>
                    <a:pt x="1513809" y="1287600"/>
                  </a:lnTo>
                  <a:lnTo>
                    <a:pt x="1521748" y="1300611"/>
                  </a:lnTo>
                  <a:lnTo>
                    <a:pt x="1529687" y="1314573"/>
                  </a:lnTo>
                  <a:lnTo>
                    <a:pt x="1537308" y="1328218"/>
                  </a:lnTo>
                  <a:lnTo>
                    <a:pt x="1544930" y="1341863"/>
                  </a:lnTo>
                  <a:lnTo>
                    <a:pt x="1552234" y="1355826"/>
                  </a:lnTo>
                  <a:lnTo>
                    <a:pt x="1559537" y="1369788"/>
                  </a:lnTo>
                  <a:lnTo>
                    <a:pt x="1566206" y="1384385"/>
                  </a:lnTo>
                  <a:lnTo>
                    <a:pt x="1573193" y="1398982"/>
                  </a:lnTo>
                  <a:lnTo>
                    <a:pt x="1579544" y="1413579"/>
                  </a:lnTo>
                  <a:lnTo>
                    <a:pt x="1586213" y="1428176"/>
                  </a:lnTo>
                  <a:lnTo>
                    <a:pt x="1592246" y="1443725"/>
                  </a:lnTo>
                  <a:lnTo>
                    <a:pt x="1598280" y="1458640"/>
                  </a:lnTo>
                  <a:lnTo>
                    <a:pt x="1603996" y="1473871"/>
                  </a:lnTo>
                  <a:lnTo>
                    <a:pt x="1609712" y="1489738"/>
                  </a:lnTo>
                  <a:lnTo>
                    <a:pt x="1614793" y="1505287"/>
                  </a:lnTo>
                  <a:lnTo>
                    <a:pt x="1620191" y="1521153"/>
                  </a:lnTo>
                  <a:lnTo>
                    <a:pt x="1624955" y="1537337"/>
                  </a:lnTo>
                  <a:lnTo>
                    <a:pt x="1630036" y="1553521"/>
                  </a:lnTo>
                  <a:lnTo>
                    <a:pt x="1634482" y="1570339"/>
                  </a:lnTo>
                  <a:lnTo>
                    <a:pt x="1638610" y="1586840"/>
                  </a:lnTo>
                  <a:lnTo>
                    <a:pt x="1643056" y="1603976"/>
                  </a:lnTo>
                  <a:lnTo>
                    <a:pt x="1646867" y="1620794"/>
                  </a:lnTo>
                  <a:lnTo>
                    <a:pt x="1650677" y="1637930"/>
                  </a:lnTo>
                  <a:lnTo>
                    <a:pt x="1654170" y="1655383"/>
                  </a:lnTo>
                  <a:lnTo>
                    <a:pt x="1657664" y="1673153"/>
                  </a:lnTo>
                  <a:lnTo>
                    <a:pt x="1660522" y="1690923"/>
                  </a:lnTo>
                  <a:lnTo>
                    <a:pt x="1663697" y="1709011"/>
                  </a:lnTo>
                  <a:lnTo>
                    <a:pt x="1666238" y="1727099"/>
                  </a:lnTo>
                  <a:lnTo>
                    <a:pt x="1668461" y="1745821"/>
                  </a:lnTo>
                  <a:lnTo>
                    <a:pt x="1670684" y="1764226"/>
                  </a:lnTo>
                  <a:lnTo>
                    <a:pt x="1672589" y="1783266"/>
                  </a:lnTo>
                  <a:lnTo>
                    <a:pt x="1674177" y="1802305"/>
                  </a:lnTo>
                  <a:lnTo>
                    <a:pt x="1676082" y="1821345"/>
                  </a:lnTo>
                  <a:lnTo>
                    <a:pt x="1677352" y="1841019"/>
                  </a:lnTo>
                  <a:lnTo>
                    <a:pt x="1678305" y="1860694"/>
                  </a:lnTo>
                  <a:lnTo>
                    <a:pt x="1679258" y="1880368"/>
                  </a:lnTo>
                  <a:lnTo>
                    <a:pt x="1679575" y="1900677"/>
                  </a:lnTo>
                  <a:lnTo>
                    <a:pt x="1679575" y="1903850"/>
                  </a:lnTo>
                  <a:lnTo>
                    <a:pt x="1677035" y="1905437"/>
                  </a:lnTo>
                  <a:lnTo>
                    <a:pt x="1653853" y="1918765"/>
                  </a:lnTo>
                  <a:lnTo>
                    <a:pt x="1630353" y="1931775"/>
                  </a:lnTo>
                  <a:lnTo>
                    <a:pt x="1606854" y="1944151"/>
                  </a:lnTo>
                  <a:lnTo>
                    <a:pt x="1583037" y="1956209"/>
                  </a:lnTo>
                  <a:lnTo>
                    <a:pt x="1558902" y="1967950"/>
                  </a:lnTo>
                  <a:lnTo>
                    <a:pt x="1534768" y="1979374"/>
                  </a:lnTo>
                  <a:lnTo>
                    <a:pt x="1510316" y="1990163"/>
                  </a:lnTo>
                  <a:lnTo>
                    <a:pt x="1485864" y="2000635"/>
                  </a:lnTo>
                  <a:lnTo>
                    <a:pt x="1461411" y="2010790"/>
                  </a:lnTo>
                  <a:lnTo>
                    <a:pt x="1436642" y="2020627"/>
                  </a:lnTo>
                  <a:lnTo>
                    <a:pt x="1411872" y="2029512"/>
                  </a:lnTo>
                  <a:lnTo>
                    <a:pt x="1386785" y="2038397"/>
                  </a:lnTo>
                  <a:lnTo>
                    <a:pt x="1361380" y="2046965"/>
                  </a:lnTo>
                  <a:lnTo>
                    <a:pt x="1335975" y="2054581"/>
                  </a:lnTo>
                  <a:lnTo>
                    <a:pt x="1310570" y="2062514"/>
                  </a:lnTo>
                  <a:lnTo>
                    <a:pt x="1285166" y="2069495"/>
                  </a:lnTo>
                  <a:lnTo>
                    <a:pt x="1259443" y="2076159"/>
                  </a:lnTo>
                  <a:lnTo>
                    <a:pt x="1233403" y="2082506"/>
                  </a:lnTo>
                  <a:lnTo>
                    <a:pt x="1207681" y="2088535"/>
                  </a:lnTo>
                  <a:lnTo>
                    <a:pt x="1181959" y="2093929"/>
                  </a:lnTo>
                  <a:lnTo>
                    <a:pt x="1155919" y="2099007"/>
                  </a:lnTo>
                  <a:lnTo>
                    <a:pt x="1129561" y="2103767"/>
                  </a:lnTo>
                  <a:lnTo>
                    <a:pt x="1103204" y="2107892"/>
                  </a:lnTo>
                  <a:lnTo>
                    <a:pt x="1077164" y="2111382"/>
                  </a:lnTo>
                  <a:lnTo>
                    <a:pt x="1050806" y="2114873"/>
                  </a:lnTo>
                  <a:lnTo>
                    <a:pt x="1024131" y="2117729"/>
                  </a:lnTo>
                  <a:lnTo>
                    <a:pt x="997774" y="2119950"/>
                  </a:lnTo>
                  <a:lnTo>
                    <a:pt x="971099" y="2121854"/>
                  </a:lnTo>
                  <a:lnTo>
                    <a:pt x="944424" y="2123441"/>
                  </a:lnTo>
                  <a:lnTo>
                    <a:pt x="917749" y="2125028"/>
                  </a:lnTo>
                  <a:lnTo>
                    <a:pt x="891074" y="2125662"/>
                  </a:lnTo>
                  <a:lnTo>
                    <a:pt x="864399" y="2125662"/>
                  </a:lnTo>
                  <a:lnTo>
                    <a:pt x="835818" y="2125662"/>
                  </a:lnTo>
                  <a:lnTo>
                    <a:pt x="807238" y="2124710"/>
                  </a:lnTo>
                  <a:lnTo>
                    <a:pt x="778657" y="2123124"/>
                  </a:lnTo>
                  <a:lnTo>
                    <a:pt x="750395" y="2121537"/>
                  </a:lnTo>
                  <a:lnTo>
                    <a:pt x="722132" y="2119316"/>
                  </a:lnTo>
                  <a:lnTo>
                    <a:pt x="693869" y="2116777"/>
                  </a:lnTo>
                  <a:lnTo>
                    <a:pt x="665606" y="2113604"/>
                  </a:lnTo>
                  <a:lnTo>
                    <a:pt x="637661" y="2109478"/>
                  </a:lnTo>
                  <a:lnTo>
                    <a:pt x="609398" y="2105353"/>
                  </a:lnTo>
                  <a:lnTo>
                    <a:pt x="581453" y="2100593"/>
                  </a:lnTo>
                  <a:lnTo>
                    <a:pt x="553825" y="2095199"/>
                  </a:lnTo>
                  <a:lnTo>
                    <a:pt x="525880" y="2089487"/>
                  </a:lnTo>
                  <a:lnTo>
                    <a:pt x="498252" y="2083458"/>
                  </a:lnTo>
                  <a:lnTo>
                    <a:pt x="470624" y="2076476"/>
                  </a:lnTo>
                  <a:lnTo>
                    <a:pt x="443314" y="2069495"/>
                  </a:lnTo>
                  <a:lnTo>
                    <a:pt x="416321" y="2061879"/>
                  </a:lnTo>
                  <a:lnTo>
                    <a:pt x="389011" y="2053629"/>
                  </a:lnTo>
                  <a:lnTo>
                    <a:pt x="362019" y="2045378"/>
                  </a:lnTo>
                  <a:lnTo>
                    <a:pt x="335343" y="2036176"/>
                  </a:lnTo>
                  <a:lnTo>
                    <a:pt x="308668" y="2026656"/>
                  </a:lnTo>
                  <a:lnTo>
                    <a:pt x="282311" y="2016502"/>
                  </a:lnTo>
                  <a:lnTo>
                    <a:pt x="255953" y="2006030"/>
                  </a:lnTo>
                  <a:lnTo>
                    <a:pt x="229913" y="1994923"/>
                  </a:lnTo>
                  <a:lnTo>
                    <a:pt x="203556" y="1983499"/>
                  </a:lnTo>
                  <a:lnTo>
                    <a:pt x="177833" y="1971441"/>
                  </a:lnTo>
                  <a:lnTo>
                    <a:pt x="152429" y="1959065"/>
                  </a:lnTo>
                  <a:lnTo>
                    <a:pt x="127024" y="1946372"/>
                  </a:lnTo>
                  <a:lnTo>
                    <a:pt x="101619" y="1933044"/>
                  </a:lnTo>
                  <a:lnTo>
                    <a:pt x="76532" y="1919399"/>
                  </a:lnTo>
                  <a:lnTo>
                    <a:pt x="51762" y="1905437"/>
                  </a:lnTo>
                  <a:lnTo>
                    <a:pt x="27310" y="1890523"/>
                  </a:lnTo>
                  <a:lnTo>
                    <a:pt x="2858" y="1875291"/>
                  </a:lnTo>
                  <a:lnTo>
                    <a:pt x="0" y="1888301"/>
                  </a:lnTo>
                  <a:lnTo>
                    <a:pt x="0" y="1870531"/>
                  </a:lnTo>
                  <a:lnTo>
                    <a:pt x="952" y="1850222"/>
                  </a:lnTo>
                  <a:lnTo>
                    <a:pt x="2223" y="1829913"/>
                  </a:lnTo>
                  <a:lnTo>
                    <a:pt x="3493" y="1809604"/>
                  </a:lnTo>
                  <a:lnTo>
                    <a:pt x="5398" y="1790247"/>
                  </a:lnTo>
                  <a:lnTo>
                    <a:pt x="6986" y="1770573"/>
                  </a:lnTo>
                  <a:lnTo>
                    <a:pt x="9209" y="1750898"/>
                  </a:lnTo>
                  <a:lnTo>
                    <a:pt x="11749" y="1732176"/>
                  </a:lnTo>
                  <a:lnTo>
                    <a:pt x="14290" y="1713136"/>
                  </a:lnTo>
                  <a:lnTo>
                    <a:pt x="17148" y="1694414"/>
                  </a:lnTo>
                  <a:lnTo>
                    <a:pt x="20006" y="1676009"/>
                  </a:lnTo>
                  <a:lnTo>
                    <a:pt x="23499" y="1657604"/>
                  </a:lnTo>
                  <a:lnTo>
                    <a:pt x="26992" y="1639834"/>
                  </a:lnTo>
                  <a:lnTo>
                    <a:pt x="30486" y="1621746"/>
                  </a:lnTo>
                  <a:lnTo>
                    <a:pt x="34931" y="1604293"/>
                  </a:lnTo>
                  <a:lnTo>
                    <a:pt x="38742" y="1586840"/>
                  </a:lnTo>
                  <a:lnTo>
                    <a:pt x="43188" y="1569704"/>
                  </a:lnTo>
                  <a:lnTo>
                    <a:pt x="47951" y="1552569"/>
                  </a:lnTo>
                  <a:lnTo>
                    <a:pt x="52715" y="1536068"/>
                  </a:lnTo>
                  <a:lnTo>
                    <a:pt x="57796" y="1519249"/>
                  </a:lnTo>
                  <a:lnTo>
                    <a:pt x="62877" y="1503066"/>
                  </a:lnTo>
                  <a:lnTo>
                    <a:pt x="68593" y="1486564"/>
                  </a:lnTo>
                  <a:lnTo>
                    <a:pt x="73991" y="1470698"/>
                  </a:lnTo>
                  <a:lnTo>
                    <a:pt x="80025" y="1455149"/>
                  </a:lnTo>
                  <a:lnTo>
                    <a:pt x="86059" y="1439283"/>
                  </a:lnTo>
                  <a:lnTo>
                    <a:pt x="92410" y="1424051"/>
                  </a:lnTo>
                  <a:lnTo>
                    <a:pt x="98761" y="1409137"/>
                  </a:lnTo>
                  <a:lnTo>
                    <a:pt x="105430" y="1393905"/>
                  </a:lnTo>
                  <a:lnTo>
                    <a:pt x="112098" y="1378990"/>
                  </a:lnTo>
                  <a:lnTo>
                    <a:pt x="119402" y="1364393"/>
                  </a:lnTo>
                  <a:lnTo>
                    <a:pt x="126706" y="1350114"/>
                  </a:lnTo>
                  <a:lnTo>
                    <a:pt x="134010" y="1335834"/>
                  </a:lnTo>
                  <a:lnTo>
                    <a:pt x="141632" y="1321871"/>
                  </a:lnTo>
                  <a:lnTo>
                    <a:pt x="149571" y="1307909"/>
                  </a:lnTo>
                  <a:lnTo>
                    <a:pt x="157510" y="1294264"/>
                  </a:lnTo>
                  <a:lnTo>
                    <a:pt x="165766" y="1280936"/>
                  </a:lnTo>
                  <a:lnTo>
                    <a:pt x="174023" y="1267291"/>
                  </a:lnTo>
                  <a:lnTo>
                    <a:pt x="182597" y="1253963"/>
                  </a:lnTo>
                  <a:lnTo>
                    <a:pt x="191171" y="1241270"/>
                  </a:lnTo>
                  <a:lnTo>
                    <a:pt x="200380" y="1228260"/>
                  </a:lnTo>
                  <a:lnTo>
                    <a:pt x="209589" y="1215884"/>
                  </a:lnTo>
                  <a:lnTo>
                    <a:pt x="218799" y="1203191"/>
                  </a:lnTo>
                  <a:lnTo>
                    <a:pt x="228008" y="1191133"/>
                  </a:lnTo>
                  <a:lnTo>
                    <a:pt x="237852" y="1178757"/>
                  </a:lnTo>
                  <a:lnTo>
                    <a:pt x="247697" y="1167016"/>
                  </a:lnTo>
                  <a:lnTo>
                    <a:pt x="257541" y="1155275"/>
                  </a:lnTo>
                  <a:lnTo>
                    <a:pt x="267703" y="1143533"/>
                  </a:lnTo>
                  <a:lnTo>
                    <a:pt x="278182" y="1132110"/>
                  </a:lnTo>
                  <a:lnTo>
                    <a:pt x="288662" y="1120686"/>
                  </a:lnTo>
                  <a:lnTo>
                    <a:pt x="298824" y="1109579"/>
                  </a:lnTo>
                  <a:lnTo>
                    <a:pt x="309938" y="1098473"/>
                  </a:lnTo>
                  <a:lnTo>
                    <a:pt x="320735" y="1087684"/>
                  </a:lnTo>
                  <a:lnTo>
                    <a:pt x="331850" y="1076895"/>
                  </a:lnTo>
                  <a:lnTo>
                    <a:pt x="343282" y="1066423"/>
                  </a:lnTo>
                  <a:lnTo>
                    <a:pt x="354715" y="1055951"/>
                  </a:lnTo>
                  <a:lnTo>
                    <a:pt x="366147" y="1045797"/>
                  </a:lnTo>
                  <a:lnTo>
                    <a:pt x="377897" y="1035642"/>
                  </a:lnTo>
                  <a:lnTo>
                    <a:pt x="389964" y="1025805"/>
                  </a:lnTo>
                  <a:lnTo>
                    <a:pt x="401714" y="1015968"/>
                  </a:lnTo>
                  <a:lnTo>
                    <a:pt x="414099" y="1006448"/>
                  </a:lnTo>
                  <a:lnTo>
                    <a:pt x="426801" y="996928"/>
                  </a:lnTo>
                  <a:lnTo>
                    <a:pt x="439186" y="987408"/>
                  </a:lnTo>
                  <a:lnTo>
                    <a:pt x="451571" y="977888"/>
                  </a:lnTo>
                  <a:lnTo>
                    <a:pt x="477293" y="960118"/>
                  </a:lnTo>
                  <a:lnTo>
                    <a:pt x="481421" y="957262"/>
                  </a:lnTo>
                  <a:close/>
                  <a:moveTo>
                    <a:pt x="839471" y="0"/>
                  </a:moveTo>
                  <a:lnTo>
                    <a:pt x="852171" y="0"/>
                  </a:lnTo>
                  <a:lnTo>
                    <a:pt x="865506" y="0"/>
                  </a:lnTo>
                  <a:lnTo>
                    <a:pt x="878206" y="636"/>
                  </a:lnTo>
                  <a:lnTo>
                    <a:pt x="890906" y="1271"/>
                  </a:lnTo>
                  <a:lnTo>
                    <a:pt x="903288" y="2542"/>
                  </a:lnTo>
                  <a:lnTo>
                    <a:pt x="915988" y="3813"/>
                  </a:lnTo>
                  <a:lnTo>
                    <a:pt x="928371" y="5719"/>
                  </a:lnTo>
                  <a:lnTo>
                    <a:pt x="940436" y="7943"/>
                  </a:lnTo>
                  <a:lnTo>
                    <a:pt x="952818" y="10167"/>
                  </a:lnTo>
                  <a:lnTo>
                    <a:pt x="964883" y="12708"/>
                  </a:lnTo>
                  <a:lnTo>
                    <a:pt x="976631" y="15568"/>
                  </a:lnTo>
                  <a:lnTo>
                    <a:pt x="988696" y="19062"/>
                  </a:lnTo>
                  <a:lnTo>
                    <a:pt x="1000443" y="22239"/>
                  </a:lnTo>
                  <a:lnTo>
                    <a:pt x="1011873" y="26052"/>
                  </a:lnTo>
                  <a:lnTo>
                    <a:pt x="1023621" y="30182"/>
                  </a:lnTo>
                  <a:lnTo>
                    <a:pt x="1034733" y="34630"/>
                  </a:lnTo>
                  <a:lnTo>
                    <a:pt x="1046163" y="39395"/>
                  </a:lnTo>
                  <a:lnTo>
                    <a:pt x="1057276" y="44161"/>
                  </a:lnTo>
                  <a:lnTo>
                    <a:pt x="1068388" y="48926"/>
                  </a:lnTo>
                  <a:lnTo>
                    <a:pt x="1079183" y="54645"/>
                  </a:lnTo>
                  <a:lnTo>
                    <a:pt x="1089661" y="60046"/>
                  </a:lnTo>
                  <a:lnTo>
                    <a:pt x="1100456" y="66082"/>
                  </a:lnTo>
                  <a:lnTo>
                    <a:pt x="1110616" y="72119"/>
                  </a:lnTo>
                  <a:lnTo>
                    <a:pt x="1120776" y="78790"/>
                  </a:lnTo>
                  <a:lnTo>
                    <a:pt x="1130936" y="85462"/>
                  </a:lnTo>
                  <a:lnTo>
                    <a:pt x="1140461" y="92134"/>
                  </a:lnTo>
                  <a:lnTo>
                    <a:pt x="1150303" y="99123"/>
                  </a:lnTo>
                  <a:lnTo>
                    <a:pt x="1159828" y="106430"/>
                  </a:lnTo>
                  <a:lnTo>
                    <a:pt x="1169353" y="114055"/>
                  </a:lnTo>
                  <a:lnTo>
                    <a:pt x="1178561" y="121680"/>
                  </a:lnTo>
                  <a:lnTo>
                    <a:pt x="1187133" y="129623"/>
                  </a:lnTo>
                  <a:lnTo>
                    <a:pt x="1196023" y="137883"/>
                  </a:lnTo>
                  <a:lnTo>
                    <a:pt x="1204596" y="146143"/>
                  </a:lnTo>
                  <a:lnTo>
                    <a:pt x="1213168" y="155039"/>
                  </a:lnTo>
                  <a:lnTo>
                    <a:pt x="1221106" y="163299"/>
                  </a:lnTo>
                  <a:lnTo>
                    <a:pt x="1229043" y="172513"/>
                  </a:lnTo>
                  <a:lnTo>
                    <a:pt x="1236981" y="181726"/>
                  </a:lnTo>
                  <a:lnTo>
                    <a:pt x="1244283" y="190939"/>
                  </a:lnTo>
                  <a:lnTo>
                    <a:pt x="1251586" y="200153"/>
                  </a:lnTo>
                  <a:lnTo>
                    <a:pt x="1258888" y="210001"/>
                  </a:lnTo>
                  <a:lnTo>
                    <a:pt x="1265556" y="219850"/>
                  </a:lnTo>
                  <a:lnTo>
                    <a:pt x="1272223" y="230017"/>
                  </a:lnTo>
                  <a:lnTo>
                    <a:pt x="1278256" y="240183"/>
                  </a:lnTo>
                  <a:lnTo>
                    <a:pt x="1284606" y="250667"/>
                  </a:lnTo>
                  <a:lnTo>
                    <a:pt x="1290321" y="261151"/>
                  </a:lnTo>
                  <a:lnTo>
                    <a:pt x="1296353" y="271953"/>
                  </a:lnTo>
                  <a:lnTo>
                    <a:pt x="1301433" y="282755"/>
                  </a:lnTo>
                  <a:lnTo>
                    <a:pt x="1306831" y="293239"/>
                  </a:lnTo>
                  <a:lnTo>
                    <a:pt x="1311593" y="304359"/>
                  </a:lnTo>
                  <a:lnTo>
                    <a:pt x="1316356" y="315796"/>
                  </a:lnTo>
                  <a:lnTo>
                    <a:pt x="1320483" y="327234"/>
                  </a:lnTo>
                  <a:lnTo>
                    <a:pt x="1324293" y="338671"/>
                  </a:lnTo>
                  <a:lnTo>
                    <a:pt x="1328421" y="350426"/>
                  </a:lnTo>
                  <a:lnTo>
                    <a:pt x="1331913" y="362181"/>
                  </a:lnTo>
                  <a:lnTo>
                    <a:pt x="1335088" y="373936"/>
                  </a:lnTo>
                  <a:lnTo>
                    <a:pt x="1337946" y="386009"/>
                  </a:lnTo>
                  <a:lnTo>
                    <a:pt x="1340803" y="398081"/>
                  </a:lnTo>
                  <a:lnTo>
                    <a:pt x="1343026" y="410472"/>
                  </a:lnTo>
                  <a:lnTo>
                    <a:pt x="1344931" y="422862"/>
                  </a:lnTo>
                  <a:lnTo>
                    <a:pt x="1346518" y="435252"/>
                  </a:lnTo>
                  <a:lnTo>
                    <a:pt x="1348106" y="447643"/>
                  </a:lnTo>
                  <a:lnTo>
                    <a:pt x="1349058" y="460033"/>
                  </a:lnTo>
                  <a:lnTo>
                    <a:pt x="1350011" y="472741"/>
                  </a:lnTo>
                  <a:lnTo>
                    <a:pt x="1350646" y="485449"/>
                  </a:lnTo>
                  <a:lnTo>
                    <a:pt x="1350963" y="498475"/>
                  </a:lnTo>
                  <a:lnTo>
                    <a:pt x="1350646" y="513407"/>
                  </a:lnTo>
                  <a:lnTo>
                    <a:pt x="1349693" y="528975"/>
                  </a:lnTo>
                  <a:lnTo>
                    <a:pt x="1348423" y="543907"/>
                  </a:lnTo>
                  <a:lnTo>
                    <a:pt x="1347153" y="558521"/>
                  </a:lnTo>
                  <a:lnTo>
                    <a:pt x="1345248" y="573453"/>
                  </a:lnTo>
                  <a:lnTo>
                    <a:pt x="1342708" y="588067"/>
                  </a:lnTo>
                  <a:lnTo>
                    <a:pt x="1339851" y="602682"/>
                  </a:lnTo>
                  <a:lnTo>
                    <a:pt x="1336358" y="616660"/>
                  </a:lnTo>
                  <a:lnTo>
                    <a:pt x="1332866" y="631275"/>
                  </a:lnTo>
                  <a:lnTo>
                    <a:pt x="1328738" y="645254"/>
                  </a:lnTo>
                  <a:lnTo>
                    <a:pt x="1324293" y="658915"/>
                  </a:lnTo>
                  <a:lnTo>
                    <a:pt x="1319531" y="672576"/>
                  </a:lnTo>
                  <a:lnTo>
                    <a:pt x="1314133" y="685920"/>
                  </a:lnTo>
                  <a:lnTo>
                    <a:pt x="1308418" y="699263"/>
                  </a:lnTo>
                  <a:lnTo>
                    <a:pt x="1302386" y="712607"/>
                  </a:lnTo>
                  <a:lnTo>
                    <a:pt x="1296353" y="725315"/>
                  </a:lnTo>
                  <a:lnTo>
                    <a:pt x="1289368" y="738023"/>
                  </a:lnTo>
                  <a:lnTo>
                    <a:pt x="1282383" y="750413"/>
                  </a:lnTo>
                  <a:lnTo>
                    <a:pt x="1275081" y="762486"/>
                  </a:lnTo>
                  <a:lnTo>
                    <a:pt x="1267143" y="774559"/>
                  </a:lnTo>
                  <a:lnTo>
                    <a:pt x="1259206" y="786313"/>
                  </a:lnTo>
                  <a:lnTo>
                    <a:pt x="1250633" y="797751"/>
                  </a:lnTo>
                  <a:lnTo>
                    <a:pt x="1242061" y="809188"/>
                  </a:lnTo>
                  <a:lnTo>
                    <a:pt x="1232853" y="819990"/>
                  </a:lnTo>
                  <a:lnTo>
                    <a:pt x="1223963" y="830792"/>
                  </a:lnTo>
                  <a:lnTo>
                    <a:pt x="1214121" y="841276"/>
                  </a:lnTo>
                  <a:lnTo>
                    <a:pt x="1204278" y="851442"/>
                  </a:lnTo>
                  <a:lnTo>
                    <a:pt x="1193801" y="860974"/>
                  </a:lnTo>
                  <a:lnTo>
                    <a:pt x="1183323" y="870822"/>
                  </a:lnTo>
                  <a:lnTo>
                    <a:pt x="1172528" y="880036"/>
                  </a:lnTo>
                  <a:lnTo>
                    <a:pt x="1161733" y="889249"/>
                  </a:lnTo>
                  <a:lnTo>
                    <a:pt x="1150303" y="897827"/>
                  </a:lnTo>
                  <a:lnTo>
                    <a:pt x="1134746" y="909264"/>
                  </a:lnTo>
                  <a:lnTo>
                    <a:pt x="1118236" y="920066"/>
                  </a:lnTo>
                  <a:lnTo>
                    <a:pt x="1101408" y="929915"/>
                  </a:lnTo>
                  <a:lnTo>
                    <a:pt x="1084581" y="939446"/>
                  </a:lnTo>
                  <a:lnTo>
                    <a:pt x="1066801" y="948342"/>
                  </a:lnTo>
                  <a:lnTo>
                    <a:pt x="1048703" y="956602"/>
                  </a:lnTo>
                  <a:lnTo>
                    <a:pt x="1040131" y="960414"/>
                  </a:lnTo>
                  <a:lnTo>
                    <a:pt x="1030606" y="963909"/>
                  </a:lnTo>
                  <a:lnTo>
                    <a:pt x="1021398" y="967722"/>
                  </a:lnTo>
                  <a:lnTo>
                    <a:pt x="1011873" y="970899"/>
                  </a:lnTo>
                  <a:lnTo>
                    <a:pt x="1002348" y="973758"/>
                  </a:lnTo>
                  <a:lnTo>
                    <a:pt x="993141" y="976617"/>
                  </a:lnTo>
                  <a:lnTo>
                    <a:pt x="983616" y="979794"/>
                  </a:lnTo>
                  <a:lnTo>
                    <a:pt x="973773" y="982018"/>
                  </a:lnTo>
                  <a:lnTo>
                    <a:pt x="963931" y="984560"/>
                  </a:lnTo>
                  <a:lnTo>
                    <a:pt x="954088" y="986466"/>
                  </a:lnTo>
                  <a:lnTo>
                    <a:pt x="944246" y="988372"/>
                  </a:lnTo>
                  <a:lnTo>
                    <a:pt x="934403" y="990596"/>
                  </a:lnTo>
                  <a:lnTo>
                    <a:pt x="924561" y="991867"/>
                  </a:lnTo>
                  <a:lnTo>
                    <a:pt x="914401" y="993455"/>
                  </a:lnTo>
                  <a:lnTo>
                    <a:pt x="904241" y="994409"/>
                  </a:lnTo>
                  <a:lnTo>
                    <a:pt x="893763" y="995362"/>
                  </a:lnTo>
                  <a:lnTo>
                    <a:pt x="883603" y="995997"/>
                  </a:lnTo>
                  <a:lnTo>
                    <a:pt x="873126" y="996632"/>
                  </a:lnTo>
                  <a:lnTo>
                    <a:pt x="862648" y="996950"/>
                  </a:lnTo>
                  <a:lnTo>
                    <a:pt x="852171" y="996950"/>
                  </a:lnTo>
                  <a:lnTo>
                    <a:pt x="840423" y="996950"/>
                  </a:lnTo>
                  <a:lnTo>
                    <a:pt x="828358" y="996315"/>
                  </a:lnTo>
                  <a:lnTo>
                    <a:pt x="816293" y="995679"/>
                  </a:lnTo>
                  <a:lnTo>
                    <a:pt x="804546" y="994726"/>
                  </a:lnTo>
                  <a:lnTo>
                    <a:pt x="792798" y="993455"/>
                  </a:lnTo>
                  <a:lnTo>
                    <a:pt x="781368" y="992185"/>
                  </a:lnTo>
                  <a:lnTo>
                    <a:pt x="769621" y="990278"/>
                  </a:lnTo>
                  <a:lnTo>
                    <a:pt x="758191" y="988054"/>
                  </a:lnTo>
                  <a:lnTo>
                    <a:pt x="746761" y="985831"/>
                  </a:lnTo>
                  <a:lnTo>
                    <a:pt x="735331" y="983289"/>
                  </a:lnTo>
                  <a:lnTo>
                    <a:pt x="724218" y="980430"/>
                  </a:lnTo>
                  <a:lnTo>
                    <a:pt x="713106" y="977253"/>
                  </a:lnTo>
                  <a:lnTo>
                    <a:pt x="702311" y="973758"/>
                  </a:lnTo>
                  <a:lnTo>
                    <a:pt x="691198" y="970263"/>
                  </a:lnTo>
                  <a:lnTo>
                    <a:pt x="680721" y="966768"/>
                  </a:lnTo>
                  <a:lnTo>
                    <a:pt x="670243" y="962321"/>
                  </a:lnTo>
                  <a:lnTo>
                    <a:pt x="659448" y="958190"/>
                  </a:lnTo>
                  <a:lnTo>
                    <a:pt x="648971" y="953425"/>
                  </a:lnTo>
                  <a:lnTo>
                    <a:pt x="638811" y="948659"/>
                  </a:lnTo>
                  <a:lnTo>
                    <a:pt x="628651" y="943894"/>
                  </a:lnTo>
                  <a:lnTo>
                    <a:pt x="618491" y="938493"/>
                  </a:lnTo>
                  <a:lnTo>
                    <a:pt x="608648" y="933410"/>
                  </a:lnTo>
                  <a:lnTo>
                    <a:pt x="599123" y="927373"/>
                  </a:lnTo>
                  <a:lnTo>
                    <a:pt x="589281" y="921655"/>
                  </a:lnTo>
                  <a:lnTo>
                    <a:pt x="579756" y="915618"/>
                  </a:lnTo>
                  <a:lnTo>
                    <a:pt x="570548" y="909264"/>
                  </a:lnTo>
                  <a:lnTo>
                    <a:pt x="561023" y="902910"/>
                  </a:lnTo>
                  <a:lnTo>
                    <a:pt x="552133" y="895921"/>
                  </a:lnTo>
                  <a:lnTo>
                    <a:pt x="543561" y="889249"/>
                  </a:lnTo>
                  <a:lnTo>
                    <a:pt x="534671" y="881942"/>
                  </a:lnTo>
                  <a:lnTo>
                    <a:pt x="526098" y="874952"/>
                  </a:lnTo>
                  <a:lnTo>
                    <a:pt x="517526" y="867328"/>
                  </a:lnTo>
                  <a:lnTo>
                    <a:pt x="508318" y="858750"/>
                  </a:lnTo>
                  <a:lnTo>
                    <a:pt x="499428" y="849854"/>
                  </a:lnTo>
                  <a:lnTo>
                    <a:pt x="490538" y="840958"/>
                  </a:lnTo>
                  <a:lnTo>
                    <a:pt x="481648" y="831427"/>
                  </a:lnTo>
                  <a:lnTo>
                    <a:pt x="473711" y="821896"/>
                  </a:lnTo>
                  <a:lnTo>
                    <a:pt x="465456" y="812047"/>
                  </a:lnTo>
                  <a:lnTo>
                    <a:pt x="457518" y="801881"/>
                  </a:lnTo>
                  <a:lnTo>
                    <a:pt x="449898" y="791714"/>
                  </a:lnTo>
                  <a:lnTo>
                    <a:pt x="442596" y="781548"/>
                  </a:lnTo>
                  <a:lnTo>
                    <a:pt x="435293" y="770746"/>
                  </a:lnTo>
                  <a:lnTo>
                    <a:pt x="428626" y="759944"/>
                  </a:lnTo>
                  <a:lnTo>
                    <a:pt x="421958" y="749142"/>
                  </a:lnTo>
                  <a:lnTo>
                    <a:pt x="415608" y="738023"/>
                  </a:lnTo>
                  <a:lnTo>
                    <a:pt x="409576" y="726585"/>
                  </a:lnTo>
                  <a:lnTo>
                    <a:pt x="403861" y="715148"/>
                  </a:lnTo>
                  <a:lnTo>
                    <a:pt x="398463" y="703393"/>
                  </a:lnTo>
                  <a:lnTo>
                    <a:pt x="393383" y="691638"/>
                  </a:lnTo>
                  <a:lnTo>
                    <a:pt x="388303" y="679566"/>
                  </a:lnTo>
                  <a:lnTo>
                    <a:pt x="383858" y="667493"/>
                  </a:lnTo>
                  <a:lnTo>
                    <a:pt x="379731" y="655420"/>
                  </a:lnTo>
                  <a:lnTo>
                    <a:pt x="375603" y="643030"/>
                  </a:lnTo>
                  <a:lnTo>
                    <a:pt x="372111" y="630322"/>
                  </a:lnTo>
                  <a:lnTo>
                    <a:pt x="368936" y="617614"/>
                  </a:lnTo>
                  <a:lnTo>
                    <a:pt x="365443" y="604588"/>
                  </a:lnTo>
                  <a:lnTo>
                    <a:pt x="362903" y="591880"/>
                  </a:lnTo>
                  <a:lnTo>
                    <a:pt x="360681" y="578854"/>
                  </a:lnTo>
                  <a:lnTo>
                    <a:pt x="358776" y="565828"/>
                  </a:lnTo>
                  <a:lnTo>
                    <a:pt x="357188" y="552485"/>
                  </a:lnTo>
                  <a:lnTo>
                    <a:pt x="355601" y="539141"/>
                  </a:lnTo>
                  <a:lnTo>
                    <a:pt x="354648" y="525480"/>
                  </a:lnTo>
                  <a:lnTo>
                    <a:pt x="354331" y="511819"/>
                  </a:lnTo>
                  <a:lnTo>
                    <a:pt x="354013" y="498475"/>
                  </a:lnTo>
                  <a:lnTo>
                    <a:pt x="354331" y="485449"/>
                  </a:lnTo>
                  <a:lnTo>
                    <a:pt x="354648" y="472741"/>
                  </a:lnTo>
                  <a:lnTo>
                    <a:pt x="355601" y="460033"/>
                  </a:lnTo>
                  <a:lnTo>
                    <a:pt x="356871" y="447643"/>
                  </a:lnTo>
                  <a:lnTo>
                    <a:pt x="358141" y="434935"/>
                  </a:lnTo>
                  <a:lnTo>
                    <a:pt x="360046" y="422544"/>
                  </a:lnTo>
                  <a:lnTo>
                    <a:pt x="361951" y="410472"/>
                  </a:lnTo>
                  <a:lnTo>
                    <a:pt x="364173" y="397763"/>
                  </a:lnTo>
                  <a:lnTo>
                    <a:pt x="366713" y="385691"/>
                  </a:lnTo>
                  <a:lnTo>
                    <a:pt x="369888" y="373936"/>
                  </a:lnTo>
                  <a:lnTo>
                    <a:pt x="373063" y="361863"/>
                  </a:lnTo>
                  <a:lnTo>
                    <a:pt x="376556" y="350108"/>
                  </a:lnTo>
                  <a:lnTo>
                    <a:pt x="380683" y="338671"/>
                  </a:lnTo>
                  <a:lnTo>
                    <a:pt x="384493" y="326916"/>
                  </a:lnTo>
                  <a:lnTo>
                    <a:pt x="388621" y="315796"/>
                  </a:lnTo>
                  <a:lnTo>
                    <a:pt x="393383" y="304359"/>
                  </a:lnTo>
                  <a:lnTo>
                    <a:pt x="398146" y="293239"/>
                  </a:lnTo>
                  <a:lnTo>
                    <a:pt x="403543" y="282755"/>
                  </a:lnTo>
                  <a:lnTo>
                    <a:pt x="408623" y="271636"/>
                  </a:lnTo>
                  <a:lnTo>
                    <a:pt x="414656" y="261151"/>
                  </a:lnTo>
                  <a:lnTo>
                    <a:pt x="420371" y="250667"/>
                  </a:lnTo>
                  <a:lnTo>
                    <a:pt x="426721" y="240183"/>
                  </a:lnTo>
                  <a:lnTo>
                    <a:pt x="432753" y="230017"/>
                  </a:lnTo>
                  <a:lnTo>
                    <a:pt x="439421" y="219850"/>
                  </a:lnTo>
                  <a:lnTo>
                    <a:pt x="446088" y="210001"/>
                  </a:lnTo>
                  <a:lnTo>
                    <a:pt x="453391" y="200153"/>
                  </a:lnTo>
                  <a:lnTo>
                    <a:pt x="460693" y="190939"/>
                  </a:lnTo>
                  <a:lnTo>
                    <a:pt x="467996" y="181408"/>
                  </a:lnTo>
                  <a:lnTo>
                    <a:pt x="475933" y="172195"/>
                  </a:lnTo>
                  <a:lnTo>
                    <a:pt x="483871" y="163299"/>
                  </a:lnTo>
                  <a:lnTo>
                    <a:pt x="491808" y="154403"/>
                  </a:lnTo>
                  <a:lnTo>
                    <a:pt x="500381" y="146143"/>
                  </a:lnTo>
                  <a:lnTo>
                    <a:pt x="508953" y="137565"/>
                  </a:lnTo>
                  <a:lnTo>
                    <a:pt x="517526" y="129305"/>
                  </a:lnTo>
                  <a:lnTo>
                    <a:pt x="526416" y="121680"/>
                  </a:lnTo>
                  <a:lnTo>
                    <a:pt x="535623" y="113738"/>
                  </a:lnTo>
                  <a:lnTo>
                    <a:pt x="545148" y="106113"/>
                  </a:lnTo>
                  <a:lnTo>
                    <a:pt x="554673" y="99123"/>
                  </a:lnTo>
                  <a:lnTo>
                    <a:pt x="564516" y="92134"/>
                  </a:lnTo>
                  <a:lnTo>
                    <a:pt x="574041" y="85462"/>
                  </a:lnTo>
                  <a:lnTo>
                    <a:pt x="584201" y="78473"/>
                  </a:lnTo>
                  <a:lnTo>
                    <a:pt x="594361" y="72119"/>
                  </a:lnTo>
                  <a:lnTo>
                    <a:pt x="604838" y="66082"/>
                  </a:lnTo>
                  <a:lnTo>
                    <a:pt x="615316" y="60046"/>
                  </a:lnTo>
                  <a:lnTo>
                    <a:pt x="625793" y="54645"/>
                  </a:lnTo>
                  <a:lnTo>
                    <a:pt x="636906" y="48926"/>
                  </a:lnTo>
                  <a:lnTo>
                    <a:pt x="647701" y="44161"/>
                  </a:lnTo>
                  <a:lnTo>
                    <a:pt x="658813" y="39395"/>
                  </a:lnTo>
                  <a:lnTo>
                    <a:pt x="670243" y="34630"/>
                  </a:lnTo>
                  <a:lnTo>
                    <a:pt x="681356" y="30182"/>
                  </a:lnTo>
                  <a:lnTo>
                    <a:pt x="693103" y="26052"/>
                  </a:lnTo>
                  <a:lnTo>
                    <a:pt x="704533" y="22239"/>
                  </a:lnTo>
                  <a:lnTo>
                    <a:pt x="716281" y="19062"/>
                  </a:lnTo>
                  <a:lnTo>
                    <a:pt x="728346" y="15568"/>
                  </a:lnTo>
                  <a:lnTo>
                    <a:pt x="740093" y="12708"/>
                  </a:lnTo>
                  <a:lnTo>
                    <a:pt x="752158" y="10167"/>
                  </a:lnTo>
                  <a:lnTo>
                    <a:pt x="764541" y="7625"/>
                  </a:lnTo>
                  <a:lnTo>
                    <a:pt x="776606" y="5719"/>
                  </a:lnTo>
                  <a:lnTo>
                    <a:pt x="788988" y="3813"/>
                  </a:lnTo>
                  <a:lnTo>
                    <a:pt x="801688" y="2542"/>
                  </a:lnTo>
                  <a:lnTo>
                    <a:pt x="814071" y="1271"/>
                  </a:lnTo>
                  <a:lnTo>
                    <a:pt x="826771" y="636"/>
                  </a:lnTo>
                  <a:lnTo>
                    <a:pt x="839471" y="0"/>
                  </a:lnTo>
                  <a:close/>
                </a:path>
              </a:pathLst>
            </a:custGeom>
            <a:solidFill>
              <a:srgbClr val="FFFF00"/>
            </a:solidFill>
            <a:ln>
              <a:noFill/>
            </a:ln>
          </p:spPr>
          <p:txBody>
            <a:bodyPr anchor="ctr">
              <a:scene3d>
                <a:camera prst="orthographicFront"/>
                <a:lightRig rig="threePt" dir="t"/>
              </a:scene3d>
              <a:sp3d contourW="12700">
                <a:contourClr>
                  <a:srgbClr val="FFFFFF"/>
                </a:contourClr>
              </a:sp3d>
            </a:bodyPr>
            <a:lstStyle/>
            <a:p>
              <a:pPr algn="ctr" fontAlgn="auto">
                <a:spcBef>
                  <a:spcPts val="0"/>
                </a:spcBef>
                <a:spcAft>
                  <a:spcPts val="0"/>
                </a:spcAft>
                <a:defRPr/>
              </a:pPr>
              <a:endParaRPr lang="zh-CN" altLang="en-US" sz="1200">
                <a:solidFill>
                  <a:srgbClr val="FFFFFF"/>
                </a:solidFill>
                <a:latin typeface="+mn-lt"/>
                <a:ea typeface="+mn-ea"/>
              </a:endParaRPr>
            </a:p>
          </p:txBody>
        </p:sp>
        <p:sp>
          <p:nvSpPr>
            <p:cNvPr id="110" name="矩形 109"/>
            <p:cNvSpPr/>
            <p:nvPr/>
          </p:nvSpPr>
          <p:spPr>
            <a:xfrm>
              <a:off x="4234268" y="4223987"/>
              <a:ext cx="1016370" cy="1289294"/>
            </a:xfrm>
            <a:prstGeom prst="rect">
              <a:avLst/>
            </a:prstGeom>
            <a:noFill/>
          </p:spPr>
          <p:txBody>
            <a:bodyPr wrap="none" lIns="68580" tIns="34290" rIns="68580" bIns="34290">
              <a:spAutoFit/>
            </a:bodyPr>
            <a:lstStyle/>
            <a:p>
              <a:pPr algn="ctr" fontAlgn="auto">
                <a:spcBef>
                  <a:spcPts val="0"/>
                </a:spcBef>
                <a:spcAft>
                  <a:spcPts val="0"/>
                </a:spcAft>
                <a:defRPr/>
              </a:pPr>
              <a:r>
                <a:rPr lang="en-US" altLang="zh-CN" sz="495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Segoe UI Black" panose="020B0A02040204020203" pitchFamily="34" charset="0"/>
                  <a:ea typeface="Segoe UI Black" panose="020B0A02040204020203" pitchFamily="34" charset="0"/>
                  <a:cs typeface="Segoe UI Black" panose="020B0A02040204020203" pitchFamily="34" charset="0"/>
                </a:rPr>
                <a:t>2</a:t>
              </a:r>
              <a:endParaRPr lang="zh-CN" altLang="en-US" sz="495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Segoe UI Black" panose="020B0A02040204020203" pitchFamily="34" charset="0"/>
                <a:ea typeface="+mn-ea"/>
                <a:cs typeface="Segoe UI Black" panose="020B0A02040204020203" pitchFamily="34" charset="0"/>
              </a:endParaRPr>
            </a:p>
          </p:txBody>
        </p:sp>
      </p:grpSp>
      <p:sp>
        <p:nvSpPr>
          <p:cNvPr id="114" name="矩形 113"/>
          <p:cNvSpPr/>
          <p:nvPr/>
        </p:nvSpPr>
        <p:spPr>
          <a:xfrm>
            <a:off x="6816304" y="2509259"/>
            <a:ext cx="984885" cy="577081"/>
          </a:xfrm>
          <a:prstGeom prst="rect">
            <a:avLst/>
          </a:prstGeom>
          <a:noFill/>
        </p:spPr>
        <p:txBody>
          <a:bodyPr wrap="none" lIns="68580" tIns="34290" rIns="68580" bIns="34290">
            <a:spAutoFit/>
          </a:bodyPr>
          <a:lstStyle/>
          <a:p>
            <a:pPr algn="ctr" fontAlgn="auto">
              <a:spcBef>
                <a:spcPts val="0"/>
              </a:spcBef>
              <a:spcAft>
                <a:spcPts val="0"/>
              </a:spcAft>
              <a:defRPr/>
            </a:pPr>
            <a:r>
              <a:rPr lang="zh-CN" altLang="en-US" sz="3300" b="1" dirty="0">
                <a:ln w="22225">
                  <a:solidFill>
                    <a:schemeClr val="accent2"/>
                  </a:solidFill>
                  <a:prstDash val="solid"/>
                </a:ln>
                <a:solidFill>
                  <a:srgbClr val="C00000"/>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民主</a:t>
            </a:r>
          </a:p>
        </p:txBody>
      </p:sp>
      <p:sp>
        <p:nvSpPr>
          <p:cNvPr id="115" name="矩形 114"/>
          <p:cNvSpPr/>
          <p:nvPr/>
        </p:nvSpPr>
        <p:spPr>
          <a:xfrm>
            <a:off x="6964064" y="4461854"/>
            <a:ext cx="885707" cy="2100575"/>
          </a:xfrm>
          <a:prstGeom prst="rect">
            <a:avLst/>
          </a:prstGeom>
          <a:noFill/>
        </p:spPr>
        <p:txBody>
          <a:bodyPr lIns="68580" tIns="34290" rIns="68580" bIns="34290">
            <a:spAutoFit/>
          </a:bodyPr>
          <a:lstStyle/>
          <a:p>
            <a:pPr algn="ctr" fontAlgn="auto">
              <a:spcBef>
                <a:spcPts val="0"/>
              </a:spcBef>
              <a:spcAft>
                <a:spcPts val="0"/>
              </a:spcAft>
              <a:defRPr/>
            </a:pPr>
            <a:r>
              <a:rPr lang="zh-CN" altLang="en-US" sz="3300" b="1" dirty="0">
                <a:ln w="22225">
                  <a:solidFill>
                    <a:schemeClr val="accent2"/>
                  </a:solidFill>
                  <a:prstDash val="solid"/>
                </a:ln>
                <a:solidFill>
                  <a:srgbClr val="C00000"/>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二元政治</a:t>
            </a:r>
          </a:p>
        </p:txBody>
      </p:sp>
      <p:grpSp>
        <p:nvGrpSpPr>
          <p:cNvPr id="9" name="组合 115"/>
          <p:cNvGrpSpPr>
            <a:grpSpLocks/>
          </p:cNvGrpSpPr>
          <p:nvPr/>
        </p:nvGrpSpPr>
        <p:grpSpPr bwMode="auto">
          <a:xfrm>
            <a:off x="2747963" y="4310063"/>
            <a:ext cx="1287462" cy="1812925"/>
            <a:chOff x="9022684" y="3410307"/>
            <a:chExt cx="2641186" cy="2788128"/>
          </a:xfrm>
        </p:grpSpPr>
        <p:sp>
          <p:nvSpPr>
            <p:cNvPr id="117" name="八角星 116"/>
            <p:cNvSpPr/>
            <p:nvPr/>
          </p:nvSpPr>
          <p:spPr>
            <a:xfrm>
              <a:off x="9560206" y="4003577"/>
              <a:ext cx="1658988" cy="1657741"/>
            </a:xfrm>
            <a:prstGeom prst="star8">
              <a:avLst>
                <a:gd name="adj" fmla="val 46685"/>
              </a:avLst>
            </a:prstGeom>
            <a:ln>
              <a:solidFill>
                <a:srgbClr val="FFFF00"/>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sz="1050"/>
            </a:p>
          </p:txBody>
        </p:sp>
        <p:sp>
          <p:nvSpPr>
            <p:cNvPr id="118" name="KSO_Shape"/>
            <p:cNvSpPr/>
            <p:nvPr/>
          </p:nvSpPr>
          <p:spPr bwMode="auto">
            <a:xfrm>
              <a:off x="9022684" y="4535811"/>
              <a:ext cx="426627" cy="537117"/>
            </a:xfrm>
            <a:custGeom>
              <a:avLst/>
              <a:gdLst>
                <a:gd name="T0" fmla="*/ 508479 w 1679575"/>
                <a:gd name="T1" fmla="*/ 933537 h 2125662"/>
                <a:gd name="T2" fmla="*/ 645344 w 1679575"/>
                <a:gd name="T3" fmla="*/ 1004349 h 2125662"/>
                <a:gd name="T4" fmla="*/ 637947 w 1679575"/>
                <a:gd name="T5" fmla="*/ 1045870 h 2125662"/>
                <a:gd name="T6" fmla="*/ 629410 w 1679575"/>
                <a:gd name="T7" fmla="*/ 1095637 h 2125662"/>
                <a:gd name="T8" fmla="*/ 645913 w 1679575"/>
                <a:gd name="T9" fmla="*/ 1148533 h 2125662"/>
                <a:gd name="T10" fmla="*/ 923628 w 1679575"/>
                <a:gd name="T11" fmla="*/ 1679766 h 2125662"/>
                <a:gd name="T12" fmla="*/ 886068 w 1679575"/>
                <a:gd name="T13" fmla="*/ 1137442 h 2125662"/>
                <a:gd name="T14" fmla="*/ 896597 w 1679575"/>
                <a:gd name="T15" fmla="*/ 1083408 h 2125662"/>
                <a:gd name="T16" fmla="*/ 885214 w 1679575"/>
                <a:gd name="T17" fmla="*/ 1039044 h 2125662"/>
                <a:gd name="T18" fmla="*/ 917083 w 1679575"/>
                <a:gd name="T19" fmla="*/ 999799 h 2125662"/>
                <a:gd name="T20" fmla="*/ 1048543 w 1679575"/>
                <a:gd name="T21" fmla="*/ 927280 h 2125662"/>
                <a:gd name="T22" fmla="*/ 1168905 w 1679575"/>
                <a:gd name="T23" fmla="*/ 933822 h 2125662"/>
                <a:gd name="T24" fmla="*/ 1257397 w 1679575"/>
                <a:gd name="T25" fmla="*/ 1021128 h 2125662"/>
                <a:gd name="T26" fmla="*/ 1333655 w 1679575"/>
                <a:gd name="T27" fmla="*/ 1118957 h 2125662"/>
                <a:gd name="T28" fmla="*/ 1397392 w 1679575"/>
                <a:gd name="T29" fmla="*/ 1227592 h 2125662"/>
                <a:gd name="T30" fmla="*/ 1446903 w 1679575"/>
                <a:gd name="T31" fmla="*/ 1349025 h 2125662"/>
                <a:gd name="T32" fmla="*/ 1482186 w 1679575"/>
                <a:gd name="T33" fmla="*/ 1483540 h 2125662"/>
                <a:gd name="T34" fmla="*/ 1501820 w 1679575"/>
                <a:gd name="T35" fmla="*/ 1632274 h 2125662"/>
                <a:gd name="T36" fmla="*/ 1439790 w 1679575"/>
                <a:gd name="T37" fmla="*/ 1742331 h 2125662"/>
                <a:gd name="T38" fmla="*/ 1242601 w 1679575"/>
                <a:gd name="T39" fmla="*/ 1826794 h 2125662"/>
                <a:gd name="T40" fmla="*/ 1035738 w 1679575"/>
                <a:gd name="T41" fmla="*/ 1881112 h 2125662"/>
                <a:gd name="T42" fmla="*/ 822331 w 1679575"/>
                <a:gd name="T43" fmla="*/ 1904432 h 2125662"/>
                <a:gd name="T44" fmla="*/ 596403 w 1679575"/>
                <a:gd name="T45" fmla="*/ 1894194 h 2125662"/>
                <a:gd name="T46" fmla="*/ 373036 w 1679575"/>
                <a:gd name="T47" fmla="*/ 1847838 h 2125662"/>
                <a:gd name="T48" fmla="*/ 159344 w 1679575"/>
                <a:gd name="T49" fmla="*/ 1766788 h 2125662"/>
                <a:gd name="T50" fmla="*/ 0 w 1679575"/>
                <a:gd name="T51" fmla="*/ 1676354 h 2125662"/>
                <a:gd name="T52" fmla="*/ 15365 w 1679575"/>
                <a:gd name="T53" fmla="*/ 1518519 h 2125662"/>
                <a:gd name="T54" fmla="*/ 47234 w 1679575"/>
                <a:gd name="T55" fmla="*/ 1376611 h 2125662"/>
                <a:gd name="T56" fmla="*/ 94468 w 1679575"/>
                <a:gd name="T57" fmla="*/ 1249206 h 2125662"/>
                <a:gd name="T58" fmla="*/ 155930 w 1679575"/>
                <a:gd name="T59" fmla="*/ 1135735 h 2125662"/>
                <a:gd name="T60" fmla="*/ 230765 w 1679575"/>
                <a:gd name="T61" fmla="*/ 1035348 h 2125662"/>
                <a:gd name="T62" fmla="*/ 317835 w 1679575"/>
                <a:gd name="T63" fmla="*/ 946334 h 2125662"/>
                <a:gd name="T64" fmla="*/ 427669 w 1679575"/>
                <a:gd name="T65" fmla="*/ 860449 h 2125662"/>
                <a:gd name="T66" fmla="*/ 831848 w 1679575"/>
                <a:gd name="T67" fmla="*/ 5125 h 2125662"/>
                <a:gd name="T68" fmla="*/ 927152 w 1679575"/>
                <a:gd name="T69" fmla="*/ 31035 h 2125662"/>
                <a:gd name="T70" fmla="*/ 1013353 w 1679575"/>
                <a:gd name="T71" fmla="*/ 76590 h 2125662"/>
                <a:gd name="T72" fmla="*/ 1087035 w 1679575"/>
                <a:gd name="T73" fmla="*/ 138945 h 2125662"/>
                <a:gd name="T74" fmla="*/ 1145356 w 1679575"/>
                <a:gd name="T75" fmla="*/ 215250 h 2125662"/>
                <a:gd name="T76" fmla="*/ 1186607 w 1679575"/>
                <a:gd name="T77" fmla="*/ 303514 h 2125662"/>
                <a:gd name="T78" fmla="*/ 1207944 w 1679575"/>
                <a:gd name="T79" fmla="*/ 401174 h 2125662"/>
                <a:gd name="T80" fmla="*/ 1205383 w 1679575"/>
                <a:gd name="T81" fmla="*/ 513924 h 2125662"/>
                <a:gd name="T82" fmla="*/ 1172382 w 1679575"/>
                <a:gd name="T83" fmla="*/ 626673 h 2125662"/>
                <a:gd name="T84" fmla="*/ 1112924 w 1679575"/>
                <a:gd name="T85" fmla="*/ 725187 h 2125662"/>
                <a:gd name="T86" fmla="*/ 1030706 w 1679575"/>
                <a:gd name="T87" fmla="*/ 804625 h 2125662"/>
                <a:gd name="T88" fmla="*/ 915204 w 1679575"/>
                <a:gd name="T89" fmla="*/ 867264 h 2125662"/>
                <a:gd name="T90" fmla="*/ 837253 w 1679575"/>
                <a:gd name="T91" fmla="*/ 887764 h 2125662"/>
                <a:gd name="T92" fmla="*/ 753044 w 1679575"/>
                <a:gd name="T93" fmla="*/ 893458 h 2125662"/>
                <a:gd name="T94" fmla="*/ 658879 w 1679575"/>
                <a:gd name="T95" fmla="*/ 881215 h 2125662"/>
                <a:gd name="T96" fmla="*/ 572394 w 1679575"/>
                <a:gd name="T97" fmla="*/ 850180 h 2125662"/>
                <a:gd name="T98" fmla="*/ 494728 w 1679575"/>
                <a:gd name="T99" fmla="*/ 802917 h 2125662"/>
                <a:gd name="T100" fmla="*/ 424459 w 1679575"/>
                <a:gd name="T101" fmla="*/ 736576 h 2125662"/>
                <a:gd name="T102" fmla="*/ 366992 w 1679575"/>
                <a:gd name="T103" fmla="*/ 651159 h 2125662"/>
                <a:gd name="T104" fmla="*/ 330578 w 1679575"/>
                <a:gd name="T105" fmla="*/ 553500 h 2125662"/>
                <a:gd name="T106" fmla="*/ 317206 w 1679575"/>
                <a:gd name="T107" fmla="*/ 446729 h 2125662"/>
                <a:gd name="T108" fmla="*/ 328586 w 1679575"/>
                <a:gd name="T109" fmla="*/ 345653 h 2125662"/>
                <a:gd name="T110" fmla="*/ 361587 w 1679575"/>
                <a:gd name="T111" fmla="*/ 253403 h 2125662"/>
                <a:gd name="T112" fmla="*/ 412795 w 1679575"/>
                <a:gd name="T113" fmla="*/ 171118 h 2125662"/>
                <a:gd name="T114" fmla="*/ 479934 w 1679575"/>
                <a:gd name="T115" fmla="*/ 101931 h 2125662"/>
                <a:gd name="T116" fmla="*/ 560729 w 1679575"/>
                <a:gd name="T117" fmla="*/ 48972 h 2125662"/>
                <a:gd name="T118" fmla="*/ 652620 w 1679575"/>
                <a:gd name="T119" fmla="*/ 13952 h 2125662"/>
                <a:gd name="T120" fmla="*/ 752191 w 1679575"/>
                <a:gd name="T121" fmla="*/ 0 h 21256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679575" h="2125662">
                  <a:moveTo>
                    <a:pt x="481421" y="957262"/>
                  </a:moveTo>
                  <a:lnTo>
                    <a:pt x="484914" y="961070"/>
                  </a:lnTo>
                  <a:lnTo>
                    <a:pt x="490948" y="968686"/>
                  </a:lnTo>
                  <a:lnTo>
                    <a:pt x="497299" y="975667"/>
                  </a:lnTo>
                  <a:lnTo>
                    <a:pt x="510319" y="990264"/>
                  </a:lnTo>
                  <a:lnTo>
                    <a:pt x="523657" y="1003909"/>
                  </a:lnTo>
                  <a:lnTo>
                    <a:pt x="537947" y="1017237"/>
                  </a:lnTo>
                  <a:lnTo>
                    <a:pt x="552237" y="1029613"/>
                  </a:lnTo>
                  <a:lnTo>
                    <a:pt x="567480" y="1041671"/>
                  </a:lnTo>
                  <a:lnTo>
                    <a:pt x="583040" y="1053095"/>
                  </a:lnTo>
                  <a:lnTo>
                    <a:pt x="598601" y="1063884"/>
                  </a:lnTo>
                  <a:lnTo>
                    <a:pt x="615114" y="1074039"/>
                  </a:lnTo>
                  <a:lnTo>
                    <a:pt x="631627" y="1083558"/>
                  </a:lnTo>
                  <a:lnTo>
                    <a:pt x="649093" y="1092126"/>
                  </a:lnTo>
                  <a:lnTo>
                    <a:pt x="666241" y="1100377"/>
                  </a:lnTo>
                  <a:lnTo>
                    <a:pt x="684025" y="1107993"/>
                  </a:lnTo>
                  <a:lnTo>
                    <a:pt x="701808" y="1114657"/>
                  </a:lnTo>
                  <a:lnTo>
                    <a:pt x="720226" y="1120686"/>
                  </a:lnTo>
                  <a:lnTo>
                    <a:pt x="738645" y="1125763"/>
                  </a:lnTo>
                  <a:lnTo>
                    <a:pt x="734517" y="1130840"/>
                  </a:lnTo>
                  <a:lnTo>
                    <a:pt x="730706" y="1135283"/>
                  </a:lnTo>
                  <a:lnTo>
                    <a:pt x="727213" y="1140043"/>
                  </a:lnTo>
                  <a:lnTo>
                    <a:pt x="723402" y="1145437"/>
                  </a:lnTo>
                  <a:lnTo>
                    <a:pt x="720544" y="1150515"/>
                  </a:lnTo>
                  <a:lnTo>
                    <a:pt x="717368" y="1155909"/>
                  </a:lnTo>
                  <a:lnTo>
                    <a:pt x="714510" y="1161304"/>
                  </a:lnTo>
                  <a:lnTo>
                    <a:pt x="711970" y="1167016"/>
                  </a:lnTo>
                  <a:lnTo>
                    <a:pt x="710064" y="1172410"/>
                  </a:lnTo>
                  <a:lnTo>
                    <a:pt x="708159" y="1178439"/>
                  </a:lnTo>
                  <a:lnTo>
                    <a:pt x="706254" y="1184151"/>
                  </a:lnTo>
                  <a:lnTo>
                    <a:pt x="704983" y="1190498"/>
                  </a:lnTo>
                  <a:lnTo>
                    <a:pt x="704031" y="1196210"/>
                  </a:lnTo>
                  <a:lnTo>
                    <a:pt x="702761" y="1202556"/>
                  </a:lnTo>
                  <a:lnTo>
                    <a:pt x="702443" y="1208903"/>
                  </a:lnTo>
                  <a:lnTo>
                    <a:pt x="702125" y="1215249"/>
                  </a:lnTo>
                  <a:lnTo>
                    <a:pt x="702443" y="1222548"/>
                  </a:lnTo>
                  <a:lnTo>
                    <a:pt x="703078" y="1229529"/>
                  </a:lnTo>
                  <a:lnTo>
                    <a:pt x="704348" y="1236510"/>
                  </a:lnTo>
                  <a:lnTo>
                    <a:pt x="705619" y="1243174"/>
                  </a:lnTo>
                  <a:lnTo>
                    <a:pt x="707206" y="1249838"/>
                  </a:lnTo>
                  <a:lnTo>
                    <a:pt x="709112" y="1256819"/>
                  </a:lnTo>
                  <a:lnTo>
                    <a:pt x="711652" y="1263166"/>
                  </a:lnTo>
                  <a:lnTo>
                    <a:pt x="714193" y="1269512"/>
                  </a:lnTo>
                  <a:lnTo>
                    <a:pt x="717686" y="1275542"/>
                  </a:lnTo>
                  <a:lnTo>
                    <a:pt x="720861" y="1281571"/>
                  </a:lnTo>
                  <a:lnTo>
                    <a:pt x="724355" y="1287283"/>
                  </a:lnTo>
                  <a:lnTo>
                    <a:pt x="728483" y="1292995"/>
                  </a:lnTo>
                  <a:lnTo>
                    <a:pt x="732611" y="1298389"/>
                  </a:lnTo>
                  <a:lnTo>
                    <a:pt x="737057" y="1303784"/>
                  </a:lnTo>
                  <a:lnTo>
                    <a:pt x="742138" y="1308861"/>
                  </a:lnTo>
                  <a:lnTo>
                    <a:pt x="746901" y="1313304"/>
                  </a:lnTo>
                  <a:lnTo>
                    <a:pt x="672275" y="1874339"/>
                  </a:lnTo>
                  <a:lnTo>
                    <a:pt x="854237" y="2050773"/>
                  </a:lnTo>
                  <a:lnTo>
                    <a:pt x="1030800" y="1874339"/>
                  </a:lnTo>
                  <a:lnTo>
                    <a:pt x="956173" y="1313304"/>
                  </a:lnTo>
                  <a:lnTo>
                    <a:pt x="961572" y="1308544"/>
                  </a:lnTo>
                  <a:lnTo>
                    <a:pt x="966018" y="1303466"/>
                  </a:lnTo>
                  <a:lnTo>
                    <a:pt x="970781" y="1298072"/>
                  </a:lnTo>
                  <a:lnTo>
                    <a:pt x="974910" y="1292995"/>
                  </a:lnTo>
                  <a:lnTo>
                    <a:pt x="978720" y="1286965"/>
                  </a:lnTo>
                  <a:lnTo>
                    <a:pt x="982531" y="1281571"/>
                  </a:lnTo>
                  <a:lnTo>
                    <a:pt x="986024" y="1275224"/>
                  </a:lnTo>
                  <a:lnTo>
                    <a:pt x="988882" y="1269195"/>
                  </a:lnTo>
                  <a:lnTo>
                    <a:pt x="991423" y="1262849"/>
                  </a:lnTo>
                  <a:lnTo>
                    <a:pt x="994281" y="1256502"/>
                  </a:lnTo>
                  <a:lnTo>
                    <a:pt x="996186" y="1249838"/>
                  </a:lnTo>
                  <a:lnTo>
                    <a:pt x="997774" y="1243174"/>
                  </a:lnTo>
                  <a:lnTo>
                    <a:pt x="999044" y="1236510"/>
                  </a:lnTo>
                  <a:lnTo>
                    <a:pt x="999997" y="1229212"/>
                  </a:lnTo>
                  <a:lnTo>
                    <a:pt x="1000632" y="1222548"/>
                  </a:lnTo>
                  <a:lnTo>
                    <a:pt x="1000632" y="1215249"/>
                  </a:lnTo>
                  <a:lnTo>
                    <a:pt x="1000632" y="1208903"/>
                  </a:lnTo>
                  <a:lnTo>
                    <a:pt x="1000314" y="1203191"/>
                  </a:lnTo>
                  <a:lnTo>
                    <a:pt x="999679" y="1197479"/>
                  </a:lnTo>
                  <a:lnTo>
                    <a:pt x="998727" y="1191767"/>
                  </a:lnTo>
                  <a:lnTo>
                    <a:pt x="997456" y="1186055"/>
                  </a:lnTo>
                  <a:lnTo>
                    <a:pt x="996186" y="1180661"/>
                  </a:lnTo>
                  <a:lnTo>
                    <a:pt x="994598" y="1175266"/>
                  </a:lnTo>
                  <a:lnTo>
                    <a:pt x="992375" y="1169872"/>
                  </a:lnTo>
                  <a:lnTo>
                    <a:pt x="990152" y="1164794"/>
                  </a:lnTo>
                  <a:lnTo>
                    <a:pt x="987929" y="1159400"/>
                  </a:lnTo>
                  <a:lnTo>
                    <a:pt x="985389" y="1154640"/>
                  </a:lnTo>
                  <a:lnTo>
                    <a:pt x="982849" y="1149563"/>
                  </a:lnTo>
                  <a:lnTo>
                    <a:pt x="979355" y="1144803"/>
                  </a:lnTo>
                  <a:lnTo>
                    <a:pt x="976497" y="1139725"/>
                  </a:lnTo>
                  <a:lnTo>
                    <a:pt x="973004" y="1135283"/>
                  </a:lnTo>
                  <a:lnTo>
                    <a:pt x="969829" y="1130840"/>
                  </a:lnTo>
                  <a:lnTo>
                    <a:pt x="987612" y="1126398"/>
                  </a:lnTo>
                  <a:lnTo>
                    <a:pt x="1005713" y="1121320"/>
                  </a:lnTo>
                  <a:lnTo>
                    <a:pt x="1023496" y="1115609"/>
                  </a:lnTo>
                  <a:lnTo>
                    <a:pt x="1041280" y="1109262"/>
                  </a:lnTo>
                  <a:lnTo>
                    <a:pt x="1058428" y="1101963"/>
                  </a:lnTo>
                  <a:lnTo>
                    <a:pt x="1075576" y="1094665"/>
                  </a:lnTo>
                  <a:lnTo>
                    <a:pt x="1092089" y="1086097"/>
                  </a:lnTo>
                  <a:lnTo>
                    <a:pt x="1108602" y="1076895"/>
                  </a:lnTo>
                  <a:lnTo>
                    <a:pt x="1124480" y="1067375"/>
                  </a:lnTo>
                  <a:lnTo>
                    <a:pt x="1140041" y="1056903"/>
                  </a:lnTo>
                  <a:lnTo>
                    <a:pt x="1155601" y="1046114"/>
                  </a:lnTo>
                  <a:lnTo>
                    <a:pt x="1170209" y="1034690"/>
                  </a:lnTo>
                  <a:lnTo>
                    <a:pt x="1184817" y="1022632"/>
                  </a:lnTo>
                  <a:lnTo>
                    <a:pt x="1198472" y="1009938"/>
                  </a:lnTo>
                  <a:lnTo>
                    <a:pt x="1211809" y="996928"/>
                  </a:lnTo>
                  <a:lnTo>
                    <a:pt x="1225147" y="983283"/>
                  </a:lnTo>
                  <a:lnTo>
                    <a:pt x="1228640" y="979792"/>
                  </a:lnTo>
                  <a:lnTo>
                    <a:pt x="1232451" y="982966"/>
                  </a:lnTo>
                  <a:lnTo>
                    <a:pt x="1257220" y="1002005"/>
                  </a:lnTo>
                  <a:lnTo>
                    <a:pt x="1281037" y="1021680"/>
                  </a:lnTo>
                  <a:lnTo>
                    <a:pt x="1304537" y="1041989"/>
                  </a:lnTo>
                  <a:lnTo>
                    <a:pt x="1316604" y="1052143"/>
                  </a:lnTo>
                  <a:lnTo>
                    <a:pt x="1327719" y="1062615"/>
                  </a:lnTo>
                  <a:lnTo>
                    <a:pt x="1338833" y="1073404"/>
                  </a:lnTo>
                  <a:lnTo>
                    <a:pt x="1349948" y="1084193"/>
                  </a:lnTo>
                  <a:lnTo>
                    <a:pt x="1361062" y="1094982"/>
                  </a:lnTo>
                  <a:lnTo>
                    <a:pt x="1371860" y="1105771"/>
                  </a:lnTo>
                  <a:lnTo>
                    <a:pt x="1382339" y="1116561"/>
                  </a:lnTo>
                  <a:lnTo>
                    <a:pt x="1392818" y="1127984"/>
                  </a:lnTo>
                  <a:lnTo>
                    <a:pt x="1403298" y="1139408"/>
                  </a:lnTo>
                  <a:lnTo>
                    <a:pt x="1413460" y="1150832"/>
                  </a:lnTo>
                  <a:lnTo>
                    <a:pt x="1423304" y="1162573"/>
                  </a:lnTo>
                  <a:lnTo>
                    <a:pt x="1433149" y="1174314"/>
                  </a:lnTo>
                  <a:lnTo>
                    <a:pt x="1442675" y="1186373"/>
                  </a:lnTo>
                  <a:lnTo>
                    <a:pt x="1452202" y="1198748"/>
                  </a:lnTo>
                  <a:lnTo>
                    <a:pt x="1461411" y="1210807"/>
                  </a:lnTo>
                  <a:lnTo>
                    <a:pt x="1470621" y="1223183"/>
                  </a:lnTo>
                  <a:lnTo>
                    <a:pt x="1479830" y="1235876"/>
                  </a:lnTo>
                  <a:lnTo>
                    <a:pt x="1488404" y="1248569"/>
                  </a:lnTo>
                  <a:lnTo>
                    <a:pt x="1496978" y="1261262"/>
                  </a:lnTo>
                  <a:lnTo>
                    <a:pt x="1505552" y="1274272"/>
                  </a:lnTo>
                  <a:lnTo>
                    <a:pt x="1513809" y="1287600"/>
                  </a:lnTo>
                  <a:lnTo>
                    <a:pt x="1521748" y="1300611"/>
                  </a:lnTo>
                  <a:lnTo>
                    <a:pt x="1529687" y="1314573"/>
                  </a:lnTo>
                  <a:lnTo>
                    <a:pt x="1537308" y="1328218"/>
                  </a:lnTo>
                  <a:lnTo>
                    <a:pt x="1544930" y="1341863"/>
                  </a:lnTo>
                  <a:lnTo>
                    <a:pt x="1552234" y="1355826"/>
                  </a:lnTo>
                  <a:lnTo>
                    <a:pt x="1559537" y="1369788"/>
                  </a:lnTo>
                  <a:lnTo>
                    <a:pt x="1566206" y="1384385"/>
                  </a:lnTo>
                  <a:lnTo>
                    <a:pt x="1573193" y="1398982"/>
                  </a:lnTo>
                  <a:lnTo>
                    <a:pt x="1579544" y="1413579"/>
                  </a:lnTo>
                  <a:lnTo>
                    <a:pt x="1586213" y="1428176"/>
                  </a:lnTo>
                  <a:lnTo>
                    <a:pt x="1592246" y="1443725"/>
                  </a:lnTo>
                  <a:lnTo>
                    <a:pt x="1598280" y="1458640"/>
                  </a:lnTo>
                  <a:lnTo>
                    <a:pt x="1603996" y="1473871"/>
                  </a:lnTo>
                  <a:lnTo>
                    <a:pt x="1609712" y="1489738"/>
                  </a:lnTo>
                  <a:lnTo>
                    <a:pt x="1614793" y="1505287"/>
                  </a:lnTo>
                  <a:lnTo>
                    <a:pt x="1620191" y="1521153"/>
                  </a:lnTo>
                  <a:lnTo>
                    <a:pt x="1624955" y="1537337"/>
                  </a:lnTo>
                  <a:lnTo>
                    <a:pt x="1630036" y="1553521"/>
                  </a:lnTo>
                  <a:lnTo>
                    <a:pt x="1634482" y="1570339"/>
                  </a:lnTo>
                  <a:lnTo>
                    <a:pt x="1638610" y="1586840"/>
                  </a:lnTo>
                  <a:lnTo>
                    <a:pt x="1643056" y="1603976"/>
                  </a:lnTo>
                  <a:lnTo>
                    <a:pt x="1646867" y="1620794"/>
                  </a:lnTo>
                  <a:lnTo>
                    <a:pt x="1650677" y="1637930"/>
                  </a:lnTo>
                  <a:lnTo>
                    <a:pt x="1654170" y="1655383"/>
                  </a:lnTo>
                  <a:lnTo>
                    <a:pt x="1657664" y="1673153"/>
                  </a:lnTo>
                  <a:lnTo>
                    <a:pt x="1660522" y="1690923"/>
                  </a:lnTo>
                  <a:lnTo>
                    <a:pt x="1663697" y="1709011"/>
                  </a:lnTo>
                  <a:lnTo>
                    <a:pt x="1666238" y="1727099"/>
                  </a:lnTo>
                  <a:lnTo>
                    <a:pt x="1668461" y="1745821"/>
                  </a:lnTo>
                  <a:lnTo>
                    <a:pt x="1670684" y="1764226"/>
                  </a:lnTo>
                  <a:lnTo>
                    <a:pt x="1672589" y="1783266"/>
                  </a:lnTo>
                  <a:lnTo>
                    <a:pt x="1674177" y="1802305"/>
                  </a:lnTo>
                  <a:lnTo>
                    <a:pt x="1676082" y="1821345"/>
                  </a:lnTo>
                  <a:lnTo>
                    <a:pt x="1677352" y="1841019"/>
                  </a:lnTo>
                  <a:lnTo>
                    <a:pt x="1678305" y="1860694"/>
                  </a:lnTo>
                  <a:lnTo>
                    <a:pt x="1679258" y="1880368"/>
                  </a:lnTo>
                  <a:lnTo>
                    <a:pt x="1679575" y="1900677"/>
                  </a:lnTo>
                  <a:lnTo>
                    <a:pt x="1679575" y="1903850"/>
                  </a:lnTo>
                  <a:lnTo>
                    <a:pt x="1677035" y="1905437"/>
                  </a:lnTo>
                  <a:lnTo>
                    <a:pt x="1653853" y="1918765"/>
                  </a:lnTo>
                  <a:lnTo>
                    <a:pt x="1630353" y="1931775"/>
                  </a:lnTo>
                  <a:lnTo>
                    <a:pt x="1606854" y="1944151"/>
                  </a:lnTo>
                  <a:lnTo>
                    <a:pt x="1583037" y="1956209"/>
                  </a:lnTo>
                  <a:lnTo>
                    <a:pt x="1558902" y="1967950"/>
                  </a:lnTo>
                  <a:lnTo>
                    <a:pt x="1534768" y="1979374"/>
                  </a:lnTo>
                  <a:lnTo>
                    <a:pt x="1510316" y="1990163"/>
                  </a:lnTo>
                  <a:lnTo>
                    <a:pt x="1485864" y="2000635"/>
                  </a:lnTo>
                  <a:lnTo>
                    <a:pt x="1461411" y="2010790"/>
                  </a:lnTo>
                  <a:lnTo>
                    <a:pt x="1436642" y="2020627"/>
                  </a:lnTo>
                  <a:lnTo>
                    <a:pt x="1411872" y="2029512"/>
                  </a:lnTo>
                  <a:lnTo>
                    <a:pt x="1386785" y="2038397"/>
                  </a:lnTo>
                  <a:lnTo>
                    <a:pt x="1361380" y="2046965"/>
                  </a:lnTo>
                  <a:lnTo>
                    <a:pt x="1335975" y="2054581"/>
                  </a:lnTo>
                  <a:lnTo>
                    <a:pt x="1310570" y="2062514"/>
                  </a:lnTo>
                  <a:lnTo>
                    <a:pt x="1285166" y="2069495"/>
                  </a:lnTo>
                  <a:lnTo>
                    <a:pt x="1259443" y="2076159"/>
                  </a:lnTo>
                  <a:lnTo>
                    <a:pt x="1233403" y="2082506"/>
                  </a:lnTo>
                  <a:lnTo>
                    <a:pt x="1207681" y="2088535"/>
                  </a:lnTo>
                  <a:lnTo>
                    <a:pt x="1181959" y="2093929"/>
                  </a:lnTo>
                  <a:lnTo>
                    <a:pt x="1155919" y="2099007"/>
                  </a:lnTo>
                  <a:lnTo>
                    <a:pt x="1129561" y="2103767"/>
                  </a:lnTo>
                  <a:lnTo>
                    <a:pt x="1103204" y="2107892"/>
                  </a:lnTo>
                  <a:lnTo>
                    <a:pt x="1077164" y="2111382"/>
                  </a:lnTo>
                  <a:lnTo>
                    <a:pt x="1050806" y="2114873"/>
                  </a:lnTo>
                  <a:lnTo>
                    <a:pt x="1024131" y="2117729"/>
                  </a:lnTo>
                  <a:lnTo>
                    <a:pt x="997774" y="2119950"/>
                  </a:lnTo>
                  <a:lnTo>
                    <a:pt x="971099" y="2121854"/>
                  </a:lnTo>
                  <a:lnTo>
                    <a:pt x="944424" y="2123441"/>
                  </a:lnTo>
                  <a:lnTo>
                    <a:pt x="917749" y="2125028"/>
                  </a:lnTo>
                  <a:lnTo>
                    <a:pt x="891074" y="2125662"/>
                  </a:lnTo>
                  <a:lnTo>
                    <a:pt x="864399" y="2125662"/>
                  </a:lnTo>
                  <a:lnTo>
                    <a:pt x="835818" y="2125662"/>
                  </a:lnTo>
                  <a:lnTo>
                    <a:pt x="807238" y="2124710"/>
                  </a:lnTo>
                  <a:lnTo>
                    <a:pt x="778657" y="2123124"/>
                  </a:lnTo>
                  <a:lnTo>
                    <a:pt x="750395" y="2121537"/>
                  </a:lnTo>
                  <a:lnTo>
                    <a:pt x="722132" y="2119316"/>
                  </a:lnTo>
                  <a:lnTo>
                    <a:pt x="693869" y="2116777"/>
                  </a:lnTo>
                  <a:lnTo>
                    <a:pt x="665606" y="2113604"/>
                  </a:lnTo>
                  <a:lnTo>
                    <a:pt x="637661" y="2109478"/>
                  </a:lnTo>
                  <a:lnTo>
                    <a:pt x="609398" y="2105353"/>
                  </a:lnTo>
                  <a:lnTo>
                    <a:pt x="581453" y="2100593"/>
                  </a:lnTo>
                  <a:lnTo>
                    <a:pt x="553825" y="2095199"/>
                  </a:lnTo>
                  <a:lnTo>
                    <a:pt x="525880" y="2089487"/>
                  </a:lnTo>
                  <a:lnTo>
                    <a:pt x="498252" y="2083458"/>
                  </a:lnTo>
                  <a:lnTo>
                    <a:pt x="470624" y="2076476"/>
                  </a:lnTo>
                  <a:lnTo>
                    <a:pt x="443314" y="2069495"/>
                  </a:lnTo>
                  <a:lnTo>
                    <a:pt x="416321" y="2061879"/>
                  </a:lnTo>
                  <a:lnTo>
                    <a:pt x="389011" y="2053629"/>
                  </a:lnTo>
                  <a:lnTo>
                    <a:pt x="362019" y="2045378"/>
                  </a:lnTo>
                  <a:lnTo>
                    <a:pt x="335343" y="2036176"/>
                  </a:lnTo>
                  <a:lnTo>
                    <a:pt x="308668" y="2026656"/>
                  </a:lnTo>
                  <a:lnTo>
                    <a:pt x="282311" y="2016502"/>
                  </a:lnTo>
                  <a:lnTo>
                    <a:pt x="255953" y="2006030"/>
                  </a:lnTo>
                  <a:lnTo>
                    <a:pt x="229913" y="1994923"/>
                  </a:lnTo>
                  <a:lnTo>
                    <a:pt x="203556" y="1983499"/>
                  </a:lnTo>
                  <a:lnTo>
                    <a:pt x="177833" y="1971441"/>
                  </a:lnTo>
                  <a:lnTo>
                    <a:pt x="152429" y="1959065"/>
                  </a:lnTo>
                  <a:lnTo>
                    <a:pt x="127024" y="1946372"/>
                  </a:lnTo>
                  <a:lnTo>
                    <a:pt x="101619" y="1933044"/>
                  </a:lnTo>
                  <a:lnTo>
                    <a:pt x="76532" y="1919399"/>
                  </a:lnTo>
                  <a:lnTo>
                    <a:pt x="51762" y="1905437"/>
                  </a:lnTo>
                  <a:lnTo>
                    <a:pt x="27310" y="1890523"/>
                  </a:lnTo>
                  <a:lnTo>
                    <a:pt x="2858" y="1875291"/>
                  </a:lnTo>
                  <a:lnTo>
                    <a:pt x="0" y="1888301"/>
                  </a:lnTo>
                  <a:lnTo>
                    <a:pt x="0" y="1870531"/>
                  </a:lnTo>
                  <a:lnTo>
                    <a:pt x="952" y="1850222"/>
                  </a:lnTo>
                  <a:lnTo>
                    <a:pt x="2223" y="1829913"/>
                  </a:lnTo>
                  <a:lnTo>
                    <a:pt x="3493" y="1809604"/>
                  </a:lnTo>
                  <a:lnTo>
                    <a:pt x="5398" y="1790247"/>
                  </a:lnTo>
                  <a:lnTo>
                    <a:pt x="6986" y="1770573"/>
                  </a:lnTo>
                  <a:lnTo>
                    <a:pt x="9209" y="1750898"/>
                  </a:lnTo>
                  <a:lnTo>
                    <a:pt x="11749" y="1732176"/>
                  </a:lnTo>
                  <a:lnTo>
                    <a:pt x="14290" y="1713136"/>
                  </a:lnTo>
                  <a:lnTo>
                    <a:pt x="17148" y="1694414"/>
                  </a:lnTo>
                  <a:lnTo>
                    <a:pt x="20006" y="1676009"/>
                  </a:lnTo>
                  <a:lnTo>
                    <a:pt x="23499" y="1657604"/>
                  </a:lnTo>
                  <a:lnTo>
                    <a:pt x="26992" y="1639834"/>
                  </a:lnTo>
                  <a:lnTo>
                    <a:pt x="30486" y="1621746"/>
                  </a:lnTo>
                  <a:lnTo>
                    <a:pt x="34931" y="1604293"/>
                  </a:lnTo>
                  <a:lnTo>
                    <a:pt x="38742" y="1586840"/>
                  </a:lnTo>
                  <a:lnTo>
                    <a:pt x="43188" y="1569704"/>
                  </a:lnTo>
                  <a:lnTo>
                    <a:pt x="47951" y="1552569"/>
                  </a:lnTo>
                  <a:lnTo>
                    <a:pt x="52715" y="1536068"/>
                  </a:lnTo>
                  <a:lnTo>
                    <a:pt x="57796" y="1519249"/>
                  </a:lnTo>
                  <a:lnTo>
                    <a:pt x="62877" y="1503066"/>
                  </a:lnTo>
                  <a:lnTo>
                    <a:pt x="68593" y="1486564"/>
                  </a:lnTo>
                  <a:lnTo>
                    <a:pt x="73991" y="1470698"/>
                  </a:lnTo>
                  <a:lnTo>
                    <a:pt x="80025" y="1455149"/>
                  </a:lnTo>
                  <a:lnTo>
                    <a:pt x="86059" y="1439283"/>
                  </a:lnTo>
                  <a:lnTo>
                    <a:pt x="92410" y="1424051"/>
                  </a:lnTo>
                  <a:lnTo>
                    <a:pt x="98761" y="1409137"/>
                  </a:lnTo>
                  <a:lnTo>
                    <a:pt x="105430" y="1393905"/>
                  </a:lnTo>
                  <a:lnTo>
                    <a:pt x="112098" y="1378990"/>
                  </a:lnTo>
                  <a:lnTo>
                    <a:pt x="119402" y="1364393"/>
                  </a:lnTo>
                  <a:lnTo>
                    <a:pt x="126706" y="1350114"/>
                  </a:lnTo>
                  <a:lnTo>
                    <a:pt x="134010" y="1335834"/>
                  </a:lnTo>
                  <a:lnTo>
                    <a:pt x="141632" y="1321871"/>
                  </a:lnTo>
                  <a:lnTo>
                    <a:pt x="149571" y="1307909"/>
                  </a:lnTo>
                  <a:lnTo>
                    <a:pt x="157510" y="1294264"/>
                  </a:lnTo>
                  <a:lnTo>
                    <a:pt x="165766" y="1280936"/>
                  </a:lnTo>
                  <a:lnTo>
                    <a:pt x="174023" y="1267291"/>
                  </a:lnTo>
                  <a:lnTo>
                    <a:pt x="182597" y="1253963"/>
                  </a:lnTo>
                  <a:lnTo>
                    <a:pt x="191171" y="1241270"/>
                  </a:lnTo>
                  <a:lnTo>
                    <a:pt x="200380" y="1228260"/>
                  </a:lnTo>
                  <a:lnTo>
                    <a:pt x="209589" y="1215884"/>
                  </a:lnTo>
                  <a:lnTo>
                    <a:pt x="218799" y="1203191"/>
                  </a:lnTo>
                  <a:lnTo>
                    <a:pt x="228008" y="1191133"/>
                  </a:lnTo>
                  <a:lnTo>
                    <a:pt x="237852" y="1178757"/>
                  </a:lnTo>
                  <a:lnTo>
                    <a:pt x="247697" y="1167016"/>
                  </a:lnTo>
                  <a:lnTo>
                    <a:pt x="257541" y="1155275"/>
                  </a:lnTo>
                  <a:lnTo>
                    <a:pt x="267703" y="1143533"/>
                  </a:lnTo>
                  <a:lnTo>
                    <a:pt x="278182" y="1132110"/>
                  </a:lnTo>
                  <a:lnTo>
                    <a:pt x="288662" y="1120686"/>
                  </a:lnTo>
                  <a:lnTo>
                    <a:pt x="298824" y="1109579"/>
                  </a:lnTo>
                  <a:lnTo>
                    <a:pt x="309938" y="1098473"/>
                  </a:lnTo>
                  <a:lnTo>
                    <a:pt x="320735" y="1087684"/>
                  </a:lnTo>
                  <a:lnTo>
                    <a:pt x="331850" y="1076895"/>
                  </a:lnTo>
                  <a:lnTo>
                    <a:pt x="343282" y="1066423"/>
                  </a:lnTo>
                  <a:lnTo>
                    <a:pt x="354715" y="1055951"/>
                  </a:lnTo>
                  <a:lnTo>
                    <a:pt x="366147" y="1045797"/>
                  </a:lnTo>
                  <a:lnTo>
                    <a:pt x="377897" y="1035642"/>
                  </a:lnTo>
                  <a:lnTo>
                    <a:pt x="389964" y="1025805"/>
                  </a:lnTo>
                  <a:lnTo>
                    <a:pt x="401714" y="1015968"/>
                  </a:lnTo>
                  <a:lnTo>
                    <a:pt x="414099" y="1006448"/>
                  </a:lnTo>
                  <a:lnTo>
                    <a:pt x="426801" y="996928"/>
                  </a:lnTo>
                  <a:lnTo>
                    <a:pt x="439186" y="987408"/>
                  </a:lnTo>
                  <a:lnTo>
                    <a:pt x="451571" y="977888"/>
                  </a:lnTo>
                  <a:lnTo>
                    <a:pt x="477293" y="960118"/>
                  </a:lnTo>
                  <a:lnTo>
                    <a:pt x="481421" y="957262"/>
                  </a:lnTo>
                  <a:close/>
                  <a:moveTo>
                    <a:pt x="839471" y="0"/>
                  </a:moveTo>
                  <a:lnTo>
                    <a:pt x="852171" y="0"/>
                  </a:lnTo>
                  <a:lnTo>
                    <a:pt x="865506" y="0"/>
                  </a:lnTo>
                  <a:lnTo>
                    <a:pt x="878206" y="636"/>
                  </a:lnTo>
                  <a:lnTo>
                    <a:pt x="890906" y="1271"/>
                  </a:lnTo>
                  <a:lnTo>
                    <a:pt x="903288" y="2542"/>
                  </a:lnTo>
                  <a:lnTo>
                    <a:pt x="915988" y="3813"/>
                  </a:lnTo>
                  <a:lnTo>
                    <a:pt x="928371" y="5719"/>
                  </a:lnTo>
                  <a:lnTo>
                    <a:pt x="940436" y="7943"/>
                  </a:lnTo>
                  <a:lnTo>
                    <a:pt x="952818" y="10167"/>
                  </a:lnTo>
                  <a:lnTo>
                    <a:pt x="964883" y="12708"/>
                  </a:lnTo>
                  <a:lnTo>
                    <a:pt x="976631" y="15568"/>
                  </a:lnTo>
                  <a:lnTo>
                    <a:pt x="988696" y="19062"/>
                  </a:lnTo>
                  <a:lnTo>
                    <a:pt x="1000443" y="22239"/>
                  </a:lnTo>
                  <a:lnTo>
                    <a:pt x="1011873" y="26052"/>
                  </a:lnTo>
                  <a:lnTo>
                    <a:pt x="1023621" y="30182"/>
                  </a:lnTo>
                  <a:lnTo>
                    <a:pt x="1034733" y="34630"/>
                  </a:lnTo>
                  <a:lnTo>
                    <a:pt x="1046163" y="39395"/>
                  </a:lnTo>
                  <a:lnTo>
                    <a:pt x="1057276" y="44161"/>
                  </a:lnTo>
                  <a:lnTo>
                    <a:pt x="1068388" y="48926"/>
                  </a:lnTo>
                  <a:lnTo>
                    <a:pt x="1079183" y="54645"/>
                  </a:lnTo>
                  <a:lnTo>
                    <a:pt x="1089661" y="60046"/>
                  </a:lnTo>
                  <a:lnTo>
                    <a:pt x="1100456" y="66082"/>
                  </a:lnTo>
                  <a:lnTo>
                    <a:pt x="1110616" y="72119"/>
                  </a:lnTo>
                  <a:lnTo>
                    <a:pt x="1120776" y="78790"/>
                  </a:lnTo>
                  <a:lnTo>
                    <a:pt x="1130936" y="85462"/>
                  </a:lnTo>
                  <a:lnTo>
                    <a:pt x="1140461" y="92134"/>
                  </a:lnTo>
                  <a:lnTo>
                    <a:pt x="1150303" y="99123"/>
                  </a:lnTo>
                  <a:lnTo>
                    <a:pt x="1159828" y="106430"/>
                  </a:lnTo>
                  <a:lnTo>
                    <a:pt x="1169353" y="114055"/>
                  </a:lnTo>
                  <a:lnTo>
                    <a:pt x="1178561" y="121680"/>
                  </a:lnTo>
                  <a:lnTo>
                    <a:pt x="1187133" y="129623"/>
                  </a:lnTo>
                  <a:lnTo>
                    <a:pt x="1196023" y="137883"/>
                  </a:lnTo>
                  <a:lnTo>
                    <a:pt x="1204596" y="146143"/>
                  </a:lnTo>
                  <a:lnTo>
                    <a:pt x="1213168" y="155039"/>
                  </a:lnTo>
                  <a:lnTo>
                    <a:pt x="1221106" y="163299"/>
                  </a:lnTo>
                  <a:lnTo>
                    <a:pt x="1229043" y="172513"/>
                  </a:lnTo>
                  <a:lnTo>
                    <a:pt x="1236981" y="181726"/>
                  </a:lnTo>
                  <a:lnTo>
                    <a:pt x="1244283" y="190939"/>
                  </a:lnTo>
                  <a:lnTo>
                    <a:pt x="1251586" y="200153"/>
                  </a:lnTo>
                  <a:lnTo>
                    <a:pt x="1258888" y="210001"/>
                  </a:lnTo>
                  <a:lnTo>
                    <a:pt x="1265556" y="219850"/>
                  </a:lnTo>
                  <a:lnTo>
                    <a:pt x="1272223" y="230017"/>
                  </a:lnTo>
                  <a:lnTo>
                    <a:pt x="1278256" y="240183"/>
                  </a:lnTo>
                  <a:lnTo>
                    <a:pt x="1284606" y="250667"/>
                  </a:lnTo>
                  <a:lnTo>
                    <a:pt x="1290321" y="261151"/>
                  </a:lnTo>
                  <a:lnTo>
                    <a:pt x="1296353" y="271953"/>
                  </a:lnTo>
                  <a:lnTo>
                    <a:pt x="1301433" y="282755"/>
                  </a:lnTo>
                  <a:lnTo>
                    <a:pt x="1306831" y="293239"/>
                  </a:lnTo>
                  <a:lnTo>
                    <a:pt x="1311593" y="304359"/>
                  </a:lnTo>
                  <a:lnTo>
                    <a:pt x="1316356" y="315796"/>
                  </a:lnTo>
                  <a:lnTo>
                    <a:pt x="1320483" y="327234"/>
                  </a:lnTo>
                  <a:lnTo>
                    <a:pt x="1324293" y="338671"/>
                  </a:lnTo>
                  <a:lnTo>
                    <a:pt x="1328421" y="350426"/>
                  </a:lnTo>
                  <a:lnTo>
                    <a:pt x="1331913" y="362181"/>
                  </a:lnTo>
                  <a:lnTo>
                    <a:pt x="1335088" y="373936"/>
                  </a:lnTo>
                  <a:lnTo>
                    <a:pt x="1337946" y="386009"/>
                  </a:lnTo>
                  <a:lnTo>
                    <a:pt x="1340803" y="398081"/>
                  </a:lnTo>
                  <a:lnTo>
                    <a:pt x="1343026" y="410472"/>
                  </a:lnTo>
                  <a:lnTo>
                    <a:pt x="1344931" y="422862"/>
                  </a:lnTo>
                  <a:lnTo>
                    <a:pt x="1346518" y="435252"/>
                  </a:lnTo>
                  <a:lnTo>
                    <a:pt x="1348106" y="447643"/>
                  </a:lnTo>
                  <a:lnTo>
                    <a:pt x="1349058" y="460033"/>
                  </a:lnTo>
                  <a:lnTo>
                    <a:pt x="1350011" y="472741"/>
                  </a:lnTo>
                  <a:lnTo>
                    <a:pt x="1350646" y="485449"/>
                  </a:lnTo>
                  <a:lnTo>
                    <a:pt x="1350963" y="498475"/>
                  </a:lnTo>
                  <a:lnTo>
                    <a:pt x="1350646" y="513407"/>
                  </a:lnTo>
                  <a:lnTo>
                    <a:pt x="1349693" y="528975"/>
                  </a:lnTo>
                  <a:lnTo>
                    <a:pt x="1348423" y="543907"/>
                  </a:lnTo>
                  <a:lnTo>
                    <a:pt x="1347153" y="558521"/>
                  </a:lnTo>
                  <a:lnTo>
                    <a:pt x="1345248" y="573453"/>
                  </a:lnTo>
                  <a:lnTo>
                    <a:pt x="1342708" y="588067"/>
                  </a:lnTo>
                  <a:lnTo>
                    <a:pt x="1339851" y="602682"/>
                  </a:lnTo>
                  <a:lnTo>
                    <a:pt x="1336358" y="616660"/>
                  </a:lnTo>
                  <a:lnTo>
                    <a:pt x="1332866" y="631275"/>
                  </a:lnTo>
                  <a:lnTo>
                    <a:pt x="1328738" y="645254"/>
                  </a:lnTo>
                  <a:lnTo>
                    <a:pt x="1324293" y="658915"/>
                  </a:lnTo>
                  <a:lnTo>
                    <a:pt x="1319531" y="672576"/>
                  </a:lnTo>
                  <a:lnTo>
                    <a:pt x="1314133" y="685920"/>
                  </a:lnTo>
                  <a:lnTo>
                    <a:pt x="1308418" y="699263"/>
                  </a:lnTo>
                  <a:lnTo>
                    <a:pt x="1302386" y="712607"/>
                  </a:lnTo>
                  <a:lnTo>
                    <a:pt x="1296353" y="725315"/>
                  </a:lnTo>
                  <a:lnTo>
                    <a:pt x="1289368" y="738023"/>
                  </a:lnTo>
                  <a:lnTo>
                    <a:pt x="1282383" y="750413"/>
                  </a:lnTo>
                  <a:lnTo>
                    <a:pt x="1275081" y="762486"/>
                  </a:lnTo>
                  <a:lnTo>
                    <a:pt x="1267143" y="774559"/>
                  </a:lnTo>
                  <a:lnTo>
                    <a:pt x="1259206" y="786313"/>
                  </a:lnTo>
                  <a:lnTo>
                    <a:pt x="1250633" y="797751"/>
                  </a:lnTo>
                  <a:lnTo>
                    <a:pt x="1242061" y="809188"/>
                  </a:lnTo>
                  <a:lnTo>
                    <a:pt x="1232853" y="819990"/>
                  </a:lnTo>
                  <a:lnTo>
                    <a:pt x="1223963" y="830792"/>
                  </a:lnTo>
                  <a:lnTo>
                    <a:pt x="1214121" y="841276"/>
                  </a:lnTo>
                  <a:lnTo>
                    <a:pt x="1204278" y="851442"/>
                  </a:lnTo>
                  <a:lnTo>
                    <a:pt x="1193801" y="860974"/>
                  </a:lnTo>
                  <a:lnTo>
                    <a:pt x="1183323" y="870822"/>
                  </a:lnTo>
                  <a:lnTo>
                    <a:pt x="1172528" y="880036"/>
                  </a:lnTo>
                  <a:lnTo>
                    <a:pt x="1161733" y="889249"/>
                  </a:lnTo>
                  <a:lnTo>
                    <a:pt x="1150303" y="897827"/>
                  </a:lnTo>
                  <a:lnTo>
                    <a:pt x="1134746" y="909264"/>
                  </a:lnTo>
                  <a:lnTo>
                    <a:pt x="1118236" y="920066"/>
                  </a:lnTo>
                  <a:lnTo>
                    <a:pt x="1101408" y="929915"/>
                  </a:lnTo>
                  <a:lnTo>
                    <a:pt x="1084581" y="939446"/>
                  </a:lnTo>
                  <a:lnTo>
                    <a:pt x="1066801" y="948342"/>
                  </a:lnTo>
                  <a:lnTo>
                    <a:pt x="1048703" y="956602"/>
                  </a:lnTo>
                  <a:lnTo>
                    <a:pt x="1040131" y="960414"/>
                  </a:lnTo>
                  <a:lnTo>
                    <a:pt x="1030606" y="963909"/>
                  </a:lnTo>
                  <a:lnTo>
                    <a:pt x="1021398" y="967722"/>
                  </a:lnTo>
                  <a:lnTo>
                    <a:pt x="1011873" y="970899"/>
                  </a:lnTo>
                  <a:lnTo>
                    <a:pt x="1002348" y="973758"/>
                  </a:lnTo>
                  <a:lnTo>
                    <a:pt x="993141" y="976617"/>
                  </a:lnTo>
                  <a:lnTo>
                    <a:pt x="983616" y="979794"/>
                  </a:lnTo>
                  <a:lnTo>
                    <a:pt x="973773" y="982018"/>
                  </a:lnTo>
                  <a:lnTo>
                    <a:pt x="963931" y="984560"/>
                  </a:lnTo>
                  <a:lnTo>
                    <a:pt x="954088" y="986466"/>
                  </a:lnTo>
                  <a:lnTo>
                    <a:pt x="944246" y="988372"/>
                  </a:lnTo>
                  <a:lnTo>
                    <a:pt x="934403" y="990596"/>
                  </a:lnTo>
                  <a:lnTo>
                    <a:pt x="924561" y="991867"/>
                  </a:lnTo>
                  <a:lnTo>
                    <a:pt x="914401" y="993455"/>
                  </a:lnTo>
                  <a:lnTo>
                    <a:pt x="904241" y="994409"/>
                  </a:lnTo>
                  <a:lnTo>
                    <a:pt x="893763" y="995362"/>
                  </a:lnTo>
                  <a:lnTo>
                    <a:pt x="883603" y="995997"/>
                  </a:lnTo>
                  <a:lnTo>
                    <a:pt x="873126" y="996632"/>
                  </a:lnTo>
                  <a:lnTo>
                    <a:pt x="862648" y="996950"/>
                  </a:lnTo>
                  <a:lnTo>
                    <a:pt x="852171" y="996950"/>
                  </a:lnTo>
                  <a:lnTo>
                    <a:pt x="840423" y="996950"/>
                  </a:lnTo>
                  <a:lnTo>
                    <a:pt x="828358" y="996315"/>
                  </a:lnTo>
                  <a:lnTo>
                    <a:pt x="816293" y="995679"/>
                  </a:lnTo>
                  <a:lnTo>
                    <a:pt x="804546" y="994726"/>
                  </a:lnTo>
                  <a:lnTo>
                    <a:pt x="792798" y="993455"/>
                  </a:lnTo>
                  <a:lnTo>
                    <a:pt x="781368" y="992185"/>
                  </a:lnTo>
                  <a:lnTo>
                    <a:pt x="769621" y="990278"/>
                  </a:lnTo>
                  <a:lnTo>
                    <a:pt x="758191" y="988054"/>
                  </a:lnTo>
                  <a:lnTo>
                    <a:pt x="746761" y="985831"/>
                  </a:lnTo>
                  <a:lnTo>
                    <a:pt x="735331" y="983289"/>
                  </a:lnTo>
                  <a:lnTo>
                    <a:pt x="724218" y="980430"/>
                  </a:lnTo>
                  <a:lnTo>
                    <a:pt x="713106" y="977253"/>
                  </a:lnTo>
                  <a:lnTo>
                    <a:pt x="702311" y="973758"/>
                  </a:lnTo>
                  <a:lnTo>
                    <a:pt x="691198" y="970263"/>
                  </a:lnTo>
                  <a:lnTo>
                    <a:pt x="680721" y="966768"/>
                  </a:lnTo>
                  <a:lnTo>
                    <a:pt x="670243" y="962321"/>
                  </a:lnTo>
                  <a:lnTo>
                    <a:pt x="659448" y="958190"/>
                  </a:lnTo>
                  <a:lnTo>
                    <a:pt x="648971" y="953425"/>
                  </a:lnTo>
                  <a:lnTo>
                    <a:pt x="638811" y="948659"/>
                  </a:lnTo>
                  <a:lnTo>
                    <a:pt x="628651" y="943894"/>
                  </a:lnTo>
                  <a:lnTo>
                    <a:pt x="618491" y="938493"/>
                  </a:lnTo>
                  <a:lnTo>
                    <a:pt x="608648" y="933410"/>
                  </a:lnTo>
                  <a:lnTo>
                    <a:pt x="599123" y="927373"/>
                  </a:lnTo>
                  <a:lnTo>
                    <a:pt x="589281" y="921655"/>
                  </a:lnTo>
                  <a:lnTo>
                    <a:pt x="579756" y="915618"/>
                  </a:lnTo>
                  <a:lnTo>
                    <a:pt x="570548" y="909264"/>
                  </a:lnTo>
                  <a:lnTo>
                    <a:pt x="561023" y="902910"/>
                  </a:lnTo>
                  <a:lnTo>
                    <a:pt x="552133" y="895921"/>
                  </a:lnTo>
                  <a:lnTo>
                    <a:pt x="543561" y="889249"/>
                  </a:lnTo>
                  <a:lnTo>
                    <a:pt x="534671" y="881942"/>
                  </a:lnTo>
                  <a:lnTo>
                    <a:pt x="526098" y="874952"/>
                  </a:lnTo>
                  <a:lnTo>
                    <a:pt x="517526" y="867328"/>
                  </a:lnTo>
                  <a:lnTo>
                    <a:pt x="508318" y="858750"/>
                  </a:lnTo>
                  <a:lnTo>
                    <a:pt x="499428" y="849854"/>
                  </a:lnTo>
                  <a:lnTo>
                    <a:pt x="490538" y="840958"/>
                  </a:lnTo>
                  <a:lnTo>
                    <a:pt x="481648" y="831427"/>
                  </a:lnTo>
                  <a:lnTo>
                    <a:pt x="473711" y="821896"/>
                  </a:lnTo>
                  <a:lnTo>
                    <a:pt x="465456" y="812047"/>
                  </a:lnTo>
                  <a:lnTo>
                    <a:pt x="457518" y="801881"/>
                  </a:lnTo>
                  <a:lnTo>
                    <a:pt x="449898" y="791714"/>
                  </a:lnTo>
                  <a:lnTo>
                    <a:pt x="442596" y="781548"/>
                  </a:lnTo>
                  <a:lnTo>
                    <a:pt x="435293" y="770746"/>
                  </a:lnTo>
                  <a:lnTo>
                    <a:pt x="428626" y="759944"/>
                  </a:lnTo>
                  <a:lnTo>
                    <a:pt x="421958" y="749142"/>
                  </a:lnTo>
                  <a:lnTo>
                    <a:pt x="415608" y="738023"/>
                  </a:lnTo>
                  <a:lnTo>
                    <a:pt x="409576" y="726585"/>
                  </a:lnTo>
                  <a:lnTo>
                    <a:pt x="403861" y="715148"/>
                  </a:lnTo>
                  <a:lnTo>
                    <a:pt x="398463" y="703393"/>
                  </a:lnTo>
                  <a:lnTo>
                    <a:pt x="393383" y="691638"/>
                  </a:lnTo>
                  <a:lnTo>
                    <a:pt x="388303" y="679566"/>
                  </a:lnTo>
                  <a:lnTo>
                    <a:pt x="383858" y="667493"/>
                  </a:lnTo>
                  <a:lnTo>
                    <a:pt x="379731" y="655420"/>
                  </a:lnTo>
                  <a:lnTo>
                    <a:pt x="375603" y="643030"/>
                  </a:lnTo>
                  <a:lnTo>
                    <a:pt x="372111" y="630322"/>
                  </a:lnTo>
                  <a:lnTo>
                    <a:pt x="368936" y="617614"/>
                  </a:lnTo>
                  <a:lnTo>
                    <a:pt x="365443" y="604588"/>
                  </a:lnTo>
                  <a:lnTo>
                    <a:pt x="362903" y="591880"/>
                  </a:lnTo>
                  <a:lnTo>
                    <a:pt x="360681" y="578854"/>
                  </a:lnTo>
                  <a:lnTo>
                    <a:pt x="358776" y="565828"/>
                  </a:lnTo>
                  <a:lnTo>
                    <a:pt x="357188" y="552485"/>
                  </a:lnTo>
                  <a:lnTo>
                    <a:pt x="355601" y="539141"/>
                  </a:lnTo>
                  <a:lnTo>
                    <a:pt x="354648" y="525480"/>
                  </a:lnTo>
                  <a:lnTo>
                    <a:pt x="354331" y="511819"/>
                  </a:lnTo>
                  <a:lnTo>
                    <a:pt x="354013" y="498475"/>
                  </a:lnTo>
                  <a:lnTo>
                    <a:pt x="354331" y="485449"/>
                  </a:lnTo>
                  <a:lnTo>
                    <a:pt x="354648" y="472741"/>
                  </a:lnTo>
                  <a:lnTo>
                    <a:pt x="355601" y="460033"/>
                  </a:lnTo>
                  <a:lnTo>
                    <a:pt x="356871" y="447643"/>
                  </a:lnTo>
                  <a:lnTo>
                    <a:pt x="358141" y="434935"/>
                  </a:lnTo>
                  <a:lnTo>
                    <a:pt x="360046" y="422544"/>
                  </a:lnTo>
                  <a:lnTo>
                    <a:pt x="361951" y="410472"/>
                  </a:lnTo>
                  <a:lnTo>
                    <a:pt x="364173" y="397763"/>
                  </a:lnTo>
                  <a:lnTo>
                    <a:pt x="366713" y="385691"/>
                  </a:lnTo>
                  <a:lnTo>
                    <a:pt x="369888" y="373936"/>
                  </a:lnTo>
                  <a:lnTo>
                    <a:pt x="373063" y="361863"/>
                  </a:lnTo>
                  <a:lnTo>
                    <a:pt x="376556" y="350108"/>
                  </a:lnTo>
                  <a:lnTo>
                    <a:pt x="380683" y="338671"/>
                  </a:lnTo>
                  <a:lnTo>
                    <a:pt x="384493" y="326916"/>
                  </a:lnTo>
                  <a:lnTo>
                    <a:pt x="388621" y="315796"/>
                  </a:lnTo>
                  <a:lnTo>
                    <a:pt x="393383" y="304359"/>
                  </a:lnTo>
                  <a:lnTo>
                    <a:pt x="398146" y="293239"/>
                  </a:lnTo>
                  <a:lnTo>
                    <a:pt x="403543" y="282755"/>
                  </a:lnTo>
                  <a:lnTo>
                    <a:pt x="408623" y="271636"/>
                  </a:lnTo>
                  <a:lnTo>
                    <a:pt x="414656" y="261151"/>
                  </a:lnTo>
                  <a:lnTo>
                    <a:pt x="420371" y="250667"/>
                  </a:lnTo>
                  <a:lnTo>
                    <a:pt x="426721" y="240183"/>
                  </a:lnTo>
                  <a:lnTo>
                    <a:pt x="432753" y="230017"/>
                  </a:lnTo>
                  <a:lnTo>
                    <a:pt x="439421" y="219850"/>
                  </a:lnTo>
                  <a:lnTo>
                    <a:pt x="446088" y="210001"/>
                  </a:lnTo>
                  <a:lnTo>
                    <a:pt x="453391" y="200153"/>
                  </a:lnTo>
                  <a:lnTo>
                    <a:pt x="460693" y="190939"/>
                  </a:lnTo>
                  <a:lnTo>
                    <a:pt x="467996" y="181408"/>
                  </a:lnTo>
                  <a:lnTo>
                    <a:pt x="475933" y="172195"/>
                  </a:lnTo>
                  <a:lnTo>
                    <a:pt x="483871" y="163299"/>
                  </a:lnTo>
                  <a:lnTo>
                    <a:pt x="491808" y="154403"/>
                  </a:lnTo>
                  <a:lnTo>
                    <a:pt x="500381" y="146143"/>
                  </a:lnTo>
                  <a:lnTo>
                    <a:pt x="508953" y="137565"/>
                  </a:lnTo>
                  <a:lnTo>
                    <a:pt x="517526" y="129305"/>
                  </a:lnTo>
                  <a:lnTo>
                    <a:pt x="526416" y="121680"/>
                  </a:lnTo>
                  <a:lnTo>
                    <a:pt x="535623" y="113738"/>
                  </a:lnTo>
                  <a:lnTo>
                    <a:pt x="545148" y="106113"/>
                  </a:lnTo>
                  <a:lnTo>
                    <a:pt x="554673" y="99123"/>
                  </a:lnTo>
                  <a:lnTo>
                    <a:pt x="564516" y="92134"/>
                  </a:lnTo>
                  <a:lnTo>
                    <a:pt x="574041" y="85462"/>
                  </a:lnTo>
                  <a:lnTo>
                    <a:pt x="584201" y="78473"/>
                  </a:lnTo>
                  <a:lnTo>
                    <a:pt x="594361" y="72119"/>
                  </a:lnTo>
                  <a:lnTo>
                    <a:pt x="604838" y="66082"/>
                  </a:lnTo>
                  <a:lnTo>
                    <a:pt x="615316" y="60046"/>
                  </a:lnTo>
                  <a:lnTo>
                    <a:pt x="625793" y="54645"/>
                  </a:lnTo>
                  <a:lnTo>
                    <a:pt x="636906" y="48926"/>
                  </a:lnTo>
                  <a:lnTo>
                    <a:pt x="647701" y="44161"/>
                  </a:lnTo>
                  <a:lnTo>
                    <a:pt x="658813" y="39395"/>
                  </a:lnTo>
                  <a:lnTo>
                    <a:pt x="670243" y="34630"/>
                  </a:lnTo>
                  <a:lnTo>
                    <a:pt x="681356" y="30182"/>
                  </a:lnTo>
                  <a:lnTo>
                    <a:pt x="693103" y="26052"/>
                  </a:lnTo>
                  <a:lnTo>
                    <a:pt x="704533" y="22239"/>
                  </a:lnTo>
                  <a:lnTo>
                    <a:pt x="716281" y="19062"/>
                  </a:lnTo>
                  <a:lnTo>
                    <a:pt x="728346" y="15568"/>
                  </a:lnTo>
                  <a:lnTo>
                    <a:pt x="740093" y="12708"/>
                  </a:lnTo>
                  <a:lnTo>
                    <a:pt x="752158" y="10167"/>
                  </a:lnTo>
                  <a:lnTo>
                    <a:pt x="764541" y="7625"/>
                  </a:lnTo>
                  <a:lnTo>
                    <a:pt x="776606" y="5719"/>
                  </a:lnTo>
                  <a:lnTo>
                    <a:pt x="788988" y="3813"/>
                  </a:lnTo>
                  <a:lnTo>
                    <a:pt x="801688" y="2542"/>
                  </a:lnTo>
                  <a:lnTo>
                    <a:pt x="814071" y="1271"/>
                  </a:lnTo>
                  <a:lnTo>
                    <a:pt x="826771" y="636"/>
                  </a:lnTo>
                  <a:lnTo>
                    <a:pt x="839471" y="0"/>
                  </a:lnTo>
                  <a:close/>
                </a:path>
              </a:pathLst>
            </a:custGeom>
            <a:solidFill>
              <a:srgbClr val="FFFF00"/>
            </a:solidFill>
            <a:ln>
              <a:noFill/>
            </a:ln>
          </p:spPr>
          <p:txBody>
            <a:bodyPr anchor="ctr">
              <a:scene3d>
                <a:camera prst="orthographicFront"/>
                <a:lightRig rig="threePt" dir="t"/>
              </a:scene3d>
              <a:sp3d contourW="12700">
                <a:contourClr>
                  <a:srgbClr val="FFFFFF"/>
                </a:contourClr>
              </a:sp3d>
            </a:bodyPr>
            <a:lstStyle/>
            <a:p>
              <a:pPr algn="ctr" fontAlgn="auto">
                <a:spcBef>
                  <a:spcPts val="0"/>
                </a:spcBef>
                <a:spcAft>
                  <a:spcPts val="0"/>
                </a:spcAft>
                <a:defRPr/>
              </a:pPr>
              <a:endParaRPr lang="zh-CN" altLang="en-US" sz="1050">
                <a:solidFill>
                  <a:srgbClr val="FFFFFF"/>
                </a:solidFill>
                <a:latin typeface="+mn-lt"/>
                <a:ea typeface="+mn-ea"/>
              </a:endParaRPr>
            </a:p>
          </p:txBody>
        </p:sp>
        <p:sp>
          <p:nvSpPr>
            <p:cNvPr id="119" name="KSO_Shape"/>
            <p:cNvSpPr/>
            <p:nvPr/>
          </p:nvSpPr>
          <p:spPr bwMode="auto">
            <a:xfrm>
              <a:off x="9289734" y="5270687"/>
              <a:ext cx="423372" cy="537117"/>
            </a:xfrm>
            <a:custGeom>
              <a:avLst/>
              <a:gdLst>
                <a:gd name="T0" fmla="*/ 508479 w 1679575"/>
                <a:gd name="T1" fmla="*/ 933537 h 2125662"/>
                <a:gd name="T2" fmla="*/ 645344 w 1679575"/>
                <a:gd name="T3" fmla="*/ 1004349 h 2125662"/>
                <a:gd name="T4" fmla="*/ 637947 w 1679575"/>
                <a:gd name="T5" fmla="*/ 1045870 h 2125662"/>
                <a:gd name="T6" fmla="*/ 629410 w 1679575"/>
                <a:gd name="T7" fmla="*/ 1095637 h 2125662"/>
                <a:gd name="T8" fmla="*/ 645913 w 1679575"/>
                <a:gd name="T9" fmla="*/ 1148533 h 2125662"/>
                <a:gd name="T10" fmla="*/ 923628 w 1679575"/>
                <a:gd name="T11" fmla="*/ 1679766 h 2125662"/>
                <a:gd name="T12" fmla="*/ 886068 w 1679575"/>
                <a:gd name="T13" fmla="*/ 1137442 h 2125662"/>
                <a:gd name="T14" fmla="*/ 896597 w 1679575"/>
                <a:gd name="T15" fmla="*/ 1083408 h 2125662"/>
                <a:gd name="T16" fmla="*/ 885214 w 1679575"/>
                <a:gd name="T17" fmla="*/ 1039044 h 2125662"/>
                <a:gd name="T18" fmla="*/ 917083 w 1679575"/>
                <a:gd name="T19" fmla="*/ 999799 h 2125662"/>
                <a:gd name="T20" fmla="*/ 1048543 w 1679575"/>
                <a:gd name="T21" fmla="*/ 927280 h 2125662"/>
                <a:gd name="T22" fmla="*/ 1168905 w 1679575"/>
                <a:gd name="T23" fmla="*/ 933822 h 2125662"/>
                <a:gd name="T24" fmla="*/ 1257397 w 1679575"/>
                <a:gd name="T25" fmla="*/ 1021128 h 2125662"/>
                <a:gd name="T26" fmla="*/ 1333655 w 1679575"/>
                <a:gd name="T27" fmla="*/ 1118957 h 2125662"/>
                <a:gd name="T28" fmla="*/ 1397392 w 1679575"/>
                <a:gd name="T29" fmla="*/ 1227592 h 2125662"/>
                <a:gd name="T30" fmla="*/ 1446903 w 1679575"/>
                <a:gd name="T31" fmla="*/ 1349025 h 2125662"/>
                <a:gd name="T32" fmla="*/ 1482186 w 1679575"/>
                <a:gd name="T33" fmla="*/ 1483540 h 2125662"/>
                <a:gd name="T34" fmla="*/ 1501820 w 1679575"/>
                <a:gd name="T35" fmla="*/ 1632274 h 2125662"/>
                <a:gd name="T36" fmla="*/ 1439790 w 1679575"/>
                <a:gd name="T37" fmla="*/ 1742331 h 2125662"/>
                <a:gd name="T38" fmla="*/ 1242601 w 1679575"/>
                <a:gd name="T39" fmla="*/ 1826794 h 2125662"/>
                <a:gd name="T40" fmla="*/ 1035738 w 1679575"/>
                <a:gd name="T41" fmla="*/ 1881112 h 2125662"/>
                <a:gd name="T42" fmla="*/ 822331 w 1679575"/>
                <a:gd name="T43" fmla="*/ 1904432 h 2125662"/>
                <a:gd name="T44" fmla="*/ 596403 w 1679575"/>
                <a:gd name="T45" fmla="*/ 1894194 h 2125662"/>
                <a:gd name="T46" fmla="*/ 373036 w 1679575"/>
                <a:gd name="T47" fmla="*/ 1847838 h 2125662"/>
                <a:gd name="T48" fmla="*/ 159344 w 1679575"/>
                <a:gd name="T49" fmla="*/ 1766788 h 2125662"/>
                <a:gd name="T50" fmla="*/ 0 w 1679575"/>
                <a:gd name="T51" fmla="*/ 1676354 h 2125662"/>
                <a:gd name="T52" fmla="*/ 15365 w 1679575"/>
                <a:gd name="T53" fmla="*/ 1518519 h 2125662"/>
                <a:gd name="T54" fmla="*/ 47234 w 1679575"/>
                <a:gd name="T55" fmla="*/ 1376611 h 2125662"/>
                <a:gd name="T56" fmla="*/ 94468 w 1679575"/>
                <a:gd name="T57" fmla="*/ 1249206 h 2125662"/>
                <a:gd name="T58" fmla="*/ 155930 w 1679575"/>
                <a:gd name="T59" fmla="*/ 1135735 h 2125662"/>
                <a:gd name="T60" fmla="*/ 230765 w 1679575"/>
                <a:gd name="T61" fmla="*/ 1035348 h 2125662"/>
                <a:gd name="T62" fmla="*/ 317835 w 1679575"/>
                <a:gd name="T63" fmla="*/ 946334 h 2125662"/>
                <a:gd name="T64" fmla="*/ 427669 w 1679575"/>
                <a:gd name="T65" fmla="*/ 860449 h 2125662"/>
                <a:gd name="T66" fmla="*/ 831848 w 1679575"/>
                <a:gd name="T67" fmla="*/ 5125 h 2125662"/>
                <a:gd name="T68" fmla="*/ 927152 w 1679575"/>
                <a:gd name="T69" fmla="*/ 31035 h 2125662"/>
                <a:gd name="T70" fmla="*/ 1013353 w 1679575"/>
                <a:gd name="T71" fmla="*/ 76590 h 2125662"/>
                <a:gd name="T72" fmla="*/ 1087035 w 1679575"/>
                <a:gd name="T73" fmla="*/ 138945 h 2125662"/>
                <a:gd name="T74" fmla="*/ 1145356 w 1679575"/>
                <a:gd name="T75" fmla="*/ 215250 h 2125662"/>
                <a:gd name="T76" fmla="*/ 1186607 w 1679575"/>
                <a:gd name="T77" fmla="*/ 303514 h 2125662"/>
                <a:gd name="T78" fmla="*/ 1207944 w 1679575"/>
                <a:gd name="T79" fmla="*/ 401174 h 2125662"/>
                <a:gd name="T80" fmla="*/ 1205383 w 1679575"/>
                <a:gd name="T81" fmla="*/ 513924 h 2125662"/>
                <a:gd name="T82" fmla="*/ 1172382 w 1679575"/>
                <a:gd name="T83" fmla="*/ 626673 h 2125662"/>
                <a:gd name="T84" fmla="*/ 1112924 w 1679575"/>
                <a:gd name="T85" fmla="*/ 725187 h 2125662"/>
                <a:gd name="T86" fmla="*/ 1030706 w 1679575"/>
                <a:gd name="T87" fmla="*/ 804625 h 2125662"/>
                <a:gd name="T88" fmla="*/ 915204 w 1679575"/>
                <a:gd name="T89" fmla="*/ 867264 h 2125662"/>
                <a:gd name="T90" fmla="*/ 837253 w 1679575"/>
                <a:gd name="T91" fmla="*/ 887764 h 2125662"/>
                <a:gd name="T92" fmla="*/ 753044 w 1679575"/>
                <a:gd name="T93" fmla="*/ 893458 h 2125662"/>
                <a:gd name="T94" fmla="*/ 658879 w 1679575"/>
                <a:gd name="T95" fmla="*/ 881215 h 2125662"/>
                <a:gd name="T96" fmla="*/ 572394 w 1679575"/>
                <a:gd name="T97" fmla="*/ 850180 h 2125662"/>
                <a:gd name="T98" fmla="*/ 494728 w 1679575"/>
                <a:gd name="T99" fmla="*/ 802917 h 2125662"/>
                <a:gd name="T100" fmla="*/ 424459 w 1679575"/>
                <a:gd name="T101" fmla="*/ 736576 h 2125662"/>
                <a:gd name="T102" fmla="*/ 366992 w 1679575"/>
                <a:gd name="T103" fmla="*/ 651159 h 2125662"/>
                <a:gd name="T104" fmla="*/ 330578 w 1679575"/>
                <a:gd name="T105" fmla="*/ 553500 h 2125662"/>
                <a:gd name="T106" fmla="*/ 317206 w 1679575"/>
                <a:gd name="T107" fmla="*/ 446729 h 2125662"/>
                <a:gd name="T108" fmla="*/ 328586 w 1679575"/>
                <a:gd name="T109" fmla="*/ 345653 h 2125662"/>
                <a:gd name="T110" fmla="*/ 361587 w 1679575"/>
                <a:gd name="T111" fmla="*/ 253403 h 2125662"/>
                <a:gd name="T112" fmla="*/ 412795 w 1679575"/>
                <a:gd name="T113" fmla="*/ 171118 h 2125662"/>
                <a:gd name="T114" fmla="*/ 479934 w 1679575"/>
                <a:gd name="T115" fmla="*/ 101931 h 2125662"/>
                <a:gd name="T116" fmla="*/ 560729 w 1679575"/>
                <a:gd name="T117" fmla="*/ 48972 h 2125662"/>
                <a:gd name="T118" fmla="*/ 652620 w 1679575"/>
                <a:gd name="T119" fmla="*/ 13952 h 2125662"/>
                <a:gd name="T120" fmla="*/ 752191 w 1679575"/>
                <a:gd name="T121" fmla="*/ 0 h 21256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679575" h="2125662">
                  <a:moveTo>
                    <a:pt x="481421" y="957262"/>
                  </a:moveTo>
                  <a:lnTo>
                    <a:pt x="484914" y="961070"/>
                  </a:lnTo>
                  <a:lnTo>
                    <a:pt x="490948" y="968686"/>
                  </a:lnTo>
                  <a:lnTo>
                    <a:pt x="497299" y="975667"/>
                  </a:lnTo>
                  <a:lnTo>
                    <a:pt x="510319" y="990264"/>
                  </a:lnTo>
                  <a:lnTo>
                    <a:pt x="523657" y="1003909"/>
                  </a:lnTo>
                  <a:lnTo>
                    <a:pt x="537947" y="1017237"/>
                  </a:lnTo>
                  <a:lnTo>
                    <a:pt x="552237" y="1029613"/>
                  </a:lnTo>
                  <a:lnTo>
                    <a:pt x="567480" y="1041671"/>
                  </a:lnTo>
                  <a:lnTo>
                    <a:pt x="583040" y="1053095"/>
                  </a:lnTo>
                  <a:lnTo>
                    <a:pt x="598601" y="1063884"/>
                  </a:lnTo>
                  <a:lnTo>
                    <a:pt x="615114" y="1074039"/>
                  </a:lnTo>
                  <a:lnTo>
                    <a:pt x="631627" y="1083558"/>
                  </a:lnTo>
                  <a:lnTo>
                    <a:pt x="649093" y="1092126"/>
                  </a:lnTo>
                  <a:lnTo>
                    <a:pt x="666241" y="1100377"/>
                  </a:lnTo>
                  <a:lnTo>
                    <a:pt x="684025" y="1107993"/>
                  </a:lnTo>
                  <a:lnTo>
                    <a:pt x="701808" y="1114657"/>
                  </a:lnTo>
                  <a:lnTo>
                    <a:pt x="720226" y="1120686"/>
                  </a:lnTo>
                  <a:lnTo>
                    <a:pt x="738645" y="1125763"/>
                  </a:lnTo>
                  <a:lnTo>
                    <a:pt x="734517" y="1130840"/>
                  </a:lnTo>
                  <a:lnTo>
                    <a:pt x="730706" y="1135283"/>
                  </a:lnTo>
                  <a:lnTo>
                    <a:pt x="727213" y="1140043"/>
                  </a:lnTo>
                  <a:lnTo>
                    <a:pt x="723402" y="1145437"/>
                  </a:lnTo>
                  <a:lnTo>
                    <a:pt x="720544" y="1150515"/>
                  </a:lnTo>
                  <a:lnTo>
                    <a:pt x="717368" y="1155909"/>
                  </a:lnTo>
                  <a:lnTo>
                    <a:pt x="714510" y="1161304"/>
                  </a:lnTo>
                  <a:lnTo>
                    <a:pt x="711970" y="1167016"/>
                  </a:lnTo>
                  <a:lnTo>
                    <a:pt x="710064" y="1172410"/>
                  </a:lnTo>
                  <a:lnTo>
                    <a:pt x="708159" y="1178439"/>
                  </a:lnTo>
                  <a:lnTo>
                    <a:pt x="706254" y="1184151"/>
                  </a:lnTo>
                  <a:lnTo>
                    <a:pt x="704983" y="1190498"/>
                  </a:lnTo>
                  <a:lnTo>
                    <a:pt x="704031" y="1196210"/>
                  </a:lnTo>
                  <a:lnTo>
                    <a:pt x="702761" y="1202556"/>
                  </a:lnTo>
                  <a:lnTo>
                    <a:pt x="702443" y="1208903"/>
                  </a:lnTo>
                  <a:lnTo>
                    <a:pt x="702125" y="1215249"/>
                  </a:lnTo>
                  <a:lnTo>
                    <a:pt x="702443" y="1222548"/>
                  </a:lnTo>
                  <a:lnTo>
                    <a:pt x="703078" y="1229529"/>
                  </a:lnTo>
                  <a:lnTo>
                    <a:pt x="704348" y="1236510"/>
                  </a:lnTo>
                  <a:lnTo>
                    <a:pt x="705619" y="1243174"/>
                  </a:lnTo>
                  <a:lnTo>
                    <a:pt x="707206" y="1249838"/>
                  </a:lnTo>
                  <a:lnTo>
                    <a:pt x="709112" y="1256819"/>
                  </a:lnTo>
                  <a:lnTo>
                    <a:pt x="711652" y="1263166"/>
                  </a:lnTo>
                  <a:lnTo>
                    <a:pt x="714193" y="1269512"/>
                  </a:lnTo>
                  <a:lnTo>
                    <a:pt x="717686" y="1275542"/>
                  </a:lnTo>
                  <a:lnTo>
                    <a:pt x="720861" y="1281571"/>
                  </a:lnTo>
                  <a:lnTo>
                    <a:pt x="724355" y="1287283"/>
                  </a:lnTo>
                  <a:lnTo>
                    <a:pt x="728483" y="1292995"/>
                  </a:lnTo>
                  <a:lnTo>
                    <a:pt x="732611" y="1298389"/>
                  </a:lnTo>
                  <a:lnTo>
                    <a:pt x="737057" y="1303784"/>
                  </a:lnTo>
                  <a:lnTo>
                    <a:pt x="742138" y="1308861"/>
                  </a:lnTo>
                  <a:lnTo>
                    <a:pt x="746901" y="1313304"/>
                  </a:lnTo>
                  <a:lnTo>
                    <a:pt x="672275" y="1874339"/>
                  </a:lnTo>
                  <a:lnTo>
                    <a:pt x="854237" y="2050773"/>
                  </a:lnTo>
                  <a:lnTo>
                    <a:pt x="1030800" y="1874339"/>
                  </a:lnTo>
                  <a:lnTo>
                    <a:pt x="956173" y="1313304"/>
                  </a:lnTo>
                  <a:lnTo>
                    <a:pt x="961572" y="1308544"/>
                  </a:lnTo>
                  <a:lnTo>
                    <a:pt x="966018" y="1303466"/>
                  </a:lnTo>
                  <a:lnTo>
                    <a:pt x="970781" y="1298072"/>
                  </a:lnTo>
                  <a:lnTo>
                    <a:pt x="974910" y="1292995"/>
                  </a:lnTo>
                  <a:lnTo>
                    <a:pt x="978720" y="1286965"/>
                  </a:lnTo>
                  <a:lnTo>
                    <a:pt x="982531" y="1281571"/>
                  </a:lnTo>
                  <a:lnTo>
                    <a:pt x="986024" y="1275224"/>
                  </a:lnTo>
                  <a:lnTo>
                    <a:pt x="988882" y="1269195"/>
                  </a:lnTo>
                  <a:lnTo>
                    <a:pt x="991423" y="1262849"/>
                  </a:lnTo>
                  <a:lnTo>
                    <a:pt x="994281" y="1256502"/>
                  </a:lnTo>
                  <a:lnTo>
                    <a:pt x="996186" y="1249838"/>
                  </a:lnTo>
                  <a:lnTo>
                    <a:pt x="997774" y="1243174"/>
                  </a:lnTo>
                  <a:lnTo>
                    <a:pt x="999044" y="1236510"/>
                  </a:lnTo>
                  <a:lnTo>
                    <a:pt x="999997" y="1229212"/>
                  </a:lnTo>
                  <a:lnTo>
                    <a:pt x="1000632" y="1222548"/>
                  </a:lnTo>
                  <a:lnTo>
                    <a:pt x="1000632" y="1215249"/>
                  </a:lnTo>
                  <a:lnTo>
                    <a:pt x="1000632" y="1208903"/>
                  </a:lnTo>
                  <a:lnTo>
                    <a:pt x="1000314" y="1203191"/>
                  </a:lnTo>
                  <a:lnTo>
                    <a:pt x="999679" y="1197479"/>
                  </a:lnTo>
                  <a:lnTo>
                    <a:pt x="998727" y="1191767"/>
                  </a:lnTo>
                  <a:lnTo>
                    <a:pt x="997456" y="1186055"/>
                  </a:lnTo>
                  <a:lnTo>
                    <a:pt x="996186" y="1180661"/>
                  </a:lnTo>
                  <a:lnTo>
                    <a:pt x="994598" y="1175266"/>
                  </a:lnTo>
                  <a:lnTo>
                    <a:pt x="992375" y="1169872"/>
                  </a:lnTo>
                  <a:lnTo>
                    <a:pt x="990152" y="1164794"/>
                  </a:lnTo>
                  <a:lnTo>
                    <a:pt x="987929" y="1159400"/>
                  </a:lnTo>
                  <a:lnTo>
                    <a:pt x="985389" y="1154640"/>
                  </a:lnTo>
                  <a:lnTo>
                    <a:pt x="982849" y="1149563"/>
                  </a:lnTo>
                  <a:lnTo>
                    <a:pt x="979355" y="1144803"/>
                  </a:lnTo>
                  <a:lnTo>
                    <a:pt x="976497" y="1139725"/>
                  </a:lnTo>
                  <a:lnTo>
                    <a:pt x="973004" y="1135283"/>
                  </a:lnTo>
                  <a:lnTo>
                    <a:pt x="969829" y="1130840"/>
                  </a:lnTo>
                  <a:lnTo>
                    <a:pt x="987612" y="1126398"/>
                  </a:lnTo>
                  <a:lnTo>
                    <a:pt x="1005713" y="1121320"/>
                  </a:lnTo>
                  <a:lnTo>
                    <a:pt x="1023496" y="1115609"/>
                  </a:lnTo>
                  <a:lnTo>
                    <a:pt x="1041280" y="1109262"/>
                  </a:lnTo>
                  <a:lnTo>
                    <a:pt x="1058428" y="1101963"/>
                  </a:lnTo>
                  <a:lnTo>
                    <a:pt x="1075576" y="1094665"/>
                  </a:lnTo>
                  <a:lnTo>
                    <a:pt x="1092089" y="1086097"/>
                  </a:lnTo>
                  <a:lnTo>
                    <a:pt x="1108602" y="1076895"/>
                  </a:lnTo>
                  <a:lnTo>
                    <a:pt x="1124480" y="1067375"/>
                  </a:lnTo>
                  <a:lnTo>
                    <a:pt x="1140041" y="1056903"/>
                  </a:lnTo>
                  <a:lnTo>
                    <a:pt x="1155601" y="1046114"/>
                  </a:lnTo>
                  <a:lnTo>
                    <a:pt x="1170209" y="1034690"/>
                  </a:lnTo>
                  <a:lnTo>
                    <a:pt x="1184817" y="1022632"/>
                  </a:lnTo>
                  <a:lnTo>
                    <a:pt x="1198472" y="1009938"/>
                  </a:lnTo>
                  <a:lnTo>
                    <a:pt x="1211809" y="996928"/>
                  </a:lnTo>
                  <a:lnTo>
                    <a:pt x="1225147" y="983283"/>
                  </a:lnTo>
                  <a:lnTo>
                    <a:pt x="1228640" y="979792"/>
                  </a:lnTo>
                  <a:lnTo>
                    <a:pt x="1232451" y="982966"/>
                  </a:lnTo>
                  <a:lnTo>
                    <a:pt x="1257220" y="1002005"/>
                  </a:lnTo>
                  <a:lnTo>
                    <a:pt x="1281037" y="1021680"/>
                  </a:lnTo>
                  <a:lnTo>
                    <a:pt x="1304537" y="1041989"/>
                  </a:lnTo>
                  <a:lnTo>
                    <a:pt x="1316604" y="1052143"/>
                  </a:lnTo>
                  <a:lnTo>
                    <a:pt x="1327719" y="1062615"/>
                  </a:lnTo>
                  <a:lnTo>
                    <a:pt x="1338833" y="1073404"/>
                  </a:lnTo>
                  <a:lnTo>
                    <a:pt x="1349948" y="1084193"/>
                  </a:lnTo>
                  <a:lnTo>
                    <a:pt x="1361062" y="1094982"/>
                  </a:lnTo>
                  <a:lnTo>
                    <a:pt x="1371860" y="1105771"/>
                  </a:lnTo>
                  <a:lnTo>
                    <a:pt x="1382339" y="1116561"/>
                  </a:lnTo>
                  <a:lnTo>
                    <a:pt x="1392818" y="1127984"/>
                  </a:lnTo>
                  <a:lnTo>
                    <a:pt x="1403298" y="1139408"/>
                  </a:lnTo>
                  <a:lnTo>
                    <a:pt x="1413460" y="1150832"/>
                  </a:lnTo>
                  <a:lnTo>
                    <a:pt x="1423304" y="1162573"/>
                  </a:lnTo>
                  <a:lnTo>
                    <a:pt x="1433149" y="1174314"/>
                  </a:lnTo>
                  <a:lnTo>
                    <a:pt x="1442675" y="1186373"/>
                  </a:lnTo>
                  <a:lnTo>
                    <a:pt x="1452202" y="1198748"/>
                  </a:lnTo>
                  <a:lnTo>
                    <a:pt x="1461411" y="1210807"/>
                  </a:lnTo>
                  <a:lnTo>
                    <a:pt x="1470621" y="1223183"/>
                  </a:lnTo>
                  <a:lnTo>
                    <a:pt x="1479830" y="1235876"/>
                  </a:lnTo>
                  <a:lnTo>
                    <a:pt x="1488404" y="1248569"/>
                  </a:lnTo>
                  <a:lnTo>
                    <a:pt x="1496978" y="1261262"/>
                  </a:lnTo>
                  <a:lnTo>
                    <a:pt x="1505552" y="1274272"/>
                  </a:lnTo>
                  <a:lnTo>
                    <a:pt x="1513809" y="1287600"/>
                  </a:lnTo>
                  <a:lnTo>
                    <a:pt x="1521748" y="1300611"/>
                  </a:lnTo>
                  <a:lnTo>
                    <a:pt x="1529687" y="1314573"/>
                  </a:lnTo>
                  <a:lnTo>
                    <a:pt x="1537308" y="1328218"/>
                  </a:lnTo>
                  <a:lnTo>
                    <a:pt x="1544930" y="1341863"/>
                  </a:lnTo>
                  <a:lnTo>
                    <a:pt x="1552234" y="1355826"/>
                  </a:lnTo>
                  <a:lnTo>
                    <a:pt x="1559537" y="1369788"/>
                  </a:lnTo>
                  <a:lnTo>
                    <a:pt x="1566206" y="1384385"/>
                  </a:lnTo>
                  <a:lnTo>
                    <a:pt x="1573193" y="1398982"/>
                  </a:lnTo>
                  <a:lnTo>
                    <a:pt x="1579544" y="1413579"/>
                  </a:lnTo>
                  <a:lnTo>
                    <a:pt x="1586213" y="1428176"/>
                  </a:lnTo>
                  <a:lnTo>
                    <a:pt x="1592246" y="1443725"/>
                  </a:lnTo>
                  <a:lnTo>
                    <a:pt x="1598280" y="1458640"/>
                  </a:lnTo>
                  <a:lnTo>
                    <a:pt x="1603996" y="1473871"/>
                  </a:lnTo>
                  <a:lnTo>
                    <a:pt x="1609712" y="1489738"/>
                  </a:lnTo>
                  <a:lnTo>
                    <a:pt x="1614793" y="1505287"/>
                  </a:lnTo>
                  <a:lnTo>
                    <a:pt x="1620191" y="1521153"/>
                  </a:lnTo>
                  <a:lnTo>
                    <a:pt x="1624955" y="1537337"/>
                  </a:lnTo>
                  <a:lnTo>
                    <a:pt x="1630036" y="1553521"/>
                  </a:lnTo>
                  <a:lnTo>
                    <a:pt x="1634482" y="1570339"/>
                  </a:lnTo>
                  <a:lnTo>
                    <a:pt x="1638610" y="1586840"/>
                  </a:lnTo>
                  <a:lnTo>
                    <a:pt x="1643056" y="1603976"/>
                  </a:lnTo>
                  <a:lnTo>
                    <a:pt x="1646867" y="1620794"/>
                  </a:lnTo>
                  <a:lnTo>
                    <a:pt x="1650677" y="1637930"/>
                  </a:lnTo>
                  <a:lnTo>
                    <a:pt x="1654170" y="1655383"/>
                  </a:lnTo>
                  <a:lnTo>
                    <a:pt x="1657664" y="1673153"/>
                  </a:lnTo>
                  <a:lnTo>
                    <a:pt x="1660522" y="1690923"/>
                  </a:lnTo>
                  <a:lnTo>
                    <a:pt x="1663697" y="1709011"/>
                  </a:lnTo>
                  <a:lnTo>
                    <a:pt x="1666238" y="1727099"/>
                  </a:lnTo>
                  <a:lnTo>
                    <a:pt x="1668461" y="1745821"/>
                  </a:lnTo>
                  <a:lnTo>
                    <a:pt x="1670684" y="1764226"/>
                  </a:lnTo>
                  <a:lnTo>
                    <a:pt x="1672589" y="1783266"/>
                  </a:lnTo>
                  <a:lnTo>
                    <a:pt x="1674177" y="1802305"/>
                  </a:lnTo>
                  <a:lnTo>
                    <a:pt x="1676082" y="1821345"/>
                  </a:lnTo>
                  <a:lnTo>
                    <a:pt x="1677352" y="1841019"/>
                  </a:lnTo>
                  <a:lnTo>
                    <a:pt x="1678305" y="1860694"/>
                  </a:lnTo>
                  <a:lnTo>
                    <a:pt x="1679258" y="1880368"/>
                  </a:lnTo>
                  <a:lnTo>
                    <a:pt x="1679575" y="1900677"/>
                  </a:lnTo>
                  <a:lnTo>
                    <a:pt x="1679575" y="1903850"/>
                  </a:lnTo>
                  <a:lnTo>
                    <a:pt x="1677035" y="1905437"/>
                  </a:lnTo>
                  <a:lnTo>
                    <a:pt x="1653853" y="1918765"/>
                  </a:lnTo>
                  <a:lnTo>
                    <a:pt x="1630353" y="1931775"/>
                  </a:lnTo>
                  <a:lnTo>
                    <a:pt x="1606854" y="1944151"/>
                  </a:lnTo>
                  <a:lnTo>
                    <a:pt x="1583037" y="1956209"/>
                  </a:lnTo>
                  <a:lnTo>
                    <a:pt x="1558902" y="1967950"/>
                  </a:lnTo>
                  <a:lnTo>
                    <a:pt x="1534768" y="1979374"/>
                  </a:lnTo>
                  <a:lnTo>
                    <a:pt x="1510316" y="1990163"/>
                  </a:lnTo>
                  <a:lnTo>
                    <a:pt x="1485864" y="2000635"/>
                  </a:lnTo>
                  <a:lnTo>
                    <a:pt x="1461411" y="2010790"/>
                  </a:lnTo>
                  <a:lnTo>
                    <a:pt x="1436642" y="2020627"/>
                  </a:lnTo>
                  <a:lnTo>
                    <a:pt x="1411872" y="2029512"/>
                  </a:lnTo>
                  <a:lnTo>
                    <a:pt x="1386785" y="2038397"/>
                  </a:lnTo>
                  <a:lnTo>
                    <a:pt x="1361380" y="2046965"/>
                  </a:lnTo>
                  <a:lnTo>
                    <a:pt x="1335975" y="2054581"/>
                  </a:lnTo>
                  <a:lnTo>
                    <a:pt x="1310570" y="2062514"/>
                  </a:lnTo>
                  <a:lnTo>
                    <a:pt x="1285166" y="2069495"/>
                  </a:lnTo>
                  <a:lnTo>
                    <a:pt x="1259443" y="2076159"/>
                  </a:lnTo>
                  <a:lnTo>
                    <a:pt x="1233403" y="2082506"/>
                  </a:lnTo>
                  <a:lnTo>
                    <a:pt x="1207681" y="2088535"/>
                  </a:lnTo>
                  <a:lnTo>
                    <a:pt x="1181959" y="2093929"/>
                  </a:lnTo>
                  <a:lnTo>
                    <a:pt x="1155919" y="2099007"/>
                  </a:lnTo>
                  <a:lnTo>
                    <a:pt x="1129561" y="2103767"/>
                  </a:lnTo>
                  <a:lnTo>
                    <a:pt x="1103204" y="2107892"/>
                  </a:lnTo>
                  <a:lnTo>
                    <a:pt x="1077164" y="2111382"/>
                  </a:lnTo>
                  <a:lnTo>
                    <a:pt x="1050806" y="2114873"/>
                  </a:lnTo>
                  <a:lnTo>
                    <a:pt x="1024131" y="2117729"/>
                  </a:lnTo>
                  <a:lnTo>
                    <a:pt x="997774" y="2119950"/>
                  </a:lnTo>
                  <a:lnTo>
                    <a:pt x="971099" y="2121854"/>
                  </a:lnTo>
                  <a:lnTo>
                    <a:pt x="944424" y="2123441"/>
                  </a:lnTo>
                  <a:lnTo>
                    <a:pt x="917749" y="2125028"/>
                  </a:lnTo>
                  <a:lnTo>
                    <a:pt x="891074" y="2125662"/>
                  </a:lnTo>
                  <a:lnTo>
                    <a:pt x="864399" y="2125662"/>
                  </a:lnTo>
                  <a:lnTo>
                    <a:pt x="835818" y="2125662"/>
                  </a:lnTo>
                  <a:lnTo>
                    <a:pt x="807238" y="2124710"/>
                  </a:lnTo>
                  <a:lnTo>
                    <a:pt x="778657" y="2123124"/>
                  </a:lnTo>
                  <a:lnTo>
                    <a:pt x="750395" y="2121537"/>
                  </a:lnTo>
                  <a:lnTo>
                    <a:pt x="722132" y="2119316"/>
                  </a:lnTo>
                  <a:lnTo>
                    <a:pt x="693869" y="2116777"/>
                  </a:lnTo>
                  <a:lnTo>
                    <a:pt x="665606" y="2113604"/>
                  </a:lnTo>
                  <a:lnTo>
                    <a:pt x="637661" y="2109478"/>
                  </a:lnTo>
                  <a:lnTo>
                    <a:pt x="609398" y="2105353"/>
                  </a:lnTo>
                  <a:lnTo>
                    <a:pt x="581453" y="2100593"/>
                  </a:lnTo>
                  <a:lnTo>
                    <a:pt x="553825" y="2095199"/>
                  </a:lnTo>
                  <a:lnTo>
                    <a:pt x="525880" y="2089487"/>
                  </a:lnTo>
                  <a:lnTo>
                    <a:pt x="498252" y="2083458"/>
                  </a:lnTo>
                  <a:lnTo>
                    <a:pt x="470624" y="2076476"/>
                  </a:lnTo>
                  <a:lnTo>
                    <a:pt x="443314" y="2069495"/>
                  </a:lnTo>
                  <a:lnTo>
                    <a:pt x="416321" y="2061879"/>
                  </a:lnTo>
                  <a:lnTo>
                    <a:pt x="389011" y="2053629"/>
                  </a:lnTo>
                  <a:lnTo>
                    <a:pt x="362019" y="2045378"/>
                  </a:lnTo>
                  <a:lnTo>
                    <a:pt x="335343" y="2036176"/>
                  </a:lnTo>
                  <a:lnTo>
                    <a:pt x="308668" y="2026656"/>
                  </a:lnTo>
                  <a:lnTo>
                    <a:pt x="282311" y="2016502"/>
                  </a:lnTo>
                  <a:lnTo>
                    <a:pt x="255953" y="2006030"/>
                  </a:lnTo>
                  <a:lnTo>
                    <a:pt x="229913" y="1994923"/>
                  </a:lnTo>
                  <a:lnTo>
                    <a:pt x="203556" y="1983499"/>
                  </a:lnTo>
                  <a:lnTo>
                    <a:pt x="177833" y="1971441"/>
                  </a:lnTo>
                  <a:lnTo>
                    <a:pt x="152429" y="1959065"/>
                  </a:lnTo>
                  <a:lnTo>
                    <a:pt x="127024" y="1946372"/>
                  </a:lnTo>
                  <a:lnTo>
                    <a:pt x="101619" y="1933044"/>
                  </a:lnTo>
                  <a:lnTo>
                    <a:pt x="76532" y="1919399"/>
                  </a:lnTo>
                  <a:lnTo>
                    <a:pt x="51762" y="1905437"/>
                  </a:lnTo>
                  <a:lnTo>
                    <a:pt x="27310" y="1890523"/>
                  </a:lnTo>
                  <a:lnTo>
                    <a:pt x="2858" y="1875291"/>
                  </a:lnTo>
                  <a:lnTo>
                    <a:pt x="0" y="1888301"/>
                  </a:lnTo>
                  <a:lnTo>
                    <a:pt x="0" y="1870531"/>
                  </a:lnTo>
                  <a:lnTo>
                    <a:pt x="952" y="1850222"/>
                  </a:lnTo>
                  <a:lnTo>
                    <a:pt x="2223" y="1829913"/>
                  </a:lnTo>
                  <a:lnTo>
                    <a:pt x="3493" y="1809604"/>
                  </a:lnTo>
                  <a:lnTo>
                    <a:pt x="5398" y="1790247"/>
                  </a:lnTo>
                  <a:lnTo>
                    <a:pt x="6986" y="1770573"/>
                  </a:lnTo>
                  <a:lnTo>
                    <a:pt x="9209" y="1750898"/>
                  </a:lnTo>
                  <a:lnTo>
                    <a:pt x="11749" y="1732176"/>
                  </a:lnTo>
                  <a:lnTo>
                    <a:pt x="14290" y="1713136"/>
                  </a:lnTo>
                  <a:lnTo>
                    <a:pt x="17148" y="1694414"/>
                  </a:lnTo>
                  <a:lnTo>
                    <a:pt x="20006" y="1676009"/>
                  </a:lnTo>
                  <a:lnTo>
                    <a:pt x="23499" y="1657604"/>
                  </a:lnTo>
                  <a:lnTo>
                    <a:pt x="26992" y="1639834"/>
                  </a:lnTo>
                  <a:lnTo>
                    <a:pt x="30486" y="1621746"/>
                  </a:lnTo>
                  <a:lnTo>
                    <a:pt x="34931" y="1604293"/>
                  </a:lnTo>
                  <a:lnTo>
                    <a:pt x="38742" y="1586840"/>
                  </a:lnTo>
                  <a:lnTo>
                    <a:pt x="43188" y="1569704"/>
                  </a:lnTo>
                  <a:lnTo>
                    <a:pt x="47951" y="1552569"/>
                  </a:lnTo>
                  <a:lnTo>
                    <a:pt x="52715" y="1536068"/>
                  </a:lnTo>
                  <a:lnTo>
                    <a:pt x="57796" y="1519249"/>
                  </a:lnTo>
                  <a:lnTo>
                    <a:pt x="62877" y="1503066"/>
                  </a:lnTo>
                  <a:lnTo>
                    <a:pt x="68593" y="1486564"/>
                  </a:lnTo>
                  <a:lnTo>
                    <a:pt x="73991" y="1470698"/>
                  </a:lnTo>
                  <a:lnTo>
                    <a:pt x="80025" y="1455149"/>
                  </a:lnTo>
                  <a:lnTo>
                    <a:pt x="86059" y="1439283"/>
                  </a:lnTo>
                  <a:lnTo>
                    <a:pt x="92410" y="1424051"/>
                  </a:lnTo>
                  <a:lnTo>
                    <a:pt x="98761" y="1409137"/>
                  </a:lnTo>
                  <a:lnTo>
                    <a:pt x="105430" y="1393905"/>
                  </a:lnTo>
                  <a:lnTo>
                    <a:pt x="112098" y="1378990"/>
                  </a:lnTo>
                  <a:lnTo>
                    <a:pt x="119402" y="1364393"/>
                  </a:lnTo>
                  <a:lnTo>
                    <a:pt x="126706" y="1350114"/>
                  </a:lnTo>
                  <a:lnTo>
                    <a:pt x="134010" y="1335834"/>
                  </a:lnTo>
                  <a:lnTo>
                    <a:pt x="141632" y="1321871"/>
                  </a:lnTo>
                  <a:lnTo>
                    <a:pt x="149571" y="1307909"/>
                  </a:lnTo>
                  <a:lnTo>
                    <a:pt x="157510" y="1294264"/>
                  </a:lnTo>
                  <a:lnTo>
                    <a:pt x="165766" y="1280936"/>
                  </a:lnTo>
                  <a:lnTo>
                    <a:pt x="174023" y="1267291"/>
                  </a:lnTo>
                  <a:lnTo>
                    <a:pt x="182597" y="1253963"/>
                  </a:lnTo>
                  <a:lnTo>
                    <a:pt x="191171" y="1241270"/>
                  </a:lnTo>
                  <a:lnTo>
                    <a:pt x="200380" y="1228260"/>
                  </a:lnTo>
                  <a:lnTo>
                    <a:pt x="209589" y="1215884"/>
                  </a:lnTo>
                  <a:lnTo>
                    <a:pt x="218799" y="1203191"/>
                  </a:lnTo>
                  <a:lnTo>
                    <a:pt x="228008" y="1191133"/>
                  </a:lnTo>
                  <a:lnTo>
                    <a:pt x="237852" y="1178757"/>
                  </a:lnTo>
                  <a:lnTo>
                    <a:pt x="247697" y="1167016"/>
                  </a:lnTo>
                  <a:lnTo>
                    <a:pt x="257541" y="1155275"/>
                  </a:lnTo>
                  <a:lnTo>
                    <a:pt x="267703" y="1143533"/>
                  </a:lnTo>
                  <a:lnTo>
                    <a:pt x="278182" y="1132110"/>
                  </a:lnTo>
                  <a:lnTo>
                    <a:pt x="288662" y="1120686"/>
                  </a:lnTo>
                  <a:lnTo>
                    <a:pt x="298824" y="1109579"/>
                  </a:lnTo>
                  <a:lnTo>
                    <a:pt x="309938" y="1098473"/>
                  </a:lnTo>
                  <a:lnTo>
                    <a:pt x="320735" y="1087684"/>
                  </a:lnTo>
                  <a:lnTo>
                    <a:pt x="331850" y="1076895"/>
                  </a:lnTo>
                  <a:lnTo>
                    <a:pt x="343282" y="1066423"/>
                  </a:lnTo>
                  <a:lnTo>
                    <a:pt x="354715" y="1055951"/>
                  </a:lnTo>
                  <a:lnTo>
                    <a:pt x="366147" y="1045797"/>
                  </a:lnTo>
                  <a:lnTo>
                    <a:pt x="377897" y="1035642"/>
                  </a:lnTo>
                  <a:lnTo>
                    <a:pt x="389964" y="1025805"/>
                  </a:lnTo>
                  <a:lnTo>
                    <a:pt x="401714" y="1015968"/>
                  </a:lnTo>
                  <a:lnTo>
                    <a:pt x="414099" y="1006448"/>
                  </a:lnTo>
                  <a:lnTo>
                    <a:pt x="426801" y="996928"/>
                  </a:lnTo>
                  <a:lnTo>
                    <a:pt x="439186" y="987408"/>
                  </a:lnTo>
                  <a:lnTo>
                    <a:pt x="451571" y="977888"/>
                  </a:lnTo>
                  <a:lnTo>
                    <a:pt x="477293" y="960118"/>
                  </a:lnTo>
                  <a:lnTo>
                    <a:pt x="481421" y="957262"/>
                  </a:lnTo>
                  <a:close/>
                  <a:moveTo>
                    <a:pt x="839471" y="0"/>
                  </a:moveTo>
                  <a:lnTo>
                    <a:pt x="852171" y="0"/>
                  </a:lnTo>
                  <a:lnTo>
                    <a:pt x="865506" y="0"/>
                  </a:lnTo>
                  <a:lnTo>
                    <a:pt x="878206" y="636"/>
                  </a:lnTo>
                  <a:lnTo>
                    <a:pt x="890906" y="1271"/>
                  </a:lnTo>
                  <a:lnTo>
                    <a:pt x="903288" y="2542"/>
                  </a:lnTo>
                  <a:lnTo>
                    <a:pt x="915988" y="3813"/>
                  </a:lnTo>
                  <a:lnTo>
                    <a:pt x="928371" y="5719"/>
                  </a:lnTo>
                  <a:lnTo>
                    <a:pt x="940436" y="7943"/>
                  </a:lnTo>
                  <a:lnTo>
                    <a:pt x="952818" y="10167"/>
                  </a:lnTo>
                  <a:lnTo>
                    <a:pt x="964883" y="12708"/>
                  </a:lnTo>
                  <a:lnTo>
                    <a:pt x="976631" y="15568"/>
                  </a:lnTo>
                  <a:lnTo>
                    <a:pt x="988696" y="19062"/>
                  </a:lnTo>
                  <a:lnTo>
                    <a:pt x="1000443" y="22239"/>
                  </a:lnTo>
                  <a:lnTo>
                    <a:pt x="1011873" y="26052"/>
                  </a:lnTo>
                  <a:lnTo>
                    <a:pt x="1023621" y="30182"/>
                  </a:lnTo>
                  <a:lnTo>
                    <a:pt x="1034733" y="34630"/>
                  </a:lnTo>
                  <a:lnTo>
                    <a:pt x="1046163" y="39395"/>
                  </a:lnTo>
                  <a:lnTo>
                    <a:pt x="1057276" y="44161"/>
                  </a:lnTo>
                  <a:lnTo>
                    <a:pt x="1068388" y="48926"/>
                  </a:lnTo>
                  <a:lnTo>
                    <a:pt x="1079183" y="54645"/>
                  </a:lnTo>
                  <a:lnTo>
                    <a:pt x="1089661" y="60046"/>
                  </a:lnTo>
                  <a:lnTo>
                    <a:pt x="1100456" y="66082"/>
                  </a:lnTo>
                  <a:lnTo>
                    <a:pt x="1110616" y="72119"/>
                  </a:lnTo>
                  <a:lnTo>
                    <a:pt x="1120776" y="78790"/>
                  </a:lnTo>
                  <a:lnTo>
                    <a:pt x="1130936" y="85462"/>
                  </a:lnTo>
                  <a:lnTo>
                    <a:pt x="1140461" y="92134"/>
                  </a:lnTo>
                  <a:lnTo>
                    <a:pt x="1150303" y="99123"/>
                  </a:lnTo>
                  <a:lnTo>
                    <a:pt x="1159828" y="106430"/>
                  </a:lnTo>
                  <a:lnTo>
                    <a:pt x="1169353" y="114055"/>
                  </a:lnTo>
                  <a:lnTo>
                    <a:pt x="1178561" y="121680"/>
                  </a:lnTo>
                  <a:lnTo>
                    <a:pt x="1187133" y="129623"/>
                  </a:lnTo>
                  <a:lnTo>
                    <a:pt x="1196023" y="137883"/>
                  </a:lnTo>
                  <a:lnTo>
                    <a:pt x="1204596" y="146143"/>
                  </a:lnTo>
                  <a:lnTo>
                    <a:pt x="1213168" y="155039"/>
                  </a:lnTo>
                  <a:lnTo>
                    <a:pt x="1221106" y="163299"/>
                  </a:lnTo>
                  <a:lnTo>
                    <a:pt x="1229043" y="172513"/>
                  </a:lnTo>
                  <a:lnTo>
                    <a:pt x="1236981" y="181726"/>
                  </a:lnTo>
                  <a:lnTo>
                    <a:pt x="1244283" y="190939"/>
                  </a:lnTo>
                  <a:lnTo>
                    <a:pt x="1251586" y="200153"/>
                  </a:lnTo>
                  <a:lnTo>
                    <a:pt x="1258888" y="210001"/>
                  </a:lnTo>
                  <a:lnTo>
                    <a:pt x="1265556" y="219850"/>
                  </a:lnTo>
                  <a:lnTo>
                    <a:pt x="1272223" y="230017"/>
                  </a:lnTo>
                  <a:lnTo>
                    <a:pt x="1278256" y="240183"/>
                  </a:lnTo>
                  <a:lnTo>
                    <a:pt x="1284606" y="250667"/>
                  </a:lnTo>
                  <a:lnTo>
                    <a:pt x="1290321" y="261151"/>
                  </a:lnTo>
                  <a:lnTo>
                    <a:pt x="1296353" y="271953"/>
                  </a:lnTo>
                  <a:lnTo>
                    <a:pt x="1301433" y="282755"/>
                  </a:lnTo>
                  <a:lnTo>
                    <a:pt x="1306831" y="293239"/>
                  </a:lnTo>
                  <a:lnTo>
                    <a:pt x="1311593" y="304359"/>
                  </a:lnTo>
                  <a:lnTo>
                    <a:pt x="1316356" y="315796"/>
                  </a:lnTo>
                  <a:lnTo>
                    <a:pt x="1320483" y="327234"/>
                  </a:lnTo>
                  <a:lnTo>
                    <a:pt x="1324293" y="338671"/>
                  </a:lnTo>
                  <a:lnTo>
                    <a:pt x="1328421" y="350426"/>
                  </a:lnTo>
                  <a:lnTo>
                    <a:pt x="1331913" y="362181"/>
                  </a:lnTo>
                  <a:lnTo>
                    <a:pt x="1335088" y="373936"/>
                  </a:lnTo>
                  <a:lnTo>
                    <a:pt x="1337946" y="386009"/>
                  </a:lnTo>
                  <a:lnTo>
                    <a:pt x="1340803" y="398081"/>
                  </a:lnTo>
                  <a:lnTo>
                    <a:pt x="1343026" y="410472"/>
                  </a:lnTo>
                  <a:lnTo>
                    <a:pt x="1344931" y="422862"/>
                  </a:lnTo>
                  <a:lnTo>
                    <a:pt x="1346518" y="435252"/>
                  </a:lnTo>
                  <a:lnTo>
                    <a:pt x="1348106" y="447643"/>
                  </a:lnTo>
                  <a:lnTo>
                    <a:pt x="1349058" y="460033"/>
                  </a:lnTo>
                  <a:lnTo>
                    <a:pt x="1350011" y="472741"/>
                  </a:lnTo>
                  <a:lnTo>
                    <a:pt x="1350646" y="485449"/>
                  </a:lnTo>
                  <a:lnTo>
                    <a:pt x="1350963" y="498475"/>
                  </a:lnTo>
                  <a:lnTo>
                    <a:pt x="1350646" y="513407"/>
                  </a:lnTo>
                  <a:lnTo>
                    <a:pt x="1349693" y="528975"/>
                  </a:lnTo>
                  <a:lnTo>
                    <a:pt x="1348423" y="543907"/>
                  </a:lnTo>
                  <a:lnTo>
                    <a:pt x="1347153" y="558521"/>
                  </a:lnTo>
                  <a:lnTo>
                    <a:pt x="1345248" y="573453"/>
                  </a:lnTo>
                  <a:lnTo>
                    <a:pt x="1342708" y="588067"/>
                  </a:lnTo>
                  <a:lnTo>
                    <a:pt x="1339851" y="602682"/>
                  </a:lnTo>
                  <a:lnTo>
                    <a:pt x="1336358" y="616660"/>
                  </a:lnTo>
                  <a:lnTo>
                    <a:pt x="1332866" y="631275"/>
                  </a:lnTo>
                  <a:lnTo>
                    <a:pt x="1328738" y="645254"/>
                  </a:lnTo>
                  <a:lnTo>
                    <a:pt x="1324293" y="658915"/>
                  </a:lnTo>
                  <a:lnTo>
                    <a:pt x="1319531" y="672576"/>
                  </a:lnTo>
                  <a:lnTo>
                    <a:pt x="1314133" y="685920"/>
                  </a:lnTo>
                  <a:lnTo>
                    <a:pt x="1308418" y="699263"/>
                  </a:lnTo>
                  <a:lnTo>
                    <a:pt x="1302386" y="712607"/>
                  </a:lnTo>
                  <a:lnTo>
                    <a:pt x="1296353" y="725315"/>
                  </a:lnTo>
                  <a:lnTo>
                    <a:pt x="1289368" y="738023"/>
                  </a:lnTo>
                  <a:lnTo>
                    <a:pt x="1282383" y="750413"/>
                  </a:lnTo>
                  <a:lnTo>
                    <a:pt x="1275081" y="762486"/>
                  </a:lnTo>
                  <a:lnTo>
                    <a:pt x="1267143" y="774559"/>
                  </a:lnTo>
                  <a:lnTo>
                    <a:pt x="1259206" y="786313"/>
                  </a:lnTo>
                  <a:lnTo>
                    <a:pt x="1250633" y="797751"/>
                  </a:lnTo>
                  <a:lnTo>
                    <a:pt x="1242061" y="809188"/>
                  </a:lnTo>
                  <a:lnTo>
                    <a:pt x="1232853" y="819990"/>
                  </a:lnTo>
                  <a:lnTo>
                    <a:pt x="1223963" y="830792"/>
                  </a:lnTo>
                  <a:lnTo>
                    <a:pt x="1214121" y="841276"/>
                  </a:lnTo>
                  <a:lnTo>
                    <a:pt x="1204278" y="851442"/>
                  </a:lnTo>
                  <a:lnTo>
                    <a:pt x="1193801" y="860974"/>
                  </a:lnTo>
                  <a:lnTo>
                    <a:pt x="1183323" y="870822"/>
                  </a:lnTo>
                  <a:lnTo>
                    <a:pt x="1172528" y="880036"/>
                  </a:lnTo>
                  <a:lnTo>
                    <a:pt x="1161733" y="889249"/>
                  </a:lnTo>
                  <a:lnTo>
                    <a:pt x="1150303" y="897827"/>
                  </a:lnTo>
                  <a:lnTo>
                    <a:pt x="1134746" y="909264"/>
                  </a:lnTo>
                  <a:lnTo>
                    <a:pt x="1118236" y="920066"/>
                  </a:lnTo>
                  <a:lnTo>
                    <a:pt x="1101408" y="929915"/>
                  </a:lnTo>
                  <a:lnTo>
                    <a:pt x="1084581" y="939446"/>
                  </a:lnTo>
                  <a:lnTo>
                    <a:pt x="1066801" y="948342"/>
                  </a:lnTo>
                  <a:lnTo>
                    <a:pt x="1048703" y="956602"/>
                  </a:lnTo>
                  <a:lnTo>
                    <a:pt x="1040131" y="960414"/>
                  </a:lnTo>
                  <a:lnTo>
                    <a:pt x="1030606" y="963909"/>
                  </a:lnTo>
                  <a:lnTo>
                    <a:pt x="1021398" y="967722"/>
                  </a:lnTo>
                  <a:lnTo>
                    <a:pt x="1011873" y="970899"/>
                  </a:lnTo>
                  <a:lnTo>
                    <a:pt x="1002348" y="973758"/>
                  </a:lnTo>
                  <a:lnTo>
                    <a:pt x="993141" y="976617"/>
                  </a:lnTo>
                  <a:lnTo>
                    <a:pt x="983616" y="979794"/>
                  </a:lnTo>
                  <a:lnTo>
                    <a:pt x="973773" y="982018"/>
                  </a:lnTo>
                  <a:lnTo>
                    <a:pt x="963931" y="984560"/>
                  </a:lnTo>
                  <a:lnTo>
                    <a:pt x="954088" y="986466"/>
                  </a:lnTo>
                  <a:lnTo>
                    <a:pt x="944246" y="988372"/>
                  </a:lnTo>
                  <a:lnTo>
                    <a:pt x="934403" y="990596"/>
                  </a:lnTo>
                  <a:lnTo>
                    <a:pt x="924561" y="991867"/>
                  </a:lnTo>
                  <a:lnTo>
                    <a:pt x="914401" y="993455"/>
                  </a:lnTo>
                  <a:lnTo>
                    <a:pt x="904241" y="994409"/>
                  </a:lnTo>
                  <a:lnTo>
                    <a:pt x="893763" y="995362"/>
                  </a:lnTo>
                  <a:lnTo>
                    <a:pt x="883603" y="995997"/>
                  </a:lnTo>
                  <a:lnTo>
                    <a:pt x="873126" y="996632"/>
                  </a:lnTo>
                  <a:lnTo>
                    <a:pt x="862648" y="996950"/>
                  </a:lnTo>
                  <a:lnTo>
                    <a:pt x="852171" y="996950"/>
                  </a:lnTo>
                  <a:lnTo>
                    <a:pt x="840423" y="996950"/>
                  </a:lnTo>
                  <a:lnTo>
                    <a:pt x="828358" y="996315"/>
                  </a:lnTo>
                  <a:lnTo>
                    <a:pt x="816293" y="995679"/>
                  </a:lnTo>
                  <a:lnTo>
                    <a:pt x="804546" y="994726"/>
                  </a:lnTo>
                  <a:lnTo>
                    <a:pt x="792798" y="993455"/>
                  </a:lnTo>
                  <a:lnTo>
                    <a:pt x="781368" y="992185"/>
                  </a:lnTo>
                  <a:lnTo>
                    <a:pt x="769621" y="990278"/>
                  </a:lnTo>
                  <a:lnTo>
                    <a:pt x="758191" y="988054"/>
                  </a:lnTo>
                  <a:lnTo>
                    <a:pt x="746761" y="985831"/>
                  </a:lnTo>
                  <a:lnTo>
                    <a:pt x="735331" y="983289"/>
                  </a:lnTo>
                  <a:lnTo>
                    <a:pt x="724218" y="980430"/>
                  </a:lnTo>
                  <a:lnTo>
                    <a:pt x="713106" y="977253"/>
                  </a:lnTo>
                  <a:lnTo>
                    <a:pt x="702311" y="973758"/>
                  </a:lnTo>
                  <a:lnTo>
                    <a:pt x="691198" y="970263"/>
                  </a:lnTo>
                  <a:lnTo>
                    <a:pt x="680721" y="966768"/>
                  </a:lnTo>
                  <a:lnTo>
                    <a:pt x="670243" y="962321"/>
                  </a:lnTo>
                  <a:lnTo>
                    <a:pt x="659448" y="958190"/>
                  </a:lnTo>
                  <a:lnTo>
                    <a:pt x="648971" y="953425"/>
                  </a:lnTo>
                  <a:lnTo>
                    <a:pt x="638811" y="948659"/>
                  </a:lnTo>
                  <a:lnTo>
                    <a:pt x="628651" y="943894"/>
                  </a:lnTo>
                  <a:lnTo>
                    <a:pt x="618491" y="938493"/>
                  </a:lnTo>
                  <a:lnTo>
                    <a:pt x="608648" y="933410"/>
                  </a:lnTo>
                  <a:lnTo>
                    <a:pt x="599123" y="927373"/>
                  </a:lnTo>
                  <a:lnTo>
                    <a:pt x="589281" y="921655"/>
                  </a:lnTo>
                  <a:lnTo>
                    <a:pt x="579756" y="915618"/>
                  </a:lnTo>
                  <a:lnTo>
                    <a:pt x="570548" y="909264"/>
                  </a:lnTo>
                  <a:lnTo>
                    <a:pt x="561023" y="902910"/>
                  </a:lnTo>
                  <a:lnTo>
                    <a:pt x="552133" y="895921"/>
                  </a:lnTo>
                  <a:lnTo>
                    <a:pt x="543561" y="889249"/>
                  </a:lnTo>
                  <a:lnTo>
                    <a:pt x="534671" y="881942"/>
                  </a:lnTo>
                  <a:lnTo>
                    <a:pt x="526098" y="874952"/>
                  </a:lnTo>
                  <a:lnTo>
                    <a:pt x="517526" y="867328"/>
                  </a:lnTo>
                  <a:lnTo>
                    <a:pt x="508318" y="858750"/>
                  </a:lnTo>
                  <a:lnTo>
                    <a:pt x="499428" y="849854"/>
                  </a:lnTo>
                  <a:lnTo>
                    <a:pt x="490538" y="840958"/>
                  </a:lnTo>
                  <a:lnTo>
                    <a:pt x="481648" y="831427"/>
                  </a:lnTo>
                  <a:lnTo>
                    <a:pt x="473711" y="821896"/>
                  </a:lnTo>
                  <a:lnTo>
                    <a:pt x="465456" y="812047"/>
                  </a:lnTo>
                  <a:lnTo>
                    <a:pt x="457518" y="801881"/>
                  </a:lnTo>
                  <a:lnTo>
                    <a:pt x="449898" y="791714"/>
                  </a:lnTo>
                  <a:lnTo>
                    <a:pt x="442596" y="781548"/>
                  </a:lnTo>
                  <a:lnTo>
                    <a:pt x="435293" y="770746"/>
                  </a:lnTo>
                  <a:lnTo>
                    <a:pt x="428626" y="759944"/>
                  </a:lnTo>
                  <a:lnTo>
                    <a:pt x="421958" y="749142"/>
                  </a:lnTo>
                  <a:lnTo>
                    <a:pt x="415608" y="738023"/>
                  </a:lnTo>
                  <a:lnTo>
                    <a:pt x="409576" y="726585"/>
                  </a:lnTo>
                  <a:lnTo>
                    <a:pt x="403861" y="715148"/>
                  </a:lnTo>
                  <a:lnTo>
                    <a:pt x="398463" y="703393"/>
                  </a:lnTo>
                  <a:lnTo>
                    <a:pt x="393383" y="691638"/>
                  </a:lnTo>
                  <a:lnTo>
                    <a:pt x="388303" y="679566"/>
                  </a:lnTo>
                  <a:lnTo>
                    <a:pt x="383858" y="667493"/>
                  </a:lnTo>
                  <a:lnTo>
                    <a:pt x="379731" y="655420"/>
                  </a:lnTo>
                  <a:lnTo>
                    <a:pt x="375603" y="643030"/>
                  </a:lnTo>
                  <a:lnTo>
                    <a:pt x="372111" y="630322"/>
                  </a:lnTo>
                  <a:lnTo>
                    <a:pt x="368936" y="617614"/>
                  </a:lnTo>
                  <a:lnTo>
                    <a:pt x="365443" y="604588"/>
                  </a:lnTo>
                  <a:lnTo>
                    <a:pt x="362903" y="591880"/>
                  </a:lnTo>
                  <a:lnTo>
                    <a:pt x="360681" y="578854"/>
                  </a:lnTo>
                  <a:lnTo>
                    <a:pt x="358776" y="565828"/>
                  </a:lnTo>
                  <a:lnTo>
                    <a:pt x="357188" y="552485"/>
                  </a:lnTo>
                  <a:lnTo>
                    <a:pt x="355601" y="539141"/>
                  </a:lnTo>
                  <a:lnTo>
                    <a:pt x="354648" y="525480"/>
                  </a:lnTo>
                  <a:lnTo>
                    <a:pt x="354331" y="511819"/>
                  </a:lnTo>
                  <a:lnTo>
                    <a:pt x="354013" y="498475"/>
                  </a:lnTo>
                  <a:lnTo>
                    <a:pt x="354331" y="485449"/>
                  </a:lnTo>
                  <a:lnTo>
                    <a:pt x="354648" y="472741"/>
                  </a:lnTo>
                  <a:lnTo>
                    <a:pt x="355601" y="460033"/>
                  </a:lnTo>
                  <a:lnTo>
                    <a:pt x="356871" y="447643"/>
                  </a:lnTo>
                  <a:lnTo>
                    <a:pt x="358141" y="434935"/>
                  </a:lnTo>
                  <a:lnTo>
                    <a:pt x="360046" y="422544"/>
                  </a:lnTo>
                  <a:lnTo>
                    <a:pt x="361951" y="410472"/>
                  </a:lnTo>
                  <a:lnTo>
                    <a:pt x="364173" y="397763"/>
                  </a:lnTo>
                  <a:lnTo>
                    <a:pt x="366713" y="385691"/>
                  </a:lnTo>
                  <a:lnTo>
                    <a:pt x="369888" y="373936"/>
                  </a:lnTo>
                  <a:lnTo>
                    <a:pt x="373063" y="361863"/>
                  </a:lnTo>
                  <a:lnTo>
                    <a:pt x="376556" y="350108"/>
                  </a:lnTo>
                  <a:lnTo>
                    <a:pt x="380683" y="338671"/>
                  </a:lnTo>
                  <a:lnTo>
                    <a:pt x="384493" y="326916"/>
                  </a:lnTo>
                  <a:lnTo>
                    <a:pt x="388621" y="315796"/>
                  </a:lnTo>
                  <a:lnTo>
                    <a:pt x="393383" y="304359"/>
                  </a:lnTo>
                  <a:lnTo>
                    <a:pt x="398146" y="293239"/>
                  </a:lnTo>
                  <a:lnTo>
                    <a:pt x="403543" y="282755"/>
                  </a:lnTo>
                  <a:lnTo>
                    <a:pt x="408623" y="271636"/>
                  </a:lnTo>
                  <a:lnTo>
                    <a:pt x="414656" y="261151"/>
                  </a:lnTo>
                  <a:lnTo>
                    <a:pt x="420371" y="250667"/>
                  </a:lnTo>
                  <a:lnTo>
                    <a:pt x="426721" y="240183"/>
                  </a:lnTo>
                  <a:lnTo>
                    <a:pt x="432753" y="230017"/>
                  </a:lnTo>
                  <a:lnTo>
                    <a:pt x="439421" y="219850"/>
                  </a:lnTo>
                  <a:lnTo>
                    <a:pt x="446088" y="210001"/>
                  </a:lnTo>
                  <a:lnTo>
                    <a:pt x="453391" y="200153"/>
                  </a:lnTo>
                  <a:lnTo>
                    <a:pt x="460693" y="190939"/>
                  </a:lnTo>
                  <a:lnTo>
                    <a:pt x="467996" y="181408"/>
                  </a:lnTo>
                  <a:lnTo>
                    <a:pt x="475933" y="172195"/>
                  </a:lnTo>
                  <a:lnTo>
                    <a:pt x="483871" y="163299"/>
                  </a:lnTo>
                  <a:lnTo>
                    <a:pt x="491808" y="154403"/>
                  </a:lnTo>
                  <a:lnTo>
                    <a:pt x="500381" y="146143"/>
                  </a:lnTo>
                  <a:lnTo>
                    <a:pt x="508953" y="137565"/>
                  </a:lnTo>
                  <a:lnTo>
                    <a:pt x="517526" y="129305"/>
                  </a:lnTo>
                  <a:lnTo>
                    <a:pt x="526416" y="121680"/>
                  </a:lnTo>
                  <a:lnTo>
                    <a:pt x="535623" y="113738"/>
                  </a:lnTo>
                  <a:lnTo>
                    <a:pt x="545148" y="106113"/>
                  </a:lnTo>
                  <a:lnTo>
                    <a:pt x="554673" y="99123"/>
                  </a:lnTo>
                  <a:lnTo>
                    <a:pt x="564516" y="92134"/>
                  </a:lnTo>
                  <a:lnTo>
                    <a:pt x="574041" y="85462"/>
                  </a:lnTo>
                  <a:lnTo>
                    <a:pt x="584201" y="78473"/>
                  </a:lnTo>
                  <a:lnTo>
                    <a:pt x="594361" y="72119"/>
                  </a:lnTo>
                  <a:lnTo>
                    <a:pt x="604838" y="66082"/>
                  </a:lnTo>
                  <a:lnTo>
                    <a:pt x="615316" y="60046"/>
                  </a:lnTo>
                  <a:lnTo>
                    <a:pt x="625793" y="54645"/>
                  </a:lnTo>
                  <a:lnTo>
                    <a:pt x="636906" y="48926"/>
                  </a:lnTo>
                  <a:lnTo>
                    <a:pt x="647701" y="44161"/>
                  </a:lnTo>
                  <a:lnTo>
                    <a:pt x="658813" y="39395"/>
                  </a:lnTo>
                  <a:lnTo>
                    <a:pt x="670243" y="34630"/>
                  </a:lnTo>
                  <a:lnTo>
                    <a:pt x="681356" y="30182"/>
                  </a:lnTo>
                  <a:lnTo>
                    <a:pt x="693103" y="26052"/>
                  </a:lnTo>
                  <a:lnTo>
                    <a:pt x="704533" y="22239"/>
                  </a:lnTo>
                  <a:lnTo>
                    <a:pt x="716281" y="19062"/>
                  </a:lnTo>
                  <a:lnTo>
                    <a:pt x="728346" y="15568"/>
                  </a:lnTo>
                  <a:lnTo>
                    <a:pt x="740093" y="12708"/>
                  </a:lnTo>
                  <a:lnTo>
                    <a:pt x="752158" y="10167"/>
                  </a:lnTo>
                  <a:lnTo>
                    <a:pt x="764541" y="7625"/>
                  </a:lnTo>
                  <a:lnTo>
                    <a:pt x="776606" y="5719"/>
                  </a:lnTo>
                  <a:lnTo>
                    <a:pt x="788988" y="3813"/>
                  </a:lnTo>
                  <a:lnTo>
                    <a:pt x="801688" y="2542"/>
                  </a:lnTo>
                  <a:lnTo>
                    <a:pt x="814071" y="1271"/>
                  </a:lnTo>
                  <a:lnTo>
                    <a:pt x="826771" y="636"/>
                  </a:lnTo>
                  <a:lnTo>
                    <a:pt x="839471" y="0"/>
                  </a:lnTo>
                  <a:close/>
                </a:path>
              </a:pathLst>
            </a:custGeom>
            <a:solidFill>
              <a:srgbClr val="FFFF00"/>
            </a:solidFill>
            <a:ln>
              <a:noFill/>
            </a:ln>
          </p:spPr>
          <p:txBody>
            <a:bodyPr anchor="ctr">
              <a:scene3d>
                <a:camera prst="orthographicFront"/>
                <a:lightRig rig="threePt" dir="t"/>
              </a:scene3d>
              <a:sp3d contourW="12700">
                <a:contourClr>
                  <a:srgbClr val="FFFFFF"/>
                </a:contourClr>
              </a:sp3d>
            </a:bodyPr>
            <a:lstStyle/>
            <a:p>
              <a:pPr algn="ctr" fontAlgn="auto">
                <a:spcBef>
                  <a:spcPts val="0"/>
                </a:spcBef>
                <a:spcAft>
                  <a:spcPts val="0"/>
                </a:spcAft>
                <a:defRPr/>
              </a:pPr>
              <a:endParaRPr lang="zh-CN" altLang="en-US" sz="1050">
                <a:solidFill>
                  <a:srgbClr val="FFFFFF"/>
                </a:solidFill>
                <a:latin typeface="+mn-lt"/>
                <a:ea typeface="+mn-ea"/>
              </a:endParaRPr>
            </a:p>
          </p:txBody>
        </p:sp>
        <p:sp>
          <p:nvSpPr>
            <p:cNvPr id="120" name="KSO_Shape"/>
            <p:cNvSpPr/>
            <p:nvPr/>
          </p:nvSpPr>
          <p:spPr bwMode="auto">
            <a:xfrm>
              <a:off x="9967128" y="5661318"/>
              <a:ext cx="423372" cy="537117"/>
            </a:xfrm>
            <a:custGeom>
              <a:avLst/>
              <a:gdLst>
                <a:gd name="T0" fmla="*/ 508479 w 1679575"/>
                <a:gd name="T1" fmla="*/ 933537 h 2125662"/>
                <a:gd name="T2" fmla="*/ 645344 w 1679575"/>
                <a:gd name="T3" fmla="*/ 1004349 h 2125662"/>
                <a:gd name="T4" fmla="*/ 637947 w 1679575"/>
                <a:gd name="T5" fmla="*/ 1045870 h 2125662"/>
                <a:gd name="T6" fmla="*/ 629410 w 1679575"/>
                <a:gd name="T7" fmla="*/ 1095637 h 2125662"/>
                <a:gd name="T8" fmla="*/ 645913 w 1679575"/>
                <a:gd name="T9" fmla="*/ 1148533 h 2125662"/>
                <a:gd name="T10" fmla="*/ 923628 w 1679575"/>
                <a:gd name="T11" fmla="*/ 1679766 h 2125662"/>
                <a:gd name="T12" fmla="*/ 886068 w 1679575"/>
                <a:gd name="T13" fmla="*/ 1137442 h 2125662"/>
                <a:gd name="T14" fmla="*/ 896597 w 1679575"/>
                <a:gd name="T15" fmla="*/ 1083408 h 2125662"/>
                <a:gd name="T16" fmla="*/ 885214 w 1679575"/>
                <a:gd name="T17" fmla="*/ 1039044 h 2125662"/>
                <a:gd name="T18" fmla="*/ 917083 w 1679575"/>
                <a:gd name="T19" fmla="*/ 999799 h 2125662"/>
                <a:gd name="T20" fmla="*/ 1048543 w 1679575"/>
                <a:gd name="T21" fmla="*/ 927280 h 2125662"/>
                <a:gd name="T22" fmla="*/ 1168905 w 1679575"/>
                <a:gd name="T23" fmla="*/ 933822 h 2125662"/>
                <a:gd name="T24" fmla="*/ 1257397 w 1679575"/>
                <a:gd name="T25" fmla="*/ 1021128 h 2125662"/>
                <a:gd name="T26" fmla="*/ 1333655 w 1679575"/>
                <a:gd name="T27" fmla="*/ 1118957 h 2125662"/>
                <a:gd name="T28" fmla="*/ 1397392 w 1679575"/>
                <a:gd name="T29" fmla="*/ 1227592 h 2125662"/>
                <a:gd name="T30" fmla="*/ 1446903 w 1679575"/>
                <a:gd name="T31" fmla="*/ 1349025 h 2125662"/>
                <a:gd name="T32" fmla="*/ 1482186 w 1679575"/>
                <a:gd name="T33" fmla="*/ 1483540 h 2125662"/>
                <a:gd name="T34" fmla="*/ 1501820 w 1679575"/>
                <a:gd name="T35" fmla="*/ 1632274 h 2125662"/>
                <a:gd name="T36" fmla="*/ 1439790 w 1679575"/>
                <a:gd name="T37" fmla="*/ 1742331 h 2125662"/>
                <a:gd name="T38" fmla="*/ 1242601 w 1679575"/>
                <a:gd name="T39" fmla="*/ 1826794 h 2125662"/>
                <a:gd name="T40" fmla="*/ 1035738 w 1679575"/>
                <a:gd name="T41" fmla="*/ 1881112 h 2125662"/>
                <a:gd name="T42" fmla="*/ 822331 w 1679575"/>
                <a:gd name="T43" fmla="*/ 1904432 h 2125662"/>
                <a:gd name="T44" fmla="*/ 596403 w 1679575"/>
                <a:gd name="T45" fmla="*/ 1894194 h 2125662"/>
                <a:gd name="T46" fmla="*/ 373036 w 1679575"/>
                <a:gd name="T47" fmla="*/ 1847838 h 2125662"/>
                <a:gd name="T48" fmla="*/ 159344 w 1679575"/>
                <a:gd name="T49" fmla="*/ 1766788 h 2125662"/>
                <a:gd name="T50" fmla="*/ 0 w 1679575"/>
                <a:gd name="T51" fmla="*/ 1676354 h 2125662"/>
                <a:gd name="T52" fmla="*/ 15365 w 1679575"/>
                <a:gd name="T53" fmla="*/ 1518519 h 2125662"/>
                <a:gd name="T54" fmla="*/ 47234 w 1679575"/>
                <a:gd name="T55" fmla="*/ 1376611 h 2125662"/>
                <a:gd name="T56" fmla="*/ 94468 w 1679575"/>
                <a:gd name="T57" fmla="*/ 1249206 h 2125662"/>
                <a:gd name="T58" fmla="*/ 155930 w 1679575"/>
                <a:gd name="T59" fmla="*/ 1135735 h 2125662"/>
                <a:gd name="T60" fmla="*/ 230765 w 1679575"/>
                <a:gd name="T61" fmla="*/ 1035348 h 2125662"/>
                <a:gd name="T62" fmla="*/ 317835 w 1679575"/>
                <a:gd name="T63" fmla="*/ 946334 h 2125662"/>
                <a:gd name="T64" fmla="*/ 427669 w 1679575"/>
                <a:gd name="T65" fmla="*/ 860449 h 2125662"/>
                <a:gd name="T66" fmla="*/ 831848 w 1679575"/>
                <a:gd name="T67" fmla="*/ 5125 h 2125662"/>
                <a:gd name="T68" fmla="*/ 927152 w 1679575"/>
                <a:gd name="T69" fmla="*/ 31035 h 2125662"/>
                <a:gd name="T70" fmla="*/ 1013353 w 1679575"/>
                <a:gd name="T71" fmla="*/ 76590 h 2125662"/>
                <a:gd name="T72" fmla="*/ 1087035 w 1679575"/>
                <a:gd name="T73" fmla="*/ 138945 h 2125662"/>
                <a:gd name="T74" fmla="*/ 1145356 w 1679575"/>
                <a:gd name="T75" fmla="*/ 215250 h 2125662"/>
                <a:gd name="T76" fmla="*/ 1186607 w 1679575"/>
                <a:gd name="T77" fmla="*/ 303514 h 2125662"/>
                <a:gd name="T78" fmla="*/ 1207944 w 1679575"/>
                <a:gd name="T79" fmla="*/ 401174 h 2125662"/>
                <a:gd name="T80" fmla="*/ 1205383 w 1679575"/>
                <a:gd name="T81" fmla="*/ 513924 h 2125662"/>
                <a:gd name="T82" fmla="*/ 1172382 w 1679575"/>
                <a:gd name="T83" fmla="*/ 626673 h 2125662"/>
                <a:gd name="T84" fmla="*/ 1112924 w 1679575"/>
                <a:gd name="T85" fmla="*/ 725187 h 2125662"/>
                <a:gd name="T86" fmla="*/ 1030706 w 1679575"/>
                <a:gd name="T87" fmla="*/ 804625 h 2125662"/>
                <a:gd name="T88" fmla="*/ 915204 w 1679575"/>
                <a:gd name="T89" fmla="*/ 867264 h 2125662"/>
                <a:gd name="T90" fmla="*/ 837253 w 1679575"/>
                <a:gd name="T91" fmla="*/ 887764 h 2125662"/>
                <a:gd name="T92" fmla="*/ 753044 w 1679575"/>
                <a:gd name="T93" fmla="*/ 893458 h 2125662"/>
                <a:gd name="T94" fmla="*/ 658879 w 1679575"/>
                <a:gd name="T95" fmla="*/ 881215 h 2125662"/>
                <a:gd name="T96" fmla="*/ 572394 w 1679575"/>
                <a:gd name="T97" fmla="*/ 850180 h 2125662"/>
                <a:gd name="T98" fmla="*/ 494728 w 1679575"/>
                <a:gd name="T99" fmla="*/ 802917 h 2125662"/>
                <a:gd name="T100" fmla="*/ 424459 w 1679575"/>
                <a:gd name="T101" fmla="*/ 736576 h 2125662"/>
                <a:gd name="T102" fmla="*/ 366992 w 1679575"/>
                <a:gd name="T103" fmla="*/ 651159 h 2125662"/>
                <a:gd name="T104" fmla="*/ 330578 w 1679575"/>
                <a:gd name="T105" fmla="*/ 553500 h 2125662"/>
                <a:gd name="T106" fmla="*/ 317206 w 1679575"/>
                <a:gd name="T107" fmla="*/ 446729 h 2125662"/>
                <a:gd name="T108" fmla="*/ 328586 w 1679575"/>
                <a:gd name="T109" fmla="*/ 345653 h 2125662"/>
                <a:gd name="T110" fmla="*/ 361587 w 1679575"/>
                <a:gd name="T111" fmla="*/ 253403 h 2125662"/>
                <a:gd name="T112" fmla="*/ 412795 w 1679575"/>
                <a:gd name="T113" fmla="*/ 171118 h 2125662"/>
                <a:gd name="T114" fmla="*/ 479934 w 1679575"/>
                <a:gd name="T115" fmla="*/ 101931 h 2125662"/>
                <a:gd name="T116" fmla="*/ 560729 w 1679575"/>
                <a:gd name="T117" fmla="*/ 48972 h 2125662"/>
                <a:gd name="T118" fmla="*/ 652620 w 1679575"/>
                <a:gd name="T119" fmla="*/ 13952 h 2125662"/>
                <a:gd name="T120" fmla="*/ 752191 w 1679575"/>
                <a:gd name="T121" fmla="*/ 0 h 21256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679575" h="2125662">
                  <a:moveTo>
                    <a:pt x="481421" y="957262"/>
                  </a:moveTo>
                  <a:lnTo>
                    <a:pt x="484914" y="961070"/>
                  </a:lnTo>
                  <a:lnTo>
                    <a:pt x="490948" y="968686"/>
                  </a:lnTo>
                  <a:lnTo>
                    <a:pt x="497299" y="975667"/>
                  </a:lnTo>
                  <a:lnTo>
                    <a:pt x="510319" y="990264"/>
                  </a:lnTo>
                  <a:lnTo>
                    <a:pt x="523657" y="1003909"/>
                  </a:lnTo>
                  <a:lnTo>
                    <a:pt x="537947" y="1017237"/>
                  </a:lnTo>
                  <a:lnTo>
                    <a:pt x="552237" y="1029613"/>
                  </a:lnTo>
                  <a:lnTo>
                    <a:pt x="567480" y="1041671"/>
                  </a:lnTo>
                  <a:lnTo>
                    <a:pt x="583040" y="1053095"/>
                  </a:lnTo>
                  <a:lnTo>
                    <a:pt x="598601" y="1063884"/>
                  </a:lnTo>
                  <a:lnTo>
                    <a:pt x="615114" y="1074039"/>
                  </a:lnTo>
                  <a:lnTo>
                    <a:pt x="631627" y="1083558"/>
                  </a:lnTo>
                  <a:lnTo>
                    <a:pt x="649093" y="1092126"/>
                  </a:lnTo>
                  <a:lnTo>
                    <a:pt x="666241" y="1100377"/>
                  </a:lnTo>
                  <a:lnTo>
                    <a:pt x="684025" y="1107993"/>
                  </a:lnTo>
                  <a:lnTo>
                    <a:pt x="701808" y="1114657"/>
                  </a:lnTo>
                  <a:lnTo>
                    <a:pt x="720226" y="1120686"/>
                  </a:lnTo>
                  <a:lnTo>
                    <a:pt x="738645" y="1125763"/>
                  </a:lnTo>
                  <a:lnTo>
                    <a:pt x="734517" y="1130840"/>
                  </a:lnTo>
                  <a:lnTo>
                    <a:pt x="730706" y="1135283"/>
                  </a:lnTo>
                  <a:lnTo>
                    <a:pt x="727213" y="1140043"/>
                  </a:lnTo>
                  <a:lnTo>
                    <a:pt x="723402" y="1145437"/>
                  </a:lnTo>
                  <a:lnTo>
                    <a:pt x="720544" y="1150515"/>
                  </a:lnTo>
                  <a:lnTo>
                    <a:pt x="717368" y="1155909"/>
                  </a:lnTo>
                  <a:lnTo>
                    <a:pt x="714510" y="1161304"/>
                  </a:lnTo>
                  <a:lnTo>
                    <a:pt x="711970" y="1167016"/>
                  </a:lnTo>
                  <a:lnTo>
                    <a:pt x="710064" y="1172410"/>
                  </a:lnTo>
                  <a:lnTo>
                    <a:pt x="708159" y="1178439"/>
                  </a:lnTo>
                  <a:lnTo>
                    <a:pt x="706254" y="1184151"/>
                  </a:lnTo>
                  <a:lnTo>
                    <a:pt x="704983" y="1190498"/>
                  </a:lnTo>
                  <a:lnTo>
                    <a:pt x="704031" y="1196210"/>
                  </a:lnTo>
                  <a:lnTo>
                    <a:pt x="702761" y="1202556"/>
                  </a:lnTo>
                  <a:lnTo>
                    <a:pt x="702443" y="1208903"/>
                  </a:lnTo>
                  <a:lnTo>
                    <a:pt x="702125" y="1215249"/>
                  </a:lnTo>
                  <a:lnTo>
                    <a:pt x="702443" y="1222548"/>
                  </a:lnTo>
                  <a:lnTo>
                    <a:pt x="703078" y="1229529"/>
                  </a:lnTo>
                  <a:lnTo>
                    <a:pt x="704348" y="1236510"/>
                  </a:lnTo>
                  <a:lnTo>
                    <a:pt x="705619" y="1243174"/>
                  </a:lnTo>
                  <a:lnTo>
                    <a:pt x="707206" y="1249838"/>
                  </a:lnTo>
                  <a:lnTo>
                    <a:pt x="709112" y="1256819"/>
                  </a:lnTo>
                  <a:lnTo>
                    <a:pt x="711652" y="1263166"/>
                  </a:lnTo>
                  <a:lnTo>
                    <a:pt x="714193" y="1269512"/>
                  </a:lnTo>
                  <a:lnTo>
                    <a:pt x="717686" y="1275542"/>
                  </a:lnTo>
                  <a:lnTo>
                    <a:pt x="720861" y="1281571"/>
                  </a:lnTo>
                  <a:lnTo>
                    <a:pt x="724355" y="1287283"/>
                  </a:lnTo>
                  <a:lnTo>
                    <a:pt x="728483" y="1292995"/>
                  </a:lnTo>
                  <a:lnTo>
                    <a:pt x="732611" y="1298389"/>
                  </a:lnTo>
                  <a:lnTo>
                    <a:pt x="737057" y="1303784"/>
                  </a:lnTo>
                  <a:lnTo>
                    <a:pt x="742138" y="1308861"/>
                  </a:lnTo>
                  <a:lnTo>
                    <a:pt x="746901" y="1313304"/>
                  </a:lnTo>
                  <a:lnTo>
                    <a:pt x="672275" y="1874339"/>
                  </a:lnTo>
                  <a:lnTo>
                    <a:pt x="854237" y="2050773"/>
                  </a:lnTo>
                  <a:lnTo>
                    <a:pt x="1030800" y="1874339"/>
                  </a:lnTo>
                  <a:lnTo>
                    <a:pt x="956173" y="1313304"/>
                  </a:lnTo>
                  <a:lnTo>
                    <a:pt x="961572" y="1308544"/>
                  </a:lnTo>
                  <a:lnTo>
                    <a:pt x="966018" y="1303466"/>
                  </a:lnTo>
                  <a:lnTo>
                    <a:pt x="970781" y="1298072"/>
                  </a:lnTo>
                  <a:lnTo>
                    <a:pt x="974910" y="1292995"/>
                  </a:lnTo>
                  <a:lnTo>
                    <a:pt x="978720" y="1286965"/>
                  </a:lnTo>
                  <a:lnTo>
                    <a:pt x="982531" y="1281571"/>
                  </a:lnTo>
                  <a:lnTo>
                    <a:pt x="986024" y="1275224"/>
                  </a:lnTo>
                  <a:lnTo>
                    <a:pt x="988882" y="1269195"/>
                  </a:lnTo>
                  <a:lnTo>
                    <a:pt x="991423" y="1262849"/>
                  </a:lnTo>
                  <a:lnTo>
                    <a:pt x="994281" y="1256502"/>
                  </a:lnTo>
                  <a:lnTo>
                    <a:pt x="996186" y="1249838"/>
                  </a:lnTo>
                  <a:lnTo>
                    <a:pt x="997774" y="1243174"/>
                  </a:lnTo>
                  <a:lnTo>
                    <a:pt x="999044" y="1236510"/>
                  </a:lnTo>
                  <a:lnTo>
                    <a:pt x="999997" y="1229212"/>
                  </a:lnTo>
                  <a:lnTo>
                    <a:pt x="1000632" y="1222548"/>
                  </a:lnTo>
                  <a:lnTo>
                    <a:pt x="1000632" y="1215249"/>
                  </a:lnTo>
                  <a:lnTo>
                    <a:pt x="1000632" y="1208903"/>
                  </a:lnTo>
                  <a:lnTo>
                    <a:pt x="1000314" y="1203191"/>
                  </a:lnTo>
                  <a:lnTo>
                    <a:pt x="999679" y="1197479"/>
                  </a:lnTo>
                  <a:lnTo>
                    <a:pt x="998727" y="1191767"/>
                  </a:lnTo>
                  <a:lnTo>
                    <a:pt x="997456" y="1186055"/>
                  </a:lnTo>
                  <a:lnTo>
                    <a:pt x="996186" y="1180661"/>
                  </a:lnTo>
                  <a:lnTo>
                    <a:pt x="994598" y="1175266"/>
                  </a:lnTo>
                  <a:lnTo>
                    <a:pt x="992375" y="1169872"/>
                  </a:lnTo>
                  <a:lnTo>
                    <a:pt x="990152" y="1164794"/>
                  </a:lnTo>
                  <a:lnTo>
                    <a:pt x="987929" y="1159400"/>
                  </a:lnTo>
                  <a:lnTo>
                    <a:pt x="985389" y="1154640"/>
                  </a:lnTo>
                  <a:lnTo>
                    <a:pt x="982849" y="1149563"/>
                  </a:lnTo>
                  <a:lnTo>
                    <a:pt x="979355" y="1144803"/>
                  </a:lnTo>
                  <a:lnTo>
                    <a:pt x="976497" y="1139725"/>
                  </a:lnTo>
                  <a:lnTo>
                    <a:pt x="973004" y="1135283"/>
                  </a:lnTo>
                  <a:lnTo>
                    <a:pt x="969829" y="1130840"/>
                  </a:lnTo>
                  <a:lnTo>
                    <a:pt x="987612" y="1126398"/>
                  </a:lnTo>
                  <a:lnTo>
                    <a:pt x="1005713" y="1121320"/>
                  </a:lnTo>
                  <a:lnTo>
                    <a:pt x="1023496" y="1115609"/>
                  </a:lnTo>
                  <a:lnTo>
                    <a:pt x="1041280" y="1109262"/>
                  </a:lnTo>
                  <a:lnTo>
                    <a:pt x="1058428" y="1101963"/>
                  </a:lnTo>
                  <a:lnTo>
                    <a:pt x="1075576" y="1094665"/>
                  </a:lnTo>
                  <a:lnTo>
                    <a:pt x="1092089" y="1086097"/>
                  </a:lnTo>
                  <a:lnTo>
                    <a:pt x="1108602" y="1076895"/>
                  </a:lnTo>
                  <a:lnTo>
                    <a:pt x="1124480" y="1067375"/>
                  </a:lnTo>
                  <a:lnTo>
                    <a:pt x="1140041" y="1056903"/>
                  </a:lnTo>
                  <a:lnTo>
                    <a:pt x="1155601" y="1046114"/>
                  </a:lnTo>
                  <a:lnTo>
                    <a:pt x="1170209" y="1034690"/>
                  </a:lnTo>
                  <a:lnTo>
                    <a:pt x="1184817" y="1022632"/>
                  </a:lnTo>
                  <a:lnTo>
                    <a:pt x="1198472" y="1009938"/>
                  </a:lnTo>
                  <a:lnTo>
                    <a:pt x="1211809" y="996928"/>
                  </a:lnTo>
                  <a:lnTo>
                    <a:pt x="1225147" y="983283"/>
                  </a:lnTo>
                  <a:lnTo>
                    <a:pt x="1228640" y="979792"/>
                  </a:lnTo>
                  <a:lnTo>
                    <a:pt x="1232451" y="982966"/>
                  </a:lnTo>
                  <a:lnTo>
                    <a:pt x="1257220" y="1002005"/>
                  </a:lnTo>
                  <a:lnTo>
                    <a:pt x="1281037" y="1021680"/>
                  </a:lnTo>
                  <a:lnTo>
                    <a:pt x="1304537" y="1041989"/>
                  </a:lnTo>
                  <a:lnTo>
                    <a:pt x="1316604" y="1052143"/>
                  </a:lnTo>
                  <a:lnTo>
                    <a:pt x="1327719" y="1062615"/>
                  </a:lnTo>
                  <a:lnTo>
                    <a:pt x="1338833" y="1073404"/>
                  </a:lnTo>
                  <a:lnTo>
                    <a:pt x="1349948" y="1084193"/>
                  </a:lnTo>
                  <a:lnTo>
                    <a:pt x="1361062" y="1094982"/>
                  </a:lnTo>
                  <a:lnTo>
                    <a:pt x="1371860" y="1105771"/>
                  </a:lnTo>
                  <a:lnTo>
                    <a:pt x="1382339" y="1116561"/>
                  </a:lnTo>
                  <a:lnTo>
                    <a:pt x="1392818" y="1127984"/>
                  </a:lnTo>
                  <a:lnTo>
                    <a:pt x="1403298" y="1139408"/>
                  </a:lnTo>
                  <a:lnTo>
                    <a:pt x="1413460" y="1150832"/>
                  </a:lnTo>
                  <a:lnTo>
                    <a:pt x="1423304" y="1162573"/>
                  </a:lnTo>
                  <a:lnTo>
                    <a:pt x="1433149" y="1174314"/>
                  </a:lnTo>
                  <a:lnTo>
                    <a:pt x="1442675" y="1186373"/>
                  </a:lnTo>
                  <a:lnTo>
                    <a:pt x="1452202" y="1198748"/>
                  </a:lnTo>
                  <a:lnTo>
                    <a:pt x="1461411" y="1210807"/>
                  </a:lnTo>
                  <a:lnTo>
                    <a:pt x="1470621" y="1223183"/>
                  </a:lnTo>
                  <a:lnTo>
                    <a:pt x="1479830" y="1235876"/>
                  </a:lnTo>
                  <a:lnTo>
                    <a:pt x="1488404" y="1248569"/>
                  </a:lnTo>
                  <a:lnTo>
                    <a:pt x="1496978" y="1261262"/>
                  </a:lnTo>
                  <a:lnTo>
                    <a:pt x="1505552" y="1274272"/>
                  </a:lnTo>
                  <a:lnTo>
                    <a:pt x="1513809" y="1287600"/>
                  </a:lnTo>
                  <a:lnTo>
                    <a:pt x="1521748" y="1300611"/>
                  </a:lnTo>
                  <a:lnTo>
                    <a:pt x="1529687" y="1314573"/>
                  </a:lnTo>
                  <a:lnTo>
                    <a:pt x="1537308" y="1328218"/>
                  </a:lnTo>
                  <a:lnTo>
                    <a:pt x="1544930" y="1341863"/>
                  </a:lnTo>
                  <a:lnTo>
                    <a:pt x="1552234" y="1355826"/>
                  </a:lnTo>
                  <a:lnTo>
                    <a:pt x="1559537" y="1369788"/>
                  </a:lnTo>
                  <a:lnTo>
                    <a:pt x="1566206" y="1384385"/>
                  </a:lnTo>
                  <a:lnTo>
                    <a:pt x="1573193" y="1398982"/>
                  </a:lnTo>
                  <a:lnTo>
                    <a:pt x="1579544" y="1413579"/>
                  </a:lnTo>
                  <a:lnTo>
                    <a:pt x="1586213" y="1428176"/>
                  </a:lnTo>
                  <a:lnTo>
                    <a:pt x="1592246" y="1443725"/>
                  </a:lnTo>
                  <a:lnTo>
                    <a:pt x="1598280" y="1458640"/>
                  </a:lnTo>
                  <a:lnTo>
                    <a:pt x="1603996" y="1473871"/>
                  </a:lnTo>
                  <a:lnTo>
                    <a:pt x="1609712" y="1489738"/>
                  </a:lnTo>
                  <a:lnTo>
                    <a:pt x="1614793" y="1505287"/>
                  </a:lnTo>
                  <a:lnTo>
                    <a:pt x="1620191" y="1521153"/>
                  </a:lnTo>
                  <a:lnTo>
                    <a:pt x="1624955" y="1537337"/>
                  </a:lnTo>
                  <a:lnTo>
                    <a:pt x="1630036" y="1553521"/>
                  </a:lnTo>
                  <a:lnTo>
                    <a:pt x="1634482" y="1570339"/>
                  </a:lnTo>
                  <a:lnTo>
                    <a:pt x="1638610" y="1586840"/>
                  </a:lnTo>
                  <a:lnTo>
                    <a:pt x="1643056" y="1603976"/>
                  </a:lnTo>
                  <a:lnTo>
                    <a:pt x="1646867" y="1620794"/>
                  </a:lnTo>
                  <a:lnTo>
                    <a:pt x="1650677" y="1637930"/>
                  </a:lnTo>
                  <a:lnTo>
                    <a:pt x="1654170" y="1655383"/>
                  </a:lnTo>
                  <a:lnTo>
                    <a:pt x="1657664" y="1673153"/>
                  </a:lnTo>
                  <a:lnTo>
                    <a:pt x="1660522" y="1690923"/>
                  </a:lnTo>
                  <a:lnTo>
                    <a:pt x="1663697" y="1709011"/>
                  </a:lnTo>
                  <a:lnTo>
                    <a:pt x="1666238" y="1727099"/>
                  </a:lnTo>
                  <a:lnTo>
                    <a:pt x="1668461" y="1745821"/>
                  </a:lnTo>
                  <a:lnTo>
                    <a:pt x="1670684" y="1764226"/>
                  </a:lnTo>
                  <a:lnTo>
                    <a:pt x="1672589" y="1783266"/>
                  </a:lnTo>
                  <a:lnTo>
                    <a:pt x="1674177" y="1802305"/>
                  </a:lnTo>
                  <a:lnTo>
                    <a:pt x="1676082" y="1821345"/>
                  </a:lnTo>
                  <a:lnTo>
                    <a:pt x="1677352" y="1841019"/>
                  </a:lnTo>
                  <a:lnTo>
                    <a:pt x="1678305" y="1860694"/>
                  </a:lnTo>
                  <a:lnTo>
                    <a:pt x="1679258" y="1880368"/>
                  </a:lnTo>
                  <a:lnTo>
                    <a:pt x="1679575" y="1900677"/>
                  </a:lnTo>
                  <a:lnTo>
                    <a:pt x="1679575" y="1903850"/>
                  </a:lnTo>
                  <a:lnTo>
                    <a:pt x="1677035" y="1905437"/>
                  </a:lnTo>
                  <a:lnTo>
                    <a:pt x="1653853" y="1918765"/>
                  </a:lnTo>
                  <a:lnTo>
                    <a:pt x="1630353" y="1931775"/>
                  </a:lnTo>
                  <a:lnTo>
                    <a:pt x="1606854" y="1944151"/>
                  </a:lnTo>
                  <a:lnTo>
                    <a:pt x="1583037" y="1956209"/>
                  </a:lnTo>
                  <a:lnTo>
                    <a:pt x="1558902" y="1967950"/>
                  </a:lnTo>
                  <a:lnTo>
                    <a:pt x="1534768" y="1979374"/>
                  </a:lnTo>
                  <a:lnTo>
                    <a:pt x="1510316" y="1990163"/>
                  </a:lnTo>
                  <a:lnTo>
                    <a:pt x="1485864" y="2000635"/>
                  </a:lnTo>
                  <a:lnTo>
                    <a:pt x="1461411" y="2010790"/>
                  </a:lnTo>
                  <a:lnTo>
                    <a:pt x="1436642" y="2020627"/>
                  </a:lnTo>
                  <a:lnTo>
                    <a:pt x="1411872" y="2029512"/>
                  </a:lnTo>
                  <a:lnTo>
                    <a:pt x="1386785" y="2038397"/>
                  </a:lnTo>
                  <a:lnTo>
                    <a:pt x="1361380" y="2046965"/>
                  </a:lnTo>
                  <a:lnTo>
                    <a:pt x="1335975" y="2054581"/>
                  </a:lnTo>
                  <a:lnTo>
                    <a:pt x="1310570" y="2062514"/>
                  </a:lnTo>
                  <a:lnTo>
                    <a:pt x="1285166" y="2069495"/>
                  </a:lnTo>
                  <a:lnTo>
                    <a:pt x="1259443" y="2076159"/>
                  </a:lnTo>
                  <a:lnTo>
                    <a:pt x="1233403" y="2082506"/>
                  </a:lnTo>
                  <a:lnTo>
                    <a:pt x="1207681" y="2088535"/>
                  </a:lnTo>
                  <a:lnTo>
                    <a:pt x="1181959" y="2093929"/>
                  </a:lnTo>
                  <a:lnTo>
                    <a:pt x="1155919" y="2099007"/>
                  </a:lnTo>
                  <a:lnTo>
                    <a:pt x="1129561" y="2103767"/>
                  </a:lnTo>
                  <a:lnTo>
                    <a:pt x="1103204" y="2107892"/>
                  </a:lnTo>
                  <a:lnTo>
                    <a:pt x="1077164" y="2111382"/>
                  </a:lnTo>
                  <a:lnTo>
                    <a:pt x="1050806" y="2114873"/>
                  </a:lnTo>
                  <a:lnTo>
                    <a:pt x="1024131" y="2117729"/>
                  </a:lnTo>
                  <a:lnTo>
                    <a:pt x="997774" y="2119950"/>
                  </a:lnTo>
                  <a:lnTo>
                    <a:pt x="971099" y="2121854"/>
                  </a:lnTo>
                  <a:lnTo>
                    <a:pt x="944424" y="2123441"/>
                  </a:lnTo>
                  <a:lnTo>
                    <a:pt x="917749" y="2125028"/>
                  </a:lnTo>
                  <a:lnTo>
                    <a:pt x="891074" y="2125662"/>
                  </a:lnTo>
                  <a:lnTo>
                    <a:pt x="864399" y="2125662"/>
                  </a:lnTo>
                  <a:lnTo>
                    <a:pt x="835818" y="2125662"/>
                  </a:lnTo>
                  <a:lnTo>
                    <a:pt x="807238" y="2124710"/>
                  </a:lnTo>
                  <a:lnTo>
                    <a:pt x="778657" y="2123124"/>
                  </a:lnTo>
                  <a:lnTo>
                    <a:pt x="750395" y="2121537"/>
                  </a:lnTo>
                  <a:lnTo>
                    <a:pt x="722132" y="2119316"/>
                  </a:lnTo>
                  <a:lnTo>
                    <a:pt x="693869" y="2116777"/>
                  </a:lnTo>
                  <a:lnTo>
                    <a:pt x="665606" y="2113604"/>
                  </a:lnTo>
                  <a:lnTo>
                    <a:pt x="637661" y="2109478"/>
                  </a:lnTo>
                  <a:lnTo>
                    <a:pt x="609398" y="2105353"/>
                  </a:lnTo>
                  <a:lnTo>
                    <a:pt x="581453" y="2100593"/>
                  </a:lnTo>
                  <a:lnTo>
                    <a:pt x="553825" y="2095199"/>
                  </a:lnTo>
                  <a:lnTo>
                    <a:pt x="525880" y="2089487"/>
                  </a:lnTo>
                  <a:lnTo>
                    <a:pt x="498252" y="2083458"/>
                  </a:lnTo>
                  <a:lnTo>
                    <a:pt x="470624" y="2076476"/>
                  </a:lnTo>
                  <a:lnTo>
                    <a:pt x="443314" y="2069495"/>
                  </a:lnTo>
                  <a:lnTo>
                    <a:pt x="416321" y="2061879"/>
                  </a:lnTo>
                  <a:lnTo>
                    <a:pt x="389011" y="2053629"/>
                  </a:lnTo>
                  <a:lnTo>
                    <a:pt x="362019" y="2045378"/>
                  </a:lnTo>
                  <a:lnTo>
                    <a:pt x="335343" y="2036176"/>
                  </a:lnTo>
                  <a:lnTo>
                    <a:pt x="308668" y="2026656"/>
                  </a:lnTo>
                  <a:lnTo>
                    <a:pt x="282311" y="2016502"/>
                  </a:lnTo>
                  <a:lnTo>
                    <a:pt x="255953" y="2006030"/>
                  </a:lnTo>
                  <a:lnTo>
                    <a:pt x="229913" y="1994923"/>
                  </a:lnTo>
                  <a:lnTo>
                    <a:pt x="203556" y="1983499"/>
                  </a:lnTo>
                  <a:lnTo>
                    <a:pt x="177833" y="1971441"/>
                  </a:lnTo>
                  <a:lnTo>
                    <a:pt x="152429" y="1959065"/>
                  </a:lnTo>
                  <a:lnTo>
                    <a:pt x="127024" y="1946372"/>
                  </a:lnTo>
                  <a:lnTo>
                    <a:pt x="101619" y="1933044"/>
                  </a:lnTo>
                  <a:lnTo>
                    <a:pt x="76532" y="1919399"/>
                  </a:lnTo>
                  <a:lnTo>
                    <a:pt x="51762" y="1905437"/>
                  </a:lnTo>
                  <a:lnTo>
                    <a:pt x="27310" y="1890523"/>
                  </a:lnTo>
                  <a:lnTo>
                    <a:pt x="2858" y="1875291"/>
                  </a:lnTo>
                  <a:lnTo>
                    <a:pt x="0" y="1888301"/>
                  </a:lnTo>
                  <a:lnTo>
                    <a:pt x="0" y="1870531"/>
                  </a:lnTo>
                  <a:lnTo>
                    <a:pt x="952" y="1850222"/>
                  </a:lnTo>
                  <a:lnTo>
                    <a:pt x="2223" y="1829913"/>
                  </a:lnTo>
                  <a:lnTo>
                    <a:pt x="3493" y="1809604"/>
                  </a:lnTo>
                  <a:lnTo>
                    <a:pt x="5398" y="1790247"/>
                  </a:lnTo>
                  <a:lnTo>
                    <a:pt x="6986" y="1770573"/>
                  </a:lnTo>
                  <a:lnTo>
                    <a:pt x="9209" y="1750898"/>
                  </a:lnTo>
                  <a:lnTo>
                    <a:pt x="11749" y="1732176"/>
                  </a:lnTo>
                  <a:lnTo>
                    <a:pt x="14290" y="1713136"/>
                  </a:lnTo>
                  <a:lnTo>
                    <a:pt x="17148" y="1694414"/>
                  </a:lnTo>
                  <a:lnTo>
                    <a:pt x="20006" y="1676009"/>
                  </a:lnTo>
                  <a:lnTo>
                    <a:pt x="23499" y="1657604"/>
                  </a:lnTo>
                  <a:lnTo>
                    <a:pt x="26992" y="1639834"/>
                  </a:lnTo>
                  <a:lnTo>
                    <a:pt x="30486" y="1621746"/>
                  </a:lnTo>
                  <a:lnTo>
                    <a:pt x="34931" y="1604293"/>
                  </a:lnTo>
                  <a:lnTo>
                    <a:pt x="38742" y="1586840"/>
                  </a:lnTo>
                  <a:lnTo>
                    <a:pt x="43188" y="1569704"/>
                  </a:lnTo>
                  <a:lnTo>
                    <a:pt x="47951" y="1552569"/>
                  </a:lnTo>
                  <a:lnTo>
                    <a:pt x="52715" y="1536068"/>
                  </a:lnTo>
                  <a:lnTo>
                    <a:pt x="57796" y="1519249"/>
                  </a:lnTo>
                  <a:lnTo>
                    <a:pt x="62877" y="1503066"/>
                  </a:lnTo>
                  <a:lnTo>
                    <a:pt x="68593" y="1486564"/>
                  </a:lnTo>
                  <a:lnTo>
                    <a:pt x="73991" y="1470698"/>
                  </a:lnTo>
                  <a:lnTo>
                    <a:pt x="80025" y="1455149"/>
                  </a:lnTo>
                  <a:lnTo>
                    <a:pt x="86059" y="1439283"/>
                  </a:lnTo>
                  <a:lnTo>
                    <a:pt x="92410" y="1424051"/>
                  </a:lnTo>
                  <a:lnTo>
                    <a:pt x="98761" y="1409137"/>
                  </a:lnTo>
                  <a:lnTo>
                    <a:pt x="105430" y="1393905"/>
                  </a:lnTo>
                  <a:lnTo>
                    <a:pt x="112098" y="1378990"/>
                  </a:lnTo>
                  <a:lnTo>
                    <a:pt x="119402" y="1364393"/>
                  </a:lnTo>
                  <a:lnTo>
                    <a:pt x="126706" y="1350114"/>
                  </a:lnTo>
                  <a:lnTo>
                    <a:pt x="134010" y="1335834"/>
                  </a:lnTo>
                  <a:lnTo>
                    <a:pt x="141632" y="1321871"/>
                  </a:lnTo>
                  <a:lnTo>
                    <a:pt x="149571" y="1307909"/>
                  </a:lnTo>
                  <a:lnTo>
                    <a:pt x="157510" y="1294264"/>
                  </a:lnTo>
                  <a:lnTo>
                    <a:pt x="165766" y="1280936"/>
                  </a:lnTo>
                  <a:lnTo>
                    <a:pt x="174023" y="1267291"/>
                  </a:lnTo>
                  <a:lnTo>
                    <a:pt x="182597" y="1253963"/>
                  </a:lnTo>
                  <a:lnTo>
                    <a:pt x="191171" y="1241270"/>
                  </a:lnTo>
                  <a:lnTo>
                    <a:pt x="200380" y="1228260"/>
                  </a:lnTo>
                  <a:lnTo>
                    <a:pt x="209589" y="1215884"/>
                  </a:lnTo>
                  <a:lnTo>
                    <a:pt x="218799" y="1203191"/>
                  </a:lnTo>
                  <a:lnTo>
                    <a:pt x="228008" y="1191133"/>
                  </a:lnTo>
                  <a:lnTo>
                    <a:pt x="237852" y="1178757"/>
                  </a:lnTo>
                  <a:lnTo>
                    <a:pt x="247697" y="1167016"/>
                  </a:lnTo>
                  <a:lnTo>
                    <a:pt x="257541" y="1155275"/>
                  </a:lnTo>
                  <a:lnTo>
                    <a:pt x="267703" y="1143533"/>
                  </a:lnTo>
                  <a:lnTo>
                    <a:pt x="278182" y="1132110"/>
                  </a:lnTo>
                  <a:lnTo>
                    <a:pt x="288662" y="1120686"/>
                  </a:lnTo>
                  <a:lnTo>
                    <a:pt x="298824" y="1109579"/>
                  </a:lnTo>
                  <a:lnTo>
                    <a:pt x="309938" y="1098473"/>
                  </a:lnTo>
                  <a:lnTo>
                    <a:pt x="320735" y="1087684"/>
                  </a:lnTo>
                  <a:lnTo>
                    <a:pt x="331850" y="1076895"/>
                  </a:lnTo>
                  <a:lnTo>
                    <a:pt x="343282" y="1066423"/>
                  </a:lnTo>
                  <a:lnTo>
                    <a:pt x="354715" y="1055951"/>
                  </a:lnTo>
                  <a:lnTo>
                    <a:pt x="366147" y="1045797"/>
                  </a:lnTo>
                  <a:lnTo>
                    <a:pt x="377897" y="1035642"/>
                  </a:lnTo>
                  <a:lnTo>
                    <a:pt x="389964" y="1025805"/>
                  </a:lnTo>
                  <a:lnTo>
                    <a:pt x="401714" y="1015968"/>
                  </a:lnTo>
                  <a:lnTo>
                    <a:pt x="414099" y="1006448"/>
                  </a:lnTo>
                  <a:lnTo>
                    <a:pt x="426801" y="996928"/>
                  </a:lnTo>
                  <a:lnTo>
                    <a:pt x="439186" y="987408"/>
                  </a:lnTo>
                  <a:lnTo>
                    <a:pt x="451571" y="977888"/>
                  </a:lnTo>
                  <a:lnTo>
                    <a:pt x="477293" y="960118"/>
                  </a:lnTo>
                  <a:lnTo>
                    <a:pt x="481421" y="957262"/>
                  </a:lnTo>
                  <a:close/>
                  <a:moveTo>
                    <a:pt x="839471" y="0"/>
                  </a:moveTo>
                  <a:lnTo>
                    <a:pt x="852171" y="0"/>
                  </a:lnTo>
                  <a:lnTo>
                    <a:pt x="865506" y="0"/>
                  </a:lnTo>
                  <a:lnTo>
                    <a:pt x="878206" y="636"/>
                  </a:lnTo>
                  <a:lnTo>
                    <a:pt x="890906" y="1271"/>
                  </a:lnTo>
                  <a:lnTo>
                    <a:pt x="903288" y="2542"/>
                  </a:lnTo>
                  <a:lnTo>
                    <a:pt x="915988" y="3813"/>
                  </a:lnTo>
                  <a:lnTo>
                    <a:pt x="928371" y="5719"/>
                  </a:lnTo>
                  <a:lnTo>
                    <a:pt x="940436" y="7943"/>
                  </a:lnTo>
                  <a:lnTo>
                    <a:pt x="952818" y="10167"/>
                  </a:lnTo>
                  <a:lnTo>
                    <a:pt x="964883" y="12708"/>
                  </a:lnTo>
                  <a:lnTo>
                    <a:pt x="976631" y="15568"/>
                  </a:lnTo>
                  <a:lnTo>
                    <a:pt x="988696" y="19062"/>
                  </a:lnTo>
                  <a:lnTo>
                    <a:pt x="1000443" y="22239"/>
                  </a:lnTo>
                  <a:lnTo>
                    <a:pt x="1011873" y="26052"/>
                  </a:lnTo>
                  <a:lnTo>
                    <a:pt x="1023621" y="30182"/>
                  </a:lnTo>
                  <a:lnTo>
                    <a:pt x="1034733" y="34630"/>
                  </a:lnTo>
                  <a:lnTo>
                    <a:pt x="1046163" y="39395"/>
                  </a:lnTo>
                  <a:lnTo>
                    <a:pt x="1057276" y="44161"/>
                  </a:lnTo>
                  <a:lnTo>
                    <a:pt x="1068388" y="48926"/>
                  </a:lnTo>
                  <a:lnTo>
                    <a:pt x="1079183" y="54645"/>
                  </a:lnTo>
                  <a:lnTo>
                    <a:pt x="1089661" y="60046"/>
                  </a:lnTo>
                  <a:lnTo>
                    <a:pt x="1100456" y="66082"/>
                  </a:lnTo>
                  <a:lnTo>
                    <a:pt x="1110616" y="72119"/>
                  </a:lnTo>
                  <a:lnTo>
                    <a:pt x="1120776" y="78790"/>
                  </a:lnTo>
                  <a:lnTo>
                    <a:pt x="1130936" y="85462"/>
                  </a:lnTo>
                  <a:lnTo>
                    <a:pt x="1140461" y="92134"/>
                  </a:lnTo>
                  <a:lnTo>
                    <a:pt x="1150303" y="99123"/>
                  </a:lnTo>
                  <a:lnTo>
                    <a:pt x="1159828" y="106430"/>
                  </a:lnTo>
                  <a:lnTo>
                    <a:pt x="1169353" y="114055"/>
                  </a:lnTo>
                  <a:lnTo>
                    <a:pt x="1178561" y="121680"/>
                  </a:lnTo>
                  <a:lnTo>
                    <a:pt x="1187133" y="129623"/>
                  </a:lnTo>
                  <a:lnTo>
                    <a:pt x="1196023" y="137883"/>
                  </a:lnTo>
                  <a:lnTo>
                    <a:pt x="1204596" y="146143"/>
                  </a:lnTo>
                  <a:lnTo>
                    <a:pt x="1213168" y="155039"/>
                  </a:lnTo>
                  <a:lnTo>
                    <a:pt x="1221106" y="163299"/>
                  </a:lnTo>
                  <a:lnTo>
                    <a:pt x="1229043" y="172513"/>
                  </a:lnTo>
                  <a:lnTo>
                    <a:pt x="1236981" y="181726"/>
                  </a:lnTo>
                  <a:lnTo>
                    <a:pt x="1244283" y="190939"/>
                  </a:lnTo>
                  <a:lnTo>
                    <a:pt x="1251586" y="200153"/>
                  </a:lnTo>
                  <a:lnTo>
                    <a:pt x="1258888" y="210001"/>
                  </a:lnTo>
                  <a:lnTo>
                    <a:pt x="1265556" y="219850"/>
                  </a:lnTo>
                  <a:lnTo>
                    <a:pt x="1272223" y="230017"/>
                  </a:lnTo>
                  <a:lnTo>
                    <a:pt x="1278256" y="240183"/>
                  </a:lnTo>
                  <a:lnTo>
                    <a:pt x="1284606" y="250667"/>
                  </a:lnTo>
                  <a:lnTo>
                    <a:pt x="1290321" y="261151"/>
                  </a:lnTo>
                  <a:lnTo>
                    <a:pt x="1296353" y="271953"/>
                  </a:lnTo>
                  <a:lnTo>
                    <a:pt x="1301433" y="282755"/>
                  </a:lnTo>
                  <a:lnTo>
                    <a:pt x="1306831" y="293239"/>
                  </a:lnTo>
                  <a:lnTo>
                    <a:pt x="1311593" y="304359"/>
                  </a:lnTo>
                  <a:lnTo>
                    <a:pt x="1316356" y="315796"/>
                  </a:lnTo>
                  <a:lnTo>
                    <a:pt x="1320483" y="327234"/>
                  </a:lnTo>
                  <a:lnTo>
                    <a:pt x="1324293" y="338671"/>
                  </a:lnTo>
                  <a:lnTo>
                    <a:pt x="1328421" y="350426"/>
                  </a:lnTo>
                  <a:lnTo>
                    <a:pt x="1331913" y="362181"/>
                  </a:lnTo>
                  <a:lnTo>
                    <a:pt x="1335088" y="373936"/>
                  </a:lnTo>
                  <a:lnTo>
                    <a:pt x="1337946" y="386009"/>
                  </a:lnTo>
                  <a:lnTo>
                    <a:pt x="1340803" y="398081"/>
                  </a:lnTo>
                  <a:lnTo>
                    <a:pt x="1343026" y="410472"/>
                  </a:lnTo>
                  <a:lnTo>
                    <a:pt x="1344931" y="422862"/>
                  </a:lnTo>
                  <a:lnTo>
                    <a:pt x="1346518" y="435252"/>
                  </a:lnTo>
                  <a:lnTo>
                    <a:pt x="1348106" y="447643"/>
                  </a:lnTo>
                  <a:lnTo>
                    <a:pt x="1349058" y="460033"/>
                  </a:lnTo>
                  <a:lnTo>
                    <a:pt x="1350011" y="472741"/>
                  </a:lnTo>
                  <a:lnTo>
                    <a:pt x="1350646" y="485449"/>
                  </a:lnTo>
                  <a:lnTo>
                    <a:pt x="1350963" y="498475"/>
                  </a:lnTo>
                  <a:lnTo>
                    <a:pt x="1350646" y="513407"/>
                  </a:lnTo>
                  <a:lnTo>
                    <a:pt x="1349693" y="528975"/>
                  </a:lnTo>
                  <a:lnTo>
                    <a:pt x="1348423" y="543907"/>
                  </a:lnTo>
                  <a:lnTo>
                    <a:pt x="1347153" y="558521"/>
                  </a:lnTo>
                  <a:lnTo>
                    <a:pt x="1345248" y="573453"/>
                  </a:lnTo>
                  <a:lnTo>
                    <a:pt x="1342708" y="588067"/>
                  </a:lnTo>
                  <a:lnTo>
                    <a:pt x="1339851" y="602682"/>
                  </a:lnTo>
                  <a:lnTo>
                    <a:pt x="1336358" y="616660"/>
                  </a:lnTo>
                  <a:lnTo>
                    <a:pt x="1332866" y="631275"/>
                  </a:lnTo>
                  <a:lnTo>
                    <a:pt x="1328738" y="645254"/>
                  </a:lnTo>
                  <a:lnTo>
                    <a:pt x="1324293" y="658915"/>
                  </a:lnTo>
                  <a:lnTo>
                    <a:pt x="1319531" y="672576"/>
                  </a:lnTo>
                  <a:lnTo>
                    <a:pt x="1314133" y="685920"/>
                  </a:lnTo>
                  <a:lnTo>
                    <a:pt x="1308418" y="699263"/>
                  </a:lnTo>
                  <a:lnTo>
                    <a:pt x="1302386" y="712607"/>
                  </a:lnTo>
                  <a:lnTo>
                    <a:pt x="1296353" y="725315"/>
                  </a:lnTo>
                  <a:lnTo>
                    <a:pt x="1289368" y="738023"/>
                  </a:lnTo>
                  <a:lnTo>
                    <a:pt x="1282383" y="750413"/>
                  </a:lnTo>
                  <a:lnTo>
                    <a:pt x="1275081" y="762486"/>
                  </a:lnTo>
                  <a:lnTo>
                    <a:pt x="1267143" y="774559"/>
                  </a:lnTo>
                  <a:lnTo>
                    <a:pt x="1259206" y="786313"/>
                  </a:lnTo>
                  <a:lnTo>
                    <a:pt x="1250633" y="797751"/>
                  </a:lnTo>
                  <a:lnTo>
                    <a:pt x="1242061" y="809188"/>
                  </a:lnTo>
                  <a:lnTo>
                    <a:pt x="1232853" y="819990"/>
                  </a:lnTo>
                  <a:lnTo>
                    <a:pt x="1223963" y="830792"/>
                  </a:lnTo>
                  <a:lnTo>
                    <a:pt x="1214121" y="841276"/>
                  </a:lnTo>
                  <a:lnTo>
                    <a:pt x="1204278" y="851442"/>
                  </a:lnTo>
                  <a:lnTo>
                    <a:pt x="1193801" y="860974"/>
                  </a:lnTo>
                  <a:lnTo>
                    <a:pt x="1183323" y="870822"/>
                  </a:lnTo>
                  <a:lnTo>
                    <a:pt x="1172528" y="880036"/>
                  </a:lnTo>
                  <a:lnTo>
                    <a:pt x="1161733" y="889249"/>
                  </a:lnTo>
                  <a:lnTo>
                    <a:pt x="1150303" y="897827"/>
                  </a:lnTo>
                  <a:lnTo>
                    <a:pt x="1134746" y="909264"/>
                  </a:lnTo>
                  <a:lnTo>
                    <a:pt x="1118236" y="920066"/>
                  </a:lnTo>
                  <a:lnTo>
                    <a:pt x="1101408" y="929915"/>
                  </a:lnTo>
                  <a:lnTo>
                    <a:pt x="1084581" y="939446"/>
                  </a:lnTo>
                  <a:lnTo>
                    <a:pt x="1066801" y="948342"/>
                  </a:lnTo>
                  <a:lnTo>
                    <a:pt x="1048703" y="956602"/>
                  </a:lnTo>
                  <a:lnTo>
                    <a:pt x="1040131" y="960414"/>
                  </a:lnTo>
                  <a:lnTo>
                    <a:pt x="1030606" y="963909"/>
                  </a:lnTo>
                  <a:lnTo>
                    <a:pt x="1021398" y="967722"/>
                  </a:lnTo>
                  <a:lnTo>
                    <a:pt x="1011873" y="970899"/>
                  </a:lnTo>
                  <a:lnTo>
                    <a:pt x="1002348" y="973758"/>
                  </a:lnTo>
                  <a:lnTo>
                    <a:pt x="993141" y="976617"/>
                  </a:lnTo>
                  <a:lnTo>
                    <a:pt x="983616" y="979794"/>
                  </a:lnTo>
                  <a:lnTo>
                    <a:pt x="973773" y="982018"/>
                  </a:lnTo>
                  <a:lnTo>
                    <a:pt x="963931" y="984560"/>
                  </a:lnTo>
                  <a:lnTo>
                    <a:pt x="954088" y="986466"/>
                  </a:lnTo>
                  <a:lnTo>
                    <a:pt x="944246" y="988372"/>
                  </a:lnTo>
                  <a:lnTo>
                    <a:pt x="934403" y="990596"/>
                  </a:lnTo>
                  <a:lnTo>
                    <a:pt x="924561" y="991867"/>
                  </a:lnTo>
                  <a:lnTo>
                    <a:pt x="914401" y="993455"/>
                  </a:lnTo>
                  <a:lnTo>
                    <a:pt x="904241" y="994409"/>
                  </a:lnTo>
                  <a:lnTo>
                    <a:pt x="893763" y="995362"/>
                  </a:lnTo>
                  <a:lnTo>
                    <a:pt x="883603" y="995997"/>
                  </a:lnTo>
                  <a:lnTo>
                    <a:pt x="873126" y="996632"/>
                  </a:lnTo>
                  <a:lnTo>
                    <a:pt x="862648" y="996950"/>
                  </a:lnTo>
                  <a:lnTo>
                    <a:pt x="852171" y="996950"/>
                  </a:lnTo>
                  <a:lnTo>
                    <a:pt x="840423" y="996950"/>
                  </a:lnTo>
                  <a:lnTo>
                    <a:pt x="828358" y="996315"/>
                  </a:lnTo>
                  <a:lnTo>
                    <a:pt x="816293" y="995679"/>
                  </a:lnTo>
                  <a:lnTo>
                    <a:pt x="804546" y="994726"/>
                  </a:lnTo>
                  <a:lnTo>
                    <a:pt x="792798" y="993455"/>
                  </a:lnTo>
                  <a:lnTo>
                    <a:pt x="781368" y="992185"/>
                  </a:lnTo>
                  <a:lnTo>
                    <a:pt x="769621" y="990278"/>
                  </a:lnTo>
                  <a:lnTo>
                    <a:pt x="758191" y="988054"/>
                  </a:lnTo>
                  <a:lnTo>
                    <a:pt x="746761" y="985831"/>
                  </a:lnTo>
                  <a:lnTo>
                    <a:pt x="735331" y="983289"/>
                  </a:lnTo>
                  <a:lnTo>
                    <a:pt x="724218" y="980430"/>
                  </a:lnTo>
                  <a:lnTo>
                    <a:pt x="713106" y="977253"/>
                  </a:lnTo>
                  <a:lnTo>
                    <a:pt x="702311" y="973758"/>
                  </a:lnTo>
                  <a:lnTo>
                    <a:pt x="691198" y="970263"/>
                  </a:lnTo>
                  <a:lnTo>
                    <a:pt x="680721" y="966768"/>
                  </a:lnTo>
                  <a:lnTo>
                    <a:pt x="670243" y="962321"/>
                  </a:lnTo>
                  <a:lnTo>
                    <a:pt x="659448" y="958190"/>
                  </a:lnTo>
                  <a:lnTo>
                    <a:pt x="648971" y="953425"/>
                  </a:lnTo>
                  <a:lnTo>
                    <a:pt x="638811" y="948659"/>
                  </a:lnTo>
                  <a:lnTo>
                    <a:pt x="628651" y="943894"/>
                  </a:lnTo>
                  <a:lnTo>
                    <a:pt x="618491" y="938493"/>
                  </a:lnTo>
                  <a:lnTo>
                    <a:pt x="608648" y="933410"/>
                  </a:lnTo>
                  <a:lnTo>
                    <a:pt x="599123" y="927373"/>
                  </a:lnTo>
                  <a:lnTo>
                    <a:pt x="589281" y="921655"/>
                  </a:lnTo>
                  <a:lnTo>
                    <a:pt x="579756" y="915618"/>
                  </a:lnTo>
                  <a:lnTo>
                    <a:pt x="570548" y="909264"/>
                  </a:lnTo>
                  <a:lnTo>
                    <a:pt x="561023" y="902910"/>
                  </a:lnTo>
                  <a:lnTo>
                    <a:pt x="552133" y="895921"/>
                  </a:lnTo>
                  <a:lnTo>
                    <a:pt x="543561" y="889249"/>
                  </a:lnTo>
                  <a:lnTo>
                    <a:pt x="534671" y="881942"/>
                  </a:lnTo>
                  <a:lnTo>
                    <a:pt x="526098" y="874952"/>
                  </a:lnTo>
                  <a:lnTo>
                    <a:pt x="517526" y="867328"/>
                  </a:lnTo>
                  <a:lnTo>
                    <a:pt x="508318" y="858750"/>
                  </a:lnTo>
                  <a:lnTo>
                    <a:pt x="499428" y="849854"/>
                  </a:lnTo>
                  <a:lnTo>
                    <a:pt x="490538" y="840958"/>
                  </a:lnTo>
                  <a:lnTo>
                    <a:pt x="481648" y="831427"/>
                  </a:lnTo>
                  <a:lnTo>
                    <a:pt x="473711" y="821896"/>
                  </a:lnTo>
                  <a:lnTo>
                    <a:pt x="465456" y="812047"/>
                  </a:lnTo>
                  <a:lnTo>
                    <a:pt x="457518" y="801881"/>
                  </a:lnTo>
                  <a:lnTo>
                    <a:pt x="449898" y="791714"/>
                  </a:lnTo>
                  <a:lnTo>
                    <a:pt x="442596" y="781548"/>
                  </a:lnTo>
                  <a:lnTo>
                    <a:pt x="435293" y="770746"/>
                  </a:lnTo>
                  <a:lnTo>
                    <a:pt x="428626" y="759944"/>
                  </a:lnTo>
                  <a:lnTo>
                    <a:pt x="421958" y="749142"/>
                  </a:lnTo>
                  <a:lnTo>
                    <a:pt x="415608" y="738023"/>
                  </a:lnTo>
                  <a:lnTo>
                    <a:pt x="409576" y="726585"/>
                  </a:lnTo>
                  <a:lnTo>
                    <a:pt x="403861" y="715148"/>
                  </a:lnTo>
                  <a:lnTo>
                    <a:pt x="398463" y="703393"/>
                  </a:lnTo>
                  <a:lnTo>
                    <a:pt x="393383" y="691638"/>
                  </a:lnTo>
                  <a:lnTo>
                    <a:pt x="388303" y="679566"/>
                  </a:lnTo>
                  <a:lnTo>
                    <a:pt x="383858" y="667493"/>
                  </a:lnTo>
                  <a:lnTo>
                    <a:pt x="379731" y="655420"/>
                  </a:lnTo>
                  <a:lnTo>
                    <a:pt x="375603" y="643030"/>
                  </a:lnTo>
                  <a:lnTo>
                    <a:pt x="372111" y="630322"/>
                  </a:lnTo>
                  <a:lnTo>
                    <a:pt x="368936" y="617614"/>
                  </a:lnTo>
                  <a:lnTo>
                    <a:pt x="365443" y="604588"/>
                  </a:lnTo>
                  <a:lnTo>
                    <a:pt x="362903" y="591880"/>
                  </a:lnTo>
                  <a:lnTo>
                    <a:pt x="360681" y="578854"/>
                  </a:lnTo>
                  <a:lnTo>
                    <a:pt x="358776" y="565828"/>
                  </a:lnTo>
                  <a:lnTo>
                    <a:pt x="357188" y="552485"/>
                  </a:lnTo>
                  <a:lnTo>
                    <a:pt x="355601" y="539141"/>
                  </a:lnTo>
                  <a:lnTo>
                    <a:pt x="354648" y="525480"/>
                  </a:lnTo>
                  <a:lnTo>
                    <a:pt x="354331" y="511819"/>
                  </a:lnTo>
                  <a:lnTo>
                    <a:pt x="354013" y="498475"/>
                  </a:lnTo>
                  <a:lnTo>
                    <a:pt x="354331" y="485449"/>
                  </a:lnTo>
                  <a:lnTo>
                    <a:pt x="354648" y="472741"/>
                  </a:lnTo>
                  <a:lnTo>
                    <a:pt x="355601" y="460033"/>
                  </a:lnTo>
                  <a:lnTo>
                    <a:pt x="356871" y="447643"/>
                  </a:lnTo>
                  <a:lnTo>
                    <a:pt x="358141" y="434935"/>
                  </a:lnTo>
                  <a:lnTo>
                    <a:pt x="360046" y="422544"/>
                  </a:lnTo>
                  <a:lnTo>
                    <a:pt x="361951" y="410472"/>
                  </a:lnTo>
                  <a:lnTo>
                    <a:pt x="364173" y="397763"/>
                  </a:lnTo>
                  <a:lnTo>
                    <a:pt x="366713" y="385691"/>
                  </a:lnTo>
                  <a:lnTo>
                    <a:pt x="369888" y="373936"/>
                  </a:lnTo>
                  <a:lnTo>
                    <a:pt x="373063" y="361863"/>
                  </a:lnTo>
                  <a:lnTo>
                    <a:pt x="376556" y="350108"/>
                  </a:lnTo>
                  <a:lnTo>
                    <a:pt x="380683" y="338671"/>
                  </a:lnTo>
                  <a:lnTo>
                    <a:pt x="384493" y="326916"/>
                  </a:lnTo>
                  <a:lnTo>
                    <a:pt x="388621" y="315796"/>
                  </a:lnTo>
                  <a:lnTo>
                    <a:pt x="393383" y="304359"/>
                  </a:lnTo>
                  <a:lnTo>
                    <a:pt x="398146" y="293239"/>
                  </a:lnTo>
                  <a:lnTo>
                    <a:pt x="403543" y="282755"/>
                  </a:lnTo>
                  <a:lnTo>
                    <a:pt x="408623" y="271636"/>
                  </a:lnTo>
                  <a:lnTo>
                    <a:pt x="414656" y="261151"/>
                  </a:lnTo>
                  <a:lnTo>
                    <a:pt x="420371" y="250667"/>
                  </a:lnTo>
                  <a:lnTo>
                    <a:pt x="426721" y="240183"/>
                  </a:lnTo>
                  <a:lnTo>
                    <a:pt x="432753" y="230017"/>
                  </a:lnTo>
                  <a:lnTo>
                    <a:pt x="439421" y="219850"/>
                  </a:lnTo>
                  <a:lnTo>
                    <a:pt x="446088" y="210001"/>
                  </a:lnTo>
                  <a:lnTo>
                    <a:pt x="453391" y="200153"/>
                  </a:lnTo>
                  <a:lnTo>
                    <a:pt x="460693" y="190939"/>
                  </a:lnTo>
                  <a:lnTo>
                    <a:pt x="467996" y="181408"/>
                  </a:lnTo>
                  <a:lnTo>
                    <a:pt x="475933" y="172195"/>
                  </a:lnTo>
                  <a:lnTo>
                    <a:pt x="483871" y="163299"/>
                  </a:lnTo>
                  <a:lnTo>
                    <a:pt x="491808" y="154403"/>
                  </a:lnTo>
                  <a:lnTo>
                    <a:pt x="500381" y="146143"/>
                  </a:lnTo>
                  <a:lnTo>
                    <a:pt x="508953" y="137565"/>
                  </a:lnTo>
                  <a:lnTo>
                    <a:pt x="517526" y="129305"/>
                  </a:lnTo>
                  <a:lnTo>
                    <a:pt x="526416" y="121680"/>
                  </a:lnTo>
                  <a:lnTo>
                    <a:pt x="535623" y="113738"/>
                  </a:lnTo>
                  <a:lnTo>
                    <a:pt x="545148" y="106113"/>
                  </a:lnTo>
                  <a:lnTo>
                    <a:pt x="554673" y="99123"/>
                  </a:lnTo>
                  <a:lnTo>
                    <a:pt x="564516" y="92134"/>
                  </a:lnTo>
                  <a:lnTo>
                    <a:pt x="574041" y="85462"/>
                  </a:lnTo>
                  <a:lnTo>
                    <a:pt x="584201" y="78473"/>
                  </a:lnTo>
                  <a:lnTo>
                    <a:pt x="594361" y="72119"/>
                  </a:lnTo>
                  <a:lnTo>
                    <a:pt x="604838" y="66082"/>
                  </a:lnTo>
                  <a:lnTo>
                    <a:pt x="615316" y="60046"/>
                  </a:lnTo>
                  <a:lnTo>
                    <a:pt x="625793" y="54645"/>
                  </a:lnTo>
                  <a:lnTo>
                    <a:pt x="636906" y="48926"/>
                  </a:lnTo>
                  <a:lnTo>
                    <a:pt x="647701" y="44161"/>
                  </a:lnTo>
                  <a:lnTo>
                    <a:pt x="658813" y="39395"/>
                  </a:lnTo>
                  <a:lnTo>
                    <a:pt x="670243" y="34630"/>
                  </a:lnTo>
                  <a:lnTo>
                    <a:pt x="681356" y="30182"/>
                  </a:lnTo>
                  <a:lnTo>
                    <a:pt x="693103" y="26052"/>
                  </a:lnTo>
                  <a:lnTo>
                    <a:pt x="704533" y="22239"/>
                  </a:lnTo>
                  <a:lnTo>
                    <a:pt x="716281" y="19062"/>
                  </a:lnTo>
                  <a:lnTo>
                    <a:pt x="728346" y="15568"/>
                  </a:lnTo>
                  <a:lnTo>
                    <a:pt x="740093" y="12708"/>
                  </a:lnTo>
                  <a:lnTo>
                    <a:pt x="752158" y="10167"/>
                  </a:lnTo>
                  <a:lnTo>
                    <a:pt x="764541" y="7625"/>
                  </a:lnTo>
                  <a:lnTo>
                    <a:pt x="776606" y="5719"/>
                  </a:lnTo>
                  <a:lnTo>
                    <a:pt x="788988" y="3813"/>
                  </a:lnTo>
                  <a:lnTo>
                    <a:pt x="801688" y="2542"/>
                  </a:lnTo>
                  <a:lnTo>
                    <a:pt x="814071" y="1271"/>
                  </a:lnTo>
                  <a:lnTo>
                    <a:pt x="826771" y="636"/>
                  </a:lnTo>
                  <a:lnTo>
                    <a:pt x="839471" y="0"/>
                  </a:lnTo>
                  <a:close/>
                </a:path>
              </a:pathLst>
            </a:custGeom>
            <a:solidFill>
              <a:srgbClr val="FFFF00"/>
            </a:solidFill>
            <a:ln>
              <a:noFill/>
            </a:ln>
          </p:spPr>
          <p:txBody>
            <a:bodyPr anchor="ctr">
              <a:scene3d>
                <a:camera prst="orthographicFront"/>
                <a:lightRig rig="threePt" dir="t"/>
              </a:scene3d>
              <a:sp3d contourW="12700">
                <a:contourClr>
                  <a:srgbClr val="FFFFFF"/>
                </a:contourClr>
              </a:sp3d>
            </a:bodyPr>
            <a:lstStyle/>
            <a:p>
              <a:pPr algn="ctr" fontAlgn="auto">
                <a:spcBef>
                  <a:spcPts val="0"/>
                </a:spcBef>
                <a:spcAft>
                  <a:spcPts val="0"/>
                </a:spcAft>
                <a:defRPr/>
              </a:pPr>
              <a:endParaRPr lang="zh-CN" altLang="en-US" sz="1050">
                <a:solidFill>
                  <a:srgbClr val="FFFFFF"/>
                </a:solidFill>
                <a:latin typeface="+mn-lt"/>
                <a:ea typeface="+mn-ea"/>
              </a:endParaRPr>
            </a:p>
          </p:txBody>
        </p:sp>
        <p:sp>
          <p:nvSpPr>
            <p:cNvPr id="121" name="KSO_Shape"/>
            <p:cNvSpPr/>
            <p:nvPr/>
          </p:nvSpPr>
          <p:spPr bwMode="auto">
            <a:xfrm>
              <a:off x="10738966" y="5524597"/>
              <a:ext cx="420116" cy="537117"/>
            </a:xfrm>
            <a:custGeom>
              <a:avLst/>
              <a:gdLst>
                <a:gd name="T0" fmla="*/ 508479 w 1679575"/>
                <a:gd name="T1" fmla="*/ 933537 h 2125662"/>
                <a:gd name="T2" fmla="*/ 645344 w 1679575"/>
                <a:gd name="T3" fmla="*/ 1004349 h 2125662"/>
                <a:gd name="T4" fmla="*/ 637947 w 1679575"/>
                <a:gd name="T5" fmla="*/ 1045870 h 2125662"/>
                <a:gd name="T6" fmla="*/ 629410 w 1679575"/>
                <a:gd name="T7" fmla="*/ 1095637 h 2125662"/>
                <a:gd name="T8" fmla="*/ 645913 w 1679575"/>
                <a:gd name="T9" fmla="*/ 1148533 h 2125662"/>
                <a:gd name="T10" fmla="*/ 923628 w 1679575"/>
                <a:gd name="T11" fmla="*/ 1679766 h 2125662"/>
                <a:gd name="T12" fmla="*/ 886068 w 1679575"/>
                <a:gd name="T13" fmla="*/ 1137442 h 2125662"/>
                <a:gd name="T14" fmla="*/ 896597 w 1679575"/>
                <a:gd name="T15" fmla="*/ 1083408 h 2125662"/>
                <a:gd name="T16" fmla="*/ 885214 w 1679575"/>
                <a:gd name="T17" fmla="*/ 1039044 h 2125662"/>
                <a:gd name="T18" fmla="*/ 917083 w 1679575"/>
                <a:gd name="T19" fmla="*/ 999799 h 2125662"/>
                <a:gd name="T20" fmla="*/ 1048543 w 1679575"/>
                <a:gd name="T21" fmla="*/ 927280 h 2125662"/>
                <a:gd name="T22" fmla="*/ 1168905 w 1679575"/>
                <a:gd name="T23" fmla="*/ 933822 h 2125662"/>
                <a:gd name="T24" fmla="*/ 1257397 w 1679575"/>
                <a:gd name="T25" fmla="*/ 1021128 h 2125662"/>
                <a:gd name="T26" fmla="*/ 1333655 w 1679575"/>
                <a:gd name="T27" fmla="*/ 1118957 h 2125662"/>
                <a:gd name="T28" fmla="*/ 1397392 w 1679575"/>
                <a:gd name="T29" fmla="*/ 1227592 h 2125662"/>
                <a:gd name="T30" fmla="*/ 1446903 w 1679575"/>
                <a:gd name="T31" fmla="*/ 1349025 h 2125662"/>
                <a:gd name="T32" fmla="*/ 1482186 w 1679575"/>
                <a:gd name="T33" fmla="*/ 1483540 h 2125662"/>
                <a:gd name="T34" fmla="*/ 1501820 w 1679575"/>
                <a:gd name="T35" fmla="*/ 1632274 h 2125662"/>
                <a:gd name="T36" fmla="*/ 1439790 w 1679575"/>
                <a:gd name="T37" fmla="*/ 1742331 h 2125662"/>
                <a:gd name="T38" fmla="*/ 1242601 w 1679575"/>
                <a:gd name="T39" fmla="*/ 1826794 h 2125662"/>
                <a:gd name="T40" fmla="*/ 1035738 w 1679575"/>
                <a:gd name="T41" fmla="*/ 1881112 h 2125662"/>
                <a:gd name="T42" fmla="*/ 822331 w 1679575"/>
                <a:gd name="T43" fmla="*/ 1904432 h 2125662"/>
                <a:gd name="T44" fmla="*/ 596403 w 1679575"/>
                <a:gd name="T45" fmla="*/ 1894194 h 2125662"/>
                <a:gd name="T46" fmla="*/ 373036 w 1679575"/>
                <a:gd name="T47" fmla="*/ 1847838 h 2125662"/>
                <a:gd name="T48" fmla="*/ 159344 w 1679575"/>
                <a:gd name="T49" fmla="*/ 1766788 h 2125662"/>
                <a:gd name="T50" fmla="*/ 0 w 1679575"/>
                <a:gd name="T51" fmla="*/ 1676354 h 2125662"/>
                <a:gd name="T52" fmla="*/ 15365 w 1679575"/>
                <a:gd name="T53" fmla="*/ 1518519 h 2125662"/>
                <a:gd name="T54" fmla="*/ 47234 w 1679575"/>
                <a:gd name="T55" fmla="*/ 1376611 h 2125662"/>
                <a:gd name="T56" fmla="*/ 94468 w 1679575"/>
                <a:gd name="T57" fmla="*/ 1249206 h 2125662"/>
                <a:gd name="T58" fmla="*/ 155930 w 1679575"/>
                <a:gd name="T59" fmla="*/ 1135735 h 2125662"/>
                <a:gd name="T60" fmla="*/ 230765 w 1679575"/>
                <a:gd name="T61" fmla="*/ 1035348 h 2125662"/>
                <a:gd name="T62" fmla="*/ 317835 w 1679575"/>
                <a:gd name="T63" fmla="*/ 946334 h 2125662"/>
                <a:gd name="T64" fmla="*/ 427669 w 1679575"/>
                <a:gd name="T65" fmla="*/ 860449 h 2125662"/>
                <a:gd name="T66" fmla="*/ 831848 w 1679575"/>
                <a:gd name="T67" fmla="*/ 5125 h 2125662"/>
                <a:gd name="T68" fmla="*/ 927152 w 1679575"/>
                <a:gd name="T69" fmla="*/ 31035 h 2125662"/>
                <a:gd name="T70" fmla="*/ 1013353 w 1679575"/>
                <a:gd name="T71" fmla="*/ 76590 h 2125662"/>
                <a:gd name="T72" fmla="*/ 1087035 w 1679575"/>
                <a:gd name="T73" fmla="*/ 138945 h 2125662"/>
                <a:gd name="T74" fmla="*/ 1145356 w 1679575"/>
                <a:gd name="T75" fmla="*/ 215250 h 2125662"/>
                <a:gd name="T76" fmla="*/ 1186607 w 1679575"/>
                <a:gd name="T77" fmla="*/ 303514 h 2125662"/>
                <a:gd name="T78" fmla="*/ 1207944 w 1679575"/>
                <a:gd name="T79" fmla="*/ 401174 h 2125662"/>
                <a:gd name="T80" fmla="*/ 1205383 w 1679575"/>
                <a:gd name="T81" fmla="*/ 513924 h 2125662"/>
                <a:gd name="T82" fmla="*/ 1172382 w 1679575"/>
                <a:gd name="T83" fmla="*/ 626673 h 2125662"/>
                <a:gd name="T84" fmla="*/ 1112924 w 1679575"/>
                <a:gd name="T85" fmla="*/ 725187 h 2125662"/>
                <a:gd name="T86" fmla="*/ 1030706 w 1679575"/>
                <a:gd name="T87" fmla="*/ 804625 h 2125662"/>
                <a:gd name="T88" fmla="*/ 915204 w 1679575"/>
                <a:gd name="T89" fmla="*/ 867264 h 2125662"/>
                <a:gd name="T90" fmla="*/ 837253 w 1679575"/>
                <a:gd name="T91" fmla="*/ 887764 h 2125662"/>
                <a:gd name="T92" fmla="*/ 753044 w 1679575"/>
                <a:gd name="T93" fmla="*/ 893458 h 2125662"/>
                <a:gd name="T94" fmla="*/ 658879 w 1679575"/>
                <a:gd name="T95" fmla="*/ 881215 h 2125662"/>
                <a:gd name="T96" fmla="*/ 572394 w 1679575"/>
                <a:gd name="T97" fmla="*/ 850180 h 2125662"/>
                <a:gd name="T98" fmla="*/ 494728 w 1679575"/>
                <a:gd name="T99" fmla="*/ 802917 h 2125662"/>
                <a:gd name="T100" fmla="*/ 424459 w 1679575"/>
                <a:gd name="T101" fmla="*/ 736576 h 2125662"/>
                <a:gd name="T102" fmla="*/ 366992 w 1679575"/>
                <a:gd name="T103" fmla="*/ 651159 h 2125662"/>
                <a:gd name="T104" fmla="*/ 330578 w 1679575"/>
                <a:gd name="T105" fmla="*/ 553500 h 2125662"/>
                <a:gd name="T106" fmla="*/ 317206 w 1679575"/>
                <a:gd name="T107" fmla="*/ 446729 h 2125662"/>
                <a:gd name="T108" fmla="*/ 328586 w 1679575"/>
                <a:gd name="T109" fmla="*/ 345653 h 2125662"/>
                <a:gd name="T110" fmla="*/ 361587 w 1679575"/>
                <a:gd name="T111" fmla="*/ 253403 h 2125662"/>
                <a:gd name="T112" fmla="*/ 412795 w 1679575"/>
                <a:gd name="T113" fmla="*/ 171118 h 2125662"/>
                <a:gd name="T114" fmla="*/ 479934 w 1679575"/>
                <a:gd name="T115" fmla="*/ 101931 h 2125662"/>
                <a:gd name="T116" fmla="*/ 560729 w 1679575"/>
                <a:gd name="T117" fmla="*/ 48972 h 2125662"/>
                <a:gd name="T118" fmla="*/ 652620 w 1679575"/>
                <a:gd name="T119" fmla="*/ 13952 h 2125662"/>
                <a:gd name="T120" fmla="*/ 752191 w 1679575"/>
                <a:gd name="T121" fmla="*/ 0 h 21256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679575" h="2125662">
                  <a:moveTo>
                    <a:pt x="481421" y="957262"/>
                  </a:moveTo>
                  <a:lnTo>
                    <a:pt x="484914" y="961070"/>
                  </a:lnTo>
                  <a:lnTo>
                    <a:pt x="490948" y="968686"/>
                  </a:lnTo>
                  <a:lnTo>
                    <a:pt x="497299" y="975667"/>
                  </a:lnTo>
                  <a:lnTo>
                    <a:pt x="510319" y="990264"/>
                  </a:lnTo>
                  <a:lnTo>
                    <a:pt x="523657" y="1003909"/>
                  </a:lnTo>
                  <a:lnTo>
                    <a:pt x="537947" y="1017237"/>
                  </a:lnTo>
                  <a:lnTo>
                    <a:pt x="552237" y="1029613"/>
                  </a:lnTo>
                  <a:lnTo>
                    <a:pt x="567480" y="1041671"/>
                  </a:lnTo>
                  <a:lnTo>
                    <a:pt x="583040" y="1053095"/>
                  </a:lnTo>
                  <a:lnTo>
                    <a:pt x="598601" y="1063884"/>
                  </a:lnTo>
                  <a:lnTo>
                    <a:pt x="615114" y="1074039"/>
                  </a:lnTo>
                  <a:lnTo>
                    <a:pt x="631627" y="1083558"/>
                  </a:lnTo>
                  <a:lnTo>
                    <a:pt x="649093" y="1092126"/>
                  </a:lnTo>
                  <a:lnTo>
                    <a:pt x="666241" y="1100377"/>
                  </a:lnTo>
                  <a:lnTo>
                    <a:pt x="684025" y="1107993"/>
                  </a:lnTo>
                  <a:lnTo>
                    <a:pt x="701808" y="1114657"/>
                  </a:lnTo>
                  <a:lnTo>
                    <a:pt x="720226" y="1120686"/>
                  </a:lnTo>
                  <a:lnTo>
                    <a:pt x="738645" y="1125763"/>
                  </a:lnTo>
                  <a:lnTo>
                    <a:pt x="734517" y="1130840"/>
                  </a:lnTo>
                  <a:lnTo>
                    <a:pt x="730706" y="1135283"/>
                  </a:lnTo>
                  <a:lnTo>
                    <a:pt x="727213" y="1140043"/>
                  </a:lnTo>
                  <a:lnTo>
                    <a:pt x="723402" y="1145437"/>
                  </a:lnTo>
                  <a:lnTo>
                    <a:pt x="720544" y="1150515"/>
                  </a:lnTo>
                  <a:lnTo>
                    <a:pt x="717368" y="1155909"/>
                  </a:lnTo>
                  <a:lnTo>
                    <a:pt x="714510" y="1161304"/>
                  </a:lnTo>
                  <a:lnTo>
                    <a:pt x="711970" y="1167016"/>
                  </a:lnTo>
                  <a:lnTo>
                    <a:pt x="710064" y="1172410"/>
                  </a:lnTo>
                  <a:lnTo>
                    <a:pt x="708159" y="1178439"/>
                  </a:lnTo>
                  <a:lnTo>
                    <a:pt x="706254" y="1184151"/>
                  </a:lnTo>
                  <a:lnTo>
                    <a:pt x="704983" y="1190498"/>
                  </a:lnTo>
                  <a:lnTo>
                    <a:pt x="704031" y="1196210"/>
                  </a:lnTo>
                  <a:lnTo>
                    <a:pt x="702761" y="1202556"/>
                  </a:lnTo>
                  <a:lnTo>
                    <a:pt x="702443" y="1208903"/>
                  </a:lnTo>
                  <a:lnTo>
                    <a:pt x="702125" y="1215249"/>
                  </a:lnTo>
                  <a:lnTo>
                    <a:pt x="702443" y="1222548"/>
                  </a:lnTo>
                  <a:lnTo>
                    <a:pt x="703078" y="1229529"/>
                  </a:lnTo>
                  <a:lnTo>
                    <a:pt x="704348" y="1236510"/>
                  </a:lnTo>
                  <a:lnTo>
                    <a:pt x="705619" y="1243174"/>
                  </a:lnTo>
                  <a:lnTo>
                    <a:pt x="707206" y="1249838"/>
                  </a:lnTo>
                  <a:lnTo>
                    <a:pt x="709112" y="1256819"/>
                  </a:lnTo>
                  <a:lnTo>
                    <a:pt x="711652" y="1263166"/>
                  </a:lnTo>
                  <a:lnTo>
                    <a:pt x="714193" y="1269512"/>
                  </a:lnTo>
                  <a:lnTo>
                    <a:pt x="717686" y="1275542"/>
                  </a:lnTo>
                  <a:lnTo>
                    <a:pt x="720861" y="1281571"/>
                  </a:lnTo>
                  <a:lnTo>
                    <a:pt x="724355" y="1287283"/>
                  </a:lnTo>
                  <a:lnTo>
                    <a:pt x="728483" y="1292995"/>
                  </a:lnTo>
                  <a:lnTo>
                    <a:pt x="732611" y="1298389"/>
                  </a:lnTo>
                  <a:lnTo>
                    <a:pt x="737057" y="1303784"/>
                  </a:lnTo>
                  <a:lnTo>
                    <a:pt x="742138" y="1308861"/>
                  </a:lnTo>
                  <a:lnTo>
                    <a:pt x="746901" y="1313304"/>
                  </a:lnTo>
                  <a:lnTo>
                    <a:pt x="672275" y="1874339"/>
                  </a:lnTo>
                  <a:lnTo>
                    <a:pt x="854237" y="2050773"/>
                  </a:lnTo>
                  <a:lnTo>
                    <a:pt x="1030800" y="1874339"/>
                  </a:lnTo>
                  <a:lnTo>
                    <a:pt x="956173" y="1313304"/>
                  </a:lnTo>
                  <a:lnTo>
                    <a:pt x="961572" y="1308544"/>
                  </a:lnTo>
                  <a:lnTo>
                    <a:pt x="966018" y="1303466"/>
                  </a:lnTo>
                  <a:lnTo>
                    <a:pt x="970781" y="1298072"/>
                  </a:lnTo>
                  <a:lnTo>
                    <a:pt x="974910" y="1292995"/>
                  </a:lnTo>
                  <a:lnTo>
                    <a:pt x="978720" y="1286965"/>
                  </a:lnTo>
                  <a:lnTo>
                    <a:pt x="982531" y="1281571"/>
                  </a:lnTo>
                  <a:lnTo>
                    <a:pt x="986024" y="1275224"/>
                  </a:lnTo>
                  <a:lnTo>
                    <a:pt x="988882" y="1269195"/>
                  </a:lnTo>
                  <a:lnTo>
                    <a:pt x="991423" y="1262849"/>
                  </a:lnTo>
                  <a:lnTo>
                    <a:pt x="994281" y="1256502"/>
                  </a:lnTo>
                  <a:lnTo>
                    <a:pt x="996186" y="1249838"/>
                  </a:lnTo>
                  <a:lnTo>
                    <a:pt x="997774" y="1243174"/>
                  </a:lnTo>
                  <a:lnTo>
                    <a:pt x="999044" y="1236510"/>
                  </a:lnTo>
                  <a:lnTo>
                    <a:pt x="999997" y="1229212"/>
                  </a:lnTo>
                  <a:lnTo>
                    <a:pt x="1000632" y="1222548"/>
                  </a:lnTo>
                  <a:lnTo>
                    <a:pt x="1000632" y="1215249"/>
                  </a:lnTo>
                  <a:lnTo>
                    <a:pt x="1000632" y="1208903"/>
                  </a:lnTo>
                  <a:lnTo>
                    <a:pt x="1000314" y="1203191"/>
                  </a:lnTo>
                  <a:lnTo>
                    <a:pt x="999679" y="1197479"/>
                  </a:lnTo>
                  <a:lnTo>
                    <a:pt x="998727" y="1191767"/>
                  </a:lnTo>
                  <a:lnTo>
                    <a:pt x="997456" y="1186055"/>
                  </a:lnTo>
                  <a:lnTo>
                    <a:pt x="996186" y="1180661"/>
                  </a:lnTo>
                  <a:lnTo>
                    <a:pt x="994598" y="1175266"/>
                  </a:lnTo>
                  <a:lnTo>
                    <a:pt x="992375" y="1169872"/>
                  </a:lnTo>
                  <a:lnTo>
                    <a:pt x="990152" y="1164794"/>
                  </a:lnTo>
                  <a:lnTo>
                    <a:pt x="987929" y="1159400"/>
                  </a:lnTo>
                  <a:lnTo>
                    <a:pt x="985389" y="1154640"/>
                  </a:lnTo>
                  <a:lnTo>
                    <a:pt x="982849" y="1149563"/>
                  </a:lnTo>
                  <a:lnTo>
                    <a:pt x="979355" y="1144803"/>
                  </a:lnTo>
                  <a:lnTo>
                    <a:pt x="976497" y="1139725"/>
                  </a:lnTo>
                  <a:lnTo>
                    <a:pt x="973004" y="1135283"/>
                  </a:lnTo>
                  <a:lnTo>
                    <a:pt x="969829" y="1130840"/>
                  </a:lnTo>
                  <a:lnTo>
                    <a:pt x="987612" y="1126398"/>
                  </a:lnTo>
                  <a:lnTo>
                    <a:pt x="1005713" y="1121320"/>
                  </a:lnTo>
                  <a:lnTo>
                    <a:pt x="1023496" y="1115609"/>
                  </a:lnTo>
                  <a:lnTo>
                    <a:pt x="1041280" y="1109262"/>
                  </a:lnTo>
                  <a:lnTo>
                    <a:pt x="1058428" y="1101963"/>
                  </a:lnTo>
                  <a:lnTo>
                    <a:pt x="1075576" y="1094665"/>
                  </a:lnTo>
                  <a:lnTo>
                    <a:pt x="1092089" y="1086097"/>
                  </a:lnTo>
                  <a:lnTo>
                    <a:pt x="1108602" y="1076895"/>
                  </a:lnTo>
                  <a:lnTo>
                    <a:pt x="1124480" y="1067375"/>
                  </a:lnTo>
                  <a:lnTo>
                    <a:pt x="1140041" y="1056903"/>
                  </a:lnTo>
                  <a:lnTo>
                    <a:pt x="1155601" y="1046114"/>
                  </a:lnTo>
                  <a:lnTo>
                    <a:pt x="1170209" y="1034690"/>
                  </a:lnTo>
                  <a:lnTo>
                    <a:pt x="1184817" y="1022632"/>
                  </a:lnTo>
                  <a:lnTo>
                    <a:pt x="1198472" y="1009938"/>
                  </a:lnTo>
                  <a:lnTo>
                    <a:pt x="1211809" y="996928"/>
                  </a:lnTo>
                  <a:lnTo>
                    <a:pt x="1225147" y="983283"/>
                  </a:lnTo>
                  <a:lnTo>
                    <a:pt x="1228640" y="979792"/>
                  </a:lnTo>
                  <a:lnTo>
                    <a:pt x="1232451" y="982966"/>
                  </a:lnTo>
                  <a:lnTo>
                    <a:pt x="1257220" y="1002005"/>
                  </a:lnTo>
                  <a:lnTo>
                    <a:pt x="1281037" y="1021680"/>
                  </a:lnTo>
                  <a:lnTo>
                    <a:pt x="1304537" y="1041989"/>
                  </a:lnTo>
                  <a:lnTo>
                    <a:pt x="1316604" y="1052143"/>
                  </a:lnTo>
                  <a:lnTo>
                    <a:pt x="1327719" y="1062615"/>
                  </a:lnTo>
                  <a:lnTo>
                    <a:pt x="1338833" y="1073404"/>
                  </a:lnTo>
                  <a:lnTo>
                    <a:pt x="1349948" y="1084193"/>
                  </a:lnTo>
                  <a:lnTo>
                    <a:pt x="1361062" y="1094982"/>
                  </a:lnTo>
                  <a:lnTo>
                    <a:pt x="1371860" y="1105771"/>
                  </a:lnTo>
                  <a:lnTo>
                    <a:pt x="1382339" y="1116561"/>
                  </a:lnTo>
                  <a:lnTo>
                    <a:pt x="1392818" y="1127984"/>
                  </a:lnTo>
                  <a:lnTo>
                    <a:pt x="1403298" y="1139408"/>
                  </a:lnTo>
                  <a:lnTo>
                    <a:pt x="1413460" y="1150832"/>
                  </a:lnTo>
                  <a:lnTo>
                    <a:pt x="1423304" y="1162573"/>
                  </a:lnTo>
                  <a:lnTo>
                    <a:pt x="1433149" y="1174314"/>
                  </a:lnTo>
                  <a:lnTo>
                    <a:pt x="1442675" y="1186373"/>
                  </a:lnTo>
                  <a:lnTo>
                    <a:pt x="1452202" y="1198748"/>
                  </a:lnTo>
                  <a:lnTo>
                    <a:pt x="1461411" y="1210807"/>
                  </a:lnTo>
                  <a:lnTo>
                    <a:pt x="1470621" y="1223183"/>
                  </a:lnTo>
                  <a:lnTo>
                    <a:pt x="1479830" y="1235876"/>
                  </a:lnTo>
                  <a:lnTo>
                    <a:pt x="1488404" y="1248569"/>
                  </a:lnTo>
                  <a:lnTo>
                    <a:pt x="1496978" y="1261262"/>
                  </a:lnTo>
                  <a:lnTo>
                    <a:pt x="1505552" y="1274272"/>
                  </a:lnTo>
                  <a:lnTo>
                    <a:pt x="1513809" y="1287600"/>
                  </a:lnTo>
                  <a:lnTo>
                    <a:pt x="1521748" y="1300611"/>
                  </a:lnTo>
                  <a:lnTo>
                    <a:pt x="1529687" y="1314573"/>
                  </a:lnTo>
                  <a:lnTo>
                    <a:pt x="1537308" y="1328218"/>
                  </a:lnTo>
                  <a:lnTo>
                    <a:pt x="1544930" y="1341863"/>
                  </a:lnTo>
                  <a:lnTo>
                    <a:pt x="1552234" y="1355826"/>
                  </a:lnTo>
                  <a:lnTo>
                    <a:pt x="1559537" y="1369788"/>
                  </a:lnTo>
                  <a:lnTo>
                    <a:pt x="1566206" y="1384385"/>
                  </a:lnTo>
                  <a:lnTo>
                    <a:pt x="1573193" y="1398982"/>
                  </a:lnTo>
                  <a:lnTo>
                    <a:pt x="1579544" y="1413579"/>
                  </a:lnTo>
                  <a:lnTo>
                    <a:pt x="1586213" y="1428176"/>
                  </a:lnTo>
                  <a:lnTo>
                    <a:pt x="1592246" y="1443725"/>
                  </a:lnTo>
                  <a:lnTo>
                    <a:pt x="1598280" y="1458640"/>
                  </a:lnTo>
                  <a:lnTo>
                    <a:pt x="1603996" y="1473871"/>
                  </a:lnTo>
                  <a:lnTo>
                    <a:pt x="1609712" y="1489738"/>
                  </a:lnTo>
                  <a:lnTo>
                    <a:pt x="1614793" y="1505287"/>
                  </a:lnTo>
                  <a:lnTo>
                    <a:pt x="1620191" y="1521153"/>
                  </a:lnTo>
                  <a:lnTo>
                    <a:pt x="1624955" y="1537337"/>
                  </a:lnTo>
                  <a:lnTo>
                    <a:pt x="1630036" y="1553521"/>
                  </a:lnTo>
                  <a:lnTo>
                    <a:pt x="1634482" y="1570339"/>
                  </a:lnTo>
                  <a:lnTo>
                    <a:pt x="1638610" y="1586840"/>
                  </a:lnTo>
                  <a:lnTo>
                    <a:pt x="1643056" y="1603976"/>
                  </a:lnTo>
                  <a:lnTo>
                    <a:pt x="1646867" y="1620794"/>
                  </a:lnTo>
                  <a:lnTo>
                    <a:pt x="1650677" y="1637930"/>
                  </a:lnTo>
                  <a:lnTo>
                    <a:pt x="1654170" y="1655383"/>
                  </a:lnTo>
                  <a:lnTo>
                    <a:pt x="1657664" y="1673153"/>
                  </a:lnTo>
                  <a:lnTo>
                    <a:pt x="1660522" y="1690923"/>
                  </a:lnTo>
                  <a:lnTo>
                    <a:pt x="1663697" y="1709011"/>
                  </a:lnTo>
                  <a:lnTo>
                    <a:pt x="1666238" y="1727099"/>
                  </a:lnTo>
                  <a:lnTo>
                    <a:pt x="1668461" y="1745821"/>
                  </a:lnTo>
                  <a:lnTo>
                    <a:pt x="1670684" y="1764226"/>
                  </a:lnTo>
                  <a:lnTo>
                    <a:pt x="1672589" y="1783266"/>
                  </a:lnTo>
                  <a:lnTo>
                    <a:pt x="1674177" y="1802305"/>
                  </a:lnTo>
                  <a:lnTo>
                    <a:pt x="1676082" y="1821345"/>
                  </a:lnTo>
                  <a:lnTo>
                    <a:pt x="1677352" y="1841019"/>
                  </a:lnTo>
                  <a:lnTo>
                    <a:pt x="1678305" y="1860694"/>
                  </a:lnTo>
                  <a:lnTo>
                    <a:pt x="1679258" y="1880368"/>
                  </a:lnTo>
                  <a:lnTo>
                    <a:pt x="1679575" y="1900677"/>
                  </a:lnTo>
                  <a:lnTo>
                    <a:pt x="1679575" y="1903850"/>
                  </a:lnTo>
                  <a:lnTo>
                    <a:pt x="1677035" y="1905437"/>
                  </a:lnTo>
                  <a:lnTo>
                    <a:pt x="1653853" y="1918765"/>
                  </a:lnTo>
                  <a:lnTo>
                    <a:pt x="1630353" y="1931775"/>
                  </a:lnTo>
                  <a:lnTo>
                    <a:pt x="1606854" y="1944151"/>
                  </a:lnTo>
                  <a:lnTo>
                    <a:pt x="1583037" y="1956209"/>
                  </a:lnTo>
                  <a:lnTo>
                    <a:pt x="1558902" y="1967950"/>
                  </a:lnTo>
                  <a:lnTo>
                    <a:pt x="1534768" y="1979374"/>
                  </a:lnTo>
                  <a:lnTo>
                    <a:pt x="1510316" y="1990163"/>
                  </a:lnTo>
                  <a:lnTo>
                    <a:pt x="1485864" y="2000635"/>
                  </a:lnTo>
                  <a:lnTo>
                    <a:pt x="1461411" y="2010790"/>
                  </a:lnTo>
                  <a:lnTo>
                    <a:pt x="1436642" y="2020627"/>
                  </a:lnTo>
                  <a:lnTo>
                    <a:pt x="1411872" y="2029512"/>
                  </a:lnTo>
                  <a:lnTo>
                    <a:pt x="1386785" y="2038397"/>
                  </a:lnTo>
                  <a:lnTo>
                    <a:pt x="1361380" y="2046965"/>
                  </a:lnTo>
                  <a:lnTo>
                    <a:pt x="1335975" y="2054581"/>
                  </a:lnTo>
                  <a:lnTo>
                    <a:pt x="1310570" y="2062514"/>
                  </a:lnTo>
                  <a:lnTo>
                    <a:pt x="1285166" y="2069495"/>
                  </a:lnTo>
                  <a:lnTo>
                    <a:pt x="1259443" y="2076159"/>
                  </a:lnTo>
                  <a:lnTo>
                    <a:pt x="1233403" y="2082506"/>
                  </a:lnTo>
                  <a:lnTo>
                    <a:pt x="1207681" y="2088535"/>
                  </a:lnTo>
                  <a:lnTo>
                    <a:pt x="1181959" y="2093929"/>
                  </a:lnTo>
                  <a:lnTo>
                    <a:pt x="1155919" y="2099007"/>
                  </a:lnTo>
                  <a:lnTo>
                    <a:pt x="1129561" y="2103767"/>
                  </a:lnTo>
                  <a:lnTo>
                    <a:pt x="1103204" y="2107892"/>
                  </a:lnTo>
                  <a:lnTo>
                    <a:pt x="1077164" y="2111382"/>
                  </a:lnTo>
                  <a:lnTo>
                    <a:pt x="1050806" y="2114873"/>
                  </a:lnTo>
                  <a:lnTo>
                    <a:pt x="1024131" y="2117729"/>
                  </a:lnTo>
                  <a:lnTo>
                    <a:pt x="997774" y="2119950"/>
                  </a:lnTo>
                  <a:lnTo>
                    <a:pt x="971099" y="2121854"/>
                  </a:lnTo>
                  <a:lnTo>
                    <a:pt x="944424" y="2123441"/>
                  </a:lnTo>
                  <a:lnTo>
                    <a:pt x="917749" y="2125028"/>
                  </a:lnTo>
                  <a:lnTo>
                    <a:pt x="891074" y="2125662"/>
                  </a:lnTo>
                  <a:lnTo>
                    <a:pt x="864399" y="2125662"/>
                  </a:lnTo>
                  <a:lnTo>
                    <a:pt x="835818" y="2125662"/>
                  </a:lnTo>
                  <a:lnTo>
                    <a:pt x="807238" y="2124710"/>
                  </a:lnTo>
                  <a:lnTo>
                    <a:pt x="778657" y="2123124"/>
                  </a:lnTo>
                  <a:lnTo>
                    <a:pt x="750395" y="2121537"/>
                  </a:lnTo>
                  <a:lnTo>
                    <a:pt x="722132" y="2119316"/>
                  </a:lnTo>
                  <a:lnTo>
                    <a:pt x="693869" y="2116777"/>
                  </a:lnTo>
                  <a:lnTo>
                    <a:pt x="665606" y="2113604"/>
                  </a:lnTo>
                  <a:lnTo>
                    <a:pt x="637661" y="2109478"/>
                  </a:lnTo>
                  <a:lnTo>
                    <a:pt x="609398" y="2105353"/>
                  </a:lnTo>
                  <a:lnTo>
                    <a:pt x="581453" y="2100593"/>
                  </a:lnTo>
                  <a:lnTo>
                    <a:pt x="553825" y="2095199"/>
                  </a:lnTo>
                  <a:lnTo>
                    <a:pt x="525880" y="2089487"/>
                  </a:lnTo>
                  <a:lnTo>
                    <a:pt x="498252" y="2083458"/>
                  </a:lnTo>
                  <a:lnTo>
                    <a:pt x="470624" y="2076476"/>
                  </a:lnTo>
                  <a:lnTo>
                    <a:pt x="443314" y="2069495"/>
                  </a:lnTo>
                  <a:lnTo>
                    <a:pt x="416321" y="2061879"/>
                  </a:lnTo>
                  <a:lnTo>
                    <a:pt x="389011" y="2053629"/>
                  </a:lnTo>
                  <a:lnTo>
                    <a:pt x="362019" y="2045378"/>
                  </a:lnTo>
                  <a:lnTo>
                    <a:pt x="335343" y="2036176"/>
                  </a:lnTo>
                  <a:lnTo>
                    <a:pt x="308668" y="2026656"/>
                  </a:lnTo>
                  <a:lnTo>
                    <a:pt x="282311" y="2016502"/>
                  </a:lnTo>
                  <a:lnTo>
                    <a:pt x="255953" y="2006030"/>
                  </a:lnTo>
                  <a:lnTo>
                    <a:pt x="229913" y="1994923"/>
                  </a:lnTo>
                  <a:lnTo>
                    <a:pt x="203556" y="1983499"/>
                  </a:lnTo>
                  <a:lnTo>
                    <a:pt x="177833" y="1971441"/>
                  </a:lnTo>
                  <a:lnTo>
                    <a:pt x="152429" y="1959065"/>
                  </a:lnTo>
                  <a:lnTo>
                    <a:pt x="127024" y="1946372"/>
                  </a:lnTo>
                  <a:lnTo>
                    <a:pt x="101619" y="1933044"/>
                  </a:lnTo>
                  <a:lnTo>
                    <a:pt x="76532" y="1919399"/>
                  </a:lnTo>
                  <a:lnTo>
                    <a:pt x="51762" y="1905437"/>
                  </a:lnTo>
                  <a:lnTo>
                    <a:pt x="27310" y="1890523"/>
                  </a:lnTo>
                  <a:lnTo>
                    <a:pt x="2858" y="1875291"/>
                  </a:lnTo>
                  <a:lnTo>
                    <a:pt x="0" y="1888301"/>
                  </a:lnTo>
                  <a:lnTo>
                    <a:pt x="0" y="1870531"/>
                  </a:lnTo>
                  <a:lnTo>
                    <a:pt x="952" y="1850222"/>
                  </a:lnTo>
                  <a:lnTo>
                    <a:pt x="2223" y="1829913"/>
                  </a:lnTo>
                  <a:lnTo>
                    <a:pt x="3493" y="1809604"/>
                  </a:lnTo>
                  <a:lnTo>
                    <a:pt x="5398" y="1790247"/>
                  </a:lnTo>
                  <a:lnTo>
                    <a:pt x="6986" y="1770573"/>
                  </a:lnTo>
                  <a:lnTo>
                    <a:pt x="9209" y="1750898"/>
                  </a:lnTo>
                  <a:lnTo>
                    <a:pt x="11749" y="1732176"/>
                  </a:lnTo>
                  <a:lnTo>
                    <a:pt x="14290" y="1713136"/>
                  </a:lnTo>
                  <a:lnTo>
                    <a:pt x="17148" y="1694414"/>
                  </a:lnTo>
                  <a:lnTo>
                    <a:pt x="20006" y="1676009"/>
                  </a:lnTo>
                  <a:lnTo>
                    <a:pt x="23499" y="1657604"/>
                  </a:lnTo>
                  <a:lnTo>
                    <a:pt x="26992" y="1639834"/>
                  </a:lnTo>
                  <a:lnTo>
                    <a:pt x="30486" y="1621746"/>
                  </a:lnTo>
                  <a:lnTo>
                    <a:pt x="34931" y="1604293"/>
                  </a:lnTo>
                  <a:lnTo>
                    <a:pt x="38742" y="1586840"/>
                  </a:lnTo>
                  <a:lnTo>
                    <a:pt x="43188" y="1569704"/>
                  </a:lnTo>
                  <a:lnTo>
                    <a:pt x="47951" y="1552569"/>
                  </a:lnTo>
                  <a:lnTo>
                    <a:pt x="52715" y="1536068"/>
                  </a:lnTo>
                  <a:lnTo>
                    <a:pt x="57796" y="1519249"/>
                  </a:lnTo>
                  <a:lnTo>
                    <a:pt x="62877" y="1503066"/>
                  </a:lnTo>
                  <a:lnTo>
                    <a:pt x="68593" y="1486564"/>
                  </a:lnTo>
                  <a:lnTo>
                    <a:pt x="73991" y="1470698"/>
                  </a:lnTo>
                  <a:lnTo>
                    <a:pt x="80025" y="1455149"/>
                  </a:lnTo>
                  <a:lnTo>
                    <a:pt x="86059" y="1439283"/>
                  </a:lnTo>
                  <a:lnTo>
                    <a:pt x="92410" y="1424051"/>
                  </a:lnTo>
                  <a:lnTo>
                    <a:pt x="98761" y="1409137"/>
                  </a:lnTo>
                  <a:lnTo>
                    <a:pt x="105430" y="1393905"/>
                  </a:lnTo>
                  <a:lnTo>
                    <a:pt x="112098" y="1378990"/>
                  </a:lnTo>
                  <a:lnTo>
                    <a:pt x="119402" y="1364393"/>
                  </a:lnTo>
                  <a:lnTo>
                    <a:pt x="126706" y="1350114"/>
                  </a:lnTo>
                  <a:lnTo>
                    <a:pt x="134010" y="1335834"/>
                  </a:lnTo>
                  <a:lnTo>
                    <a:pt x="141632" y="1321871"/>
                  </a:lnTo>
                  <a:lnTo>
                    <a:pt x="149571" y="1307909"/>
                  </a:lnTo>
                  <a:lnTo>
                    <a:pt x="157510" y="1294264"/>
                  </a:lnTo>
                  <a:lnTo>
                    <a:pt x="165766" y="1280936"/>
                  </a:lnTo>
                  <a:lnTo>
                    <a:pt x="174023" y="1267291"/>
                  </a:lnTo>
                  <a:lnTo>
                    <a:pt x="182597" y="1253963"/>
                  </a:lnTo>
                  <a:lnTo>
                    <a:pt x="191171" y="1241270"/>
                  </a:lnTo>
                  <a:lnTo>
                    <a:pt x="200380" y="1228260"/>
                  </a:lnTo>
                  <a:lnTo>
                    <a:pt x="209589" y="1215884"/>
                  </a:lnTo>
                  <a:lnTo>
                    <a:pt x="218799" y="1203191"/>
                  </a:lnTo>
                  <a:lnTo>
                    <a:pt x="228008" y="1191133"/>
                  </a:lnTo>
                  <a:lnTo>
                    <a:pt x="237852" y="1178757"/>
                  </a:lnTo>
                  <a:lnTo>
                    <a:pt x="247697" y="1167016"/>
                  </a:lnTo>
                  <a:lnTo>
                    <a:pt x="257541" y="1155275"/>
                  </a:lnTo>
                  <a:lnTo>
                    <a:pt x="267703" y="1143533"/>
                  </a:lnTo>
                  <a:lnTo>
                    <a:pt x="278182" y="1132110"/>
                  </a:lnTo>
                  <a:lnTo>
                    <a:pt x="288662" y="1120686"/>
                  </a:lnTo>
                  <a:lnTo>
                    <a:pt x="298824" y="1109579"/>
                  </a:lnTo>
                  <a:lnTo>
                    <a:pt x="309938" y="1098473"/>
                  </a:lnTo>
                  <a:lnTo>
                    <a:pt x="320735" y="1087684"/>
                  </a:lnTo>
                  <a:lnTo>
                    <a:pt x="331850" y="1076895"/>
                  </a:lnTo>
                  <a:lnTo>
                    <a:pt x="343282" y="1066423"/>
                  </a:lnTo>
                  <a:lnTo>
                    <a:pt x="354715" y="1055951"/>
                  </a:lnTo>
                  <a:lnTo>
                    <a:pt x="366147" y="1045797"/>
                  </a:lnTo>
                  <a:lnTo>
                    <a:pt x="377897" y="1035642"/>
                  </a:lnTo>
                  <a:lnTo>
                    <a:pt x="389964" y="1025805"/>
                  </a:lnTo>
                  <a:lnTo>
                    <a:pt x="401714" y="1015968"/>
                  </a:lnTo>
                  <a:lnTo>
                    <a:pt x="414099" y="1006448"/>
                  </a:lnTo>
                  <a:lnTo>
                    <a:pt x="426801" y="996928"/>
                  </a:lnTo>
                  <a:lnTo>
                    <a:pt x="439186" y="987408"/>
                  </a:lnTo>
                  <a:lnTo>
                    <a:pt x="451571" y="977888"/>
                  </a:lnTo>
                  <a:lnTo>
                    <a:pt x="477293" y="960118"/>
                  </a:lnTo>
                  <a:lnTo>
                    <a:pt x="481421" y="957262"/>
                  </a:lnTo>
                  <a:close/>
                  <a:moveTo>
                    <a:pt x="839471" y="0"/>
                  </a:moveTo>
                  <a:lnTo>
                    <a:pt x="852171" y="0"/>
                  </a:lnTo>
                  <a:lnTo>
                    <a:pt x="865506" y="0"/>
                  </a:lnTo>
                  <a:lnTo>
                    <a:pt x="878206" y="636"/>
                  </a:lnTo>
                  <a:lnTo>
                    <a:pt x="890906" y="1271"/>
                  </a:lnTo>
                  <a:lnTo>
                    <a:pt x="903288" y="2542"/>
                  </a:lnTo>
                  <a:lnTo>
                    <a:pt x="915988" y="3813"/>
                  </a:lnTo>
                  <a:lnTo>
                    <a:pt x="928371" y="5719"/>
                  </a:lnTo>
                  <a:lnTo>
                    <a:pt x="940436" y="7943"/>
                  </a:lnTo>
                  <a:lnTo>
                    <a:pt x="952818" y="10167"/>
                  </a:lnTo>
                  <a:lnTo>
                    <a:pt x="964883" y="12708"/>
                  </a:lnTo>
                  <a:lnTo>
                    <a:pt x="976631" y="15568"/>
                  </a:lnTo>
                  <a:lnTo>
                    <a:pt x="988696" y="19062"/>
                  </a:lnTo>
                  <a:lnTo>
                    <a:pt x="1000443" y="22239"/>
                  </a:lnTo>
                  <a:lnTo>
                    <a:pt x="1011873" y="26052"/>
                  </a:lnTo>
                  <a:lnTo>
                    <a:pt x="1023621" y="30182"/>
                  </a:lnTo>
                  <a:lnTo>
                    <a:pt x="1034733" y="34630"/>
                  </a:lnTo>
                  <a:lnTo>
                    <a:pt x="1046163" y="39395"/>
                  </a:lnTo>
                  <a:lnTo>
                    <a:pt x="1057276" y="44161"/>
                  </a:lnTo>
                  <a:lnTo>
                    <a:pt x="1068388" y="48926"/>
                  </a:lnTo>
                  <a:lnTo>
                    <a:pt x="1079183" y="54645"/>
                  </a:lnTo>
                  <a:lnTo>
                    <a:pt x="1089661" y="60046"/>
                  </a:lnTo>
                  <a:lnTo>
                    <a:pt x="1100456" y="66082"/>
                  </a:lnTo>
                  <a:lnTo>
                    <a:pt x="1110616" y="72119"/>
                  </a:lnTo>
                  <a:lnTo>
                    <a:pt x="1120776" y="78790"/>
                  </a:lnTo>
                  <a:lnTo>
                    <a:pt x="1130936" y="85462"/>
                  </a:lnTo>
                  <a:lnTo>
                    <a:pt x="1140461" y="92134"/>
                  </a:lnTo>
                  <a:lnTo>
                    <a:pt x="1150303" y="99123"/>
                  </a:lnTo>
                  <a:lnTo>
                    <a:pt x="1159828" y="106430"/>
                  </a:lnTo>
                  <a:lnTo>
                    <a:pt x="1169353" y="114055"/>
                  </a:lnTo>
                  <a:lnTo>
                    <a:pt x="1178561" y="121680"/>
                  </a:lnTo>
                  <a:lnTo>
                    <a:pt x="1187133" y="129623"/>
                  </a:lnTo>
                  <a:lnTo>
                    <a:pt x="1196023" y="137883"/>
                  </a:lnTo>
                  <a:lnTo>
                    <a:pt x="1204596" y="146143"/>
                  </a:lnTo>
                  <a:lnTo>
                    <a:pt x="1213168" y="155039"/>
                  </a:lnTo>
                  <a:lnTo>
                    <a:pt x="1221106" y="163299"/>
                  </a:lnTo>
                  <a:lnTo>
                    <a:pt x="1229043" y="172513"/>
                  </a:lnTo>
                  <a:lnTo>
                    <a:pt x="1236981" y="181726"/>
                  </a:lnTo>
                  <a:lnTo>
                    <a:pt x="1244283" y="190939"/>
                  </a:lnTo>
                  <a:lnTo>
                    <a:pt x="1251586" y="200153"/>
                  </a:lnTo>
                  <a:lnTo>
                    <a:pt x="1258888" y="210001"/>
                  </a:lnTo>
                  <a:lnTo>
                    <a:pt x="1265556" y="219850"/>
                  </a:lnTo>
                  <a:lnTo>
                    <a:pt x="1272223" y="230017"/>
                  </a:lnTo>
                  <a:lnTo>
                    <a:pt x="1278256" y="240183"/>
                  </a:lnTo>
                  <a:lnTo>
                    <a:pt x="1284606" y="250667"/>
                  </a:lnTo>
                  <a:lnTo>
                    <a:pt x="1290321" y="261151"/>
                  </a:lnTo>
                  <a:lnTo>
                    <a:pt x="1296353" y="271953"/>
                  </a:lnTo>
                  <a:lnTo>
                    <a:pt x="1301433" y="282755"/>
                  </a:lnTo>
                  <a:lnTo>
                    <a:pt x="1306831" y="293239"/>
                  </a:lnTo>
                  <a:lnTo>
                    <a:pt x="1311593" y="304359"/>
                  </a:lnTo>
                  <a:lnTo>
                    <a:pt x="1316356" y="315796"/>
                  </a:lnTo>
                  <a:lnTo>
                    <a:pt x="1320483" y="327234"/>
                  </a:lnTo>
                  <a:lnTo>
                    <a:pt x="1324293" y="338671"/>
                  </a:lnTo>
                  <a:lnTo>
                    <a:pt x="1328421" y="350426"/>
                  </a:lnTo>
                  <a:lnTo>
                    <a:pt x="1331913" y="362181"/>
                  </a:lnTo>
                  <a:lnTo>
                    <a:pt x="1335088" y="373936"/>
                  </a:lnTo>
                  <a:lnTo>
                    <a:pt x="1337946" y="386009"/>
                  </a:lnTo>
                  <a:lnTo>
                    <a:pt x="1340803" y="398081"/>
                  </a:lnTo>
                  <a:lnTo>
                    <a:pt x="1343026" y="410472"/>
                  </a:lnTo>
                  <a:lnTo>
                    <a:pt x="1344931" y="422862"/>
                  </a:lnTo>
                  <a:lnTo>
                    <a:pt x="1346518" y="435252"/>
                  </a:lnTo>
                  <a:lnTo>
                    <a:pt x="1348106" y="447643"/>
                  </a:lnTo>
                  <a:lnTo>
                    <a:pt x="1349058" y="460033"/>
                  </a:lnTo>
                  <a:lnTo>
                    <a:pt x="1350011" y="472741"/>
                  </a:lnTo>
                  <a:lnTo>
                    <a:pt x="1350646" y="485449"/>
                  </a:lnTo>
                  <a:lnTo>
                    <a:pt x="1350963" y="498475"/>
                  </a:lnTo>
                  <a:lnTo>
                    <a:pt x="1350646" y="513407"/>
                  </a:lnTo>
                  <a:lnTo>
                    <a:pt x="1349693" y="528975"/>
                  </a:lnTo>
                  <a:lnTo>
                    <a:pt x="1348423" y="543907"/>
                  </a:lnTo>
                  <a:lnTo>
                    <a:pt x="1347153" y="558521"/>
                  </a:lnTo>
                  <a:lnTo>
                    <a:pt x="1345248" y="573453"/>
                  </a:lnTo>
                  <a:lnTo>
                    <a:pt x="1342708" y="588067"/>
                  </a:lnTo>
                  <a:lnTo>
                    <a:pt x="1339851" y="602682"/>
                  </a:lnTo>
                  <a:lnTo>
                    <a:pt x="1336358" y="616660"/>
                  </a:lnTo>
                  <a:lnTo>
                    <a:pt x="1332866" y="631275"/>
                  </a:lnTo>
                  <a:lnTo>
                    <a:pt x="1328738" y="645254"/>
                  </a:lnTo>
                  <a:lnTo>
                    <a:pt x="1324293" y="658915"/>
                  </a:lnTo>
                  <a:lnTo>
                    <a:pt x="1319531" y="672576"/>
                  </a:lnTo>
                  <a:lnTo>
                    <a:pt x="1314133" y="685920"/>
                  </a:lnTo>
                  <a:lnTo>
                    <a:pt x="1308418" y="699263"/>
                  </a:lnTo>
                  <a:lnTo>
                    <a:pt x="1302386" y="712607"/>
                  </a:lnTo>
                  <a:lnTo>
                    <a:pt x="1296353" y="725315"/>
                  </a:lnTo>
                  <a:lnTo>
                    <a:pt x="1289368" y="738023"/>
                  </a:lnTo>
                  <a:lnTo>
                    <a:pt x="1282383" y="750413"/>
                  </a:lnTo>
                  <a:lnTo>
                    <a:pt x="1275081" y="762486"/>
                  </a:lnTo>
                  <a:lnTo>
                    <a:pt x="1267143" y="774559"/>
                  </a:lnTo>
                  <a:lnTo>
                    <a:pt x="1259206" y="786313"/>
                  </a:lnTo>
                  <a:lnTo>
                    <a:pt x="1250633" y="797751"/>
                  </a:lnTo>
                  <a:lnTo>
                    <a:pt x="1242061" y="809188"/>
                  </a:lnTo>
                  <a:lnTo>
                    <a:pt x="1232853" y="819990"/>
                  </a:lnTo>
                  <a:lnTo>
                    <a:pt x="1223963" y="830792"/>
                  </a:lnTo>
                  <a:lnTo>
                    <a:pt x="1214121" y="841276"/>
                  </a:lnTo>
                  <a:lnTo>
                    <a:pt x="1204278" y="851442"/>
                  </a:lnTo>
                  <a:lnTo>
                    <a:pt x="1193801" y="860974"/>
                  </a:lnTo>
                  <a:lnTo>
                    <a:pt x="1183323" y="870822"/>
                  </a:lnTo>
                  <a:lnTo>
                    <a:pt x="1172528" y="880036"/>
                  </a:lnTo>
                  <a:lnTo>
                    <a:pt x="1161733" y="889249"/>
                  </a:lnTo>
                  <a:lnTo>
                    <a:pt x="1150303" y="897827"/>
                  </a:lnTo>
                  <a:lnTo>
                    <a:pt x="1134746" y="909264"/>
                  </a:lnTo>
                  <a:lnTo>
                    <a:pt x="1118236" y="920066"/>
                  </a:lnTo>
                  <a:lnTo>
                    <a:pt x="1101408" y="929915"/>
                  </a:lnTo>
                  <a:lnTo>
                    <a:pt x="1084581" y="939446"/>
                  </a:lnTo>
                  <a:lnTo>
                    <a:pt x="1066801" y="948342"/>
                  </a:lnTo>
                  <a:lnTo>
                    <a:pt x="1048703" y="956602"/>
                  </a:lnTo>
                  <a:lnTo>
                    <a:pt x="1040131" y="960414"/>
                  </a:lnTo>
                  <a:lnTo>
                    <a:pt x="1030606" y="963909"/>
                  </a:lnTo>
                  <a:lnTo>
                    <a:pt x="1021398" y="967722"/>
                  </a:lnTo>
                  <a:lnTo>
                    <a:pt x="1011873" y="970899"/>
                  </a:lnTo>
                  <a:lnTo>
                    <a:pt x="1002348" y="973758"/>
                  </a:lnTo>
                  <a:lnTo>
                    <a:pt x="993141" y="976617"/>
                  </a:lnTo>
                  <a:lnTo>
                    <a:pt x="983616" y="979794"/>
                  </a:lnTo>
                  <a:lnTo>
                    <a:pt x="973773" y="982018"/>
                  </a:lnTo>
                  <a:lnTo>
                    <a:pt x="963931" y="984560"/>
                  </a:lnTo>
                  <a:lnTo>
                    <a:pt x="954088" y="986466"/>
                  </a:lnTo>
                  <a:lnTo>
                    <a:pt x="944246" y="988372"/>
                  </a:lnTo>
                  <a:lnTo>
                    <a:pt x="934403" y="990596"/>
                  </a:lnTo>
                  <a:lnTo>
                    <a:pt x="924561" y="991867"/>
                  </a:lnTo>
                  <a:lnTo>
                    <a:pt x="914401" y="993455"/>
                  </a:lnTo>
                  <a:lnTo>
                    <a:pt x="904241" y="994409"/>
                  </a:lnTo>
                  <a:lnTo>
                    <a:pt x="893763" y="995362"/>
                  </a:lnTo>
                  <a:lnTo>
                    <a:pt x="883603" y="995997"/>
                  </a:lnTo>
                  <a:lnTo>
                    <a:pt x="873126" y="996632"/>
                  </a:lnTo>
                  <a:lnTo>
                    <a:pt x="862648" y="996950"/>
                  </a:lnTo>
                  <a:lnTo>
                    <a:pt x="852171" y="996950"/>
                  </a:lnTo>
                  <a:lnTo>
                    <a:pt x="840423" y="996950"/>
                  </a:lnTo>
                  <a:lnTo>
                    <a:pt x="828358" y="996315"/>
                  </a:lnTo>
                  <a:lnTo>
                    <a:pt x="816293" y="995679"/>
                  </a:lnTo>
                  <a:lnTo>
                    <a:pt x="804546" y="994726"/>
                  </a:lnTo>
                  <a:lnTo>
                    <a:pt x="792798" y="993455"/>
                  </a:lnTo>
                  <a:lnTo>
                    <a:pt x="781368" y="992185"/>
                  </a:lnTo>
                  <a:lnTo>
                    <a:pt x="769621" y="990278"/>
                  </a:lnTo>
                  <a:lnTo>
                    <a:pt x="758191" y="988054"/>
                  </a:lnTo>
                  <a:lnTo>
                    <a:pt x="746761" y="985831"/>
                  </a:lnTo>
                  <a:lnTo>
                    <a:pt x="735331" y="983289"/>
                  </a:lnTo>
                  <a:lnTo>
                    <a:pt x="724218" y="980430"/>
                  </a:lnTo>
                  <a:lnTo>
                    <a:pt x="713106" y="977253"/>
                  </a:lnTo>
                  <a:lnTo>
                    <a:pt x="702311" y="973758"/>
                  </a:lnTo>
                  <a:lnTo>
                    <a:pt x="691198" y="970263"/>
                  </a:lnTo>
                  <a:lnTo>
                    <a:pt x="680721" y="966768"/>
                  </a:lnTo>
                  <a:lnTo>
                    <a:pt x="670243" y="962321"/>
                  </a:lnTo>
                  <a:lnTo>
                    <a:pt x="659448" y="958190"/>
                  </a:lnTo>
                  <a:lnTo>
                    <a:pt x="648971" y="953425"/>
                  </a:lnTo>
                  <a:lnTo>
                    <a:pt x="638811" y="948659"/>
                  </a:lnTo>
                  <a:lnTo>
                    <a:pt x="628651" y="943894"/>
                  </a:lnTo>
                  <a:lnTo>
                    <a:pt x="618491" y="938493"/>
                  </a:lnTo>
                  <a:lnTo>
                    <a:pt x="608648" y="933410"/>
                  </a:lnTo>
                  <a:lnTo>
                    <a:pt x="599123" y="927373"/>
                  </a:lnTo>
                  <a:lnTo>
                    <a:pt x="589281" y="921655"/>
                  </a:lnTo>
                  <a:lnTo>
                    <a:pt x="579756" y="915618"/>
                  </a:lnTo>
                  <a:lnTo>
                    <a:pt x="570548" y="909264"/>
                  </a:lnTo>
                  <a:lnTo>
                    <a:pt x="561023" y="902910"/>
                  </a:lnTo>
                  <a:lnTo>
                    <a:pt x="552133" y="895921"/>
                  </a:lnTo>
                  <a:lnTo>
                    <a:pt x="543561" y="889249"/>
                  </a:lnTo>
                  <a:lnTo>
                    <a:pt x="534671" y="881942"/>
                  </a:lnTo>
                  <a:lnTo>
                    <a:pt x="526098" y="874952"/>
                  </a:lnTo>
                  <a:lnTo>
                    <a:pt x="517526" y="867328"/>
                  </a:lnTo>
                  <a:lnTo>
                    <a:pt x="508318" y="858750"/>
                  </a:lnTo>
                  <a:lnTo>
                    <a:pt x="499428" y="849854"/>
                  </a:lnTo>
                  <a:lnTo>
                    <a:pt x="490538" y="840958"/>
                  </a:lnTo>
                  <a:lnTo>
                    <a:pt x="481648" y="831427"/>
                  </a:lnTo>
                  <a:lnTo>
                    <a:pt x="473711" y="821896"/>
                  </a:lnTo>
                  <a:lnTo>
                    <a:pt x="465456" y="812047"/>
                  </a:lnTo>
                  <a:lnTo>
                    <a:pt x="457518" y="801881"/>
                  </a:lnTo>
                  <a:lnTo>
                    <a:pt x="449898" y="791714"/>
                  </a:lnTo>
                  <a:lnTo>
                    <a:pt x="442596" y="781548"/>
                  </a:lnTo>
                  <a:lnTo>
                    <a:pt x="435293" y="770746"/>
                  </a:lnTo>
                  <a:lnTo>
                    <a:pt x="428626" y="759944"/>
                  </a:lnTo>
                  <a:lnTo>
                    <a:pt x="421958" y="749142"/>
                  </a:lnTo>
                  <a:lnTo>
                    <a:pt x="415608" y="738023"/>
                  </a:lnTo>
                  <a:lnTo>
                    <a:pt x="409576" y="726585"/>
                  </a:lnTo>
                  <a:lnTo>
                    <a:pt x="403861" y="715148"/>
                  </a:lnTo>
                  <a:lnTo>
                    <a:pt x="398463" y="703393"/>
                  </a:lnTo>
                  <a:lnTo>
                    <a:pt x="393383" y="691638"/>
                  </a:lnTo>
                  <a:lnTo>
                    <a:pt x="388303" y="679566"/>
                  </a:lnTo>
                  <a:lnTo>
                    <a:pt x="383858" y="667493"/>
                  </a:lnTo>
                  <a:lnTo>
                    <a:pt x="379731" y="655420"/>
                  </a:lnTo>
                  <a:lnTo>
                    <a:pt x="375603" y="643030"/>
                  </a:lnTo>
                  <a:lnTo>
                    <a:pt x="372111" y="630322"/>
                  </a:lnTo>
                  <a:lnTo>
                    <a:pt x="368936" y="617614"/>
                  </a:lnTo>
                  <a:lnTo>
                    <a:pt x="365443" y="604588"/>
                  </a:lnTo>
                  <a:lnTo>
                    <a:pt x="362903" y="591880"/>
                  </a:lnTo>
                  <a:lnTo>
                    <a:pt x="360681" y="578854"/>
                  </a:lnTo>
                  <a:lnTo>
                    <a:pt x="358776" y="565828"/>
                  </a:lnTo>
                  <a:lnTo>
                    <a:pt x="357188" y="552485"/>
                  </a:lnTo>
                  <a:lnTo>
                    <a:pt x="355601" y="539141"/>
                  </a:lnTo>
                  <a:lnTo>
                    <a:pt x="354648" y="525480"/>
                  </a:lnTo>
                  <a:lnTo>
                    <a:pt x="354331" y="511819"/>
                  </a:lnTo>
                  <a:lnTo>
                    <a:pt x="354013" y="498475"/>
                  </a:lnTo>
                  <a:lnTo>
                    <a:pt x="354331" y="485449"/>
                  </a:lnTo>
                  <a:lnTo>
                    <a:pt x="354648" y="472741"/>
                  </a:lnTo>
                  <a:lnTo>
                    <a:pt x="355601" y="460033"/>
                  </a:lnTo>
                  <a:lnTo>
                    <a:pt x="356871" y="447643"/>
                  </a:lnTo>
                  <a:lnTo>
                    <a:pt x="358141" y="434935"/>
                  </a:lnTo>
                  <a:lnTo>
                    <a:pt x="360046" y="422544"/>
                  </a:lnTo>
                  <a:lnTo>
                    <a:pt x="361951" y="410472"/>
                  </a:lnTo>
                  <a:lnTo>
                    <a:pt x="364173" y="397763"/>
                  </a:lnTo>
                  <a:lnTo>
                    <a:pt x="366713" y="385691"/>
                  </a:lnTo>
                  <a:lnTo>
                    <a:pt x="369888" y="373936"/>
                  </a:lnTo>
                  <a:lnTo>
                    <a:pt x="373063" y="361863"/>
                  </a:lnTo>
                  <a:lnTo>
                    <a:pt x="376556" y="350108"/>
                  </a:lnTo>
                  <a:lnTo>
                    <a:pt x="380683" y="338671"/>
                  </a:lnTo>
                  <a:lnTo>
                    <a:pt x="384493" y="326916"/>
                  </a:lnTo>
                  <a:lnTo>
                    <a:pt x="388621" y="315796"/>
                  </a:lnTo>
                  <a:lnTo>
                    <a:pt x="393383" y="304359"/>
                  </a:lnTo>
                  <a:lnTo>
                    <a:pt x="398146" y="293239"/>
                  </a:lnTo>
                  <a:lnTo>
                    <a:pt x="403543" y="282755"/>
                  </a:lnTo>
                  <a:lnTo>
                    <a:pt x="408623" y="271636"/>
                  </a:lnTo>
                  <a:lnTo>
                    <a:pt x="414656" y="261151"/>
                  </a:lnTo>
                  <a:lnTo>
                    <a:pt x="420371" y="250667"/>
                  </a:lnTo>
                  <a:lnTo>
                    <a:pt x="426721" y="240183"/>
                  </a:lnTo>
                  <a:lnTo>
                    <a:pt x="432753" y="230017"/>
                  </a:lnTo>
                  <a:lnTo>
                    <a:pt x="439421" y="219850"/>
                  </a:lnTo>
                  <a:lnTo>
                    <a:pt x="446088" y="210001"/>
                  </a:lnTo>
                  <a:lnTo>
                    <a:pt x="453391" y="200153"/>
                  </a:lnTo>
                  <a:lnTo>
                    <a:pt x="460693" y="190939"/>
                  </a:lnTo>
                  <a:lnTo>
                    <a:pt x="467996" y="181408"/>
                  </a:lnTo>
                  <a:lnTo>
                    <a:pt x="475933" y="172195"/>
                  </a:lnTo>
                  <a:lnTo>
                    <a:pt x="483871" y="163299"/>
                  </a:lnTo>
                  <a:lnTo>
                    <a:pt x="491808" y="154403"/>
                  </a:lnTo>
                  <a:lnTo>
                    <a:pt x="500381" y="146143"/>
                  </a:lnTo>
                  <a:lnTo>
                    <a:pt x="508953" y="137565"/>
                  </a:lnTo>
                  <a:lnTo>
                    <a:pt x="517526" y="129305"/>
                  </a:lnTo>
                  <a:lnTo>
                    <a:pt x="526416" y="121680"/>
                  </a:lnTo>
                  <a:lnTo>
                    <a:pt x="535623" y="113738"/>
                  </a:lnTo>
                  <a:lnTo>
                    <a:pt x="545148" y="106113"/>
                  </a:lnTo>
                  <a:lnTo>
                    <a:pt x="554673" y="99123"/>
                  </a:lnTo>
                  <a:lnTo>
                    <a:pt x="564516" y="92134"/>
                  </a:lnTo>
                  <a:lnTo>
                    <a:pt x="574041" y="85462"/>
                  </a:lnTo>
                  <a:lnTo>
                    <a:pt x="584201" y="78473"/>
                  </a:lnTo>
                  <a:lnTo>
                    <a:pt x="594361" y="72119"/>
                  </a:lnTo>
                  <a:lnTo>
                    <a:pt x="604838" y="66082"/>
                  </a:lnTo>
                  <a:lnTo>
                    <a:pt x="615316" y="60046"/>
                  </a:lnTo>
                  <a:lnTo>
                    <a:pt x="625793" y="54645"/>
                  </a:lnTo>
                  <a:lnTo>
                    <a:pt x="636906" y="48926"/>
                  </a:lnTo>
                  <a:lnTo>
                    <a:pt x="647701" y="44161"/>
                  </a:lnTo>
                  <a:lnTo>
                    <a:pt x="658813" y="39395"/>
                  </a:lnTo>
                  <a:lnTo>
                    <a:pt x="670243" y="34630"/>
                  </a:lnTo>
                  <a:lnTo>
                    <a:pt x="681356" y="30182"/>
                  </a:lnTo>
                  <a:lnTo>
                    <a:pt x="693103" y="26052"/>
                  </a:lnTo>
                  <a:lnTo>
                    <a:pt x="704533" y="22239"/>
                  </a:lnTo>
                  <a:lnTo>
                    <a:pt x="716281" y="19062"/>
                  </a:lnTo>
                  <a:lnTo>
                    <a:pt x="728346" y="15568"/>
                  </a:lnTo>
                  <a:lnTo>
                    <a:pt x="740093" y="12708"/>
                  </a:lnTo>
                  <a:lnTo>
                    <a:pt x="752158" y="10167"/>
                  </a:lnTo>
                  <a:lnTo>
                    <a:pt x="764541" y="7625"/>
                  </a:lnTo>
                  <a:lnTo>
                    <a:pt x="776606" y="5719"/>
                  </a:lnTo>
                  <a:lnTo>
                    <a:pt x="788988" y="3813"/>
                  </a:lnTo>
                  <a:lnTo>
                    <a:pt x="801688" y="2542"/>
                  </a:lnTo>
                  <a:lnTo>
                    <a:pt x="814071" y="1271"/>
                  </a:lnTo>
                  <a:lnTo>
                    <a:pt x="826771" y="636"/>
                  </a:lnTo>
                  <a:lnTo>
                    <a:pt x="839471" y="0"/>
                  </a:lnTo>
                  <a:close/>
                </a:path>
              </a:pathLst>
            </a:custGeom>
            <a:solidFill>
              <a:srgbClr val="FFFF00"/>
            </a:solidFill>
            <a:ln>
              <a:noFill/>
            </a:ln>
          </p:spPr>
          <p:txBody>
            <a:bodyPr anchor="ctr">
              <a:scene3d>
                <a:camera prst="orthographicFront"/>
                <a:lightRig rig="threePt" dir="t"/>
              </a:scene3d>
              <a:sp3d contourW="12700">
                <a:contourClr>
                  <a:srgbClr val="FFFFFF"/>
                </a:contourClr>
              </a:sp3d>
            </a:bodyPr>
            <a:lstStyle/>
            <a:p>
              <a:pPr algn="ctr" fontAlgn="auto">
                <a:spcBef>
                  <a:spcPts val="0"/>
                </a:spcBef>
                <a:spcAft>
                  <a:spcPts val="0"/>
                </a:spcAft>
                <a:defRPr/>
              </a:pPr>
              <a:endParaRPr lang="zh-CN" altLang="en-US" sz="1050">
                <a:solidFill>
                  <a:srgbClr val="FFFFFF"/>
                </a:solidFill>
                <a:latin typeface="+mn-lt"/>
                <a:ea typeface="+mn-ea"/>
              </a:endParaRPr>
            </a:p>
          </p:txBody>
        </p:sp>
        <p:sp>
          <p:nvSpPr>
            <p:cNvPr id="122" name="KSO_Shape"/>
            <p:cNvSpPr/>
            <p:nvPr/>
          </p:nvSpPr>
          <p:spPr bwMode="auto">
            <a:xfrm>
              <a:off x="11237243" y="4926442"/>
              <a:ext cx="426627" cy="537117"/>
            </a:xfrm>
            <a:custGeom>
              <a:avLst/>
              <a:gdLst>
                <a:gd name="T0" fmla="*/ 508479 w 1679575"/>
                <a:gd name="T1" fmla="*/ 933537 h 2125662"/>
                <a:gd name="T2" fmla="*/ 645344 w 1679575"/>
                <a:gd name="T3" fmla="*/ 1004349 h 2125662"/>
                <a:gd name="T4" fmla="*/ 637947 w 1679575"/>
                <a:gd name="T5" fmla="*/ 1045870 h 2125662"/>
                <a:gd name="T6" fmla="*/ 629410 w 1679575"/>
                <a:gd name="T7" fmla="*/ 1095637 h 2125662"/>
                <a:gd name="T8" fmla="*/ 645913 w 1679575"/>
                <a:gd name="T9" fmla="*/ 1148533 h 2125662"/>
                <a:gd name="T10" fmla="*/ 923628 w 1679575"/>
                <a:gd name="T11" fmla="*/ 1679766 h 2125662"/>
                <a:gd name="T12" fmla="*/ 886068 w 1679575"/>
                <a:gd name="T13" fmla="*/ 1137442 h 2125662"/>
                <a:gd name="T14" fmla="*/ 896597 w 1679575"/>
                <a:gd name="T15" fmla="*/ 1083408 h 2125662"/>
                <a:gd name="T16" fmla="*/ 885214 w 1679575"/>
                <a:gd name="T17" fmla="*/ 1039044 h 2125662"/>
                <a:gd name="T18" fmla="*/ 917083 w 1679575"/>
                <a:gd name="T19" fmla="*/ 999799 h 2125662"/>
                <a:gd name="T20" fmla="*/ 1048543 w 1679575"/>
                <a:gd name="T21" fmla="*/ 927280 h 2125662"/>
                <a:gd name="T22" fmla="*/ 1168905 w 1679575"/>
                <a:gd name="T23" fmla="*/ 933822 h 2125662"/>
                <a:gd name="T24" fmla="*/ 1257397 w 1679575"/>
                <a:gd name="T25" fmla="*/ 1021128 h 2125662"/>
                <a:gd name="T26" fmla="*/ 1333655 w 1679575"/>
                <a:gd name="T27" fmla="*/ 1118957 h 2125662"/>
                <a:gd name="T28" fmla="*/ 1397392 w 1679575"/>
                <a:gd name="T29" fmla="*/ 1227592 h 2125662"/>
                <a:gd name="T30" fmla="*/ 1446903 w 1679575"/>
                <a:gd name="T31" fmla="*/ 1349025 h 2125662"/>
                <a:gd name="T32" fmla="*/ 1482186 w 1679575"/>
                <a:gd name="T33" fmla="*/ 1483540 h 2125662"/>
                <a:gd name="T34" fmla="*/ 1501820 w 1679575"/>
                <a:gd name="T35" fmla="*/ 1632274 h 2125662"/>
                <a:gd name="T36" fmla="*/ 1439790 w 1679575"/>
                <a:gd name="T37" fmla="*/ 1742331 h 2125662"/>
                <a:gd name="T38" fmla="*/ 1242601 w 1679575"/>
                <a:gd name="T39" fmla="*/ 1826794 h 2125662"/>
                <a:gd name="T40" fmla="*/ 1035738 w 1679575"/>
                <a:gd name="T41" fmla="*/ 1881112 h 2125662"/>
                <a:gd name="T42" fmla="*/ 822331 w 1679575"/>
                <a:gd name="T43" fmla="*/ 1904432 h 2125662"/>
                <a:gd name="T44" fmla="*/ 596403 w 1679575"/>
                <a:gd name="T45" fmla="*/ 1894194 h 2125662"/>
                <a:gd name="T46" fmla="*/ 373036 w 1679575"/>
                <a:gd name="T47" fmla="*/ 1847838 h 2125662"/>
                <a:gd name="T48" fmla="*/ 159344 w 1679575"/>
                <a:gd name="T49" fmla="*/ 1766788 h 2125662"/>
                <a:gd name="T50" fmla="*/ 0 w 1679575"/>
                <a:gd name="T51" fmla="*/ 1676354 h 2125662"/>
                <a:gd name="T52" fmla="*/ 15365 w 1679575"/>
                <a:gd name="T53" fmla="*/ 1518519 h 2125662"/>
                <a:gd name="T54" fmla="*/ 47234 w 1679575"/>
                <a:gd name="T55" fmla="*/ 1376611 h 2125662"/>
                <a:gd name="T56" fmla="*/ 94468 w 1679575"/>
                <a:gd name="T57" fmla="*/ 1249206 h 2125662"/>
                <a:gd name="T58" fmla="*/ 155930 w 1679575"/>
                <a:gd name="T59" fmla="*/ 1135735 h 2125662"/>
                <a:gd name="T60" fmla="*/ 230765 w 1679575"/>
                <a:gd name="T61" fmla="*/ 1035348 h 2125662"/>
                <a:gd name="T62" fmla="*/ 317835 w 1679575"/>
                <a:gd name="T63" fmla="*/ 946334 h 2125662"/>
                <a:gd name="T64" fmla="*/ 427669 w 1679575"/>
                <a:gd name="T65" fmla="*/ 860449 h 2125662"/>
                <a:gd name="T66" fmla="*/ 831848 w 1679575"/>
                <a:gd name="T67" fmla="*/ 5125 h 2125662"/>
                <a:gd name="T68" fmla="*/ 927152 w 1679575"/>
                <a:gd name="T69" fmla="*/ 31035 h 2125662"/>
                <a:gd name="T70" fmla="*/ 1013353 w 1679575"/>
                <a:gd name="T71" fmla="*/ 76590 h 2125662"/>
                <a:gd name="T72" fmla="*/ 1087035 w 1679575"/>
                <a:gd name="T73" fmla="*/ 138945 h 2125662"/>
                <a:gd name="T74" fmla="*/ 1145356 w 1679575"/>
                <a:gd name="T75" fmla="*/ 215250 h 2125662"/>
                <a:gd name="T76" fmla="*/ 1186607 w 1679575"/>
                <a:gd name="T77" fmla="*/ 303514 h 2125662"/>
                <a:gd name="T78" fmla="*/ 1207944 w 1679575"/>
                <a:gd name="T79" fmla="*/ 401174 h 2125662"/>
                <a:gd name="T80" fmla="*/ 1205383 w 1679575"/>
                <a:gd name="T81" fmla="*/ 513924 h 2125662"/>
                <a:gd name="T82" fmla="*/ 1172382 w 1679575"/>
                <a:gd name="T83" fmla="*/ 626673 h 2125662"/>
                <a:gd name="T84" fmla="*/ 1112924 w 1679575"/>
                <a:gd name="T85" fmla="*/ 725187 h 2125662"/>
                <a:gd name="T86" fmla="*/ 1030706 w 1679575"/>
                <a:gd name="T87" fmla="*/ 804625 h 2125662"/>
                <a:gd name="T88" fmla="*/ 915204 w 1679575"/>
                <a:gd name="T89" fmla="*/ 867264 h 2125662"/>
                <a:gd name="T90" fmla="*/ 837253 w 1679575"/>
                <a:gd name="T91" fmla="*/ 887764 h 2125662"/>
                <a:gd name="T92" fmla="*/ 753044 w 1679575"/>
                <a:gd name="T93" fmla="*/ 893458 h 2125662"/>
                <a:gd name="T94" fmla="*/ 658879 w 1679575"/>
                <a:gd name="T95" fmla="*/ 881215 h 2125662"/>
                <a:gd name="T96" fmla="*/ 572394 w 1679575"/>
                <a:gd name="T97" fmla="*/ 850180 h 2125662"/>
                <a:gd name="T98" fmla="*/ 494728 w 1679575"/>
                <a:gd name="T99" fmla="*/ 802917 h 2125662"/>
                <a:gd name="T100" fmla="*/ 424459 w 1679575"/>
                <a:gd name="T101" fmla="*/ 736576 h 2125662"/>
                <a:gd name="T102" fmla="*/ 366992 w 1679575"/>
                <a:gd name="T103" fmla="*/ 651159 h 2125662"/>
                <a:gd name="T104" fmla="*/ 330578 w 1679575"/>
                <a:gd name="T105" fmla="*/ 553500 h 2125662"/>
                <a:gd name="T106" fmla="*/ 317206 w 1679575"/>
                <a:gd name="T107" fmla="*/ 446729 h 2125662"/>
                <a:gd name="T108" fmla="*/ 328586 w 1679575"/>
                <a:gd name="T109" fmla="*/ 345653 h 2125662"/>
                <a:gd name="T110" fmla="*/ 361587 w 1679575"/>
                <a:gd name="T111" fmla="*/ 253403 h 2125662"/>
                <a:gd name="T112" fmla="*/ 412795 w 1679575"/>
                <a:gd name="T113" fmla="*/ 171118 h 2125662"/>
                <a:gd name="T114" fmla="*/ 479934 w 1679575"/>
                <a:gd name="T115" fmla="*/ 101931 h 2125662"/>
                <a:gd name="T116" fmla="*/ 560729 w 1679575"/>
                <a:gd name="T117" fmla="*/ 48972 h 2125662"/>
                <a:gd name="T118" fmla="*/ 652620 w 1679575"/>
                <a:gd name="T119" fmla="*/ 13952 h 2125662"/>
                <a:gd name="T120" fmla="*/ 752191 w 1679575"/>
                <a:gd name="T121" fmla="*/ 0 h 21256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679575" h="2125662">
                  <a:moveTo>
                    <a:pt x="481421" y="957262"/>
                  </a:moveTo>
                  <a:lnTo>
                    <a:pt x="484914" y="961070"/>
                  </a:lnTo>
                  <a:lnTo>
                    <a:pt x="490948" y="968686"/>
                  </a:lnTo>
                  <a:lnTo>
                    <a:pt x="497299" y="975667"/>
                  </a:lnTo>
                  <a:lnTo>
                    <a:pt x="510319" y="990264"/>
                  </a:lnTo>
                  <a:lnTo>
                    <a:pt x="523657" y="1003909"/>
                  </a:lnTo>
                  <a:lnTo>
                    <a:pt x="537947" y="1017237"/>
                  </a:lnTo>
                  <a:lnTo>
                    <a:pt x="552237" y="1029613"/>
                  </a:lnTo>
                  <a:lnTo>
                    <a:pt x="567480" y="1041671"/>
                  </a:lnTo>
                  <a:lnTo>
                    <a:pt x="583040" y="1053095"/>
                  </a:lnTo>
                  <a:lnTo>
                    <a:pt x="598601" y="1063884"/>
                  </a:lnTo>
                  <a:lnTo>
                    <a:pt x="615114" y="1074039"/>
                  </a:lnTo>
                  <a:lnTo>
                    <a:pt x="631627" y="1083558"/>
                  </a:lnTo>
                  <a:lnTo>
                    <a:pt x="649093" y="1092126"/>
                  </a:lnTo>
                  <a:lnTo>
                    <a:pt x="666241" y="1100377"/>
                  </a:lnTo>
                  <a:lnTo>
                    <a:pt x="684025" y="1107993"/>
                  </a:lnTo>
                  <a:lnTo>
                    <a:pt x="701808" y="1114657"/>
                  </a:lnTo>
                  <a:lnTo>
                    <a:pt x="720226" y="1120686"/>
                  </a:lnTo>
                  <a:lnTo>
                    <a:pt x="738645" y="1125763"/>
                  </a:lnTo>
                  <a:lnTo>
                    <a:pt x="734517" y="1130840"/>
                  </a:lnTo>
                  <a:lnTo>
                    <a:pt x="730706" y="1135283"/>
                  </a:lnTo>
                  <a:lnTo>
                    <a:pt x="727213" y="1140043"/>
                  </a:lnTo>
                  <a:lnTo>
                    <a:pt x="723402" y="1145437"/>
                  </a:lnTo>
                  <a:lnTo>
                    <a:pt x="720544" y="1150515"/>
                  </a:lnTo>
                  <a:lnTo>
                    <a:pt x="717368" y="1155909"/>
                  </a:lnTo>
                  <a:lnTo>
                    <a:pt x="714510" y="1161304"/>
                  </a:lnTo>
                  <a:lnTo>
                    <a:pt x="711970" y="1167016"/>
                  </a:lnTo>
                  <a:lnTo>
                    <a:pt x="710064" y="1172410"/>
                  </a:lnTo>
                  <a:lnTo>
                    <a:pt x="708159" y="1178439"/>
                  </a:lnTo>
                  <a:lnTo>
                    <a:pt x="706254" y="1184151"/>
                  </a:lnTo>
                  <a:lnTo>
                    <a:pt x="704983" y="1190498"/>
                  </a:lnTo>
                  <a:lnTo>
                    <a:pt x="704031" y="1196210"/>
                  </a:lnTo>
                  <a:lnTo>
                    <a:pt x="702761" y="1202556"/>
                  </a:lnTo>
                  <a:lnTo>
                    <a:pt x="702443" y="1208903"/>
                  </a:lnTo>
                  <a:lnTo>
                    <a:pt x="702125" y="1215249"/>
                  </a:lnTo>
                  <a:lnTo>
                    <a:pt x="702443" y="1222548"/>
                  </a:lnTo>
                  <a:lnTo>
                    <a:pt x="703078" y="1229529"/>
                  </a:lnTo>
                  <a:lnTo>
                    <a:pt x="704348" y="1236510"/>
                  </a:lnTo>
                  <a:lnTo>
                    <a:pt x="705619" y="1243174"/>
                  </a:lnTo>
                  <a:lnTo>
                    <a:pt x="707206" y="1249838"/>
                  </a:lnTo>
                  <a:lnTo>
                    <a:pt x="709112" y="1256819"/>
                  </a:lnTo>
                  <a:lnTo>
                    <a:pt x="711652" y="1263166"/>
                  </a:lnTo>
                  <a:lnTo>
                    <a:pt x="714193" y="1269512"/>
                  </a:lnTo>
                  <a:lnTo>
                    <a:pt x="717686" y="1275542"/>
                  </a:lnTo>
                  <a:lnTo>
                    <a:pt x="720861" y="1281571"/>
                  </a:lnTo>
                  <a:lnTo>
                    <a:pt x="724355" y="1287283"/>
                  </a:lnTo>
                  <a:lnTo>
                    <a:pt x="728483" y="1292995"/>
                  </a:lnTo>
                  <a:lnTo>
                    <a:pt x="732611" y="1298389"/>
                  </a:lnTo>
                  <a:lnTo>
                    <a:pt x="737057" y="1303784"/>
                  </a:lnTo>
                  <a:lnTo>
                    <a:pt x="742138" y="1308861"/>
                  </a:lnTo>
                  <a:lnTo>
                    <a:pt x="746901" y="1313304"/>
                  </a:lnTo>
                  <a:lnTo>
                    <a:pt x="672275" y="1874339"/>
                  </a:lnTo>
                  <a:lnTo>
                    <a:pt x="854237" y="2050773"/>
                  </a:lnTo>
                  <a:lnTo>
                    <a:pt x="1030800" y="1874339"/>
                  </a:lnTo>
                  <a:lnTo>
                    <a:pt x="956173" y="1313304"/>
                  </a:lnTo>
                  <a:lnTo>
                    <a:pt x="961572" y="1308544"/>
                  </a:lnTo>
                  <a:lnTo>
                    <a:pt x="966018" y="1303466"/>
                  </a:lnTo>
                  <a:lnTo>
                    <a:pt x="970781" y="1298072"/>
                  </a:lnTo>
                  <a:lnTo>
                    <a:pt x="974910" y="1292995"/>
                  </a:lnTo>
                  <a:lnTo>
                    <a:pt x="978720" y="1286965"/>
                  </a:lnTo>
                  <a:lnTo>
                    <a:pt x="982531" y="1281571"/>
                  </a:lnTo>
                  <a:lnTo>
                    <a:pt x="986024" y="1275224"/>
                  </a:lnTo>
                  <a:lnTo>
                    <a:pt x="988882" y="1269195"/>
                  </a:lnTo>
                  <a:lnTo>
                    <a:pt x="991423" y="1262849"/>
                  </a:lnTo>
                  <a:lnTo>
                    <a:pt x="994281" y="1256502"/>
                  </a:lnTo>
                  <a:lnTo>
                    <a:pt x="996186" y="1249838"/>
                  </a:lnTo>
                  <a:lnTo>
                    <a:pt x="997774" y="1243174"/>
                  </a:lnTo>
                  <a:lnTo>
                    <a:pt x="999044" y="1236510"/>
                  </a:lnTo>
                  <a:lnTo>
                    <a:pt x="999997" y="1229212"/>
                  </a:lnTo>
                  <a:lnTo>
                    <a:pt x="1000632" y="1222548"/>
                  </a:lnTo>
                  <a:lnTo>
                    <a:pt x="1000632" y="1215249"/>
                  </a:lnTo>
                  <a:lnTo>
                    <a:pt x="1000632" y="1208903"/>
                  </a:lnTo>
                  <a:lnTo>
                    <a:pt x="1000314" y="1203191"/>
                  </a:lnTo>
                  <a:lnTo>
                    <a:pt x="999679" y="1197479"/>
                  </a:lnTo>
                  <a:lnTo>
                    <a:pt x="998727" y="1191767"/>
                  </a:lnTo>
                  <a:lnTo>
                    <a:pt x="997456" y="1186055"/>
                  </a:lnTo>
                  <a:lnTo>
                    <a:pt x="996186" y="1180661"/>
                  </a:lnTo>
                  <a:lnTo>
                    <a:pt x="994598" y="1175266"/>
                  </a:lnTo>
                  <a:lnTo>
                    <a:pt x="992375" y="1169872"/>
                  </a:lnTo>
                  <a:lnTo>
                    <a:pt x="990152" y="1164794"/>
                  </a:lnTo>
                  <a:lnTo>
                    <a:pt x="987929" y="1159400"/>
                  </a:lnTo>
                  <a:lnTo>
                    <a:pt x="985389" y="1154640"/>
                  </a:lnTo>
                  <a:lnTo>
                    <a:pt x="982849" y="1149563"/>
                  </a:lnTo>
                  <a:lnTo>
                    <a:pt x="979355" y="1144803"/>
                  </a:lnTo>
                  <a:lnTo>
                    <a:pt x="976497" y="1139725"/>
                  </a:lnTo>
                  <a:lnTo>
                    <a:pt x="973004" y="1135283"/>
                  </a:lnTo>
                  <a:lnTo>
                    <a:pt x="969829" y="1130840"/>
                  </a:lnTo>
                  <a:lnTo>
                    <a:pt x="987612" y="1126398"/>
                  </a:lnTo>
                  <a:lnTo>
                    <a:pt x="1005713" y="1121320"/>
                  </a:lnTo>
                  <a:lnTo>
                    <a:pt x="1023496" y="1115609"/>
                  </a:lnTo>
                  <a:lnTo>
                    <a:pt x="1041280" y="1109262"/>
                  </a:lnTo>
                  <a:lnTo>
                    <a:pt x="1058428" y="1101963"/>
                  </a:lnTo>
                  <a:lnTo>
                    <a:pt x="1075576" y="1094665"/>
                  </a:lnTo>
                  <a:lnTo>
                    <a:pt x="1092089" y="1086097"/>
                  </a:lnTo>
                  <a:lnTo>
                    <a:pt x="1108602" y="1076895"/>
                  </a:lnTo>
                  <a:lnTo>
                    <a:pt x="1124480" y="1067375"/>
                  </a:lnTo>
                  <a:lnTo>
                    <a:pt x="1140041" y="1056903"/>
                  </a:lnTo>
                  <a:lnTo>
                    <a:pt x="1155601" y="1046114"/>
                  </a:lnTo>
                  <a:lnTo>
                    <a:pt x="1170209" y="1034690"/>
                  </a:lnTo>
                  <a:lnTo>
                    <a:pt x="1184817" y="1022632"/>
                  </a:lnTo>
                  <a:lnTo>
                    <a:pt x="1198472" y="1009938"/>
                  </a:lnTo>
                  <a:lnTo>
                    <a:pt x="1211809" y="996928"/>
                  </a:lnTo>
                  <a:lnTo>
                    <a:pt x="1225147" y="983283"/>
                  </a:lnTo>
                  <a:lnTo>
                    <a:pt x="1228640" y="979792"/>
                  </a:lnTo>
                  <a:lnTo>
                    <a:pt x="1232451" y="982966"/>
                  </a:lnTo>
                  <a:lnTo>
                    <a:pt x="1257220" y="1002005"/>
                  </a:lnTo>
                  <a:lnTo>
                    <a:pt x="1281037" y="1021680"/>
                  </a:lnTo>
                  <a:lnTo>
                    <a:pt x="1304537" y="1041989"/>
                  </a:lnTo>
                  <a:lnTo>
                    <a:pt x="1316604" y="1052143"/>
                  </a:lnTo>
                  <a:lnTo>
                    <a:pt x="1327719" y="1062615"/>
                  </a:lnTo>
                  <a:lnTo>
                    <a:pt x="1338833" y="1073404"/>
                  </a:lnTo>
                  <a:lnTo>
                    <a:pt x="1349948" y="1084193"/>
                  </a:lnTo>
                  <a:lnTo>
                    <a:pt x="1361062" y="1094982"/>
                  </a:lnTo>
                  <a:lnTo>
                    <a:pt x="1371860" y="1105771"/>
                  </a:lnTo>
                  <a:lnTo>
                    <a:pt x="1382339" y="1116561"/>
                  </a:lnTo>
                  <a:lnTo>
                    <a:pt x="1392818" y="1127984"/>
                  </a:lnTo>
                  <a:lnTo>
                    <a:pt x="1403298" y="1139408"/>
                  </a:lnTo>
                  <a:lnTo>
                    <a:pt x="1413460" y="1150832"/>
                  </a:lnTo>
                  <a:lnTo>
                    <a:pt x="1423304" y="1162573"/>
                  </a:lnTo>
                  <a:lnTo>
                    <a:pt x="1433149" y="1174314"/>
                  </a:lnTo>
                  <a:lnTo>
                    <a:pt x="1442675" y="1186373"/>
                  </a:lnTo>
                  <a:lnTo>
                    <a:pt x="1452202" y="1198748"/>
                  </a:lnTo>
                  <a:lnTo>
                    <a:pt x="1461411" y="1210807"/>
                  </a:lnTo>
                  <a:lnTo>
                    <a:pt x="1470621" y="1223183"/>
                  </a:lnTo>
                  <a:lnTo>
                    <a:pt x="1479830" y="1235876"/>
                  </a:lnTo>
                  <a:lnTo>
                    <a:pt x="1488404" y="1248569"/>
                  </a:lnTo>
                  <a:lnTo>
                    <a:pt x="1496978" y="1261262"/>
                  </a:lnTo>
                  <a:lnTo>
                    <a:pt x="1505552" y="1274272"/>
                  </a:lnTo>
                  <a:lnTo>
                    <a:pt x="1513809" y="1287600"/>
                  </a:lnTo>
                  <a:lnTo>
                    <a:pt x="1521748" y="1300611"/>
                  </a:lnTo>
                  <a:lnTo>
                    <a:pt x="1529687" y="1314573"/>
                  </a:lnTo>
                  <a:lnTo>
                    <a:pt x="1537308" y="1328218"/>
                  </a:lnTo>
                  <a:lnTo>
                    <a:pt x="1544930" y="1341863"/>
                  </a:lnTo>
                  <a:lnTo>
                    <a:pt x="1552234" y="1355826"/>
                  </a:lnTo>
                  <a:lnTo>
                    <a:pt x="1559537" y="1369788"/>
                  </a:lnTo>
                  <a:lnTo>
                    <a:pt x="1566206" y="1384385"/>
                  </a:lnTo>
                  <a:lnTo>
                    <a:pt x="1573193" y="1398982"/>
                  </a:lnTo>
                  <a:lnTo>
                    <a:pt x="1579544" y="1413579"/>
                  </a:lnTo>
                  <a:lnTo>
                    <a:pt x="1586213" y="1428176"/>
                  </a:lnTo>
                  <a:lnTo>
                    <a:pt x="1592246" y="1443725"/>
                  </a:lnTo>
                  <a:lnTo>
                    <a:pt x="1598280" y="1458640"/>
                  </a:lnTo>
                  <a:lnTo>
                    <a:pt x="1603996" y="1473871"/>
                  </a:lnTo>
                  <a:lnTo>
                    <a:pt x="1609712" y="1489738"/>
                  </a:lnTo>
                  <a:lnTo>
                    <a:pt x="1614793" y="1505287"/>
                  </a:lnTo>
                  <a:lnTo>
                    <a:pt x="1620191" y="1521153"/>
                  </a:lnTo>
                  <a:lnTo>
                    <a:pt x="1624955" y="1537337"/>
                  </a:lnTo>
                  <a:lnTo>
                    <a:pt x="1630036" y="1553521"/>
                  </a:lnTo>
                  <a:lnTo>
                    <a:pt x="1634482" y="1570339"/>
                  </a:lnTo>
                  <a:lnTo>
                    <a:pt x="1638610" y="1586840"/>
                  </a:lnTo>
                  <a:lnTo>
                    <a:pt x="1643056" y="1603976"/>
                  </a:lnTo>
                  <a:lnTo>
                    <a:pt x="1646867" y="1620794"/>
                  </a:lnTo>
                  <a:lnTo>
                    <a:pt x="1650677" y="1637930"/>
                  </a:lnTo>
                  <a:lnTo>
                    <a:pt x="1654170" y="1655383"/>
                  </a:lnTo>
                  <a:lnTo>
                    <a:pt x="1657664" y="1673153"/>
                  </a:lnTo>
                  <a:lnTo>
                    <a:pt x="1660522" y="1690923"/>
                  </a:lnTo>
                  <a:lnTo>
                    <a:pt x="1663697" y="1709011"/>
                  </a:lnTo>
                  <a:lnTo>
                    <a:pt x="1666238" y="1727099"/>
                  </a:lnTo>
                  <a:lnTo>
                    <a:pt x="1668461" y="1745821"/>
                  </a:lnTo>
                  <a:lnTo>
                    <a:pt x="1670684" y="1764226"/>
                  </a:lnTo>
                  <a:lnTo>
                    <a:pt x="1672589" y="1783266"/>
                  </a:lnTo>
                  <a:lnTo>
                    <a:pt x="1674177" y="1802305"/>
                  </a:lnTo>
                  <a:lnTo>
                    <a:pt x="1676082" y="1821345"/>
                  </a:lnTo>
                  <a:lnTo>
                    <a:pt x="1677352" y="1841019"/>
                  </a:lnTo>
                  <a:lnTo>
                    <a:pt x="1678305" y="1860694"/>
                  </a:lnTo>
                  <a:lnTo>
                    <a:pt x="1679258" y="1880368"/>
                  </a:lnTo>
                  <a:lnTo>
                    <a:pt x="1679575" y="1900677"/>
                  </a:lnTo>
                  <a:lnTo>
                    <a:pt x="1679575" y="1903850"/>
                  </a:lnTo>
                  <a:lnTo>
                    <a:pt x="1677035" y="1905437"/>
                  </a:lnTo>
                  <a:lnTo>
                    <a:pt x="1653853" y="1918765"/>
                  </a:lnTo>
                  <a:lnTo>
                    <a:pt x="1630353" y="1931775"/>
                  </a:lnTo>
                  <a:lnTo>
                    <a:pt x="1606854" y="1944151"/>
                  </a:lnTo>
                  <a:lnTo>
                    <a:pt x="1583037" y="1956209"/>
                  </a:lnTo>
                  <a:lnTo>
                    <a:pt x="1558902" y="1967950"/>
                  </a:lnTo>
                  <a:lnTo>
                    <a:pt x="1534768" y="1979374"/>
                  </a:lnTo>
                  <a:lnTo>
                    <a:pt x="1510316" y="1990163"/>
                  </a:lnTo>
                  <a:lnTo>
                    <a:pt x="1485864" y="2000635"/>
                  </a:lnTo>
                  <a:lnTo>
                    <a:pt x="1461411" y="2010790"/>
                  </a:lnTo>
                  <a:lnTo>
                    <a:pt x="1436642" y="2020627"/>
                  </a:lnTo>
                  <a:lnTo>
                    <a:pt x="1411872" y="2029512"/>
                  </a:lnTo>
                  <a:lnTo>
                    <a:pt x="1386785" y="2038397"/>
                  </a:lnTo>
                  <a:lnTo>
                    <a:pt x="1361380" y="2046965"/>
                  </a:lnTo>
                  <a:lnTo>
                    <a:pt x="1335975" y="2054581"/>
                  </a:lnTo>
                  <a:lnTo>
                    <a:pt x="1310570" y="2062514"/>
                  </a:lnTo>
                  <a:lnTo>
                    <a:pt x="1285166" y="2069495"/>
                  </a:lnTo>
                  <a:lnTo>
                    <a:pt x="1259443" y="2076159"/>
                  </a:lnTo>
                  <a:lnTo>
                    <a:pt x="1233403" y="2082506"/>
                  </a:lnTo>
                  <a:lnTo>
                    <a:pt x="1207681" y="2088535"/>
                  </a:lnTo>
                  <a:lnTo>
                    <a:pt x="1181959" y="2093929"/>
                  </a:lnTo>
                  <a:lnTo>
                    <a:pt x="1155919" y="2099007"/>
                  </a:lnTo>
                  <a:lnTo>
                    <a:pt x="1129561" y="2103767"/>
                  </a:lnTo>
                  <a:lnTo>
                    <a:pt x="1103204" y="2107892"/>
                  </a:lnTo>
                  <a:lnTo>
                    <a:pt x="1077164" y="2111382"/>
                  </a:lnTo>
                  <a:lnTo>
                    <a:pt x="1050806" y="2114873"/>
                  </a:lnTo>
                  <a:lnTo>
                    <a:pt x="1024131" y="2117729"/>
                  </a:lnTo>
                  <a:lnTo>
                    <a:pt x="997774" y="2119950"/>
                  </a:lnTo>
                  <a:lnTo>
                    <a:pt x="971099" y="2121854"/>
                  </a:lnTo>
                  <a:lnTo>
                    <a:pt x="944424" y="2123441"/>
                  </a:lnTo>
                  <a:lnTo>
                    <a:pt x="917749" y="2125028"/>
                  </a:lnTo>
                  <a:lnTo>
                    <a:pt x="891074" y="2125662"/>
                  </a:lnTo>
                  <a:lnTo>
                    <a:pt x="864399" y="2125662"/>
                  </a:lnTo>
                  <a:lnTo>
                    <a:pt x="835818" y="2125662"/>
                  </a:lnTo>
                  <a:lnTo>
                    <a:pt x="807238" y="2124710"/>
                  </a:lnTo>
                  <a:lnTo>
                    <a:pt x="778657" y="2123124"/>
                  </a:lnTo>
                  <a:lnTo>
                    <a:pt x="750395" y="2121537"/>
                  </a:lnTo>
                  <a:lnTo>
                    <a:pt x="722132" y="2119316"/>
                  </a:lnTo>
                  <a:lnTo>
                    <a:pt x="693869" y="2116777"/>
                  </a:lnTo>
                  <a:lnTo>
                    <a:pt x="665606" y="2113604"/>
                  </a:lnTo>
                  <a:lnTo>
                    <a:pt x="637661" y="2109478"/>
                  </a:lnTo>
                  <a:lnTo>
                    <a:pt x="609398" y="2105353"/>
                  </a:lnTo>
                  <a:lnTo>
                    <a:pt x="581453" y="2100593"/>
                  </a:lnTo>
                  <a:lnTo>
                    <a:pt x="553825" y="2095199"/>
                  </a:lnTo>
                  <a:lnTo>
                    <a:pt x="525880" y="2089487"/>
                  </a:lnTo>
                  <a:lnTo>
                    <a:pt x="498252" y="2083458"/>
                  </a:lnTo>
                  <a:lnTo>
                    <a:pt x="470624" y="2076476"/>
                  </a:lnTo>
                  <a:lnTo>
                    <a:pt x="443314" y="2069495"/>
                  </a:lnTo>
                  <a:lnTo>
                    <a:pt x="416321" y="2061879"/>
                  </a:lnTo>
                  <a:lnTo>
                    <a:pt x="389011" y="2053629"/>
                  </a:lnTo>
                  <a:lnTo>
                    <a:pt x="362019" y="2045378"/>
                  </a:lnTo>
                  <a:lnTo>
                    <a:pt x="335343" y="2036176"/>
                  </a:lnTo>
                  <a:lnTo>
                    <a:pt x="308668" y="2026656"/>
                  </a:lnTo>
                  <a:lnTo>
                    <a:pt x="282311" y="2016502"/>
                  </a:lnTo>
                  <a:lnTo>
                    <a:pt x="255953" y="2006030"/>
                  </a:lnTo>
                  <a:lnTo>
                    <a:pt x="229913" y="1994923"/>
                  </a:lnTo>
                  <a:lnTo>
                    <a:pt x="203556" y="1983499"/>
                  </a:lnTo>
                  <a:lnTo>
                    <a:pt x="177833" y="1971441"/>
                  </a:lnTo>
                  <a:lnTo>
                    <a:pt x="152429" y="1959065"/>
                  </a:lnTo>
                  <a:lnTo>
                    <a:pt x="127024" y="1946372"/>
                  </a:lnTo>
                  <a:lnTo>
                    <a:pt x="101619" y="1933044"/>
                  </a:lnTo>
                  <a:lnTo>
                    <a:pt x="76532" y="1919399"/>
                  </a:lnTo>
                  <a:lnTo>
                    <a:pt x="51762" y="1905437"/>
                  </a:lnTo>
                  <a:lnTo>
                    <a:pt x="27310" y="1890523"/>
                  </a:lnTo>
                  <a:lnTo>
                    <a:pt x="2858" y="1875291"/>
                  </a:lnTo>
                  <a:lnTo>
                    <a:pt x="0" y="1888301"/>
                  </a:lnTo>
                  <a:lnTo>
                    <a:pt x="0" y="1870531"/>
                  </a:lnTo>
                  <a:lnTo>
                    <a:pt x="952" y="1850222"/>
                  </a:lnTo>
                  <a:lnTo>
                    <a:pt x="2223" y="1829913"/>
                  </a:lnTo>
                  <a:lnTo>
                    <a:pt x="3493" y="1809604"/>
                  </a:lnTo>
                  <a:lnTo>
                    <a:pt x="5398" y="1790247"/>
                  </a:lnTo>
                  <a:lnTo>
                    <a:pt x="6986" y="1770573"/>
                  </a:lnTo>
                  <a:lnTo>
                    <a:pt x="9209" y="1750898"/>
                  </a:lnTo>
                  <a:lnTo>
                    <a:pt x="11749" y="1732176"/>
                  </a:lnTo>
                  <a:lnTo>
                    <a:pt x="14290" y="1713136"/>
                  </a:lnTo>
                  <a:lnTo>
                    <a:pt x="17148" y="1694414"/>
                  </a:lnTo>
                  <a:lnTo>
                    <a:pt x="20006" y="1676009"/>
                  </a:lnTo>
                  <a:lnTo>
                    <a:pt x="23499" y="1657604"/>
                  </a:lnTo>
                  <a:lnTo>
                    <a:pt x="26992" y="1639834"/>
                  </a:lnTo>
                  <a:lnTo>
                    <a:pt x="30486" y="1621746"/>
                  </a:lnTo>
                  <a:lnTo>
                    <a:pt x="34931" y="1604293"/>
                  </a:lnTo>
                  <a:lnTo>
                    <a:pt x="38742" y="1586840"/>
                  </a:lnTo>
                  <a:lnTo>
                    <a:pt x="43188" y="1569704"/>
                  </a:lnTo>
                  <a:lnTo>
                    <a:pt x="47951" y="1552569"/>
                  </a:lnTo>
                  <a:lnTo>
                    <a:pt x="52715" y="1536068"/>
                  </a:lnTo>
                  <a:lnTo>
                    <a:pt x="57796" y="1519249"/>
                  </a:lnTo>
                  <a:lnTo>
                    <a:pt x="62877" y="1503066"/>
                  </a:lnTo>
                  <a:lnTo>
                    <a:pt x="68593" y="1486564"/>
                  </a:lnTo>
                  <a:lnTo>
                    <a:pt x="73991" y="1470698"/>
                  </a:lnTo>
                  <a:lnTo>
                    <a:pt x="80025" y="1455149"/>
                  </a:lnTo>
                  <a:lnTo>
                    <a:pt x="86059" y="1439283"/>
                  </a:lnTo>
                  <a:lnTo>
                    <a:pt x="92410" y="1424051"/>
                  </a:lnTo>
                  <a:lnTo>
                    <a:pt x="98761" y="1409137"/>
                  </a:lnTo>
                  <a:lnTo>
                    <a:pt x="105430" y="1393905"/>
                  </a:lnTo>
                  <a:lnTo>
                    <a:pt x="112098" y="1378990"/>
                  </a:lnTo>
                  <a:lnTo>
                    <a:pt x="119402" y="1364393"/>
                  </a:lnTo>
                  <a:lnTo>
                    <a:pt x="126706" y="1350114"/>
                  </a:lnTo>
                  <a:lnTo>
                    <a:pt x="134010" y="1335834"/>
                  </a:lnTo>
                  <a:lnTo>
                    <a:pt x="141632" y="1321871"/>
                  </a:lnTo>
                  <a:lnTo>
                    <a:pt x="149571" y="1307909"/>
                  </a:lnTo>
                  <a:lnTo>
                    <a:pt x="157510" y="1294264"/>
                  </a:lnTo>
                  <a:lnTo>
                    <a:pt x="165766" y="1280936"/>
                  </a:lnTo>
                  <a:lnTo>
                    <a:pt x="174023" y="1267291"/>
                  </a:lnTo>
                  <a:lnTo>
                    <a:pt x="182597" y="1253963"/>
                  </a:lnTo>
                  <a:lnTo>
                    <a:pt x="191171" y="1241270"/>
                  </a:lnTo>
                  <a:lnTo>
                    <a:pt x="200380" y="1228260"/>
                  </a:lnTo>
                  <a:lnTo>
                    <a:pt x="209589" y="1215884"/>
                  </a:lnTo>
                  <a:lnTo>
                    <a:pt x="218799" y="1203191"/>
                  </a:lnTo>
                  <a:lnTo>
                    <a:pt x="228008" y="1191133"/>
                  </a:lnTo>
                  <a:lnTo>
                    <a:pt x="237852" y="1178757"/>
                  </a:lnTo>
                  <a:lnTo>
                    <a:pt x="247697" y="1167016"/>
                  </a:lnTo>
                  <a:lnTo>
                    <a:pt x="257541" y="1155275"/>
                  </a:lnTo>
                  <a:lnTo>
                    <a:pt x="267703" y="1143533"/>
                  </a:lnTo>
                  <a:lnTo>
                    <a:pt x="278182" y="1132110"/>
                  </a:lnTo>
                  <a:lnTo>
                    <a:pt x="288662" y="1120686"/>
                  </a:lnTo>
                  <a:lnTo>
                    <a:pt x="298824" y="1109579"/>
                  </a:lnTo>
                  <a:lnTo>
                    <a:pt x="309938" y="1098473"/>
                  </a:lnTo>
                  <a:lnTo>
                    <a:pt x="320735" y="1087684"/>
                  </a:lnTo>
                  <a:lnTo>
                    <a:pt x="331850" y="1076895"/>
                  </a:lnTo>
                  <a:lnTo>
                    <a:pt x="343282" y="1066423"/>
                  </a:lnTo>
                  <a:lnTo>
                    <a:pt x="354715" y="1055951"/>
                  </a:lnTo>
                  <a:lnTo>
                    <a:pt x="366147" y="1045797"/>
                  </a:lnTo>
                  <a:lnTo>
                    <a:pt x="377897" y="1035642"/>
                  </a:lnTo>
                  <a:lnTo>
                    <a:pt x="389964" y="1025805"/>
                  </a:lnTo>
                  <a:lnTo>
                    <a:pt x="401714" y="1015968"/>
                  </a:lnTo>
                  <a:lnTo>
                    <a:pt x="414099" y="1006448"/>
                  </a:lnTo>
                  <a:lnTo>
                    <a:pt x="426801" y="996928"/>
                  </a:lnTo>
                  <a:lnTo>
                    <a:pt x="439186" y="987408"/>
                  </a:lnTo>
                  <a:lnTo>
                    <a:pt x="451571" y="977888"/>
                  </a:lnTo>
                  <a:lnTo>
                    <a:pt x="477293" y="960118"/>
                  </a:lnTo>
                  <a:lnTo>
                    <a:pt x="481421" y="957262"/>
                  </a:lnTo>
                  <a:close/>
                  <a:moveTo>
                    <a:pt x="839471" y="0"/>
                  </a:moveTo>
                  <a:lnTo>
                    <a:pt x="852171" y="0"/>
                  </a:lnTo>
                  <a:lnTo>
                    <a:pt x="865506" y="0"/>
                  </a:lnTo>
                  <a:lnTo>
                    <a:pt x="878206" y="636"/>
                  </a:lnTo>
                  <a:lnTo>
                    <a:pt x="890906" y="1271"/>
                  </a:lnTo>
                  <a:lnTo>
                    <a:pt x="903288" y="2542"/>
                  </a:lnTo>
                  <a:lnTo>
                    <a:pt x="915988" y="3813"/>
                  </a:lnTo>
                  <a:lnTo>
                    <a:pt x="928371" y="5719"/>
                  </a:lnTo>
                  <a:lnTo>
                    <a:pt x="940436" y="7943"/>
                  </a:lnTo>
                  <a:lnTo>
                    <a:pt x="952818" y="10167"/>
                  </a:lnTo>
                  <a:lnTo>
                    <a:pt x="964883" y="12708"/>
                  </a:lnTo>
                  <a:lnTo>
                    <a:pt x="976631" y="15568"/>
                  </a:lnTo>
                  <a:lnTo>
                    <a:pt x="988696" y="19062"/>
                  </a:lnTo>
                  <a:lnTo>
                    <a:pt x="1000443" y="22239"/>
                  </a:lnTo>
                  <a:lnTo>
                    <a:pt x="1011873" y="26052"/>
                  </a:lnTo>
                  <a:lnTo>
                    <a:pt x="1023621" y="30182"/>
                  </a:lnTo>
                  <a:lnTo>
                    <a:pt x="1034733" y="34630"/>
                  </a:lnTo>
                  <a:lnTo>
                    <a:pt x="1046163" y="39395"/>
                  </a:lnTo>
                  <a:lnTo>
                    <a:pt x="1057276" y="44161"/>
                  </a:lnTo>
                  <a:lnTo>
                    <a:pt x="1068388" y="48926"/>
                  </a:lnTo>
                  <a:lnTo>
                    <a:pt x="1079183" y="54645"/>
                  </a:lnTo>
                  <a:lnTo>
                    <a:pt x="1089661" y="60046"/>
                  </a:lnTo>
                  <a:lnTo>
                    <a:pt x="1100456" y="66082"/>
                  </a:lnTo>
                  <a:lnTo>
                    <a:pt x="1110616" y="72119"/>
                  </a:lnTo>
                  <a:lnTo>
                    <a:pt x="1120776" y="78790"/>
                  </a:lnTo>
                  <a:lnTo>
                    <a:pt x="1130936" y="85462"/>
                  </a:lnTo>
                  <a:lnTo>
                    <a:pt x="1140461" y="92134"/>
                  </a:lnTo>
                  <a:lnTo>
                    <a:pt x="1150303" y="99123"/>
                  </a:lnTo>
                  <a:lnTo>
                    <a:pt x="1159828" y="106430"/>
                  </a:lnTo>
                  <a:lnTo>
                    <a:pt x="1169353" y="114055"/>
                  </a:lnTo>
                  <a:lnTo>
                    <a:pt x="1178561" y="121680"/>
                  </a:lnTo>
                  <a:lnTo>
                    <a:pt x="1187133" y="129623"/>
                  </a:lnTo>
                  <a:lnTo>
                    <a:pt x="1196023" y="137883"/>
                  </a:lnTo>
                  <a:lnTo>
                    <a:pt x="1204596" y="146143"/>
                  </a:lnTo>
                  <a:lnTo>
                    <a:pt x="1213168" y="155039"/>
                  </a:lnTo>
                  <a:lnTo>
                    <a:pt x="1221106" y="163299"/>
                  </a:lnTo>
                  <a:lnTo>
                    <a:pt x="1229043" y="172513"/>
                  </a:lnTo>
                  <a:lnTo>
                    <a:pt x="1236981" y="181726"/>
                  </a:lnTo>
                  <a:lnTo>
                    <a:pt x="1244283" y="190939"/>
                  </a:lnTo>
                  <a:lnTo>
                    <a:pt x="1251586" y="200153"/>
                  </a:lnTo>
                  <a:lnTo>
                    <a:pt x="1258888" y="210001"/>
                  </a:lnTo>
                  <a:lnTo>
                    <a:pt x="1265556" y="219850"/>
                  </a:lnTo>
                  <a:lnTo>
                    <a:pt x="1272223" y="230017"/>
                  </a:lnTo>
                  <a:lnTo>
                    <a:pt x="1278256" y="240183"/>
                  </a:lnTo>
                  <a:lnTo>
                    <a:pt x="1284606" y="250667"/>
                  </a:lnTo>
                  <a:lnTo>
                    <a:pt x="1290321" y="261151"/>
                  </a:lnTo>
                  <a:lnTo>
                    <a:pt x="1296353" y="271953"/>
                  </a:lnTo>
                  <a:lnTo>
                    <a:pt x="1301433" y="282755"/>
                  </a:lnTo>
                  <a:lnTo>
                    <a:pt x="1306831" y="293239"/>
                  </a:lnTo>
                  <a:lnTo>
                    <a:pt x="1311593" y="304359"/>
                  </a:lnTo>
                  <a:lnTo>
                    <a:pt x="1316356" y="315796"/>
                  </a:lnTo>
                  <a:lnTo>
                    <a:pt x="1320483" y="327234"/>
                  </a:lnTo>
                  <a:lnTo>
                    <a:pt x="1324293" y="338671"/>
                  </a:lnTo>
                  <a:lnTo>
                    <a:pt x="1328421" y="350426"/>
                  </a:lnTo>
                  <a:lnTo>
                    <a:pt x="1331913" y="362181"/>
                  </a:lnTo>
                  <a:lnTo>
                    <a:pt x="1335088" y="373936"/>
                  </a:lnTo>
                  <a:lnTo>
                    <a:pt x="1337946" y="386009"/>
                  </a:lnTo>
                  <a:lnTo>
                    <a:pt x="1340803" y="398081"/>
                  </a:lnTo>
                  <a:lnTo>
                    <a:pt x="1343026" y="410472"/>
                  </a:lnTo>
                  <a:lnTo>
                    <a:pt x="1344931" y="422862"/>
                  </a:lnTo>
                  <a:lnTo>
                    <a:pt x="1346518" y="435252"/>
                  </a:lnTo>
                  <a:lnTo>
                    <a:pt x="1348106" y="447643"/>
                  </a:lnTo>
                  <a:lnTo>
                    <a:pt x="1349058" y="460033"/>
                  </a:lnTo>
                  <a:lnTo>
                    <a:pt x="1350011" y="472741"/>
                  </a:lnTo>
                  <a:lnTo>
                    <a:pt x="1350646" y="485449"/>
                  </a:lnTo>
                  <a:lnTo>
                    <a:pt x="1350963" y="498475"/>
                  </a:lnTo>
                  <a:lnTo>
                    <a:pt x="1350646" y="513407"/>
                  </a:lnTo>
                  <a:lnTo>
                    <a:pt x="1349693" y="528975"/>
                  </a:lnTo>
                  <a:lnTo>
                    <a:pt x="1348423" y="543907"/>
                  </a:lnTo>
                  <a:lnTo>
                    <a:pt x="1347153" y="558521"/>
                  </a:lnTo>
                  <a:lnTo>
                    <a:pt x="1345248" y="573453"/>
                  </a:lnTo>
                  <a:lnTo>
                    <a:pt x="1342708" y="588067"/>
                  </a:lnTo>
                  <a:lnTo>
                    <a:pt x="1339851" y="602682"/>
                  </a:lnTo>
                  <a:lnTo>
                    <a:pt x="1336358" y="616660"/>
                  </a:lnTo>
                  <a:lnTo>
                    <a:pt x="1332866" y="631275"/>
                  </a:lnTo>
                  <a:lnTo>
                    <a:pt x="1328738" y="645254"/>
                  </a:lnTo>
                  <a:lnTo>
                    <a:pt x="1324293" y="658915"/>
                  </a:lnTo>
                  <a:lnTo>
                    <a:pt x="1319531" y="672576"/>
                  </a:lnTo>
                  <a:lnTo>
                    <a:pt x="1314133" y="685920"/>
                  </a:lnTo>
                  <a:lnTo>
                    <a:pt x="1308418" y="699263"/>
                  </a:lnTo>
                  <a:lnTo>
                    <a:pt x="1302386" y="712607"/>
                  </a:lnTo>
                  <a:lnTo>
                    <a:pt x="1296353" y="725315"/>
                  </a:lnTo>
                  <a:lnTo>
                    <a:pt x="1289368" y="738023"/>
                  </a:lnTo>
                  <a:lnTo>
                    <a:pt x="1282383" y="750413"/>
                  </a:lnTo>
                  <a:lnTo>
                    <a:pt x="1275081" y="762486"/>
                  </a:lnTo>
                  <a:lnTo>
                    <a:pt x="1267143" y="774559"/>
                  </a:lnTo>
                  <a:lnTo>
                    <a:pt x="1259206" y="786313"/>
                  </a:lnTo>
                  <a:lnTo>
                    <a:pt x="1250633" y="797751"/>
                  </a:lnTo>
                  <a:lnTo>
                    <a:pt x="1242061" y="809188"/>
                  </a:lnTo>
                  <a:lnTo>
                    <a:pt x="1232853" y="819990"/>
                  </a:lnTo>
                  <a:lnTo>
                    <a:pt x="1223963" y="830792"/>
                  </a:lnTo>
                  <a:lnTo>
                    <a:pt x="1214121" y="841276"/>
                  </a:lnTo>
                  <a:lnTo>
                    <a:pt x="1204278" y="851442"/>
                  </a:lnTo>
                  <a:lnTo>
                    <a:pt x="1193801" y="860974"/>
                  </a:lnTo>
                  <a:lnTo>
                    <a:pt x="1183323" y="870822"/>
                  </a:lnTo>
                  <a:lnTo>
                    <a:pt x="1172528" y="880036"/>
                  </a:lnTo>
                  <a:lnTo>
                    <a:pt x="1161733" y="889249"/>
                  </a:lnTo>
                  <a:lnTo>
                    <a:pt x="1150303" y="897827"/>
                  </a:lnTo>
                  <a:lnTo>
                    <a:pt x="1134746" y="909264"/>
                  </a:lnTo>
                  <a:lnTo>
                    <a:pt x="1118236" y="920066"/>
                  </a:lnTo>
                  <a:lnTo>
                    <a:pt x="1101408" y="929915"/>
                  </a:lnTo>
                  <a:lnTo>
                    <a:pt x="1084581" y="939446"/>
                  </a:lnTo>
                  <a:lnTo>
                    <a:pt x="1066801" y="948342"/>
                  </a:lnTo>
                  <a:lnTo>
                    <a:pt x="1048703" y="956602"/>
                  </a:lnTo>
                  <a:lnTo>
                    <a:pt x="1040131" y="960414"/>
                  </a:lnTo>
                  <a:lnTo>
                    <a:pt x="1030606" y="963909"/>
                  </a:lnTo>
                  <a:lnTo>
                    <a:pt x="1021398" y="967722"/>
                  </a:lnTo>
                  <a:lnTo>
                    <a:pt x="1011873" y="970899"/>
                  </a:lnTo>
                  <a:lnTo>
                    <a:pt x="1002348" y="973758"/>
                  </a:lnTo>
                  <a:lnTo>
                    <a:pt x="993141" y="976617"/>
                  </a:lnTo>
                  <a:lnTo>
                    <a:pt x="983616" y="979794"/>
                  </a:lnTo>
                  <a:lnTo>
                    <a:pt x="973773" y="982018"/>
                  </a:lnTo>
                  <a:lnTo>
                    <a:pt x="963931" y="984560"/>
                  </a:lnTo>
                  <a:lnTo>
                    <a:pt x="954088" y="986466"/>
                  </a:lnTo>
                  <a:lnTo>
                    <a:pt x="944246" y="988372"/>
                  </a:lnTo>
                  <a:lnTo>
                    <a:pt x="934403" y="990596"/>
                  </a:lnTo>
                  <a:lnTo>
                    <a:pt x="924561" y="991867"/>
                  </a:lnTo>
                  <a:lnTo>
                    <a:pt x="914401" y="993455"/>
                  </a:lnTo>
                  <a:lnTo>
                    <a:pt x="904241" y="994409"/>
                  </a:lnTo>
                  <a:lnTo>
                    <a:pt x="893763" y="995362"/>
                  </a:lnTo>
                  <a:lnTo>
                    <a:pt x="883603" y="995997"/>
                  </a:lnTo>
                  <a:lnTo>
                    <a:pt x="873126" y="996632"/>
                  </a:lnTo>
                  <a:lnTo>
                    <a:pt x="862648" y="996950"/>
                  </a:lnTo>
                  <a:lnTo>
                    <a:pt x="852171" y="996950"/>
                  </a:lnTo>
                  <a:lnTo>
                    <a:pt x="840423" y="996950"/>
                  </a:lnTo>
                  <a:lnTo>
                    <a:pt x="828358" y="996315"/>
                  </a:lnTo>
                  <a:lnTo>
                    <a:pt x="816293" y="995679"/>
                  </a:lnTo>
                  <a:lnTo>
                    <a:pt x="804546" y="994726"/>
                  </a:lnTo>
                  <a:lnTo>
                    <a:pt x="792798" y="993455"/>
                  </a:lnTo>
                  <a:lnTo>
                    <a:pt x="781368" y="992185"/>
                  </a:lnTo>
                  <a:lnTo>
                    <a:pt x="769621" y="990278"/>
                  </a:lnTo>
                  <a:lnTo>
                    <a:pt x="758191" y="988054"/>
                  </a:lnTo>
                  <a:lnTo>
                    <a:pt x="746761" y="985831"/>
                  </a:lnTo>
                  <a:lnTo>
                    <a:pt x="735331" y="983289"/>
                  </a:lnTo>
                  <a:lnTo>
                    <a:pt x="724218" y="980430"/>
                  </a:lnTo>
                  <a:lnTo>
                    <a:pt x="713106" y="977253"/>
                  </a:lnTo>
                  <a:lnTo>
                    <a:pt x="702311" y="973758"/>
                  </a:lnTo>
                  <a:lnTo>
                    <a:pt x="691198" y="970263"/>
                  </a:lnTo>
                  <a:lnTo>
                    <a:pt x="680721" y="966768"/>
                  </a:lnTo>
                  <a:lnTo>
                    <a:pt x="670243" y="962321"/>
                  </a:lnTo>
                  <a:lnTo>
                    <a:pt x="659448" y="958190"/>
                  </a:lnTo>
                  <a:lnTo>
                    <a:pt x="648971" y="953425"/>
                  </a:lnTo>
                  <a:lnTo>
                    <a:pt x="638811" y="948659"/>
                  </a:lnTo>
                  <a:lnTo>
                    <a:pt x="628651" y="943894"/>
                  </a:lnTo>
                  <a:lnTo>
                    <a:pt x="618491" y="938493"/>
                  </a:lnTo>
                  <a:lnTo>
                    <a:pt x="608648" y="933410"/>
                  </a:lnTo>
                  <a:lnTo>
                    <a:pt x="599123" y="927373"/>
                  </a:lnTo>
                  <a:lnTo>
                    <a:pt x="589281" y="921655"/>
                  </a:lnTo>
                  <a:lnTo>
                    <a:pt x="579756" y="915618"/>
                  </a:lnTo>
                  <a:lnTo>
                    <a:pt x="570548" y="909264"/>
                  </a:lnTo>
                  <a:lnTo>
                    <a:pt x="561023" y="902910"/>
                  </a:lnTo>
                  <a:lnTo>
                    <a:pt x="552133" y="895921"/>
                  </a:lnTo>
                  <a:lnTo>
                    <a:pt x="543561" y="889249"/>
                  </a:lnTo>
                  <a:lnTo>
                    <a:pt x="534671" y="881942"/>
                  </a:lnTo>
                  <a:lnTo>
                    <a:pt x="526098" y="874952"/>
                  </a:lnTo>
                  <a:lnTo>
                    <a:pt x="517526" y="867328"/>
                  </a:lnTo>
                  <a:lnTo>
                    <a:pt x="508318" y="858750"/>
                  </a:lnTo>
                  <a:lnTo>
                    <a:pt x="499428" y="849854"/>
                  </a:lnTo>
                  <a:lnTo>
                    <a:pt x="490538" y="840958"/>
                  </a:lnTo>
                  <a:lnTo>
                    <a:pt x="481648" y="831427"/>
                  </a:lnTo>
                  <a:lnTo>
                    <a:pt x="473711" y="821896"/>
                  </a:lnTo>
                  <a:lnTo>
                    <a:pt x="465456" y="812047"/>
                  </a:lnTo>
                  <a:lnTo>
                    <a:pt x="457518" y="801881"/>
                  </a:lnTo>
                  <a:lnTo>
                    <a:pt x="449898" y="791714"/>
                  </a:lnTo>
                  <a:lnTo>
                    <a:pt x="442596" y="781548"/>
                  </a:lnTo>
                  <a:lnTo>
                    <a:pt x="435293" y="770746"/>
                  </a:lnTo>
                  <a:lnTo>
                    <a:pt x="428626" y="759944"/>
                  </a:lnTo>
                  <a:lnTo>
                    <a:pt x="421958" y="749142"/>
                  </a:lnTo>
                  <a:lnTo>
                    <a:pt x="415608" y="738023"/>
                  </a:lnTo>
                  <a:lnTo>
                    <a:pt x="409576" y="726585"/>
                  </a:lnTo>
                  <a:lnTo>
                    <a:pt x="403861" y="715148"/>
                  </a:lnTo>
                  <a:lnTo>
                    <a:pt x="398463" y="703393"/>
                  </a:lnTo>
                  <a:lnTo>
                    <a:pt x="393383" y="691638"/>
                  </a:lnTo>
                  <a:lnTo>
                    <a:pt x="388303" y="679566"/>
                  </a:lnTo>
                  <a:lnTo>
                    <a:pt x="383858" y="667493"/>
                  </a:lnTo>
                  <a:lnTo>
                    <a:pt x="379731" y="655420"/>
                  </a:lnTo>
                  <a:lnTo>
                    <a:pt x="375603" y="643030"/>
                  </a:lnTo>
                  <a:lnTo>
                    <a:pt x="372111" y="630322"/>
                  </a:lnTo>
                  <a:lnTo>
                    <a:pt x="368936" y="617614"/>
                  </a:lnTo>
                  <a:lnTo>
                    <a:pt x="365443" y="604588"/>
                  </a:lnTo>
                  <a:lnTo>
                    <a:pt x="362903" y="591880"/>
                  </a:lnTo>
                  <a:lnTo>
                    <a:pt x="360681" y="578854"/>
                  </a:lnTo>
                  <a:lnTo>
                    <a:pt x="358776" y="565828"/>
                  </a:lnTo>
                  <a:lnTo>
                    <a:pt x="357188" y="552485"/>
                  </a:lnTo>
                  <a:lnTo>
                    <a:pt x="355601" y="539141"/>
                  </a:lnTo>
                  <a:lnTo>
                    <a:pt x="354648" y="525480"/>
                  </a:lnTo>
                  <a:lnTo>
                    <a:pt x="354331" y="511819"/>
                  </a:lnTo>
                  <a:lnTo>
                    <a:pt x="354013" y="498475"/>
                  </a:lnTo>
                  <a:lnTo>
                    <a:pt x="354331" y="485449"/>
                  </a:lnTo>
                  <a:lnTo>
                    <a:pt x="354648" y="472741"/>
                  </a:lnTo>
                  <a:lnTo>
                    <a:pt x="355601" y="460033"/>
                  </a:lnTo>
                  <a:lnTo>
                    <a:pt x="356871" y="447643"/>
                  </a:lnTo>
                  <a:lnTo>
                    <a:pt x="358141" y="434935"/>
                  </a:lnTo>
                  <a:lnTo>
                    <a:pt x="360046" y="422544"/>
                  </a:lnTo>
                  <a:lnTo>
                    <a:pt x="361951" y="410472"/>
                  </a:lnTo>
                  <a:lnTo>
                    <a:pt x="364173" y="397763"/>
                  </a:lnTo>
                  <a:lnTo>
                    <a:pt x="366713" y="385691"/>
                  </a:lnTo>
                  <a:lnTo>
                    <a:pt x="369888" y="373936"/>
                  </a:lnTo>
                  <a:lnTo>
                    <a:pt x="373063" y="361863"/>
                  </a:lnTo>
                  <a:lnTo>
                    <a:pt x="376556" y="350108"/>
                  </a:lnTo>
                  <a:lnTo>
                    <a:pt x="380683" y="338671"/>
                  </a:lnTo>
                  <a:lnTo>
                    <a:pt x="384493" y="326916"/>
                  </a:lnTo>
                  <a:lnTo>
                    <a:pt x="388621" y="315796"/>
                  </a:lnTo>
                  <a:lnTo>
                    <a:pt x="393383" y="304359"/>
                  </a:lnTo>
                  <a:lnTo>
                    <a:pt x="398146" y="293239"/>
                  </a:lnTo>
                  <a:lnTo>
                    <a:pt x="403543" y="282755"/>
                  </a:lnTo>
                  <a:lnTo>
                    <a:pt x="408623" y="271636"/>
                  </a:lnTo>
                  <a:lnTo>
                    <a:pt x="414656" y="261151"/>
                  </a:lnTo>
                  <a:lnTo>
                    <a:pt x="420371" y="250667"/>
                  </a:lnTo>
                  <a:lnTo>
                    <a:pt x="426721" y="240183"/>
                  </a:lnTo>
                  <a:lnTo>
                    <a:pt x="432753" y="230017"/>
                  </a:lnTo>
                  <a:lnTo>
                    <a:pt x="439421" y="219850"/>
                  </a:lnTo>
                  <a:lnTo>
                    <a:pt x="446088" y="210001"/>
                  </a:lnTo>
                  <a:lnTo>
                    <a:pt x="453391" y="200153"/>
                  </a:lnTo>
                  <a:lnTo>
                    <a:pt x="460693" y="190939"/>
                  </a:lnTo>
                  <a:lnTo>
                    <a:pt x="467996" y="181408"/>
                  </a:lnTo>
                  <a:lnTo>
                    <a:pt x="475933" y="172195"/>
                  </a:lnTo>
                  <a:lnTo>
                    <a:pt x="483871" y="163299"/>
                  </a:lnTo>
                  <a:lnTo>
                    <a:pt x="491808" y="154403"/>
                  </a:lnTo>
                  <a:lnTo>
                    <a:pt x="500381" y="146143"/>
                  </a:lnTo>
                  <a:lnTo>
                    <a:pt x="508953" y="137565"/>
                  </a:lnTo>
                  <a:lnTo>
                    <a:pt x="517526" y="129305"/>
                  </a:lnTo>
                  <a:lnTo>
                    <a:pt x="526416" y="121680"/>
                  </a:lnTo>
                  <a:lnTo>
                    <a:pt x="535623" y="113738"/>
                  </a:lnTo>
                  <a:lnTo>
                    <a:pt x="545148" y="106113"/>
                  </a:lnTo>
                  <a:lnTo>
                    <a:pt x="554673" y="99123"/>
                  </a:lnTo>
                  <a:lnTo>
                    <a:pt x="564516" y="92134"/>
                  </a:lnTo>
                  <a:lnTo>
                    <a:pt x="574041" y="85462"/>
                  </a:lnTo>
                  <a:lnTo>
                    <a:pt x="584201" y="78473"/>
                  </a:lnTo>
                  <a:lnTo>
                    <a:pt x="594361" y="72119"/>
                  </a:lnTo>
                  <a:lnTo>
                    <a:pt x="604838" y="66082"/>
                  </a:lnTo>
                  <a:lnTo>
                    <a:pt x="615316" y="60046"/>
                  </a:lnTo>
                  <a:lnTo>
                    <a:pt x="625793" y="54645"/>
                  </a:lnTo>
                  <a:lnTo>
                    <a:pt x="636906" y="48926"/>
                  </a:lnTo>
                  <a:lnTo>
                    <a:pt x="647701" y="44161"/>
                  </a:lnTo>
                  <a:lnTo>
                    <a:pt x="658813" y="39395"/>
                  </a:lnTo>
                  <a:lnTo>
                    <a:pt x="670243" y="34630"/>
                  </a:lnTo>
                  <a:lnTo>
                    <a:pt x="681356" y="30182"/>
                  </a:lnTo>
                  <a:lnTo>
                    <a:pt x="693103" y="26052"/>
                  </a:lnTo>
                  <a:lnTo>
                    <a:pt x="704533" y="22239"/>
                  </a:lnTo>
                  <a:lnTo>
                    <a:pt x="716281" y="19062"/>
                  </a:lnTo>
                  <a:lnTo>
                    <a:pt x="728346" y="15568"/>
                  </a:lnTo>
                  <a:lnTo>
                    <a:pt x="740093" y="12708"/>
                  </a:lnTo>
                  <a:lnTo>
                    <a:pt x="752158" y="10167"/>
                  </a:lnTo>
                  <a:lnTo>
                    <a:pt x="764541" y="7625"/>
                  </a:lnTo>
                  <a:lnTo>
                    <a:pt x="776606" y="5719"/>
                  </a:lnTo>
                  <a:lnTo>
                    <a:pt x="788988" y="3813"/>
                  </a:lnTo>
                  <a:lnTo>
                    <a:pt x="801688" y="2542"/>
                  </a:lnTo>
                  <a:lnTo>
                    <a:pt x="814071" y="1271"/>
                  </a:lnTo>
                  <a:lnTo>
                    <a:pt x="826771" y="636"/>
                  </a:lnTo>
                  <a:lnTo>
                    <a:pt x="839471" y="0"/>
                  </a:lnTo>
                  <a:close/>
                </a:path>
              </a:pathLst>
            </a:custGeom>
            <a:solidFill>
              <a:srgbClr val="FFFF00"/>
            </a:solidFill>
            <a:ln>
              <a:noFill/>
            </a:ln>
          </p:spPr>
          <p:txBody>
            <a:bodyPr anchor="ctr">
              <a:scene3d>
                <a:camera prst="orthographicFront"/>
                <a:lightRig rig="threePt" dir="t"/>
              </a:scene3d>
              <a:sp3d contourW="12700">
                <a:contourClr>
                  <a:srgbClr val="FFFFFF"/>
                </a:contourClr>
              </a:sp3d>
            </a:bodyPr>
            <a:lstStyle/>
            <a:p>
              <a:pPr algn="ctr" fontAlgn="auto">
                <a:spcBef>
                  <a:spcPts val="0"/>
                </a:spcBef>
                <a:spcAft>
                  <a:spcPts val="0"/>
                </a:spcAft>
                <a:defRPr/>
              </a:pPr>
              <a:endParaRPr lang="zh-CN" altLang="en-US" sz="1050">
                <a:solidFill>
                  <a:srgbClr val="FFFFFF"/>
                </a:solidFill>
                <a:latin typeface="+mn-lt"/>
                <a:ea typeface="+mn-ea"/>
              </a:endParaRPr>
            </a:p>
          </p:txBody>
        </p:sp>
        <p:sp>
          <p:nvSpPr>
            <p:cNvPr id="123" name="KSO_Shape"/>
            <p:cNvSpPr/>
            <p:nvPr/>
          </p:nvSpPr>
          <p:spPr bwMode="auto">
            <a:xfrm>
              <a:off x="11237243" y="4145181"/>
              <a:ext cx="426627" cy="537117"/>
            </a:xfrm>
            <a:custGeom>
              <a:avLst/>
              <a:gdLst>
                <a:gd name="T0" fmla="*/ 508479 w 1679575"/>
                <a:gd name="T1" fmla="*/ 933537 h 2125662"/>
                <a:gd name="T2" fmla="*/ 645344 w 1679575"/>
                <a:gd name="T3" fmla="*/ 1004349 h 2125662"/>
                <a:gd name="T4" fmla="*/ 637947 w 1679575"/>
                <a:gd name="T5" fmla="*/ 1045870 h 2125662"/>
                <a:gd name="T6" fmla="*/ 629410 w 1679575"/>
                <a:gd name="T7" fmla="*/ 1095637 h 2125662"/>
                <a:gd name="T8" fmla="*/ 645913 w 1679575"/>
                <a:gd name="T9" fmla="*/ 1148533 h 2125662"/>
                <a:gd name="T10" fmla="*/ 923628 w 1679575"/>
                <a:gd name="T11" fmla="*/ 1679766 h 2125662"/>
                <a:gd name="T12" fmla="*/ 886068 w 1679575"/>
                <a:gd name="T13" fmla="*/ 1137442 h 2125662"/>
                <a:gd name="T14" fmla="*/ 896597 w 1679575"/>
                <a:gd name="T15" fmla="*/ 1083408 h 2125662"/>
                <a:gd name="T16" fmla="*/ 885214 w 1679575"/>
                <a:gd name="T17" fmla="*/ 1039044 h 2125662"/>
                <a:gd name="T18" fmla="*/ 917083 w 1679575"/>
                <a:gd name="T19" fmla="*/ 999799 h 2125662"/>
                <a:gd name="T20" fmla="*/ 1048543 w 1679575"/>
                <a:gd name="T21" fmla="*/ 927280 h 2125662"/>
                <a:gd name="T22" fmla="*/ 1168905 w 1679575"/>
                <a:gd name="T23" fmla="*/ 933822 h 2125662"/>
                <a:gd name="T24" fmla="*/ 1257397 w 1679575"/>
                <a:gd name="T25" fmla="*/ 1021128 h 2125662"/>
                <a:gd name="T26" fmla="*/ 1333655 w 1679575"/>
                <a:gd name="T27" fmla="*/ 1118957 h 2125662"/>
                <a:gd name="T28" fmla="*/ 1397392 w 1679575"/>
                <a:gd name="T29" fmla="*/ 1227592 h 2125662"/>
                <a:gd name="T30" fmla="*/ 1446903 w 1679575"/>
                <a:gd name="T31" fmla="*/ 1349025 h 2125662"/>
                <a:gd name="T32" fmla="*/ 1482186 w 1679575"/>
                <a:gd name="T33" fmla="*/ 1483540 h 2125662"/>
                <a:gd name="T34" fmla="*/ 1501820 w 1679575"/>
                <a:gd name="T35" fmla="*/ 1632274 h 2125662"/>
                <a:gd name="T36" fmla="*/ 1439790 w 1679575"/>
                <a:gd name="T37" fmla="*/ 1742331 h 2125662"/>
                <a:gd name="T38" fmla="*/ 1242601 w 1679575"/>
                <a:gd name="T39" fmla="*/ 1826794 h 2125662"/>
                <a:gd name="T40" fmla="*/ 1035738 w 1679575"/>
                <a:gd name="T41" fmla="*/ 1881112 h 2125662"/>
                <a:gd name="T42" fmla="*/ 822331 w 1679575"/>
                <a:gd name="T43" fmla="*/ 1904432 h 2125662"/>
                <a:gd name="T44" fmla="*/ 596403 w 1679575"/>
                <a:gd name="T45" fmla="*/ 1894194 h 2125662"/>
                <a:gd name="T46" fmla="*/ 373036 w 1679575"/>
                <a:gd name="T47" fmla="*/ 1847838 h 2125662"/>
                <a:gd name="T48" fmla="*/ 159344 w 1679575"/>
                <a:gd name="T49" fmla="*/ 1766788 h 2125662"/>
                <a:gd name="T50" fmla="*/ 0 w 1679575"/>
                <a:gd name="T51" fmla="*/ 1676354 h 2125662"/>
                <a:gd name="T52" fmla="*/ 15365 w 1679575"/>
                <a:gd name="T53" fmla="*/ 1518519 h 2125662"/>
                <a:gd name="T54" fmla="*/ 47234 w 1679575"/>
                <a:gd name="T55" fmla="*/ 1376611 h 2125662"/>
                <a:gd name="T56" fmla="*/ 94468 w 1679575"/>
                <a:gd name="T57" fmla="*/ 1249206 h 2125662"/>
                <a:gd name="T58" fmla="*/ 155930 w 1679575"/>
                <a:gd name="T59" fmla="*/ 1135735 h 2125662"/>
                <a:gd name="T60" fmla="*/ 230765 w 1679575"/>
                <a:gd name="T61" fmla="*/ 1035348 h 2125662"/>
                <a:gd name="T62" fmla="*/ 317835 w 1679575"/>
                <a:gd name="T63" fmla="*/ 946334 h 2125662"/>
                <a:gd name="T64" fmla="*/ 427669 w 1679575"/>
                <a:gd name="T65" fmla="*/ 860449 h 2125662"/>
                <a:gd name="T66" fmla="*/ 831848 w 1679575"/>
                <a:gd name="T67" fmla="*/ 5125 h 2125662"/>
                <a:gd name="T68" fmla="*/ 927152 w 1679575"/>
                <a:gd name="T69" fmla="*/ 31035 h 2125662"/>
                <a:gd name="T70" fmla="*/ 1013353 w 1679575"/>
                <a:gd name="T71" fmla="*/ 76590 h 2125662"/>
                <a:gd name="T72" fmla="*/ 1087035 w 1679575"/>
                <a:gd name="T73" fmla="*/ 138945 h 2125662"/>
                <a:gd name="T74" fmla="*/ 1145356 w 1679575"/>
                <a:gd name="T75" fmla="*/ 215250 h 2125662"/>
                <a:gd name="T76" fmla="*/ 1186607 w 1679575"/>
                <a:gd name="T77" fmla="*/ 303514 h 2125662"/>
                <a:gd name="T78" fmla="*/ 1207944 w 1679575"/>
                <a:gd name="T79" fmla="*/ 401174 h 2125662"/>
                <a:gd name="T80" fmla="*/ 1205383 w 1679575"/>
                <a:gd name="T81" fmla="*/ 513924 h 2125662"/>
                <a:gd name="T82" fmla="*/ 1172382 w 1679575"/>
                <a:gd name="T83" fmla="*/ 626673 h 2125662"/>
                <a:gd name="T84" fmla="*/ 1112924 w 1679575"/>
                <a:gd name="T85" fmla="*/ 725187 h 2125662"/>
                <a:gd name="T86" fmla="*/ 1030706 w 1679575"/>
                <a:gd name="T87" fmla="*/ 804625 h 2125662"/>
                <a:gd name="T88" fmla="*/ 915204 w 1679575"/>
                <a:gd name="T89" fmla="*/ 867264 h 2125662"/>
                <a:gd name="T90" fmla="*/ 837253 w 1679575"/>
                <a:gd name="T91" fmla="*/ 887764 h 2125662"/>
                <a:gd name="T92" fmla="*/ 753044 w 1679575"/>
                <a:gd name="T93" fmla="*/ 893458 h 2125662"/>
                <a:gd name="T94" fmla="*/ 658879 w 1679575"/>
                <a:gd name="T95" fmla="*/ 881215 h 2125662"/>
                <a:gd name="T96" fmla="*/ 572394 w 1679575"/>
                <a:gd name="T97" fmla="*/ 850180 h 2125662"/>
                <a:gd name="T98" fmla="*/ 494728 w 1679575"/>
                <a:gd name="T99" fmla="*/ 802917 h 2125662"/>
                <a:gd name="T100" fmla="*/ 424459 w 1679575"/>
                <a:gd name="T101" fmla="*/ 736576 h 2125662"/>
                <a:gd name="T102" fmla="*/ 366992 w 1679575"/>
                <a:gd name="T103" fmla="*/ 651159 h 2125662"/>
                <a:gd name="T104" fmla="*/ 330578 w 1679575"/>
                <a:gd name="T105" fmla="*/ 553500 h 2125662"/>
                <a:gd name="T106" fmla="*/ 317206 w 1679575"/>
                <a:gd name="T107" fmla="*/ 446729 h 2125662"/>
                <a:gd name="T108" fmla="*/ 328586 w 1679575"/>
                <a:gd name="T109" fmla="*/ 345653 h 2125662"/>
                <a:gd name="T110" fmla="*/ 361587 w 1679575"/>
                <a:gd name="T111" fmla="*/ 253403 h 2125662"/>
                <a:gd name="T112" fmla="*/ 412795 w 1679575"/>
                <a:gd name="T113" fmla="*/ 171118 h 2125662"/>
                <a:gd name="T114" fmla="*/ 479934 w 1679575"/>
                <a:gd name="T115" fmla="*/ 101931 h 2125662"/>
                <a:gd name="T116" fmla="*/ 560729 w 1679575"/>
                <a:gd name="T117" fmla="*/ 48972 h 2125662"/>
                <a:gd name="T118" fmla="*/ 652620 w 1679575"/>
                <a:gd name="T119" fmla="*/ 13952 h 2125662"/>
                <a:gd name="T120" fmla="*/ 752191 w 1679575"/>
                <a:gd name="T121" fmla="*/ 0 h 21256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679575" h="2125662">
                  <a:moveTo>
                    <a:pt x="481421" y="957262"/>
                  </a:moveTo>
                  <a:lnTo>
                    <a:pt x="484914" y="961070"/>
                  </a:lnTo>
                  <a:lnTo>
                    <a:pt x="490948" y="968686"/>
                  </a:lnTo>
                  <a:lnTo>
                    <a:pt x="497299" y="975667"/>
                  </a:lnTo>
                  <a:lnTo>
                    <a:pt x="510319" y="990264"/>
                  </a:lnTo>
                  <a:lnTo>
                    <a:pt x="523657" y="1003909"/>
                  </a:lnTo>
                  <a:lnTo>
                    <a:pt x="537947" y="1017237"/>
                  </a:lnTo>
                  <a:lnTo>
                    <a:pt x="552237" y="1029613"/>
                  </a:lnTo>
                  <a:lnTo>
                    <a:pt x="567480" y="1041671"/>
                  </a:lnTo>
                  <a:lnTo>
                    <a:pt x="583040" y="1053095"/>
                  </a:lnTo>
                  <a:lnTo>
                    <a:pt x="598601" y="1063884"/>
                  </a:lnTo>
                  <a:lnTo>
                    <a:pt x="615114" y="1074039"/>
                  </a:lnTo>
                  <a:lnTo>
                    <a:pt x="631627" y="1083558"/>
                  </a:lnTo>
                  <a:lnTo>
                    <a:pt x="649093" y="1092126"/>
                  </a:lnTo>
                  <a:lnTo>
                    <a:pt x="666241" y="1100377"/>
                  </a:lnTo>
                  <a:lnTo>
                    <a:pt x="684025" y="1107993"/>
                  </a:lnTo>
                  <a:lnTo>
                    <a:pt x="701808" y="1114657"/>
                  </a:lnTo>
                  <a:lnTo>
                    <a:pt x="720226" y="1120686"/>
                  </a:lnTo>
                  <a:lnTo>
                    <a:pt x="738645" y="1125763"/>
                  </a:lnTo>
                  <a:lnTo>
                    <a:pt x="734517" y="1130840"/>
                  </a:lnTo>
                  <a:lnTo>
                    <a:pt x="730706" y="1135283"/>
                  </a:lnTo>
                  <a:lnTo>
                    <a:pt x="727213" y="1140043"/>
                  </a:lnTo>
                  <a:lnTo>
                    <a:pt x="723402" y="1145437"/>
                  </a:lnTo>
                  <a:lnTo>
                    <a:pt x="720544" y="1150515"/>
                  </a:lnTo>
                  <a:lnTo>
                    <a:pt x="717368" y="1155909"/>
                  </a:lnTo>
                  <a:lnTo>
                    <a:pt x="714510" y="1161304"/>
                  </a:lnTo>
                  <a:lnTo>
                    <a:pt x="711970" y="1167016"/>
                  </a:lnTo>
                  <a:lnTo>
                    <a:pt x="710064" y="1172410"/>
                  </a:lnTo>
                  <a:lnTo>
                    <a:pt x="708159" y="1178439"/>
                  </a:lnTo>
                  <a:lnTo>
                    <a:pt x="706254" y="1184151"/>
                  </a:lnTo>
                  <a:lnTo>
                    <a:pt x="704983" y="1190498"/>
                  </a:lnTo>
                  <a:lnTo>
                    <a:pt x="704031" y="1196210"/>
                  </a:lnTo>
                  <a:lnTo>
                    <a:pt x="702761" y="1202556"/>
                  </a:lnTo>
                  <a:lnTo>
                    <a:pt x="702443" y="1208903"/>
                  </a:lnTo>
                  <a:lnTo>
                    <a:pt x="702125" y="1215249"/>
                  </a:lnTo>
                  <a:lnTo>
                    <a:pt x="702443" y="1222548"/>
                  </a:lnTo>
                  <a:lnTo>
                    <a:pt x="703078" y="1229529"/>
                  </a:lnTo>
                  <a:lnTo>
                    <a:pt x="704348" y="1236510"/>
                  </a:lnTo>
                  <a:lnTo>
                    <a:pt x="705619" y="1243174"/>
                  </a:lnTo>
                  <a:lnTo>
                    <a:pt x="707206" y="1249838"/>
                  </a:lnTo>
                  <a:lnTo>
                    <a:pt x="709112" y="1256819"/>
                  </a:lnTo>
                  <a:lnTo>
                    <a:pt x="711652" y="1263166"/>
                  </a:lnTo>
                  <a:lnTo>
                    <a:pt x="714193" y="1269512"/>
                  </a:lnTo>
                  <a:lnTo>
                    <a:pt x="717686" y="1275542"/>
                  </a:lnTo>
                  <a:lnTo>
                    <a:pt x="720861" y="1281571"/>
                  </a:lnTo>
                  <a:lnTo>
                    <a:pt x="724355" y="1287283"/>
                  </a:lnTo>
                  <a:lnTo>
                    <a:pt x="728483" y="1292995"/>
                  </a:lnTo>
                  <a:lnTo>
                    <a:pt x="732611" y="1298389"/>
                  </a:lnTo>
                  <a:lnTo>
                    <a:pt x="737057" y="1303784"/>
                  </a:lnTo>
                  <a:lnTo>
                    <a:pt x="742138" y="1308861"/>
                  </a:lnTo>
                  <a:lnTo>
                    <a:pt x="746901" y="1313304"/>
                  </a:lnTo>
                  <a:lnTo>
                    <a:pt x="672275" y="1874339"/>
                  </a:lnTo>
                  <a:lnTo>
                    <a:pt x="854237" y="2050773"/>
                  </a:lnTo>
                  <a:lnTo>
                    <a:pt x="1030800" y="1874339"/>
                  </a:lnTo>
                  <a:lnTo>
                    <a:pt x="956173" y="1313304"/>
                  </a:lnTo>
                  <a:lnTo>
                    <a:pt x="961572" y="1308544"/>
                  </a:lnTo>
                  <a:lnTo>
                    <a:pt x="966018" y="1303466"/>
                  </a:lnTo>
                  <a:lnTo>
                    <a:pt x="970781" y="1298072"/>
                  </a:lnTo>
                  <a:lnTo>
                    <a:pt x="974910" y="1292995"/>
                  </a:lnTo>
                  <a:lnTo>
                    <a:pt x="978720" y="1286965"/>
                  </a:lnTo>
                  <a:lnTo>
                    <a:pt x="982531" y="1281571"/>
                  </a:lnTo>
                  <a:lnTo>
                    <a:pt x="986024" y="1275224"/>
                  </a:lnTo>
                  <a:lnTo>
                    <a:pt x="988882" y="1269195"/>
                  </a:lnTo>
                  <a:lnTo>
                    <a:pt x="991423" y="1262849"/>
                  </a:lnTo>
                  <a:lnTo>
                    <a:pt x="994281" y="1256502"/>
                  </a:lnTo>
                  <a:lnTo>
                    <a:pt x="996186" y="1249838"/>
                  </a:lnTo>
                  <a:lnTo>
                    <a:pt x="997774" y="1243174"/>
                  </a:lnTo>
                  <a:lnTo>
                    <a:pt x="999044" y="1236510"/>
                  </a:lnTo>
                  <a:lnTo>
                    <a:pt x="999997" y="1229212"/>
                  </a:lnTo>
                  <a:lnTo>
                    <a:pt x="1000632" y="1222548"/>
                  </a:lnTo>
                  <a:lnTo>
                    <a:pt x="1000632" y="1215249"/>
                  </a:lnTo>
                  <a:lnTo>
                    <a:pt x="1000632" y="1208903"/>
                  </a:lnTo>
                  <a:lnTo>
                    <a:pt x="1000314" y="1203191"/>
                  </a:lnTo>
                  <a:lnTo>
                    <a:pt x="999679" y="1197479"/>
                  </a:lnTo>
                  <a:lnTo>
                    <a:pt x="998727" y="1191767"/>
                  </a:lnTo>
                  <a:lnTo>
                    <a:pt x="997456" y="1186055"/>
                  </a:lnTo>
                  <a:lnTo>
                    <a:pt x="996186" y="1180661"/>
                  </a:lnTo>
                  <a:lnTo>
                    <a:pt x="994598" y="1175266"/>
                  </a:lnTo>
                  <a:lnTo>
                    <a:pt x="992375" y="1169872"/>
                  </a:lnTo>
                  <a:lnTo>
                    <a:pt x="990152" y="1164794"/>
                  </a:lnTo>
                  <a:lnTo>
                    <a:pt x="987929" y="1159400"/>
                  </a:lnTo>
                  <a:lnTo>
                    <a:pt x="985389" y="1154640"/>
                  </a:lnTo>
                  <a:lnTo>
                    <a:pt x="982849" y="1149563"/>
                  </a:lnTo>
                  <a:lnTo>
                    <a:pt x="979355" y="1144803"/>
                  </a:lnTo>
                  <a:lnTo>
                    <a:pt x="976497" y="1139725"/>
                  </a:lnTo>
                  <a:lnTo>
                    <a:pt x="973004" y="1135283"/>
                  </a:lnTo>
                  <a:lnTo>
                    <a:pt x="969829" y="1130840"/>
                  </a:lnTo>
                  <a:lnTo>
                    <a:pt x="987612" y="1126398"/>
                  </a:lnTo>
                  <a:lnTo>
                    <a:pt x="1005713" y="1121320"/>
                  </a:lnTo>
                  <a:lnTo>
                    <a:pt x="1023496" y="1115609"/>
                  </a:lnTo>
                  <a:lnTo>
                    <a:pt x="1041280" y="1109262"/>
                  </a:lnTo>
                  <a:lnTo>
                    <a:pt x="1058428" y="1101963"/>
                  </a:lnTo>
                  <a:lnTo>
                    <a:pt x="1075576" y="1094665"/>
                  </a:lnTo>
                  <a:lnTo>
                    <a:pt x="1092089" y="1086097"/>
                  </a:lnTo>
                  <a:lnTo>
                    <a:pt x="1108602" y="1076895"/>
                  </a:lnTo>
                  <a:lnTo>
                    <a:pt x="1124480" y="1067375"/>
                  </a:lnTo>
                  <a:lnTo>
                    <a:pt x="1140041" y="1056903"/>
                  </a:lnTo>
                  <a:lnTo>
                    <a:pt x="1155601" y="1046114"/>
                  </a:lnTo>
                  <a:lnTo>
                    <a:pt x="1170209" y="1034690"/>
                  </a:lnTo>
                  <a:lnTo>
                    <a:pt x="1184817" y="1022632"/>
                  </a:lnTo>
                  <a:lnTo>
                    <a:pt x="1198472" y="1009938"/>
                  </a:lnTo>
                  <a:lnTo>
                    <a:pt x="1211809" y="996928"/>
                  </a:lnTo>
                  <a:lnTo>
                    <a:pt x="1225147" y="983283"/>
                  </a:lnTo>
                  <a:lnTo>
                    <a:pt x="1228640" y="979792"/>
                  </a:lnTo>
                  <a:lnTo>
                    <a:pt x="1232451" y="982966"/>
                  </a:lnTo>
                  <a:lnTo>
                    <a:pt x="1257220" y="1002005"/>
                  </a:lnTo>
                  <a:lnTo>
                    <a:pt x="1281037" y="1021680"/>
                  </a:lnTo>
                  <a:lnTo>
                    <a:pt x="1304537" y="1041989"/>
                  </a:lnTo>
                  <a:lnTo>
                    <a:pt x="1316604" y="1052143"/>
                  </a:lnTo>
                  <a:lnTo>
                    <a:pt x="1327719" y="1062615"/>
                  </a:lnTo>
                  <a:lnTo>
                    <a:pt x="1338833" y="1073404"/>
                  </a:lnTo>
                  <a:lnTo>
                    <a:pt x="1349948" y="1084193"/>
                  </a:lnTo>
                  <a:lnTo>
                    <a:pt x="1361062" y="1094982"/>
                  </a:lnTo>
                  <a:lnTo>
                    <a:pt x="1371860" y="1105771"/>
                  </a:lnTo>
                  <a:lnTo>
                    <a:pt x="1382339" y="1116561"/>
                  </a:lnTo>
                  <a:lnTo>
                    <a:pt x="1392818" y="1127984"/>
                  </a:lnTo>
                  <a:lnTo>
                    <a:pt x="1403298" y="1139408"/>
                  </a:lnTo>
                  <a:lnTo>
                    <a:pt x="1413460" y="1150832"/>
                  </a:lnTo>
                  <a:lnTo>
                    <a:pt x="1423304" y="1162573"/>
                  </a:lnTo>
                  <a:lnTo>
                    <a:pt x="1433149" y="1174314"/>
                  </a:lnTo>
                  <a:lnTo>
                    <a:pt x="1442675" y="1186373"/>
                  </a:lnTo>
                  <a:lnTo>
                    <a:pt x="1452202" y="1198748"/>
                  </a:lnTo>
                  <a:lnTo>
                    <a:pt x="1461411" y="1210807"/>
                  </a:lnTo>
                  <a:lnTo>
                    <a:pt x="1470621" y="1223183"/>
                  </a:lnTo>
                  <a:lnTo>
                    <a:pt x="1479830" y="1235876"/>
                  </a:lnTo>
                  <a:lnTo>
                    <a:pt x="1488404" y="1248569"/>
                  </a:lnTo>
                  <a:lnTo>
                    <a:pt x="1496978" y="1261262"/>
                  </a:lnTo>
                  <a:lnTo>
                    <a:pt x="1505552" y="1274272"/>
                  </a:lnTo>
                  <a:lnTo>
                    <a:pt x="1513809" y="1287600"/>
                  </a:lnTo>
                  <a:lnTo>
                    <a:pt x="1521748" y="1300611"/>
                  </a:lnTo>
                  <a:lnTo>
                    <a:pt x="1529687" y="1314573"/>
                  </a:lnTo>
                  <a:lnTo>
                    <a:pt x="1537308" y="1328218"/>
                  </a:lnTo>
                  <a:lnTo>
                    <a:pt x="1544930" y="1341863"/>
                  </a:lnTo>
                  <a:lnTo>
                    <a:pt x="1552234" y="1355826"/>
                  </a:lnTo>
                  <a:lnTo>
                    <a:pt x="1559537" y="1369788"/>
                  </a:lnTo>
                  <a:lnTo>
                    <a:pt x="1566206" y="1384385"/>
                  </a:lnTo>
                  <a:lnTo>
                    <a:pt x="1573193" y="1398982"/>
                  </a:lnTo>
                  <a:lnTo>
                    <a:pt x="1579544" y="1413579"/>
                  </a:lnTo>
                  <a:lnTo>
                    <a:pt x="1586213" y="1428176"/>
                  </a:lnTo>
                  <a:lnTo>
                    <a:pt x="1592246" y="1443725"/>
                  </a:lnTo>
                  <a:lnTo>
                    <a:pt x="1598280" y="1458640"/>
                  </a:lnTo>
                  <a:lnTo>
                    <a:pt x="1603996" y="1473871"/>
                  </a:lnTo>
                  <a:lnTo>
                    <a:pt x="1609712" y="1489738"/>
                  </a:lnTo>
                  <a:lnTo>
                    <a:pt x="1614793" y="1505287"/>
                  </a:lnTo>
                  <a:lnTo>
                    <a:pt x="1620191" y="1521153"/>
                  </a:lnTo>
                  <a:lnTo>
                    <a:pt x="1624955" y="1537337"/>
                  </a:lnTo>
                  <a:lnTo>
                    <a:pt x="1630036" y="1553521"/>
                  </a:lnTo>
                  <a:lnTo>
                    <a:pt x="1634482" y="1570339"/>
                  </a:lnTo>
                  <a:lnTo>
                    <a:pt x="1638610" y="1586840"/>
                  </a:lnTo>
                  <a:lnTo>
                    <a:pt x="1643056" y="1603976"/>
                  </a:lnTo>
                  <a:lnTo>
                    <a:pt x="1646867" y="1620794"/>
                  </a:lnTo>
                  <a:lnTo>
                    <a:pt x="1650677" y="1637930"/>
                  </a:lnTo>
                  <a:lnTo>
                    <a:pt x="1654170" y="1655383"/>
                  </a:lnTo>
                  <a:lnTo>
                    <a:pt x="1657664" y="1673153"/>
                  </a:lnTo>
                  <a:lnTo>
                    <a:pt x="1660522" y="1690923"/>
                  </a:lnTo>
                  <a:lnTo>
                    <a:pt x="1663697" y="1709011"/>
                  </a:lnTo>
                  <a:lnTo>
                    <a:pt x="1666238" y="1727099"/>
                  </a:lnTo>
                  <a:lnTo>
                    <a:pt x="1668461" y="1745821"/>
                  </a:lnTo>
                  <a:lnTo>
                    <a:pt x="1670684" y="1764226"/>
                  </a:lnTo>
                  <a:lnTo>
                    <a:pt x="1672589" y="1783266"/>
                  </a:lnTo>
                  <a:lnTo>
                    <a:pt x="1674177" y="1802305"/>
                  </a:lnTo>
                  <a:lnTo>
                    <a:pt x="1676082" y="1821345"/>
                  </a:lnTo>
                  <a:lnTo>
                    <a:pt x="1677352" y="1841019"/>
                  </a:lnTo>
                  <a:lnTo>
                    <a:pt x="1678305" y="1860694"/>
                  </a:lnTo>
                  <a:lnTo>
                    <a:pt x="1679258" y="1880368"/>
                  </a:lnTo>
                  <a:lnTo>
                    <a:pt x="1679575" y="1900677"/>
                  </a:lnTo>
                  <a:lnTo>
                    <a:pt x="1679575" y="1903850"/>
                  </a:lnTo>
                  <a:lnTo>
                    <a:pt x="1677035" y="1905437"/>
                  </a:lnTo>
                  <a:lnTo>
                    <a:pt x="1653853" y="1918765"/>
                  </a:lnTo>
                  <a:lnTo>
                    <a:pt x="1630353" y="1931775"/>
                  </a:lnTo>
                  <a:lnTo>
                    <a:pt x="1606854" y="1944151"/>
                  </a:lnTo>
                  <a:lnTo>
                    <a:pt x="1583037" y="1956209"/>
                  </a:lnTo>
                  <a:lnTo>
                    <a:pt x="1558902" y="1967950"/>
                  </a:lnTo>
                  <a:lnTo>
                    <a:pt x="1534768" y="1979374"/>
                  </a:lnTo>
                  <a:lnTo>
                    <a:pt x="1510316" y="1990163"/>
                  </a:lnTo>
                  <a:lnTo>
                    <a:pt x="1485864" y="2000635"/>
                  </a:lnTo>
                  <a:lnTo>
                    <a:pt x="1461411" y="2010790"/>
                  </a:lnTo>
                  <a:lnTo>
                    <a:pt x="1436642" y="2020627"/>
                  </a:lnTo>
                  <a:lnTo>
                    <a:pt x="1411872" y="2029512"/>
                  </a:lnTo>
                  <a:lnTo>
                    <a:pt x="1386785" y="2038397"/>
                  </a:lnTo>
                  <a:lnTo>
                    <a:pt x="1361380" y="2046965"/>
                  </a:lnTo>
                  <a:lnTo>
                    <a:pt x="1335975" y="2054581"/>
                  </a:lnTo>
                  <a:lnTo>
                    <a:pt x="1310570" y="2062514"/>
                  </a:lnTo>
                  <a:lnTo>
                    <a:pt x="1285166" y="2069495"/>
                  </a:lnTo>
                  <a:lnTo>
                    <a:pt x="1259443" y="2076159"/>
                  </a:lnTo>
                  <a:lnTo>
                    <a:pt x="1233403" y="2082506"/>
                  </a:lnTo>
                  <a:lnTo>
                    <a:pt x="1207681" y="2088535"/>
                  </a:lnTo>
                  <a:lnTo>
                    <a:pt x="1181959" y="2093929"/>
                  </a:lnTo>
                  <a:lnTo>
                    <a:pt x="1155919" y="2099007"/>
                  </a:lnTo>
                  <a:lnTo>
                    <a:pt x="1129561" y="2103767"/>
                  </a:lnTo>
                  <a:lnTo>
                    <a:pt x="1103204" y="2107892"/>
                  </a:lnTo>
                  <a:lnTo>
                    <a:pt x="1077164" y="2111382"/>
                  </a:lnTo>
                  <a:lnTo>
                    <a:pt x="1050806" y="2114873"/>
                  </a:lnTo>
                  <a:lnTo>
                    <a:pt x="1024131" y="2117729"/>
                  </a:lnTo>
                  <a:lnTo>
                    <a:pt x="997774" y="2119950"/>
                  </a:lnTo>
                  <a:lnTo>
                    <a:pt x="971099" y="2121854"/>
                  </a:lnTo>
                  <a:lnTo>
                    <a:pt x="944424" y="2123441"/>
                  </a:lnTo>
                  <a:lnTo>
                    <a:pt x="917749" y="2125028"/>
                  </a:lnTo>
                  <a:lnTo>
                    <a:pt x="891074" y="2125662"/>
                  </a:lnTo>
                  <a:lnTo>
                    <a:pt x="864399" y="2125662"/>
                  </a:lnTo>
                  <a:lnTo>
                    <a:pt x="835818" y="2125662"/>
                  </a:lnTo>
                  <a:lnTo>
                    <a:pt x="807238" y="2124710"/>
                  </a:lnTo>
                  <a:lnTo>
                    <a:pt x="778657" y="2123124"/>
                  </a:lnTo>
                  <a:lnTo>
                    <a:pt x="750395" y="2121537"/>
                  </a:lnTo>
                  <a:lnTo>
                    <a:pt x="722132" y="2119316"/>
                  </a:lnTo>
                  <a:lnTo>
                    <a:pt x="693869" y="2116777"/>
                  </a:lnTo>
                  <a:lnTo>
                    <a:pt x="665606" y="2113604"/>
                  </a:lnTo>
                  <a:lnTo>
                    <a:pt x="637661" y="2109478"/>
                  </a:lnTo>
                  <a:lnTo>
                    <a:pt x="609398" y="2105353"/>
                  </a:lnTo>
                  <a:lnTo>
                    <a:pt x="581453" y="2100593"/>
                  </a:lnTo>
                  <a:lnTo>
                    <a:pt x="553825" y="2095199"/>
                  </a:lnTo>
                  <a:lnTo>
                    <a:pt x="525880" y="2089487"/>
                  </a:lnTo>
                  <a:lnTo>
                    <a:pt x="498252" y="2083458"/>
                  </a:lnTo>
                  <a:lnTo>
                    <a:pt x="470624" y="2076476"/>
                  </a:lnTo>
                  <a:lnTo>
                    <a:pt x="443314" y="2069495"/>
                  </a:lnTo>
                  <a:lnTo>
                    <a:pt x="416321" y="2061879"/>
                  </a:lnTo>
                  <a:lnTo>
                    <a:pt x="389011" y="2053629"/>
                  </a:lnTo>
                  <a:lnTo>
                    <a:pt x="362019" y="2045378"/>
                  </a:lnTo>
                  <a:lnTo>
                    <a:pt x="335343" y="2036176"/>
                  </a:lnTo>
                  <a:lnTo>
                    <a:pt x="308668" y="2026656"/>
                  </a:lnTo>
                  <a:lnTo>
                    <a:pt x="282311" y="2016502"/>
                  </a:lnTo>
                  <a:lnTo>
                    <a:pt x="255953" y="2006030"/>
                  </a:lnTo>
                  <a:lnTo>
                    <a:pt x="229913" y="1994923"/>
                  </a:lnTo>
                  <a:lnTo>
                    <a:pt x="203556" y="1983499"/>
                  </a:lnTo>
                  <a:lnTo>
                    <a:pt x="177833" y="1971441"/>
                  </a:lnTo>
                  <a:lnTo>
                    <a:pt x="152429" y="1959065"/>
                  </a:lnTo>
                  <a:lnTo>
                    <a:pt x="127024" y="1946372"/>
                  </a:lnTo>
                  <a:lnTo>
                    <a:pt x="101619" y="1933044"/>
                  </a:lnTo>
                  <a:lnTo>
                    <a:pt x="76532" y="1919399"/>
                  </a:lnTo>
                  <a:lnTo>
                    <a:pt x="51762" y="1905437"/>
                  </a:lnTo>
                  <a:lnTo>
                    <a:pt x="27310" y="1890523"/>
                  </a:lnTo>
                  <a:lnTo>
                    <a:pt x="2858" y="1875291"/>
                  </a:lnTo>
                  <a:lnTo>
                    <a:pt x="0" y="1888301"/>
                  </a:lnTo>
                  <a:lnTo>
                    <a:pt x="0" y="1870531"/>
                  </a:lnTo>
                  <a:lnTo>
                    <a:pt x="952" y="1850222"/>
                  </a:lnTo>
                  <a:lnTo>
                    <a:pt x="2223" y="1829913"/>
                  </a:lnTo>
                  <a:lnTo>
                    <a:pt x="3493" y="1809604"/>
                  </a:lnTo>
                  <a:lnTo>
                    <a:pt x="5398" y="1790247"/>
                  </a:lnTo>
                  <a:lnTo>
                    <a:pt x="6986" y="1770573"/>
                  </a:lnTo>
                  <a:lnTo>
                    <a:pt x="9209" y="1750898"/>
                  </a:lnTo>
                  <a:lnTo>
                    <a:pt x="11749" y="1732176"/>
                  </a:lnTo>
                  <a:lnTo>
                    <a:pt x="14290" y="1713136"/>
                  </a:lnTo>
                  <a:lnTo>
                    <a:pt x="17148" y="1694414"/>
                  </a:lnTo>
                  <a:lnTo>
                    <a:pt x="20006" y="1676009"/>
                  </a:lnTo>
                  <a:lnTo>
                    <a:pt x="23499" y="1657604"/>
                  </a:lnTo>
                  <a:lnTo>
                    <a:pt x="26992" y="1639834"/>
                  </a:lnTo>
                  <a:lnTo>
                    <a:pt x="30486" y="1621746"/>
                  </a:lnTo>
                  <a:lnTo>
                    <a:pt x="34931" y="1604293"/>
                  </a:lnTo>
                  <a:lnTo>
                    <a:pt x="38742" y="1586840"/>
                  </a:lnTo>
                  <a:lnTo>
                    <a:pt x="43188" y="1569704"/>
                  </a:lnTo>
                  <a:lnTo>
                    <a:pt x="47951" y="1552569"/>
                  </a:lnTo>
                  <a:lnTo>
                    <a:pt x="52715" y="1536068"/>
                  </a:lnTo>
                  <a:lnTo>
                    <a:pt x="57796" y="1519249"/>
                  </a:lnTo>
                  <a:lnTo>
                    <a:pt x="62877" y="1503066"/>
                  </a:lnTo>
                  <a:lnTo>
                    <a:pt x="68593" y="1486564"/>
                  </a:lnTo>
                  <a:lnTo>
                    <a:pt x="73991" y="1470698"/>
                  </a:lnTo>
                  <a:lnTo>
                    <a:pt x="80025" y="1455149"/>
                  </a:lnTo>
                  <a:lnTo>
                    <a:pt x="86059" y="1439283"/>
                  </a:lnTo>
                  <a:lnTo>
                    <a:pt x="92410" y="1424051"/>
                  </a:lnTo>
                  <a:lnTo>
                    <a:pt x="98761" y="1409137"/>
                  </a:lnTo>
                  <a:lnTo>
                    <a:pt x="105430" y="1393905"/>
                  </a:lnTo>
                  <a:lnTo>
                    <a:pt x="112098" y="1378990"/>
                  </a:lnTo>
                  <a:lnTo>
                    <a:pt x="119402" y="1364393"/>
                  </a:lnTo>
                  <a:lnTo>
                    <a:pt x="126706" y="1350114"/>
                  </a:lnTo>
                  <a:lnTo>
                    <a:pt x="134010" y="1335834"/>
                  </a:lnTo>
                  <a:lnTo>
                    <a:pt x="141632" y="1321871"/>
                  </a:lnTo>
                  <a:lnTo>
                    <a:pt x="149571" y="1307909"/>
                  </a:lnTo>
                  <a:lnTo>
                    <a:pt x="157510" y="1294264"/>
                  </a:lnTo>
                  <a:lnTo>
                    <a:pt x="165766" y="1280936"/>
                  </a:lnTo>
                  <a:lnTo>
                    <a:pt x="174023" y="1267291"/>
                  </a:lnTo>
                  <a:lnTo>
                    <a:pt x="182597" y="1253963"/>
                  </a:lnTo>
                  <a:lnTo>
                    <a:pt x="191171" y="1241270"/>
                  </a:lnTo>
                  <a:lnTo>
                    <a:pt x="200380" y="1228260"/>
                  </a:lnTo>
                  <a:lnTo>
                    <a:pt x="209589" y="1215884"/>
                  </a:lnTo>
                  <a:lnTo>
                    <a:pt x="218799" y="1203191"/>
                  </a:lnTo>
                  <a:lnTo>
                    <a:pt x="228008" y="1191133"/>
                  </a:lnTo>
                  <a:lnTo>
                    <a:pt x="237852" y="1178757"/>
                  </a:lnTo>
                  <a:lnTo>
                    <a:pt x="247697" y="1167016"/>
                  </a:lnTo>
                  <a:lnTo>
                    <a:pt x="257541" y="1155275"/>
                  </a:lnTo>
                  <a:lnTo>
                    <a:pt x="267703" y="1143533"/>
                  </a:lnTo>
                  <a:lnTo>
                    <a:pt x="278182" y="1132110"/>
                  </a:lnTo>
                  <a:lnTo>
                    <a:pt x="288662" y="1120686"/>
                  </a:lnTo>
                  <a:lnTo>
                    <a:pt x="298824" y="1109579"/>
                  </a:lnTo>
                  <a:lnTo>
                    <a:pt x="309938" y="1098473"/>
                  </a:lnTo>
                  <a:lnTo>
                    <a:pt x="320735" y="1087684"/>
                  </a:lnTo>
                  <a:lnTo>
                    <a:pt x="331850" y="1076895"/>
                  </a:lnTo>
                  <a:lnTo>
                    <a:pt x="343282" y="1066423"/>
                  </a:lnTo>
                  <a:lnTo>
                    <a:pt x="354715" y="1055951"/>
                  </a:lnTo>
                  <a:lnTo>
                    <a:pt x="366147" y="1045797"/>
                  </a:lnTo>
                  <a:lnTo>
                    <a:pt x="377897" y="1035642"/>
                  </a:lnTo>
                  <a:lnTo>
                    <a:pt x="389964" y="1025805"/>
                  </a:lnTo>
                  <a:lnTo>
                    <a:pt x="401714" y="1015968"/>
                  </a:lnTo>
                  <a:lnTo>
                    <a:pt x="414099" y="1006448"/>
                  </a:lnTo>
                  <a:lnTo>
                    <a:pt x="426801" y="996928"/>
                  </a:lnTo>
                  <a:lnTo>
                    <a:pt x="439186" y="987408"/>
                  </a:lnTo>
                  <a:lnTo>
                    <a:pt x="451571" y="977888"/>
                  </a:lnTo>
                  <a:lnTo>
                    <a:pt x="477293" y="960118"/>
                  </a:lnTo>
                  <a:lnTo>
                    <a:pt x="481421" y="957262"/>
                  </a:lnTo>
                  <a:close/>
                  <a:moveTo>
                    <a:pt x="839471" y="0"/>
                  </a:moveTo>
                  <a:lnTo>
                    <a:pt x="852171" y="0"/>
                  </a:lnTo>
                  <a:lnTo>
                    <a:pt x="865506" y="0"/>
                  </a:lnTo>
                  <a:lnTo>
                    <a:pt x="878206" y="636"/>
                  </a:lnTo>
                  <a:lnTo>
                    <a:pt x="890906" y="1271"/>
                  </a:lnTo>
                  <a:lnTo>
                    <a:pt x="903288" y="2542"/>
                  </a:lnTo>
                  <a:lnTo>
                    <a:pt x="915988" y="3813"/>
                  </a:lnTo>
                  <a:lnTo>
                    <a:pt x="928371" y="5719"/>
                  </a:lnTo>
                  <a:lnTo>
                    <a:pt x="940436" y="7943"/>
                  </a:lnTo>
                  <a:lnTo>
                    <a:pt x="952818" y="10167"/>
                  </a:lnTo>
                  <a:lnTo>
                    <a:pt x="964883" y="12708"/>
                  </a:lnTo>
                  <a:lnTo>
                    <a:pt x="976631" y="15568"/>
                  </a:lnTo>
                  <a:lnTo>
                    <a:pt x="988696" y="19062"/>
                  </a:lnTo>
                  <a:lnTo>
                    <a:pt x="1000443" y="22239"/>
                  </a:lnTo>
                  <a:lnTo>
                    <a:pt x="1011873" y="26052"/>
                  </a:lnTo>
                  <a:lnTo>
                    <a:pt x="1023621" y="30182"/>
                  </a:lnTo>
                  <a:lnTo>
                    <a:pt x="1034733" y="34630"/>
                  </a:lnTo>
                  <a:lnTo>
                    <a:pt x="1046163" y="39395"/>
                  </a:lnTo>
                  <a:lnTo>
                    <a:pt x="1057276" y="44161"/>
                  </a:lnTo>
                  <a:lnTo>
                    <a:pt x="1068388" y="48926"/>
                  </a:lnTo>
                  <a:lnTo>
                    <a:pt x="1079183" y="54645"/>
                  </a:lnTo>
                  <a:lnTo>
                    <a:pt x="1089661" y="60046"/>
                  </a:lnTo>
                  <a:lnTo>
                    <a:pt x="1100456" y="66082"/>
                  </a:lnTo>
                  <a:lnTo>
                    <a:pt x="1110616" y="72119"/>
                  </a:lnTo>
                  <a:lnTo>
                    <a:pt x="1120776" y="78790"/>
                  </a:lnTo>
                  <a:lnTo>
                    <a:pt x="1130936" y="85462"/>
                  </a:lnTo>
                  <a:lnTo>
                    <a:pt x="1140461" y="92134"/>
                  </a:lnTo>
                  <a:lnTo>
                    <a:pt x="1150303" y="99123"/>
                  </a:lnTo>
                  <a:lnTo>
                    <a:pt x="1159828" y="106430"/>
                  </a:lnTo>
                  <a:lnTo>
                    <a:pt x="1169353" y="114055"/>
                  </a:lnTo>
                  <a:lnTo>
                    <a:pt x="1178561" y="121680"/>
                  </a:lnTo>
                  <a:lnTo>
                    <a:pt x="1187133" y="129623"/>
                  </a:lnTo>
                  <a:lnTo>
                    <a:pt x="1196023" y="137883"/>
                  </a:lnTo>
                  <a:lnTo>
                    <a:pt x="1204596" y="146143"/>
                  </a:lnTo>
                  <a:lnTo>
                    <a:pt x="1213168" y="155039"/>
                  </a:lnTo>
                  <a:lnTo>
                    <a:pt x="1221106" y="163299"/>
                  </a:lnTo>
                  <a:lnTo>
                    <a:pt x="1229043" y="172513"/>
                  </a:lnTo>
                  <a:lnTo>
                    <a:pt x="1236981" y="181726"/>
                  </a:lnTo>
                  <a:lnTo>
                    <a:pt x="1244283" y="190939"/>
                  </a:lnTo>
                  <a:lnTo>
                    <a:pt x="1251586" y="200153"/>
                  </a:lnTo>
                  <a:lnTo>
                    <a:pt x="1258888" y="210001"/>
                  </a:lnTo>
                  <a:lnTo>
                    <a:pt x="1265556" y="219850"/>
                  </a:lnTo>
                  <a:lnTo>
                    <a:pt x="1272223" y="230017"/>
                  </a:lnTo>
                  <a:lnTo>
                    <a:pt x="1278256" y="240183"/>
                  </a:lnTo>
                  <a:lnTo>
                    <a:pt x="1284606" y="250667"/>
                  </a:lnTo>
                  <a:lnTo>
                    <a:pt x="1290321" y="261151"/>
                  </a:lnTo>
                  <a:lnTo>
                    <a:pt x="1296353" y="271953"/>
                  </a:lnTo>
                  <a:lnTo>
                    <a:pt x="1301433" y="282755"/>
                  </a:lnTo>
                  <a:lnTo>
                    <a:pt x="1306831" y="293239"/>
                  </a:lnTo>
                  <a:lnTo>
                    <a:pt x="1311593" y="304359"/>
                  </a:lnTo>
                  <a:lnTo>
                    <a:pt x="1316356" y="315796"/>
                  </a:lnTo>
                  <a:lnTo>
                    <a:pt x="1320483" y="327234"/>
                  </a:lnTo>
                  <a:lnTo>
                    <a:pt x="1324293" y="338671"/>
                  </a:lnTo>
                  <a:lnTo>
                    <a:pt x="1328421" y="350426"/>
                  </a:lnTo>
                  <a:lnTo>
                    <a:pt x="1331913" y="362181"/>
                  </a:lnTo>
                  <a:lnTo>
                    <a:pt x="1335088" y="373936"/>
                  </a:lnTo>
                  <a:lnTo>
                    <a:pt x="1337946" y="386009"/>
                  </a:lnTo>
                  <a:lnTo>
                    <a:pt x="1340803" y="398081"/>
                  </a:lnTo>
                  <a:lnTo>
                    <a:pt x="1343026" y="410472"/>
                  </a:lnTo>
                  <a:lnTo>
                    <a:pt x="1344931" y="422862"/>
                  </a:lnTo>
                  <a:lnTo>
                    <a:pt x="1346518" y="435252"/>
                  </a:lnTo>
                  <a:lnTo>
                    <a:pt x="1348106" y="447643"/>
                  </a:lnTo>
                  <a:lnTo>
                    <a:pt x="1349058" y="460033"/>
                  </a:lnTo>
                  <a:lnTo>
                    <a:pt x="1350011" y="472741"/>
                  </a:lnTo>
                  <a:lnTo>
                    <a:pt x="1350646" y="485449"/>
                  </a:lnTo>
                  <a:lnTo>
                    <a:pt x="1350963" y="498475"/>
                  </a:lnTo>
                  <a:lnTo>
                    <a:pt x="1350646" y="513407"/>
                  </a:lnTo>
                  <a:lnTo>
                    <a:pt x="1349693" y="528975"/>
                  </a:lnTo>
                  <a:lnTo>
                    <a:pt x="1348423" y="543907"/>
                  </a:lnTo>
                  <a:lnTo>
                    <a:pt x="1347153" y="558521"/>
                  </a:lnTo>
                  <a:lnTo>
                    <a:pt x="1345248" y="573453"/>
                  </a:lnTo>
                  <a:lnTo>
                    <a:pt x="1342708" y="588067"/>
                  </a:lnTo>
                  <a:lnTo>
                    <a:pt x="1339851" y="602682"/>
                  </a:lnTo>
                  <a:lnTo>
                    <a:pt x="1336358" y="616660"/>
                  </a:lnTo>
                  <a:lnTo>
                    <a:pt x="1332866" y="631275"/>
                  </a:lnTo>
                  <a:lnTo>
                    <a:pt x="1328738" y="645254"/>
                  </a:lnTo>
                  <a:lnTo>
                    <a:pt x="1324293" y="658915"/>
                  </a:lnTo>
                  <a:lnTo>
                    <a:pt x="1319531" y="672576"/>
                  </a:lnTo>
                  <a:lnTo>
                    <a:pt x="1314133" y="685920"/>
                  </a:lnTo>
                  <a:lnTo>
                    <a:pt x="1308418" y="699263"/>
                  </a:lnTo>
                  <a:lnTo>
                    <a:pt x="1302386" y="712607"/>
                  </a:lnTo>
                  <a:lnTo>
                    <a:pt x="1296353" y="725315"/>
                  </a:lnTo>
                  <a:lnTo>
                    <a:pt x="1289368" y="738023"/>
                  </a:lnTo>
                  <a:lnTo>
                    <a:pt x="1282383" y="750413"/>
                  </a:lnTo>
                  <a:lnTo>
                    <a:pt x="1275081" y="762486"/>
                  </a:lnTo>
                  <a:lnTo>
                    <a:pt x="1267143" y="774559"/>
                  </a:lnTo>
                  <a:lnTo>
                    <a:pt x="1259206" y="786313"/>
                  </a:lnTo>
                  <a:lnTo>
                    <a:pt x="1250633" y="797751"/>
                  </a:lnTo>
                  <a:lnTo>
                    <a:pt x="1242061" y="809188"/>
                  </a:lnTo>
                  <a:lnTo>
                    <a:pt x="1232853" y="819990"/>
                  </a:lnTo>
                  <a:lnTo>
                    <a:pt x="1223963" y="830792"/>
                  </a:lnTo>
                  <a:lnTo>
                    <a:pt x="1214121" y="841276"/>
                  </a:lnTo>
                  <a:lnTo>
                    <a:pt x="1204278" y="851442"/>
                  </a:lnTo>
                  <a:lnTo>
                    <a:pt x="1193801" y="860974"/>
                  </a:lnTo>
                  <a:lnTo>
                    <a:pt x="1183323" y="870822"/>
                  </a:lnTo>
                  <a:lnTo>
                    <a:pt x="1172528" y="880036"/>
                  </a:lnTo>
                  <a:lnTo>
                    <a:pt x="1161733" y="889249"/>
                  </a:lnTo>
                  <a:lnTo>
                    <a:pt x="1150303" y="897827"/>
                  </a:lnTo>
                  <a:lnTo>
                    <a:pt x="1134746" y="909264"/>
                  </a:lnTo>
                  <a:lnTo>
                    <a:pt x="1118236" y="920066"/>
                  </a:lnTo>
                  <a:lnTo>
                    <a:pt x="1101408" y="929915"/>
                  </a:lnTo>
                  <a:lnTo>
                    <a:pt x="1084581" y="939446"/>
                  </a:lnTo>
                  <a:lnTo>
                    <a:pt x="1066801" y="948342"/>
                  </a:lnTo>
                  <a:lnTo>
                    <a:pt x="1048703" y="956602"/>
                  </a:lnTo>
                  <a:lnTo>
                    <a:pt x="1040131" y="960414"/>
                  </a:lnTo>
                  <a:lnTo>
                    <a:pt x="1030606" y="963909"/>
                  </a:lnTo>
                  <a:lnTo>
                    <a:pt x="1021398" y="967722"/>
                  </a:lnTo>
                  <a:lnTo>
                    <a:pt x="1011873" y="970899"/>
                  </a:lnTo>
                  <a:lnTo>
                    <a:pt x="1002348" y="973758"/>
                  </a:lnTo>
                  <a:lnTo>
                    <a:pt x="993141" y="976617"/>
                  </a:lnTo>
                  <a:lnTo>
                    <a:pt x="983616" y="979794"/>
                  </a:lnTo>
                  <a:lnTo>
                    <a:pt x="973773" y="982018"/>
                  </a:lnTo>
                  <a:lnTo>
                    <a:pt x="963931" y="984560"/>
                  </a:lnTo>
                  <a:lnTo>
                    <a:pt x="954088" y="986466"/>
                  </a:lnTo>
                  <a:lnTo>
                    <a:pt x="944246" y="988372"/>
                  </a:lnTo>
                  <a:lnTo>
                    <a:pt x="934403" y="990596"/>
                  </a:lnTo>
                  <a:lnTo>
                    <a:pt x="924561" y="991867"/>
                  </a:lnTo>
                  <a:lnTo>
                    <a:pt x="914401" y="993455"/>
                  </a:lnTo>
                  <a:lnTo>
                    <a:pt x="904241" y="994409"/>
                  </a:lnTo>
                  <a:lnTo>
                    <a:pt x="893763" y="995362"/>
                  </a:lnTo>
                  <a:lnTo>
                    <a:pt x="883603" y="995997"/>
                  </a:lnTo>
                  <a:lnTo>
                    <a:pt x="873126" y="996632"/>
                  </a:lnTo>
                  <a:lnTo>
                    <a:pt x="862648" y="996950"/>
                  </a:lnTo>
                  <a:lnTo>
                    <a:pt x="852171" y="996950"/>
                  </a:lnTo>
                  <a:lnTo>
                    <a:pt x="840423" y="996950"/>
                  </a:lnTo>
                  <a:lnTo>
                    <a:pt x="828358" y="996315"/>
                  </a:lnTo>
                  <a:lnTo>
                    <a:pt x="816293" y="995679"/>
                  </a:lnTo>
                  <a:lnTo>
                    <a:pt x="804546" y="994726"/>
                  </a:lnTo>
                  <a:lnTo>
                    <a:pt x="792798" y="993455"/>
                  </a:lnTo>
                  <a:lnTo>
                    <a:pt x="781368" y="992185"/>
                  </a:lnTo>
                  <a:lnTo>
                    <a:pt x="769621" y="990278"/>
                  </a:lnTo>
                  <a:lnTo>
                    <a:pt x="758191" y="988054"/>
                  </a:lnTo>
                  <a:lnTo>
                    <a:pt x="746761" y="985831"/>
                  </a:lnTo>
                  <a:lnTo>
                    <a:pt x="735331" y="983289"/>
                  </a:lnTo>
                  <a:lnTo>
                    <a:pt x="724218" y="980430"/>
                  </a:lnTo>
                  <a:lnTo>
                    <a:pt x="713106" y="977253"/>
                  </a:lnTo>
                  <a:lnTo>
                    <a:pt x="702311" y="973758"/>
                  </a:lnTo>
                  <a:lnTo>
                    <a:pt x="691198" y="970263"/>
                  </a:lnTo>
                  <a:lnTo>
                    <a:pt x="680721" y="966768"/>
                  </a:lnTo>
                  <a:lnTo>
                    <a:pt x="670243" y="962321"/>
                  </a:lnTo>
                  <a:lnTo>
                    <a:pt x="659448" y="958190"/>
                  </a:lnTo>
                  <a:lnTo>
                    <a:pt x="648971" y="953425"/>
                  </a:lnTo>
                  <a:lnTo>
                    <a:pt x="638811" y="948659"/>
                  </a:lnTo>
                  <a:lnTo>
                    <a:pt x="628651" y="943894"/>
                  </a:lnTo>
                  <a:lnTo>
                    <a:pt x="618491" y="938493"/>
                  </a:lnTo>
                  <a:lnTo>
                    <a:pt x="608648" y="933410"/>
                  </a:lnTo>
                  <a:lnTo>
                    <a:pt x="599123" y="927373"/>
                  </a:lnTo>
                  <a:lnTo>
                    <a:pt x="589281" y="921655"/>
                  </a:lnTo>
                  <a:lnTo>
                    <a:pt x="579756" y="915618"/>
                  </a:lnTo>
                  <a:lnTo>
                    <a:pt x="570548" y="909264"/>
                  </a:lnTo>
                  <a:lnTo>
                    <a:pt x="561023" y="902910"/>
                  </a:lnTo>
                  <a:lnTo>
                    <a:pt x="552133" y="895921"/>
                  </a:lnTo>
                  <a:lnTo>
                    <a:pt x="543561" y="889249"/>
                  </a:lnTo>
                  <a:lnTo>
                    <a:pt x="534671" y="881942"/>
                  </a:lnTo>
                  <a:lnTo>
                    <a:pt x="526098" y="874952"/>
                  </a:lnTo>
                  <a:lnTo>
                    <a:pt x="517526" y="867328"/>
                  </a:lnTo>
                  <a:lnTo>
                    <a:pt x="508318" y="858750"/>
                  </a:lnTo>
                  <a:lnTo>
                    <a:pt x="499428" y="849854"/>
                  </a:lnTo>
                  <a:lnTo>
                    <a:pt x="490538" y="840958"/>
                  </a:lnTo>
                  <a:lnTo>
                    <a:pt x="481648" y="831427"/>
                  </a:lnTo>
                  <a:lnTo>
                    <a:pt x="473711" y="821896"/>
                  </a:lnTo>
                  <a:lnTo>
                    <a:pt x="465456" y="812047"/>
                  </a:lnTo>
                  <a:lnTo>
                    <a:pt x="457518" y="801881"/>
                  </a:lnTo>
                  <a:lnTo>
                    <a:pt x="449898" y="791714"/>
                  </a:lnTo>
                  <a:lnTo>
                    <a:pt x="442596" y="781548"/>
                  </a:lnTo>
                  <a:lnTo>
                    <a:pt x="435293" y="770746"/>
                  </a:lnTo>
                  <a:lnTo>
                    <a:pt x="428626" y="759944"/>
                  </a:lnTo>
                  <a:lnTo>
                    <a:pt x="421958" y="749142"/>
                  </a:lnTo>
                  <a:lnTo>
                    <a:pt x="415608" y="738023"/>
                  </a:lnTo>
                  <a:lnTo>
                    <a:pt x="409576" y="726585"/>
                  </a:lnTo>
                  <a:lnTo>
                    <a:pt x="403861" y="715148"/>
                  </a:lnTo>
                  <a:lnTo>
                    <a:pt x="398463" y="703393"/>
                  </a:lnTo>
                  <a:lnTo>
                    <a:pt x="393383" y="691638"/>
                  </a:lnTo>
                  <a:lnTo>
                    <a:pt x="388303" y="679566"/>
                  </a:lnTo>
                  <a:lnTo>
                    <a:pt x="383858" y="667493"/>
                  </a:lnTo>
                  <a:lnTo>
                    <a:pt x="379731" y="655420"/>
                  </a:lnTo>
                  <a:lnTo>
                    <a:pt x="375603" y="643030"/>
                  </a:lnTo>
                  <a:lnTo>
                    <a:pt x="372111" y="630322"/>
                  </a:lnTo>
                  <a:lnTo>
                    <a:pt x="368936" y="617614"/>
                  </a:lnTo>
                  <a:lnTo>
                    <a:pt x="365443" y="604588"/>
                  </a:lnTo>
                  <a:lnTo>
                    <a:pt x="362903" y="591880"/>
                  </a:lnTo>
                  <a:lnTo>
                    <a:pt x="360681" y="578854"/>
                  </a:lnTo>
                  <a:lnTo>
                    <a:pt x="358776" y="565828"/>
                  </a:lnTo>
                  <a:lnTo>
                    <a:pt x="357188" y="552485"/>
                  </a:lnTo>
                  <a:lnTo>
                    <a:pt x="355601" y="539141"/>
                  </a:lnTo>
                  <a:lnTo>
                    <a:pt x="354648" y="525480"/>
                  </a:lnTo>
                  <a:lnTo>
                    <a:pt x="354331" y="511819"/>
                  </a:lnTo>
                  <a:lnTo>
                    <a:pt x="354013" y="498475"/>
                  </a:lnTo>
                  <a:lnTo>
                    <a:pt x="354331" y="485449"/>
                  </a:lnTo>
                  <a:lnTo>
                    <a:pt x="354648" y="472741"/>
                  </a:lnTo>
                  <a:lnTo>
                    <a:pt x="355601" y="460033"/>
                  </a:lnTo>
                  <a:lnTo>
                    <a:pt x="356871" y="447643"/>
                  </a:lnTo>
                  <a:lnTo>
                    <a:pt x="358141" y="434935"/>
                  </a:lnTo>
                  <a:lnTo>
                    <a:pt x="360046" y="422544"/>
                  </a:lnTo>
                  <a:lnTo>
                    <a:pt x="361951" y="410472"/>
                  </a:lnTo>
                  <a:lnTo>
                    <a:pt x="364173" y="397763"/>
                  </a:lnTo>
                  <a:lnTo>
                    <a:pt x="366713" y="385691"/>
                  </a:lnTo>
                  <a:lnTo>
                    <a:pt x="369888" y="373936"/>
                  </a:lnTo>
                  <a:lnTo>
                    <a:pt x="373063" y="361863"/>
                  </a:lnTo>
                  <a:lnTo>
                    <a:pt x="376556" y="350108"/>
                  </a:lnTo>
                  <a:lnTo>
                    <a:pt x="380683" y="338671"/>
                  </a:lnTo>
                  <a:lnTo>
                    <a:pt x="384493" y="326916"/>
                  </a:lnTo>
                  <a:lnTo>
                    <a:pt x="388621" y="315796"/>
                  </a:lnTo>
                  <a:lnTo>
                    <a:pt x="393383" y="304359"/>
                  </a:lnTo>
                  <a:lnTo>
                    <a:pt x="398146" y="293239"/>
                  </a:lnTo>
                  <a:lnTo>
                    <a:pt x="403543" y="282755"/>
                  </a:lnTo>
                  <a:lnTo>
                    <a:pt x="408623" y="271636"/>
                  </a:lnTo>
                  <a:lnTo>
                    <a:pt x="414656" y="261151"/>
                  </a:lnTo>
                  <a:lnTo>
                    <a:pt x="420371" y="250667"/>
                  </a:lnTo>
                  <a:lnTo>
                    <a:pt x="426721" y="240183"/>
                  </a:lnTo>
                  <a:lnTo>
                    <a:pt x="432753" y="230017"/>
                  </a:lnTo>
                  <a:lnTo>
                    <a:pt x="439421" y="219850"/>
                  </a:lnTo>
                  <a:lnTo>
                    <a:pt x="446088" y="210001"/>
                  </a:lnTo>
                  <a:lnTo>
                    <a:pt x="453391" y="200153"/>
                  </a:lnTo>
                  <a:lnTo>
                    <a:pt x="460693" y="190939"/>
                  </a:lnTo>
                  <a:lnTo>
                    <a:pt x="467996" y="181408"/>
                  </a:lnTo>
                  <a:lnTo>
                    <a:pt x="475933" y="172195"/>
                  </a:lnTo>
                  <a:lnTo>
                    <a:pt x="483871" y="163299"/>
                  </a:lnTo>
                  <a:lnTo>
                    <a:pt x="491808" y="154403"/>
                  </a:lnTo>
                  <a:lnTo>
                    <a:pt x="500381" y="146143"/>
                  </a:lnTo>
                  <a:lnTo>
                    <a:pt x="508953" y="137565"/>
                  </a:lnTo>
                  <a:lnTo>
                    <a:pt x="517526" y="129305"/>
                  </a:lnTo>
                  <a:lnTo>
                    <a:pt x="526416" y="121680"/>
                  </a:lnTo>
                  <a:lnTo>
                    <a:pt x="535623" y="113738"/>
                  </a:lnTo>
                  <a:lnTo>
                    <a:pt x="545148" y="106113"/>
                  </a:lnTo>
                  <a:lnTo>
                    <a:pt x="554673" y="99123"/>
                  </a:lnTo>
                  <a:lnTo>
                    <a:pt x="564516" y="92134"/>
                  </a:lnTo>
                  <a:lnTo>
                    <a:pt x="574041" y="85462"/>
                  </a:lnTo>
                  <a:lnTo>
                    <a:pt x="584201" y="78473"/>
                  </a:lnTo>
                  <a:lnTo>
                    <a:pt x="594361" y="72119"/>
                  </a:lnTo>
                  <a:lnTo>
                    <a:pt x="604838" y="66082"/>
                  </a:lnTo>
                  <a:lnTo>
                    <a:pt x="615316" y="60046"/>
                  </a:lnTo>
                  <a:lnTo>
                    <a:pt x="625793" y="54645"/>
                  </a:lnTo>
                  <a:lnTo>
                    <a:pt x="636906" y="48926"/>
                  </a:lnTo>
                  <a:lnTo>
                    <a:pt x="647701" y="44161"/>
                  </a:lnTo>
                  <a:lnTo>
                    <a:pt x="658813" y="39395"/>
                  </a:lnTo>
                  <a:lnTo>
                    <a:pt x="670243" y="34630"/>
                  </a:lnTo>
                  <a:lnTo>
                    <a:pt x="681356" y="30182"/>
                  </a:lnTo>
                  <a:lnTo>
                    <a:pt x="693103" y="26052"/>
                  </a:lnTo>
                  <a:lnTo>
                    <a:pt x="704533" y="22239"/>
                  </a:lnTo>
                  <a:lnTo>
                    <a:pt x="716281" y="19062"/>
                  </a:lnTo>
                  <a:lnTo>
                    <a:pt x="728346" y="15568"/>
                  </a:lnTo>
                  <a:lnTo>
                    <a:pt x="740093" y="12708"/>
                  </a:lnTo>
                  <a:lnTo>
                    <a:pt x="752158" y="10167"/>
                  </a:lnTo>
                  <a:lnTo>
                    <a:pt x="764541" y="7625"/>
                  </a:lnTo>
                  <a:lnTo>
                    <a:pt x="776606" y="5719"/>
                  </a:lnTo>
                  <a:lnTo>
                    <a:pt x="788988" y="3813"/>
                  </a:lnTo>
                  <a:lnTo>
                    <a:pt x="801688" y="2542"/>
                  </a:lnTo>
                  <a:lnTo>
                    <a:pt x="814071" y="1271"/>
                  </a:lnTo>
                  <a:lnTo>
                    <a:pt x="826771" y="636"/>
                  </a:lnTo>
                  <a:lnTo>
                    <a:pt x="839471" y="0"/>
                  </a:lnTo>
                  <a:close/>
                </a:path>
              </a:pathLst>
            </a:custGeom>
            <a:solidFill>
              <a:srgbClr val="FFFF00"/>
            </a:solidFill>
            <a:ln>
              <a:noFill/>
            </a:ln>
          </p:spPr>
          <p:txBody>
            <a:bodyPr anchor="ctr">
              <a:scene3d>
                <a:camera prst="orthographicFront"/>
                <a:lightRig rig="threePt" dir="t"/>
              </a:scene3d>
              <a:sp3d contourW="12700">
                <a:contourClr>
                  <a:srgbClr val="FFFFFF"/>
                </a:contourClr>
              </a:sp3d>
            </a:bodyPr>
            <a:lstStyle/>
            <a:p>
              <a:pPr algn="ctr" fontAlgn="auto">
                <a:spcBef>
                  <a:spcPts val="0"/>
                </a:spcBef>
                <a:spcAft>
                  <a:spcPts val="0"/>
                </a:spcAft>
                <a:defRPr/>
              </a:pPr>
              <a:endParaRPr lang="zh-CN" altLang="en-US" sz="1050">
                <a:solidFill>
                  <a:srgbClr val="FFFFFF"/>
                </a:solidFill>
                <a:latin typeface="+mn-lt"/>
                <a:ea typeface="+mn-ea"/>
              </a:endParaRPr>
            </a:p>
          </p:txBody>
        </p:sp>
        <p:sp>
          <p:nvSpPr>
            <p:cNvPr id="124" name="KSO_Shape"/>
            <p:cNvSpPr/>
            <p:nvPr/>
          </p:nvSpPr>
          <p:spPr bwMode="auto">
            <a:xfrm>
              <a:off x="10738966" y="3547028"/>
              <a:ext cx="420116" cy="537117"/>
            </a:xfrm>
            <a:custGeom>
              <a:avLst/>
              <a:gdLst>
                <a:gd name="T0" fmla="*/ 508479 w 1679575"/>
                <a:gd name="T1" fmla="*/ 933537 h 2125662"/>
                <a:gd name="T2" fmla="*/ 645344 w 1679575"/>
                <a:gd name="T3" fmla="*/ 1004349 h 2125662"/>
                <a:gd name="T4" fmla="*/ 637947 w 1679575"/>
                <a:gd name="T5" fmla="*/ 1045870 h 2125662"/>
                <a:gd name="T6" fmla="*/ 629410 w 1679575"/>
                <a:gd name="T7" fmla="*/ 1095637 h 2125662"/>
                <a:gd name="T8" fmla="*/ 645913 w 1679575"/>
                <a:gd name="T9" fmla="*/ 1148533 h 2125662"/>
                <a:gd name="T10" fmla="*/ 923628 w 1679575"/>
                <a:gd name="T11" fmla="*/ 1679766 h 2125662"/>
                <a:gd name="T12" fmla="*/ 886068 w 1679575"/>
                <a:gd name="T13" fmla="*/ 1137442 h 2125662"/>
                <a:gd name="T14" fmla="*/ 896597 w 1679575"/>
                <a:gd name="T15" fmla="*/ 1083408 h 2125662"/>
                <a:gd name="T16" fmla="*/ 885214 w 1679575"/>
                <a:gd name="T17" fmla="*/ 1039044 h 2125662"/>
                <a:gd name="T18" fmla="*/ 917083 w 1679575"/>
                <a:gd name="T19" fmla="*/ 999799 h 2125662"/>
                <a:gd name="T20" fmla="*/ 1048543 w 1679575"/>
                <a:gd name="T21" fmla="*/ 927280 h 2125662"/>
                <a:gd name="T22" fmla="*/ 1168905 w 1679575"/>
                <a:gd name="T23" fmla="*/ 933822 h 2125662"/>
                <a:gd name="T24" fmla="*/ 1257397 w 1679575"/>
                <a:gd name="T25" fmla="*/ 1021128 h 2125662"/>
                <a:gd name="T26" fmla="*/ 1333655 w 1679575"/>
                <a:gd name="T27" fmla="*/ 1118957 h 2125662"/>
                <a:gd name="T28" fmla="*/ 1397392 w 1679575"/>
                <a:gd name="T29" fmla="*/ 1227592 h 2125662"/>
                <a:gd name="T30" fmla="*/ 1446903 w 1679575"/>
                <a:gd name="T31" fmla="*/ 1349025 h 2125662"/>
                <a:gd name="T32" fmla="*/ 1482186 w 1679575"/>
                <a:gd name="T33" fmla="*/ 1483540 h 2125662"/>
                <a:gd name="T34" fmla="*/ 1501820 w 1679575"/>
                <a:gd name="T35" fmla="*/ 1632274 h 2125662"/>
                <a:gd name="T36" fmla="*/ 1439790 w 1679575"/>
                <a:gd name="T37" fmla="*/ 1742331 h 2125662"/>
                <a:gd name="T38" fmla="*/ 1242601 w 1679575"/>
                <a:gd name="T39" fmla="*/ 1826794 h 2125662"/>
                <a:gd name="T40" fmla="*/ 1035738 w 1679575"/>
                <a:gd name="T41" fmla="*/ 1881112 h 2125662"/>
                <a:gd name="T42" fmla="*/ 822331 w 1679575"/>
                <a:gd name="T43" fmla="*/ 1904432 h 2125662"/>
                <a:gd name="T44" fmla="*/ 596403 w 1679575"/>
                <a:gd name="T45" fmla="*/ 1894194 h 2125662"/>
                <a:gd name="T46" fmla="*/ 373036 w 1679575"/>
                <a:gd name="T47" fmla="*/ 1847838 h 2125662"/>
                <a:gd name="T48" fmla="*/ 159344 w 1679575"/>
                <a:gd name="T49" fmla="*/ 1766788 h 2125662"/>
                <a:gd name="T50" fmla="*/ 0 w 1679575"/>
                <a:gd name="T51" fmla="*/ 1676354 h 2125662"/>
                <a:gd name="T52" fmla="*/ 15365 w 1679575"/>
                <a:gd name="T53" fmla="*/ 1518519 h 2125662"/>
                <a:gd name="T54" fmla="*/ 47234 w 1679575"/>
                <a:gd name="T55" fmla="*/ 1376611 h 2125662"/>
                <a:gd name="T56" fmla="*/ 94468 w 1679575"/>
                <a:gd name="T57" fmla="*/ 1249206 h 2125662"/>
                <a:gd name="T58" fmla="*/ 155930 w 1679575"/>
                <a:gd name="T59" fmla="*/ 1135735 h 2125662"/>
                <a:gd name="T60" fmla="*/ 230765 w 1679575"/>
                <a:gd name="T61" fmla="*/ 1035348 h 2125662"/>
                <a:gd name="T62" fmla="*/ 317835 w 1679575"/>
                <a:gd name="T63" fmla="*/ 946334 h 2125662"/>
                <a:gd name="T64" fmla="*/ 427669 w 1679575"/>
                <a:gd name="T65" fmla="*/ 860449 h 2125662"/>
                <a:gd name="T66" fmla="*/ 831848 w 1679575"/>
                <a:gd name="T67" fmla="*/ 5125 h 2125662"/>
                <a:gd name="T68" fmla="*/ 927152 w 1679575"/>
                <a:gd name="T69" fmla="*/ 31035 h 2125662"/>
                <a:gd name="T70" fmla="*/ 1013353 w 1679575"/>
                <a:gd name="T71" fmla="*/ 76590 h 2125662"/>
                <a:gd name="T72" fmla="*/ 1087035 w 1679575"/>
                <a:gd name="T73" fmla="*/ 138945 h 2125662"/>
                <a:gd name="T74" fmla="*/ 1145356 w 1679575"/>
                <a:gd name="T75" fmla="*/ 215250 h 2125662"/>
                <a:gd name="T76" fmla="*/ 1186607 w 1679575"/>
                <a:gd name="T77" fmla="*/ 303514 h 2125662"/>
                <a:gd name="T78" fmla="*/ 1207944 w 1679575"/>
                <a:gd name="T79" fmla="*/ 401174 h 2125662"/>
                <a:gd name="T80" fmla="*/ 1205383 w 1679575"/>
                <a:gd name="T81" fmla="*/ 513924 h 2125662"/>
                <a:gd name="T82" fmla="*/ 1172382 w 1679575"/>
                <a:gd name="T83" fmla="*/ 626673 h 2125662"/>
                <a:gd name="T84" fmla="*/ 1112924 w 1679575"/>
                <a:gd name="T85" fmla="*/ 725187 h 2125662"/>
                <a:gd name="T86" fmla="*/ 1030706 w 1679575"/>
                <a:gd name="T87" fmla="*/ 804625 h 2125662"/>
                <a:gd name="T88" fmla="*/ 915204 w 1679575"/>
                <a:gd name="T89" fmla="*/ 867264 h 2125662"/>
                <a:gd name="T90" fmla="*/ 837253 w 1679575"/>
                <a:gd name="T91" fmla="*/ 887764 h 2125662"/>
                <a:gd name="T92" fmla="*/ 753044 w 1679575"/>
                <a:gd name="T93" fmla="*/ 893458 h 2125662"/>
                <a:gd name="T94" fmla="*/ 658879 w 1679575"/>
                <a:gd name="T95" fmla="*/ 881215 h 2125662"/>
                <a:gd name="T96" fmla="*/ 572394 w 1679575"/>
                <a:gd name="T97" fmla="*/ 850180 h 2125662"/>
                <a:gd name="T98" fmla="*/ 494728 w 1679575"/>
                <a:gd name="T99" fmla="*/ 802917 h 2125662"/>
                <a:gd name="T100" fmla="*/ 424459 w 1679575"/>
                <a:gd name="T101" fmla="*/ 736576 h 2125662"/>
                <a:gd name="T102" fmla="*/ 366992 w 1679575"/>
                <a:gd name="T103" fmla="*/ 651159 h 2125662"/>
                <a:gd name="T104" fmla="*/ 330578 w 1679575"/>
                <a:gd name="T105" fmla="*/ 553500 h 2125662"/>
                <a:gd name="T106" fmla="*/ 317206 w 1679575"/>
                <a:gd name="T107" fmla="*/ 446729 h 2125662"/>
                <a:gd name="T108" fmla="*/ 328586 w 1679575"/>
                <a:gd name="T109" fmla="*/ 345653 h 2125662"/>
                <a:gd name="T110" fmla="*/ 361587 w 1679575"/>
                <a:gd name="T111" fmla="*/ 253403 h 2125662"/>
                <a:gd name="T112" fmla="*/ 412795 w 1679575"/>
                <a:gd name="T113" fmla="*/ 171118 h 2125662"/>
                <a:gd name="T114" fmla="*/ 479934 w 1679575"/>
                <a:gd name="T115" fmla="*/ 101931 h 2125662"/>
                <a:gd name="T116" fmla="*/ 560729 w 1679575"/>
                <a:gd name="T117" fmla="*/ 48972 h 2125662"/>
                <a:gd name="T118" fmla="*/ 652620 w 1679575"/>
                <a:gd name="T119" fmla="*/ 13952 h 2125662"/>
                <a:gd name="T120" fmla="*/ 752191 w 1679575"/>
                <a:gd name="T121" fmla="*/ 0 h 21256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679575" h="2125662">
                  <a:moveTo>
                    <a:pt x="481421" y="957262"/>
                  </a:moveTo>
                  <a:lnTo>
                    <a:pt x="484914" y="961070"/>
                  </a:lnTo>
                  <a:lnTo>
                    <a:pt x="490948" y="968686"/>
                  </a:lnTo>
                  <a:lnTo>
                    <a:pt x="497299" y="975667"/>
                  </a:lnTo>
                  <a:lnTo>
                    <a:pt x="510319" y="990264"/>
                  </a:lnTo>
                  <a:lnTo>
                    <a:pt x="523657" y="1003909"/>
                  </a:lnTo>
                  <a:lnTo>
                    <a:pt x="537947" y="1017237"/>
                  </a:lnTo>
                  <a:lnTo>
                    <a:pt x="552237" y="1029613"/>
                  </a:lnTo>
                  <a:lnTo>
                    <a:pt x="567480" y="1041671"/>
                  </a:lnTo>
                  <a:lnTo>
                    <a:pt x="583040" y="1053095"/>
                  </a:lnTo>
                  <a:lnTo>
                    <a:pt x="598601" y="1063884"/>
                  </a:lnTo>
                  <a:lnTo>
                    <a:pt x="615114" y="1074039"/>
                  </a:lnTo>
                  <a:lnTo>
                    <a:pt x="631627" y="1083558"/>
                  </a:lnTo>
                  <a:lnTo>
                    <a:pt x="649093" y="1092126"/>
                  </a:lnTo>
                  <a:lnTo>
                    <a:pt x="666241" y="1100377"/>
                  </a:lnTo>
                  <a:lnTo>
                    <a:pt x="684025" y="1107993"/>
                  </a:lnTo>
                  <a:lnTo>
                    <a:pt x="701808" y="1114657"/>
                  </a:lnTo>
                  <a:lnTo>
                    <a:pt x="720226" y="1120686"/>
                  </a:lnTo>
                  <a:lnTo>
                    <a:pt x="738645" y="1125763"/>
                  </a:lnTo>
                  <a:lnTo>
                    <a:pt x="734517" y="1130840"/>
                  </a:lnTo>
                  <a:lnTo>
                    <a:pt x="730706" y="1135283"/>
                  </a:lnTo>
                  <a:lnTo>
                    <a:pt x="727213" y="1140043"/>
                  </a:lnTo>
                  <a:lnTo>
                    <a:pt x="723402" y="1145437"/>
                  </a:lnTo>
                  <a:lnTo>
                    <a:pt x="720544" y="1150515"/>
                  </a:lnTo>
                  <a:lnTo>
                    <a:pt x="717368" y="1155909"/>
                  </a:lnTo>
                  <a:lnTo>
                    <a:pt x="714510" y="1161304"/>
                  </a:lnTo>
                  <a:lnTo>
                    <a:pt x="711970" y="1167016"/>
                  </a:lnTo>
                  <a:lnTo>
                    <a:pt x="710064" y="1172410"/>
                  </a:lnTo>
                  <a:lnTo>
                    <a:pt x="708159" y="1178439"/>
                  </a:lnTo>
                  <a:lnTo>
                    <a:pt x="706254" y="1184151"/>
                  </a:lnTo>
                  <a:lnTo>
                    <a:pt x="704983" y="1190498"/>
                  </a:lnTo>
                  <a:lnTo>
                    <a:pt x="704031" y="1196210"/>
                  </a:lnTo>
                  <a:lnTo>
                    <a:pt x="702761" y="1202556"/>
                  </a:lnTo>
                  <a:lnTo>
                    <a:pt x="702443" y="1208903"/>
                  </a:lnTo>
                  <a:lnTo>
                    <a:pt x="702125" y="1215249"/>
                  </a:lnTo>
                  <a:lnTo>
                    <a:pt x="702443" y="1222548"/>
                  </a:lnTo>
                  <a:lnTo>
                    <a:pt x="703078" y="1229529"/>
                  </a:lnTo>
                  <a:lnTo>
                    <a:pt x="704348" y="1236510"/>
                  </a:lnTo>
                  <a:lnTo>
                    <a:pt x="705619" y="1243174"/>
                  </a:lnTo>
                  <a:lnTo>
                    <a:pt x="707206" y="1249838"/>
                  </a:lnTo>
                  <a:lnTo>
                    <a:pt x="709112" y="1256819"/>
                  </a:lnTo>
                  <a:lnTo>
                    <a:pt x="711652" y="1263166"/>
                  </a:lnTo>
                  <a:lnTo>
                    <a:pt x="714193" y="1269512"/>
                  </a:lnTo>
                  <a:lnTo>
                    <a:pt x="717686" y="1275542"/>
                  </a:lnTo>
                  <a:lnTo>
                    <a:pt x="720861" y="1281571"/>
                  </a:lnTo>
                  <a:lnTo>
                    <a:pt x="724355" y="1287283"/>
                  </a:lnTo>
                  <a:lnTo>
                    <a:pt x="728483" y="1292995"/>
                  </a:lnTo>
                  <a:lnTo>
                    <a:pt x="732611" y="1298389"/>
                  </a:lnTo>
                  <a:lnTo>
                    <a:pt x="737057" y="1303784"/>
                  </a:lnTo>
                  <a:lnTo>
                    <a:pt x="742138" y="1308861"/>
                  </a:lnTo>
                  <a:lnTo>
                    <a:pt x="746901" y="1313304"/>
                  </a:lnTo>
                  <a:lnTo>
                    <a:pt x="672275" y="1874339"/>
                  </a:lnTo>
                  <a:lnTo>
                    <a:pt x="854237" y="2050773"/>
                  </a:lnTo>
                  <a:lnTo>
                    <a:pt x="1030800" y="1874339"/>
                  </a:lnTo>
                  <a:lnTo>
                    <a:pt x="956173" y="1313304"/>
                  </a:lnTo>
                  <a:lnTo>
                    <a:pt x="961572" y="1308544"/>
                  </a:lnTo>
                  <a:lnTo>
                    <a:pt x="966018" y="1303466"/>
                  </a:lnTo>
                  <a:lnTo>
                    <a:pt x="970781" y="1298072"/>
                  </a:lnTo>
                  <a:lnTo>
                    <a:pt x="974910" y="1292995"/>
                  </a:lnTo>
                  <a:lnTo>
                    <a:pt x="978720" y="1286965"/>
                  </a:lnTo>
                  <a:lnTo>
                    <a:pt x="982531" y="1281571"/>
                  </a:lnTo>
                  <a:lnTo>
                    <a:pt x="986024" y="1275224"/>
                  </a:lnTo>
                  <a:lnTo>
                    <a:pt x="988882" y="1269195"/>
                  </a:lnTo>
                  <a:lnTo>
                    <a:pt x="991423" y="1262849"/>
                  </a:lnTo>
                  <a:lnTo>
                    <a:pt x="994281" y="1256502"/>
                  </a:lnTo>
                  <a:lnTo>
                    <a:pt x="996186" y="1249838"/>
                  </a:lnTo>
                  <a:lnTo>
                    <a:pt x="997774" y="1243174"/>
                  </a:lnTo>
                  <a:lnTo>
                    <a:pt x="999044" y="1236510"/>
                  </a:lnTo>
                  <a:lnTo>
                    <a:pt x="999997" y="1229212"/>
                  </a:lnTo>
                  <a:lnTo>
                    <a:pt x="1000632" y="1222548"/>
                  </a:lnTo>
                  <a:lnTo>
                    <a:pt x="1000632" y="1215249"/>
                  </a:lnTo>
                  <a:lnTo>
                    <a:pt x="1000632" y="1208903"/>
                  </a:lnTo>
                  <a:lnTo>
                    <a:pt x="1000314" y="1203191"/>
                  </a:lnTo>
                  <a:lnTo>
                    <a:pt x="999679" y="1197479"/>
                  </a:lnTo>
                  <a:lnTo>
                    <a:pt x="998727" y="1191767"/>
                  </a:lnTo>
                  <a:lnTo>
                    <a:pt x="997456" y="1186055"/>
                  </a:lnTo>
                  <a:lnTo>
                    <a:pt x="996186" y="1180661"/>
                  </a:lnTo>
                  <a:lnTo>
                    <a:pt x="994598" y="1175266"/>
                  </a:lnTo>
                  <a:lnTo>
                    <a:pt x="992375" y="1169872"/>
                  </a:lnTo>
                  <a:lnTo>
                    <a:pt x="990152" y="1164794"/>
                  </a:lnTo>
                  <a:lnTo>
                    <a:pt x="987929" y="1159400"/>
                  </a:lnTo>
                  <a:lnTo>
                    <a:pt x="985389" y="1154640"/>
                  </a:lnTo>
                  <a:lnTo>
                    <a:pt x="982849" y="1149563"/>
                  </a:lnTo>
                  <a:lnTo>
                    <a:pt x="979355" y="1144803"/>
                  </a:lnTo>
                  <a:lnTo>
                    <a:pt x="976497" y="1139725"/>
                  </a:lnTo>
                  <a:lnTo>
                    <a:pt x="973004" y="1135283"/>
                  </a:lnTo>
                  <a:lnTo>
                    <a:pt x="969829" y="1130840"/>
                  </a:lnTo>
                  <a:lnTo>
                    <a:pt x="987612" y="1126398"/>
                  </a:lnTo>
                  <a:lnTo>
                    <a:pt x="1005713" y="1121320"/>
                  </a:lnTo>
                  <a:lnTo>
                    <a:pt x="1023496" y="1115609"/>
                  </a:lnTo>
                  <a:lnTo>
                    <a:pt x="1041280" y="1109262"/>
                  </a:lnTo>
                  <a:lnTo>
                    <a:pt x="1058428" y="1101963"/>
                  </a:lnTo>
                  <a:lnTo>
                    <a:pt x="1075576" y="1094665"/>
                  </a:lnTo>
                  <a:lnTo>
                    <a:pt x="1092089" y="1086097"/>
                  </a:lnTo>
                  <a:lnTo>
                    <a:pt x="1108602" y="1076895"/>
                  </a:lnTo>
                  <a:lnTo>
                    <a:pt x="1124480" y="1067375"/>
                  </a:lnTo>
                  <a:lnTo>
                    <a:pt x="1140041" y="1056903"/>
                  </a:lnTo>
                  <a:lnTo>
                    <a:pt x="1155601" y="1046114"/>
                  </a:lnTo>
                  <a:lnTo>
                    <a:pt x="1170209" y="1034690"/>
                  </a:lnTo>
                  <a:lnTo>
                    <a:pt x="1184817" y="1022632"/>
                  </a:lnTo>
                  <a:lnTo>
                    <a:pt x="1198472" y="1009938"/>
                  </a:lnTo>
                  <a:lnTo>
                    <a:pt x="1211809" y="996928"/>
                  </a:lnTo>
                  <a:lnTo>
                    <a:pt x="1225147" y="983283"/>
                  </a:lnTo>
                  <a:lnTo>
                    <a:pt x="1228640" y="979792"/>
                  </a:lnTo>
                  <a:lnTo>
                    <a:pt x="1232451" y="982966"/>
                  </a:lnTo>
                  <a:lnTo>
                    <a:pt x="1257220" y="1002005"/>
                  </a:lnTo>
                  <a:lnTo>
                    <a:pt x="1281037" y="1021680"/>
                  </a:lnTo>
                  <a:lnTo>
                    <a:pt x="1304537" y="1041989"/>
                  </a:lnTo>
                  <a:lnTo>
                    <a:pt x="1316604" y="1052143"/>
                  </a:lnTo>
                  <a:lnTo>
                    <a:pt x="1327719" y="1062615"/>
                  </a:lnTo>
                  <a:lnTo>
                    <a:pt x="1338833" y="1073404"/>
                  </a:lnTo>
                  <a:lnTo>
                    <a:pt x="1349948" y="1084193"/>
                  </a:lnTo>
                  <a:lnTo>
                    <a:pt x="1361062" y="1094982"/>
                  </a:lnTo>
                  <a:lnTo>
                    <a:pt x="1371860" y="1105771"/>
                  </a:lnTo>
                  <a:lnTo>
                    <a:pt x="1382339" y="1116561"/>
                  </a:lnTo>
                  <a:lnTo>
                    <a:pt x="1392818" y="1127984"/>
                  </a:lnTo>
                  <a:lnTo>
                    <a:pt x="1403298" y="1139408"/>
                  </a:lnTo>
                  <a:lnTo>
                    <a:pt x="1413460" y="1150832"/>
                  </a:lnTo>
                  <a:lnTo>
                    <a:pt x="1423304" y="1162573"/>
                  </a:lnTo>
                  <a:lnTo>
                    <a:pt x="1433149" y="1174314"/>
                  </a:lnTo>
                  <a:lnTo>
                    <a:pt x="1442675" y="1186373"/>
                  </a:lnTo>
                  <a:lnTo>
                    <a:pt x="1452202" y="1198748"/>
                  </a:lnTo>
                  <a:lnTo>
                    <a:pt x="1461411" y="1210807"/>
                  </a:lnTo>
                  <a:lnTo>
                    <a:pt x="1470621" y="1223183"/>
                  </a:lnTo>
                  <a:lnTo>
                    <a:pt x="1479830" y="1235876"/>
                  </a:lnTo>
                  <a:lnTo>
                    <a:pt x="1488404" y="1248569"/>
                  </a:lnTo>
                  <a:lnTo>
                    <a:pt x="1496978" y="1261262"/>
                  </a:lnTo>
                  <a:lnTo>
                    <a:pt x="1505552" y="1274272"/>
                  </a:lnTo>
                  <a:lnTo>
                    <a:pt x="1513809" y="1287600"/>
                  </a:lnTo>
                  <a:lnTo>
                    <a:pt x="1521748" y="1300611"/>
                  </a:lnTo>
                  <a:lnTo>
                    <a:pt x="1529687" y="1314573"/>
                  </a:lnTo>
                  <a:lnTo>
                    <a:pt x="1537308" y="1328218"/>
                  </a:lnTo>
                  <a:lnTo>
                    <a:pt x="1544930" y="1341863"/>
                  </a:lnTo>
                  <a:lnTo>
                    <a:pt x="1552234" y="1355826"/>
                  </a:lnTo>
                  <a:lnTo>
                    <a:pt x="1559537" y="1369788"/>
                  </a:lnTo>
                  <a:lnTo>
                    <a:pt x="1566206" y="1384385"/>
                  </a:lnTo>
                  <a:lnTo>
                    <a:pt x="1573193" y="1398982"/>
                  </a:lnTo>
                  <a:lnTo>
                    <a:pt x="1579544" y="1413579"/>
                  </a:lnTo>
                  <a:lnTo>
                    <a:pt x="1586213" y="1428176"/>
                  </a:lnTo>
                  <a:lnTo>
                    <a:pt x="1592246" y="1443725"/>
                  </a:lnTo>
                  <a:lnTo>
                    <a:pt x="1598280" y="1458640"/>
                  </a:lnTo>
                  <a:lnTo>
                    <a:pt x="1603996" y="1473871"/>
                  </a:lnTo>
                  <a:lnTo>
                    <a:pt x="1609712" y="1489738"/>
                  </a:lnTo>
                  <a:lnTo>
                    <a:pt x="1614793" y="1505287"/>
                  </a:lnTo>
                  <a:lnTo>
                    <a:pt x="1620191" y="1521153"/>
                  </a:lnTo>
                  <a:lnTo>
                    <a:pt x="1624955" y="1537337"/>
                  </a:lnTo>
                  <a:lnTo>
                    <a:pt x="1630036" y="1553521"/>
                  </a:lnTo>
                  <a:lnTo>
                    <a:pt x="1634482" y="1570339"/>
                  </a:lnTo>
                  <a:lnTo>
                    <a:pt x="1638610" y="1586840"/>
                  </a:lnTo>
                  <a:lnTo>
                    <a:pt x="1643056" y="1603976"/>
                  </a:lnTo>
                  <a:lnTo>
                    <a:pt x="1646867" y="1620794"/>
                  </a:lnTo>
                  <a:lnTo>
                    <a:pt x="1650677" y="1637930"/>
                  </a:lnTo>
                  <a:lnTo>
                    <a:pt x="1654170" y="1655383"/>
                  </a:lnTo>
                  <a:lnTo>
                    <a:pt x="1657664" y="1673153"/>
                  </a:lnTo>
                  <a:lnTo>
                    <a:pt x="1660522" y="1690923"/>
                  </a:lnTo>
                  <a:lnTo>
                    <a:pt x="1663697" y="1709011"/>
                  </a:lnTo>
                  <a:lnTo>
                    <a:pt x="1666238" y="1727099"/>
                  </a:lnTo>
                  <a:lnTo>
                    <a:pt x="1668461" y="1745821"/>
                  </a:lnTo>
                  <a:lnTo>
                    <a:pt x="1670684" y="1764226"/>
                  </a:lnTo>
                  <a:lnTo>
                    <a:pt x="1672589" y="1783266"/>
                  </a:lnTo>
                  <a:lnTo>
                    <a:pt x="1674177" y="1802305"/>
                  </a:lnTo>
                  <a:lnTo>
                    <a:pt x="1676082" y="1821345"/>
                  </a:lnTo>
                  <a:lnTo>
                    <a:pt x="1677352" y="1841019"/>
                  </a:lnTo>
                  <a:lnTo>
                    <a:pt x="1678305" y="1860694"/>
                  </a:lnTo>
                  <a:lnTo>
                    <a:pt x="1679258" y="1880368"/>
                  </a:lnTo>
                  <a:lnTo>
                    <a:pt x="1679575" y="1900677"/>
                  </a:lnTo>
                  <a:lnTo>
                    <a:pt x="1679575" y="1903850"/>
                  </a:lnTo>
                  <a:lnTo>
                    <a:pt x="1677035" y="1905437"/>
                  </a:lnTo>
                  <a:lnTo>
                    <a:pt x="1653853" y="1918765"/>
                  </a:lnTo>
                  <a:lnTo>
                    <a:pt x="1630353" y="1931775"/>
                  </a:lnTo>
                  <a:lnTo>
                    <a:pt x="1606854" y="1944151"/>
                  </a:lnTo>
                  <a:lnTo>
                    <a:pt x="1583037" y="1956209"/>
                  </a:lnTo>
                  <a:lnTo>
                    <a:pt x="1558902" y="1967950"/>
                  </a:lnTo>
                  <a:lnTo>
                    <a:pt x="1534768" y="1979374"/>
                  </a:lnTo>
                  <a:lnTo>
                    <a:pt x="1510316" y="1990163"/>
                  </a:lnTo>
                  <a:lnTo>
                    <a:pt x="1485864" y="2000635"/>
                  </a:lnTo>
                  <a:lnTo>
                    <a:pt x="1461411" y="2010790"/>
                  </a:lnTo>
                  <a:lnTo>
                    <a:pt x="1436642" y="2020627"/>
                  </a:lnTo>
                  <a:lnTo>
                    <a:pt x="1411872" y="2029512"/>
                  </a:lnTo>
                  <a:lnTo>
                    <a:pt x="1386785" y="2038397"/>
                  </a:lnTo>
                  <a:lnTo>
                    <a:pt x="1361380" y="2046965"/>
                  </a:lnTo>
                  <a:lnTo>
                    <a:pt x="1335975" y="2054581"/>
                  </a:lnTo>
                  <a:lnTo>
                    <a:pt x="1310570" y="2062514"/>
                  </a:lnTo>
                  <a:lnTo>
                    <a:pt x="1285166" y="2069495"/>
                  </a:lnTo>
                  <a:lnTo>
                    <a:pt x="1259443" y="2076159"/>
                  </a:lnTo>
                  <a:lnTo>
                    <a:pt x="1233403" y="2082506"/>
                  </a:lnTo>
                  <a:lnTo>
                    <a:pt x="1207681" y="2088535"/>
                  </a:lnTo>
                  <a:lnTo>
                    <a:pt x="1181959" y="2093929"/>
                  </a:lnTo>
                  <a:lnTo>
                    <a:pt x="1155919" y="2099007"/>
                  </a:lnTo>
                  <a:lnTo>
                    <a:pt x="1129561" y="2103767"/>
                  </a:lnTo>
                  <a:lnTo>
                    <a:pt x="1103204" y="2107892"/>
                  </a:lnTo>
                  <a:lnTo>
                    <a:pt x="1077164" y="2111382"/>
                  </a:lnTo>
                  <a:lnTo>
                    <a:pt x="1050806" y="2114873"/>
                  </a:lnTo>
                  <a:lnTo>
                    <a:pt x="1024131" y="2117729"/>
                  </a:lnTo>
                  <a:lnTo>
                    <a:pt x="997774" y="2119950"/>
                  </a:lnTo>
                  <a:lnTo>
                    <a:pt x="971099" y="2121854"/>
                  </a:lnTo>
                  <a:lnTo>
                    <a:pt x="944424" y="2123441"/>
                  </a:lnTo>
                  <a:lnTo>
                    <a:pt x="917749" y="2125028"/>
                  </a:lnTo>
                  <a:lnTo>
                    <a:pt x="891074" y="2125662"/>
                  </a:lnTo>
                  <a:lnTo>
                    <a:pt x="864399" y="2125662"/>
                  </a:lnTo>
                  <a:lnTo>
                    <a:pt x="835818" y="2125662"/>
                  </a:lnTo>
                  <a:lnTo>
                    <a:pt x="807238" y="2124710"/>
                  </a:lnTo>
                  <a:lnTo>
                    <a:pt x="778657" y="2123124"/>
                  </a:lnTo>
                  <a:lnTo>
                    <a:pt x="750395" y="2121537"/>
                  </a:lnTo>
                  <a:lnTo>
                    <a:pt x="722132" y="2119316"/>
                  </a:lnTo>
                  <a:lnTo>
                    <a:pt x="693869" y="2116777"/>
                  </a:lnTo>
                  <a:lnTo>
                    <a:pt x="665606" y="2113604"/>
                  </a:lnTo>
                  <a:lnTo>
                    <a:pt x="637661" y="2109478"/>
                  </a:lnTo>
                  <a:lnTo>
                    <a:pt x="609398" y="2105353"/>
                  </a:lnTo>
                  <a:lnTo>
                    <a:pt x="581453" y="2100593"/>
                  </a:lnTo>
                  <a:lnTo>
                    <a:pt x="553825" y="2095199"/>
                  </a:lnTo>
                  <a:lnTo>
                    <a:pt x="525880" y="2089487"/>
                  </a:lnTo>
                  <a:lnTo>
                    <a:pt x="498252" y="2083458"/>
                  </a:lnTo>
                  <a:lnTo>
                    <a:pt x="470624" y="2076476"/>
                  </a:lnTo>
                  <a:lnTo>
                    <a:pt x="443314" y="2069495"/>
                  </a:lnTo>
                  <a:lnTo>
                    <a:pt x="416321" y="2061879"/>
                  </a:lnTo>
                  <a:lnTo>
                    <a:pt x="389011" y="2053629"/>
                  </a:lnTo>
                  <a:lnTo>
                    <a:pt x="362019" y="2045378"/>
                  </a:lnTo>
                  <a:lnTo>
                    <a:pt x="335343" y="2036176"/>
                  </a:lnTo>
                  <a:lnTo>
                    <a:pt x="308668" y="2026656"/>
                  </a:lnTo>
                  <a:lnTo>
                    <a:pt x="282311" y="2016502"/>
                  </a:lnTo>
                  <a:lnTo>
                    <a:pt x="255953" y="2006030"/>
                  </a:lnTo>
                  <a:lnTo>
                    <a:pt x="229913" y="1994923"/>
                  </a:lnTo>
                  <a:lnTo>
                    <a:pt x="203556" y="1983499"/>
                  </a:lnTo>
                  <a:lnTo>
                    <a:pt x="177833" y="1971441"/>
                  </a:lnTo>
                  <a:lnTo>
                    <a:pt x="152429" y="1959065"/>
                  </a:lnTo>
                  <a:lnTo>
                    <a:pt x="127024" y="1946372"/>
                  </a:lnTo>
                  <a:lnTo>
                    <a:pt x="101619" y="1933044"/>
                  </a:lnTo>
                  <a:lnTo>
                    <a:pt x="76532" y="1919399"/>
                  </a:lnTo>
                  <a:lnTo>
                    <a:pt x="51762" y="1905437"/>
                  </a:lnTo>
                  <a:lnTo>
                    <a:pt x="27310" y="1890523"/>
                  </a:lnTo>
                  <a:lnTo>
                    <a:pt x="2858" y="1875291"/>
                  </a:lnTo>
                  <a:lnTo>
                    <a:pt x="0" y="1888301"/>
                  </a:lnTo>
                  <a:lnTo>
                    <a:pt x="0" y="1870531"/>
                  </a:lnTo>
                  <a:lnTo>
                    <a:pt x="952" y="1850222"/>
                  </a:lnTo>
                  <a:lnTo>
                    <a:pt x="2223" y="1829913"/>
                  </a:lnTo>
                  <a:lnTo>
                    <a:pt x="3493" y="1809604"/>
                  </a:lnTo>
                  <a:lnTo>
                    <a:pt x="5398" y="1790247"/>
                  </a:lnTo>
                  <a:lnTo>
                    <a:pt x="6986" y="1770573"/>
                  </a:lnTo>
                  <a:lnTo>
                    <a:pt x="9209" y="1750898"/>
                  </a:lnTo>
                  <a:lnTo>
                    <a:pt x="11749" y="1732176"/>
                  </a:lnTo>
                  <a:lnTo>
                    <a:pt x="14290" y="1713136"/>
                  </a:lnTo>
                  <a:lnTo>
                    <a:pt x="17148" y="1694414"/>
                  </a:lnTo>
                  <a:lnTo>
                    <a:pt x="20006" y="1676009"/>
                  </a:lnTo>
                  <a:lnTo>
                    <a:pt x="23499" y="1657604"/>
                  </a:lnTo>
                  <a:lnTo>
                    <a:pt x="26992" y="1639834"/>
                  </a:lnTo>
                  <a:lnTo>
                    <a:pt x="30486" y="1621746"/>
                  </a:lnTo>
                  <a:lnTo>
                    <a:pt x="34931" y="1604293"/>
                  </a:lnTo>
                  <a:lnTo>
                    <a:pt x="38742" y="1586840"/>
                  </a:lnTo>
                  <a:lnTo>
                    <a:pt x="43188" y="1569704"/>
                  </a:lnTo>
                  <a:lnTo>
                    <a:pt x="47951" y="1552569"/>
                  </a:lnTo>
                  <a:lnTo>
                    <a:pt x="52715" y="1536068"/>
                  </a:lnTo>
                  <a:lnTo>
                    <a:pt x="57796" y="1519249"/>
                  </a:lnTo>
                  <a:lnTo>
                    <a:pt x="62877" y="1503066"/>
                  </a:lnTo>
                  <a:lnTo>
                    <a:pt x="68593" y="1486564"/>
                  </a:lnTo>
                  <a:lnTo>
                    <a:pt x="73991" y="1470698"/>
                  </a:lnTo>
                  <a:lnTo>
                    <a:pt x="80025" y="1455149"/>
                  </a:lnTo>
                  <a:lnTo>
                    <a:pt x="86059" y="1439283"/>
                  </a:lnTo>
                  <a:lnTo>
                    <a:pt x="92410" y="1424051"/>
                  </a:lnTo>
                  <a:lnTo>
                    <a:pt x="98761" y="1409137"/>
                  </a:lnTo>
                  <a:lnTo>
                    <a:pt x="105430" y="1393905"/>
                  </a:lnTo>
                  <a:lnTo>
                    <a:pt x="112098" y="1378990"/>
                  </a:lnTo>
                  <a:lnTo>
                    <a:pt x="119402" y="1364393"/>
                  </a:lnTo>
                  <a:lnTo>
                    <a:pt x="126706" y="1350114"/>
                  </a:lnTo>
                  <a:lnTo>
                    <a:pt x="134010" y="1335834"/>
                  </a:lnTo>
                  <a:lnTo>
                    <a:pt x="141632" y="1321871"/>
                  </a:lnTo>
                  <a:lnTo>
                    <a:pt x="149571" y="1307909"/>
                  </a:lnTo>
                  <a:lnTo>
                    <a:pt x="157510" y="1294264"/>
                  </a:lnTo>
                  <a:lnTo>
                    <a:pt x="165766" y="1280936"/>
                  </a:lnTo>
                  <a:lnTo>
                    <a:pt x="174023" y="1267291"/>
                  </a:lnTo>
                  <a:lnTo>
                    <a:pt x="182597" y="1253963"/>
                  </a:lnTo>
                  <a:lnTo>
                    <a:pt x="191171" y="1241270"/>
                  </a:lnTo>
                  <a:lnTo>
                    <a:pt x="200380" y="1228260"/>
                  </a:lnTo>
                  <a:lnTo>
                    <a:pt x="209589" y="1215884"/>
                  </a:lnTo>
                  <a:lnTo>
                    <a:pt x="218799" y="1203191"/>
                  </a:lnTo>
                  <a:lnTo>
                    <a:pt x="228008" y="1191133"/>
                  </a:lnTo>
                  <a:lnTo>
                    <a:pt x="237852" y="1178757"/>
                  </a:lnTo>
                  <a:lnTo>
                    <a:pt x="247697" y="1167016"/>
                  </a:lnTo>
                  <a:lnTo>
                    <a:pt x="257541" y="1155275"/>
                  </a:lnTo>
                  <a:lnTo>
                    <a:pt x="267703" y="1143533"/>
                  </a:lnTo>
                  <a:lnTo>
                    <a:pt x="278182" y="1132110"/>
                  </a:lnTo>
                  <a:lnTo>
                    <a:pt x="288662" y="1120686"/>
                  </a:lnTo>
                  <a:lnTo>
                    <a:pt x="298824" y="1109579"/>
                  </a:lnTo>
                  <a:lnTo>
                    <a:pt x="309938" y="1098473"/>
                  </a:lnTo>
                  <a:lnTo>
                    <a:pt x="320735" y="1087684"/>
                  </a:lnTo>
                  <a:lnTo>
                    <a:pt x="331850" y="1076895"/>
                  </a:lnTo>
                  <a:lnTo>
                    <a:pt x="343282" y="1066423"/>
                  </a:lnTo>
                  <a:lnTo>
                    <a:pt x="354715" y="1055951"/>
                  </a:lnTo>
                  <a:lnTo>
                    <a:pt x="366147" y="1045797"/>
                  </a:lnTo>
                  <a:lnTo>
                    <a:pt x="377897" y="1035642"/>
                  </a:lnTo>
                  <a:lnTo>
                    <a:pt x="389964" y="1025805"/>
                  </a:lnTo>
                  <a:lnTo>
                    <a:pt x="401714" y="1015968"/>
                  </a:lnTo>
                  <a:lnTo>
                    <a:pt x="414099" y="1006448"/>
                  </a:lnTo>
                  <a:lnTo>
                    <a:pt x="426801" y="996928"/>
                  </a:lnTo>
                  <a:lnTo>
                    <a:pt x="439186" y="987408"/>
                  </a:lnTo>
                  <a:lnTo>
                    <a:pt x="451571" y="977888"/>
                  </a:lnTo>
                  <a:lnTo>
                    <a:pt x="477293" y="960118"/>
                  </a:lnTo>
                  <a:lnTo>
                    <a:pt x="481421" y="957262"/>
                  </a:lnTo>
                  <a:close/>
                  <a:moveTo>
                    <a:pt x="839471" y="0"/>
                  </a:moveTo>
                  <a:lnTo>
                    <a:pt x="852171" y="0"/>
                  </a:lnTo>
                  <a:lnTo>
                    <a:pt x="865506" y="0"/>
                  </a:lnTo>
                  <a:lnTo>
                    <a:pt x="878206" y="636"/>
                  </a:lnTo>
                  <a:lnTo>
                    <a:pt x="890906" y="1271"/>
                  </a:lnTo>
                  <a:lnTo>
                    <a:pt x="903288" y="2542"/>
                  </a:lnTo>
                  <a:lnTo>
                    <a:pt x="915988" y="3813"/>
                  </a:lnTo>
                  <a:lnTo>
                    <a:pt x="928371" y="5719"/>
                  </a:lnTo>
                  <a:lnTo>
                    <a:pt x="940436" y="7943"/>
                  </a:lnTo>
                  <a:lnTo>
                    <a:pt x="952818" y="10167"/>
                  </a:lnTo>
                  <a:lnTo>
                    <a:pt x="964883" y="12708"/>
                  </a:lnTo>
                  <a:lnTo>
                    <a:pt x="976631" y="15568"/>
                  </a:lnTo>
                  <a:lnTo>
                    <a:pt x="988696" y="19062"/>
                  </a:lnTo>
                  <a:lnTo>
                    <a:pt x="1000443" y="22239"/>
                  </a:lnTo>
                  <a:lnTo>
                    <a:pt x="1011873" y="26052"/>
                  </a:lnTo>
                  <a:lnTo>
                    <a:pt x="1023621" y="30182"/>
                  </a:lnTo>
                  <a:lnTo>
                    <a:pt x="1034733" y="34630"/>
                  </a:lnTo>
                  <a:lnTo>
                    <a:pt x="1046163" y="39395"/>
                  </a:lnTo>
                  <a:lnTo>
                    <a:pt x="1057276" y="44161"/>
                  </a:lnTo>
                  <a:lnTo>
                    <a:pt x="1068388" y="48926"/>
                  </a:lnTo>
                  <a:lnTo>
                    <a:pt x="1079183" y="54645"/>
                  </a:lnTo>
                  <a:lnTo>
                    <a:pt x="1089661" y="60046"/>
                  </a:lnTo>
                  <a:lnTo>
                    <a:pt x="1100456" y="66082"/>
                  </a:lnTo>
                  <a:lnTo>
                    <a:pt x="1110616" y="72119"/>
                  </a:lnTo>
                  <a:lnTo>
                    <a:pt x="1120776" y="78790"/>
                  </a:lnTo>
                  <a:lnTo>
                    <a:pt x="1130936" y="85462"/>
                  </a:lnTo>
                  <a:lnTo>
                    <a:pt x="1140461" y="92134"/>
                  </a:lnTo>
                  <a:lnTo>
                    <a:pt x="1150303" y="99123"/>
                  </a:lnTo>
                  <a:lnTo>
                    <a:pt x="1159828" y="106430"/>
                  </a:lnTo>
                  <a:lnTo>
                    <a:pt x="1169353" y="114055"/>
                  </a:lnTo>
                  <a:lnTo>
                    <a:pt x="1178561" y="121680"/>
                  </a:lnTo>
                  <a:lnTo>
                    <a:pt x="1187133" y="129623"/>
                  </a:lnTo>
                  <a:lnTo>
                    <a:pt x="1196023" y="137883"/>
                  </a:lnTo>
                  <a:lnTo>
                    <a:pt x="1204596" y="146143"/>
                  </a:lnTo>
                  <a:lnTo>
                    <a:pt x="1213168" y="155039"/>
                  </a:lnTo>
                  <a:lnTo>
                    <a:pt x="1221106" y="163299"/>
                  </a:lnTo>
                  <a:lnTo>
                    <a:pt x="1229043" y="172513"/>
                  </a:lnTo>
                  <a:lnTo>
                    <a:pt x="1236981" y="181726"/>
                  </a:lnTo>
                  <a:lnTo>
                    <a:pt x="1244283" y="190939"/>
                  </a:lnTo>
                  <a:lnTo>
                    <a:pt x="1251586" y="200153"/>
                  </a:lnTo>
                  <a:lnTo>
                    <a:pt x="1258888" y="210001"/>
                  </a:lnTo>
                  <a:lnTo>
                    <a:pt x="1265556" y="219850"/>
                  </a:lnTo>
                  <a:lnTo>
                    <a:pt x="1272223" y="230017"/>
                  </a:lnTo>
                  <a:lnTo>
                    <a:pt x="1278256" y="240183"/>
                  </a:lnTo>
                  <a:lnTo>
                    <a:pt x="1284606" y="250667"/>
                  </a:lnTo>
                  <a:lnTo>
                    <a:pt x="1290321" y="261151"/>
                  </a:lnTo>
                  <a:lnTo>
                    <a:pt x="1296353" y="271953"/>
                  </a:lnTo>
                  <a:lnTo>
                    <a:pt x="1301433" y="282755"/>
                  </a:lnTo>
                  <a:lnTo>
                    <a:pt x="1306831" y="293239"/>
                  </a:lnTo>
                  <a:lnTo>
                    <a:pt x="1311593" y="304359"/>
                  </a:lnTo>
                  <a:lnTo>
                    <a:pt x="1316356" y="315796"/>
                  </a:lnTo>
                  <a:lnTo>
                    <a:pt x="1320483" y="327234"/>
                  </a:lnTo>
                  <a:lnTo>
                    <a:pt x="1324293" y="338671"/>
                  </a:lnTo>
                  <a:lnTo>
                    <a:pt x="1328421" y="350426"/>
                  </a:lnTo>
                  <a:lnTo>
                    <a:pt x="1331913" y="362181"/>
                  </a:lnTo>
                  <a:lnTo>
                    <a:pt x="1335088" y="373936"/>
                  </a:lnTo>
                  <a:lnTo>
                    <a:pt x="1337946" y="386009"/>
                  </a:lnTo>
                  <a:lnTo>
                    <a:pt x="1340803" y="398081"/>
                  </a:lnTo>
                  <a:lnTo>
                    <a:pt x="1343026" y="410472"/>
                  </a:lnTo>
                  <a:lnTo>
                    <a:pt x="1344931" y="422862"/>
                  </a:lnTo>
                  <a:lnTo>
                    <a:pt x="1346518" y="435252"/>
                  </a:lnTo>
                  <a:lnTo>
                    <a:pt x="1348106" y="447643"/>
                  </a:lnTo>
                  <a:lnTo>
                    <a:pt x="1349058" y="460033"/>
                  </a:lnTo>
                  <a:lnTo>
                    <a:pt x="1350011" y="472741"/>
                  </a:lnTo>
                  <a:lnTo>
                    <a:pt x="1350646" y="485449"/>
                  </a:lnTo>
                  <a:lnTo>
                    <a:pt x="1350963" y="498475"/>
                  </a:lnTo>
                  <a:lnTo>
                    <a:pt x="1350646" y="513407"/>
                  </a:lnTo>
                  <a:lnTo>
                    <a:pt x="1349693" y="528975"/>
                  </a:lnTo>
                  <a:lnTo>
                    <a:pt x="1348423" y="543907"/>
                  </a:lnTo>
                  <a:lnTo>
                    <a:pt x="1347153" y="558521"/>
                  </a:lnTo>
                  <a:lnTo>
                    <a:pt x="1345248" y="573453"/>
                  </a:lnTo>
                  <a:lnTo>
                    <a:pt x="1342708" y="588067"/>
                  </a:lnTo>
                  <a:lnTo>
                    <a:pt x="1339851" y="602682"/>
                  </a:lnTo>
                  <a:lnTo>
                    <a:pt x="1336358" y="616660"/>
                  </a:lnTo>
                  <a:lnTo>
                    <a:pt x="1332866" y="631275"/>
                  </a:lnTo>
                  <a:lnTo>
                    <a:pt x="1328738" y="645254"/>
                  </a:lnTo>
                  <a:lnTo>
                    <a:pt x="1324293" y="658915"/>
                  </a:lnTo>
                  <a:lnTo>
                    <a:pt x="1319531" y="672576"/>
                  </a:lnTo>
                  <a:lnTo>
                    <a:pt x="1314133" y="685920"/>
                  </a:lnTo>
                  <a:lnTo>
                    <a:pt x="1308418" y="699263"/>
                  </a:lnTo>
                  <a:lnTo>
                    <a:pt x="1302386" y="712607"/>
                  </a:lnTo>
                  <a:lnTo>
                    <a:pt x="1296353" y="725315"/>
                  </a:lnTo>
                  <a:lnTo>
                    <a:pt x="1289368" y="738023"/>
                  </a:lnTo>
                  <a:lnTo>
                    <a:pt x="1282383" y="750413"/>
                  </a:lnTo>
                  <a:lnTo>
                    <a:pt x="1275081" y="762486"/>
                  </a:lnTo>
                  <a:lnTo>
                    <a:pt x="1267143" y="774559"/>
                  </a:lnTo>
                  <a:lnTo>
                    <a:pt x="1259206" y="786313"/>
                  </a:lnTo>
                  <a:lnTo>
                    <a:pt x="1250633" y="797751"/>
                  </a:lnTo>
                  <a:lnTo>
                    <a:pt x="1242061" y="809188"/>
                  </a:lnTo>
                  <a:lnTo>
                    <a:pt x="1232853" y="819990"/>
                  </a:lnTo>
                  <a:lnTo>
                    <a:pt x="1223963" y="830792"/>
                  </a:lnTo>
                  <a:lnTo>
                    <a:pt x="1214121" y="841276"/>
                  </a:lnTo>
                  <a:lnTo>
                    <a:pt x="1204278" y="851442"/>
                  </a:lnTo>
                  <a:lnTo>
                    <a:pt x="1193801" y="860974"/>
                  </a:lnTo>
                  <a:lnTo>
                    <a:pt x="1183323" y="870822"/>
                  </a:lnTo>
                  <a:lnTo>
                    <a:pt x="1172528" y="880036"/>
                  </a:lnTo>
                  <a:lnTo>
                    <a:pt x="1161733" y="889249"/>
                  </a:lnTo>
                  <a:lnTo>
                    <a:pt x="1150303" y="897827"/>
                  </a:lnTo>
                  <a:lnTo>
                    <a:pt x="1134746" y="909264"/>
                  </a:lnTo>
                  <a:lnTo>
                    <a:pt x="1118236" y="920066"/>
                  </a:lnTo>
                  <a:lnTo>
                    <a:pt x="1101408" y="929915"/>
                  </a:lnTo>
                  <a:lnTo>
                    <a:pt x="1084581" y="939446"/>
                  </a:lnTo>
                  <a:lnTo>
                    <a:pt x="1066801" y="948342"/>
                  </a:lnTo>
                  <a:lnTo>
                    <a:pt x="1048703" y="956602"/>
                  </a:lnTo>
                  <a:lnTo>
                    <a:pt x="1040131" y="960414"/>
                  </a:lnTo>
                  <a:lnTo>
                    <a:pt x="1030606" y="963909"/>
                  </a:lnTo>
                  <a:lnTo>
                    <a:pt x="1021398" y="967722"/>
                  </a:lnTo>
                  <a:lnTo>
                    <a:pt x="1011873" y="970899"/>
                  </a:lnTo>
                  <a:lnTo>
                    <a:pt x="1002348" y="973758"/>
                  </a:lnTo>
                  <a:lnTo>
                    <a:pt x="993141" y="976617"/>
                  </a:lnTo>
                  <a:lnTo>
                    <a:pt x="983616" y="979794"/>
                  </a:lnTo>
                  <a:lnTo>
                    <a:pt x="973773" y="982018"/>
                  </a:lnTo>
                  <a:lnTo>
                    <a:pt x="963931" y="984560"/>
                  </a:lnTo>
                  <a:lnTo>
                    <a:pt x="954088" y="986466"/>
                  </a:lnTo>
                  <a:lnTo>
                    <a:pt x="944246" y="988372"/>
                  </a:lnTo>
                  <a:lnTo>
                    <a:pt x="934403" y="990596"/>
                  </a:lnTo>
                  <a:lnTo>
                    <a:pt x="924561" y="991867"/>
                  </a:lnTo>
                  <a:lnTo>
                    <a:pt x="914401" y="993455"/>
                  </a:lnTo>
                  <a:lnTo>
                    <a:pt x="904241" y="994409"/>
                  </a:lnTo>
                  <a:lnTo>
                    <a:pt x="893763" y="995362"/>
                  </a:lnTo>
                  <a:lnTo>
                    <a:pt x="883603" y="995997"/>
                  </a:lnTo>
                  <a:lnTo>
                    <a:pt x="873126" y="996632"/>
                  </a:lnTo>
                  <a:lnTo>
                    <a:pt x="862648" y="996950"/>
                  </a:lnTo>
                  <a:lnTo>
                    <a:pt x="852171" y="996950"/>
                  </a:lnTo>
                  <a:lnTo>
                    <a:pt x="840423" y="996950"/>
                  </a:lnTo>
                  <a:lnTo>
                    <a:pt x="828358" y="996315"/>
                  </a:lnTo>
                  <a:lnTo>
                    <a:pt x="816293" y="995679"/>
                  </a:lnTo>
                  <a:lnTo>
                    <a:pt x="804546" y="994726"/>
                  </a:lnTo>
                  <a:lnTo>
                    <a:pt x="792798" y="993455"/>
                  </a:lnTo>
                  <a:lnTo>
                    <a:pt x="781368" y="992185"/>
                  </a:lnTo>
                  <a:lnTo>
                    <a:pt x="769621" y="990278"/>
                  </a:lnTo>
                  <a:lnTo>
                    <a:pt x="758191" y="988054"/>
                  </a:lnTo>
                  <a:lnTo>
                    <a:pt x="746761" y="985831"/>
                  </a:lnTo>
                  <a:lnTo>
                    <a:pt x="735331" y="983289"/>
                  </a:lnTo>
                  <a:lnTo>
                    <a:pt x="724218" y="980430"/>
                  </a:lnTo>
                  <a:lnTo>
                    <a:pt x="713106" y="977253"/>
                  </a:lnTo>
                  <a:lnTo>
                    <a:pt x="702311" y="973758"/>
                  </a:lnTo>
                  <a:lnTo>
                    <a:pt x="691198" y="970263"/>
                  </a:lnTo>
                  <a:lnTo>
                    <a:pt x="680721" y="966768"/>
                  </a:lnTo>
                  <a:lnTo>
                    <a:pt x="670243" y="962321"/>
                  </a:lnTo>
                  <a:lnTo>
                    <a:pt x="659448" y="958190"/>
                  </a:lnTo>
                  <a:lnTo>
                    <a:pt x="648971" y="953425"/>
                  </a:lnTo>
                  <a:lnTo>
                    <a:pt x="638811" y="948659"/>
                  </a:lnTo>
                  <a:lnTo>
                    <a:pt x="628651" y="943894"/>
                  </a:lnTo>
                  <a:lnTo>
                    <a:pt x="618491" y="938493"/>
                  </a:lnTo>
                  <a:lnTo>
                    <a:pt x="608648" y="933410"/>
                  </a:lnTo>
                  <a:lnTo>
                    <a:pt x="599123" y="927373"/>
                  </a:lnTo>
                  <a:lnTo>
                    <a:pt x="589281" y="921655"/>
                  </a:lnTo>
                  <a:lnTo>
                    <a:pt x="579756" y="915618"/>
                  </a:lnTo>
                  <a:lnTo>
                    <a:pt x="570548" y="909264"/>
                  </a:lnTo>
                  <a:lnTo>
                    <a:pt x="561023" y="902910"/>
                  </a:lnTo>
                  <a:lnTo>
                    <a:pt x="552133" y="895921"/>
                  </a:lnTo>
                  <a:lnTo>
                    <a:pt x="543561" y="889249"/>
                  </a:lnTo>
                  <a:lnTo>
                    <a:pt x="534671" y="881942"/>
                  </a:lnTo>
                  <a:lnTo>
                    <a:pt x="526098" y="874952"/>
                  </a:lnTo>
                  <a:lnTo>
                    <a:pt x="517526" y="867328"/>
                  </a:lnTo>
                  <a:lnTo>
                    <a:pt x="508318" y="858750"/>
                  </a:lnTo>
                  <a:lnTo>
                    <a:pt x="499428" y="849854"/>
                  </a:lnTo>
                  <a:lnTo>
                    <a:pt x="490538" y="840958"/>
                  </a:lnTo>
                  <a:lnTo>
                    <a:pt x="481648" y="831427"/>
                  </a:lnTo>
                  <a:lnTo>
                    <a:pt x="473711" y="821896"/>
                  </a:lnTo>
                  <a:lnTo>
                    <a:pt x="465456" y="812047"/>
                  </a:lnTo>
                  <a:lnTo>
                    <a:pt x="457518" y="801881"/>
                  </a:lnTo>
                  <a:lnTo>
                    <a:pt x="449898" y="791714"/>
                  </a:lnTo>
                  <a:lnTo>
                    <a:pt x="442596" y="781548"/>
                  </a:lnTo>
                  <a:lnTo>
                    <a:pt x="435293" y="770746"/>
                  </a:lnTo>
                  <a:lnTo>
                    <a:pt x="428626" y="759944"/>
                  </a:lnTo>
                  <a:lnTo>
                    <a:pt x="421958" y="749142"/>
                  </a:lnTo>
                  <a:lnTo>
                    <a:pt x="415608" y="738023"/>
                  </a:lnTo>
                  <a:lnTo>
                    <a:pt x="409576" y="726585"/>
                  </a:lnTo>
                  <a:lnTo>
                    <a:pt x="403861" y="715148"/>
                  </a:lnTo>
                  <a:lnTo>
                    <a:pt x="398463" y="703393"/>
                  </a:lnTo>
                  <a:lnTo>
                    <a:pt x="393383" y="691638"/>
                  </a:lnTo>
                  <a:lnTo>
                    <a:pt x="388303" y="679566"/>
                  </a:lnTo>
                  <a:lnTo>
                    <a:pt x="383858" y="667493"/>
                  </a:lnTo>
                  <a:lnTo>
                    <a:pt x="379731" y="655420"/>
                  </a:lnTo>
                  <a:lnTo>
                    <a:pt x="375603" y="643030"/>
                  </a:lnTo>
                  <a:lnTo>
                    <a:pt x="372111" y="630322"/>
                  </a:lnTo>
                  <a:lnTo>
                    <a:pt x="368936" y="617614"/>
                  </a:lnTo>
                  <a:lnTo>
                    <a:pt x="365443" y="604588"/>
                  </a:lnTo>
                  <a:lnTo>
                    <a:pt x="362903" y="591880"/>
                  </a:lnTo>
                  <a:lnTo>
                    <a:pt x="360681" y="578854"/>
                  </a:lnTo>
                  <a:lnTo>
                    <a:pt x="358776" y="565828"/>
                  </a:lnTo>
                  <a:lnTo>
                    <a:pt x="357188" y="552485"/>
                  </a:lnTo>
                  <a:lnTo>
                    <a:pt x="355601" y="539141"/>
                  </a:lnTo>
                  <a:lnTo>
                    <a:pt x="354648" y="525480"/>
                  </a:lnTo>
                  <a:lnTo>
                    <a:pt x="354331" y="511819"/>
                  </a:lnTo>
                  <a:lnTo>
                    <a:pt x="354013" y="498475"/>
                  </a:lnTo>
                  <a:lnTo>
                    <a:pt x="354331" y="485449"/>
                  </a:lnTo>
                  <a:lnTo>
                    <a:pt x="354648" y="472741"/>
                  </a:lnTo>
                  <a:lnTo>
                    <a:pt x="355601" y="460033"/>
                  </a:lnTo>
                  <a:lnTo>
                    <a:pt x="356871" y="447643"/>
                  </a:lnTo>
                  <a:lnTo>
                    <a:pt x="358141" y="434935"/>
                  </a:lnTo>
                  <a:lnTo>
                    <a:pt x="360046" y="422544"/>
                  </a:lnTo>
                  <a:lnTo>
                    <a:pt x="361951" y="410472"/>
                  </a:lnTo>
                  <a:lnTo>
                    <a:pt x="364173" y="397763"/>
                  </a:lnTo>
                  <a:lnTo>
                    <a:pt x="366713" y="385691"/>
                  </a:lnTo>
                  <a:lnTo>
                    <a:pt x="369888" y="373936"/>
                  </a:lnTo>
                  <a:lnTo>
                    <a:pt x="373063" y="361863"/>
                  </a:lnTo>
                  <a:lnTo>
                    <a:pt x="376556" y="350108"/>
                  </a:lnTo>
                  <a:lnTo>
                    <a:pt x="380683" y="338671"/>
                  </a:lnTo>
                  <a:lnTo>
                    <a:pt x="384493" y="326916"/>
                  </a:lnTo>
                  <a:lnTo>
                    <a:pt x="388621" y="315796"/>
                  </a:lnTo>
                  <a:lnTo>
                    <a:pt x="393383" y="304359"/>
                  </a:lnTo>
                  <a:lnTo>
                    <a:pt x="398146" y="293239"/>
                  </a:lnTo>
                  <a:lnTo>
                    <a:pt x="403543" y="282755"/>
                  </a:lnTo>
                  <a:lnTo>
                    <a:pt x="408623" y="271636"/>
                  </a:lnTo>
                  <a:lnTo>
                    <a:pt x="414656" y="261151"/>
                  </a:lnTo>
                  <a:lnTo>
                    <a:pt x="420371" y="250667"/>
                  </a:lnTo>
                  <a:lnTo>
                    <a:pt x="426721" y="240183"/>
                  </a:lnTo>
                  <a:lnTo>
                    <a:pt x="432753" y="230017"/>
                  </a:lnTo>
                  <a:lnTo>
                    <a:pt x="439421" y="219850"/>
                  </a:lnTo>
                  <a:lnTo>
                    <a:pt x="446088" y="210001"/>
                  </a:lnTo>
                  <a:lnTo>
                    <a:pt x="453391" y="200153"/>
                  </a:lnTo>
                  <a:lnTo>
                    <a:pt x="460693" y="190939"/>
                  </a:lnTo>
                  <a:lnTo>
                    <a:pt x="467996" y="181408"/>
                  </a:lnTo>
                  <a:lnTo>
                    <a:pt x="475933" y="172195"/>
                  </a:lnTo>
                  <a:lnTo>
                    <a:pt x="483871" y="163299"/>
                  </a:lnTo>
                  <a:lnTo>
                    <a:pt x="491808" y="154403"/>
                  </a:lnTo>
                  <a:lnTo>
                    <a:pt x="500381" y="146143"/>
                  </a:lnTo>
                  <a:lnTo>
                    <a:pt x="508953" y="137565"/>
                  </a:lnTo>
                  <a:lnTo>
                    <a:pt x="517526" y="129305"/>
                  </a:lnTo>
                  <a:lnTo>
                    <a:pt x="526416" y="121680"/>
                  </a:lnTo>
                  <a:lnTo>
                    <a:pt x="535623" y="113738"/>
                  </a:lnTo>
                  <a:lnTo>
                    <a:pt x="545148" y="106113"/>
                  </a:lnTo>
                  <a:lnTo>
                    <a:pt x="554673" y="99123"/>
                  </a:lnTo>
                  <a:lnTo>
                    <a:pt x="564516" y="92134"/>
                  </a:lnTo>
                  <a:lnTo>
                    <a:pt x="574041" y="85462"/>
                  </a:lnTo>
                  <a:lnTo>
                    <a:pt x="584201" y="78473"/>
                  </a:lnTo>
                  <a:lnTo>
                    <a:pt x="594361" y="72119"/>
                  </a:lnTo>
                  <a:lnTo>
                    <a:pt x="604838" y="66082"/>
                  </a:lnTo>
                  <a:lnTo>
                    <a:pt x="615316" y="60046"/>
                  </a:lnTo>
                  <a:lnTo>
                    <a:pt x="625793" y="54645"/>
                  </a:lnTo>
                  <a:lnTo>
                    <a:pt x="636906" y="48926"/>
                  </a:lnTo>
                  <a:lnTo>
                    <a:pt x="647701" y="44161"/>
                  </a:lnTo>
                  <a:lnTo>
                    <a:pt x="658813" y="39395"/>
                  </a:lnTo>
                  <a:lnTo>
                    <a:pt x="670243" y="34630"/>
                  </a:lnTo>
                  <a:lnTo>
                    <a:pt x="681356" y="30182"/>
                  </a:lnTo>
                  <a:lnTo>
                    <a:pt x="693103" y="26052"/>
                  </a:lnTo>
                  <a:lnTo>
                    <a:pt x="704533" y="22239"/>
                  </a:lnTo>
                  <a:lnTo>
                    <a:pt x="716281" y="19062"/>
                  </a:lnTo>
                  <a:lnTo>
                    <a:pt x="728346" y="15568"/>
                  </a:lnTo>
                  <a:lnTo>
                    <a:pt x="740093" y="12708"/>
                  </a:lnTo>
                  <a:lnTo>
                    <a:pt x="752158" y="10167"/>
                  </a:lnTo>
                  <a:lnTo>
                    <a:pt x="764541" y="7625"/>
                  </a:lnTo>
                  <a:lnTo>
                    <a:pt x="776606" y="5719"/>
                  </a:lnTo>
                  <a:lnTo>
                    <a:pt x="788988" y="3813"/>
                  </a:lnTo>
                  <a:lnTo>
                    <a:pt x="801688" y="2542"/>
                  </a:lnTo>
                  <a:lnTo>
                    <a:pt x="814071" y="1271"/>
                  </a:lnTo>
                  <a:lnTo>
                    <a:pt x="826771" y="636"/>
                  </a:lnTo>
                  <a:lnTo>
                    <a:pt x="839471" y="0"/>
                  </a:lnTo>
                  <a:close/>
                </a:path>
              </a:pathLst>
            </a:custGeom>
            <a:solidFill>
              <a:srgbClr val="FFFF00"/>
            </a:solidFill>
            <a:ln>
              <a:noFill/>
            </a:ln>
          </p:spPr>
          <p:txBody>
            <a:bodyPr anchor="ctr">
              <a:scene3d>
                <a:camera prst="orthographicFront"/>
                <a:lightRig rig="threePt" dir="t"/>
              </a:scene3d>
              <a:sp3d contourW="12700">
                <a:contourClr>
                  <a:srgbClr val="FFFFFF"/>
                </a:contourClr>
              </a:sp3d>
            </a:bodyPr>
            <a:lstStyle/>
            <a:p>
              <a:pPr algn="ctr" fontAlgn="auto">
                <a:spcBef>
                  <a:spcPts val="0"/>
                </a:spcBef>
                <a:spcAft>
                  <a:spcPts val="0"/>
                </a:spcAft>
                <a:defRPr/>
              </a:pPr>
              <a:endParaRPr lang="zh-CN" altLang="en-US" sz="1050">
                <a:solidFill>
                  <a:srgbClr val="FFFFFF"/>
                </a:solidFill>
                <a:latin typeface="+mn-lt"/>
                <a:ea typeface="+mn-ea"/>
              </a:endParaRPr>
            </a:p>
          </p:txBody>
        </p:sp>
        <p:sp>
          <p:nvSpPr>
            <p:cNvPr id="125" name="KSO_Shape"/>
            <p:cNvSpPr/>
            <p:nvPr/>
          </p:nvSpPr>
          <p:spPr bwMode="auto">
            <a:xfrm>
              <a:off x="9967128" y="3410307"/>
              <a:ext cx="423372" cy="537117"/>
            </a:xfrm>
            <a:custGeom>
              <a:avLst/>
              <a:gdLst>
                <a:gd name="T0" fmla="*/ 508479 w 1679575"/>
                <a:gd name="T1" fmla="*/ 933537 h 2125662"/>
                <a:gd name="T2" fmla="*/ 645344 w 1679575"/>
                <a:gd name="T3" fmla="*/ 1004349 h 2125662"/>
                <a:gd name="T4" fmla="*/ 637947 w 1679575"/>
                <a:gd name="T5" fmla="*/ 1045870 h 2125662"/>
                <a:gd name="T6" fmla="*/ 629410 w 1679575"/>
                <a:gd name="T7" fmla="*/ 1095637 h 2125662"/>
                <a:gd name="T8" fmla="*/ 645913 w 1679575"/>
                <a:gd name="T9" fmla="*/ 1148533 h 2125662"/>
                <a:gd name="T10" fmla="*/ 923628 w 1679575"/>
                <a:gd name="T11" fmla="*/ 1679766 h 2125662"/>
                <a:gd name="T12" fmla="*/ 886068 w 1679575"/>
                <a:gd name="T13" fmla="*/ 1137442 h 2125662"/>
                <a:gd name="T14" fmla="*/ 896597 w 1679575"/>
                <a:gd name="T15" fmla="*/ 1083408 h 2125662"/>
                <a:gd name="T16" fmla="*/ 885214 w 1679575"/>
                <a:gd name="T17" fmla="*/ 1039044 h 2125662"/>
                <a:gd name="T18" fmla="*/ 917083 w 1679575"/>
                <a:gd name="T19" fmla="*/ 999799 h 2125662"/>
                <a:gd name="T20" fmla="*/ 1048543 w 1679575"/>
                <a:gd name="T21" fmla="*/ 927280 h 2125662"/>
                <a:gd name="T22" fmla="*/ 1168905 w 1679575"/>
                <a:gd name="T23" fmla="*/ 933822 h 2125662"/>
                <a:gd name="T24" fmla="*/ 1257397 w 1679575"/>
                <a:gd name="T25" fmla="*/ 1021128 h 2125662"/>
                <a:gd name="T26" fmla="*/ 1333655 w 1679575"/>
                <a:gd name="T27" fmla="*/ 1118957 h 2125662"/>
                <a:gd name="T28" fmla="*/ 1397392 w 1679575"/>
                <a:gd name="T29" fmla="*/ 1227592 h 2125662"/>
                <a:gd name="T30" fmla="*/ 1446903 w 1679575"/>
                <a:gd name="T31" fmla="*/ 1349025 h 2125662"/>
                <a:gd name="T32" fmla="*/ 1482186 w 1679575"/>
                <a:gd name="T33" fmla="*/ 1483540 h 2125662"/>
                <a:gd name="T34" fmla="*/ 1501820 w 1679575"/>
                <a:gd name="T35" fmla="*/ 1632274 h 2125662"/>
                <a:gd name="T36" fmla="*/ 1439790 w 1679575"/>
                <a:gd name="T37" fmla="*/ 1742331 h 2125662"/>
                <a:gd name="T38" fmla="*/ 1242601 w 1679575"/>
                <a:gd name="T39" fmla="*/ 1826794 h 2125662"/>
                <a:gd name="T40" fmla="*/ 1035738 w 1679575"/>
                <a:gd name="T41" fmla="*/ 1881112 h 2125662"/>
                <a:gd name="T42" fmla="*/ 822331 w 1679575"/>
                <a:gd name="T43" fmla="*/ 1904432 h 2125662"/>
                <a:gd name="T44" fmla="*/ 596403 w 1679575"/>
                <a:gd name="T45" fmla="*/ 1894194 h 2125662"/>
                <a:gd name="T46" fmla="*/ 373036 w 1679575"/>
                <a:gd name="T47" fmla="*/ 1847838 h 2125662"/>
                <a:gd name="T48" fmla="*/ 159344 w 1679575"/>
                <a:gd name="T49" fmla="*/ 1766788 h 2125662"/>
                <a:gd name="T50" fmla="*/ 0 w 1679575"/>
                <a:gd name="T51" fmla="*/ 1676354 h 2125662"/>
                <a:gd name="T52" fmla="*/ 15365 w 1679575"/>
                <a:gd name="T53" fmla="*/ 1518519 h 2125662"/>
                <a:gd name="T54" fmla="*/ 47234 w 1679575"/>
                <a:gd name="T55" fmla="*/ 1376611 h 2125662"/>
                <a:gd name="T56" fmla="*/ 94468 w 1679575"/>
                <a:gd name="T57" fmla="*/ 1249206 h 2125662"/>
                <a:gd name="T58" fmla="*/ 155930 w 1679575"/>
                <a:gd name="T59" fmla="*/ 1135735 h 2125662"/>
                <a:gd name="T60" fmla="*/ 230765 w 1679575"/>
                <a:gd name="T61" fmla="*/ 1035348 h 2125662"/>
                <a:gd name="T62" fmla="*/ 317835 w 1679575"/>
                <a:gd name="T63" fmla="*/ 946334 h 2125662"/>
                <a:gd name="T64" fmla="*/ 427669 w 1679575"/>
                <a:gd name="T65" fmla="*/ 860449 h 2125662"/>
                <a:gd name="T66" fmla="*/ 831848 w 1679575"/>
                <a:gd name="T67" fmla="*/ 5125 h 2125662"/>
                <a:gd name="T68" fmla="*/ 927152 w 1679575"/>
                <a:gd name="T69" fmla="*/ 31035 h 2125662"/>
                <a:gd name="T70" fmla="*/ 1013353 w 1679575"/>
                <a:gd name="T71" fmla="*/ 76590 h 2125662"/>
                <a:gd name="T72" fmla="*/ 1087035 w 1679575"/>
                <a:gd name="T73" fmla="*/ 138945 h 2125662"/>
                <a:gd name="T74" fmla="*/ 1145356 w 1679575"/>
                <a:gd name="T75" fmla="*/ 215250 h 2125662"/>
                <a:gd name="T76" fmla="*/ 1186607 w 1679575"/>
                <a:gd name="T77" fmla="*/ 303514 h 2125662"/>
                <a:gd name="T78" fmla="*/ 1207944 w 1679575"/>
                <a:gd name="T79" fmla="*/ 401174 h 2125662"/>
                <a:gd name="T80" fmla="*/ 1205383 w 1679575"/>
                <a:gd name="T81" fmla="*/ 513924 h 2125662"/>
                <a:gd name="T82" fmla="*/ 1172382 w 1679575"/>
                <a:gd name="T83" fmla="*/ 626673 h 2125662"/>
                <a:gd name="T84" fmla="*/ 1112924 w 1679575"/>
                <a:gd name="T85" fmla="*/ 725187 h 2125662"/>
                <a:gd name="T86" fmla="*/ 1030706 w 1679575"/>
                <a:gd name="T87" fmla="*/ 804625 h 2125662"/>
                <a:gd name="T88" fmla="*/ 915204 w 1679575"/>
                <a:gd name="T89" fmla="*/ 867264 h 2125662"/>
                <a:gd name="T90" fmla="*/ 837253 w 1679575"/>
                <a:gd name="T91" fmla="*/ 887764 h 2125662"/>
                <a:gd name="T92" fmla="*/ 753044 w 1679575"/>
                <a:gd name="T93" fmla="*/ 893458 h 2125662"/>
                <a:gd name="T94" fmla="*/ 658879 w 1679575"/>
                <a:gd name="T95" fmla="*/ 881215 h 2125662"/>
                <a:gd name="T96" fmla="*/ 572394 w 1679575"/>
                <a:gd name="T97" fmla="*/ 850180 h 2125662"/>
                <a:gd name="T98" fmla="*/ 494728 w 1679575"/>
                <a:gd name="T99" fmla="*/ 802917 h 2125662"/>
                <a:gd name="T100" fmla="*/ 424459 w 1679575"/>
                <a:gd name="T101" fmla="*/ 736576 h 2125662"/>
                <a:gd name="T102" fmla="*/ 366992 w 1679575"/>
                <a:gd name="T103" fmla="*/ 651159 h 2125662"/>
                <a:gd name="T104" fmla="*/ 330578 w 1679575"/>
                <a:gd name="T105" fmla="*/ 553500 h 2125662"/>
                <a:gd name="T106" fmla="*/ 317206 w 1679575"/>
                <a:gd name="T107" fmla="*/ 446729 h 2125662"/>
                <a:gd name="T108" fmla="*/ 328586 w 1679575"/>
                <a:gd name="T109" fmla="*/ 345653 h 2125662"/>
                <a:gd name="T110" fmla="*/ 361587 w 1679575"/>
                <a:gd name="T111" fmla="*/ 253403 h 2125662"/>
                <a:gd name="T112" fmla="*/ 412795 w 1679575"/>
                <a:gd name="T113" fmla="*/ 171118 h 2125662"/>
                <a:gd name="T114" fmla="*/ 479934 w 1679575"/>
                <a:gd name="T115" fmla="*/ 101931 h 2125662"/>
                <a:gd name="T116" fmla="*/ 560729 w 1679575"/>
                <a:gd name="T117" fmla="*/ 48972 h 2125662"/>
                <a:gd name="T118" fmla="*/ 652620 w 1679575"/>
                <a:gd name="T119" fmla="*/ 13952 h 2125662"/>
                <a:gd name="T120" fmla="*/ 752191 w 1679575"/>
                <a:gd name="T121" fmla="*/ 0 h 21256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679575" h="2125662">
                  <a:moveTo>
                    <a:pt x="481421" y="957262"/>
                  </a:moveTo>
                  <a:lnTo>
                    <a:pt x="484914" y="961070"/>
                  </a:lnTo>
                  <a:lnTo>
                    <a:pt x="490948" y="968686"/>
                  </a:lnTo>
                  <a:lnTo>
                    <a:pt x="497299" y="975667"/>
                  </a:lnTo>
                  <a:lnTo>
                    <a:pt x="510319" y="990264"/>
                  </a:lnTo>
                  <a:lnTo>
                    <a:pt x="523657" y="1003909"/>
                  </a:lnTo>
                  <a:lnTo>
                    <a:pt x="537947" y="1017237"/>
                  </a:lnTo>
                  <a:lnTo>
                    <a:pt x="552237" y="1029613"/>
                  </a:lnTo>
                  <a:lnTo>
                    <a:pt x="567480" y="1041671"/>
                  </a:lnTo>
                  <a:lnTo>
                    <a:pt x="583040" y="1053095"/>
                  </a:lnTo>
                  <a:lnTo>
                    <a:pt x="598601" y="1063884"/>
                  </a:lnTo>
                  <a:lnTo>
                    <a:pt x="615114" y="1074039"/>
                  </a:lnTo>
                  <a:lnTo>
                    <a:pt x="631627" y="1083558"/>
                  </a:lnTo>
                  <a:lnTo>
                    <a:pt x="649093" y="1092126"/>
                  </a:lnTo>
                  <a:lnTo>
                    <a:pt x="666241" y="1100377"/>
                  </a:lnTo>
                  <a:lnTo>
                    <a:pt x="684025" y="1107993"/>
                  </a:lnTo>
                  <a:lnTo>
                    <a:pt x="701808" y="1114657"/>
                  </a:lnTo>
                  <a:lnTo>
                    <a:pt x="720226" y="1120686"/>
                  </a:lnTo>
                  <a:lnTo>
                    <a:pt x="738645" y="1125763"/>
                  </a:lnTo>
                  <a:lnTo>
                    <a:pt x="734517" y="1130840"/>
                  </a:lnTo>
                  <a:lnTo>
                    <a:pt x="730706" y="1135283"/>
                  </a:lnTo>
                  <a:lnTo>
                    <a:pt x="727213" y="1140043"/>
                  </a:lnTo>
                  <a:lnTo>
                    <a:pt x="723402" y="1145437"/>
                  </a:lnTo>
                  <a:lnTo>
                    <a:pt x="720544" y="1150515"/>
                  </a:lnTo>
                  <a:lnTo>
                    <a:pt x="717368" y="1155909"/>
                  </a:lnTo>
                  <a:lnTo>
                    <a:pt x="714510" y="1161304"/>
                  </a:lnTo>
                  <a:lnTo>
                    <a:pt x="711970" y="1167016"/>
                  </a:lnTo>
                  <a:lnTo>
                    <a:pt x="710064" y="1172410"/>
                  </a:lnTo>
                  <a:lnTo>
                    <a:pt x="708159" y="1178439"/>
                  </a:lnTo>
                  <a:lnTo>
                    <a:pt x="706254" y="1184151"/>
                  </a:lnTo>
                  <a:lnTo>
                    <a:pt x="704983" y="1190498"/>
                  </a:lnTo>
                  <a:lnTo>
                    <a:pt x="704031" y="1196210"/>
                  </a:lnTo>
                  <a:lnTo>
                    <a:pt x="702761" y="1202556"/>
                  </a:lnTo>
                  <a:lnTo>
                    <a:pt x="702443" y="1208903"/>
                  </a:lnTo>
                  <a:lnTo>
                    <a:pt x="702125" y="1215249"/>
                  </a:lnTo>
                  <a:lnTo>
                    <a:pt x="702443" y="1222548"/>
                  </a:lnTo>
                  <a:lnTo>
                    <a:pt x="703078" y="1229529"/>
                  </a:lnTo>
                  <a:lnTo>
                    <a:pt x="704348" y="1236510"/>
                  </a:lnTo>
                  <a:lnTo>
                    <a:pt x="705619" y="1243174"/>
                  </a:lnTo>
                  <a:lnTo>
                    <a:pt x="707206" y="1249838"/>
                  </a:lnTo>
                  <a:lnTo>
                    <a:pt x="709112" y="1256819"/>
                  </a:lnTo>
                  <a:lnTo>
                    <a:pt x="711652" y="1263166"/>
                  </a:lnTo>
                  <a:lnTo>
                    <a:pt x="714193" y="1269512"/>
                  </a:lnTo>
                  <a:lnTo>
                    <a:pt x="717686" y="1275542"/>
                  </a:lnTo>
                  <a:lnTo>
                    <a:pt x="720861" y="1281571"/>
                  </a:lnTo>
                  <a:lnTo>
                    <a:pt x="724355" y="1287283"/>
                  </a:lnTo>
                  <a:lnTo>
                    <a:pt x="728483" y="1292995"/>
                  </a:lnTo>
                  <a:lnTo>
                    <a:pt x="732611" y="1298389"/>
                  </a:lnTo>
                  <a:lnTo>
                    <a:pt x="737057" y="1303784"/>
                  </a:lnTo>
                  <a:lnTo>
                    <a:pt x="742138" y="1308861"/>
                  </a:lnTo>
                  <a:lnTo>
                    <a:pt x="746901" y="1313304"/>
                  </a:lnTo>
                  <a:lnTo>
                    <a:pt x="672275" y="1874339"/>
                  </a:lnTo>
                  <a:lnTo>
                    <a:pt x="854237" y="2050773"/>
                  </a:lnTo>
                  <a:lnTo>
                    <a:pt x="1030800" y="1874339"/>
                  </a:lnTo>
                  <a:lnTo>
                    <a:pt x="956173" y="1313304"/>
                  </a:lnTo>
                  <a:lnTo>
                    <a:pt x="961572" y="1308544"/>
                  </a:lnTo>
                  <a:lnTo>
                    <a:pt x="966018" y="1303466"/>
                  </a:lnTo>
                  <a:lnTo>
                    <a:pt x="970781" y="1298072"/>
                  </a:lnTo>
                  <a:lnTo>
                    <a:pt x="974910" y="1292995"/>
                  </a:lnTo>
                  <a:lnTo>
                    <a:pt x="978720" y="1286965"/>
                  </a:lnTo>
                  <a:lnTo>
                    <a:pt x="982531" y="1281571"/>
                  </a:lnTo>
                  <a:lnTo>
                    <a:pt x="986024" y="1275224"/>
                  </a:lnTo>
                  <a:lnTo>
                    <a:pt x="988882" y="1269195"/>
                  </a:lnTo>
                  <a:lnTo>
                    <a:pt x="991423" y="1262849"/>
                  </a:lnTo>
                  <a:lnTo>
                    <a:pt x="994281" y="1256502"/>
                  </a:lnTo>
                  <a:lnTo>
                    <a:pt x="996186" y="1249838"/>
                  </a:lnTo>
                  <a:lnTo>
                    <a:pt x="997774" y="1243174"/>
                  </a:lnTo>
                  <a:lnTo>
                    <a:pt x="999044" y="1236510"/>
                  </a:lnTo>
                  <a:lnTo>
                    <a:pt x="999997" y="1229212"/>
                  </a:lnTo>
                  <a:lnTo>
                    <a:pt x="1000632" y="1222548"/>
                  </a:lnTo>
                  <a:lnTo>
                    <a:pt x="1000632" y="1215249"/>
                  </a:lnTo>
                  <a:lnTo>
                    <a:pt x="1000632" y="1208903"/>
                  </a:lnTo>
                  <a:lnTo>
                    <a:pt x="1000314" y="1203191"/>
                  </a:lnTo>
                  <a:lnTo>
                    <a:pt x="999679" y="1197479"/>
                  </a:lnTo>
                  <a:lnTo>
                    <a:pt x="998727" y="1191767"/>
                  </a:lnTo>
                  <a:lnTo>
                    <a:pt x="997456" y="1186055"/>
                  </a:lnTo>
                  <a:lnTo>
                    <a:pt x="996186" y="1180661"/>
                  </a:lnTo>
                  <a:lnTo>
                    <a:pt x="994598" y="1175266"/>
                  </a:lnTo>
                  <a:lnTo>
                    <a:pt x="992375" y="1169872"/>
                  </a:lnTo>
                  <a:lnTo>
                    <a:pt x="990152" y="1164794"/>
                  </a:lnTo>
                  <a:lnTo>
                    <a:pt x="987929" y="1159400"/>
                  </a:lnTo>
                  <a:lnTo>
                    <a:pt x="985389" y="1154640"/>
                  </a:lnTo>
                  <a:lnTo>
                    <a:pt x="982849" y="1149563"/>
                  </a:lnTo>
                  <a:lnTo>
                    <a:pt x="979355" y="1144803"/>
                  </a:lnTo>
                  <a:lnTo>
                    <a:pt x="976497" y="1139725"/>
                  </a:lnTo>
                  <a:lnTo>
                    <a:pt x="973004" y="1135283"/>
                  </a:lnTo>
                  <a:lnTo>
                    <a:pt x="969829" y="1130840"/>
                  </a:lnTo>
                  <a:lnTo>
                    <a:pt x="987612" y="1126398"/>
                  </a:lnTo>
                  <a:lnTo>
                    <a:pt x="1005713" y="1121320"/>
                  </a:lnTo>
                  <a:lnTo>
                    <a:pt x="1023496" y="1115609"/>
                  </a:lnTo>
                  <a:lnTo>
                    <a:pt x="1041280" y="1109262"/>
                  </a:lnTo>
                  <a:lnTo>
                    <a:pt x="1058428" y="1101963"/>
                  </a:lnTo>
                  <a:lnTo>
                    <a:pt x="1075576" y="1094665"/>
                  </a:lnTo>
                  <a:lnTo>
                    <a:pt x="1092089" y="1086097"/>
                  </a:lnTo>
                  <a:lnTo>
                    <a:pt x="1108602" y="1076895"/>
                  </a:lnTo>
                  <a:lnTo>
                    <a:pt x="1124480" y="1067375"/>
                  </a:lnTo>
                  <a:lnTo>
                    <a:pt x="1140041" y="1056903"/>
                  </a:lnTo>
                  <a:lnTo>
                    <a:pt x="1155601" y="1046114"/>
                  </a:lnTo>
                  <a:lnTo>
                    <a:pt x="1170209" y="1034690"/>
                  </a:lnTo>
                  <a:lnTo>
                    <a:pt x="1184817" y="1022632"/>
                  </a:lnTo>
                  <a:lnTo>
                    <a:pt x="1198472" y="1009938"/>
                  </a:lnTo>
                  <a:lnTo>
                    <a:pt x="1211809" y="996928"/>
                  </a:lnTo>
                  <a:lnTo>
                    <a:pt x="1225147" y="983283"/>
                  </a:lnTo>
                  <a:lnTo>
                    <a:pt x="1228640" y="979792"/>
                  </a:lnTo>
                  <a:lnTo>
                    <a:pt x="1232451" y="982966"/>
                  </a:lnTo>
                  <a:lnTo>
                    <a:pt x="1257220" y="1002005"/>
                  </a:lnTo>
                  <a:lnTo>
                    <a:pt x="1281037" y="1021680"/>
                  </a:lnTo>
                  <a:lnTo>
                    <a:pt x="1304537" y="1041989"/>
                  </a:lnTo>
                  <a:lnTo>
                    <a:pt x="1316604" y="1052143"/>
                  </a:lnTo>
                  <a:lnTo>
                    <a:pt x="1327719" y="1062615"/>
                  </a:lnTo>
                  <a:lnTo>
                    <a:pt x="1338833" y="1073404"/>
                  </a:lnTo>
                  <a:lnTo>
                    <a:pt x="1349948" y="1084193"/>
                  </a:lnTo>
                  <a:lnTo>
                    <a:pt x="1361062" y="1094982"/>
                  </a:lnTo>
                  <a:lnTo>
                    <a:pt x="1371860" y="1105771"/>
                  </a:lnTo>
                  <a:lnTo>
                    <a:pt x="1382339" y="1116561"/>
                  </a:lnTo>
                  <a:lnTo>
                    <a:pt x="1392818" y="1127984"/>
                  </a:lnTo>
                  <a:lnTo>
                    <a:pt x="1403298" y="1139408"/>
                  </a:lnTo>
                  <a:lnTo>
                    <a:pt x="1413460" y="1150832"/>
                  </a:lnTo>
                  <a:lnTo>
                    <a:pt x="1423304" y="1162573"/>
                  </a:lnTo>
                  <a:lnTo>
                    <a:pt x="1433149" y="1174314"/>
                  </a:lnTo>
                  <a:lnTo>
                    <a:pt x="1442675" y="1186373"/>
                  </a:lnTo>
                  <a:lnTo>
                    <a:pt x="1452202" y="1198748"/>
                  </a:lnTo>
                  <a:lnTo>
                    <a:pt x="1461411" y="1210807"/>
                  </a:lnTo>
                  <a:lnTo>
                    <a:pt x="1470621" y="1223183"/>
                  </a:lnTo>
                  <a:lnTo>
                    <a:pt x="1479830" y="1235876"/>
                  </a:lnTo>
                  <a:lnTo>
                    <a:pt x="1488404" y="1248569"/>
                  </a:lnTo>
                  <a:lnTo>
                    <a:pt x="1496978" y="1261262"/>
                  </a:lnTo>
                  <a:lnTo>
                    <a:pt x="1505552" y="1274272"/>
                  </a:lnTo>
                  <a:lnTo>
                    <a:pt x="1513809" y="1287600"/>
                  </a:lnTo>
                  <a:lnTo>
                    <a:pt x="1521748" y="1300611"/>
                  </a:lnTo>
                  <a:lnTo>
                    <a:pt x="1529687" y="1314573"/>
                  </a:lnTo>
                  <a:lnTo>
                    <a:pt x="1537308" y="1328218"/>
                  </a:lnTo>
                  <a:lnTo>
                    <a:pt x="1544930" y="1341863"/>
                  </a:lnTo>
                  <a:lnTo>
                    <a:pt x="1552234" y="1355826"/>
                  </a:lnTo>
                  <a:lnTo>
                    <a:pt x="1559537" y="1369788"/>
                  </a:lnTo>
                  <a:lnTo>
                    <a:pt x="1566206" y="1384385"/>
                  </a:lnTo>
                  <a:lnTo>
                    <a:pt x="1573193" y="1398982"/>
                  </a:lnTo>
                  <a:lnTo>
                    <a:pt x="1579544" y="1413579"/>
                  </a:lnTo>
                  <a:lnTo>
                    <a:pt x="1586213" y="1428176"/>
                  </a:lnTo>
                  <a:lnTo>
                    <a:pt x="1592246" y="1443725"/>
                  </a:lnTo>
                  <a:lnTo>
                    <a:pt x="1598280" y="1458640"/>
                  </a:lnTo>
                  <a:lnTo>
                    <a:pt x="1603996" y="1473871"/>
                  </a:lnTo>
                  <a:lnTo>
                    <a:pt x="1609712" y="1489738"/>
                  </a:lnTo>
                  <a:lnTo>
                    <a:pt x="1614793" y="1505287"/>
                  </a:lnTo>
                  <a:lnTo>
                    <a:pt x="1620191" y="1521153"/>
                  </a:lnTo>
                  <a:lnTo>
                    <a:pt x="1624955" y="1537337"/>
                  </a:lnTo>
                  <a:lnTo>
                    <a:pt x="1630036" y="1553521"/>
                  </a:lnTo>
                  <a:lnTo>
                    <a:pt x="1634482" y="1570339"/>
                  </a:lnTo>
                  <a:lnTo>
                    <a:pt x="1638610" y="1586840"/>
                  </a:lnTo>
                  <a:lnTo>
                    <a:pt x="1643056" y="1603976"/>
                  </a:lnTo>
                  <a:lnTo>
                    <a:pt x="1646867" y="1620794"/>
                  </a:lnTo>
                  <a:lnTo>
                    <a:pt x="1650677" y="1637930"/>
                  </a:lnTo>
                  <a:lnTo>
                    <a:pt x="1654170" y="1655383"/>
                  </a:lnTo>
                  <a:lnTo>
                    <a:pt x="1657664" y="1673153"/>
                  </a:lnTo>
                  <a:lnTo>
                    <a:pt x="1660522" y="1690923"/>
                  </a:lnTo>
                  <a:lnTo>
                    <a:pt x="1663697" y="1709011"/>
                  </a:lnTo>
                  <a:lnTo>
                    <a:pt x="1666238" y="1727099"/>
                  </a:lnTo>
                  <a:lnTo>
                    <a:pt x="1668461" y="1745821"/>
                  </a:lnTo>
                  <a:lnTo>
                    <a:pt x="1670684" y="1764226"/>
                  </a:lnTo>
                  <a:lnTo>
                    <a:pt x="1672589" y="1783266"/>
                  </a:lnTo>
                  <a:lnTo>
                    <a:pt x="1674177" y="1802305"/>
                  </a:lnTo>
                  <a:lnTo>
                    <a:pt x="1676082" y="1821345"/>
                  </a:lnTo>
                  <a:lnTo>
                    <a:pt x="1677352" y="1841019"/>
                  </a:lnTo>
                  <a:lnTo>
                    <a:pt x="1678305" y="1860694"/>
                  </a:lnTo>
                  <a:lnTo>
                    <a:pt x="1679258" y="1880368"/>
                  </a:lnTo>
                  <a:lnTo>
                    <a:pt x="1679575" y="1900677"/>
                  </a:lnTo>
                  <a:lnTo>
                    <a:pt x="1679575" y="1903850"/>
                  </a:lnTo>
                  <a:lnTo>
                    <a:pt x="1677035" y="1905437"/>
                  </a:lnTo>
                  <a:lnTo>
                    <a:pt x="1653853" y="1918765"/>
                  </a:lnTo>
                  <a:lnTo>
                    <a:pt x="1630353" y="1931775"/>
                  </a:lnTo>
                  <a:lnTo>
                    <a:pt x="1606854" y="1944151"/>
                  </a:lnTo>
                  <a:lnTo>
                    <a:pt x="1583037" y="1956209"/>
                  </a:lnTo>
                  <a:lnTo>
                    <a:pt x="1558902" y="1967950"/>
                  </a:lnTo>
                  <a:lnTo>
                    <a:pt x="1534768" y="1979374"/>
                  </a:lnTo>
                  <a:lnTo>
                    <a:pt x="1510316" y="1990163"/>
                  </a:lnTo>
                  <a:lnTo>
                    <a:pt x="1485864" y="2000635"/>
                  </a:lnTo>
                  <a:lnTo>
                    <a:pt x="1461411" y="2010790"/>
                  </a:lnTo>
                  <a:lnTo>
                    <a:pt x="1436642" y="2020627"/>
                  </a:lnTo>
                  <a:lnTo>
                    <a:pt x="1411872" y="2029512"/>
                  </a:lnTo>
                  <a:lnTo>
                    <a:pt x="1386785" y="2038397"/>
                  </a:lnTo>
                  <a:lnTo>
                    <a:pt x="1361380" y="2046965"/>
                  </a:lnTo>
                  <a:lnTo>
                    <a:pt x="1335975" y="2054581"/>
                  </a:lnTo>
                  <a:lnTo>
                    <a:pt x="1310570" y="2062514"/>
                  </a:lnTo>
                  <a:lnTo>
                    <a:pt x="1285166" y="2069495"/>
                  </a:lnTo>
                  <a:lnTo>
                    <a:pt x="1259443" y="2076159"/>
                  </a:lnTo>
                  <a:lnTo>
                    <a:pt x="1233403" y="2082506"/>
                  </a:lnTo>
                  <a:lnTo>
                    <a:pt x="1207681" y="2088535"/>
                  </a:lnTo>
                  <a:lnTo>
                    <a:pt x="1181959" y="2093929"/>
                  </a:lnTo>
                  <a:lnTo>
                    <a:pt x="1155919" y="2099007"/>
                  </a:lnTo>
                  <a:lnTo>
                    <a:pt x="1129561" y="2103767"/>
                  </a:lnTo>
                  <a:lnTo>
                    <a:pt x="1103204" y="2107892"/>
                  </a:lnTo>
                  <a:lnTo>
                    <a:pt x="1077164" y="2111382"/>
                  </a:lnTo>
                  <a:lnTo>
                    <a:pt x="1050806" y="2114873"/>
                  </a:lnTo>
                  <a:lnTo>
                    <a:pt x="1024131" y="2117729"/>
                  </a:lnTo>
                  <a:lnTo>
                    <a:pt x="997774" y="2119950"/>
                  </a:lnTo>
                  <a:lnTo>
                    <a:pt x="971099" y="2121854"/>
                  </a:lnTo>
                  <a:lnTo>
                    <a:pt x="944424" y="2123441"/>
                  </a:lnTo>
                  <a:lnTo>
                    <a:pt x="917749" y="2125028"/>
                  </a:lnTo>
                  <a:lnTo>
                    <a:pt x="891074" y="2125662"/>
                  </a:lnTo>
                  <a:lnTo>
                    <a:pt x="864399" y="2125662"/>
                  </a:lnTo>
                  <a:lnTo>
                    <a:pt x="835818" y="2125662"/>
                  </a:lnTo>
                  <a:lnTo>
                    <a:pt x="807238" y="2124710"/>
                  </a:lnTo>
                  <a:lnTo>
                    <a:pt x="778657" y="2123124"/>
                  </a:lnTo>
                  <a:lnTo>
                    <a:pt x="750395" y="2121537"/>
                  </a:lnTo>
                  <a:lnTo>
                    <a:pt x="722132" y="2119316"/>
                  </a:lnTo>
                  <a:lnTo>
                    <a:pt x="693869" y="2116777"/>
                  </a:lnTo>
                  <a:lnTo>
                    <a:pt x="665606" y="2113604"/>
                  </a:lnTo>
                  <a:lnTo>
                    <a:pt x="637661" y="2109478"/>
                  </a:lnTo>
                  <a:lnTo>
                    <a:pt x="609398" y="2105353"/>
                  </a:lnTo>
                  <a:lnTo>
                    <a:pt x="581453" y="2100593"/>
                  </a:lnTo>
                  <a:lnTo>
                    <a:pt x="553825" y="2095199"/>
                  </a:lnTo>
                  <a:lnTo>
                    <a:pt x="525880" y="2089487"/>
                  </a:lnTo>
                  <a:lnTo>
                    <a:pt x="498252" y="2083458"/>
                  </a:lnTo>
                  <a:lnTo>
                    <a:pt x="470624" y="2076476"/>
                  </a:lnTo>
                  <a:lnTo>
                    <a:pt x="443314" y="2069495"/>
                  </a:lnTo>
                  <a:lnTo>
                    <a:pt x="416321" y="2061879"/>
                  </a:lnTo>
                  <a:lnTo>
                    <a:pt x="389011" y="2053629"/>
                  </a:lnTo>
                  <a:lnTo>
                    <a:pt x="362019" y="2045378"/>
                  </a:lnTo>
                  <a:lnTo>
                    <a:pt x="335343" y="2036176"/>
                  </a:lnTo>
                  <a:lnTo>
                    <a:pt x="308668" y="2026656"/>
                  </a:lnTo>
                  <a:lnTo>
                    <a:pt x="282311" y="2016502"/>
                  </a:lnTo>
                  <a:lnTo>
                    <a:pt x="255953" y="2006030"/>
                  </a:lnTo>
                  <a:lnTo>
                    <a:pt x="229913" y="1994923"/>
                  </a:lnTo>
                  <a:lnTo>
                    <a:pt x="203556" y="1983499"/>
                  </a:lnTo>
                  <a:lnTo>
                    <a:pt x="177833" y="1971441"/>
                  </a:lnTo>
                  <a:lnTo>
                    <a:pt x="152429" y="1959065"/>
                  </a:lnTo>
                  <a:lnTo>
                    <a:pt x="127024" y="1946372"/>
                  </a:lnTo>
                  <a:lnTo>
                    <a:pt x="101619" y="1933044"/>
                  </a:lnTo>
                  <a:lnTo>
                    <a:pt x="76532" y="1919399"/>
                  </a:lnTo>
                  <a:lnTo>
                    <a:pt x="51762" y="1905437"/>
                  </a:lnTo>
                  <a:lnTo>
                    <a:pt x="27310" y="1890523"/>
                  </a:lnTo>
                  <a:lnTo>
                    <a:pt x="2858" y="1875291"/>
                  </a:lnTo>
                  <a:lnTo>
                    <a:pt x="0" y="1888301"/>
                  </a:lnTo>
                  <a:lnTo>
                    <a:pt x="0" y="1870531"/>
                  </a:lnTo>
                  <a:lnTo>
                    <a:pt x="952" y="1850222"/>
                  </a:lnTo>
                  <a:lnTo>
                    <a:pt x="2223" y="1829913"/>
                  </a:lnTo>
                  <a:lnTo>
                    <a:pt x="3493" y="1809604"/>
                  </a:lnTo>
                  <a:lnTo>
                    <a:pt x="5398" y="1790247"/>
                  </a:lnTo>
                  <a:lnTo>
                    <a:pt x="6986" y="1770573"/>
                  </a:lnTo>
                  <a:lnTo>
                    <a:pt x="9209" y="1750898"/>
                  </a:lnTo>
                  <a:lnTo>
                    <a:pt x="11749" y="1732176"/>
                  </a:lnTo>
                  <a:lnTo>
                    <a:pt x="14290" y="1713136"/>
                  </a:lnTo>
                  <a:lnTo>
                    <a:pt x="17148" y="1694414"/>
                  </a:lnTo>
                  <a:lnTo>
                    <a:pt x="20006" y="1676009"/>
                  </a:lnTo>
                  <a:lnTo>
                    <a:pt x="23499" y="1657604"/>
                  </a:lnTo>
                  <a:lnTo>
                    <a:pt x="26992" y="1639834"/>
                  </a:lnTo>
                  <a:lnTo>
                    <a:pt x="30486" y="1621746"/>
                  </a:lnTo>
                  <a:lnTo>
                    <a:pt x="34931" y="1604293"/>
                  </a:lnTo>
                  <a:lnTo>
                    <a:pt x="38742" y="1586840"/>
                  </a:lnTo>
                  <a:lnTo>
                    <a:pt x="43188" y="1569704"/>
                  </a:lnTo>
                  <a:lnTo>
                    <a:pt x="47951" y="1552569"/>
                  </a:lnTo>
                  <a:lnTo>
                    <a:pt x="52715" y="1536068"/>
                  </a:lnTo>
                  <a:lnTo>
                    <a:pt x="57796" y="1519249"/>
                  </a:lnTo>
                  <a:lnTo>
                    <a:pt x="62877" y="1503066"/>
                  </a:lnTo>
                  <a:lnTo>
                    <a:pt x="68593" y="1486564"/>
                  </a:lnTo>
                  <a:lnTo>
                    <a:pt x="73991" y="1470698"/>
                  </a:lnTo>
                  <a:lnTo>
                    <a:pt x="80025" y="1455149"/>
                  </a:lnTo>
                  <a:lnTo>
                    <a:pt x="86059" y="1439283"/>
                  </a:lnTo>
                  <a:lnTo>
                    <a:pt x="92410" y="1424051"/>
                  </a:lnTo>
                  <a:lnTo>
                    <a:pt x="98761" y="1409137"/>
                  </a:lnTo>
                  <a:lnTo>
                    <a:pt x="105430" y="1393905"/>
                  </a:lnTo>
                  <a:lnTo>
                    <a:pt x="112098" y="1378990"/>
                  </a:lnTo>
                  <a:lnTo>
                    <a:pt x="119402" y="1364393"/>
                  </a:lnTo>
                  <a:lnTo>
                    <a:pt x="126706" y="1350114"/>
                  </a:lnTo>
                  <a:lnTo>
                    <a:pt x="134010" y="1335834"/>
                  </a:lnTo>
                  <a:lnTo>
                    <a:pt x="141632" y="1321871"/>
                  </a:lnTo>
                  <a:lnTo>
                    <a:pt x="149571" y="1307909"/>
                  </a:lnTo>
                  <a:lnTo>
                    <a:pt x="157510" y="1294264"/>
                  </a:lnTo>
                  <a:lnTo>
                    <a:pt x="165766" y="1280936"/>
                  </a:lnTo>
                  <a:lnTo>
                    <a:pt x="174023" y="1267291"/>
                  </a:lnTo>
                  <a:lnTo>
                    <a:pt x="182597" y="1253963"/>
                  </a:lnTo>
                  <a:lnTo>
                    <a:pt x="191171" y="1241270"/>
                  </a:lnTo>
                  <a:lnTo>
                    <a:pt x="200380" y="1228260"/>
                  </a:lnTo>
                  <a:lnTo>
                    <a:pt x="209589" y="1215884"/>
                  </a:lnTo>
                  <a:lnTo>
                    <a:pt x="218799" y="1203191"/>
                  </a:lnTo>
                  <a:lnTo>
                    <a:pt x="228008" y="1191133"/>
                  </a:lnTo>
                  <a:lnTo>
                    <a:pt x="237852" y="1178757"/>
                  </a:lnTo>
                  <a:lnTo>
                    <a:pt x="247697" y="1167016"/>
                  </a:lnTo>
                  <a:lnTo>
                    <a:pt x="257541" y="1155275"/>
                  </a:lnTo>
                  <a:lnTo>
                    <a:pt x="267703" y="1143533"/>
                  </a:lnTo>
                  <a:lnTo>
                    <a:pt x="278182" y="1132110"/>
                  </a:lnTo>
                  <a:lnTo>
                    <a:pt x="288662" y="1120686"/>
                  </a:lnTo>
                  <a:lnTo>
                    <a:pt x="298824" y="1109579"/>
                  </a:lnTo>
                  <a:lnTo>
                    <a:pt x="309938" y="1098473"/>
                  </a:lnTo>
                  <a:lnTo>
                    <a:pt x="320735" y="1087684"/>
                  </a:lnTo>
                  <a:lnTo>
                    <a:pt x="331850" y="1076895"/>
                  </a:lnTo>
                  <a:lnTo>
                    <a:pt x="343282" y="1066423"/>
                  </a:lnTo>
                  <a:lnTo>
                    <a:pt x="354715" y="1055951"/>
                  </a:lnTo>
                  <a:lnTo>
                    <a:pt x="366147" y="1045797"/>
                  </a:lnTo>
                  <a:lnTo>
                    <a:pt x="377897" y="1035642"/>
                  </a:lnTo>
                  <a:lnTo>
                    <a:pt x="389964" y="1025805"/>
                  </a:lnTo>
                  <a:lnTo>
                    <a:pt x="401714" y="1015968"/>
                  </a:lnTo>
                  <a:lnTo>
                    <a:pt x="414099" y="1006448"/>
                  </a:lnTo>
                  <a:lnTo>
                    <a:pt x="426801" y="996928"/>
                  </a:lnTo>
                  <a:lnTo>
                    <a:pt x="439186" y="987408"/>
                  </a:lnTo>
                  <a:lnTo>
                    <a:pt x="451571" y="977888"/>
                  </a:lnTo>
                  <a:lnTo>
                    <a:pt x="477293" y="960118"/>
                  </a:lnTo>
                  <a:lnTo>
                    <a:pt x="481421" y="957262"/>
                  </a:lnTo>
                  <a:close/>
                  <a:moveTo>
                    <a:pt x="839471" y="0"/>
                  </a:moveTo>
                  <a:lnTo>
                    <a:pt x="852171" y="0"/>
                  </a:lnTo>
                  <a:lnTo>
                    <a:pt x="865506" y="0"/>
                  </a:lnTo>
                  <a:lnTo>
                    <a:pt x="878206" y="636"/>
                  </a:lnTo>
                  <a:lnTo>
                    <a:pt x="890906" y="1271"/>
                  </a:lnTo>
                  <a:lnTo>
                    <a:pt x="903288" y="2542"/>
                  </a:lnTo>
                  <a:lnTo>
                    <a:pt x="915988" y="3813"/>
                  </a:lnTo>
                  <a:lnTo>
                    <a:pt x="928371" y="5719"/>
                  </a:lnTo>
                  <a:lnTo>
                    <a:pt x="940436" y="7943"/>
                  </a:lnTo>
                  <a:lnTo>
                    <a:pt x="952818" y="10167"/>
                  </a:lnTo>
                  <a:lnTo>
                    <a:pt x="964883" y="12708"/>
                  </a:lnTo>
                  <a:lnTo>
                    <a:pt x="976631" y="15568"/>
                  </a:lnTo>
                  <a:lnTo>
                    <a:pt x="988696" y="19062"/>
                  </a:lnTo>
                  <a:lnTo>
                    <a:pt x="1000443" y="22239"/>
                  </a:lnTo>
                  <a:lnTo>
                    <a:pt x="1011873" y="26052"/>
                  </a:lnTo>
                  <a:lnTo>
                    <a:pt x="1023621" y="30182"/>
                  </a:lnTo>
                  <a:lnTo>
                    <a:pt x="1034733" y="34630"/>
                  </a:lnTo>
                  <a:lnTo>
                    <a:pt x="1046163" y="39395"/>
                  </a:lnTo>
                  <a:lnTo>
                    <a:pt x="1057276" y="44161"/>
                  </a:lnTo>
                  <a:lnTo>
                    <a:pt x="1068388" y="48926"/>
                  </a:lnTo>
                  <a:lnTo>
                    <a:pt x="1079183" y="54645"/>
                  </a:lnTo>
                  <a:lnTo>
                    <a:pt x="1089661" y="60046"/>
                  </a:lnTo>
                  <a:lnTo>
                    <a:pt x="1100456" y="66082"/>
                  </a:lnTo>
                  <a:lnTo>
                    <a:pt x="1110616" y="72119"/>
                  </a:lnTo>
                  <a:lnTo>
                    <a:pt x="1120776" y="78790"/>
                  </a:lnTo>
                  <a:lnTo>
                    <a:pt x="1130936" y="85462"/>
                  </a:lnTo>
                  <a:lnTo>
                    <a:pt x="1140461" y="92134"/>
                  </a:lnTo>
                  <a:lnTo>
                    <a:pt x="1150303" y="99123"/>
                  </a:lnTo>
                  <a:lnTo>
                    <a:pt x="1159828" y="106430"/>
                  </a:lnTo>
                  <a:lnTo>
                    <a:pt x="1169353" y="114055"/>
                  </a:lnTo>
                  <a:lnTo>
                    <a:pt x="1178561" y="121680"/>
                  </a:lnTo>
                  <a:lnTo>
                    <a:pt x="1187133" y="129623"/>
                  </a:lnTo>
                  <a:lnTo>
                    <a:pt x="1196023" y="137883"/>
                  </a:lnTo>
                  <a:lnTo>
                    <a:pt x="1204596" y="146143"/>
                  </a:lnTo>
                  <a:lnTo>
                    <a:pt x="1213168" y="155039"/>
                  </a:lnTo>
                  <a:lnTo>
                    <a:pt x="1221106" y="163299"/>
                  </a:lnTo>
                  <a:lnTo>
                    <a:pt x="1229043" y="172513"/>
                  </a:lnTo>
                  <a:lnTo>
                    <a:pt x="1236981" y="181726"/>
                  </a:lnTo>
                  <a:lnTo>
                    <a:pt x="1244283" y="190939"/>
                  </a:lnTo>
                  <a:lnTo>
                    <a:pt x="1251586" y="200153"/>
                  </a:lnTo>
                  <a:lnTo>
                    <a:pt x="1258888" y="210001"/>
                  </a:lnTo>
                  <a:lnTo>
                    <a:pt x="1265556" y="219850"/>
                  </a:lnTo>
                  <a:lnTo>
                    <a:pt x="1272223" y="230017"/>
                  </a:lnTo>
                  <a:lnTo>
                    <a:pt x="1278256" y="240183"/>
                  </a:lnTo>
                  <a:lnTo>
                    <a:pt x="1284606" y="250667"/>
                  </a:lnTo>
                  <a:lnTo>
                    <a:pt x="1290321" y="261151"/>
                  </a:lnTo>
                  <a:lnTo>
                    <a:pt x="1296353" y="271953"/>
                  </a:lnTo>
                  <a:lnTo>
                    <a:pt x="1301433" y="282755"/>
                  </a:lnTo>
                  <a:lnTo>
                    <a:pt x="1306831" y="293239"/>
                  </a:lnTo>
                  <a:lnTo>
                    <a:pt x="1311593" y="304359"/>
                  </a:lnTo>
                  <a:lnTo>
                    <a:pt x="1316356" y="315796"/>
                  </a:lnTo>
                  <a:lnTo>
                    <a:pt x="1320483" y="327234"/>
                  </a:lnTo>
                  <a:lnTo>
                    <a:pt x="1324293" y="338671"/>
                  </a:lnTo>
                  <a:lnTo>
                    <a:pt x="1328421" y="350426"/>
                  </a:lnTo>
                  <a:lnTo>
                    <a:pt x="1331913" y="362181"/>
                  </a:lnTo>
                  <a:lnTo>
                    <a:pt x="1335088" y="373936"/>
                  </a:lnTo>
                  <a:lnTo>
                    <a:pt x="1337946" y="386009"/>
                  </a:lnTo>
                  <a:lnTo>
                    <a:pt x="1340803" y="398081"/>
                  </a:lnTo>
                  <a:lnTo>
                    <a:pt x="1343026" y="410472"/>
                  </a:lnTo>
                  <a:lnTo>
                    <a:pt x="1344931" y="422862"/>
                  </a:lnTo>
                  <a:lnTo>
                    <a:pt x="1346518" y="435252"/>
                  </a:lnTo>
                  <a:lnTo>
                    <a:pt x="1348106" y="447643"/>
                  </a:lnTo>
                  <a:lnTo>
                    <a:pt x="1349058" y="460033"/>
                  </a:lnTo>
                  <a:lnTo>
                    <a:pt x="1350011" y="472741"/>
                  </a:lnTo>
                  <a:lnTo>
                    <a:pt x="1350646" y="485449"/>
                  </a:lnTo>
                  <a:lnTo>
                    <a:pt x="1350963" y="498475"/>
                  </a:lnTo>
                  <a:lnTo>
                    <a:pt x="1350646" y="513407"/>
                  </a:lnTo>
                  <a:lnTo>
                    <a:pt x="1349693" y="528975"/>
                  </a:lnTo>
                  <a:lnTo>
                    <a:pt x="1348423" y="543907"/>
                  </a:lnTo>
                  <a:lnTo>
                    <a:pt x="1347153" y="558521"/>
                  </a:lnTo>
                  <a:lnTo>
                    <a:pt x="1345248" y="573453"/>
                  </a:lnTo>
                  <a:lnTo>
                    <a:pt x="1342708" y="588067"/>
                  </a:lnTo>
                  <a:lnTo>
                    <a:pt x="1339851" y="602682"/>
                  </a:lnTo>
                  <a:lnTo>
                    <a:pt x="1336358" y="616660"/>
                  </a:lnTo>
                  <a:lnTo>
                    <a:pt x="1332866" y="631275"/>
                  </a:lnTo>
                  <a:lnTo>
                    <a:pt x="1328738" y="645254"/>
                  </a:lnTo>
                  <a:lnTo>
                    <a:pt x="1324293" y="658915"/>
                  </a:lnTo>
                  <a:lnTo>
                    <a:pt x="1319531" y="672576"/>
                  </a:lnTo>
                  <a:lnTo>
                    <a:pt x="1314133" y="685920"/>
                  </a:lnTo>
                  <a:lnTo>
                    <a:pt x="1308418" y="699263"/>
                  </a:lnTo>
                  <a:lnTo>
                    <a:pt x="1302386" y="712607"/>
                  </a:lnTo>
                  <a:lnTo>
                    <a:pt x="1296353" y="725315"/>
                  </a:lnTo>
                  <a:lnTo>
                    <a:pt x="1289368" y="738023"/>
                  </a:lnTo>
                  <a:lnTo>
                    <a:pt x="1282383" y="750413"/>
                  </a:lnTo>
                  <a:lnTo>
                    <a:pt x="1275081" y="762486"/>
                  </a:lnTo>
                  <a:lnTo>
                    <a:pt x="1267143" y="774559"/>
                  </a:lnTo>
                  <a:lnTo>
                    <a:pt x="1259206" y="786313"/>
                  </a:lnTo>
                  <a:lnTo>
                    <a:pt x="1250633" y="797751"/>
                  </a:lnTo>
                  <a:lnTo>
                    <a:pt x="1242061" y="809188"/>
                  </a:lnTo>
                  <a:lnTo>
                    <a:pt x="1232853" y="819990"/>
                  </a:lnTo>
                  <a:lnTo>
                    <a:pt x="1223963" y="830792"/>
                  </a:lnTo>
                  <a:lnTo>
                    <a:pt x="1214121" y="841276"/>
                  </a:lnTo>
                  <a:lnTo>
                    <a:pt x="1204278" y="851442"/>
                  </a:lnTo>
                  <a:lnTo>
                    <a:pt x="1193801" y="860974"/>
                  </a:lnTo>
                  <a:lnTo>
                    <a:pt x="1183323" y="870822"/>
                  </a:lnTo>
                  <a:lnTo>
                    <a:pt x="1172528" y="880036"/>
                  </a:lnTo>
                  <a:lnTo>
                    <a:pt x="1161733" y="889249"/>
                  </a:lnTo>
                  <a:lnTo>
                    <a:pt x="1150303" y="897827"/>
                  </a:lnTo>
                  <a:lnTo>
                    <a:pt x="1134746" y="909264"/>
                  </a:lnTo>
                  <a:lnTo>
                    <a:pt x="1118236" y="920066"/>
                  </a:lnTo>
                  <a:lnTo>
                    <a:pt x="1101408" y="929915"/>
                  </a:lnTo>
                  <a:lnTo>
                    <a:pt x="1084581" y="939446"/>
                  </a:lnTo>
                  <a:lnTo>
                    <a:pt x="1066801" y="948342"/>
                  </a:lnTo>
                  <a:lnTo>
                    <a:pt x="1048703" y="956602"/>
                  </a:lnTo>
                  <a:lnTo>
                    <a:pt x="1040131" y="960414"/>
                  </a:lnTo>
                  <a:lnTo>
                    <a:pt x="1030606" y="963909"/>
                  </a:lnTo>
                  <a:lnTo>
                    <a:pt x="1021398" y="967722"/>
                  </a:lnTo>
                  <a:lnTo>
                    <a:pt x="1011873" y="970899"/>
                  </a:lnTo>
                  <a:lnTo>
                    <a:pt x="1002348" y="973758"/>
                  </a:lnTo>
                  <a:lnTo>
                    <a:pt x="993141" y="976617"/>
                  </a:lnTo>
                  <a:lnTo>
                    <a:pt x="983616" y="979794"/>
                  </a:lnTo>
                  <a:lnTo>
                    <a:pt x="973773" y="982018"/>
                  </a:lnTo>
                  <a:lnTo>
                    <a:pt x="963931" y="984560"/>
                  </a:lnTo>
                  <a:lnTo>
                    <a:pt x="954088" y="986466"/>
                  </a:lnTo>
                  <a:lnTo>
                    <a:pt x="944246" y="988372"/>
                  </a:lnTo>
                  <a:lnTo>
                    <a:pt x="934403" y="990596"/>
                  </a:lnTo>
                  <a:lnTo>
                    <a:pt x="924561" y="991867"/>
                  </a:lnTo>
                  <a:lnTo>
                    <a:pt x="914401" y="993455"/>
                  </a:lnTo>
                  <a:lnTo>
                    <a:pt x="904241" y="994409"/>
                  </a:lnTo>
                  <a:lnTo>
                    <a:pt x="893763" y="995362"/>
                  </a:lnTo>
                  <a:lnTo>
                    <a:pt x="883603" y="995997"/>
                  </a:lnTo>
                  <a:lnTo>
                    <a:pt x="873126" y="996632"/>
                  </a:lnTo>
                  <a:lnTo>
                    <a:pt x="862648" y="996950"/>
                  </a:lnTo>
                  <a:lnTo>
                    <a:pt x="852171" y="996950"/>
                  </a:lnTo>
                  <a:lnTo>
                    <a:pt x="840423" y="996950"/>
                  </a:lnTo>
                  <a:lnTo>
                    <a:pt x="828358" y="996315"/>
                  </a:lnTo>
                  <a:lnTo>
                    <a:pt x="816293" y="995679"/>
                  </a:lnTo>
                  <a:lnTo>
                    <a:pt x="804546" y="994726"/>
                  </a:lnTo>
                  <a:lnTo>
                    <a:pt x="792798" y="993455"/>
                  </a:lnTo>
                  <a:lnTo>
                    <a:pt x="781368" y="992185"/>
                  </a:lnTo>
                  <a:lnTo>
                    <a:pt x="769621" y="990278"/>
                  </a:lnTo>
                  <a:lnTo>
                    <a:pt x="758191" y="988054"/>
                  </a:lnTo>
                  <a:lnTo>
                    <a:pt x="746761" y="985831"/>
                  </a:lnTo>
                  <a:lnTo>
                    <a:pt x="735331" y="983289"/>
                  </a:lnTo>
                  <a:lnTo>
                    <a:pt x="724218" y="980430"/>
                  </a:lnTo>
                  <a:lnTo>
                    <a:pt x="713106" y="977253"/>
                  </a:lnTo>
                  <a:lnTo>
                    <a:pt x="702311" y="973758"/>
                  </a:lnTo>
                  <a:lnTo>
                    <a:pt x="691198" y="970263"/>
                  </a:lnTo>
                  <a:lnTo>
                    <a:pt x="680721" y="966768"/>
                  </a:lnTo>
                  <a:lnTo>
                    <a:pt x="670243" y="962321"/>
                  </a:lnTo>
                  <a:lnTo>
                    <a:pt x="659448" y="958190"/>
                  </a:lnTo>
                  <a:lnTo>
                    <a:pt x="648971" y="953425"/>
                  </a:lnTo>
                  <a:lnTo>
                    <a:pt x="638811" y="948659"/>
                  </a:lnTo>
                  <a:lnTo>
                    <a:pt x="628651" y="943894"/>
                  </a:lnTo>
                  <a:lnTo>
                    <a:pt x="618491" y="938493"/>
                  </a:lnTo>
                  <a:lnTo>
                    <a:pt x="608648" y="933410"/>
                  </a:lnTo>
                  <a:lnTo>
                    <a:pt x="599123" y="927373"/>
                  </a:lnTo>
                  <a:lnTo>
                    <a:pt x="589281" y="921655"/>
                  </a:lnTo>
                  <a:lnTo>
                    <a:pt x="579756" y="915618"/>
                  </a:lnTo>
                  <a:lnTo>
                    <a:pt x="570548" y="909264"/>
                  </a:lnTo>
                  <a:lnTo>
                    <a:pt x="561023" y="902910"/>
                  </a:lnTo>
                  <a:lnTo>
                    <a:pt x="552133" y="895921"/>
                  </a:lnTo>
                  <a:lnTo>
                    <a:pt x="543561" y="889249"/>
                  </a:lnTo>
                  <a:lnTo>
                    <a:pt x="534671" y="881942"/>
                  </a:lnTo>
                  <a:lnTo>
                    <a:pt x="526098" y="874952"/>
                  </a:lnTo>
                  <a:lnTo>
                    <a:pt x="517526" y="867328"/>
                  </a:lnTo>
                  <a:lnTo>
                    <a:pt x="508318" y="858750"/>
                  </a:lnTo>
                  <a:lnTo>
                    <a:pt x="499428" y="849854"/>
                  </a:lnTo>
                  <a:lnTo>
                    <a:pt x="490538" y="840958"/>
                  </a:lnTo>
                  <a:lnTo>
                    <a:pt x="481648" y="831427"/>
                  </a:lnTo>
                  <a:lnTo>
                    <a:pt x="473711" y="821896"/>
                  </a:lnTo>
                  <a:lnTo>
                    <a:pt x="465456" y="812047"/>
                  </a:lnTo>
                  <a:lnTo>
                    <a:pt x="457518" y="801881"/>
                  </a:lnTo>
                  <a:lnTo>
                    <a:pt x="449898" y="791714"/>
                  </a:lnTo>
                  <a:lnTo>
                    <a:pt x="442596" y="781548"/>
                  </a:lnTo>
                  <a:lnTo>
                    <a:pt x="435293" y="770746"/>
                  </a:lnTo>
                  <a:lnTo>
                    <a:pt x="428626" y="759944"/>
                  </a:lnTo>
                  <a:lnTo>
                    <a:pt x="421958" y="749142"/>
                  </a:lnTo>
                  <a:lnTo>
                    <a:pt x="415608" y="738023"/>
                  </a:lnTo>
                  <a:lnTo>
                    <a:pt x="409576" y="726585"/>
                  </a:lnTo>
                  <a:lnTo>
                    <a:pt x="403861" y="715148"/>
                  </a:lnTo>
                  <a:lnTo>
                    <a:pt x="398463" y="703393"/>
                  </a:lnTo>
                  <a:lnTo>
                    <a:pt x="393383" y="691638"/>
                  </a:lnTo>
                  <a:lnTo>
                    <a:pt x="388303" y="679566"/>
                  </a:lnTo>
                  <a:lnTo>
                    <a:pt x="383858" y="667493"/>
                  </a:lnTo>
                  <a:lnTo>
                    <a:pt x="379731" y="655420"/>
                  </a:lnTo>
                  <a:lnTo>
                    <a:pt x="375603" y="643030"/>
                  </a:lnTo>
                  <a:lnTo>
                    <a:pt x="372111" y="630322"/>
                  </a:lnTo>
                  <a:lnTo>
                    <a:pt x="368936" y="617614"/>
                  </a:lnTo>
                  <a:lnTo>
                    <a:pt x="365443" y="604588"/>
                  </a:lnTo>
                  <a:lnTo>
                    <a:pt x="362903" y="591880"/>
                  </a:lnTo>
                  <a:lnTo>
                    <a:pt x="360681" y="578854"/>
                  </a:lnTo>
                  <a:lnTo>
                    <a:pt x="358776" y="565828"/>
                  </a:lnTo>
                  <a:lnTo>
                    <a:pt x="357188" y="552485"/>
                  </a:lnTo>
                  <a:lnTo>
                    <a:pt x="355601" y="539141"/>
                  </a:lnTo>
                  <a:lnTo>
                    <a:pt x="354648" y="525480"/>
                  </a:lnTo>
                  <a:lnTo>
                    <a:pt x="354331" y="511819"/>
                  </a:lnTo>
                  <a:lnTo>
                    <a:pt x="354013" y="498475"/>
                  </a:lnTo>
                  <a:lnTo>
                    <a:pt x="354331" y="485449"/>
                  </a:lnTo>
                  <a:lnTo>
                    <a:pt x="354648" y="472741"/>
                  </a:lnTo>
                  <a:lnTo>
                    <a:pt x="355601" y="460033"/>
                  </a:lnTo>
                  <a:lnTo>
                    <a:pt x="356871" y="447643"/>
                  </a:lnTo>
                  <a:lnTo>
                    <a:pt x="358141" y="434935"/>
                  </a:lnTo>
                  <a:lnTo>
                    <a:pt x="360046" y="422544"/>
                  </a:lnTo>
                  <a:lnTo>
                    <a:pt x="361951" y="410472"/>
                  </a:lnTo>
                  <a:lnTo>
                    <a:pt x="364173" y="397763"/>
                  </a:lnTo>
                  <a:lnTo>
                    <a:pt x="366713" y="385691"/>
                  </a:lnTo>
                  <a:lnTo>
                    <a:pt x="369888" y="373936"/>
                  </a:lnTo>
                  <a:lnTo>
                    <a:pt x="373063" y="361863"/>
                  </a:lnTo>
                  <a:lnTo>
                    <a:pt x="376556" y="350108"/>
                  </a:lnTo>
                  <a:lnTo>
                    <a:pt x="380683" y="338671"/>
                  </a:lnTo>
                  <a:lnTo>
                    <a:pt x="384493" y="326916"/>
                  </a:lnTo>
                  <a:lnTo>
                    <a:pt x="388621" y="315796"/>
                  </a:lnTo>
                  <a:lnTo>
                    <a:pt x="393383" y="304359"/>
                  </a:lnTo>
                  <a:lnTo>
                    <a:pt x="398146" y="293239"/>
                  </a:lnTo>
                  <a:lnTo>
                    <a:pt x="403543" y="282755"/>
                  </a:lnTo>
                  <a:lnTo>
                    <a:pt x="408623" y="271636"/>
                  </a:lnTo>
                  <a:lnTo>
                    <a:pt x="414656" y="261151"/>
                  </a:lnTo>
                  <a:lnTo>
                    <a:pt x="420371" y="250667"/>
                  </a:lnTo>
                  <a:lnTo>
                    <a:pt x="426721" y="240183"/>
                  </a:lnTo>
                  <a:lnTo>
                    <a:pt x="432753" y="230017"/>
                  </a:lnTo>
                  <a:lnTo>
                    <a:pt x="439421" y="219850"/>
                  </a:lnTo>
                  <a:lnTo>
                    <a:pt x="446088" y="210001"/>
                  </a:lnTo>
                  <a:lnTo>
                    <a:pt x="453391" y="200153"/>
                  </a:lnTo>
                  <a:lnTo>
                    <a:pt x="460693" y="190939"/>
                  </a:lnTo>
                  <a:lnTo>
                    <a:pt x="467996" y="181408"/>
                  </a:lnTo>
                  <a:lnTo>
                    <a:pt x="475933" y="172195"/>
                  </a:lnTo>
                  <a:lnTo>
                    <a:pt x="483871" y="163299"/>
                  </a:lnTo>
                  <a:lnTo>
                    <a:pt x="491808" y="154403"/>
                  </a:lnTo>
                  <a:lnTo>
                    <a:pt x="500381" y="146143"/>
                  </a:lnTo>
                  <a:lnTo>
                    <a:pt x="508953" y="137565"/>
                  </a:lnTo>
                  <a:lnTo>
                    <a:pt x="517526" y="129305"/>
                  </a:lnTo>
                  <a:lnTo>
                    <a:pt x="526416" y="121680"/>
                  </a:lnTo>
                  <a:lnTo>
                    <a:pt x="535623" y="113738"/>
                  </a:lnTo>
                  <a:lnTo>
                    <a:pt x="545148" y="106113"/>
                  </a:lnTo>
                  <a:lnTo>
                    <a:pt x="554673" y="99123"/>
                  </a:lnTo>
                  <a:lnTo>
                    <a:pt x="564516" y="92134"/>
                  </a:lnTo>
                  <a:lnTo>
                    <a:pt x="574041" y="85462"/>
                  </a:lnTo>
                  <a:lnTo>
                    <a:pt x="584201" y="78473"/>
                  </a:lnTo>
                  <a:lnTo>
                    <a:pt x="594361" y="72119"/>
                  </a:lnTo>
                  <a:lnTo>
                    <a:pt x="604838" y="66082"/>
                  </a:lnTo>
                  <a:lnTo>
                    <a:pt x="615316" y="60046"/>
                  </a:lnTo>
                  <a:lnTo>
                    <a:pt x="625793" y="54645"/>
                  </a:lnTo>
                  <a:lnTo>
                    <a:pt x="636906" y="48926"/>
                  </a:lnTo>
                  <a:lnTo>
                    <a:pt x="647701" y="44161"/>
                  </a:lnTo>
                  <a:lnTo>
                    <a:pt x="658813" y="39395"/>
                  </a:lnTo>
                  <a:lnTo>
                    <a:pt x="670243" y="34630"/>
                  </a:lnTo>
                  <a:lnTo>
                    <a:pt x="681356" y="30182"/>
                  </a:lnTo>
                  <a:lnTo>
                    <a:pt x="693103" y="26052"/>
                  </a:lnTo>
                  <a:lnTo>
                    <a:pt x="704533" y="22239"/>
                  </a:lnTo>
                  <a:lnTo>
                    <a:pt x="716281" y="19062"/>
                  </a:lnTo>
                  <a:lnTo>
                    <a:pt x="728346" y="15568"/>
                  </a:lnTo>
                  <a:lnTo>
                    <a:pt x="740093" y="12708"/>
                  </a:lnTo>
                  <a:lnTo>
                    <a:pt x="752158" y="10167"/>
                  </a:lnTo>
                  <a:lnTo>
                    <a:pt x="764541" y="7625"/>
                  </a:lnTo>
                  <a:lnTo>
                    <a:pt x="776606" y="5719"/>
                  </a:lnTo>
                  <a:lnTo>
                    <a:pt x="788988" y="3813"/>
                  </a:lnTo>
                  <a:lnTo>
                    <a:pt x="801688" y="2542"/>
                  </a:lnTo>
                  <a:lnTo>
                    <a:pt x="814071" y="1271"/>
                  </a:lnTo>
                  <a:lnTo>
                    <a:pt x="826771" y="636"/>
                  </a:lnTo>
                  <a:lnTo>
                    <a:pt x="839471" y="0"/>
                  </a:lnTo>
                  <a:close/>
                </a:path>
              </a:pathLst>
            </a:custGeom>
            <a:solidFill>
              <a:srgbClr val="FFFF00"/>
            </a:solidFill>
            <a:ln>
              <a:noFill/>
            </a:ln>
          </p:spPr>
          <p:txBody>
            <a:bodyPr anchor="ctr">
              <a:scene3d>
                <a:camera prst="orthographicFront"/>
                <a:lightRig rig="threePt" dir="t"/>
              </a:scene3d>
              <a:sp3d contourW="12700">
                <a:contourClr>
                  <a:srgbClr val="FFFFFF"/>
                </a:contourClr>
              </a:sp3d>
            </a:bodyPr>
            <a:lstStyle/>
            <a:p>
              <a:pPr algn="ctr" fontAlgn="auto">
                <a:spcBef>
                  <a:spcPts val="0"/>
                </a:spcBef>
                <a:spcAft>
                  <a:spcPts val="0"/>
                </a:spcAft>
                <a:defRPr/>
              </a:pPr>
              <a:endParaRPr lang="zh-CN" altLang="en-US" sz="1050">
                <a:solidFill>
                  <a:srgbClr val="FFFFFF"/>
                </a:solidFill>
                <a:latin typeface="+mn-lt"/>
                <a:ea typeface="+mn-ea"/>
              </a:endParaRPr>
            </a:p>
          </p:txBody>
        </p:sp>
        <p:sp>
          <p:nvSpPr>
            <p:cNvPr id="126" name="KSO_Shape"/>
            <p:cNvSpPr/>
            <p:nvPr/>
          </p:nvSpPr>
          <p:spPr bwMode="auto">
            <a:xfrm>
              <a:off x="9289734" y="3800938"/>
              <a:ext cx="423372" cy="537117"/>
            </a:xfrm>
            <a:custGeom>
              <a:avLst/>
              <a:gdLst>
                <a:gd name="T0" fmla="*/ 508479 w 1679575"/>
                <a:gd name="T1" fmla="*/ 933537 h 2125662"/>
                <a:gd name="T2" fmla="*/ 645344 w 1679575"/>
                <a:gd name="T3" fmla="*/ 1004349 h 2125662"/>
                <a:gd name="T4" fmla="*/ 637947 w 1679575"/>
                <a:gd name="T5" fmla="*/ 1045870 h 2125662"/>
                <a:gd name="T6" fmla="*/ 629410 w 1679575"/>
                <a:gd name="T7" fmla="*/ 1095637 h 2125662"/>
                <a:gd name="T8" fmla="*/ 645913 w 1679575"/>
                <a:gd name="T9" fmla="*/ 1148533 h 2125662"/>
                <a:gd name="T10" fmla="*/ 923628 w 1679575"/>
                <a:gd name="T11" fmla="*/ 1679766 h 2125662"/>
                <a:gd name="T12" fmla="*/ 886068 w 1679575"/>
                <a:gd name="T13" fmla="*/ 1137442 h 2125662"/>
                <a:gd name="T14" fmla="*/ 896597 w 1679575"/>
                <a:gd name="T15" fmla="*/ 1083408 h 2125662"/>
                <a:gd name="T16" fmla="*/ 885214 w 1679575"/>
                <a:gd name="T17" fmla="*/ 1039044 h 2125662"/>
                <a:gd name="T18" fmla="*/ 917083 w 1679575"/>
                <a:gd name="T19" fmla="*/ 999799 h 2125662"/>
                <a:gd name="T20" fmla="*/ 1048543 w 1679575"/>
                <a:gd name="T21" fmla="*/ 927280 h 2125662"/>
                <a:gd name="T22" fmla="*/ 1168905 w 1679575"/>
                <a:gd name="T23" fmla="*/ 933822 h 2125662"/>
                <a:gd name="T24" fmla="*/ 1257397 w 1679575"/>
                <a:gd name="T25" fmla="*/ 1021128 h 2125662"/>
                <a:gd name="T26" fmla="*/ 1333655 w 1679575"/>
                <a:gd name="T27" fmla="*/ 1118957 h 2125662"/>
                <a:gd name="T28" fmla="*/ 1397392 w 1679575"/>
                <a:gd name="T29" fmla="*/ 1227592 h 2125662"/>
                <a:gd name="T30" fmla="*/ 1446903 w 1679575"/>
                <a:gd name="T31" fmla="*/ 1349025 h 2125662"/>
                <a:gd name="T32" fmla="*/ 1482186 w 1679575"/>
                <a:gd name="T33" fmla="*/ 1483540 h 2125662"/>
                <a:gd name="T34" fmla="*/ 1501820 w 1679575"/>
                <a:gd name="T35" fmla="*/ 1632274 h 2125662"/>
                <a:gd name="T36" fmla="*/ 1439790 w 1679575"/>
                <a:gd name="T37" fmla="*/ 1742331 h 2125662"/>
                <a:gd name="T38" fmla="*/ 1242601 w 1679575"/>
                <a:gd name="T39" fmla="*/ 1826794 h 2125662"/>
                <a:gd name="T40" fmla="*/ 1035738 w 1679575"/>
                <a:gd name="T41" fmla="*/ 1881112 h 2125662"/>
                <a:gd name="T42" fmla="*/ 822331 w 1679575"/>
                <a:gd name="T43" fmla="*/ 1904432 h 2125662"/>
                <a:gd name="T44" fmla="*/ 596403 w 1679575"/>
                <a:gd name="T45" fmla="*/ 1894194 h 2125662"/>
                <a:gd name="T46" fmla="*/ 373036 w 1679575"/>
                <a:gd name="T47" fmla="*/ 1847838 h 2125662"/>
                <a:gd name="T48" fmla="*/ 159344 w 1679575"/>
                <a:gd name="T49" fmla="*/ 1766788 h 2125662"/>
                <a:gd name="T50" fmla="*/ 0 w 1679575"/>
                <a:gd name="T51" fmla="*/ 1676354 h 2125662"/>
                <a:gd name="T52" fmla="*/ 15365 w 1679575"/>
                <a:gd name="T53" fmla="*/ 1518519 h 2125662"/>
                <a:gd name="T54" fmla="*/ 47234 w 1679575"/>
                <a:gd name="T55" fmla="*/ 1376611 h 2125662"/>
                <a:gd name="T56" fmla="*/ 94468 w 1679575"/>
                <a:gd name="T57" fmla="*/ 1249206 h 2125662"/>
                <a:gd name="T58" fmla="*/ 155930 w 1679575"/>
                <a:gd name="T59" fmla="*/ 1135735 h 2125662"/>
                <a:gd name="T60" fmla="*/ 230765 w 1679575"/>
                <a:gd name="T61" fmla="*/ 1035348 h 2125662"/>
                <a:gd name="T62" fmla="*/ 317835 w 1679575"/>
                <a:gd name="T63" fmla="*/ 946334 h 2125662"/>
                <a:gd name="T64" fmla="*/ 427669 w 1679575"/>
                <a:gd name="T65" fmla="*/ 860449 h 2125662"/>
                <a:gd name="T66" fmla="*/ 831848 w 1679575"/>
                <a:gd name="T67" fmla="*/ 5125 h 2125662"/>
                <a:gd name="T68" fmla="*/ 927152 w 1679575"/>
                <a:gd name="T69" fmla="*/ 31035 h 2125662"/>
                <a:gd name="T70" fmla="*/ 1013353 w 1679575"/>
                <a:gd name="T71" fmla="*/ 76590 h 2125662"/>
                <a:gd name="T72" fmla="*/ 1087035 w 1679575"/>
                <a:gd name="T73" fmla="*/ 138945 h 2125662"/>
                <a:gd name="T74" fmla="*/ 1145356 w 1679575"/>
                <a:gd name="T75" fmla="*/ 215250 h 2125662"/>
                <a:gd name="T76" fmla="*/ 1186607 w 1679575"/>
                <a:gd name="T77" fmla="*/ 303514 h 2125662"/>
                <a:gd name="T78" fmla="*/ 1207944 w 1679575"/>
                <a:gd name="T79" fmla="*/ 401174 h 2125662"/>
                <a:gd name="T80" fmla="*/ 1205383 w 1679575"/>
                <a:gd name="T81" fmla="*/ 513924 h 2125662"/>
                <a:gd name="T82" fmla="*/ 1172382 w 1679575"/>
                <a:gd name="T83" fmla="*/ 626673 h 2125662"/>
                <a:gd name="T84" fmla="*/ 1112924 w 1679575"/>
                <a:gd name="T85" fmla="*/ 725187 h 2125662"/>
                <a:gd name="T86" fmla="*/ 1030706 w 1679575"/>
                <a:gd name="T87" fmla="*/ 804625 h 2125662"/>
                <a:gd name="T88" fmla="*/ 915204 w 1679575"/>
                <a:gd name="T89" fmla="*/ 867264 h 2125662"/>
                <a:gd name="T90" fmla="*/ 837253 w 1679575"/>
                <a:gd name="T91" fmla="*/ 887764 h 2125662"/>
                <a:gd name="T92" fmla="*/ 753044 w 1679575"/>
                <a:gd name="T93" fmla="*/ 893458 h 2125662"/>
                <a:gd name="T94" fmla="*/ 658879 w 1679575"/>
                <a:gd name="T95" fmla="*/ 881215 h 2125662"/>
                <a:gd name="T96" fmla="*/ 572394 w 1679575"/>
                <a:gd name="T97" fmla="*/ 850180 h 2125662"/>
                <a:gd name="T98" fmla="*/ 494728 w 1679575"/>
                <a:gd name="T99" fmla="*/ 802917 h 2125662"/>
                <a:gd name="T100" fmla="*/ 424459 w 1679575"/>
                <a:gd name="T101" fmla="*/ 736576 h 2125662"/>
                <a:gd name="T102" fmla="*/ 366992 w 1679575"/>
                <a:gd name="T103" fmla="*/ 651159 h 2125662"/>
                <a:gd name="T104" fmla="*/ 330578 w 1679575"/>
                <a:gd name="T105" fmla="*/ 553500 h 2125662"/>
                <a:gd name="T106" fmla="*/ 317206 w 1679575"/>
                <a:gd name="T107" fmla="*/ 446729 h 2125662"/>
                <a:gd name="T108" fmla="*/ 328586 w 1679575"/>
                <a:gd name="T109" fmla="*/ 345653 h 2125662"/>
                <a:gd name="T110" fmla="*/ 361587 w 1679575"/>
                <a:gd name="T111" fmla="*/ 253403 h 2125662"/>
                <a:gd name="T112" fmla="*/ 412795 w 1679575"/>
                <a:gd name="T113" fmla="*/ 171118 h 2125662"/>
                <a:gd name="T114" fmla="*/ 479934 w 1679575"/>
                <a:gd name="T115" fmla="*/ 101931 h 2125662"/>
                <a:gd name="T116" fmla="*/ 560729 w 1679575"/>
                <a:gd name="T117" fmla="*/ 48972 h 2125662"/>
                <a:gd name="T118" fmla="*/ 652620 w 1679575"/>
                <a:gd name="T119" fmla="*/ 13952 h 2125662"/>
                <a:gd name="T120" fmla="*/ 752191 w 1679575"/>
                <a:gd name="T121" fmla="*/ 0 h 21256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679575" h="2125662">
                  <a:moveTo>
                    <a:pt x="481421" y="957262"/>
                  </a:moveTo>
                  <a:lnTo>
                    <a:pt x="484914" y="961070"/>
                  </a:lnTo>
                  <a:lnTo>
                    <a:pt x="490948" y="968686"/>
                  </a:lnTo>
                  <a:lnTo>
                    <a:pt x="497299" y="975667"/>
                  </a:lnTo>
                  <a:lnTo>
                    <a:pt x="510319" y="990264"/>
                  </a:lnTo>
                  <a:lnTo>
                    <a:pt x="523657" y="1003909"/>
                  </a:lnTo>
                  <a:lnTo>
                    <a:pt x="537947" y="1017237"/>
                  </a:lnTo>
                  <a:lnTo>
                    <a:pt x="552237" y="1029613"/>
                  </a:lnTo>
                  <a:lnTo>
                    <a:pt x="567480" y="1041671"/>
                  </a:lnTo>
                  <a:lnTo>
                    <a:pt x="583040" y="1053095"/>
                  </a:lnTo>
                  <a:lnTo>
                    <a:pt x="598601" y="1063884"/>
                  </a:lnTo>
                  <a:lnTo>
                    <a:pt x="615114" y="1074039"/>
                  </a:lnTo>
                  <a:lnTo>
                    <a:pt x="631627" y="1083558"/>
                  </a:lnTo>
                  <a:lnTo>
                    <a:pt x="649093" y="1092126"/>
                  </a:lnTo>
                  <a:lnTo>
                    <a:pt x="666241" y="1100377"/>
                  </a:lnTo>
                  <a:lnTo>
                    <a:pt x="684025" y="1107993"/>
                  </a:lnTo>
                  <a:lnTo>
                    <a:pt x="701808" y="1114657"/>
                  </a:lnTo>
                  <a:lnTo>
                    <a:pt x="720226" y="1120686"/>
                  </a:lnTo>
                  <a:lnTo>
                    <a:pt x="738645" y="1125763"/>
                  </a:lnTo>
                  <a:lnTo>
                    <a:pt x="734517" y="1130840"/>
                  </a:lnTo>
                  <a:lnTo>
                    <a:pt x="730706" y="1135283"/>
                  </a:lnTo>
                  <a:lnTo>
                    <a:pt x="727213" y="1140043"/>
                  </a:lnTo>
                  <a:lnTo>
                    <a:pt x="723402" y="1145437"/>
                  </a:lnTo>
                  <a:lnTo>
                    <a:pt x="720544" y="1150515"/>
                  </a:lnTo>
                  <a:lnTo>
                    <a:pt x="717368" y="1155909"/>
                  </a:lnTo>
                  <a:lnTo>
                    <a:pt x="714510" y="1161304"/>
                  </a:lnTo>
                  <a:lnTo>
                    <a:pt x="711970" y="1167016"/>
                  </a:lnTo>
                  <a:lnTo>
                    <a:pt x="710064" y="1172410"/>
                  </a:lnTo>
                  <a:lnTo>
                    <a:pt x="708159" y="1178439"/>
                  </a:lnTo>
                  <a:lnTo>
                    <a:pt x="706254" y="1184151"/>
                  </a:lnTo>
                  <a:lnTo>
                    <a:pt x="704983" y="1190498"/>
                  </a:lnTo>
                  <a:lnTo>
                    <a:pt x="704031" y="1196210"/>
                  </a:lnTo>
                  <a:lnTo>
                    <a:pt x="702761" y="1202556"/>
                  </a:lnTo>
                  <a:lnTo>
                    <a:pt x="702443" y="1208903"/>
                  </a:lnTo>
                  <a:lnTo>
                    <a:pt x="702125" y="1215249"/>
                  </a:lnTo>
                  <a:lnTo>
                    <a:pt x="702443" y="1222548"/>
                  </a:lnTo>
                  <a:lnTo>
                    <a:pt x="703078" y="1229529"/>
                  </a:lnTo>
                  <a:lnTo>
                    <a:pt x="704348" y="1236510"/>
                  </a:lnTo>
                  <a:lnTo>
                    <a:pt x="705619" y="1243174"/>
                  </a:lnTo>
                  <a:lnTo>
                    <a:pt x="707206" y="1249838"/>
                  </a:lnTo>
                  <a:lnTo>
                    <a:pt x="709112" y="1256819"/>
                  </a:lnTo>
                  <a:lnTo>
                    <a:pt x="711652" y="1263166"/>
                  </a:lnTo>
                  <a:lnTo>
                    <a:pt x="714193" y="1269512"/>
                  </a:lnTo>
                  <a:lnTo>
                    <a:pt x="717686" y="1275542"/>
                  </a:lnTo>
                  <a:lnTo>
                    <a:pt x="720861" y="1281571"/>
                  </a:lnTo>
                  <a:lnTo>
                    <a:pt x="724355" y="1287283"/>
                  </a:lnTo>
                  <a:lnTo>
                    <a:pt x="728483" y="1292995"/>
                  </a:lnTo>
                  <a:lnTo>
                    <a:pt x="732611" y="1298389"/>
                  </a:lnTo>
                  <a:lnTo>
                    <a:pt x="737057" y="1303784"/>
                  </a:lnTo>
                  <a:lnTo>
                    <a:pt x="742138" y="1308861"/>
                  </a:lnTo>
                  <a:lnTo>
                    <a:pt x="746901" y="1313304"/>
                  </a:lnTo>
                  <a:lnTo>
                    <a:pt x="672275" y="1874339"/>
                  </a:lnTo>
                  <a:lnTo>
                    <a:pt x="854237" y="2050773"/>
                  </a:lnTo>
                  <a:lnTo>
                    <a:pt x="1030800" y="1874339"/>
                  </a:lnTo>
                  <a:lnTo>
                    <a:pt x="956173" y="1313304"/>
                  </a:lnTo>
                  <a:lnTo>
                    <a:pt x="961572" y="1308544"/>
                  </a:lnTo>
                  <a:lnTo>
                    <a:pt x="966018" y="1303466"/>
                  </a:lnTo>
                  <a:lnTo>
                    <a:pt x="970781" y="1298072"/>
                  </a:lnTo>
                  <a:lnTo>
                    <a:pt x="974910" y="1292995"/>
                  </a:lnTo>
                  <a:lnTo>
                    <a:pt x="978720" y="1286965"/>
                  </a:lnTo>
                  <a:lnTo>
                    <a:pt x="982531" y="1281571"/>
                  </a:lnTo>
                  <a:lnTo>
                    <a:pt x="986024" y="1275224"/>
                  </a:lnTo>
                  <a:lnTo>
                    <a:pt x="988882" y="1269195"/>
                  </a:lnTo>
                  <a:lnTo>
                    <a:pt x="991423" y="1262849"/>
                  </a:lnTo>
                  <a:lnTo>
                    <a:pt x="994281" y="1256502"/>
                  </a:lnTo>
                  <a:lnTo>
                    <a:pt x="996186" y="1249838"/>
                  </a:lnTo>
                  <a:lnTo>
                    <a:pt x="997774" y="1243174"/>
                  </a:lnTo>
                  <a:lnTo>
                    <a:pt x="999044" y="1236510"/>
                  </a:lnTo>
                  <a:lnTo>
                    <a:pt x="999997" y="1229212"/>
                  </a:lnTo>
                  <a:lnTo>
                    <a:pt x="1000632" y="1222548"/>
                  </a:lnTo>
                  <a:lnTo>
                    <a:pt x="1000632" y="1215249"/>
                  </a:lnTo>
                  <a:lnTo>
                    <a:pt x="1000632" y="1208903"/>
                  </a:lnTo>
                  <a:lnTo>
                    <a:pt x="1000314" y="1203191"/>
                  </a:lnTo>
                  <a:lnTo>
                    <a:pt x="999679" y="1197479"/>
                  </a:lnTo>
                  <a:lnTo>
                    <a:pt x="998727" y="1191767"/>
                  </a:lnTo>
                  <a:lnTo>
                    <a:pt x="997456" y="1186055"/>
                  </a:lnTo>
                  <a:lnTo>
                    <a:pt x="996186" y="1180661"/>
                  </a:lnTo>
                  <a:lnTo>
                    <a:pt x="994598" y="1175266"/>
                  </a:lnTo>
                  <a:lnTo>
                    <a:pt x="992375" y="1169872"/>
                  </a:lnTo>
                  <a:lnTo>
                    <a:pt x="990152" y="1164794"/>
                  </a:lnTo>
                  <a:lnTo>
                    <a:pt x="987929" y="1159400"/>
                  </a:lnTo>
                  <a:lnTo>
                    <a:pt x="985389" y="1154640"/>
                  </a:lnTo>
                  <a:lnTo>
                    <a:pt x="982849" y="1149563"/>
                  </a:lnTo>
                  <a:lnTo>
                    <a:pt x="979355" y="1144803"/>
                  </a:lnTo>
                  <a:lnTo>
                    <a:pt x="976497" y="1139725"/>
                  </a:lnTo>
                  <a:lnTo>
                    <a:pt x="973004" y="1135283"/>
                  </a:lnTo>
                  <a:lnTo>
                    <a:pt x="969829" y="1130840"/>
                  </a:lnTo>
                  <a:lnTo>
                    <a:pt x="987612" y="1126398"/>
                  </a:lnTo>
                  <a:lnTo>
                    <a:pt x="1005713" y="1121320"/>
                  </a:lnTo>
                  <a:lnTo>
                    <a:pt x="1023496" y="1115609"/>
                  </a:lnTo>
                  <a:lnTo>
                    <a:pt x="1041280" y="1109262"/>
                  </a:lnTo>
                  <a:lnTo>
                    <a:pt x="1058428" y="1101963"/>
                  </a:lnTo>
                  <a:lnTo>
                    <a:pt x="1075576" y="1094665"/>
                  </a:lnTo>
                  <a:lnTo>
                    <a:pt x="1092089" y="1086097"/>
                  </a:lnTo>
                  <a:lnTo>
                    <a:pt x="1108602" y="1076895"/>
                  </a:lnTo>
                  <a:lnTo>
                    <a:pt x="1124480" y="1067375"/>
                  </a:lnTo>
                  <a:lnTo>
                    <a:pt x="1140041" y="1056903"/>
                  </a:lnTo>
                  <a:lnTo>
                    <a:pt x="1155601" y="1046114"/>
                  </a:lnTo>
                  <a:lnTo>
                    <a:pt x="1170209" y="1034690"/>
                  </a:lnTo>
                  <a:lnTo>
                    <a:pt x="1184817" y="1022632"/>
                  </a:lnTo>
                  <a:lnTo>
                    <a:pt x="1198472" y="1009938"/>
                  </a:lnTo>
                  <a:lnTo>
                    <a:pt x="1211809" y="996928"/>
                  </a:lnTo>
                  <a:lnTo>
                    <a:pt x="1225147" y="983283"/>
                  </a:lnTo>
                  <a:lnTo>
                    <a:pt x="1228640" y="979792"/>
                  </a:lnTo>
                  <a:lnTo>
                    <a:pt x="1232451" y="982966"/>
                  </a:lnTo>
                  <a:lnTo>
                    <a:pt x="1257220" y="1002005"/>
                  </a:lnTo>
                  <a:lnTo>
                    <a:pt x="1281037" y="1021680"/>
                  </a:lnTo>
                  <a:lnTo>
                    <a:pt x="1304537" y="1041989"/>
                  </a:lnTo>
                  <a:lnTo>
                    <a:pt x="1316604" y="1052143"/>
                  </a:lnTo>
                  <a:lnTo>
                    <a:pt x="1327719" y="1062615"/>
                  </a:lnTo>
                  <a:lnTo>
                    <a:pt x="1338833" y="1073404"/>
                  </a:lnTo>
                  <a:lnTo>
                    <a:pt x="1349948" y="1084193"/>
                  </a:lnTo>
                  <a:lnTo>
                    <a:pt x="1361062" y="1094982"/>
                  </a:lnTo>
                  <a:lnTo>
                    <a:pt x="1371860" y="1105771"/>
                  </a:lnTo>
                  <a:lnTo>
                    <a:pt x="1382339" y="1116561"/>
                  </a:lnTo>
                  <a:lnTo>
                    <a:pt x="1392818" y="1127984"/>
                  </a:lnTo>
                  <a:lnTo>
                    <a:pt x="1403298" y="1139408"/>
                  </a:lnTo>
                  <a:lnTo>
                    <a:pt x="1413460" y="1150832"/>
                  </a:lnTo>
                  <a:lnTo>
                    <a:pt x="1423304" y="1162573"/>
                  </a:lnTo>
                  <a:lnTo>
                    <a:pt x="1433149" y="1174314"/>
                  </a:lnTo>
                  <a:lnTo>
                    <a:pt x="1442675" y="1186373"/>
                  </a:lnTo>
                  <a:lnTo>
                    <a:pt x="1452202" y="1198748"/>
                  </a:lnTo>
                  <a:lnTo>
                    <a:pt x="1461411" y="1210807"/>
                  </a:lnTo>
                  <a:lnTo>
                    <a:pt x="1470621" y="1223183"/>
                  </a:lnTo>
                  <a:lnTo>
                    <a:pt x="1479830" y="1235876"/>
                  </a:lnTo>
                  <a:lnTo>
                    <a:pt x="1488404" y="1248569"/>
                  </a:lnTo>
                  <a:lnTo>
                    <a:pt x="1496978" y="1261262"/>
                  </a:lnTo>
                  <a:lnTo>
                    <a:pt x="1505552" y="1274272"/>
                  </a:lnTo>
                  <a:lnTo>
                    <a:pt x="1513809" y="1287600"/>
                  </a:lnTo>
                  <a:lnTo>
                    <a:pt x="1521748" y="1300611"/>
                  </a:lnTo>
                  <a:lnTo>
                    <a:pt x="1529687" y="1314573"/>
                  </a:lnTo>
                  <a:lnTo>
                    <a:pt x="1537308" y="1328218"/>
                  </a:lnTo>
                  <a:lnTo>
                    <a:pt x="1544930" y="1341863"/>
                  </a:lnTo>
                  <a:lnTo>
                    <a:pt x="1552234" y="1355826"/>
                  </a:lnTo>
                  <a:lnTo>
                    <a:pt x="1559537" y="1369788"/>
                  </a:lnTo>
                  <a:lnTo>
                    <a:pt x="1566206" y="1384385"/>
                  </a:lnTo>
                  <a:lnTo>
                    <a:pt x="1573193" y="1398982"/>
                  </a:lnTo>
                  <a:lnTo>
                    <a:pt x="1579544" y="1413579"/>
                  </a:lnTo>
                  <a:lnTo>
                    <a:pt x="1586213" y="1428176"/>
                  </a:lnTo>
                  <a:lnTo>
                    <a:pt x="1592246" y="1443725"/>
                  </a:lnTo>
                  <a:lnTo>
                    <a:pt x="1598280" y="1458640"/>
                  </a:lnTo>
                  <a:lnTo>
                    <a:pt x="1603996" y="1473871"/>
                  </a:lnTo>
                  <a:lnTo>
                    <a:pt x="1609712" y="1489738"/>
                  </a:lnTo>
                  <a:lnTo>
                    <a:pt x="1614793" y="1505287"/>
                  </a:lnTo>
                  <a:lnTo>
                    <a:pt x="1620191" y="1521153"/>
                  </a:lnTo>
                  <a:lnTo>
                    <a:pt x="1624955" y="1537337"/>
                  </a:lnTo>
                  <a:lnTo>
                    <a:pt x="1630036" y="1553521"/>
                  </a:lnTo>
                  <a:lnTo>
                    <a:pt x="1634482" y="1570339"/>
                  </a:lnTo>
                  <a:lnTo>
                    <a:pt x="1638610" y="1586840"/>
                  </a:lnTo>
                  <a:lnTo>
                    <a:pt x="1643056" y="1603976"/>
                  </a:lnTo>
                  <a:lnTo>
                    <a:pt x="1646867" y="1620794"/>
                  </a:lnTo>
                  <a:lnTo>
                    <a:pt x="1650677" y="1637930"/>
                  </a:lnTo>
                  <a:lnTo>
                    <a:pt x="1654170" y="1655383"/>
                  </a:lnTo>
                  <a:lnTo>
                    <a:pt x="1657664" y="1673153"/>
                  </a:lnTo>
                  <a:lnTo>
                    <a:pt x="1660522" y="1690923"/>
                  </a:lnTo>
                  <a:lnTo>
                    <a:pt x="1663697" y="1709011"/>
                  </a:lnTo>
                  <a:lnTo>
                    <a:pt x="1666238" y="1727099"/>
                  </a:lnTo>
                  <a:lnTo>
                    <a:pt x="1668461" y="1745821"/>
                  </a:lnTo>
                  <a:lnTo>
                    <a:pt x="1670684" y="1764226"/>
                  </a:lnTo>
                  <a:lnTo>
                    <a:pt x="1672589" y="1783266"/>
                  </a:lnTo>
                  <a:lnTo>
                    <a:pt x="1674177" y="1802305"/>
                  </a:lnTo>
                  <a:lnTo>
                    <a:pt x="1676082" y="1821345"/>
                  </a:lnTo>
                  <a:lnTo>
                    <a:pt x="1677352" y="1841019"/>
                  </a:lnTo>
                  <a:lnTo>
                    <a:pt x="1678305" y="1860694"/>
                  </a:lnTo>
                  <a:lnTo>
                    <a:pt x="1679258" y="1880368"/>
                  </a:lnTo>
                  <a:lnTo>
                    <a:pt x="1679575" y="1900677"/>
                  </a:lnTo>
                  <a:lnTo>
                    <a:pt x="1679575" y="1903850"/>
                  </a:lnTo>
                  <a:lnTo>
                    <a:pt x="1677035" y="1905437"/>
                  </a:lnTo>
                  <a:lnTo>
                    <a:pt x="1653853" y="1918765"/>
                  </a:lnTo>
                  <a:lnTo>
                    <a:pt x="1630353" y="1931775"/>
                  </a:lnTo>
                  <a:lnTo>
                    <a:pt x="1606854" y="1944151"/>
                  </a:lnTo>
                  <a:lnTo>
                    <a:pt x="1583037" y="1956209"/>
                  </a:lnTo>
                  <a:lnTo>
                    <a:pt x="1558902" y="1967950"/>
                  </a:lnTo>
                  <a:lnTo>
                    <a:pt x="1534768" y="1979374"/>
                  </a:lnTo>
                  <a:lnTo>
                    <a:pt x="1510316" y="1990163"/>
                  </a:lnTo>
                  <a:lnTo>
                    <a:pt x="1485864" y="2000635"/>
                  </a:lnTo>
                  <a:lnTo>
                    <a:pt x="1461411" y="2010790"/>
                  </a:lnTo>
                  <a:lnTo>
                    <a:pt x="1436642" y="2020627"/>
                  </a:lnTo>
                  <a:lnTo>
                    <a:pt x="1411872" y="2029512"/>
                  </a:lnTo>
                  <a:lnTo>
                    <a:pt x="1386785" y="2038397"/>
                  </a:lnTo>
                  <a:lnTo>
                    <a:pt x="1361380" y="2046965"/>
                  </a:lnTo>
                  <a:lnTo>
                    <a:pt x="1335975" y="2054581"/>
                  </a:lnTo>
                  <a:lnTo>
                    <a:pt x="1310570" y="2062514"/>
                  </a:lnTo>
                  <a:lnTo>
                    <a:pt x="1285166" y="2069495"/>
                  </a:lnTo>
                  <a:lnTo>
                    <a:pt x="1259443" y="2076159"/>
                  </a:lnTo>
                  <a:lnTo>
                    <a:pt x="1233403" y="2082506"/>
                  </a:lnTo>
                  <a:lnTo>
                    <a:pt x="1207681" y="2088535"/>
                  </a:lnTo>
                  <a:lnTo>
                    <a:pt x="1181959" y="2093929"/>
                  </a:lnTo>
                  <a:lnTo>
                    <a:pt x="1155919" y="2099007"/>
                  </a:lnTo>
                  <a:lnTo>
                    <a:pt x="1129561" y="2103767"/>
                  </a:lnTo>
                  <a:lnTo>
                    <a:pt x="1103204" y="2107892"/>
                  </a:lnTo>
                  <a:lnTo>
                    <a:pt x="1077164" y="2111382"/>
                  </a:lnTo>
                  <a:lnTo>
                    <a:pt x="1050806" y="2114873"/>
                  </a:lnTo>
                  <a:lnTo>
                    <a:pt x="1024131" y="2117729"/>
                  </a:lnTo>
                  <a:lnTo>
                    <a:pt x="997774" y="2119950"/>
                  </a:lnTo>
                  <a:lnTo>
                    <a:pt x="971099" y="2121854"/>
                  </a:lnTo>
                  <a:lnTo>
                    <a:pt x="944424" y="2123441"/>
                  </a:lnTo>
                  <a:lnTo>
                    <a:pt x="917749" y="2125028"/>
                  </a:lnTo>
                  <a:lnTo>
                    <a:pt x="891074" y="2125662"/>
                  </a:lnTo>
                  <a:lnTo>
                    <a:pt x="864399" y="2125662"/>
                  </a:lnTo>
                  <a:lnTo>
                    <a:pt x="835818" y="2125662"/>
                  </a:lnTo>
                  <a:lnTo>
                    <a:pt x="807238" y="2124710"/>
                  </a:lnTo>
                  <a:lnTo>
                    <a:pt x="778657" y="2123124"/>
                  </a:lnTo>
                  <a:lnTo>
                    <a:pt x="750395" y="2121537"/>
                  </a:lnTo>
                  <a:lnTo>
                    <a:pt x="722132" y="2119316"/>
                  </a:lnTo>
                  <a:lnTo>
                    <a:pt x="693869" y="2116777"/>
                  </a:lnTo>
                  <a:lnTo>
                    <a:pt x="665606" y="2113604"/>
                  </a:lnTo>
                  <a:lnTo>
                    <a:pt x="637661" y="2109478"/>
                  </a:lnTo>
                  <a:lnTo>
                    <a:pt x="609398" y="2105353"/>
                  </a:lnTo>
                  <a:lnTo>
                    <a:pt x="581453" y="2100593"/>
                  </a:lnTo>
                  <a:lnTo>
                    <a:pt x="553825" y="2095199"/>
                  </a:lnTo>
                  <a:lnTo>
                    <a:pt x="525880" y="2089487"/>
                  </a:lnTo>
                  <a:lnTo>
                    <a:pt x="498252" y="2083458"/>
                  </a:lnTo>
                  <a:lnTo>
                    <a:pt x="470624" y="2076476"/>
                  </a:lnTo>
                  <a:lnTo>
                    <a:pt x="443314" y="2069495"/>
                  </a:lnTo>
                  <a:lnTo>
                    <a:pt x="416321" y="2061879"/>
                  </a:lnTo>
                  <a:lnTo>
                    <a:pt x="389011" y="2053629"/>
                  </a:lnTo>
                  <a:lnTo>
                    <a:pt x="362019" y="2045378"/>
                  </a:lnTo>
                  <a:lnTo>
                    <a:pt x="335343" y="2036176"/>
                  </a:lnTo>
                  <a:lnTo>
                    <a:pt x="308668" y="2026656"/>
                  </a:lnTo>
                  <a:lnTo>
                    <a:pt x="282311" y="2016502"/>
                  </a:lnTo>
                  <a:lnTo>
                    <a:pt x="255953" y="2006030"/>
                  </a:lnTo>
                  <a:lnTo>
                    <a:pt x="229913" y="1994923"/>
                  </a:lnTo>
                  <a:lnTo>
                    <a:pt x="203556" y="1983499"/>
                  </a:lnTo>
                  <a:lnTo>
                    <a:pt x="177833" y="1971441"/>
                  </a:lnTo>
                  <a:lnTo>
                    <a:pt x="152429" y="1959065"/>
                  </a:lnTo>
                  <a:lnTo>
                    <a:pt x="127024" y="1946372"/>
                  </a:lnTo>
                  <a:lnTo>
                    <a:pt x="101619" y="1933044"/>
                  </a:lnTo>
                  <a:lnTo>
                    <a:pt x="76532" y="1919399"/>
                  </a:lnTo>
                  <a:lnTo>
                    <a:pt x="51762" y="1905437"/>
                  </a:lnTo>
                  <a:lnTo>
                    <a:pt x="27310" y="1890523"/>
                  </a:lnTo>
                  <a:lnTo>
                    <a:pt x="2858" y="1875291"/>
                  </a:lnTo>
                  <a:lnTo>
                    <a:pt x="0" y="1888301"/>
                  </a:lnTo>
                  <a:lnTo>
                    <a:pt x="0" y="1870531"/>
                  </a:lnTo>
                  <a:lnTo>
                    <a:pt x="952" y="1850222"/>
                  </a:lnTo>
                  <a:lnTo>
                    <a:pt x="2223" y="1829913"/>
                  </a:lnTo>
                  <a:lnTo>
                    <a:pt x="3493" y="1809604"/>
                  </a:lnTo>
                  <a:lnTo>
                    <a:pt x="5398" y="1790247"/>
                  </a:lnTo>
                  <a:lnTo>
                    <a:pt x="6986" y="1770573"/>
                  </a:lnTo>
                  <a:lnTo>
                    <a:pt x="9209" y="1750898"/>
                  </a:lnTo>
                  <a:lnTo>
                    <a:pt x="11749" y="1732176"/>
                  </a:lnTo>
                  <a:lnTo>
                    <a:pt x="14290" y="1713136"/>
                  </a:lnTo>
                  <a:lnTo>
                    <a:pt x="17148" y="1694414"/>
                  </a:lnTo>
                  <a:lnTo>
                    <a:pt x="20006" y="1676009"/>
                  </a:lnTo>
                  <a:lnTo>
                    <a:pt x="23499" y="1657604"/>
                  </a:lnTo>
                  <a:lnTo>
                    <a:pt x="26992" y="1639834"/>
                  </a:lnTo>
                  <a:lnTo>
                    <a:pt x="30486" y="1621746"/>
                  </a:lnTo>
                  <a:lnTo>
                    <a:pt x="34931" y="1604293"/>
                  </a:lnTo>
                  <a:lnTo>
                    <a:pt x="38742" y="1586840"/>
                  </a:lnTo>
                  <a:lnTo>
                    <a:pt x="43188" y="1569704"/>
                  </a:lnTo>
                  <a:lnTo>
                    <a:pt x="47951" y="1552569"/>
                  </a:lnTo>
                  <a:lnTo>
                    <a:pt x="52715" y="1536068"/>
                  </a:lnTo>
                  <a:lnTo>
                    <a:pt x="57796" y="1519249"/>
                  </a:lnTo>
                  <a:lnTo>
                    <a:pt x="62877" y="1503066"/>
                  </a:lnTo>
                  <a:lnTo>
                    <a:pt x="68593" y="1486564"/>
                  </a:lnTo>
                  <a:lnTo>
                    <a:pt x="73991" y="1470698"/>
                  </a:lnTo>
                  <a:lnTo>
                    <a:pt x="80025" y="1455149"/>
                  </a:lnTo>
                  <a:lnTo>
                    <a:pt x="86059" y="1439283"/>
                  </a:lnTo>
                  <a:lnTo>
                    <a:pt x="92410" y="1424051"/>
                  </a:lnTo>
                  <a:lnTo>
                    <a:pt x="98761" y="1409137"/>
                  </a:lnTo>
                  <a:lnTo>
                    <a:pt x="105430" y="1393905"/>
                  </a:lnTo>
                  <a:lnTo>
                    <a:pt x="112098" y="1378990"/>
                  </a:lnTo>
                  <a:lnTo>
                    <a:pt x="119402" y="1364393"/>
                  </a:lnTo>
                  <a:lnTo>
                    <a:pt x="126706" y="1350114"/>
                  </a:lnTo>
                  <a:lnTo>
                    <a:pt x="134010" y="1335834"/>
                  </a:lnTo>
                  <a:lnTo>
                    <a:pt x="141632" y="1321871"/>
                  </a:lnTo>
                  <a:lnTo>
                    <a:pt x="149571" y="1307909"/>
                  </a:lnTo>
                  <a:lnTo>
                    <a:pt x="157510" y="1294264"/>
                  </a:lnTo>
                  <a:lnTo>
                    <a:pt x="165766" y="1280936"/>
                  </a:lnTo>
                  <a:lnTo>
                    <a:pt x="174023" y="1267291"/>
                  </a:lnTo>
                  <a:lnTo>
                    <a:pt x="182597" y="1253963"/>
                  </a:lnTo>
                  <a:lnTo>
                    <a:pt x="191171" y="1241270"/>
                  </a:lnTo>
                  <a:lnTo>
                    <a:pt x="200380" y="1228260"/>
                  </a:lnTo>
                  <a:lnTo>
                    <a:pt x="209589" y="1215884"/>
                  </a:lnTo>
                  <a:lnTo>
                    <a:pt x="218799" y="1203191"/>
                  </a:lnTo>
                  <a:lnTo>
                    <a:pt x="228008" y="1191133"/>
                  </a:lnTo>
                  <a:lnTo>
                    <a:pt x="237852" y="1178757"/>
                  </a:lnTo>
                  <a:lnTo>
                    <a:pt x="247697" y="1167016"/>
                  </a:lnTo>
                  <a:lnTo>
                    <a:pt x="257541" y="1155275"/>
                  </a:lnTo>
                  <a:lnTo>
                    <a:pt x="267703" y="1143533"/>
                  </a:lnTo>
                  <a:lnTo>
                    <a:pt x="278182" y="1132110"/>
                  </a:lnTo>
                  <a:lnTo>
                    <a:pt x="288662" y="1120686"/>
                  </a:lnTo>
                  <a:lnTo>
                    <a:pt x="298824" y="1109579"/>
                  </a:lnTo>
                  <a:lnTo>
                    <a:pt x="309938" y="1098473"/>
                  </a:lnTo>
                  <a:lnTo>
                    <a:pt x="320735" y="1087684"/>
                  </a:lnTo>
                  <a:lnTo>
                    <a:pt x="331850" y="1076895"/>
                  </a:lnTo>
                  <a:lnTo>
                    <a:pt x="343282" y="1066423"/>
                  </a:lnTo>
                  <a:lnTo>
                    <a:pt x="354715" y="1055951"/>
                  </a:lnTo>
                  <a:lnTo>
                    <a:pt x="366147" y="1045797"/>
                  </a:lnTo>
                  <a:lnTo>
                    <a:pt x="377897" y="1035642"/>
                  </a:lnTo>
                  <a:lnTo>
                    <a:pt x="389964" y="1025805"/>
                  </a:lnTo>
                  <a:lnTo>
                    <a:pt x="401714" y="1015968"/>
                  </a:lnTo>
                  <a:lnTo>
                    <a:pt x="414099" y="1006448"/>
                  </a:lnTo>
                  <a:lnTo>
                    <a:pt x="426801" y="996928"/>
                  </a:lnTo>
                  <a:lnTo>
                    <a:pt x="439186" y="987408"/>
                  </a:lnTo>
                  <a:lnTo>
                    <a:pt x="451571" y="977888"/>
                  </a:lnTo>
                  <a:lnTo>
                    <a:pt x="477293" y="960118"/>
                  </a:lnTo>
                  <a:lnTo>
                    <a:pt x="481421" y="957262"/>
                  </a:lnTo>
                  <a:close/>
                  <a:moveTo>
                    <a:pt x="839471" y="0"/>
                  </a:moveTo>
                  <a:lnTo>
                    <a:pt x="852171" y="0"/>
                  </a:lnTo>
                  <a:lnTo>
                    <a:pt x="865506" y="0"/>
                  </a:lnTo>
                  <a:lnTo>
                    <a:pt x="878206" y="636"/>
                  </a:lnTo>
                  <a:lnTo>
                    <a:pt x="890906" y="1271"/>
                  </a:lnTo>
                  <a:lnTo>
                    <a:pt x="903288" y="2542"/>
                  </a:lnTo>
                  <a:lnTo>
                    <a:pt x="915988" y="3813"/>
                  </a:lnTo>
                  <a:lnTo>
                    <a:pt x="928371" y="5719"/>
                  </a:lnTo>
                  <a:lnTo>
                    <a:pt x="940436" y="7943"/>
                  </a:lnTo>
                  <a:lnTo>
                    <a:pt x="952818" y="10167"/>
                  </a:lnTo>
                  <a:lnTo>
                    <a:pt x="964883" y="12708"/>
                  </a:lnTo>
                  <a:lnTo>
                    <a:pt x="976631" y="15568"/>
                  </a:lnTo>
                  <a:lnTo>
                    <a:pt x="988696" y="19062"/>
                  </a:lnTo>
                  <a:lnTo>
                    <a:pt x="1000443" y="22239"/>
                  </a:lnTo>
                  <a:lnTo>
                    <a:pt x="1011873" y="26052"/>
                  </a:lnTo>
                  <a:lnTo>
                    <a:pt x="1023621" y="30182"/>
                  </a:lnTo>
                  <a:lnTo>
                    <a:pt x="1034733" y="34630"/>
                  </a:lnTo>
                  <a:lnTo>
                    <a:pt x="1046163" y="39395"/>
                  </a:lnTo>
                  <a:lnTo>
                    <a:pt x="1057276" y="44161"/>
                  </a:lnTo>
                  <a:lnTo>
                    <a:pt x="1068388" y="48926"/>
                  </a:lnTo>
                  <a:lnTo>
                    <a:pt x="1079183" y="54645"/>
                  </a:lnTo>
                  <a:lnTo>
                    <a:pt x="1089661" y="60046"/>
                  </a:lnTo>
                  <a:lnTo>
                    <a:pt x="1100456" y="66082"/>
                  </a:lnTo>
                  <a:lnTo>
                    <a:pt x="1110616" y="72119"/>
                  </a:lnTo>
                  <a:lnTo>
                    <a:pt x="1120776" y="78790"/>
                  </a:lnTo>
                  <a:lnTo>
                    <a:pt x="1130936" y="85462"/>
                  </a:lnTo>
                  <a:lnTo>
                    <a:pt x="1140461" y="92134"/>
                  </a:lnTo>
                  <a:lnTo>
                    <a:pt x="1150303" y="99123"/>
                  </a:lnTo>
                  <a:lnTo>
                    <a:pt x="1159828" y="106430"/>
                  </a:lnTo>
                  <a:lnTo>
                    <a:pt x="1169353" y="114055"/>
                  </a:lnTo>
                  <a:lnTo>
                    <a:pt x="1178561" y="121680"/>
                  </a:lnTo>
                  <a:lnTo>
                    <a:pt x="1187133" y="129623"/>
                  </a:lnTo>
                  <a:lnTo>
                    <a:pt x="1196023" y="137883"/>
                  </a:lnTo>
                  <a:lnTo>
                    <a:pt x="1204596" y="146143"/>
                  </a:lnTo>
                  <a:lnTo>
                    <a:pt x="1213168" y="155039"/>
                  </a:lnTo>
                  <a:lnTo>
                    <a:pt x="1221106" y="163299"/>
                  </a:lnTo>
                  <a:lnTo>
                    <a:pt x="1229043" y="172513"/>
                  </a:lnTo>
                  <a:lnTo>
                    <a:pt x="1236981" y="181726"/>
                  </a:lnTo>
                  <a:lnTo>
                    <a:pt x="1244283" y="190939"/>
                  </a:lnTo>
                  <a:lnTo>
                    <a:pt x="1251586" y="200153"/>
                  </a:lnTo>
                  <a:lnTo>
                    <a:pt x="1258888" y="210001"/>
                  </a:lnTo>
                  <a:lnTo>
                    <a:pt x="1265556" y="219850"/>
                  </a:lnTo>
                  <a:lnTo>
                    <a:pt x="1272223" y="230017"/>
                  </a:lnTo>
                  <a:lnTo>
                    <a:pt x="1278256" y="240183"/>
                  </a:lnTo>
                  <a:lnTo>
                    <a:pt x="1284606" y="250667"/>
                  </a:lnTo>
                  <a:lnTo>
                    <a:pt x="1290321" y="261151"/>
                  </a:lnTo>
                  <a:lnTo>
                    <a:pt x="1296353" y="271953"/>
                  </a:lnTo>
                  <a:lnTo>
                    <a:pt x="1301433" y="282755"/>
                  </a:lnTo>
                  <a:lnTo>
                    <a:pt x="1306831" y="293239"/>
                  </a:lnTo>
                  <a:lnTo>
                    <a:pt x="1311593" y="304359"/>
                  </a:lnTo>
                  <a:lnTo>
                    <a:pt x="1316356" y="315796"/>
                  </a:lnTo>
                  <a:lnTo>
                    <a:pt x="1320483" y="327234"/>
                  </a:lnTo>
                  <a:lnTo>
                    <a:pt x="1324293" y="338671"/>
                  </a:lnTo>
                  <a:lnTo>
                    <a:pt x="1328421" y="350426"/>
                  </a:lnTo>
                  <a:lnTo>
                    <a:pt x="1331913" y="362181"/>
                  </a:lnTo>
                  <a:lnTo>
                    <a:pt x="1335088" y="373936"/>
                  </a:lnTo>
                  <a:lnTo>
                    <a:pt x="1337946" y="386009"/>
                  </a:lnTo>
                  <a:lnTo>
                    <a:pt x="1340803" y="398081"/>
                  </a:lnTo>
                  <a:lnTo>
                    <a:pt x="1343026" y="410472"/>
                  </a:lnTo>
                  <a:lnTo>
                    <a:pt x="1344931" y="422862"/>
                  </a:lnTo>
                  <a:lnTo>
                    <a:pt x="1346518" y="435252"/>
                  </a:lnTo>
                  <a:lnTo>
                    <a:pt x="1348106" y="447643"/>
                  </a:lnTo>
                  <a:lnTo>
                    <a:pt x="1349058" y="460033"/>
                  </a:lnTo>
                  <a:lnTo>
                    <a:pt x="1350011" y="472741"/>
                  </a:lnTo>
                  <a:lnTo>
                    <a:pt x="1350646" y="485449"/>
                  </a:lnTo>
                  <a:lnTo>
                    <a:pt x="1350963" y="498475"/>
                  </a:lnTo>
                  <a:lnTo>
                    <a:pt x="1350646" y="513407"/>
                  </a:lnTo>
                  <a:lnTo>
                    <a:pt x="1349693" y="528975"/>
                  </a:lnTo>
                  <a:lnTo>
                    <a:pt x="1348423" y="543907"/>
                  </a:lnTo>
                  <a:lnTo>
                    <a:pt x="1347153" y="558521"/>
                  </a:lnTo>
                  <a:lnTo>
                    <a:pt x="1345248" y="573453"/>
                  </a:lnTo>
                  <a:lnTo>
                    <a:pt x="1342708" y="588067"/>
                  </a:lnTo>
                  <a:lnTo>
                    <a:pt x="1339851" y="602682"/>
                  </a:lnTo>
                  <a:lnTo>
                    <a:pt x="1336358" y="616660"/>
                  </a:lnTo>
                  <a:lnTo>
                    <a:pt x="1332866" y="631275"/>
                  </a:lnTo>
                  <a:lnTo>
                    <a:pt x="1328738" y="645254"/>
                  </a:lnTo>
                  <a:lnTo>
                    <a:pt x="1324293" y="658915"/>
                  </a:lnTo>
                  <a:lnTo>
                    <a:pt x="1319531" y="672576"/>
                  </a:lnTo>
                  <a:lnTo>
                    <a:pt x="1314133" y="685920"/>
                  </a:lnTo>
                  <a:lnTo>
                    <a:pt x="1308418" y="699263"/>
                  </a:lnTo>
                  <a:lnTo>
                    <a:pt x="1302386" y="712607"/>
                  </a:lnTo>
                  <a:lnTo>
                    <a:pt x="1296353" y="725315"/>
                  </a:lnTo>
                  <a:lnTo>
                    <a:pt x="1289368" y="738023"/>
                  </a:lnTo>
                  <a:lnTo>
                    <a:pt x="1282383" y="750413"/>
                  </a:lnTo>
                  <a:lnTo>
                    <a:pt x="1275081" y="762486"/>
                  </a:lnTo>
                  <a:lnTo>
                    <a:pt x="1267143" y="774559"/>
                  </a:lnTo>
                  <a:lnTo>
                    <a:pt x="1259206" y="786313"/>
                  </a:lnTo>
                  <a:lnTo>
                    <a:pt x="1250633" y="797751"/>
                  </a:lnTo>
                  <a:lnTo>
                    <a:pt x="1242061" y="809188"/>
                  </a:lnTo>
                  <a:lnTo>
                    <a:pt x="1232853" y="819990"/>
                  </a:lnTo>
                  <a:lnTo>
                    <a:pt x="1223963" y="830792"/>
                  </a:lnTo>
                  <a:lnTo>
                    <a:pt x="1214121" y="841276"/>
                  </a:lnTo>
                  <a:lnTo>
                    <a:pt x="1204278" y="851442"/>
                  </a:lnTo>
                  <a:lnTo>
                    <a:pt x="1193801" y="860974"/>
                  </a:lnTo>
                  <a:lnTo>
                    <a:pt x="1183323" y="870822"/>
                  </a:lnTo>
                  <a:lnTo>
                    <a:pt x="1172528" y="880036"/>
                  </a:lnTo>
                  <a:lnTo>
                    <a:pt x="1161733" y="889249"/>
                  </a:lnTo>
                  <a:lnTo>
                    <a:pt x="1150303" y="897827"/>
                  </a:lnTo>
                  <a:lnTo>
                    <a:pt x="1134746" y="909264"/>
                  </a:lnTo>
                  <a:lnTo>
                    <a:pt x="1118236" y="920066"/>
                  </a:lnTo>
                  <a:lnTo>
                    <a:pt x="1101408" y="929915"/>
                  </a:lnTo>
                  <a:lnTo>
                    <a:pt x="1084581" y="939446"/>
                  </a:lnTo>
                  <a:lnTo>
                    <a:pt x="1066801" y="948342"/>
                  </a:lnTo>
                  <a:lnTo>
                    <a:pt x="1048703" y="956602"/>
                  </a:lnTo>
                  <a:lnTo>
                    <a:pt x="1040131" y="960414"/>
                  </a:lnTo>
                  <a:lnTo>
                    <a:pt x="1030606" y="963909"/>
                  </a:lnTo>
                  <a:lnTo>
                    <a:pt x="1021398" y="967722"/>
                  </a:lnTo>
                  <a:lnTo>
                    <a:pt x="1011873" y="970899"/>
                  </a:lnTo>
                  <a:lnTo>
                    <a:pt x="1002348" y="973758"/>
                  </a:lnTo>
                  <a:lnTo>
                    <a:pt x="993141" y="976617"/>
                  </a:lnTo>
                  <a:lnTo>
                    <a:pt x="983616" y="979794"/>
                  </a:lnTo>
                  <a:lnTo>
                    <a:pt x="973773" y="982018"/>
                  </a:lnTo>
                  <a:lnTo>
                    <a:pt x="963931" y="984560"/>
                  </a:lnTo>
                  <a:lnTo>
                    <a:pt x="954088" y="986466"/>
                  </a:lnTo>
                  <a:lnTo>
                    <a:pt x="944246" y="988372"/>
                  </a:lnTo>
                  <a:lnTo>
                    <a:pt x="934403" y="990596"/>
                  </a:lnTo>
                  <a:lnTo>
                    <a:pt x="924561" y="991867"/>
                  </a:lnTo>
                  <a:lnTo>
                    <a:pt x="914401" y="993455"/>
                  </a:lnTo>
                  <a:lnTo>
                    <a:pt x="904241" y="994409"/>
                  </a:lnTo>
                  <a:lnTo>
                    <a:pt x="893763" y="995362"/>
                  </a:lnTo>
                  <a:lnTo>
                    <a:pt x="883603" y="995997"/>
                  </a:lnTo>
                  <a:lnTo>
                    <a:pt x="873126" y="996632"/>
                  </a:lnTo>
                  <a:lnTo>
                    <a:pt x="862648" y="996950"/>
                  </a:lnTo>
                  <a:lnTo>
                    <a:pt x="852171" y="996950"/>
                  </a:lnTo>
                  <a:lnTo>
                    <a:pt x="840423" y="996950"/>
                  </a:lnTo>
                  <a:lnTo>
                    <a:pt x="828358" y="996315"/>
                  </a:lnTo>
                  <a:lnTo>
                    <a:pt x="816293" y="995679"/>
                  </a:lnTo>
                  <a:lnTo>
                    <a:pt x="804546" y="994726"/>
                  </a:lnTo>
                  <a:lnTo>
                    <a:pt x="792798" y="993455"/>
                  </a:lnTo>
                  <a:lnTo>
                    <a:pt x="781368" y="992185"/>
                  </a:lnTo>
                  <a:lnTo>
                    <a:pt x="769621" y="990278"/>
                  </a:lnTo>
                  <a:lnTo>
                    <a:pt x="758191" y="988054"/>
                  </a:lnTo>
                  <a:lnTo>
                    <a:pt x="746761" y="985831"/>
                  </a:lnTo>
                  <a:lnTo>
                    <a:pt x="735331" y="983289"/>
                  </a:lnTo>
                  <a:lnTo>
                    <a:pt x="724218" y="980430"/>
                  </a:lnTo>
                  <a:lnTo>
                    <a:pt x="713106" y="977253"/>
                  </a:lnTo>
                  <a:lnTo>
                    <a:pt x="702311" y="973758"/>
                  </a:lnTo>
                  <a:lnTo>
                    <a:pt x="691198" y="970263"/>
                  </a:lnTo>
                  <a:lnTo>
                    <a:pt x="680721" y="966768"/>
                  </a:lnTo>
                  <a:lnTo>
                    <a:pt x="670243" y="962321"/>
                  </a:lnTo>
                  <a:lnTo>
                    <a:pt x="659448" y="958190"/>
                  </a:lnTo>
                  <a:lnTo>
                    <a:pt x="648971" y="953425"/>
                  </a:lnTo>
                  <a:lnTo>
                    <a:pt x="638811" y="948659"/>
                  </a:lnTo>
                  <a:lnTo>
                    <a:pt x="628651" y="943894"/>
                  </a:lnTo>
                  <a:lnTo>
                    <a:pt x="618491" y="938493"/>
                  </a:lnTo>
                  <a:lnTo>
                    <a:pt x="608648" y="933410"/>
                  </a:lnTo>
                  <a:lnTo>
                    <a:pt x="599123" y="927373"/>
                  </a:lnTo>
                  <a:lnTo>
                    <a:pt x="589281" y="921655"/>
                  </a:lnTo>
                  <a:lnTo>
                    <a:pt x="579756" y="915618"/>
                  </a:lnTo>
                  <a:lnTo>
                    <a:pt x="570548" y="909264"/>
                  </a:lnTo>
                  <a:lnTo>
                    <a:pt x="561023" y="902910"/>
                  </a:lnTo>
                  <a:lnTo>
                    <a:pt x="552133" y="895921"/>
                  </a:lnTo>
                  <a:lnTo>
                    <a:pt x="543561" y="889249"/>
                  </a:lnTo>
                  <a:lnTo>
                    <a:pt x="534671" y="881942"/>
                  </a:lnTo>
                  <a:lnTo>
                    <a:pt x="526098" y="874952"/>
                  </a:lnTo>
                  <a:lnTo>
                    <a:pt x="517526" y="867328"/>
                  </a:lnTo>
                  <a:lnTo>
                    <a:pt x="508318" y="858750"/>
                  </a:lnTo>
                  <a:lnTo>
                    <a:pt x="499428" y="849854"/>
                  </a:lnTo>
                  <a:lnTo>
                    <a:pt x="490538" y="840958"/>
                  </a:lnTo>
                  <a:lnTo>
                    <a:pt x="481648" y="831427"/>
                  </a:lnTo>
                  <a:lnTo>
                    <a:pt x="473711" y="821896"/>
                  </a:lnTo>
                  <a:lnTo>
                    <a:pt x="465456" y="812047"/>
                  </a:lnTo>
                  <a:lnTo>
                    <a:pt x="457518" y="801881"/>
                  </a:lnTo>
                  <a:lnTo>
                    <a:pt x="449898" y="791714"/>
                  </a:lnTo>
                  <a:lnTo>
                    <a:pt x="442596" y="781548"/>
                  </a:lnTo>
                  <a:lnTo>
                    <a:pt x="435293" y="770746"/>
                  </a:lnTo>
                  <a:lnTo>
                    <a:pt x="428626" y="759944"/>
                  </a:lnTo>
                  <a:lnTo>
                    <a:pt x="421958" y="749142"/>
                  </a:lnTo>
                  <a:lnTo>
                    <a:pt x="415608" y="738023"/>
                  </a:lnTo>
                  <a:lnTo>
                    <a:pt x="409576" y="726585"/>
                  </a:lnTo>
                  <a:lnTo>
                    <a:pt x="403861" y="715148"/>
                  </a:lnTo>
                  <a:lnTo>
                    <a:pt x="398463" y="703393"/>
                  </a:lnTo>
                  <a:lnTo>
                    <a:pt x="393383" y="691638"/>
                  </a:lnTo>
                  <a:lnTo>
                    <a:pt x="388303" y="679566"/>
                  </a:lnTo>
                  <a:lnTo>
                    <a:pt x="383858" y="667493"/>
                  </a:lnTo>
                  <a:lnTo>
                    <a:pt x="379731" y="655420"/>
                  </a:lnTo>
                  <a:lnTo>
                    <a:pt x="375603" y="643030"/>
                  </a:lnTo>
                  <a:lnTo>
                    <a:pt x="372111" y="630322"/>
                  </a:lnTo>
                  <a:lnTo>
                    <a:pt x="368936" y="617614"/>
                  </a:lnTo>
                  <a:lnTo>
                    <a:pt x="365443" y="604588"/>
                  </a:lnTo>
                  <a:lnTo>
                    <a:pt x="362903" y="591880"/>
                  </a:lnTo>
                  <a:lnTo>
                    <a:pt x="360681" y="578854"/>
                  </a:lnTo>
                  <a:lnTo>
                    <a:pt x="358776" y="565828"/>
                  </a:lnTo>
                  <a:lnTo>
                    <a:pt x="357188" y="552485"/>
                  </a:lnTo>
                  <a:lnTo>
                    <a:pt x="355601" y="539141"/>
                  </a:lnTo>
                  <a:lnTo>
                    <a:pt x="354648" y="525480"/>
                  </a:lnTo>
                  <a:lnTo>
                    <a:pt x="354331" y="511819"/>
                  </a:lnTo>
                  <a:lnTo>
                    <a:pt x="354013" y="498475"/>
                  </a:lnTo>
                  <a:lnTo>
                    <a:pt x="354331" y="485449"/>
                  </a:lnTo>
                  <a:lnTo>
                    <a:pt x="354648" y="472741"/>
                  </a:lnTo>
                  <a:lnTo>
                    <a:pt x="355601" y="460033"/>
                  </a:lnTo>
                  <a:lnTo>
                    <a:pt x="356871" y="447643"/>
                  </a:lnTo>
                  <a:lnTo>
                    <a:pt x="358141" y="434935"/>
                  </a:lnTo>
                  <a:lnTo>
                    <a:pt x="360046" y="422544"/>
                  </a:lnTo>
                  <a:lnTo>
                    <a:pt x="361951" y="410472"/>
                  </a:lnTo>
                  <a:lnTo>
                    <a:pt x="364173" y="397763"/>
                  </a:lnTo>
                  <a:lnTo>
                    <a:pt x="366713" y="385691"/>
                  </a:lnTo>
                  <a:lnTo>
                    <a:pt x="369888" y="373936"/>
                  </a:lnTo>
                  <a:lnTo>
                    <a:pt x="373063" y="361863"/>
                  </a:lnTo>
                  <a:lnTo>
                    <a:pt x="376556" y="350108"/>
                  </a:lnTo>
                  <a:lnTo>
                    <a:pt x="380683" y="338671"/>
                  </a:lnTo>
                  <a:lnTo>
                    <a:pt x="384493" y="326916"/>
                  </a:lnTo>
                  <a:lnTo>
                    <a:pt x="388621" y="315796"/>
                  </a:lnTo>
                  <a:lnTo>
                    <a:pt x="393383" y="304359"/>
                  </a:lnTo>
                  <a:lnTo>
                    <a:pt x="398146" y="293239"/>
                  </a:lnTo>
                  <a:lnTo>
                    <a:pt x="403543" y="282755"/>
                  </a:lnTo>
                  <a:lnTo>
                    <a:pt x="408623" y="271636"/>
                  </a:lnTo>
                  <a:lnTo>
                    <a:pt x="414656" y="261151"/>
                  </a:lnTo>
                  <a:lnTo>
                    <a:pt x="420371" y="250667"/>
                  </a:lnTo>
                  <a:lnTo>
                    <a:pt x="426721" y="240183"/>
                  </a:lnTo>
                  <a:lnTo>
                    <a:pt x="432753" y="230017"/>
                  </a:lnTo>
                  <a:lnTo>
                    <a:pt x="439421" y="219850"/>
                  </a:lnTo>
                  <a:lnTo>
                    <a:pt x="446088" y="210001"/>
                  </a:lnTo>
                  <a:lnTo>
                    <a:pt x="453391" y="200153"/>
                  </a:lnTo>
                  <a:lnTo>
                    <a:pt x="460693" y="190939"/>
                  </a:lnTo>
                  <a:lnTo>
                    <a:pt x="467996" y="181408"/>
                  </a:lnTo>
                  <a:lnTo>
                    <a:pt x="475933" y="172195"/>
                  </a:lnTo>
                  <a:lnTo>
                    <a:pt x="483871" y="163299"/>
                  </a:lnTo>
                  <a:lnTo>
                    <a:pt x="491808" y="154403"/>
                  </a:lnTo>
                  <a:lnTo>
                    <a:pt x="500381" y="146143"/>
                  </a:lnTo>
                  <a:lnTo>
                    <a:pt x="508953" y="137565"/>
                  </a:lnTo>
                  <a:lnTo>
                    <a:pt x="517526" y="129305"/>
                  </a:lnTo>
                  <a:lnTo>
                    <a:pt x="526416" y="121680"/>
                  </a:lnTo>
                  <a:lnTo>
                    <a:pt x="535623" y="113738"/>
                  </a:lnTo>
                  <a:lnTo>
                    <a:pt x="545148" y="106113"/>
                  </a:lnTo>
                  <a:lnTo>
                    <a:pt x="554673" y="99123"/>
                  </a:lnTo>
                  <a:lnTo>
                    <a:pt x="564516" y="92134"/>
                  </a:lnTo>
                  <a:lnTo>
                    <a:pt x="574041" y="85462"/>
                  </a:lnTo>
                  <a:lnTo>
                    <a:pt x="584201" y="78473"/>
                  </a:lnTo>
                  <a:lnTo>
                    <a:pt x="594361" y="72119"/>
                  </a:lnTo>
                  <a:lnTo>
                    <a:pt x="604838" y="66082"/>
                  </a:lnTo>
                  <a:lnTo>
                    <a:pt x="615316" y="60046"/>
                  </a:lnTo>
                  <a:lnTo>
                    <a:pt x="625793" y="54645"/>
                  </a:lnTo>
                  <a:lnTo>
                    <a:pt x="636906" y="48926"/>
                  </a:lnTo>
                  <a:lnTo>
                    <a:pt x="647701" y="44161"/>
                  </a:lnTo>
                  <a:lnTo>
                    <a:pt x="658813" y="39395"/>
                  </a:lnTo>
                  <a:lnTo>
                    <a:pt x="670243" y="34630"/>
                  </a:lnTo>
                  <a:lnTo>
                    <a:pt x="681356" y="30182"/>
                  </a:lnTo>
                  <a:lnTo>
                    <a:pt x="693103" y="26052"/>
                  </a:lnTo>
                  <a:lnTo>
                    <a:pt x="704533" y="22239"/>
                  </a:lnTo>
                  <a:lnTo>
                    <a:pt x="716281" y="19062"/>
                  </a:lnTo>
                  <a:lnTo>
                    <a:pt x="728346" y="15568"/>
                  </a:lnTo>
                  <a:lnTo>
                    <a:pt x="740093" y="12708"/>
                  </a:lnTo>
                  <a:lnTo>
                    <a:pt x="752158" y="10167"/>
                  </a:lnTo>
                  <a:lnTo>
                    <a:pt x="764541" y="7625"/>
                  </a:lnTo>
                  <a:lnTo>
                    <a:pt x="776606" y="5719"/>
                  </a:lnTo>
                  <a:lnTo>
                    <a:pt x="788988" y="3813"/>
                  </a:lnTo>
                  <a:lnTo>
                    <a:pt x="801688" y="2542"/>
                  </a:lnTo>
                  <a:lnTo>
                    <a:pt x="814071" y="1271"/>
                  </a:lnTo>
                  <a:lnTo>
                    <a:pt x="826771" y="636"/>
                  </a:lnTo>
                  <a:lnTo>
                    <a:pt x="839471" y="0"/>
                  </a:lnTo>
                  <a:close/>
                </a:path>
              </a:pathLst>
            </a:custGeom>
            <a:solidFill>
              <a:srgbClr val="FFFF00"/>
            </a:solidFill>
            <a:ln>
              <a:noFill/>
            </a:ln>
          </p:spPr>
          <p:txBody>
            <a:bodyPr anchor="ctr">
              <a:scene3d>
                <a:camera prst="orthographicFront"/>
                <a:lightRig rig="threePt" dir="t"/>
              </a:scene3d>
              <a:sp3d contourW="12700">
                <a:contourClr>
                  <a:srgbClr val="FFFFFF"/>
                </a:contourClr>
              </a:sp3d>
            </a:bodyPr>
            <a:lstStyle/>
            <a:p>
              <a:pPr algn="ctr" fontAlgn="auto">
                <a:spcBef>
                  <a:spcPts val="0"/>
                </a:spcBef>
                <a:spcAft>
                  <a:spcPts val="0"/>
                </a:spcAft>
                <a:defRPr/>
              </a:pPr>
              <a:endParaRPr lang="zh-CN" altLang="en-US" sz="1050">
                <a:solidFill>
                  <a:srgbClr val="FFFFFF"/>
                </a:solidFill>
                <a:latin typeface="+mn-lt"/>
                <a:ea typeface="+mn-ea"/>
              </a:endParaRPr>
            </a:p>
          </p:txBody>
        </p:sp>
        <p:sp>
          <p:nvSpPr>
            <p:cNvPr id="127" name="矩形 126"/>
            <p:cNvSpPr/>
            <p:nvPr/>
          </p:nvSpPr>
          <p:spPr>
            <a:xfrm>
              <a:off x="9922511" y="4204206"/>
              <a:ext cx="942118" cy="1171504"/>
            </a:xfrm>
            <a:prstGeom prst="rect">
              <a:avLst/>
            </a:prstGeom>
            <a:noFill/>
          </p:spPr>
          <p:txBody>
            <a:bodyPr wrap="none" lIns="68580" tIns="34290" rIns="68580" bIns="34290">
              <a:spAutoFit/>
            </a:bodyPr>
            <a:lstStyle/>
            <a:p>
              <a:pPr algn="ctr" fontAlgn="auto">
                <a:spcBef>
                  <a:spcPts val="0"/>
                </a:spcBef>
                <a:spcAft>
                  <a:spcPts val="0"/>
                </a:spcAft>
                <a:defRPr/>
              </a:pPr>
              <a:r>
                <a:rPr lang="en-US" altLang="zh-CN" sz="45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Segoe UI Black" panose="020B0A02040204020203" pitchFamily="34" charset="0"/>
                  <a:ea typeface="Segoe UI Black" panose="020B0A02040204020203" pitchFamily="34" charset="0"/>
                  <a:cs typeface="Segoe UI Black" panose="020B0A02040204020203" pitchFamily="34" charset="0"/>
                </a:rPr>
                <a:t>4</a:t>
              </a:r>
              <a:endParaRPr lang="zh-CN" altLang="en-US" sz="45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Segoe UI Black" panose="020B0A02040204020203" pitchFamily="34" charset="0"/>
                <a:ea typeface="+mn-ea"/>
                <a:cs typeface="Segoe UI Black" panose="020B0A02040204020203" pitchFamily="34" charset="0"/>
              </a:endParaRPr>
            </a:p>
          </p:txBody>
        </p:sp>
      </p:grpSp>
      <p:sp>
        <p:nvSpPr>
          <p:cNvPr id="128" name="矩形 127"/>
          <p:cNvSpPr/>
          <p:nvPr/>
        </p:nvSpPr>
        <p:spPr>
          <a:xfrm>
            <a:off x="2843860" y="4637686"/>
            <a:ext cx="1085145" cy="1592744"/>
          </a:xfrm>
          <a:prstGeom prst="rect">
            <a:avLst/>
          </a:prstGeom>
          <a:noFill/>
        </p:spPr>
        <p:txBody>
          <a:bodyPr lIns="68580" tIns="34290" rIns="68580" bIns="34290">
            <a:spAutoFit/>
          </a:bodyPr>
          <a:lstStyle/>
          <a:p>
            <a:pPr algn="ctr" fontAlgn="auto">
              <a:spcBef>
                <a:spcPts val="0"/>
              </a:spcBef>
              <a:spcAft>
                <a:spcPts val="0"/>
              </a:spcAft>
              <a:defRPr/>
            </a:pPr>
            <a:r>
              <a:rPr lang="zh-CN" altLang="en-US" sz="3300" b="1" dirty="0">
                <a:ln w="22225">
                  <a:solidFill>
                    <a:schemeClr val="accent2"/>
                  </a:solidFill>
                  <a:prstDash val="solid"/>
                </a:ln>
                <a:solidFill>
                  <a:srgbClr val="C00000"/>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无政府主义</a:t>
            </a:r>
          </a:p>
        </p:txBody>
      </p:sp>
    </p:spTree>
    <p:extLst>
      <p:ext uri="{BB962C8B-B14F-4D97-AF65-F5344CB8AC3E}">
        <p14:creationId xmlns:p14="http://schemas.microsoft.com/office/powerpoint/2010/main" val="24930733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4326"/>
                                        </p:tgtEl>
                                        <p:attrNameLst>
                                          <p:attrName>style.visibility</p:attrName>
                                        </p:attrNameLst>
                                      </p:cBhvr>
                                      <p:to>
                                        <p:strVal val="visible"/>
                                      </p:to>
                                    </p:set>
                                    <p:anim calcmode="lin" valueType="num">
                                      <p:cBhvr>
                                        <p:cTn id="7" dur="500" fill="hold"/>
                                        <p:tgtEl>
                                          <p:spTgt spid="54326"/>
                                        </p:tgtEl>
                                        <p:attrNameLst>
                                          <p:attrName>ppt_x</p:attrName>
                                        </p:attrNameLst>
                                      </p:cBhvr>
                                      <p:tavLst>
                                        <p:tav tm="0">
                                          <p:val>
                                            <p:strVal val="#ppt_x"/>
                                          </p:val>
                                        </p:tav>
                                        <p:tav tm="100000">
                                          <p:val>
                                            <p:strVal val="#ppt_x"/>
                                          </p:val>
                                        </p:tav>
                                      </p:tavLst>
                                    </p:anim>
                                    <p:anim calcmode="lin" valueType="num">
                                      <p:cBhvr>
                                        <p:cTn id="8" dur="500" fill="hold"/>
                                        <p:tgtEl>
                                          <p:spTgt spid="5432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4327"/>
                                        </p:tgtEl>
                                        <p:attrNameLst>
                                          <p:attrName>style.visibility</p:attrName>
                                        </p:attrNameLst>
                                      </p:cBhvr>
                                      <p:to>
                                        <p:strVal val="visible"/>
                                      </p:to>
                                    </p:set>
                                    <p:anim calcmode="lin" valueType="num">
                                      <p:cBhvr>
                                        <p:cTn id="11" dur="500" fill="hold"/>
                                        <p:tgtEl>
                                          <p:spTgt spid="54327"/>
                                        </p:tgtEl>
                                        <p:attrNameLst>
                                          <p:attrName>ppt_x</p:attrName>
                                        </p:attrNameLst>
                                      </p:cBhvr>
                                      <p:tavLst>
                                        <p:tav tm="0">
                                          <p:val>
                                            <p:strVal val="#ppt_x"/>
                                          </p:val>
                                        </p:tav>
                                        <p:tav tm="100000">
                                          <p:val>
                                            <p:strVal val="#ppt_x"/>
                                          </p:val>
                                        </p:tav>
                                      </p:tavLst>
                                    </p:anim>
                                    <p:anim calcmode="lin" valueType="num">
                                      <p:cBhvr>
                                        <p:cTn id="12" dur="500" fill="hold"/>
                                        <p:tgtEl>
                                          <p:spTgt spid="5432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8"/>
                                        </p:tgtEl>
                                        <p:attrNameLst>
                                          <p:attrName>style.visibility</p:attrName>
                                        </p:attrNameLst>
                                      </p:cBhvr>
                                      <p:to>
                                        <p:strVal val="visible"/>
                                      </p:to>
                                    </p:set>
                                    <p:anim calcmode="lin" valueType="num">
                                      <p:cBhvr>
                                        <p:cTn id="15" dur="500" fill="hold"/>
                                        <p:tgtEl>
                                          <p:spTgt spid="108"/>
                                        </p:tgtEl>
                                        <p:attrNameLst>
                                          <p:attrName>ppt_x</p:attrName>
                                        </p:attrNameLst>
                                      </p:cBhvr>
                                      <p:tavLst>
                                        <p:tav tm="0">
                                          <p:val>
                                            <p:strVal val="#ppt_x"/>
                                          </p:val>
                                        </p:tav>
                                        <p:tav tm="100000">
                                          <p:val>
                                            <p:strVal val="#ppt_x"/>
                                          </p:val>
                                        </p:tav>
                                      </p:tavLst>
                                    </p:anim>
                                    <p:anim calcmode="lin" valueType="num">
                                      <p:cBhvr>
                                        <p:cTn id="16" dur="500" fill="hold"/>
                                        <p:tgtEl>
                                          <p:spTgt spid="10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1"/>
                                        </p:tgtEl>
                                        <p:attrNameLst>
                                          <p:attrName>style.visibility</p:attrName>
                                        </p:attrNameLst>
                                      </p:cBhvr>
                                      <p:to>
                                        <p:strVal val="visible"/>
                                      </p:to>
                                    </p:set>
                                    <p:anim calcmode="lin" valueType="num">
                                      <p:cBhvr>
                                        <p:cTn id="19" dur="500" fill="hold"/>
                                        <p:tgtEl>
                                          <p:spTgt spid="111"/>
                                        </p:tgtEl>
                                        <p:attrNameLst>
                                          <p:attrName>ppt_x</p:attrName>
                                        </p:attrNameLst>
                                      </p:cBhvr>
                                      <p:tavLst>
                                        <p:tav tm="0">
                                          <p:val>
                                            <p:strVal val="#ppt_x"/>
                                          </p:val>
                                        </p:tav>
                                        <p:tav tm="100000">
                                          <p:val>
                                            <p:strVal val="#ppt_x"/>
                                          </p:val>
                                        </p:tav>
                                      </p:tavLst>
                                    </p:anim>
                                    <p:anim calcmode="lin" valueType="num">
                                      <p:cBhvr>
                                        <p:cTn id="20"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linds(horizontal)">
                                      <p:cBhvr>
                                        <p:cTn id="25" dur="500"/>
                                        <p:tgtEl>
                                          <p:spTgt spid="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linds(horizontal)">
                                      <p:cBhvr>
                                        <p:cTn id="30" dur="500"/>
                                        <p:tgtEl>
                                          <p:spTgt spid="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linds(horizontal)">
                                      <p:cBhvr>
                                        <p:cTn id="35" dur="500"/>
                                        <p:tgtEl>
                                          <p:spTgt spid="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linds(horizontal)">
                                      <p:cBhvr>
                                        <p:cTn id="40" dur="500"/>
                                        <p:tgtEl>
                                          <p:spTgt spid="9"/>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11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1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1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P spid="114" grpId="0"/>
      <p:bldP spid="115" grpId="0"/>
      <p:bldP spid="12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组合 3"/>
          <p:cNvGrpSpPr>
            <a:grpSpLocks/>
          </p:cNvGrpSpPr>
          <p:nvPr/>
        </p:nvGrpSpPr>
        <p:grpSpPr bwMode="auto">
          <a:xfrm flipH="1">
            <a:off x="8386763" y="0"/>
            <a:ext cx="757237" cy="1009650"/>
            <a:chOff x="0" y="0"/>
            <a:chExt cx="3600450" cy="3600450"/>
          </a:xfrm>
        </p:grpSpPr>
        <p:sp>
          <p:nvSpPr>
            <p:cNvPr id="8" name="直角三角形 7"/>
            <p:cNvSpPr/>
            <p:nvPr/>
          </p:nvSpPr>
          <p:spPr>
            <a:xfrm rot="5400000">
              <a:off x="-2" y="-2"/>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 name="直角三角形 1"/>
            <p:cNvSpPr/>
            <p:nvPr/>
          </p:nvSpPr>
          <p:spPr>
            <a:xfrm rot="5400000">
              <a:off x="941" y="-945"/>
              <a:ext cx="2972071" cy="2973959"/>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26627" name="组合 14"/>
          <p:cNvGrpSpPr>
            <a:grpSpLocks/>
          </p:cNvGrpSpPr>
          <p:nvPr/>
        </p:nvGrpSpPr>
        <p:grpSpPr bwMode="auto">
          <a:xfrm flipV="1">
            <a:off x="0" y="5829300"/>
            <a:ext cx="771525" cy="1028700"/>
            <a:chOff x="0" y="0"/>
            <a:chExt cx="3600450" cy="3600450"/>
          </a:xfrm>
        </p:grpSpPr>
        <p:sp>
          <p:nvSpPr>
            <p:cNvPr id="16" name="直角三角形 15"/>
            <p:cNvSpPr/>
            <p:nvPr/>
          </p:nvSpPr>
          <p:spPr>
            <a:xfrm rot="5400000">
              <a:off x="2" y="2"/>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直角三角形 16"/>
            <p:cNvSpPr/>
            <p:nvPr/>
          </p:nvSpPr>
          <p:spPr>
            <a:xfrm rot="5400000">
              <a:off x="-924" y="924"/>
              <a:ext cx="2972592" cy="2970744"/>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5" name="组合 31"/>
          <p:cNvGrpSpPr/>
          <p:nvPr/>
        </p:nvGrpSpPr>
        <p:grpSpPr>
          <a:xfrm>
            <a:off x="6657421" y="3150472"/>
            <a:ext cx="2155337" cy="1282256"/>
            <a:chOff x="8876560" y="3074274"/>
            <a:chExt cx="2873782" cy="1282254"/>
          </a:xfrm>
          <a:solidFill>
            <a:srgbClr val="004E96"/>
          </a:solidFill>
        </p:grpSpPr>
        <p:sp>
          <p:nvSpPr>
            <p:cNvPr id="33" name="Freeform 5"/>
            <p:cNvSpPr/>
            <p:nvPr/>
          </p:nvSpPr>
          <p:spPr bwMode="auto">
            <a:xfrm>
              <a:off x="8876560" y="3074274"/>
              <a:ext cx="2500016" cy="1282254"/>
            </a:xfrm>
            <a:custGeom>
              <a:avLst/>
              <a:gdLst>
                <a:gd name="T0" fmla="*/ 0 w 659"/>
                <a:gd name="T1" fmla="*/ 0 h 338"/>
                <a:gd name="T2" fmla="*/ 564 w 659"/>
                <a:gd name="T3" fmla="*/ 0 h 338"/>
                <a:gd name="T4" fmla="*/ 659 w 659"/>
                <a:gd name="T5" fmla="*/ 169 h 338"/>
                <a:gd name="T6" fmla="*/ 564 w 659"/>
                <a:gd name="T7" fmla="*/ 338 h 338"/>
                <a:gd name="T8" fmla="*/ 0 w 659"/>
                <a:gd name="T9" fmla="*/ 338 h 338"/>
                <a:gd name="T10" fmla="*/ 0 w 659"/>
                <a:gd name="T11" fmla="*/ 0 h 338"/>
              </a:gdLst>
              <a:ahLst/>
              <a:cxnLst>
                <a:cxn ang="0">
                  <a:pos x="T0" y="T1"/>
                </a:cxn>
                <a:cxn ang="0">
                  <a:pos x="T2" y="T3"/>
                </a:cxn>
                <a:cxn ang="0">
                  <a:pos x="T4" y="T5"/>
                </a:cxn>
                <a:cxn ang="0">
                  <a:pos x="T6" y="T7"/>
                </a:cxn>
                <a:cxn ang="0">
                  <a:pos x="T8" y="T9"/>
                </a:cxn>
                <a:cxn ang="0">
                  <a:pos x="T10" y="T11"/>
                </a:cxn>
              </a:cxnLst>
              <a:rect l="0" t="0" r="r" b="b"/>
              <a:pathLst>
                <a:path w="659" h="338">
                  <a:moveTo>
                    <a:pt x="0" y="0"/>
                  </a:moveTo>
                  <a:lnTo>
                    <a:pt x="564" y="0"/>
                  </a:lnTo>
                  <a:lnTo>
                    <a:pt x="659" y="169"/>
                  </a:lnTo>
                  <a:lnTo>
                    <a:pt x="564" y="338"/>
                  </a:lnTo>
                  <a:lnTo>
                    <a:pt x="0" y="338"/>
                  </a:lnTo>
                  <a:lnTo>
                    <a:pt x="0" y="0"/>
                  </a:lnTo>
                  <a:close/>
                </a:path>
              </a:pathLst>
            </a:custGeom>
            <a:solidFill>
              <a:srgbClr val="1570C1"/>
            </a:solidFill>
            <a:ln>
              <a:noFill/>
            </a:ln>
          </p:spPr>
          <p:txBody>
            <a:bodyPr/>
            <a:lstStyle/>
            <a:p>
              <a:pPr fontAlgn="auto">
                <a:spcBef>
                  <a:spcPts val="0"/>
                </a:spcBef>
                <a:spcAft>
                  <a:spcPts val="0"/>
                </a:spcAft>
                <a:defRPr/>
              </a:pPr>
              <a:endParaRPr lang="zh-CN" altLang="en-US" sz="1200">
                <a:ea typeface="微软雅黑" panose="020B0503020204020204" pitchFamily="34" charset="-122"/>
                <a:cs typeface="Arial" panose="020B0604020202020204" pitchFamily="34" charset="0"/>
              </a:endParaRPr>
            </a:p>
          </p:txBody>
        </p:sp>
        <p:sp>
          <p:nvSpPr>
            <p:cNvPr id="34" name="文本框 33"/>
            <p:cNvSpPr txBox="1"/>
            <p:nvPr/>
          </p:nvSpPr>
          <p:spPr>
            <a:xfrm>
              <a:off x="9593341" y="3709479"/>
              <a:ext cx="2157001" cy="338553"/>
            </a:xfrm>
            <a:prstGeom prst="rect">
              <a:avLst/>
            </a:prstGeom>
            <a:noFill/>
          </p:spPr>
          <p:txBody>
            <a:bodyPr wrap="none">
              <a:spAutoFit/>
            </a:bodyPr>
            <a:lstStyle/>
            <a:p>
              <a:pPr fontAlgn="auto">
                <a:spcBef>
                  <a:spcPts val="0"/>
                </a:spcBef>
                <a:spcAft>
                  <a:spcPts val="0"/>
                </a:spcAft>
                <a:defRPr/>
              </a:pPr>
              <a:r>
                <a:rPr lang="en-US" altLang="zh-CN" sz="1600" b="1" dirty="0">
                  <a:solidFill>
                    <a:schemeClr val="bg1"/>
                  </a:solidFill>
                  <a:ea typeface="微软雅黑" panose="020B0503020204020204" pitchFamily="34" charset="-122"/>
                  <a:cs typeface="Arial" panose="020B0604020202020204" pitchFamily="34" charset="0"/>
                </a:rPr>
                <a:t>SAMPLE TEXT</a:t>
              </a:r>
            </a:p>
          </p:txBody>
        </p:sp>
        <p:sp>
          <p:nvSpPr>
            <p:cNvPr id="35" name="文本框 34"/>
            <p:cNvSpPr txBox="1"/>
            <p:nvPr/>
          </p:nvSpPr>
          <p:spPr>
            <a:xfrm>
              <a:off x="9593339" y="3299184"/>
              <a:ext cx="1395425" cy="338553"/>
            </a:xfrm>
            <a:prstGeom prst="rect">
              <a:avLst/>
            </a:prstGeom>
            <a:noFill/>
          </p:spPr>
          <p:txBody>
            <a:bodyPr wrap="none">
              <a:spAutoFit/>
            </a:bodyPr>
            <a:lstStyle/>
            <a:p>
              <a:pPr fontAlgn="auto">
                <a:spcBef>
                  <a:spcPts val="0"/>
                </a:spcBef>
                <a:spcAft>
                  <a:spcPts val="0"/>
                </a:spcAft>
                <a:defRPr/>
              </a:pPr>
              <a:r>
                <a:rPr lang="en-US" altLang="zh-CN" sz="1600" b="1" dirty="0">
                  <a:solidFill>
                    <a:schemeClr val="bg1"/>
                  </a:solidFill>
                  <a:ea typeface="微软雅黑" panose="020B0503020204020204" pitchFamily="34" charset="-122"/>
                  <a:cs typeface="Arial" panose="020B0604020202020204" pitchFamily="34" charset="0"/>
                </a:rPr>
                <a:t>STEP O5</a:t>
              </a:r>
            </a:p>
          </p:txBody>
        </p:sp>
      </p:grpSp>
      <p:grpSp>
        <p:nvGrpSpPr>
          <p:cNvPr id="6" name="组合 35"/>
          <p:cNvGrpSpPr/>
          <p:nvPr/>
        </p:nvGrpSpPr>
        <p:grpSpPr>
          <a:xfrm>
            <a:off x="5194968" y="3150472"/>
            <a:ext cx="2170747" cy="1282256"/>
            <a:chOff x="6926624" y="3074274"/>
            <a:chExt cx="2894330" cy="1282254"/>
          </a:xfrm>
          <a:solidFill>
            <a:srgbClr val="77B224"/>
          </a:solidFill>
        </p:grpSpPr>
        <p:sp>
          <p:nvSpPr>
            <p:cNvPr id="37" name="Freeform 6"/>
            <p:cNvSpPr/>
            <p:nvPr/>
          </p:nvSpPr>
          <p:spPr bwMode="auto">
            <a:xfrm>
              <a:off x="6926624" y="3074274"/>
              <a:ext cx="2507603" cy="1282254"/>
            </a:xfrm>
            <a:custGeom>
              <a:avLst/>
              <a:gdLst>
                <a:gd name="T0" fmla="*/ 0 w 661"/>
                <a:gd name="T1" fmla="*/ 0 h 338"/>
                <a:gd name="T2" fmla="*/ 564 w 661"/>
                <a:gd name="T3" fmla="*/ 0 h 338"/>
                <a:gd name="T4" fmla="*/ 661 w 661"/>
                <a:gd name="T5" fmla="*/ 169 h 338"/>
                <a:gd name="T6" fmla="*/ 564 w 661"/>
                <a:gd name="T7" fmla="*/ 338 h 338"/>
                <a:gd name="T8" fmla="*/ 0 w 661"/>
                <a:gd name="T9" fmla="*/ 338 h 338"/>
                <a:gd name="T10" fmla="*/ 0 w 661"/>
                <a:gd name="T11" fmla="*/ 0 h 338"/>
              </a:gdLst>
              <a:ahLst/>
              <a:cxnLst>
                <a:cxn ang="0">
                  <a:pos x="T0" y="T1"/>
                </a:cxn>
                <a:cxn ang="0">
                  <a:pos x="T2" y="T3"/>
                </a:cxn>
                <a:cxn ang="0">
                  <a:pos x="T4" y="T5"/>
                </a:cxn>
                <a:cxn ang="0">
                  <a:pos x="T6" y="T7"/>
                </a:cxn>
                <a:cxn ang="0">
                  <a:pos x="T8" y="T9"/>
                </a:cxn>
                <a:cxn ang="0">
                  <a:pos x="T10" y="T11"/>
                </a:cxn>
              </a:cxnLst>
              <a:rect l="0" t="0" r="r" b="b"/>
              <a:pathLst>
                <a:path w="661" h="338">
                  <a:moveTo>
                    <a:pt x="0" y="0"/>
                  </a:moveTo>
                  <a:lnTo>
                    <a:pt x="564" y="0"/>
                  </a:lnTo>
                  <a:lnTo>
                    <a:pt x="661" y="169"/>
                  </a:lnTo>
                  <a:lnTo>
                    <a:pt x="564" y="338"/>
                  </a:lnTo>
                  <a:lnTo>
                    <a:pt x="0" y="338"/>
                  </a:lnTo>
                  <a:lnTo>
                    <a:pt x="0" y="0"/>
                  </a:lnTo>
                  <a:close/>
                </a:path>
              </a:pathLst>
            </a:custGeom>
            <a:solidFill>
              <a:srgbClr val="00B0F0"/>
            </a:solidFill>
            <a:ln>
              <a:noFill/>
            </a:ln>
          </p:spPr>
          <p:txBody>
            <a:bodyPr/>
            <a:lstStyle/>
            <a:p>
              <a:pPr fontAlgn="auto">
                <a:spcBef>
                  <a:spcPts val="0"/>
                </a:spcBef>
                <a:spcAft>
                  <a:spcPts val="0"/>
                </a:spcAft>
                <a:defRPr/>
              </a:pPr>
              <a:endParaRPr lang="zh-CN" altLang="en-US" sz="1200">
                <a:ea typeface="微软雅黑" panose="020B0503020204020204" pitchFamily="34" charset="-122"/>
                <a:cs typeface="Arial" panose="020B0604020202020204" pitchFamily="34" charset="0"/>
              </a:endParaRPr>
            </a:p>
          </p:txBody>
        </p:sp>
        <p:sp>
          <p:nvSpPr>
            <p:cNvPr id="38" name="文本框 37"/>
            <p:cNvSpPr txBox="1"/>
            <p:nvPr/>
          </p:nvSpPr>
          <p:spPr>
            <a:xfrm>
              <a:off x="7663952" y="3709479"/>
              <a:ext cx="2157002" cy="338553"/>
            </a:xfrm>
            <a:prstGeom prst="rect">
              <a:avLst/>
            </a:prstGeom>
            <a:noFill/>
          </p:spPr>
          <p:txBody>
            <a:bodyPr wrap="none">
              <a:spAutoFit/>
            </a:bodyPr>
            <a:lstStyle/>
            <a:p>
              <a:pPr fontAlgn="auto">
                <a:spcBef>
                  <a:spcPts val="0"/>
                </a:spcBef>
                <a:spcAft>
                  <a:spcPts val="0"/>
                </a:spcAft>
                <a:defRPr/>
              </a:pPr>
              <a:r>
                <a:rPr lang="en-US" altLang="zh-CN" sz="1600" b="1" dirty="0">
                  <a:solidFill>
                    <a:schemeClr val="bg1"/>
                  </a:solidFill>
                  <a:ea typeface="微软雅黑" panose="020B0503020204020204" pitchFamily="34" charset="-122"/>
                  <a:cs typeface="Arial" panose="020B0604020202020204" pitchFamily="34" charset="0"/>
                </a:rPr>
                <a:t>SAMPLE TEXT</a:t>
              </a:r>
            </a:p>
          </p:txBody>
        </p:sp>
        <p:sp>
          <p:nvSpPr>
            <p:cNvPr id="39" name="文本框 38"/>
            <p:cNvSpPr txBox="1"/>
            <p:nvPr/>
          </p:nvSpPr>
          <p:spPr>
            <a:xfrm>
              <a:off x="7663954" y="3299184"/>
              <a:ext cx="1395426" cy="338553"/>
            </a:xfrm>
            <a:prstGeom prst="rect">
              <a:avLst/>
            </a:prstGeom>
            <a:noFill/>
          </p:spPr>
          <p:txBody>
            <a:bodyPr wrap="none">
              <a:spAutoFit/>
            </a:bodyPr>
            <a:lstStyle/>
            <a:p>
              <a:pPr fontAlgn="auto">
                <a:spcBef>
                  <a:spcPts val="0"/>
                </a:spcBef>
                <a:spcAft>
                  <a:spcPts val="0"/>
                </a:spcAft>
                <a:defRPr/>
              </a:pPr>
              <a:r>
                <a:rPr lang="en-US" altLang="zh-CN" sz="1600" b="1" dirty="0">
                  <a:solidFill>
                    <a:schemeClr val="bg1"/>
                  </a:solidFill>
                  <a:ea typeface="微软雅黑" panose="020B0503020204020204" pitchFamily="34" charset="-122"/>
                  <a:cs typeface="Arial" panose="020B0604020202020204" pitchFamily="34" charset="0"/>
                </a:rPr>
                <a:t>STEP O4</a:t>
              </a:r>
            </a:p>
          </p:txBody>
        </p:sp>
      </p:grpSp>
      <p:grpSp>
        <p:nvGrpSpPr>
          <p:cNvPr id="7" name="组合 39"/>
          <p:cNvGrpSpPr/>
          <p:nvPr/>
        </p:nvGrpSpPr>
        <p:grpSpPr>
          <a:xfrm>
            <a:off x="3743896" y="3150472"/>
            <a:ext cx="2206374" cy="1282256"/>
            <a:chOff x="4991862" y="3074274"/>
            <a:chExt cx="2941832" cy="1282254"/>
          </a:xfrm>
          <a:solidFill>
            <a:srgbClr val="004E96"/>
          </a:solidFill>
        </p:grpSpPr>
        <p:sp>
          <p:nvSpPr>
            <p:cNvPr id="41" name="Freeform 7"/>
            <p:cNvSpPr/>
            <p:nvPr/>
          </p:nvSpPr>
          <p:spPr bwMode="auto">
            <a:xfrm>
              <a:off x="4991862" y="3074274"/>
              <a:ext cx="2500016" cy="1282254"/>
            </a:xfrm>
            <a:custGeom>
              <a:avLst/>
              <a:gdLst>
                <a:gd name="T0" fmla="*/ 0 w 659"/>
                <a:gd name="T1" fmla="*/ 0 h 338"/>
                <a:gd name="T2" fmla="*/ 564 w 659"/>
                <a:gd name="T3" fmla="*/ 0 h 338"/>
                <a:gd name="T4" fmla="*/ 659 w 659"/>
                <a:gd name="T5" fmla="*/ 169 h 338"/>
                <a:gd name="T6" fmla="*/ 564 w 659"/>
                <a:gd name="T7" fmla="*/ 338 h 338"/>
                <a:gd name="T8" fmla="*/ 0 w 659"/>
                <a:gd name="T9" fmla="*/ 338 h 338"/>
                <a:gd name="T10" fmla="*/ 0 w 659"/>
                <a:gd name="T11" fmla="*/ 0 h 338"/>
              </a:gdLst>
              <a:ahLst/>
              <a:cxnLst>
                <a:cxn ang="0">
                  <a:pos x="T0" y="T1"/>
                </a:cxn>
                <a:cxn ang="0">
                  <a:pos x="T2" y="T3"/>
                </a:cxn>
                <a:cxn ang="0">
                  <a:pos x="T4" y="T5"/>
                </a:cxn>
                <a:cxn ang="0">
                  <a:pos x="T6" y="T7"/>
                </a:cxn>
                <a:cxn ang="0">
                  <a:pos x="T8" y="T9"/>
                </a:cxn>
                <a:cxn ang="0">
                  <a:pos x="T10" y="T11"/>
                </a:cxn>
              </a:cxnLst>
              <a:rect l="0" t="0" r="r" b="b"/>
              <a:pathLst>
                <a:path w="659" h="338">
                  <a:moveTo>
                    <a:pt x="0" y="0"/>
                  </a:moveTo>
                  <a:lnTo>
                    <a:pt x="564" y="0"/>
                  </a:lnTo>
                  <a:lnTo>
                    <a:pt x="659" y="169"/>
                  </a:lnTo>
                  <a:lnTo>
                    <a:pt x="564" y="338"/>
                  </a:lnTo>
                  <a:lnTo>
                    <a:pt x="0" y="338"/>
                  </a:lnTo>
                  <a:lnTo>
                    <a:pt x="0" y="0"/>
                  </a:lnTo>
                  <a:close/>
                </a:path>
              </a:pathLst>
            </a:custGeom>
            <a:solidFill>
              <a:srgbClr val="1570C1"/>
            </a:solidFill>
            <a:ln>
              <a:noFill/>
            </a:ln>
          </p:spPr>
          <p:txBody>
            <a:bodyPr/>
            <a:lstStyle/>
            <a:p>
              <a:pPr fontAlgn="auto">
                <a:spcBef>
                  <a:spcPts val="0"/>
                </a:spcBef>
                <a:spcAft>
                  <a:spcPts val="0"/>
                </a:spcAft>
                <a:defRPr/>
              </a:pPr>
              <a:endParaRPr lang="zh-CN" altLang="en-US" sz="1200">
                <a:ea typeface="微软雅黑" panose="020B0503020204020204" pitchFamily="34" charset="-122"/>
                <a:cs typeface="Arial" panose="020B0604020202020204" pitchFamily="34" charset="0"/>
              </a:endParaRPr>
            </a:p>
          </p:txBody>
        </p:sp>
        <p:sp>
          <p:nvSpPr>
            <p:cNvPr id="42" name="文本框 41"/>
            <p:cNvSpPr txBox="1"/>
            <p:nvPr/>
          </p:nvSpPr>
          <p:spPr>
            <a:xfrm>
              <a:off x="5776693" y="3709479"/>
              <a:ext cx="2157001" cy="338553"/>
            </a:xfrm>
            <a:prstGeom prst="rect">
              <a:avLst/>
            </a:prstGeom>
            <a:noFill/>
          </p:spPr>
          <p:txBody>
            <a:bodyPr wrap="none">
              <a:spAutoFit/>
            </a:bodyPr>
            <a:lstStyle/>
            <a:p>
              <a:pPr fontAlgn="auto">
                <a:spcBef>
                  <a:spcPts val="0"/>
                </a:spcBef>
                <a:spcAft>
                  <a:spcPts val="0"/>
                </a:spcAft>
                <a:defRPr/>
              </a:pPr>
              <a:r>
                <a:rPr lang="en-US" altLang="zh-CN" sz="1600" b="1" dirty="0">
                  <a:solidFill>
                    <a:schemeClr val="bg1"/>
                  </a:solidFill>
                  <a:ea typeface="微软雅黑" panose="020B0503020204020204" pitchFamily="34" charset="-122"/>
                  <a:cs typeface="Arial" panose="020B0604020202020204" pitchFamily="34" charset="0"/>
                </a:rPr>
                <a:t>SAMPLE TEXT</a:t>
              </a:r>
            </a:p>
          </p:txBody>
        </p:sp>
        <p:sp>
          <p:nvSpPr>
            <p:cNvPr id="43" name="文本框 42"/>
            <p:cNvSpPr txBox="1"/>
            <p:nvPr/>
          </p:nvSpPr>
          <p:spPr>
            <a:xfrm>
              <a:off x="5776693" y="3299184"/>
              <a:ext cx="1395425" cy="338553"/>
            </a:xfrm>
            <a:prstGeom prst="rect">
              <a:avLst/>
            </a:prstGeom>
            <a:noFill/>
          </p:spPr>
          <p:txBody>
            <a:bodyPr wrap="none">
              <a:spAutoFit/>
            </a:bodyPr>
            <a:lstStyle/>
            <a:p>
              <a:pPr fontAlgn="auto">
                <a:spcBef>
                  <a:spcPts val="0"/>
                </a:spcBef>
                <a:spcAft>
                  <a:spcPts val="0"/>
                </a:spcAft>
                <a:defRPr/>
              </a:pPr>
              <a:r>
                <a:rPr lang="en-US" altLang="zh-CN" sz="1600" b="1" dirty="0">
                  <a:solidFill>
                    <a:schemeClr val="bg1"/>
                  </a:solidFill>
                  <a:ea typeface="微软雅黑" panose="020B0503020204020204" pitchFamily="34" charset="-122"/>
                  <a:cs typeface="Arial" panose="020B0604020202020204" pitchFamily="34" charset="0"/>
                </a:rPr>
                <a:t>STEP O3</a:t>
              </a:r>
            </a:p>
          </p:txBody>
        </p:sp>
      </p:grpSp>
      <p:grpSp>
        <p:nvGrpSpPr>
          <p:cNvPr id="9" name="组合 43"/>
          <p:cNvGrpSpPr/>
          <p:nvPr/>
        </p:nvGrpSpPr>
        <p:grpSpPr>
          <a:xfrm>
            <a:off x="2289979" y="3150472"/>
            <a:ext cx="2157051" cy="1282256"/>
            <a:chOff x="3053306" y="3074274"/>
            <a:chExt cx="2876067" cy="1282254"/>
          </a:xfrm>
          <a:solidFill>
            <a:srgbClr val="00B0F0"/>
          </a:solidFill>
        </p:grpSpPr>
        <p:sp>
          <p:nvSpPr>
            <p:cNvPr id="45" name="Freeform 8"/>
            <p:cNvSpPr/>
            <p:nvPr/>
          </p:nvSpPr>
          <p:spPr bwMode="auto">
            <a:xfrm>
              <a:off x="3053306" y="3074274"/>
              <a:ext cx="2496222" cy="1282254"/>
            </a:xfrm>
            <a:custGeom>
              <a:avLst/>
              <a:gdLst>
                <a:gd name="T0" fmla="*/ 0 w 658"/>
                <a:gd name="T1" fmla="*/ 0 h 338"/>
                <a:gd name="T2" fmla="*/ 564 w 658"/>
                <a:gd name="T3" fmla="*/ 0 h 338"/>
                <a:gd name="T4" fmla="*/ 658 w 658"/>
                <a:gd name="T5" fmla="*/ 169 h 338"/>
                <a:gd name="T6" fmla="*/ 564 w 658"/>
                <a:gd name="T7" fmla="*/ 338 h 338"/>
                <a:gd name="T8" fmla="*/ 0 w 658"/>
                <a:gd name="T9" fmla="*/ 338 h 338"/>
                <a:gd name="T10" fmla="*/ 0 w 658"/>
                <a:gd name="T11" fmla="*/ 0 h 338"/>
              </a:gdLst>
              <a:ahLst/>
              <a:cxnLst>
                <a:cxn ang="0">
                  <a:pos x="T0" y="T1"/>
                </a:cxn>
                <a:cxn ang="0">
                  <a:pos x="T2" y="T3"/>
                </a:cxn>
                <a:cxn ang="0">
                  <a:pos x="T4" y="T5"/>
                </a:cxn>
                <a:cxn ang="0">
                  <a:pos x="T6" y="T7"/>
                </a:cxn>
                <a:cxn ang="0">
                  <a:pos x="T8" y="T9"/>
                </a:cxn>
                <a:cxn ang="0">
                  <a:pos x="T10" y="T11"/>
                </a:cxn>
              </a:cxnLst>
              <a:rect l="0" t="0" r="r" b="b"/>
              <a:pathLst>
                <a:path w="658" h="338">
                  <a:moveTo>
                    <a:pt x="0" y="0"/>
                  </a:moveTo>
                  <a:lnTo>
                    <a:pt x="564" y="0"/>
                  </a:lnTo>
                  <a:lnTo>
                    <a:pt x="658" y="169"/>
                  </a:lnTo>
                  <a:lnTo>
                    <a:pt x="564" y="338"/>
                  </a:lnTo>
                  <a:lnTo>
                    <a:pt x="0" y="338"/>
                  </a:lnTo>
                  <a:lnTo>
                    <a:pt x="0" y="0"/>
                  </a:lnTo>
                  <a:close/>
                </a:path>
              </a:pathLst>
            </a:custGeom>
            <a:grpFill/>
            <a:ln>
              <a:noFill/>
            </a:ln>
          </p:spPr>
          <p:txBody>
            <a:bodyPr/>
            <a:lstStyle/>
            <a:p>
              <a:pPr fontAlgn="auto">
                <a:spcBef>
                  <a:spcPts val="0"/>
                </a:spcBef>
                <a:spcAft>
                  <a:spcPts val="0"/>
                </a:spcAft>
                <a:defRPr/>
              </a:pPr>
              <a:endParaRPr lang="zh-CN" altLang="en-US" sz="1200">
                <a:ea typeface="微软雅黑" panose="020B0503020204020204" pitchFamily="34" charset="-122"/>
                <a:cs typeface="Arial" panose="020B0604020202020204" pitchFamily="34" charset="0"/>
              </a:endParaRPr>
            </a:p>
          </p:txBody>
        </p:sp>
        <p:sp>
          <p:nvSpPr>
            <p:cNvPr id="46" name="文本框 45"/>
            <p:cNvSpPr txBox="1"/>
            <p:nvPr/>
          </p:nvSpPr>
          <p:spPr>
            <a:xfrm>
              <a:off x="3772372" y="3709479"/>
              <a:ext cx="2157001" cy="338553"/>
            </a:xfrm>
            <a:prstGeom prst="rect">
              <a:avLst/>
            </a:prstGeom>
            <a:grpFill/>
          </p:spPr>
          <p:txBody>
            <a:bodyPr wrap="none">
              <a:spAutoFit/>
            </a:bodyPr>
            <a:lstStyle/>
            <a:p>
              <a:pPr fontAlgn="auto">
                <a:spcBef>
                  <a:spcPts val="0"/>
                </a:spcBef>
                <a:spcAft>
                  <a:spcPts val="0"/>
                </a:spcAft>
                <a:defRPr/>
              </a:pPr>
              <a:r>
                <a:rPr lang="en-US" altLang="zh-CN" sz="1600" b="1" dirty="0">
                  <a:solidFill>
                    <a:schemeClr val="bg1"/>
                  </a:solidFill>
                  <a:ea typeface="微软雅黑" panose="020B0503020204020204" pitchFamily="34" charset="-122"/>
                  <a:cs typeface="Arial" panose="020B0604020202020204" pitchFamily="34" charset="0"/>
                </a:rPr>
                <a:t>SAMPLE TEXT</a:t>
              </a:r>
            </a:p>
          </p:txBody>
        </p:sp>
        <p:sp>
          <p:nvSpPr>
            <p:cNvPr id="47" name="文本框 46"/>
            <p:cNvSpPr txBox="1"/>
            <p:nvPr/>
          </p:nvSpPr>
          <p:spPr>
            <a:xfrm>
              <a:off x="3772372" y="3299184"/>
              <a:ext cx="1395425" cy="338553"/>
            </a:xfrm>
            <a:prstGeom prst="rect">
              <a:avLst/>
            </a:prstGeom>
            <a:grpFill/>
          </p:spPr>
          <p:txBody>
            <a:bodyPr wrap="none">
              <a:spAutoFit/>
            </a:bodyPr>
            <a:lstStyle/>
            <a:p>
              <a:pPr fontAlgn="auto">
                <a:spcBef>
                  <a:spcPts val="0"/>
                </a:spcBef>
                <a:spcAft>
                  <a:spcPts val="0"/>
                </a:spcAft>
                <a:defRPr/>
              </a:pPr>
              <a:r>
                <a:rPr lang="en-US" altLang="zh-CN" sz="1600" b="1" dirty="0">
                  <a:solidFill>
                    <a:schemeClr val="bg1"/>
                  </a:solidFill>
                  <a:ea typeface="微软雅黑" panose="020B0503020204020204" pitchFamily="34" charset="-122"/>
                  <a:cs typeface="Arial" panose="020B0604020202020204" pitchFamily="34" charset="0"/>
                </a:rPr>
                <a:t>STEP O2</a:t>
              </a:r>
            </a:p>
          </p:txBody>
        </p:sp>
      </p:grpSp>
      <p:grpSp>
        <p:nvGrpSpPr>
          <p:cNvPr id="10" name="组合 47"/>
          <p:cNvGrpSpPr/>
          <p:nvPr/>
        </p:nvGrpSpPr>
        <p:grpSpPr>
          <a:xfrm>
            <a:off x="833217" y="3150472"/>
            <a:ext cx="1875012" cy="1282256"/>
            <a:chOff x="1110957" y="3074274"/>
            <a:chExt cx="2500016" cy="1282254"/>
          </a:xfrm>
          <a:solidFill>
            <a:srgbClr val="004E96"/>
          </a:solidFill>
        </p:grpSpPr>
        <p:sp>
          <p:nvSpPr>
            <p:cNvPr id="49" name="Freeform 9"/>
            <p:cNvSpPr/>
            <p:nvPr/>
          </p:nvSpPr>
          <p:spPr bwMode="auto">
            <a:xfrm>
              <a:off x="1110957" y="3074274"/>
              <a:ext cx="2500016" cy="1282254"/>
            </a:xfrm>
            <a:custGeom>
              <a:avLst/>
              <a:gdLst>
                <a:gd name="T0" fmla="*/ 0 w 659"/>
                <a:gd name="T1" fmla="*/ 0 h 338"/>
                <a:gd name="T2" fmla="*/ 564 w 659"/>
                <a:gd name="T3" fmla="*/ 0 h 338"/>
                <a:gd name="T4" fmla="*/ 659 w 659"/>
                <a:gd name="T5" fmla="*/ 169 h 338"/>
                <a:gd name="T6" fmla="*/ 564 w 659"/>
                <a:gd name="T7" fmla="*/ 338 h 338"/>
                <a:gd name="T8" fmla="*/ 0 w 659"/>
                <a:gd name="T9" fmla="*/ 338 h 338"/>
                <a:gd name="T10" fmla="*/ 0 w 659"/>
                <a:gd name="T11" fmla="*/ 0 h 338"/>
              </a:gdLst>
              <a:ahLst/>
              <a:cxnLst>
                <a:cxn ang="0">
                  <a:pos x="T0" y="T1"/>
                </a:cxn>
                <a:cxn ang="0">
                  <a:pos x="T2" y="T3"/>
                </a:cxn>
                <a:cxn ang="0">
                  <a:pos x="T4" y="T5"/>
                </a:cxn>
                <a:cxn ang="0">
                  <a:pos x="T6" y="T7"/>
                </a:cxn>
                <a:cxn ang="0">
                  <a:pos x="T8" y="T9"/>
                </a:cxn>
                <a:cxn ang="0">
                  <a:pos x="T10" y="T11"/>
                </a:cxn>
              </a:cxnLst>
              <a:rect l="0" t="0" r="r" b="b"/>
              <a:pathLst>
                <a:path w="659" h="338">
                  <a:moveTo>
                    <a:pt x="0" y="0"/>
                  </a:moveTo>
                  <a:lnTo>
                    <a:pt x="564" y="0"/>
                  </a:lnTo>
                  <a:lnTo>
                    <a:pt x="659" y="169"/>
                  </a:lnTo>
                  <a:lnTo>
                    <a:pt x="564" y="338"/>
                  </a:lnTo>
                  <a:lnTo>
                    <a:pt x="0" y="338"/>
                  </a:lnTo>
                  <a:lnTo>
                    <a:pt x="0" y="0"/>
                  </a:lnTo>
                  <a:close/>
                </a:path>
              </a:pathLst>
            </a:custGeom>
            <a:solidFill>
              <a:srgbClr val="1570C1"/>
            </a:solidFill>
            <a:ln>
              <a:noFill/>
            </a:ln>
          </p:spPr>
          <p:txBody>
            <a:bodyPr/>
            <a:lstStyle/>
            <a:p>
              <a:pPr fontAlgn="auto">
                <a:spcBef>
                  <a:spcPts val="0"/>
                </a:spcBef>
                <a:spcAft>
                  <a:spcPts val="0"/>
                </a:spcAft>
                <a:defRPr/>
              </a:pPr>
              <a:endParaRPr lang="zh-CN" altLang="en-US" sz="1200">
                <a:ea typeface="微软雅黑" panose="020B0503020204020204" pitchFamily="34" charset="-122"/>
                <a:cs typeface="Arial" panose="020B0604020202020204" pitchFamily="34" charset="0"/>
              </a:endParaRPr>
            </a:p>
          </p:txBody>
        </p:sp>
        <p:sp>
          <p:nvSpPr>
            <p:cNvPr id="50" name="文本框 49"/>
            <p:cNvSpPr txBox="1"/>
            <p:nvPr/>
          </p:nvSpPr>
          <p:spPr>
            <a:xfrm>
              <a:off x="1421521" y="3715401"/>
              <a:ext cx="2157001" cy="338553"/>
            </a:xfrm>
            <a:prstGeom prst="rect">
              <a:avLst/>
            </a:prstGeom>
            <a:noFill/>
          </p:spPr>
          <p:txBody>
            <a:bodyPr wrap="none">
              <a:spAutoFit/>
            </a:bodyPr>
            <a:lstStyle/>
            <a:p>
              <a:pPr fontAlgn="auto">
                <a:spcBef>
                  <a:spcPts val="0"/>
                </a:spcBef>
                <a:spcAft>
                  <a:spcPts val="0"/>
                </a:spcAft>
                <a:defRPr/>
              </a:pPr>
              <a:r>
                <a:rPr lang="en-US" altLang="zh-CN" sz="1600" b="1" dirty="0">
                  <a:solidFill>
                    <a:schemeClr val="bg1"/>
                  </a:solidFill>
                  <a:ea typeface="微软雅黑" panose="020B0503020204020204" pitchFamily="34" charset="-122"/>
                  <a:cs typeface="Arial" panose="020B0604020202020204" pitchFamily="34" charset="0"/>
                </a:rPr>
                <a:t>SAMPLE TEXT</a:t>
              </a:r>
            </a:p>
          </p:txBody>
        </p:sp>
        <p:sp>
          <p:nvSpPr>
            <p:cNvPr id="51" name="文本框 50"/>
            <p:cNvSpPr txBox="1"/>
            <p:nvPr/>
          </p:nvSpPr>
          <p:spPr>
            <a:xfrm>
              <a:off x="1421521" y="3305106"/>
              <a:ext cx="1395425" cy="338553"/>
            </a:xfrm>
            <a:prstGeom prst="rect">
              <a:avLst/>
            </a:prstGeom>
            <a:noFill/>
          </p:spPr>
          <p:txBody>
            <a:bodyPr wrap="none">
              <a:spAutoFit/>
            </a:bodyPr>
            <a:lstStyle/>
            <a:p>
              <a:pPr fontAlgn="auto">
                <a:spcBef>
                  <a:spcPts val="0"/>
                </a:spcBef>
                <a:spcAft>
                  <a:spcPts val="0"/>
                </a:spcAft>
                <a:defRPr/>
              </a:pPr>
              <a:r>
                <a:rPr lang="en-US" altLang="zh-CN" sz="1600" b="1" dirty="0">
                  <a:solidFill>
                    <a:schemeClr val="bg1"/>
                  </a:solidFill>
                  <a:ea typeface="微软雅黑" panose="020B0503020204020204" pitchFamily="34" charset="-122"/>
                  <a:cs typeface="Arial" panose="020B0604020202020204" pitchFamily="34" charset="0"/>
                </a:rPr>
                <a:t>STEP O1</a:t>
              </a:r>
            </a:p>
          </p:txBody>
        </p:sp>
      </p:grpSp>
      <p:sp>
        <p:nvSpPr>
          <p:cNvPr id="33801" name="TextBox 57"/>
          <p:cNvSpPr txBox="1">
            <a:spLocks noChangeArrowheads="1"/>
          </p:cNvSpPr>
          <p:nvPr/>
        </p:nvSpPr>
        <p:spPr bwMode="auto">
          <a:xfrm>
            <a:off x="234950" y="2263775"/>
            <a:ext cx="2806700" cy="830263"/>
          </a:xfrm>
          <a:prstGeom prst="rect">
            <a:avLst/>
          </a:prstGeom>
          <a:noFill/>
          <a:ln>
            <a:noFill/>
          </a:ln>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defRPr/>
            </a:pPr>
            <a:r>
              <a:rPr lang="zh-CN" altLang="en-US" sz="2400" noProof="1" smtClean="0">
                <a:solidFill>
                  <a:schemeClr val="tx2">
                    <a:lumMod val="50000"/>
                  </a:schemeClr>
                </a:solidFill>
                <a:ea typeface="微软雅黑" pitchFamily="34" charset="-122"/>
                <a:sym typeface="+mn-ea"/>
              </a:rPr>
              <a:t>“双基”是课程目标</a:t>
            </a:r>
            <a:r>
              <a:rPr lang="zh-CN" altLang="zh-CN" sz="2400" noProof="1" smtClean="0">
                <a:solidFill>
                  <a:schemeClr val="tx2">
                    <a:lumMod val="50000"/>
                  </a:schemeClr>
                </a:solidFill>
                <a:ea typeface="微软雅黑" pitchFamily="34" charset="-122"/>
                <a:sym typeface="+mn-ea"/>
              </a:rPr>
              <a:t>1.0</a:t>
            </a:r>
            <a:r>
              <a:rPr lang="zh-CN" altLang="en-US" sz="2400" noProof="1" smtClean="0">
                <a:solidFill>
                  <a:schemeClr val="tx2">
                    <a:lumMod val="50000"/>
                  </a:schemeClr>
                </a:solidFill>
                <a:ea typeface="微软雅黑" pitchFamily="34" charset="-122"/>
                <a:sym typeface="+mn-ea"/>
              </a:rPr>
              <a:t>版</a:t>
            </a:r>
            <a:endParaRPr lang="zh-CN" altLang="en-US" sz="2400" dirty="0" smtClean="0">
              <a:solidFill>
                <a:schemeClr val="tx2">
                  <a:lumMod val="50000"/>
                </a:schemeClr>
              </a:solidFill>
              <a:latin typeface="微软雅黑" pitchFamily="34" charset="-122"/>
              <a:ea typeface="微软雅黑" pitchFamily="34" charset="-122"/>
              <a:sym typeface="+mn-ea"/>
            </a:endParaRPr>
          </a:p>
        </p:txBody>
      </p:sp>
      <p:sp>
        <p:nvSpPr>
          <p:cNvPr id="33802" name="TextBox 57"/>
          <p:cNvSpPr txBox="1">
            <a:spLocks noChangeArrowheads="1"/>
          </p:cNvSpPr>
          <p:nvPr/>
        </p:nvSpPr>
        <p:spPr bwMode="auto">
          <a:xfrm>
            <a:off x="2151063" y="4686300"/>
            <a:ext cx="2005012" cy="1004888"/>
          </a:xfrm>
          <a:prstGeom prst="rect">
            <a:avLst/>
          </a:prstGeom>
          <a:noFill/>
          <a:ln>
            <a:noFill/>
          </a:ln>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lnSpc>
                <a:spcPct val="130000"/>
              </a:lnSpc>
              <a:defRPr/>
            </a:pPr>
            <a:r>
              <a:rPr lang="zh-CN" altLang="en-US" sz="2400" noProof="1" smtClean="0">
                <a:solidFill>
                  <a:schemeClr val="tx2">
                    <a:lumMod val="50000"/>
                  </a:schemeClr>
                </a:solidFill>
                <a:ea typeface="微软雅黑" pitchFamily="34" charset="-122"/>
                <a:sym typeface="+mn-ea"/>
              </a:rPr>
              <a:t>三维目标是</a:t>
            </a:r>
            <a:r>
              <a:rPr lang="zh-CN" altLang="zh-CN" sz="2400" noProof="1" smtClean="0">
                <a:solidFill>
                  <a:schemeClr val="tx2">
                    <a:lumMod val="50000"/>
                  </a:schemeClr>
                </a:solidFill>
                <a:ea typeface="微软雅黑" pitchFamily="34" charset="-122"/>
                <a:sym typeface="+mn-ea"/>
              </a:rPr>
              <a:t>2.0</a:t>
            </a:r>
            <a:r>
              <a:rPr lang="zh-CN" altLang="en-US" sz="2400" noProof="1" smtClean="0">
                <a:solidFill>
                  <a:schemeClr val="tx2">
                    <a:lumMod val="50000"/>
                  </a:schemeClr>
                </a:solidFill>
                <a:ea typeface="微软雅黑" pitchFamily="34" charset="-122"/>
                <a:sym typeface="+mn-ea"/>
              </a:rPr>
              <a:t>版</a:t>
            </a:r>
            <a:endParaRPr lang="zh-CN" altLang="en-US" sz="2400" dirty="0" smtClean="0">
              <a:solidFill>
                <a:schemeClr val="tx2">
                  <a:lumMod val="50000"/>
                </a:schemeClr>
              </a:solidFill>
              <a:latin typeface="微软雅黑" pitchFamily="34" charset="-122"/>
              <a:ea typeface="微软雅黑" pitchFamily="34" charset="-122"/>
              <a:sym typeface="+mn-ea"/>
            </a:endParaRPr>
          </a:p>
        </p:txBody>
      </p:sp>
      <p:sp>
        <p:nvSpPr>
          <p:cNvPr id="33803" name="TextBox 57"/>
          <p:cNvSpPr txBox="1">
            <a:spLocks noChangeArrowheads="1"/>
          </p:cNvSpPr>
          <p:nvPr/>
        </p:nvSpPr>
        <p:spPr bwMode="auto">
          <a:xfrm>
            <a:off x="3716338" y="2176463"/>
            <a:ext cx="2279650" cy="1004887"/>
          </a:xfrm>
          <a:prstGeom prst="rect">
            <a:avLst/>
          </a:prstGeom>
          <a:noFill/>
          <a:ln>
            <a:noFill/>
          </a:ln>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lnSpc>
                <a:spcPct val="130000"/>
              </a:lnSpc>
              <a:defRPr/>
            </a:pPr>
            <a:r>
              <a:rPr lang="zh-CN" altLang="en-US" sz="2400" noProof="1" smtClean="0">
                <a:solidFill>
                  <a:schemeClr val="tx2">
                    <a:lumMod val="50000"/>
                  </a:schemeClr>
                </a:solidFill>
                <a:ea typeface="微软雅黑" pitchFamily="34" charset="-122"/>
                <a:sym typeface="+mn-ea"/>
              </a:rPr>
              <a:t>核心素养就是</a:t>
            </a:r>
            <a:r>
              <a:rPr lang="zh-CN" altLang="zh-CN" sz="2400" noProof="1" smtClean="0">
                <a:solidFill>
                  <a:schemeClr val="tx2">
                    <a:lumMod val="50000"/>
                  </a:schemeClr>
                </a:solidFill>
                <a:ea typeface="微软雅黑" pitchFamily="34" charset="-122"/>
                <a:sym typeface="+mn-ea"/>
              </a:rPr>
              <a:t>3.0</a:t>
            </a:r>
            <a:r>
              <a:rPr lang="zh-CN" altLang="en-US" sz="2400" noProof="1" smtClean="0">
                <a:solidFill>
                  <a:schemeClr val="tx2">
                    <a:lumMod val="50000"/>
                  </a:schemeClr>
                </a:solidFill>
                <a:ea typeface="微软雅黑" pitchFamily="34" charset="-122"/>
                <a:sym typeface="+mn-ea"/>
              </a:rPr>
              <a:t>版</a:t>
            </a:r>
            <a:endParaRPr lang="zh-CN" altLang="en-US" sz="2400" dirty="0" smtClean="0">
              <a:solidFill>
                <a:schemeClr val="tx2">
                  <a:lumMod val="50000"/>
                </a:schemeClr>
              </a:solidFill>
              <a:latin typeface="微软雅黑" pitchFamily="34" charset="-122"/>
              <a:ea typeface="微软雅黑" pitchFamily="34" charset="-122"/>
              <a:sym typeface="+mn-ea"/>
            </a:endParaRPr>
          </a:p>
        </p:txBody>
      </p:sp>
      <p:sp>
        <p:nvSpPr>
          <p:cNvPr id="33804" name="TextBox 57"/>
          <p:cNvSpPr txBox="1">
            <a:spLocks noChangeArrowheads="1"/>
          </p:cNvSpPr>
          <p:nvPr/>
        </p:nvSpPr>
        <p:spPr bwMode="auto">
          <a:xfrm>
            <a:off x="4773613" y="4670425"/>
            <a:ext cx="3206750" cy="1531938"/>
          </a:xfrm>
          <a:prstGeom prst="rect">
            <a:avLst/>
          </a:prstGeom>
          <a:noFill/>
          <a:ln>
            <a:noFill/>
          </a:ln>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lnSpc>
                <a:spcPct val="130000"/>
              </a:lnSpc>
              <a:defRPr/>
            </a:pPr>
            <a:r>
              <a:rPr lang="zh-CN" altLang="en-US" sz="2400" noProof="1" smtClean="0">
                <a:solidFill>
                  <a:schemeClr val="tx2">
                    <a:lumMod val="50000"/>
                  </a:schemeClr>
                </a:solidFill>
                <a:ea typeface="微软雅黑" pitchFamily="34" charset="-122"/>
                <a:sym typeface="+mn-ea"/>
              </a:rPr>
              <a:t>核心素养是课程目标的升级版，是对三维目标的优化整合</a:t>
            </a:r>
            <a:endParaRPr lang="zh-CN" altLang="en-US" sz="2400" dirty="0" smtClean="0">
              <a:solidFill>
                <a:schemeClr val="tx2">
                  <a:lumMod val="50000"/>
                </a:schemeClr>
              </a:solidFill>
              <a:latin typeface="微软雅黑" pitchFamily="34" charset="-122"/>
              <a:ea typeface="微软雅黑" pitchFamily="34" charset="-122"/>
              <a:sym typeface="+mn-ea"/>
            </a:endParaRPr>
          </a:p>
        </p:txBody>
      </p:sp>
      <p:sp>
        <p:nvSpPr>
          <p:cNvPr id="33805" name="TextBox 57"/>
          <p:cNvSpPr txBox="1">
            <a:spLocks noChangeArrowheads="1"/>
          </p:cNvSpPr>
          <p:nvPr/>
        </p:nvSpPr>
        <p:spPr bwMode="auto">
          <a:xfrm>
            <a:off x="6532563" y="2200275"/>
            <a:ext cx="2271712" cy="1006475"/>
          </a:xfrm>
          <a:prstGeom prst="rect">
            <a:avLst/>
          </a:prstGeom>
          <a:noFill/>
          <a:ln>
            <a:noFill/>
          </a:ln>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lnSpc>
                <a:spcPct val="130000"/>
              </a:lnSpc>
              <a:defRPr/>
            </a:pPr>
            <a:r>
              <a:rPr lang="zh-CN" altLang="en-US" sz="2400" noProof="1" smtClean="0">
                <a:solidFill>
                  <a:schemeClr val="tx2">
                    <a:lumMod val="50000"/>
                  </a:schemeClr>
                </a:solidFill>
                <a:ea typeface="微软雅黑" pitchFamily="34" charset="-122"/>
                <a:sym typeface="+mn-ea"/>
              </a:rPr>
              <a:t>关于教学目标的叙写</a:t>
            </a:r>
            <a:endParaRPr lang="zh-CN" altLang="en-US" sz="2400" dirty="0" smtClean="0">
              <a:solidFill>
                <a:schemeClr val="tx2">
                  <a:lumMod val="50000"/>
                </a:schemeClr>
              </a:solidFill>
              <a:latin typeface="微软雅黑" pitchFamily="34" charset="-122"/>
              <a:ea typeface="微软雅黑" pitchFamily="34" charset="-122"/>
              <a:sym typeface="+mn-ea"/>
            </a:endParaRPr>
          </a:p>
        </p:txBody>
      </p:sp>
      <p:sp>
        <p:nvSpPr>
          <p:cNvPr id="26638" name="标题 55297"/>
          <p:cNvSpPr>
            <a:spLocks noGrp="1" noChangeArrowheads="1"/>
          </p:cNvSpPr>
          <p:nvPr/>
        </p:nvSpPr>
        <p:spPr bwMode="auto">
          <a:xfrm>
            <a:off x="234950" y="274638"/>
            <a:ext cx="84518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lnSpc>
                <a:spcPct val="110000"/>
              </a:lnSpc>
              <a:spcBef>
                <a:spcPts val="600"/>
              </a:spcBef>
              <a:buClr>
                <a:schemeClr val="accent2"/>
              </a:buClr>
              <a:buSzPct val="60000"/>
              <a:buFont typeface="Wingdings 2" panose="05020102010507070707" pitchFamily="18" charset="2"/>
              <a:buChar char="÷"/>
              <a:defRPr sz="2400">
                <a:solidFill>
                  <a:schemeClr val="accent1"/>
                </a:solidFill>
                <a:latin typeface="微软雅黑" panose="020B0503020204020204" pitchFamily="34" charset="-122"/>
                <a:ea typeface="微软雅黑" panose="020B0503020204020204" pitchFamily="34" charset="-122"/>
              </a:defRPr>
            </a:lvl1pPr>
            <a:lvl2pPr marL="742950" indent="-285750">
              <a:lnSpc>
                <a:spcPct val="120000"/>
              </a:lnSpc>
              <a:spcAft>
                <a:spcPts val="600"/>
              </a:spcAft>
              <a:buClr>
                <a:srgbClr val="A6A1E0"/>
              </a:buClr>
              <a:buFont typeface="幼圆" panose="02010509060101010101" pitchFamily="49" charset="-122"/>
              <a:buChar char=" "/>
              <a:defRPr>
                <a:solidFill>
                  <a:schemeClr val="tx1"/>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9pPr>
          </a:lstStyle>
          <a:p>
            <a:pPr algn="l">
              <a:lnSpc>
                <a:spcPct val="90000"/>
              </a:lnSpc>
              <a:spcBef>
                <a:spcPct val="0"/>
              </a:spcBef>
              <a:buClrTx/>
              <a:buSzTx/>
              <a:buFontTx/>
              <a:buNone/>
            </a:pPr>
            <a:r>
              <a:rPr lang="en-US" altLang="zh-CN" sz="4400" b="1">
                <a:solidFill>
                  <a:srgbClr val="FF0000"/>
                </a:solidFill>
                <a:latin typeface="黑体" panose="02010609060101010101" pitchFamily="49" charset="-122"/>
                <a:ea typeface="黑体" panose="02010609060101010101" pitchFamily="49" charset="-122"/>
              </a:rPr>
              <a:t>5</a:t>
            </a:r>
            <a:r>
              <a:rPr lang="zh-CN" altLang="en-US" sz="4400" b="1">
                <a:solidFill>
                  <a:srgbClr val="FF0000"/>
                </a:solidFill>
                <a:latin typeface="黑体" panose="02010609060101010101" pitchFamily="49" charset="-122"/>
                <a:ea typeface="黑体" panose="02010609060101010101" pitchFamily="49" charset="-122"/>
              </a:rPr>
              <a:t>、目标观：从三维目标走向核心素养</a:t>
            </a:r>
          </a:p>
        </p:txBody>
      </p:sp>
      <p:sp>
        <p:nvSpPr>
          <p:cNvPr id="26639" name="文本框 2"/>
          <p:cNvSpPr txBox="1">
            <a:spLocks noChangeArrowheads="1"/>
          </p:cNvSpPr>
          <p:nvPr/>
        </p:nvSpPr>
        <p:spPr bwMode="auto">
          <a:xfrm>
            <a:off x="1343025" y="2654300"/>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
              <a:lnSpc>
                <a:spcPct val="110000"/>
              </a:lnSpc>
              <a:spcBef>
                <a:spcPts val="600"/>
              </a:spcBef>
              <a:buClr>
                <a:schemeClr val="accent2"/>
              </a:buClr>
              <a:buSzPct val="60000"/>
              <a:buFont typeface="Wingdings 2" panose="05020102010507070707" pitchFamily="18" charset="2"/>
              <a:buChar char="÷"/>
              <a:defRPr sz="2400">
                <a:solidFill>
                  <a:schemeClr val="accent1"/>
                </a:solidFill>
                <a:latin typeface="微软雅黑" panose="020B0503020204020204" pitchFamily="34" charset="-122"/>
                <a:ea typeface="微软雅黑" panose="020B0503020204020204" pitchFamily="34" charset="-122"/>
              </a:defRPr>
            </a:lvl1pPr>
            <a:lvl2pPr marL="742950" indent="-285750">
              <a:lnSpc>
                <a:spcPct val="120000"/>
              </a:lnSpc>
              <a:spcAft>
                <a:spcPts val="600"/>
              </a:spcAft>
              <a:buClr>
                <a:srgbClr val="A6A1E0"/>
              </a:buClr>
              <a:buFont typeface="幼圆" panose="02010509060101010101" pitchFamily="49" charset="-122"/>
              <a:buChar char=" "/>
              <a:defRPr>
                <a:solidFill>
                  <a:schemeClr val="tx1"/>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9pPr>
          </a:lstStyle>
          <a:p>
            <a:pPr algn="l">
              <a:lnSpc>
                <a:spcPct val="100000"/>
              </a:lnSpc>
              <a:spcBef>
                <a:spcPct val="0"/>
              </a:spcBef>
              <a:buClrTx/>
              <a:buSzTx/>
              <a:buFontTx/>
              <a:buNone/>
            </a:pPr>
            <a:r>
              <a:rPr lang="zh-CN" altLang="en-US">
                <a:solidFill>
                  <a:schemeClr val="tx1"/>
                </a:solidFill>
                <a:latin typeface="Arial" panose="020B0604020202020204" pitchFamily="34" charset="0"/>
                <a:ea typeface="宋体" panose="02010600030101010101" pitchFamily="2" charset="-122"/>
              </a:rPr>
              <a:t>↑</a:t>
            </a:r>
          </a:p>
        </p:txBody>
      </p:sp>
      <p:sp>
        <p:nvSpPr>
          <p:cNvPr id="26640" name="文本框 3"/>
          <p:cNvSpPr txBox="1">
            <a:spLocks noChangeArrowheads="1"/>
          </p:cNvSpPr>
          <p:nvPr/>
        </p:nvSpPr>
        <p:spPr bwMode="auto">
          <a:xfrm>
            <a:off x="4552950" y="2641600"/>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
              <a:lnSpc>
                <a:spcPct val="110000"/>
              </a:lnSpc>
              <a:spcBef>
                <a:spcPts val="600"/>
              </a:spcBef>
              <a:buClr>
                <a:schemeClr val="accent2"/>
              </a:buClr>
              <a:buSzPct val="60000"/>
              <a:buFont typeface="Wingdings 2" panose="05020102010507070707" pitchFamily="18" charset="2"/>
              <a:buChar char="÷"/>
              <a:defRPr sz="2400">
                <a:solidFill>
                  <a:schemeClr val="accent1"/>
                </a:solidFill>
                <a:latin typeface="微软雅黑" panose="020B0503020204020204" pitchFamily="34" charset="-122"/>
                <a:ea typeface="微软雅黑" panose="020B0503020204020204" pitchFamily="34" charset="-122"/>
              </a:defRPr>
            </a:lvl1pPr>
            <a:lvl2pPr marL="742950" indent="-285750">
              <a:lnSpc>
                <a:spcPct val="120000"/>
              </a:lnSpc>
              <a:spcAft>
                <a:spcPts val="600"/>
              </a:spcAft>
              <a:buClr>
                <a:srgbClr val="A6A1E0"/>
              </a:buClr>
              <a:buFont typeface="幼圆" panose="02010509060101010101" pitchFamily="49" charset="-122"/>
              <a:buChar char=" "/>
              <a:defRPr>
                <a:solidFill>
                  <a:schemeClr val="tx1"/>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9pPr>
          </a:lstStyle>
          <a:p>
            <a:pPr algn="l">
              <a:lnSpc>
                <a:spcPct val="100000"/>
              </a:lnSpc>
              <a:spcBef>
                <a:spcPct val="0"/>
              </a:spcBef>
              <a:buClrTx/>
              <a:buSzTx/>
              <a:buFontTx/>
              <a:buNone/>
            </a:pPr>
            <a:r>
              <a:rPr lang="zh-CN" altLang="en-US">
                <a:solidFill>
                  <a:schemeClr val="tx1"/>
                </a:solidFill>
                <a:latin typeface="Arial" panose="020B0604020202020204" pitchFamily="34" charset="0"/>
                <a:ea typeface="宋体" panose="02010600030101010101" pitchFamily="2" charset="-122"/>
              </a:rPr>
              <a:t>↑</a:t>
            </a:r>
          </a:p>
        </p:txBody>
      </p:sp>
      <p:sp>
        <p:nvSpPr>
          <p:cNvPr id="26641" name="文本框 10"/>
          <p:cNvSpPr txBox="1">
            <a:spLocks noChangeArrowheads="1"/>
          </p:cNvSpPr>
          <p:nvPr/>
        </p:nvSpPr>
        <p:spPr bwMode="auto">
          <a:xfrm>
            <a:off x="7486650" y="2641600"/>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
              <a:lnSpc>
                <a:spcPct val="110000"/>
              </a:lnSpc>
              <a:spcBef>
                <a:spcPts val="600"/>
              </a:spcBef>
              <a:buClr>
                <a:schemeClr val="accent2"/>
              </a:buClr>
              <a:buSzPct val="60000"/>
              <a:buFont typeface="Wingdings 2" panose="05020102010507070707" pitchFamily="18" charset="2"/>
              <a:buChar char="÷"/>
              <a:defRPr sz="2400">
                <a:solidFill>
                  <a:schemeClr val="accent1"/>
                </a:solidFill>
                <a:latin typeface="微软雅黑" panose="020B0503020204020204" pitchFamily="34" charset="-122"/>
                <a:ea typeface="微软雅黑" panose="020B0503020204020204" pitchFamily="34" charset="-122"/>
              </a:defRPr>
            </a:lvl1pPr>
            <a:lvl2pPr marL="742950" indent="-285750">
              <a:lnSpc>
                <a:spcPct val="120000"/>
              </a:lnSpc>
              <a:spcAft>
                <a:spcPts val="600"/>
              </a:spcAft>
              <a:buClr>
                <a:srgbClr val="A6A1E0"/>
              </a:buClr>
              <a:buFont typeface="幼圆" panose="02010509060101010101" pitchFamily="49" charset="-122"/>
              <a:buChar char=" "/>
              <a:defRPr>
                <a:solidFill>
                  <a:schemeClr val="tx1"/>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9pPr>
          </a:lstStyle>
          <a:p>
            <a:pPr algn="l">
              <a:lnSpc>
                <a:spcPct val="100000"/>
              </a:lnSpc>
              <a:spcBef>
                <a:spcPct val="0"/>
              </a:spcBef>
              <a:buClrTx/>
              <a:buSzTx/>
              <a:buFontTx/>
              <a:buNone/>
            </a:pPr>
            <a:r>
              <a:rPr lang="zh-CN" altLang="en-US">
                <a:solidFill>
                  <a:schemeClr val="tx1"/>
                </a:solidFill>
                <a:latin typeface="Arial" panose="020B0604020202020204" pitchFamily="34" charset="0"/>
                <a:ea typeface="宋体" panose="02010600030101010101" pitchFamily="2" charset="-122"/>
              </a:rPr>
              <a:t>↑</a:t>
            </a:r>
          </a:p>
        </p:txBody>
      </p:sp>
      <p:sp>
        <p:nvSpPr>
          <p:cNvPr id="26642" name="文本框 11"/>
          <p:cNvSpPr txBox="1">
            <a:spLocks noChangeArrowheads="1"/>
          </p:cNvSpPr>
          <p:nvPr/>
        </p:nvSpPr>
        <p:spPr bwMode="auto">
          <a:xfrm rot="10800000">
            <a:off x="2998788" y="4430713"/>
            <a:ext cx="3381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
              <a:lnSpc>
                <a:spcPct val="110000"/>
              </a:lnSpc>
              <a:spcBef>
                <a:spcPts val="600"/>
              </a:spcBef>
              <a:buClr>
                <a:schemeClr val="accent2"/>
              </a:buClr>
              <a:buSzPct val="60000"/>
              <a:buFont typeface="Wingdings 2" panose="05020102010507070707" pitchFamily="18" charset="2"/>
              <a:buChar char="÷"/>
              <a:defRPr sz="2400">
                <a:solidFill>
                  <a:schemeClr val="accent1"/>
                </a:solidFill>
                <a:latin typeface="微软雅黑" panose="020B0503020204020204" pitchFamily="34" charset="-122"/>
                <a:ea typeface="微软雅黑" panose="020B0503020204020204" pitchFamily="34" charset="-122"/>
              </a:defRPr>
            </a:lvl1pPr>
            <a:lvl2pPr marL="742950" indent="-285750">
              <a:lnSpc>
                <a:spcPct val="120000"/>
              </a:lnSpc>
              <a:spcAft>
                <a:spcPts val="600"/>
              </a:spcAft>
              <a:buClr>
                <a:srgbClr val="A6A1E0"/>
              </a:buClr>
              <a:buFont typeface="幼圆" panose="02010509060101010101" pitchFamily="49" charset="-122"/>
              <a:buChar char=" "/>
              <a:defRPr>
                <a:solidFill>
                  <a:schemeClr val="tx1"/>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9pPr>
          </a:lstStyle>
          <a:p>
            <a:pPr algn="l">
              <a:lnSpc>
                <a:spcPct val="100000"/>
              </a:lnSpc>
              <a:spcBef>
                <a:spcPct val="0"/>
              </a:spcBef>
              <a:buClrTx/>
              <a:buSzTx/>
              <a:buFontTx/>
              <a:buNone/>
            </a:pPr>
            <a:r>
              <a:rPr lang="zh-CN" altLang="en-US">
                <a:solidFill>
                  <a:schemeClr val="tx1"/>
                </a:solidFill>
                <a:latin typeface="Arial" panose="020B0604020202020204" pitchFamily="34" charset="0"/>
                <a:ea typeface="宋体" panose="02010600030101010101" pitchFamily="2" charset="-122"/>
              </a:rPr>
              <a:t>↑</a:t>
            </a:r>
          </a:p>
        </p:txBody>
      </p:sp>
      <p:sp>
        <p:nvSpPr>
          <p:cNvPr id="26643" name="文本框 12"/>
          <p:cNvSpPr txBox="1">
            <a:spLocks noChangeArrowheads="1"/>
          </p:cNvSpPr>
          <p:nvPr/>
        </p:nvSpPr>
        <p:spPr bwMode="auto">
          <a:xfrm rot="10800000">
            <a:off x="6008688" y="4443413"/>
            <a:ext cx="3381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
              <a:lnSpc>
                <a:spcPct val="110000"/>
              </a:lnSpc>
              <a:spcBef>
                <a:spcPts val="600"/>
              </a:spcBef>
              <a:buClr>
                <a:schemeClr val="accent2"/>
              </a:buClr>
              <a:buSzPct val="60000"/>
              <a:buFont typeface="Wingdings 2" panose="05020102010507070707" pitchFamily="18" charset="2"/>
              <a:buChar char="÷"/>
              <a:defRPr sz="2400">
                <a:solidFill>
                  <a:schemeClr val="accent1"/>
                </a:solidFill>
                <a:latin typeface="微软雅黑" panose="020B0503020204020204" pitchFamily="34" charset="-122"/>
                <a:ea typeface="微软雅黑" panose="020B0503020204020204" pitchFamily="34" charset="-122"/>
              </a:defRPr>
            </a:lvl1pPr>
            <a:lvl2pPr marL="742950" indent="-285750">
              <a:lnSpc>
                <a:spcPct val="120000"/>
              </a:lnSpc>
              <a:spcAft>
                <a:spcPts val="600"/>
              </a:spcAft>
              <a:buClr>
                <a:srgbClr val="A6A1E0"/>
              </a:buClr>
              <a:buFont typeface="幼圆" panose="02010509060101010101" pitchFamily="49" charset="-122"/>
              <a:buChar char=" "/>
              <a:defRPr>
                <a:solidFill>
                  <a:schemeClr val="tx1"/>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9pPr>
          </a:lstStyle>
          <a:p>
            <a:pPr algn="l">
              <a:lnSpc>
                <a:spcPct val="100000"/>
              </a:lnSpc>
              <a:spcBef>
                <a:spcPct val="0"/>
              </a:spcBef>
              <a:buClrTx/>
              <a:buSzTx/>
              <a:buFontTx/>
              <a:buNone/>
            </a:pPr>
            <a:r>
              <a:rPr lang="zh-CN" altLang="en-US">
                <a:solidFill>
                  <a:schemeClr val="tx1"/>
                </a:solidFill>
                <a:latin typeface="Arial" panose="020B0604020202020204" pitchFamily="34" charset="0"/>
                <a:ea typeface="宋体" panose="02010600030101010101" pitchFamily="2" charset="-122"/>
              </a:rPr>
              <a:t>↑</a:t>
            </a:r>
          </a:p>
        </p:txBody>
      </p:sp>
    </p:spTree>
    <p:extLst>
      <p:ext uri="{BB962C8B-B14F-4D97-AF65-F5344CB8AC3E}">
        <p14:creationId xmlns:p14="http://schemas.microsoft.com/office/powerpoint/2010/main" val="11063934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938" y="0"/>
            <a:ext cx="8874126" cy="1341438"/>
          </a:xfrm>
        </p:spPr>
        <p:txBody>
          <a:bodyPr/>
          <a:lstStyle/>
          <a:p>
            <a:pPr eaLnBrk="1" hangingPunct="1"/>
            <a:r>
              <a:rPr lang="en-US" altLang="zh-CN" sz="3600" smtClean="0">
                <a:solidFill>
                  <a:srgbClr val="FF0000"/>
                </a:solidFill>
              </a:rPr>
              <a:t>6</a:t>
            </a:r>
            <a:r>
              <a:rPr lang="zh-CN" altLang="en-US" sz="3600" smtClean="0">
                <a:solidFill>
                  <a:srgbClr val="FF0000"/>
                </a:solidFill>
              </a:rPr>
              <a:t>、教学观：从学科学习转向跨学科学习，更重视综合素养</a:t>
            </a:r>
          </a:p>
        </p:txBody>
      </p:sp>
      <p:sp>
        <p:nvSpPr>
          <p:cNvPr id="34819" name="Rectangle 3"/>
          <p:cNvSpPr>
            <a:spLocks noGrp="1" noChangeArrowheads="1"/>
          </p:cNvSpPr>
          <p:nvPr>
            <p:ph type="body" idx="1"/>
          </p:nvPr>
        </p:nvSpPr>
        <p:spPr>
          <a:xfrm>
            <a:off x="0" y="1606550"/>
            <a:ext cx="8866188" cy="4681538"/>
          </a:xfrm>
        </p:spPr>
        <p:txBody>
          <a:bodyPr/>
          <a:lstStyle/>
          <a:p>
            <a:pPr eaLnBrk="1" hangingPunct="1">
              <a:defRPr/>
            </a:pPr>
            <a:r>
              <a:rPr lang="zh-CN" altLang="en-US" sz="2800" dirty="0" smtClean="0">
                <a:solidFill>
                  <a:schemeClr val="tx2">
                    <a:lumMod val="50000"/>
                  </a:schemeClr>
                </a:solidFill>
              </a:rPr>
              <a:t>      核心素养也是知识、技能和态度等的综合表现。它是知识、能力、态度或价值观等方面的融合，既包括问题解决、探究能力、批判性思维等“认知性素养”，又包括自我管理、组织能力、人际交往等“非认知性素养”。为衡量学生全面发展状况提供评判依据，引导教育教学评价从单纯考查学生的基本知识和基本技能转向考查学生的综合素质。” </a:t>
            </a:r>
          </a:p>
          <a:p>
            <a:pPr eaLnBrk="1" hangingPunct="1">
              <a:defRPr/>
            </a:pPr>
            <a:endParaRPr lang="zh-CN" altLang="en-US" sz="2800" dirty="0" smtClean="0">
              <a:solidFill>
                <a:schemeClr val="tx2">
                  <a:lumMod val="50000"/>
                </a:schemeClr>
              </a:solidFill>
            </a:endParaRPr>
          </a:p>
        </p:txBody>
      </p:sp>
    </p:spTree>
    <p:extLst>
      <p:ext uri="{BB962C8B-B14F-4D97-AF65-F5344CB8AC3E}">
        <p14:creationId xmlns:p14="http://schemas.microsoft.com/office/powerpoint/2010/main" val="13026342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idx="1"/>
          </p:nvPr>
        </p:nvSpPr>
        <p:spPr/>
        <p:txBody>
          <a:bodyPr/>
          <a:lstStyle/>
          <a:p>
            <a:endParaRPr lang="zh-CN" altLang="en-US"/>
          </a:p>
        </p:txBody>
      </p:sp>
      <p:pic>
        <p:nvPicPr>
          <p:cNvPr id="4" name="图片 3" descr="图片9"/>
          <p:cNvPicPr>
            <a:picLocks noChangeAspect="1"/>
          </p:cNvPicPr>
          <p:nvPr/>
        </p:nvPicPr>
        <p:blipFill>
          <a:blip r:embed="rId2" cstate="print"/>
          <a:stretch>
            <a:fillRect/>
          </a:stretch>
        </p:blipFill>
        <p:spPr>
          <a:xfrm>
            <a:off x="70485" y="325755"/>
            <a:ext cx="9003030" cy="6679565"/>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69875" y="315913"/>
            <a:ext cx="8596313" cy="1055687"/>
          </a:xfrm>
        </p:spPr>
        <p:txBody>
          <a:bodyPr/>
          <a:lstStyle/>
          <a:p>
            <a:pPr eaLnBrk="1" hangingPunct="1"/>
            <a:r>
              <a:rPr lang="en-US" altLang="zh-CN" sz="3600" smtClean="0">
                <a:solidFill>
                  <a:srgbClr val="FF0000"/>
                </a:solidFill>
              </a:rPr>
              <a:t>7</a:t>
            </a:r>
            <a:r>
              <a:rPr lang="zh-CN" altLang="en-US" sz="3600" smtClean="0">
                <a:solidFill>
                  <a:srgbClr val="FF0000"/>
                </a:solidFill>
              </a:rPr>
              <a:t>、学习观：从有限学习到提升到本质性学习</a:t>
            </a:r>
          </a:p>
        </p:txBody>
      </p:sp>
      <p:sp>
        <p:nvSpPr>
          <p:cNvPr id="35843" name="Rectangle 3"/>
          <p:cNvSpPr>
            <a:spLocks noGrp="1" noChangeArrowheads="1"/>
          </p:cNvSpPr>
          <p:nvPr>
            <p:ph type="body" idx="1"/>
          </p:nvPr>
        </p:nvSpPr>
        <p:spPr>
          <a:xfrm>
            <a:off x="269875" y="1371600"/>
            <a:ext cx="8596313" cy="5362575"/>
          </a:xfrm>
        </p:spPr>
        <p:txBody>
          <a:bodyPr/>
          <a:lstStyle/>
          <a:p>
            <a:pPr eaLnBrk="1" hangingPunct="1">
              <a:defRPr/>
            </a:pPr>
            <a:r>
              <a:rPr lang="zh-CN" altLang="en-US" sz="3600" dirty="0" smtClean="0">
                <a:solidFill>
                  <a:schemeClr val="tx2">
                    <a:lumMod val="50000"/>
                  </a:schemeClr>
                </a:solidFill>
              </a:rPr>
              <a:t>      </a:t>
            </a:r>
            <a:r>
              <a:rPr lang="zh-CN" altLang="en-US" sz="3200" dirty="0" smtClean="0">
                <a:solidFill>
                  <a:schemeClr val="tx2">
                    <a:lumMod val="50000"/>
                  </a:schemeClr>
                </a:solidFill>
              </a:rPr>
              <a:t>从事实到概念 、到关系、到结构。 从事实到方法，到学科方法论，到学科本质论。</a:t>
            </a:r>
            <a:endParaRPr lang="en-US" altLang="zh-CN" sz="3200" dirty="0" smtClean="0">
              <a:solidFill>
                <a:schemeClr val="tx2">
                  <a:lumMod val="50000"/>
                </a:schemeClr>
              </a:solidFill>
            </a:endParaRPr>
          </a:p>
          <a:p>
            <a:pPr eaLnBrk="1" hangingPunct="1">
              <a:defRPr/>
            </a:pPr>
            <a:r>
              <a:rPr lang="en-US" altLang="zh-CN" sz="3200" dirty="0">
                <a:solidFill>
                  <a:schemeClr val="tx2">
                    <a:lumMod val="50000"/>
                  </a:schemeClr>
                </a:solidFill>
              </a:rPr>
              <a:t> </a:t>
            </a:r>
            <a:r>
              <a:rPr lang="en-US" altLang="zh-CN" sz="3200" dirty="0" smtClean="0">
                <a:solidFill>
                  <a:schemeClr val="tx2">
                    <a:lumMod val="50000"/>
                  </a:schemeClr>
                </a:solidFill>
              </a:rPr>
              <a:t>    </a:t>
            </a:r>
            <a:r>
              <a:rPr lang="zh-CN" altLang="zh-CN" sz="3200" dirty="0" smtClean="0"/>
              <a:t>由</a:t>
            </a:r>
            <a:r>
              <a:rPr lang="en-US" altLang="zh-CN" sz="3200" dirty="0"/>
              <a:t>“</a:t>
            </a:r>
            <a:r>
              <a:rPr lang="zh-CN" altLang="zh-CN" sz="3200" dirty="0"/>
              <a:t>抽象知识</a:t>
            </a:r>
            <a:r>
              <a:rPr lang="en-US" altLang="zh-CN" sz="3200" dirty="0"/>
              <a:t>”</a:t>
            </a:r>
            <a:r>
              <a:rPr lang="zh-CN" altLang="zh-CN" sz="3200" dirty="0"/>
              <a:t>转向</a:t>
            </a:r>
            <a:r>
              <a:rPr lang="en-US" altLang="zh-CN" sz="3200" dirty="0"/>
              <a:t>“</a:t>
            </a:r>
            <a:r>
              <a:rPr lang="zh-CN" altLang="zh-CN" sz="3200" dirty="0"/>
              <a:t>具体情境</a:t>
            </a:r>
            <a:r>
              <a:rPr lang="en-US" altLang="zh-CN" sz="3200" dirty="0"/>
              <a:t>”</a:t>
            </a:r>
            <a:r>
              <a:rPr lang="zh-CN" altLang="zh-CN" sz="3200" dirty="0"/>
              <a:t>，注重营造学习情境的真实性</a:t>
            </a:r>
            <a:r>
              <a:rPr lang="zh-CN" altLang="zh-CN" sz="3200" dirty="0" smtClean="0"/>
              <a:t>。</a:t>
            </a:r>
            <a:endParaRPr lang="en-US" altLang="zh-CN" sz="3200" dirty="0" smtClean="0"/>
          </a:p>
          <a:p>
            <a:pPr eaLnBrk="1" hangingPunct="1">
              <a:defRPr/>
            </a:pPr>
            <a:r>
              <a:rPr lang="en-US" altLang="zh-CN" sz="3200" dirty="0" smtClean="0">
                <a:solidFill>
                  <a:schemeClr val="tx2">
                    <a:lumMod val="50000"/>
                  </a:schemeClr>
                </a:solidFill>
              </a:rPr>
              <a:t>     </a:t>
            </a:r>
            <a:r>
              <a:rPr lang="zh-CN" altLang="en-US" sz="3200" dirty="0" smtClean="0">
                <a:solidFill>
                  <a:schemeClr val="tx2">
                    <a:lumMod val="50000"/>
                  </a:schemeClr>
                </a:solidFill>
              </a:rPr>
              <a:t>回归常识</a:t>
            </a:r>
            <a:endParaRPr lang="en-US" altLang="zh-CN" sz="3200" dirty="0" smtClean="0">
              <a:solidFill>
                <a:schemeClr val="tx2">
                  <a:lumMod val="50000"/>
                </a:schemeClr>
              </a:solidFill>
            </a:endParaRPr>
          </a:p>
          <a:p>
            <a:pPr eaLnBrk="1" hangingPunct="1">
              <a:defRPr/>
            </a:pPr>
            <a:r>
              <a:rPr lang="en-US" altLang="zh-CN" sz="3200" dirty="0" smtClean="0">
                <a:solidFill>
                  <a:schemeClr val="tx2">
                    <a:lumMod val="50000"/>
                  </a:schemeClr>
                </a:solidFill>
              </a:rPr>
              <a:t>     </a:t>
            </a:r>
            <a:r>
              <a:rPr lang="zh-CN" altLang="en-US" sz="3200" dirty="0" smtClean="0">
                <a:solidFill>
                  <a:schemeClr val="tx2">
                    <a:lumMod val="50000"/>
                  </a:schemeClr>
                </a:solidFill>
              </a:rPr>
              <a:t>自主学习、扩大学生的阅读量</a:t>
            </a:r>
            <a:endParaRPr lang="en-US" altLang="zh-CN" sz="3200" dirty="0" smtClean="0">
              <a:solidFill>
                <a:schemeClr val="tx2">
                  <a:lumMod val="50000"/>
                </a:schemeClr>
              </a:solidFill>
            </a:endParaRPr>
          </a:p>
          <a:p>
            <a:pPr eaLnBrk="1" hangingPunct="1">
              <a:defRPr/>
            </a:pPr>
            <a:r>
              <a:rPr lang="en-US" altLang="zh-CN" sz="3200" dirty="0" smtClean="0">
                <a:solidFill>
                  <a:schemeClr val="tx2">
                    <a:lumMod val="50000"/>
                  </a:schemeClr>
                </a:solidFill>
              </a:rPr>
              <a:t>     </a:t>
            </a:r>
            <a:r>
              <a:rPr lang="zh-CN" altLang="en-US" sz="3200" dirty="0" smtClean="0">
                <a:solidFill>
                  <a:schemeClr val="tx2">
                    <a:lumMod val="50000"/>
                  </a:schemeClr>
                </a:solidFill>
              </a:rPr>
              <a:t>实践与体验学习</a:t>
            </a:r>
            <a:endParaRPr lang="en-US" altLang="zh-CN" sz="3200" dirty="0" smtClean="0">
              <a:solidFill>
                <a:schemeClr val="tx2">
                  <a:lumMod val="50000"/>
                </a:schemeClr>
              </a:solidFill>
            </a:endParaRPr>
          </a:p>
          <a:p>
            <a:pPr eaLnBrk="1" hangingPunct="1">
              <a:defRPr/>
            </a:pPr>
            <a:r>
              <a:rPr lang="en-US" altLang="zh-CN" sz="3200" dirty="0" smtClean="0">
                <a:solidFill>
                  <a:schemeClr val="tx2">
                    <a:lumMod val="50000"/>
                  </a:schemeClr>
                </a:solidFill>
              </a:rPr>
              <a:t>     </a:t>
            </a:r>
            <a:r>
              <a:rPr lang="zh-CN" altLang="en-US" sz="3200" dirty="0" smtClean="0">
                <a:solidFill>
                  <a:schemeClr val="tx2">
                    <a:lumMod val="50000"/>
                  </a:schemeClr>
                </a:solidFill>
              </a:rPr>
              <a:t>善于表达与交流</a:t>
            </a:r>
            <a:endParaRPr lang="en-US" altLang="zh-CN" sz="3200" dirty="0" smtClean="0">
              <a:solidFill>
                <a:schemeClr val="tx2">
                  <a:lumMod val="50000"/>
                </a:schemeClr>
              </a:solidFill>
            </a:endParaRPr>
          </a:p>
          <a:p>
            <a:pPr eaLnBrk="1" hangingPunct="1">
              <a:defRPr/>
            </a:pPr>
            <a:endParaRPr lang="en-US" altLang="zh-CN" sz="3200" dirty="0" smtClean="0">
              <a:solidFill>
                <a:schemeClr val="tx2">
                  <a:lumMod val="50000"/>
                </a:schemeClr>
              </a:solidFill>
            </a:endParaRPr>
          </a:p>
          <a:p>
            <a:pPr eaLnBrk="1" hangingPunct="1">
              <a:defRPr/>
            </a:pPr>
            <a:endParaRPr lang="zh-CN" altLang="en-US" sz="3200" dirty="0" smtClean="0">
              <a:solidFill>
                <a:schemeClr val="tx2">
                  <a:lumMod val="50000"/>
                </a:schemeClr>
              </a:solidFill>
            </a:endParaRPr>
          </a:p>
        </p:txBody>
      </p:sp>
    </p:spTree>
    <p:extLst>
      <p:ext uri="{BB962C8B-B14F-4D97-AF65-F5344CB8AC3E}">
        <p14:creationId xmlns:p14="http://schemas.microsoft.com/office/powerpoint/2010/main" val="30545039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zh-CN" altLang="zh-CN" dirty="0" smtClean="0">
                <a:solidFill>
                  <a:srgbClr val="FF0000"/>
                </a:solidFill>
                <a:latin typeface="+mn-lt"/>
                <a:ea typeface="+mn-ea"/>
                <a:cs typeface="+mn-cs"/>
              </a:rPr>
              <a:t>杭州二中前校长叶翠微</a:t>
            </a:r>
            <a:r>
              <a:rPr lang="zh-CN" altLang="en-US" dirty="0" smtClean="0">
                <a:solidFill>
                  <a:srgbClr val="FF0000"/>
                </a:solidFill>
                <a:latin typeface="+mn-lt"/>
                <a:ea typeface="+mn-ea"/>
                <a:cs typeface="+mn-cs"/>
              </a:rPr>
              <a:t>：</a:t>
            </a:r>
            <a:endParaRPr lang="zh-CN" altLang="en-US" dirty="0">
              <a:solidFill>
                <a:srgbClr val="FF0000"/>
              </a:solidFill>
            </a:endParaRPr>
          </a:p>
        </p:txBody>
      </p:sp>
      <p:sp>
        <p:nvSpPr>
          <p:cNvPr id="3" name="内容占位符 2"/>
          <p:cNvSpPr>
            <a:spLocks noGrp="1"/>
          </p:cNvSpPr>
          <p:nvPr>
            <p:ph idx="1"/>
          </p:nvPr>
        </p:nvSpPr>
        <p:spPr/>
        <p:txBody>
          <a:bodyPr/>
          <a:lstStyle/>
          <a:p>
            <a:pPr>
              <a:buFont typeface="Wingdings 2" pitchFamily="18" charset="2"/>
              <a:buNone/>
              <a:defRPr/>
            </a:pPr>
            <a:r>
              <a:rPr lang="en-US" altLang="zh-CN" dirty="0" smtClean="0"/>
              <a:t>           </a:t>
            </a:r>
            <a:r>
              <a:rPr lang="zh-CN" altLang="zh-CN" sz="2400" dirty="0" smtClean="0">
                <a:solidFill>
                  <a:schemeClr val="tx1">
                    <a:lumMod val="50000"/>
                  </a:schemeClr>
                </a:solidFill>
              </a:rPr>
              <a:t>杭州二中从</a:t>
            </a:r>
            <a:r>
              <a:rPr lang="en-US" altLang="zh-CN" sz="2400" dirty="0" smtClean="0">
                <a:solidFill>
                  <a:schemeClr val="tx1">
                    <a:lumMod val="50000"/>
                  </a:schemeClr>
                </a:solidFill>
              </a:rPr>
              <a:t>10</a:t>
            </a:r>
            <a:r>
              <a:rPr lang="zh-CN" altLang="zh-CN" sz="2400" dirty="0" smtClean="0">
                <a:solidFill>
                  <a:schemeClr val="tx1">
                    <a:lumMod val="50000"/>
                  </a:schemeClr>
                </a:solidFill>
              </a:rPr>
              <a:t>年前就开始推广素质教育了。比如高中生的</a:t>
            </a:r>
            <a:r>
              <a:rPr lang="en-US" altLang="zh-CN" sz="2400" dirty="0" smtClean="0">
                <a:solidFill>
                  <a:schemeClr val="tx1">
                    <a:lumMod val="50000"/>
                  </a:schemeClr>
                </a:solidFill>
              </a:rPr>
              <a:t>“60</a:t>
            </a:r>
            <a:r>
              <a:rPr lang="zh-CN" altLang="zh-CN" sz="2400" dirty="0" smtClean="0">
                <a:solidFill>
                  <a:schemeClr val="tx1">
                    <a:lumMod val="50000"/>
                  </a:schemeClr>
                </a:solidFill>
              </a:rPr>
              <a:t>本必读书目</a:t>
            </a:r>
            <a:r>
              <a:rPr lang="en-US" altLang="zh-CN" sz="2400" dirty="0" smtClean="0">
                <a:solidFill>
                  <a:schemeClr val="tx1">
                    <a:lumMod val="50000"/>
                  </a:schemeClr>
                </a:solidFill>
              </a:rPr>
              <a:t>”</a:t>
            </a:r>
            <a:r>
              <a:rPr lang="zh-CN" altLang="zh-CN" sz="2400" dirty="0" smtClean="0">
                <a:solidFill>
                  <a:schemeClr val="tx1">
                    <a:lumMod val="50000"/>
                  </a:schemeClr>
                </a:solidFill>
              </a:rPr>
              <a:t>计划，</a:t>
            </a:r>
            <a:r>
              <a:rPr lang="en-US" altLang="zh-CN" sz="2400" dirty="0" smtClean="0">
                <a:solidFill>
                  <a:schemeClr val="tx1">
                    <a:lumMod val="50000"/>
                  </a:schemeClr>
                </a:solidFill>
              </a:rPr>
              <a:t>“</a:t>
            </a:r>
            <a:r>
              <a:rPr lang="zh-CN" altLang="zh-CN" sz="2400" dirty="0" smtClean="0">
                <a:solidFill>
                  <a:schemeClr val="tx1">
                    <a:lumMod val="50000"/>
                  </a:schemeClr>
                </a:solidFill>
              </a:rPr>
              <a:t>一个美国优秀中学生一年读多少书，二中的学生就读多少。</a:t>
            </a:r>
            <a:r>
              <a:rPr lang="en-US" altLang="zh-CN" sz="2400" dirty="0" smtClean="0">
                <a:solidFill>
                  <a:schemeClr val="tx1">
                    <a:lumMod val="50000"/>
                  </a:schemeClr>
                </a:solidFill>
              </a:rPr>
              <a:t>””</a:t>
            </a:r>
            <a:r>
              <a:rPr lang="zh-CN" altLang="zh-CN" sz="2400" dirty="0" smtClean="0">
                <a:solidFill>
                  <a:schemeClr val="tx1">
                    <a:lumMod val="50000"/>
                  </a:schemeClr>
                </a:solidFill>
              </a:rPr>
              <a:t>这</a:t>
            </a:r>
            <a:r>
              <a:rPr lang="en-US" altLang="zh-CN" sz="2400" dirty="0" smtClean="0">
                <a:solidFill>
                  <a:schemeClr val="tx1">
                    <a:lumMod val="50000"/>
                  </a:schemeClr>
                </a:solidFill>
              </a:rPr>
              <a:t>60</a:t>
            </a:r>
            <a:r>
              <a:rPr lang="zh-CN" altLang="zh-CN" sz="2400" dirty="0" smtClean="0">
                <a:solidFill>
                  <a:schemeClr val="tx1">
                    <a:lumMod val="50000"/>
                  </a:schemeClr>
                </a:solidFill>
              </a:rPr>
              <a:t>本必读书目与高考都没有直接关联，选择标准是</a:t>
            </a:r>
            <a:r>
              <a:rPr lang="en-US" altLang="zh-CN" sz="2400" dirty="0" smtClean="0">
                <a:solidFill>
                  <a:schemeClr val="tx1">
                    <a:lumMod val="50000"/>
                  </a:schemeClr>
                </a:solidFill>
              </a:rPr>
              <a:t>“</a:t>
            </a:r>
            <a:r>
              <a:rPr lang="zh-CN" altLang="zh-CN" sz="2400" dirty="0" smtClean="0">
                <a:solidFill>
                  <a:schemeClr val="tx1">
                    <a:lumMod val="50000"/>
                  </a:schemeClr>
                </a:solidFill>
              </a:rPr>
              <a:t>人类永恒的知识</a:t>
            </a:r>
            <a:r>
              <a:rPr lang="en-US" altLang="zh-CN" sz="2400" dirty="0" smtClean="0">
                <a:solidFill>
                  <a:schemeClr val="tx1">
                    <a:lumMod val="50000"/>
                  </a:schemeClr>
                </a:solidFill>
              </a:rPr>
              <a:t>”</a:t>
            </a:r>
            <a:r>
              <a:rPr lang="zh-CN" altLang="zh-CN" sz="2400" dirty="0" smtClean="0">
                <a:solidFill>
                  <a:schemeClr val="tx1">
                    <a:lumMod val="50000"/>
                  </a:schemeClr>
                </a:solidFill>
              </a:rPr>
              <a:t>，有《论语》《古文观止》《红楼梦》等中国古代文学，有《鲁迅全集》，有《美的历程》，还有《莎士比亚悲剧集》等外国名著，以及不少英文原著。</a:t>
            </a:r>
            <a:r>
              <a:rPr lang="en-US" altLang="zh-CN" sz="2400" dirty="0" smtClean="0">
                <a:solidFill>
                  <a:schemeClr val="tx1">
                    <a:lumMod val="50000"/>
                  </a:schemeClr>
                </a:solidFill>
              </a:rPr>
              <a:t>“</a:t>
            </a:r>
            <a:r>
              <a:rPr lang="zh-CN" altLang="zh-CN" sz="2400" dirty="0" smtClean="0">
                <a:solidFill>
                  <a:schemeClr val="tx1">
                    <a:lumMod val="50000"/>
                  </a:schemeClr>
                </a:solidFill>
              </a:rPr>
              <a:t>这些书影响的是学生的人格形成，为他们创造丰富多彩的学习内容，更能使二中学生和世界一流中学的学生保持一致的学习行为。</a:t>
            </a:r>
            <a:r>
              <a:rPr lang="en-US" altLang="zh-CN" sz="2400" dirty="0" smtClean="0">
                <a:solidFill>
                  <a:schemeClr val="tx1">
                    <a:lumMod val="50000"/>
                  </a:schemeClr>
                </a:solidFill>
              </a:rPr>
              <a:t>”</a:t>
            </a:r>
            <a:endParaRPr lang="zh-CN" altLang="zh-CN" sz="2400" dirty="0" smtClean="0">
              <a:solidFill>
                <a:schemeClr val="tx1">
                  <a:lumMod val="50000"/>
                </a:schemeClr>
              </a:solidFill>
            </a:endParaRPr>
          </a:p>
          <a:p>
            <a:pPr>
              <a:defRPr/>
            </a:pPr>
            <a:r>
              <a:rPr lang="zh-CN" altLang="zh-CN" sz="2400" dirty="0" smtClean="0">
                <a:solidFill>
                  <a:schemeClr val="tx1">
                    <a:lumMod val="50000"/>
                  </a:schemeClr>
                </a:solidFill>
              </a:rPr>
              <a:t>　　杭州二中共开设过</a:t>
            </a:r>
            <a:r>
              <a:rPr lang="en-US" altLang="zh-CN" sz="2400" dirty="0" smtClean="0">
                <a:solidFill>
                  <a:schemeClr val="tx1">
                    <a:lumMod val="50000"/>
                  </a:schemeClr>
                </a:solidFill>
              </a:rPr>
              <a:t>300</a:t>
            </a:r>
            <a:r>
              <a:rPr lang="zh-CN" altLang="zh-CN" sz="2400" dirty="0" smtClean="0">
                <a:solidFill>
                  <a:schemeClr val="tx1">
                    <a:lumMod val="50000"/>
                  </a:schemeClr>
                </a:solidFill>
              </a:rPr>
              <a:t>多门选修课，组建了近百个校园社团，积极参加国际竞赛，这些教学之外的活动并没有因新高考制度的实施而有所减少。</a:t>
            </a:r>
          </a:p>
          <a:p>
            <a:pPr>
              <a:defRPr/>
            </a:pPr>
            <a:r>
              <a:rPr lang="zh-CN" altLang="zh-CN" sz="2400" dirty="0" smtClean="0"/>
              <a:t>　　</a:t>
            </a:r>
            <a:endParaRPr lang="zh-CN" altLang="en-US" sz="2400" dirty="0"/>
          </a:p>
        </p:txBody>
      </p:sp>
    </p:spTree>
    <p:extLst>
      <p:ext uri="{BB962C8B-B14F-4D97-AF65-F5344CB8AC3E}">
        <p14:creationId xmlns:p14="http://schemas.microsoft.com/office/powerpoint/2010/main" val="26989116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标题 1"/>
          <p:cNvSpPr>
            <a:spLocks noGrp="1"/>
          </p:cNvSpPr>
          <p:nvPr>
            <p:ph type="title"/>
          </p:nvPr>
        </p:nvSpPr>
        <p:spPr/>
        <p:txBody>
          <a:bodyPr/>
          <a:lstStyle/>
          <a:p>
            <a:r>
              <a:rPr lang="zh-CN" altLang="en-US" sz="4000" dirty="0" smtClean="0">
                <a:solidFill>
                  <a:srgbClr val="FF0000"/>
                </a:solidFill>
              </a:rPr>
              <a:t>杭二高</a:t>
            </a:r>
            <a:r>
              <a:rPr lang="en-US" altLang="zh-CN" sz="4000" dirty="0" smtClean="0">
                <a:solidFill>
                  <a:srgbClr val="FF0000"/>
                </a:solidFill>
              </a:rPr>
              <a:t>2017</a:t>
            </a:r>
            <a:r>
              <a:rPr lang="zh-CN" altLang="en-US" sz="4000" dirty="0" smtClean="0">
                <a:solidFill>
                  <a:srgbClr val="FF0000"/>
                </a:solidFill>
              </a:rPr>
              <a:t>年竞赛及高考交出的成绩单</a:t>
            </a:r>
          </a:p>
        </p:txBody>
      </p:sp>
      <p:sp>
        <p:nvSpPr>
          <p:cNvPr id="3" name="内容占位符 2"/>
          <p:cNvSpPr>
            <a:spLocks noGrp="1"/>
          </p:cNvSpPr>
          <p:nvPr>
            <p:ph idx="1"/>
          </p:nvPr>
        </p:nvSpPr>
        <p:spPr/>
        <p:txBody>
          <a:bodyPr/>
          <a:lstStyle/>
          <a:p>
            <a:pPr>
              <a:buFont typeface="Wingdings 2" pitchFamily="18" charset="2"/>
              <a:buNone/>
              <a:defRPr/>
            </a:pPr>
            <a:r>
              <a:rPr lang="en-US" altLang="zh-CN" sz="2400" dirty="0" smtClean="0">
                <a:solidFill>
                  <a:schemeClr val="tx1">
                    <a:lumMod val="50000"/>
                  </a:schemeClr>
                </a:solidFill>
              </a:rPr>
              <a:t>           2017</a:t>
            </a:r>
            <a:r>
              <a:rPr lang="zh-CN" altLang="zh-CN" sz="2400" dirty="0" smtClean="0">
                <a:solidFill>
                  <a:schemeClr val="tx1">
                    <a:lumMod val="50000"/>
                  </a:schemeClr>
                </a:solidFill>
              </a:rPr>
              <a:t>年，杭州二中在各类国际竞赛中拿到了</a:t>
            </a:r>
            <a:r>
              <a:rPr lang="en-US" altLang="zh-CN" sz="2400" dirty="0" smtClean="0">
                <a:solidFill>
                  <a:schemeClr val="tx1">
                    <a:lumMod val="50000"/>
                  </a:schemeClr>
                </a:solidFill>
              </a:rPr>
              <a:t>40</a:t>
            </a:r>
            <a:r>
              <a:rPr lang="zh-CN" altLang="zh-CN" sz="2400" dirty="0" smtClean="0">
                <a:solidFill>
                  <a:schemeClr val="tx1">
                    <a:lumMod val="50000"/>
                  </a:schemeClr>
                </a:solidFill>
              </a:rPr>
              <a:t>多块奖牌，包括物理、化学、生物三项国际奥林匹克竞赛的</a:t>
            </a:r>
            <a:r>
              <a:rPr lang="en-US" altLang="zh-CN" sz="2400" dirty="0" smtClean="0">
                <a:solidFill>
                  <a:schemeClr val="tx1">
                    <a:lumMod val="50000"/>
                  </a:schemeClr>
                </a:solidFill>
              </a:rPr>
              <a:t>4</a:t>
            </a:r>
            <a:r>
              <a:rPr lang="zh-CN" altLang="zh-CN" sz="2400" dirty="0" smtClean="0">
                <a:solidFill>
                  <a:schemeClr val="tx1">
                    <a:lumMod val="50000"/>
                  </a:schemeClr>
                </a:solidFill>
              </a:rPr>
              <a:t>枚金牌。</a:t>
            </a:r>
          </a:p>
          <a:p>
            <a:pPr>
              <a:buFont typeface="Wingdings 2" pitchFamily="18" charset="2"/>
              <a:buNone/>
              <a:defRPr/>
            </a:pPr>
            <a:r>
              <a:rPr lang="zh-CN" altLang="zh-CN" sz="2400" dirty="0" smtClean="0">
                <a:solidFill>
                  <a:schemeClr val="tx1">
                    <a:lumMod val="50000"/>
                  </a:schemeClr>
                </a:solidFill>
              </a:rPr>
              <a:t>　　这些活动也没有与新高考形成竞争。</a:t>
            </a:r>
            <a:r>
              <a:rPr lang="en-US" altLang="zh-CN" sz="2400" dirty="0" smtClean="0">
                <a:solidFill>
                  <a:schemeClr val="tx1">
                    <a:lumMod val="50000"/>
                  </a:schemeClr>
                </a:solidFill>
              </a:rPr>
              <a:t>2017</a:t>
            </a:r>
            <a:r>
              <a:rPr lang="zh-CN" altLang="zh-CN" sz="2400" dirty="0" smtClean="0">
                <a:solidFill>
                  <a:schemeClr val="tx1">
                    <a:lumMod val="50000"/>
                  </a:schemeClr>
                </a:solidFill>
              </a:rPr>
              <a:t>年实行新高考后，杭州二中创下了浙江省最高纪录</a:t>
            </a:r>
            <a:r>
              <a:rPr lang="en-US" altLang="zh-CN" sz="2400" dirty="0" smtClean="0">
                <a:solidFill>
                  <a:schemeClr val="tx1">
                    <a:lumMod val="50000"/>
                  </a:schemeClr>
                </a:solidFill>
              </a:rPr>
              <a:t>——51</a:t>
            </a:r>
            <a:r>
              <a:rPr lang="zh-CN" altLang="zh-CN" sz="2400" dirty="0" smtClean="0">
                <a:solidFill>
                  <a:schemeClr val="tx1">
                    <a:lumMod val="50000"/>
                  </a:schemeClr>
                </a:solidFill>
              </a:rPr>
              <a:t>人考入清华北大，近</a:t>
            </a:r>
            <a:r>
              <a:rPr lang="en-US" altLang="zh-CN" sz="2400" dirty="0" smtClean="0">
                <a:solidFill>
                  <a:schemeClr val="tx1">
                    <a:lumMod val="50000"/>
                  </a:schemeClr>
                </a:solidFill>
              </a:rPr>
              <a:t>70</a:t>
            </a:r>
            <a:r>
              <a:rPr lang="zh-CN" altLang="zh-CN" sz="2400" dirty="0" smtClean="0">
                <a:solidFill>
                  <a:schemeClr val="tx1">
                    <a:lumMod val="50000"/>
                  </a:schemeClr>
                </a:solidFill>
              </a:rPr>
              <a:t>％的学生升入</a:t>
            </a:r>
            <a:r>
              <a:rPr lang="en-US" altLang="zh-CN" sz="2400" dirty="0" smtClean="0">
                <a:solidFill>
                  <a:schemeClr val="tx1">
                    <a:lumMod val="50000"/>
                  </a:schemeClr>
                </a:solidFill>
              </a:rPr>
              <a:t>985</a:t>
            </a:r>
            <a:r>
              <a:rPr lang="zh-CN" altLang="zh-CN" sz="2400" dirty="0" smtClean="0">
                <a:solidFill>
                  <a:schemeClr val="tx1">
                    <a:lumMod val="50000"/>
                  </a:schemeClr>
                </a:solidFill>
              </a:rPr>
              <a:t>大学。叶翠微说，通过玩调动了学生的内需，让学生了解自己喜欢什么、擅长什么以及要做什么，从而自主决定学习的内容和节奏，达到个性发展。</a:t>
            </a:r>
            <a:endParaRPr lang="en-US" altLang="zh-CN" sz="2400" dirty="0" smtClean="0">
              <a:solidFill>
                <a:schemeClr val="tx1">
                  <a:lumMod val="50000"/>
                </a:schemeClr>
              </a:solidFill>
            </a:endParaRPr>
          </a:p>
          <a:p>
            <a:pPr>
              <a:buFont typeface="Wingdings 2" pitchFamily="18" charset="2"/>
              <a:buNone/>
              <a:defRPr/>
            </a:pPr>
            <a:r>
              <a:rPr lang="zh-CN" altLang="en-US" sz="2400" dirty="0" smtClean="0">
                <a:solidFill>
                  <a:srgbClr val="FF0000"/>
                </a:solidFill>
              </a:rPr>
              <a:t>问题：我们学校开设了多少门选修课？学生的阅读量是多少？怎样协调课外阅读与课堂学习的关系？除了文学书籍以外，我们还能为学生推荐那些其它学科领域的书籍？</a:t>
            </a:r>
            <a:endParaRPr lang="zh-CN" altLang="zh-CN" sz="2400" dirty="0" smtClean="0">
              <a:solidFill>
                <a:srgbClr val="FF0000"/>
              </a:solidFill>
            </a:endParaRPr>
          </a:p>
          <a:p>
            <a:pPr>
              <a:defRPr/>
            </a:pPr>
            <a:endParaRPr lang="zh-CN" altLang="en-US" sz="2400" dirty="0"/>
          </a:p>
        </p:txBody>
      </p:sp>
    </p:spTree>
    <p:extLst>
      <p:ext uri="{BB962C8B-B14F-4D97-AF65-F5344CB8AC3E}">
        <p14:creationId xmlns:p14="http://schemas.microsoft.com/office/powerpoint/2010/main" val="16093764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标题 1"/>
          <p:cNvSpPr>
            <a:spLocks noGrp="1"/>
          </p:cNvSpPr>
          <p:nvPr>
            <p:ph type="title"/>
          </p:nvPr>
        </p:nvSpPr>
        <p:spPr>
          <a:xfrm>
            <a:off x="269875" y="461963"/>
            <a:ext cx="8596313" cy="1116012"/>
          </a:xfrm>
        </p:spPr>
        <p:txBody>
          <a:bodyPr/>
          <a:lstStyle/>
          <a:p>
            <a:pPr eaLnBrk="1" hangingPunct="1"/>
            <a:r>
              <a:rPr lang="en-US" altLang="zh-CN" sz="4000" dirty="0" smtClean="0">
                <a:solidFill>
                  <a:srgbClr val="FF0000"/>
                </a:solidFill>
              </a:rPr>
              <a:t/>
            </a:r>
            <a:br>
              <a:rPr lang="en-US" altLang="zh-CN" sz="4000" dirty="0" smtClean="0">
                <a:solidFill>
                  <a:srgbClr val="FF0000"/>
                </a:solidFill>
              </a:rPr>
            </a:br>
            <a:r>
              <a:rPr lang="en-US" altLang="zh-CN" sz="4000" dirty="0" smtClean="0">
                <a:solidFill>
                  <a:srgbClr val="FF0000"/>
                </a:solidFill>
              </a:rPr>
              <a:t/>
            </a:r>
            <a:br>
              <a:rPr lang="en-US" altLang="zh-CN" sz="4000" dirty="0" smtClean="0">
                <a:solidFill>
                  <a:srgbClr val="FF0000"/>
                </a:solidFill>
              </a:rPr>
            </a:br>
            <a:r>
              <a:rPr lang="en-US" altLang="zh-CN" sz="4000" dirty="0" smtClean="0">
                <a:solidFill>
                  <a:srgbClr val="FF0000"/>
                </a:solidFill>
              </a:rPr>
              <a:t/>
            </a:r>
            <a:br>
              <a:rPr lang="en-US" altLang="zh-CN" sz="4000" dirty="0" smtClean="0">
                <a:solidFill>
                  <a:srgbClr val="FF0000"/>
                </a:solidFill>
              </a:rPr>
            </a:br>
            <a:r>
              <a:rPr lang="en-US" altLang="zh-CN" sz="4000" dirty="0" smtClean="0">
                <a:solidFill>
                  <a:srgbClr val="FF0000"/>
                </a:solidFill>
              </a:rPr>
              <a:t/>
            </a:r>
            <a:br>
              <a:rPr lang="en-US" altLang="zh-CN" sz="4000" dirty="0" smtClean="0">
                <a:solidFill>
                  <a:srgbClr val="FF0000"/>
                </a:solidFill>
              </a:rPr>
            </a:br>
            <a:r>
              <a:rPr lang="en-US" altLang="zh-CN" sz="4000" dirty="0" smtClean="0">
                <a:solidFill>
                  <a:srgbClr val="FF0000"/>
                </a:solidFill>
              </a:rPr>
              <a:t>8</a:t>
            </a:r>
            <a:r>
              <a:rPr lang="zh-CN" altLang="en-US" sz="4000" dirty="0" smtClean="0">
                <a:solidFill>
                  <a:srgbClr val="FF0000"/>
                </a:solidFill>
              </a:rPr>
              <a:t>、考试观：从知识立意，能力立意到素养立意</a:t>
            </a:r>
            <a:endParaRPr lang="zh-CN" altLang="en-US" dirty="0" smtClean="0"/>
          </a:p>
        </p:txBody>
      </p:sp>
      <p:sp>
        <p:nvSpPr>
          <p:cNvPr id="11267" name="内容占位符 2"/>
          <p:cNvSpPr>
            <a:spLocks noGrp="1"/>
          </p:cNvSpPr>
          <p:nvPr>
            <p:ph idx="1"/>
          </p:nvPr>
        </p:nvSpPr>
        <p:spPr>
          <a:xfrm>
            <a:off x="269875" y="2636912"/>
            <a:ext cx="8596313" cy="3651176"/>
          </a:xfrm>
        </p:spPr>
        <p:txBody>
          <a:bodyPr/>
          <a:lstStyle/>
          <a:p>
            <a:pPr marL="228600" indent="-228600" algn="ctr">
              <a:lnSpc>
                <a:spcPct val="90000"/>
              </a:lnSpc>
              <a:spcBef>
                <a:spcPts val="1000"/>
              </a:spcBef>
              <a:defRPr/>
            </a:pPr>
            <a:endParaRPr lang="zh-CN" altLang="en-US" sz="3600" dirty="0" smtClean="0">
              <a:solidFill>
                <a:schemeClr val="tx1"/>
              </a:solidFill>
            </a:endParaRPr>
          </a:p>
          <a:p>
            <a:pPr marL="228600" indent="-228600" algn="ctr">
              <a:lnSpc>
                <a:spcPct val="90000"/>
              </a:lnSpc>
              <a:spcBef>
                <a:spcPts val="1000"/>
              </a:spcBef>
              <a:defRPr/>
            </a:pPr>
            <a:r>
              <a:rPr lang="zh-CN" altLang="en-US" sz="3200" dirty="0" smtClean="0">
                <a:solidFill>
                  <a:schemeClr val="tx1"/>
                </a:solidFill>
              </a:rPr>
              <a:t>从知识中心到问题中心</a:t>
            </a:r>
          </a:p>
          <a:p>
            <a:pPr marL="228600" indent="-228600" algn="ctr">
              <a:lnSpc>
                <a:spcPct val="90000"/>
              </a:lnSpc>
              <a:spcBef>
                <a:spcPts val="1000"/>
              </a:spcBef>
              <a:defRPr/>
            </a:pPr>
            <a:r>
              <a:rPr lang="zh-CN" altLang="en-US" sz="3200" dirty="0" smtClean="0">
                <a:solidFill>
                  <a:schemeClr val="tx1"/>
                </a:solidFill>
              </a:rPr>
              <a:t>从教材中心到课程中心</a:t>
            </a:r>
          </a:p>
          <a:p>
            <a:pPr marL="228600" indent="-228600" algn="ctr">
              <a:lnSpc>
                <a:spcPct val="90000"/>
              </a:lnSpc>
              <a:spcBef>
                <a:spcPts val="1000"/>
              </a:spcBef>
              <a:defRPr/>
            </a:pPr>
            <a:r>
              <a:rPr lang="zh-CN" altLang="en-US" sz="3200" dirty="0" smtClean="0">
                <a:solidFill>
                  <a:schemeClr val="tx1"/>
                </a:solidFill>
              </a:rPr>
              <a:t>从能力立意到素养立意</a:t>
            </a:r>
          </a:p>
          <a:p>
            <a:pPr marL="228600" indent="-228600" algn="ctr">
              <a:lnSpc>
                <a:spcPct val="90000"/>
              </a:lnSpc>
              <a:spcBef>
                <a:spcPts val="1000"/>
              </a:spcBef>
              <a:defRPr/>
            </a:pPr>
            <a:r>
              <a:rPr lang="zh-CN" altLang="en-US" sz="3200" dirty="0" smtClean="0">
                <a:solidFill>
                  <a:schemeClr val="tx1"/>
                </a:solidFill>
              </a:rPr>
              <a:t>从刚性要求到个性解读</a:t>
            </a:r>
          </a:p>
          <a:p>
            <a:pPr marL="0" indent="0" eaLnBrk="1" hangingPunct="1">
              <a:buFont typeface="Wingdings 2" pitchFamily="18" charset="2"/>
              <a:buNone/>
              <a:defRPr/>
            </a:pPr>
            <a:r>
              <a:rPr lang="zh-CN" altLang="en-US" sz="3200" dirty="0" smtClean="0">
                <a:solidFill>
                  <a:schemeClr val="tx1"/>
                </a:solidFill>
              </a:rPr>
              <a:t>                   从追求难度到追求态度</a:t>
            </a:r>
            <a:endParaRPr lang="en-US" altLang="zh-CN" sz="3200" dirty="0" smtClean="0">
              <a:solidFill>
                <a:schemeClr val="tx1"/>
              </a:solidFill>
            </a:endParaRPr>
          </a:p>
          <a:p>
            <a:pPr marL="0" indent="0" eaLnBrk="1" hangingPunct="1">
              <a:buFont typeface="Wingdings 2" pitchFamily="18" charset="2"/>
              <a:buNone/>
              <a:defRPr/>
            </a:pPr>
            <a:endParaRPr lang="en-US" altLang="zh-CN" sz="700" dirty="0"/>
          </a:p>
        </p:txBody>
      </p:sp>
    </p:spTree>
    <p:extLst>
      <p:ext uri="{BB962C8B-B14F-4D97-AF65-F5344CB8AC3E}">
        <p14:creationId xmlns:p14="http://schemas.microsoft.com/office/powerpoint/2010/main" val="39830492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标题 1"/>
          <p:cNvSpPr>
            <a:spLocks noGrp="1"/>
          </p:cNvSpPr>
          <p:nvPr>
            <p:ph type="title"/>
          </p:nvPr>
        </p:nvSpPr>
        <p:spPr/>
        <p:txBody>
          <a:bodyPr/>
          <a:lstStyle/>
          <a:p>
            <a:r>
              <a:rPr lang="zh-CN" altLang="en-US" smtClean="0">
                <a:solidFill>
                  <a:srgbClr val="FF0000"/>
                </a:solidFill>
              </a:rPr>
              <a:t>高考命题的价值指向</a:t>
            </a:r>
          </a:p>
        </p:txBody>
      </p:sp>
      <p:sp>
        <p:nvSpPr>
          <p:cNvPr id="32771" name="内容占位符 2"/>
          <p:cNvSpPr>
            <a:spLocks noGrp="1"/>
          </p:cNvSpPr>
          <p:nvPr>
            <p:ph idx="1"/>
          </p:nvPr>
        </p:nvSpPr>
        <p:spPr/>
        <p:txBody>
          <a:bodyPr/>
          <a:lstStyle/>
          <a:p>
            <a:pPr>
              <a:buFontTx/>
              <a:buNone/>
            </a:pPr>
            <a:r>
              <a:rPr lang="en-US" altLang="zh-CN" dirty="0" smtClean="0">
                <a:solidFill>
                  <a:schemeClr val="bg1"/>
                </a:solidFill>
              </a:rPr>
              <a:t>11111111111111111111111111111111111111</a:t>
            </a:r>
            <a:endParaRPr lang="en-US" altLang="zh-CN" dirty="0" smtClean="0">
              <a:solidFill>
                <a:srgbClr val="FF0000"/>
              </a:solidFill>
            </a:endParaRPr>
          </a:p>
          <a:p>
            <a:pPr>
              <a:buFontTx/>
              <a:buNone/>
            </a:pPr>
            <a:r>
              <a:rPr lang="en-US" altLang="zh-CN" sz="2800" dirty="0" smtClean="0">
                <a:solidFill>
                  <a:schemeClr val="tx1"/>
                </a:solidFill>
              </a:rPr>
              <a:t>1</a:t>
            </a:r>
            <a:r>
              <a:rPr lang="zh-CN" altLang="en-US" sz="2800" dirty="0" smtClean="0">
                <a:solidFill>
                  <a:schemeClr val="tx1"/>
                </a:solidFill>
              </a:rPr>
              <a:t>。注重社会主义核心价值观的引导</a:t>
            </a:r>
          </a:p>
          <a:p>
            <a:pPr>
              <a:buFontTx/>
              <a:buNone/>
            </a:pPr>
            <a:r>
              <a:rPr lang="en-US" altLang="zh-CN" sz="2800" dirty="0" smtClean="0">
                <a:solidFill>
                  <a:schemeClr val="tx1"/>
                </a:solidFill>
              </a:rPr>
              <a:t>2</a:t>
            </a:r>
            <a:r>
              <a:rPr lang="zh-CN" altLang="en-US" sz="2800" dirty="0" smtClean="0">
                <a:solidFill>
                  <a:schemeClr val="tx1"/>
                </a:solidFill>
              </a:rPr>
              <a:t>。注重中华优秀传统文化的传承理解</a:t>
            </a:r>
          </a:p>
          <a:p>
            <a:pPr>
              <a:buFontTx/>
              <a:buNone/>
            </a:pPr>
            <a:r>
              <a:rPr lang="en-US" altLang="zh-CN" sz="2800" dirty="0" smtClean="0">
                <a:solidFill>
                  <a:schemeClr val="tx1"/>
                </a:solidFill>
              </a:rPr>
              <a:t>3</a:t>
            </a:r>
            <a:r>
              <a:rPr lang="zh-CN" altLang="en-US" sz="2800" dirty="0" smtClean="0">
                <a:solidFill>
                  <a:schemeClr val="tx1"/>
                </a:solidFill>
              </a:rPr>
              <a:t>。注重对思维方法品质的考查提升</a:t>
            </a:r>
          </a:p>
          <a:p>
            <a:pPr>
              <a:buFontTx/>
              <a:buNone/>
            </a:pPr>
            <a:r>
              <a:rPr lang="en-US" altLang="zh-CN" sz="2800" dirty="0" smtClean="0">
                <a:solidFill>
                  <a:schemeClr val="tx1"/>
                </a:solidFill>
              </a:rPr>
              <a:t>4</a:t>
            </a:r>
            <a:r>
              <a:rPr lang="zh-CN" altLang="en-US" sz="2800" dirty="0" smtClean="0">
                <a:solidFill>
                  <a:schemeClr val="tx1"/>
                </a:solidFill>
              </a:rPr>
              <a:t>。注重考查学生创新意识创新能力</a:t>
            </a:r>
          </a:p>
          <a:p>
            <a:pPr>
              <a:buFontTx/>
              <a:buNone/>
            </a:pPr>
            <a:endParaRPr lang="zh-CN" altLang="en-US" dirty="0" smtClean="0">
              <a:solidFill>
                <a:srgbClr val="FF0000"/>
              </a:solidFill>
            </a:endParaRPr>
          </a:p>
          <a:p>
            <a:endParaRPr lang="zh-CN" altLang="en-US" dirty="0" smtClean="0">
              <a:solidFill>
                <a:srgbClr val="FF0000"/>
              </a:solidFill>
            </a:endParaRPr>
          </a:p>
        </p:txBody>
      </p:sp>
    </p:spTree>
    <p:extLst>
      <p:ext uri="{BB962C8B-B14F-4D97-AF65-F5344CB8AC3E}">
        <p14:creationId xmlns:p14="http://schemas.microsoft.com/office/powerpoint/2010/main" val="7910694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标题 1"/>
          <p:cNvSpPr>
            <a:spLocks noGrp="1"/>
          </p:cNvSpPr>
          <p:nvPr>
            <p:ph type="title"/>
          </p:nvPr>
        </p:nvSpPr>
        <p:spPr>
          <a:xfrm>
            <a:off x="0" y="0"/>
            <a:ext cx="9348788" cy="1023938"/>
          </a:xfrm>
        </p:spPr>
        <p:txBody>
          <a:bodyPr/>
          <a:lstStyle/>
          <a:p>
            <a:r>
              <a:rPr lang="zh-CN" altLang="en-US" sz="3200" smtClean="0">
                <a:solidFill>
                  <a:srgbClr val="FF3300"/>
                </a:solidFill>
              </a:rPr>
              <a:t>   </a:t>
            </a:r>
            <a:r>
              <a:rPr lang="zh-CN" altLang="en-US" sz="3600" smtClean="0">
                <a:solidFill>
                  <a:srgbClr val="FF3300"/>
                </a:solidFill>
              </a:rPr>
              <a:t>（二）核心素养下的高考命题特点</a:t>
            </a:r>
            <a:endParaRPr lang="zh-CN" altLang="en-US" sz="3600" smtClean="0">
              <a:solidFill>
                <a:srgbClr val="FF0000"/>
              </a:solidFill>
            </a:endParaRPr>
          </a:p>
        </p:txBody>
      </p:sp>
      <p:sp>
        <p:nvSpPr>
          <p:cNvPr id="39939" name="内容占位符 2"/>
          <p:cNvSpPr>
            <a:spLocks noGrp="1"/>
          </p:cNvSpPr>
          <p:nvPr>
            <p:ph idx="1"/>
          </p:nvPr>
        </p:nvSpPr>
        <p:spPr>
          <a:xfrm>
            <a:off x="633413" y="1244600"/>
            <a:ext cx="8596312" cy="5613400"/>
          </a:xfrm>
        </p:spPr>
        <p:txBody>
          <a:bodyPr/>
          <a:lstStyle/>
          <a:p>
            <a:pPr marL="0" indent="0">
              <a:buFont typeface="Wingdings 2" pitchFamily="18" charset="2"/>
              <a:buNone/>
              <a:defRPr/>
            </a:pPr>
            <a:r>
              <a:rPr lang="en-US" altLang="zh-CN" dirty="0">
                <a:solidFill>
                  <a:schemeClr val="tx1"/>
                </a:solidFill>
              </a:rPr>
              <a:t> </a:t>
            </a:r>
            <a:r>
              <a:rPr lang="en-US" altLang="zh-CN" dirty="0" smtClean="0">
                <a:solidFill>
                  <a:schemeClr val="tx1"/>
                </a:solidFill>
              </a:rPr>
              <a:t>   </a:t>
            </a:r>
            <a:r>
              <a:rPr lang="zh-CN" altLang="en-US" sz="2400" dirty="0" smtClean="0">
                <a:solidFill>
                  <a:schemeClr val="tx1"/>
                </a:solidFill>
              </a:rPr>
              <a:t>价值性，思维力：立德树人，深度思维，变通创新</a:t>
            </a:r>
            <a:endParaRPr lang="en-US" altLang="zh-CN" sz="2400" dirty="0" smtClean="0">
              <a:solidFill>
                <a:schemeClr val="tx1"/>
              </a:solidFill>
            </a:endParaRPr>
          </a:p>
          <a:p>
            <a:pPr>
              <a:defRPr/>
            </a:pPr>
            <a:r>
              <a:rPr lang="zh-CN" altLang="en-US" sz="2400" dirty="0" smtClean="0">
                <a:solidFill>
                  <a:schemeClr val="tx1"/>
                </a:solidFill>
              </a:rPr>
              <a:t>高起点，低落点：看似容易，得分不易，特别是的高分不易</a:t>
            </a:r>
            <a:endParaRPr lang="en-US" altLang="zh-CN" sz="2400" dirty="0" smtClean="0">
              <a:solidFill>
                <a:schemeClr val="tx1"/>
              </a:solidFill>
            </a:endParaRPr>
          </a:p>
          <a:p>
            <a:pPr>
              <a:defRPr/>
            </a:pPr>
            <a:r>
              <a:rPr lang="zh-CN" altLang="en-US" sz="2400" dirty="0" smtClean="0">
                <a:solidFill>
                  <a:schemeClr val="tx1"/>
                </a:solidFill>
              </a:rPr>
              <a:t>大问题，小切口；基于情境提出问题，围绕热点问题，强化问题意识</a:t>
            </a:r>
            <a:endParaRPr lang="en-US" altLang="zh-CN" sz="2400" dirty="0" smtClean="0">
              <a:solidFill>
                <a:schemeClr val="tx1"/>
              </a:solidFill>
            </a:endParaRPr>
          </a:p>
          <a:p>
            <a:pPr>
              <a:defRPr/>
            </a:pPr>
            <a:r>
              <a:rPr lang="zh-CN" altLang="en-US" sz="2400" dirty="0" smtClean="0">
                <a:solidFill>
                  <a:schemeClr val="tx1"/>
                </a:solidFill>
              </a:rPr>
              <a:t>常识化，生活性</a:t>
            </a:r>
            <a:r>
              <a:rPr lang="en-US" altLang="zh-CN" sz="2400" dirty="0" smtClean="0">
                <a:solidFill>
                  <a:schemeClr val="tx1"/>
                </a:solidFill>
              </a:rPr>
              <a:t>:</a:t>
            </a:r>
            <a:r>
              <a:rPr lang="zh-CN" altLang="en-US" sz="2400" dirty="0" smtClean="0">
                <a:solidFill>
                  <a:schemeClr val="tx1"/>
                </a:solidFill>
              </a:rPr>
              <a:t>生活与实践体验在设问中占较大分量</a:t>
            </a:r>
            <a:endParaRPr lang="en-US" altLang="zh-CN" sz="2400" dirty="0" smtClean="0">
              <a:solidFill>
                <a:schemeClr val="tx1"/>
              </a:solidFill>
            </a:endParaRPr>
          </a:p>
          <a:p>
            <a:pPr>
              <a:defRPr/>
            </a:pPr>
            <a:r>
              <a:rPr lang="zh-CN" altLang="en-US" sz="2400" dirty="0" smtClean="0">
                <a:solidFill>
                  <a:schemeClr val="tx1"/>
                </a:solidFill>
              </a:rPr>
              <a:t>老问题，新视野</a:t>
            </a:r>
            <a:r>
              <a:rPr lang="en-US" altLang="zh-CN" sz="2400" dirty="0" smtClean="0">
                <a:solidFill>
                  <a:schemeClr val="tx1"/>
                </a:solidFill>
              </a:rPr>
              <a:t>;</a:t>
            </a:r>
            <a:r>
              <a:rPr lang="zh-CN" altLang="en-US" sz="2400" dirty="0" smtClean="0">
                <a:solidFill>
                  <a:schemeClr val="tx1"/>
                </a:solidFill>
              </a:rPr>
              <a:t>审题要求高</a:t>
            </a:r>
            <a:endParaRPr lang="en-US" altLang="zh-CN" sz="2400" dirty="0" smtClean="0">
              <a:solidFill>
                <a:schemeClr val="tx1"/>
              </a:solidFill>
            </a:endParaRPr>
          </a:p>
          <a:p>
            <a:pPr>
              <a:defRPr/>
            </a:pPr>
            <a:r>
              <a:rPr lang="zh-CN" altLang="en-US" sz="2400" dirty="0" smtClean="0">
                <a:solidFill>
                  <a:schemeClr val="tx1"/>
                </a:solidFill>
              </a:rPr>
              <a:t>综合性，多角度：站在不同角度审视同一问题，找到解决问题的各具特色的办法。 </a:t>
            </a:r>
            <a:endParaRPr lang="en-US" altLang="zh-CN" sz="2400" dirty="0" smtClean="0">
              <a:solidFill>
                <a:schemeClr val="tx1"/>
              </a:solidFill>
            </a:endParaRPr>
          </a:p>
          <a:p>
            <a:pPr>
              <a:defRPr/>
            </a:pPr>
            <a:r>
              <a:rPr lang="zh-CN" altLang="en-US" sz="2400" dirty="0" smtClean="0">
                <a:solidFill>
                  <a:schemeClr val="tx1"/>
                </a:solidFill>
              </a:rPr>
              <a:t>基础性，创新性：试题非常重视综合运用已知概念原理，做出判断、推理的基本方法和能力的考查。</a:t>
            </a:r>
            <a:endParaRPr lang="en-US" altLang="zh-CN" sz="2400" dirty="0" smtClean="0">
              <a:solidFill>
                <a:schemeClr val="tx1"/>
              </a:solidFill>
            </a:endParaRPr>
          </a:p>
          <a:p>
            <a:pPr>
              <a:defRPr/>
            </a:pPr>
            <a:r>
              <a:rPr lang="zh-CN" altLang="en-US" sz="2400" dirty="0" smtClean="0">
                <a:solidFill>
                  <a:schemeClr val="tx1"/>
                </a:solidFill>
              </a:rPr>
              <a:t>宽度加，深度减：语文除外</a:t>
            </a:r>
            <a:endParaRPr lang="en-US" altLang="zh-CN" sz="2400" dirty="0" smtClean="0">
              <a:solidFill>
                <a:schemeClr val="tx1"/>
              </a:solidFill>
            </a:endParaRPr>
          </a:p>
          <a:p>
            <a:pPr>
              <a:defRPr/>
            </a:pPr>
            <a:r>
              <a:rPr lang="zh-CN" altLang="en-US" sz="2400" dirty="0">
                <a:solidFill>
                  <a:schemeClr val="tx1"/>
                </a:solidFill>
              </a:rPr>
              <a:t>贯通</a:t>
            </a:r>
            <a:r>
              <a:rPr lang="zh-CN" altLang="en-US" sz="2400" dirty="0" smtClean="0">
                <a:solidFill>
                  <a:schemeClr val="tx1"/>
                </a:solidFill>
              </a:rPr>
              <a:t>考，一体化</a:t>
            </a:r>
            <a:endParaRPr lang="en-US" altLang="zh-CN" sz="2400" dirty="0" smtClean="0">
              <a:solidFill>
                <a:schemeClr val="tx1"/>
              </a:solidFill>
            </a:endParaRPr>
          </a:p>
          <a:p>
            <a:pPr>
              <a:defRPr/>
            </a:pPr>
            <a:endParaRPr lang="zh-CN" altLang="en-US" sz="2400" dirty="0" smtClean="0"/>
          </a:p>
        </p:txBody>
      </p:sp>
    </p:spTree>
    <p:extLst>
      <p:ext uri="{BB962C8B-B14F-4D97-AF65-F5344CB8AC3E}">
        <p14:creationId xmlns:p14="http://schemas.microsoft.com/office/powerpoint/2010/main" val="3838347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组合 119811"/>
          <p:cNvGrpSpPr>
            <a:grpSpLocks noRot="1" noChangeAspect="1"/>
          </p:cNvGrpSpPr>
          <p:nvPr/>
        </p:nvGrpSpPr>
        <p:grpSpPr bwMode="auto">
          <a:xfrm>
            <a:off x="2411413" y="1797050"/>
            <a:ext cx="4176712" cy="2344738"/>
            <a:chOff x="0" y="0"/>
            <a:chExt cx="2880" cy="720"/>
          </a:xfrm>
        </p:grpSpPr>
        <p:sp>
          <p:nvSpPr>
            <p:cNvPr id="34832" name="矩形 119812"/>
            <p:cNvSpPr>
              <a:spLocks noRot="1" noChangeAspect="1" noChangeArrowheads="1"/>
            </p:cNvSpPr>
            <p:nvPr/>
          </p:nvSpPr>
          <p:spPr bwMode="auto">
            <a:xfrm>
              <a:off x="0" y="0"/>
              <a:ext cx="288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lnSpc>
                  <a:spcPct val="110000"/>
                </a:lnSpc>
                <a:spcBef>
                  <a:spcPts val="600"/>
                </a:spcBef>
                <a:buClr>
                  <a:schemeClr val="accent2"/>
                </a:buClr>
                <a:buSzPct val="60000"/>
                <a:buFont typeface="Wingdings 2" panose="05020102010507070707" pitchFamily="18" charset="2"/>
                <a:buChar char="÷"/>
                <a:defRPr sz="2400">
                  <a:solidFill>
                    <a:schemeClr val="accent1"/>
                  </a:solidFill>
                  <a:latin typeface="微软雅黑" panose="020B0503020204020204" pitchFamily="34" charset="-122"/>
                  <a:ea typeface="微软雅黑" panose="020B0503020204020204" pitchFamily="34" charset="-122"/>
                </a:defRPr>
              </a:lvl1pPr>
              <a:lvl2pPr marL="742950" indent="-285750">
                <a:lnSpc>
                  <a:spcPct val="120000"/>
                </a:lnSpc>
                <a:spcAft>
                  <a:spcPts val="600"/>
                </a:spcAft>
                <a:buClr>
                  <a:srgbClr val="A6A1E0"/>
                </a:buClr>
                <a:buFont typeface="幼圆" panose="02010509060101010101" pitchFamily="49" charset="-122"/>
                <a:buChar char=" "/>
                <a:defRPr>
                  <a:solidFill>
                    <a:schemeClr val="tx1"/>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9pPr>
            </a:lstStyle>
            <a:p>
              <a:pPr algn="l" eaLnBrk="1" hangingPunct="1">
                <a:lnSpc>
                  <a:spcPct val="100000"/>
                </a:lnSpc>
                <a:spcBef>
                  <a:spcPct val="0"/>
                </a:spcBef>
                <a:buClrTx/>
                <a:buSzTx/>
                <a:buFont typeface="Arial" panose="020B0604020202020204" pitchFamily="34" charset="0"/>
                <a:buNone/>
              </a:pPr>
              <a:endParaRPr lang="zh-CN" altLang="en-US" sz="1800">
                <a:solidFill>
                  <a:schemeClr val="tx1"/>
                </a:solidFill>
                <a:latin typeface="Tahoma" panose="020B0604030504040204" pitchFamily="34" charset="0"/>
                <a:ea typeface="黑体" panose="02010609060101010101" pitchFamily="49" charset="-122"/>
              </a:endParaRPr>
            </a:p>
          </p:txBody>
        </p:sp>
        <p:sp>
          <p:nvSpPr>
            <p:cNvPr id="34833" name="圆角矩形 119813"/>
            <p:cNvSpPr>
              <a:spLocks noChangeArrowheads="1"/>
            </p:cNvSpPr>
            <p:nvPr/>
          </p:nvSpPr>
          <p:spPr bwMode="auto">
            <a:xfrm>
              <a:off x="1008" y="0"/>
              <a:ext cx="864" cy="288"/>
            </a:xfrm>
            <a:prstGeom prst="roundRect">
              <a:avLst>
                <a:gd name="adj" fmla="val 16667"/>
              </a:avLst>
            </a:prstGeom>
            <a:solidFill>
              <a:srgbClr val="6B8BDB"/>
            </a:solidFill>
            <a:ln w="9525">
              <a:solidFill>
                <a:srgbClr val="6B8BDB"/>
              </a:solidFill>
              <a:round/>
              <a:headEnd/>
              <a:tailEnd/>
            </a:ln>
          </p:spPr>
          <p:txBody>
            <a:bodyPr anchor="ctr"/>
            <a:lstStyle>
              <a:lvl1pPr algn="just">
                <a:lnSpc>
                  <a:spcPct val="110000"/>
                </a:lnSpc>
                <a:spcBef>
                  <a:spcPts val="600"/>
                </a:spcBef>
                <a:buClr>
                  <a:schemeClr val="accent2"/>
                </a:buClr>
                <a:buSzPct val="60000"/>
                <a:buFont typeface="Wingdings 2" panose="05020102010507070707" pitchFamily="18" charset="2"/>
                <a:buChar char="÷"/>
                <a:defRPr sz="2400">
                  <a:solidFill>
                    <a:schemeClr val="accent1"/>
                  </a:solidFill>
                  <a:latin typeface="微软雅黑" panose="020B0503020204020204" pitchFamily="34" charset="-122"/>
                  <a:ea typeface="微软雅黑" panose="020B0503020204020204" pitchFamily="34" charset="-122"/>
                </a:defRPr>
              </a:lvl1pPr>
              <a:lvl2pPr marL="742950" indent="-285750">
                <a:lnSpc>
                  <a:spcPct val="120000"/>
                </a:lnSpc>
                <a:spcAft>
                  <a:spcPts val="600"/>
                </a:spcAft>
                <a:buClr>
                  <a:srgbClr val="A6A1E0"/>
                </a:buClr>
                <a:buFont typeface="幼圆" panose="02010509060101010101" pitchFamily="49" charset="-122"/>
                <a:buChar char=" "/>
                <a:defRPr>
                  <a:solidFill>
                    <a:schemeClr val="tx1"/>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9pPr>
            </a:lstStyle>
            <a:p>
              <a:pPr algn="ctr" eaLnBrk="1" hangingPunct="1">
                <a:lnSpc>
                  <a:spcPct val="100000"/>
                </a:lnSpc>
                <a:spcBef>
                  <a:spcPct val="0"/>
                </a:spcBef>
                <a:buClrTx/>
                <a:buSzTx/>
                <a:buFont typeface="Arial" panose="020B0604020202020204" pitchFamily="34" charset="0"/>
                <a:buNone/>
              </a:pPr>
              <a:r>
                <a:rPr lang="zh-CN" altLang="en-US" sz="2000" b="1">
                  <a:solidFill>
                    <a:srgbClr val="FFC000"/>
                  </a:solidFill>
                  <a:latin typeface="Tahoma" panose="020B0604030504040204" pitchFamily="34" charset="0"/>
                  <a:ea typeface="黑体" panose="02010609060101010101" pitchFamily="49" charset="-122"/>
                </a:rPr>
                <a:t>学科测评框架</a:t>
              </a:r>
            </a:p>
          </p:txBody>
        </p:sp>
        <p:sp>
          <p:nvSpPr>
            <p:cNvPr id="34834" name="圆角矩形 119814"/>
            <p:cNvSpPr>
              <a:spLocks noChangeArrowheads="1"/>
            </p:cNvSpPr>
            <p:nvPr/>
          </p:nvSpPr>
          <p:spPr bwMode="auto">
            <a:xfrm>
              <a:off x="0" y="432"/>
              <a:ext cx="864" cy="288"/>
            </a:xfrm>
            <a:prstGeom prst="roundRect">
              <a:avLst>
                <a:gd name="adj" fmla="val 16667"/>
              </a:avLst>
            </a:prstGeom>
            <a:solidFill>
              <a:srgbClr val="6B8BDB"/>
            </a:solidFill>
            <a:ln w="9525">
              <a:solidFill>
                <a:srgbClr val="6B8BDB"/>
              </a:solidFill>
              <a:round/>
              <a:headEnd/>
              <a:tailEnd/>
            </a:ln>
          </p:spPr>
          <p:txBody>
            <a:bodyPr anchor="ctr"/>
            <a:lstStyle>
              <a:lvl1pPr algn="just">
                <a:lnSpc>
                  <a:spcPct val="110000"/>
                </a:lnSpc>
                <a:spcBef>
                  <a:spcPts val="600"/>
                </a:spcBef>
                <a:buClr>
                  <a:schemeClr val="accent2"/>
                </a:buClr>
                <a:buSzPct val="60000"/>
                <a:buFont typeface="Wingdings 2" panose="05020102010507070707" pitchFamily="18" charset="2"/>
                <a:buChar char="÷"/>
                <a:defRPr sz="2400">
                  <a:solidFill>
                    <a:schemeClr val="accent1"/>
                  </a:solidFill>
                  <a:latin typeface="微软雅黑" panose="020B0503020204020204" pitchFamily="34" charset="-122"/>
                  <a:ea typeface="微软雅黑" panose="020B0503020204020204" pitchFamily="34" charset="-122"/>
                </a:defRPr>
              </a:lvl1pPr>
              <a:lvl2pPr marL="742950" indent="-285750">
                <a:lnSpc>
                  <a:spcPct val="120000"/>
                </a:lnSpc>
                <a:spcAft>
                  <a:spcPts val="600"/>
                </a:spcAft>
                <a:buClr>
                  <a:srgbClr val="A6A1E0"/>
                </a:buClr>
                <a:buFont typeface="幼圆" panose="02010509060101010101" pitchFamily="49" charset="-122"/>
                <a:buChar char=" "/>
                <a:defRPr>
                  <a:solidFill>
                    <a:schemeClr val="tx1"/>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9pPr>
            </a:lstStyle>
            <a:p>
              <a:pPr algn="ctr" eaLnBrk="1" hangingPunct="1">
                <a:lnSpc>
                  <a:spcPct val="100000"/>
                </a:lnSpc>
                <a:spcBef>
                  <a:spcPct val="0"/>
                </a:spcBef>
                <a:buClrTx/>
                <a:buSzTx/>
                <a:buFont typeface="Arial" panose="020B0604020202020204" pitchFamily="34" charset="0"/>
                <a:buNone/>
              </a:pPr>
              <a:r>
                <a:rPr lang="zh-CN" altLang="en-US" b="1">
                  <a:solidFill>
                    <a:srgbClr val="FFC000"/>
                  </a:solidFill>
                  <a:latin typeface="Tahoma" panose="020B0604030504040204" pitchFamily="34" charset="0"/>
                  <a:ea typeface="黑体" panose="02010609060101010101" pitchFamily="49" charset="-122"/>
                </a:rPr>
                <a:t>情境设置</a:t>
              </a:r>
            </a:p>
          </p:txBody>
        </p:sp>
        <p:cxnSp>
          <p:nvCxnSpPr>
            <p:cNvPr id="34835" name="肘形连接符 119815"/>
            <p:cNvCxnSpPr>
              <a:cxnSpLocks noChangeShapeType="1"/>
              <a:stCxn id="34834" idx="0"/>
              <a:endCxn id="34833" idx="2"/>
            </p:cNvCxnSpPr>
            <p:nvPr/>
          </p:nvCxnSpPr>
          <p:spPr bwMode="auto">
            <a:xfrm rot="-5400000">
              <a:off x="864" y="-144"/>
              <a:ext cx="144" cy="1008"/>
            </a:xfrm>
            <a:prstGeom prst="bentConnector3">
              <a:avLst>
                <a:gd name="adj1" fmla="val 40000"/>
              </a:avLst>
            </a:prstGeom>
            <a:noFill/>
            <a:ln w="28575">
              <a:solidFill>
                <a:srgbClr val="8FACE8"/>
              </a:solidFill>
              <a:miter lim="800000"/>
              <a:headEnd/>
              <a:tailEnd/>
            </a:ln>
            <a:extLst>
              <a:ext uri="{909E8E84-426E-40DD-AFC4-6F175D3DCCD1}">
                <a14:hiddenFill xmlns:a14="http://schemas.microsoft.com/office/drawing/2010/main">
                  <a:noFill/>
                </a14:hiddenFill>
              </a:ext>
            </a:extLst>
          </p:spPr>
        </p:cxnSp>
        <p:sp>
          <p:nvSpPr>
            <p:cNvPr id="34836" name="圆角矩形 119816"/>
            <p:cNvSpPr>
              <a:spLocks noChangeArrowheads="1"/>
            </p:cNvSpPr>
            <p:nvPr/>
          </p:nvSpPr>
          <p:spPr bwMode="auto">
            <a:xfrm>
              <a:off x="1008" y="432"/>
              <a:ext cx="864" cy="288"/>
            </a:xfrm>
            <a:prstGeom prst="roundRect">
              <a:avLst>
                <a:gd name="adj" fmla="val 16667"/>
              </a:avLst>
            </a:prstGeom>
            <a:solidFill>
              <a:srgbClr val="6B8BDB"/>
            </a:solidFill>
            <a:ln w="9525">
              <a:solidFill>
                <a:srgbClr val="6B8BDB"/>
              </a:solidFill>
              <a:round/>
              <a:headEnd/>
              <a:tailEnd/>
            </a:ln>
          </p:spPr>
          <p:txBody>
            <a:bodyPr anchor="ctr"/>
            <a:lstStyle>
              <a:lvl1pPr algn="just">
                <a:lnSpc>
                  <a:spcPct val="110000"/>
                </a:lnSpc>
                <a:spcBef>
                  <a:spcPts val="600"/>
                </a:spcBef>
                <a:buClr>
                  <a:schemeClr val="accent2"/>
                </a:buClr>
                <a:buSzPct val="60000"/>
                <a:buFont typeface="Wingdings 2" panose="05020102010507070707" pitchFamily="18" charset="2"/>
                <a:buChar char="÷"/>
                <a:defRPr sz="2400">
                  <a:solidFill>
                    <a:schemeClr val="accent1"/>
                  </a:solidFill>
                  <a:latin typeface="微软雅黑" panose="020B0503020204020204" pitchFamily="34" charset="-122"/>
                  <a:ea typeface="微软雅黑" panose="020B0503020204020204" pitchFamily="34" charset="-122"/>
                </a:defRPr>
              </a:lvl1pPr>
              <a:lvl2pPr marL="742950" indent="-285750">
                <a:lnSpc>
                  <a:spcPct val="120000"/>
                </a:lnSpc>
                <a:spcAft>
                  <a:spcPts val="600"/>
                </a:spcAft>
                <a:buClr>
                  <a:srgbClr val="A6A1E0"/>
                </a:buClr>
                <a:buFont typeface="幼圆" panose="02010509060101010101" pitchFamily="49" charset="-122"/>
                <a:buChar char=" "/>
                <a:defRPr>
                  <a:solidFill>
                    <a:schemeClr val="tx1"/>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9pPr>
            </a:lstStyle>
            <a:p>
              <a:pPr algn="ctr" eaLnBrk="1" hangingPunct="1">
                <a:lnSpc>
                  <a:spcPct val="100000"/>
                </a:lnSpc>
                <a:spcBef>
                  <a:spcPct val="0"/>
                </a:spcBef>
                <a:buClrTx/>
                <a:buSzTx/>
                <a:buFont typeface="Arial" panose="020B0604020202020204" pitchFamily="34" charset="0"/>
                <a:buNone/>
              </a:pPr>
              <a:r>
                <a:rPr lang="zh-CN" altLang="en-US" b="1">
                  <a:solidFill>
                    <a:srgbClr val="FFC000"/>
                  </a:solidFill>
                  <a:latin typeface="Tahoma" panose="020B0604030504040204" pitchFamily="34" charset="0"/>
                  <a:ea typeface="黑体" panose="02010609060101010101" pitchFamily="49" charset="-122"/>
                  <a:sym typeface="Arial" panose="020B0604020202020204" pitchFamily="34" charset="0"/>
                </a:rPr>
                <a:t>任务活动</a:t>
              </a:r>
            </a:p>
          </p:txBody>
        </p:sp>
        <p:sp>
          <p:nvSpPr>
            <p:cNvPr id="34837" name="圆角矩形 119818"/>
            <p:cNvSpPr>
              <a:spLocks noChangeArrowheads="1"/>
            </p:cNvSpPr>
            <p:nvPr/>
          </p:nvSpPr>
          <p:spPr bwMode="auto">
            <a:xfrm>
              <a:off x="2016" y="432"/>
              <a:ext cx="864" cy="288"/>
            </a:xfrm>
            <a:prstGeom prst="roundRect">
              <a:avLst>
                <a:gd name="adj" fmla="val 16667"/>
              </a:avLst>
            </a:prstGeom>
            <a:solidFill>
              <a:srgbClr val="6B8BDB"/>
            </a:solidFill>
            <a:ln w="9525">
              <a:solidFill>
                <a:srgbClr val="6B8BDB"/>
              </a:solidFill>
              <a:round/>
              <a:headEnd/>
              <a:tailEnd/>
            </a:ln>
          </p:spPr>
          <p:txBody>
            <a:bodyPr anchor="ctr"/>
            <a:lstStyle>
              <a:lvl1pPr algn="just">
                <a:lnSpc>
                  <a:spcPct val="110000"/>
                </a:lnSpc>
                <a:spcBef>
                  <a:spcPts val="600"/>
                </a:spcBef>
                <a:buClr>
                  <a:schemeClr val="accent2"/>
                </a:buClr>
                <a:buSzPct val="60000"/>
                <a:buFont typeface="Wingdings 2" panose="05020102010507070707" pitchFamily="18" charset="2"/>
                <a:buChar char="÷"/>
                <a:defRPr sz="2400">
                  <a:solidFill>
                    <a:schemeClr val="accent1"/>
                  </a:solidFill>
                  <a:latin typeface="微软雅黑" panose="020B0503020204020204" pitchFamily="34" charset="-122"/>
                  <a:ea typeface="微软雅黑" panose="020B0503020204020204" pitchFamily="34" charset="-122"/>
                </a:defRPr>
              </a:lvl1pPr>
              <a:lvl2pPr marL="742950" indent="-285750">
                <a:lnSpc>
                  <a:spcPct val="120000"/>
                </a:lnSpc>
                <a:spcAft>
                  <a:spcPts val="600"/>
                </a:spcAft>
                <a:buClr>
                  <a:srgbClr val="A6A1E0"/>
                </a:buClr>
                <a:buFont typeface="幼圆" panose="02010509060101010101" pitchFamily="49" charset="-122"/>
                <a:buChar char=" "/>
                <a:defRPr>
                  <a:solidFill>
                    <a:schemeClr val="tx1"/>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9pPr>
            </a:lstStyle>
            <a:p>
              <a:pPr algn="ctr" eaLnBrk="1" hangingPunct="1">
                <a:lnSpc>
                  <a:spcPct val="100000"/>
                </a:lnSpc>
                <a:spcBef>
                  <a:spcPct val="0"/>
                </a:spcBef>
                <a:buClrTx/>
                <a:buSzTx/>
                <a:buFont typeface="Arial" panose="020B0604020202020204" pitchFamily="34" charset="0"/>
                <a:buNone/>
              </a:pPr>
              <a:endParaRPr lang="zh-CN" altLang="en-US" sz="1400">
                <a:solidFill>
                  <a:srgbClr val="FFFFFF"/>
                </a:solidFill>
                <a:latin typeface="Tahoma" panose="020B0604030504040204" pitchFamily="34" charset="0"/>
                <a:ea typeface="黑体" panose="02010609060101010101" pitchFamily="49" charset="-122"/>
                <a:sym typeface="Arial" panose="020B0604020202020204" pitchFamily="34" charset="0"/>
              </a:endParaRPr>
            </a:p>
            <a:p>
              <a:pPr algn="ctr" eaLnBrk="1" hangingPunct="1">
                <a:lnSpc>
                  <a:spcPct val="100000"/>
                </a:lnSpc>
                <a:spcBef>
                  <a:spcPct val="0"/>
                </a:spcBef>
                <a:buClrTx/>
                <a:buSzTx/>
                <a:buFont typeface="Arial" panose="020B0604020202020204" pitchFamily="34" charset="0"/>
                <a:buNone/>
              </a:pPr>
              <a:r>
                <a:rPr lang="zh-CN" altLang="en-US" b="1">
                  <a:solidFill>
                    <a:srgbClr val="FFC000"/>
                  </a:solidFill>
                  <a:latin typeface="Tahoma" panose="020B0604030504040204" pitchFamily="34" charset="0"/>
                  <a:ea typeface="黑体" panose="02010609060101010101" pitchFamily="49" charset="-122"/>
                  <a:sym typeface="Arial" panose="020B0604020202020204" pitchFamily="34" charset="0"/>
                </a:rPr>
                <a:t>学科内容</a:t>
              </a:r>
            </a:p>
            <a:p>
              <a:pPr algn="ctr" eaLnBrk="1" hangingPunct="1">
                <a:lnSpc>
                  <a:spcPct val="100000"/>
                </a:lnSpc>
                <a:spcBef>
                  <a:spcPct val="0"/>
                </a:spcBef>
                <a:buClrTx/>
                <a:buSzTx/>
                <a:buFont typeface="Arial" panose="020B0604020202020204" pitchFamily="34" charset="0"/>
                <a:buNone/>
              </a:pPr>
              <a:endParaRPr lang="zh-CN" altLang="en-US" sz="1400">
                <a:solidFill>
                  <a:srgbClr val="FFFFFF"/>
                </a:solidFill>
                <a:latin typeface="Tahoma" panose="020B0604030504040204" pitchFamily="34" charset="0"/>
                <a:ea typeface="黑体" panose="02010609060101010101" pitchFamily="49" charset="-122"/>
              </a:endParaRPr>
            </a:p>
          </p:txBody>
        </p:sp>
        <p:cxnSp>
          <p:nvCxnSpPr>
            <p:cNvPr id="34838" name="肘形连接符 119819"/>
            <p:cNvCxnSpPr>
              <a:cxnSpLocks noChangeShapeType="1"/>
              <a:stCxn id="34837" idx="0"/>
              <a:endCxn id="34833" idx="2"/>
            </p:cNvCxnSpPr>
            <p:nvPr/>
          </p:nvCxnSpPr>
          <p:spPr bwMode="auto">
            <a:xfrm rot="5400000" flipH="1">
              <a:off x="1872" y="-144"/>
              <a:ext cx="144" cy="1008"/>
            </a:xfrm>
            <a:prstGeom prst="bentConnector3">
              <a:avLst>
                <a:gd name="adj1" fmla="val 40000"/>
              </a:avLst>
            </a:prstGeom>
            <a:noFill/>
            <a:ln w="28575">
              <a:solidFill>
                <a:srgbClr val="8FACE8"/>
              </a:solidFill>
              <a:miter lim="800000"/>
              <a:headEnd/>
              <a:tailEnd/>
            </a:ln>
            <a:extLst>
              <a:ext uri="{909E8E84-426E-40DD-AFC4-6F175D3DCCD1}">
                <a14:hiddenFill xmlns:a14="http://schemas.microsoft.com/office/drawing/2010/main">
                  <a:noFill/>
                </a14:hiddenFill>
              </a:ext>
            </a:extLst>
          </p:spPr>
        </p:cxnSp>
      </p:grpSp>
      <p:sp>
        <p:nvSpPr>
          <p:cNvPr id="34819" name="文本框 2"/>
          <p:cNvSpPr txBox="1">
            <a:spLocks noChangeArrowheads="1"/>
          </p:cNvSpPr>
          <p:nvPr/>
        </p:nvSpPr>
        <p:spPr bwMode="auto">
          <a:xfrm>
            <a:off x="2916238" y="4597400"/>
            <a:ext cx="3251200" cy="400050"/>
          </a:xfrm>
          <a:prstGeom prst="rect">
            <a:avLst/>
          </a:prstGeom>
          <a:solidFill>
            <a:srgbClr val="F5EAD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lnSpc>
                <a:spcPct val="110000"/>
              </a:lnSpc>
              <a:spcBef>
                <a:spcPts val="600"/>
              </a:spcBef>
              <a:buClr>
                <a:schemeClr val="accent2"/>
              </a:buClr>
              <a:buSzPct val="60000"/>
              <a:buFont typeface="Wingdings 2" panose="05020102010507070707" pitchFamily="18" charset="2"/>
              <a:buChar char="÷"/>
              <a:defRPr sz="2400">
                <a:solidFill>
                  <a:schemeClr val="accent1"/>
                </a:solidFill>
                <a:latin typeface="微软雅黑" panose="020B0503020204020204" pitchFamily="34" charset="-122"/>
                <a:ea typeface="微软雅黑" panose="020B0503020204020204" pitchFamily="34" charset="-122"/>
              </a:defRPr>
            </a:lvl1pPr>
            <a:lvl2pPr marL="742950" indent="-285750">
              <a:lnSpc>
                <a:spcPct val="120000"/>
              </a:lnSpc>
              <a:spcAft>
                <a:spcPts val="600"/>
              </a:spcAft>
              <a:buClr>
                <a:srgbClr val="A6A1E0"/>
              </a:buClr>
              <a:buFont typeface="幼圆" panose="02010509060101010101" pitchFamily="49" charset="-122"/>
              <a:buChar char=" "/>
              <a:defRPr>
                <a:solidFill>
                  <a:schemeClr val="tx1"/>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9pPr>
          </a:lstStyle>
          <a:p>
            <a:pPr algn="ctr" eaLnBrk="1" hangingPunct="1">
              <a:lnSpc>
                <a:spcPct val="100000"/>
              </a:lnSpc>
              <a:spcBef>
                <a:spcPct val="0"/>
              </a:spcBef>
              <a:buClrTx/>
              <a:buSzTx/>
              <a:buFont typeface="Arial" panose="020B0604020202020204" pitchFamily="34" charset="0"/>
              <a:buNone/>
            </a:pPr>
            <a:r>
              <a:rPr lang="zh-CN" altLang="en-US" sz="2000" b="1">
                <a:solidFill>
                  <a:srgbClr val="800000"/>
                </a:solidFill>
                <a:latin typeface="Tahoma" panose="020B0604030504040204" pitchFamily="34" charset="0"/>
                <a:ea typeface="黑体" panose="02010609060101010101" pitchFamily="49" charset="-122"/>
              </a:rPr>
              <a:t>素养表现</a:t>
            </a:r>
            <a:endParaRPr lang="zh-CN" altLang="en-US" sz="2000" b="1">
              <a:solidFill>
                <a:srgbClr val="800000"/>
              </a:solidFill>
              <a:latin typeface="Arial" panose="020B0604020202020204" pitchFamily="34" charset="0"/>
              <a:ea typeface="黑体" panose="02010609060101010101" pitchFamily="49" charset="-122"/>
            </a:endParaRPr>
          </a:p>
        </p:txBody>
      </p:sp>
      <p:sp>
        <p:nvSpPr>
          <p:cNvPr id="4" name="下箭头 3"/>
          <p:cNvSpPr/>
          <p:nvPr/>
        </p:nvSpPr>
        <p:spPr>
          <a:xfrm>
            <a:off x="4276725" y="4205288"/>
            <a:ext cx="274638" cy="3540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charset="0"/>
              <a:buNone/>
              <a:defRPr/>
            </a:pPr>
            <a:endParaRPr lang="zh-CN" altLang="en-US" sz="4800">
              <a:solidFill>
                <a:srgbClr val="FFFFFF"/>
              </a:solidFill>
              <a:latin typeface="Arial" charset="0"/>
            </a:endParaRPr>
          </a:p>
        </p:txBody>
      </p:sp>
      <p:sp>
        <p:nvSpPr>
          <p:cNvPr id="6" name="左箭头 5"/>
          <p:cNvSpPr/>
          <p:nvPr/>
        </p:nvSpPr>
        <p:spPr>
          <a:xfrm>
            <a:off x="5124450" y="3595688"/>
            <a:ext cx="239713" cy="2159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charset="0"/>
              <a:buNone/>
              <a:defRPr/>
            </a:pPr>
            <a:endParaRPr lang="zh-CN" altLang="en-US" sz="4800">
              <a:solidFill>
                <a:srgbClr val="FFFFFF"/>
              </a:solidFill>
              <a:latin typeface="Arial" charset="0"/>
            </a:endParaRPr>
          </a:p>
        </p:txBody>
      </p:sp>
      <p:sp>
        <p:nvSpPr>
          <p:cNvPr id="7" name="右箭头 6"/>
          <p:cNvSpPr/>
          <p:nvPr/>
        </p:nvSpPr>
        <p:spPr>
          <a:xfrm>
            <a:off x="3648075" y="3567113"/>
            <a:ext cx="347663" cy="2444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charset="0"/>
              <a:buNone/>
              <a:defRPr/>
            </a:pPr>
            <a:endParaRPr lang="zh-CN" altLang="en-US" sz="4800">
              <a:solidFill>
                <a:srgbClr val="FFFFFF"/>
              </a:solidFill>
              <a:latin typeface="Arial" charset="0"/>
            </a:endParaRPr>
          </a:p>
        </p:txBody>
      </p:sp>
      <p:sp>
        <p:nvSpPr>
          <p:cNvPr id="1293326" name="文本框 4"/>
          <p:cNvSpPr txBox="1">
            <a:spLocks noChangeArrowheads="1"/>
          </p:cNvSpPr>
          <p:nvPr/>
        </p:nvSpPr>
        <p:spPr bwMode="auto">
          <a:xfrm>
            <a:off x="5580063" y="0"/>
            <a:ext cx="1584325" cy="132397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lnSpc>
                <a:spcPct val="110000"/>
              </a:lnSpc>
              <a:spcBef>
                <a:spcPts val="600"/>
              </a:spcBef>
              <a:buClr>
                <a:schemeClr val="accent2"/>
              </a:buClr>
              <a:buSzPct val="60000"/>
              <a:buFont typeface="Wingdings 2" panose="05020102010507070707" pitchFamily="18" charset="2"/>
              <a:buChar char="÷"/>
              <a:defRPr sz="2400">
                <a:solidFill>
                  <a:schemeClr val="accent1"/>
                </a:solidFill>
                <a:latin typeface="微软雅黑" panose="020B0503020204020204" pitchFamily="34" charset="-122"/>
                <a:ea typeface="微软雅黑" panose="020B0503020204020204" pitchFamily="34" charset="-122"/>
              </a:defRPr>
            </a:lvl1pPr>
            <a:lvl2pPr marL="742950" indent="-285750">
              <a:lnSpc>
                <a:spcPct val="120000"/>
              </a:lnSpc>
              <a:spcAft>
                <a:spcPts val="600"/>
              </a:spcAft>
              <a:buClr>
                <a:srgbClr val="A6A1E0"/>
              </a:buClr>
              <a:buFont typeface="幼圆" panose="02010509060101010101" pitchFamily="49" charset="-122"/>
              <a:buChar char=" "/>
              <a:defRPr>
                <a:solidFill>
                  <a:schemeClr val="tx1"/>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9pPr>
          </a:lstStyle>
          <a:p>
            <a:pPr algn="l" eaLnBrk="1" hangingPunct="1">
              <a:lnSpc>
                <a:spcPct val="100000"/>
              </a:lnSpc>
              <a:spcBef>
                <a:spcPct val="0"/>
              </a:spcBef>
              <a:buClrTx/>
              <a:buSzTx/>
              <a:buFont typeface="Arial" panose="020B0604020202020204" pitchFamily="34" charset="0"/>
              <a:buNone/>
            </a:pPr>
            <a:r>
              <a:rPr lang="zh-CN" altLang="en-US" sz="2000" b="1" dirty="0">
                <a:solidFill>
                  <a:schemeClr val="bg1"/>
                </a:solidFill>
                <a:latin typeface="Arial" panose="020B0604020202020204" pitchFamily="34" charset="0"/>
                <a:ea typeface="黑体" panose="02010609060101010101" pitchFamily="49" charset="-122"/>
              </a:rPr>
              <a:t>描述与分类</a:t>
            </a:r>
          </a:p>
          <a:p>
            <a:pPr algn="l" eaLnBrk="1" hangingPunct="1">
              <a:lnSpc>
                <a:spcPct val="100000"/>
              </a:lnSpc>
              <a:spcBef>
                <a:spcPct val="0"/>
              </a:spcBef>
              <a:buClrTx/>
              <a:buSzTx/>
              <a:buFont typeface="Arial" panose="020B0604020202020204" pitchFamily="34" charset="0"/>
              <a:buNone/>
            </a:pPr>
            <a:r>
              <a:rPr lang="zh-CN" altLang="en-US" sz="2000" b="1" dirty="0">
                <a:solidFill>
                  <a:schemeClr val="bg1"/>
                </a:solidFill>
                <a:latin typeface="Arial" panose="020B0604020202020204" pitchFamily="34" charset="0"/>
                <a:ea typeface="黑体" panose="02010609060101010101" pitchFamily="49" charset="-122"/>
              </a:rPr>
              <a:t>解释与论证</a:t>
            </a:r>
          </a:p>
          <a:p>
            <a:pPr algn="l" eaLnBrk="1" hangingPunct="1">
              <a:lnSpc>
                <a:spcPct val="100000"/>
              </a:lnSpc>
              <a:spcBef>
                <a:spcPct val="0"/>
              </a:spcBef>
              <a:buClrTx/>
              <a:buSzTx/>
              <a:buFont typeface="Arial" panose="020B0604020202020204" pitchFamily="34" charset="0"/>
              <a:buNone/>
            </a:pPr>
            <a:r>
              <a:rPr lang="zh-CN" altLang="en-US" sz="2000" b="1" dirty="0">
                <a:solidFill>
                  <a:schemeClr val="bg1"/>
                </a:solidFill>
                <a:latin typeface="Arial" panose="020B0604020202020204" pitchFamily="34" charset="0"/>
                <a:ea typeface="黑体" panose="02010609060101010101" pitchFamily="49" charset="-122"/>
              </a:rPr>
              <a:t>预测与选择</a:t>
            </a:r>
          </a:p>
          <a:p>
            <a:pPr algn="l" eaLnBrk="1" hangingPunct="1">
              <a:lnSpc>
                <a:spcPct val="100000"/>
              </a:lnSpc>
              <a:spcBef>
                <a:spcPct val="0"/>
              </a:spcBef>
              <a:buClrTx/>
              <a:buSzTx/>
              <a:buFont typeface="Arial" panose="020B0604020202020204" pitchFamily="34" charset="0"/>
              <a:buNone/>
            </a:pPr>
            <a:r>
              <a:rPr lang="zh-CN" altLang="en-US" sz="2000" b="1" dirty="0">
                <a:solidFill>
                  <a:schemeClr val="bg1"/>
                </a:solidFill>
                <a:latin typeface="Arial" panose="020B0604020202020204" pitchFamily="34" charset="0"/>
                <a:ea typeface="黑体" panose="02010609060101010101" pitchFamily="49" charset="-122"/>
              </a:rPr>
              <a:t>辨析与评价</a:t>
            </a:r>
          </a:p>
        </p:txBody>
      </p:sp>
      <p:sp>
        <p:nvSpPr>
          <p:cNvPr id="1293330" name="文本框 10"/>
          <p:cNvSpPr txBox="1">
            <a:spLocks noChangeArrowheads="1"/>
          </p:cNvSpPr>
          <p:nvPr/>
        </p:nvSpPr>
        <p:spPr bwMode="auto">
          <a:xfrm>
            <a:off x="250825" y="2852738"/>
            <a:ext cx="1731963" cy="120015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
              <a:lnSpc>
                <a:spcPct val="110000"/>
              </a:lnSpc>
              <a:spcBef>
                <a:spcPts val="600"/>
              </a:spcBef>
              <a:buClr>
                <a:schemeClr val="accent2"/>
              </a:buClr>
              <a:buSzPct val="60000"/>
              <a:buFont typeface="Wingdings 2" panose="05020102010507070707" pitchFamily="18" charset="2"/>
              <a:buChar char="÷"/>
              <a:defRPr sz="2400">
                <a:solidFill>
                  <a:schemeClr val="accent1"/>
                </a:solidFill>
                <a:latin typeface="微软雅黑" panose="020B0503020204020204" pitchFamily="34" charset="-122"/>
                <a:ea typeface="微软雅黑" panose="020B0503020204020204" pitchFamily="34" charset="-122"/>
              </a:defRPr>
            </a:lvl1pPr>
            <a:lvl2pPr marL="742950" indent="-285750">
              <a:lnSpc>
                <a:spcPct val="120000"/>
              </a:lnSpc>
              <a:spcAft>
                <a:spcPts val="600"/>
              </a:spcAft>
              <a:buClr>
                <a:srgbClr val="A6A1E0"/>
              </a:buClr>
              <a:buFont typeface="幼圆" panose="02010509060101010101" pitchFamily="49" charset="-122"/>
              <a:buChar char=" "/>
              <a:defRPr>
                <a:solidFill>
                  <a:schemeClr val="tx1"/>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9pPr>
          </a:lstStyle>
          <a:p>
            <a:pPr algn="l" eaLnBrk="1" hangingPunct="1">
              <a:lnSpc>
                <a:spcPct val="100000"/>
              </a:lnSpc>
              <a:spcBef>
                <a:spcPct val="0"/>
              </a:spcBef>
              <a:buClrTx/>
              <a:buSzTx/>
              <a:buFont typeface="Arial" panose="020B0604020202020204" pitchFamily="34" charset="0"/>
              <a:buNone/>
            </a:pPr>
            <a:r>
              <a:rPr lang="zh-CN" altLang="zh-CN" b="1">
                <a:solidFill>
                  <a:schemeClr val="bg1"/>
                </a:solidFill>
                <a:latin typeface="Arial" panose="020B0604020202020204" pitchFamily="34" charset="0"/>
                <a:ea typeface="黑体" panose="02010609060101010101" pitchFamily="49" charset="-122"/>
              </a:rPr>
              <a:t>简单情境</a:t>
            </a:r>
            <a:endParaRPr lang="zh-CN" altLang="en-US" b="1">
              <a:solidFill>
                <a:schemeClr val="bg1"/>
              </a:solidFill>
              <a:latin typeface="Arial" panose="020B0604020202020204" pitchFamily="34" charset="0"/>
              <a:ea typeface="黑体" panose="02010609060101010101" pitchFamily="49" charset="-122"/>
            </a:endParaRPr>
          </a:p>
          <a:p>
            <a:pPr algn="l" eaLnBrk="1" hangingPunct="1">
              <a:lnSpc>
                <a:spcPct val="100000"/>
              </a:lnSpc>
              <a:spcBef>
                <a:spcPct val="0"/>
              </a:spcBef>
              <a:buClrTx/>
              <a:buSzTx/>
              <a:buFont typeface="Arial" panose="020B0604020202020204" pitchFamily="34" charset="0"/>
              <a:buNone/>
            </a:pPr>
            <a:r>
              <a:rPr lang="zh-CN" altLang="en-US" b="1">
                <a:solidFill>
                  <a:schemeClr val="bg1"/>
                </a:solidFill>
                <a:latin typeface="Arial" panose="020B0604020202020204" pitchFamily="34" charset="0"/>
                <a:ea typeface="黑体" panose="02010609060101010101" pitchFamily="49" charset="-122"/>
              </a:rPr>
              <a:t>结构化情境</a:t>
            </a:r>
          </a:p>
          <a:p>
            <a:pPr algn="l" eaLnBrk="1" hangingPunct="1">
              <a:lnSpc>
                <a:spcPct val="100000"/>
              </a:lnSpc>
              <a:spcBef>
                <a:spcPct val="0"/>
              </a:spcBef>
              <a:buClrTx/>
              <a:buSzTx/>
              <a:buFont typeface="Arial" panose="020B0604020202020204" pitchFamily="34" charset="0"/>
              <a:buNone/>
            </a:pPr>
            <a:r>
              <a:rPr lang="zh-CN" altLang="en-US" b="1">
                <a:solidFill>
                  <a:schemeClr val="bg1"/>
                </a:solidFill>
                <a:latin typeface="Arial" panose="020B0604020202020204" pitchFamily="34" charset="0"/>
                <a:ea typeface="黑体" panose="02010609060101010101" pitchFamily="49" charset="-122"/>
              </a:rPr>
              <a:t>复杂情境</a:t>
            </a:r>
            <a:endParaRPr lang="zh-CN" altLang="zh-CN" b="1">
              <a:solidFill>
                <a:schemeClr val="bg1"/>
              </a:solidFill>
              <a:latin typeface="Arial" panose="020B0604020202020204" pitchFamily="34" charset="0"/>
              <a:ea typeface="黑体" panose="02010609060101010101" pitchFamily="49" charset="-122"/>
            </a:endParaRPr>
          </a:p>
        </p:txBody>
      </p:sp>
      <p:sp>
        <p:nvSpPr>
          <p:cNvPr id="1293333" name="文本框 14"/>
          <p:cNvSpPr txBox="1">
            <a:spLocks noChangeArrowheads="1"/>
          </p:cNvSpPr>
          <p:nvPr/>
        </p:nvSpPr>
        <p:spPr bwMode="auto">
          <a:xfrm>
            <a:off x="3348038" y="5110163"/>
            <a:ext cx="2087562" cy="132238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lnSpc>
                <a:spcPct val="110000"/>
              </a:lnSpc>
              <a:spcBef>
                <a:spcPts val="600"/>
              </a:spcBef>
              <a:buClr>
                <a:schemeClr val="accent2"/>
              </a:buClr>
              <a:buSzPct val="60000"/>
              <a:buFont typeface="Wingdings 2" panose="05020102010507070707" pitchFamily="18" charset="2"/>
              <a:buChar char="÷"/>
              <a:defRPr sz="2400">
                <a:solidFill>
                  <a:schemeClr val="accent1"/>
                </a:solidFill>
                <a:latin typeface="微软雅黑" panose="020B0503020204020204" pitchFamily="34" charset="-122"/>
                <a:ea typeface="微软雅黑" panose="020B0503020204020204" pitchFamily="34" charset="-122"/>
              </a:defRPr>
            </a:lvl1pPr>
            <a:lvl2pPr marL="742950" indent="-285750">
              <a:lnSpc>
                <a:spcPct val="120000"/>
              </a:lnSpc>
              <a:spcAft>
                <a:spcPts val="600"/>
              </a:spcAft>
              <a:buClr>
                <a:srgbClr val="A6A1E0"/>
              </a:buClr>
              <a:buFont typeface="幼圆" panose="02010509060101010101" pitchFamily="49" charset="-122"/>
              <a:buChar char=" "/>
              <a:defRPr>
                <a:solidFill>
                  <a:schemeClr val="tx1"/>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9pPr>
          </a:lstStyle>
          <a:p>
            <a:pPr algn="ctr" eaLnBrk="1" hangingPunct="1">
              <a:lnSpc>
                <a:spcPct val="100000"/>
              </a:lnSpc>
              <a:spcBef>
                <a:spcPct val="0"/>
              </a:spcBef>
              <a:buClrTx/>
              <a:buSzTx/>
              <a:buFont typeface="Arial" panose="020B0604020202020204" pitchFamily="34" charset="0"/>
              <a:buNone/>
            </a:pPr>
            <a:r>
              <a:rPr lang="zh-CN" altLang="en-US" sz="2000" b="1">
                <a:solidFill>
                  <a:schemeClr val="bg1"/>
                </a:solidFill>
                <a:latin typeface="Arial" panose="020B0604020202020204" pitchFamily="34" charset="0"/>
                <a:ea typeface="黑体" panose="02010609060101010101" pitchFamily="49" charset="-122"/>
              </a:rPr>
              <a:t>政治认同</a:t>
            </a:r>
          </a:p>
          <a:p>
            <a:pPr algn="ctr" eaLnBrk="1" hangingPunct="1">
              <a:lnSpc>
                <a:spcPct val="100000"/>
              </a:lnSpc>
              <a:spcBef>
                <a:spcPct val="0"/>
              </a:spcBef>
              <a:buClrTx/>
              <a:buSzTx/>
              <a:buFont typeface="Arial" panose="020B0604020202020204" pitchFamily="34" charset="0"/>
              <a:buNone/>
            </a:pPr>
            <a:r>
              <a:rPr lang="zh-CN" altLang="en-US" sz="2000" b="1">
                <a:solidFill>
                  <a:schemeClr val="bg1"/>
                </a:solidFill>
                <a:latin typeface="Arial" panose="020B0604020202020204" pitchFamily="34" charset="0"/>
                <a:ea typeface="黑体" panose="02010609060101010101" pitchFamily="49" charset="-122"/>
              </a:rPr>
              <a:t>理性精神</a:t>
            </a:r>
          </a:p>
          <a:p>
            <a:pPr algn="ctr" eaLnBrk="1" hangingPunct="1">
              <a:lnSpc>
                <a:spcPct val="100000"/>
              </a:lnSpc>
              <a:spcBef>
                <a:spcPct val="0"/>
              </a:spcBef>
              <a:buClrTx/>
              <a:buSzTx/>
              <a:buFont typeface="Arial" panose="020B0604020202020204" pitchFamily="34" charset="0"/>
              <a:buNone/>
            </a:pPr>
            <a:r>
              <a:rPr lang="zh-CN" altLang="en-US" sz="2000" b="1">
                <a:solidFill>
                  <a:schemeClr val="bg1"/>
                </a:solidFill>
                <a:latin typeface="Arial" panose="020B0604020202020204" pitchFamily="34" charset="0"/>
                <a:ea typeface="黑体" panose="02010609060101010101" pitchFamily="49" charset="-122"/>
              </a:rPr>
              <a:t>法治意识</a:t>
            </a:r>
          </a:p>
          <a:p>
            <a:pPr algn="ctr" eaLnBrk="1" hangingPunct="1">
              <a:lnSpc>
                <a:spcPct val="100000"/>
              </a:lnSpc>
              <a:spcBef>
                <a:spcPct val="0"/>
              </a:spcBef>
              <a:buClrTx/>
              <a:buSzTx/>
              <a:buFont typeface="Arial" panose="020B0604020202020204" pitchFamily="34" charset="0"/>
              <a:buNone/>
            </a:pPr>
            <a:r>
              <a:rPr lang="zh-CN" altLang="en-US" sz="2000" b="1">
                <a:solidFill>
                  <a:schemeClr val="bg1"/>
                </a:solidFill>
                <a:latin typeface="Arial" panose="020B0604020202020204" pitchFamily="34" charset="0"/>
                <a:ea typeface="黑体" panose="02010609060101010101" pitchFamily="49" charset="-122"/>
              </a:rPr>
              <a:t>公共参与</a:t>
            </a:r>
          </a:p>
        </p:txBody>
      </p:sp>
      <p:sp>
        <p:nvSpPr>
          <p:cNvPr id="1293334" name="文本框 15"/>
          <p:cNvSpPr txBox="1">
            <a:spLocks noChangeArrowheads="1"/>
          </p:cNvSpPr>
          <p:nvPr/>
        </p:nvSpPr>
        <p:spPr bwMode="auto">
          <a:xfrm>
            <a:off x="6877050" y="2565400"/>
            <a:ext cx="2016125" cy="1570038"/>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lnSpc>
                <a:spcPct val="110000"/>
              </a:lnSpc>
              <a:spcBef>
                <a:spcPts val="600"/>
              </a:spcBef>
              <a:buClr>
                <a:schemeClr val="accent2"/>
              </a:buClr>
              <a:buSzPct val="60000"/>
              <a:buFont typeface="Wingdings 2" panose="05020102010507070707" pitchFamily="18" charset="2"/>
              <a:buChar char="÷"/>
              <a:defRPr sz="2400">
                <a:solidFill>
                  <a:schemeClr val="accent1"/>
                </a:solidFill>
                <a:latin typeface="微软雅黑" panose="020B0503020204020204" pitchFamily="34" charset="-122"/>
                <a:ea typeface="微软雅黑" panose="020B0503020204020204" pitchFamily="34" charset="-122"/>
              </a:defRPr>
            </a:lvl1pPr>
            <a:lvl2pPr marL="742950" indent="-285750">
              <a:lnSpc>
                <a:spcPct val="120000"/>
              </a:lnSpc>
              <a:spcAft>
                <a:spcPts val="600"/>
              </a:spcAft>
              <a:buClr>
                <a:srgbClr val="A6A1E0"/>
              </a:buClr>
              <a:buFont typeface="幼圆" panose="02010509060101010101" pitchFamily="49" charset="-122"/>
              <a:buChar char=" "/>
              <a:defRPr>
                <a:solidFill>
                  <a:schemeClr val="tx1"/>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9pPr>
          </a:lstStyle>
          <a:p>
            <a:pPr algn="l" eaLnBrk="1" hangingPunct="1">
              <a:lnSpc>
                <a:spcPct val="100000"/>
              </a:lnSpc>
              <a:spcBef>
                <a:spcPct val="0"/>
              </a:spcBef>
              <a:buClrTx/>
              <a:buSzTx/>
              <a:buFont typeface="Arial" panose="020B0604020202020204" pitchFamily="34" charset="0"/>
              <a:buNone/>
            </a:pPr>
            <a:r>
              <a:rPr lang="zh-CN" altLang="en-US" b="1">
                <a:solidFill>
                  <a:schemeClr val="bg1"/>
                </a:solidFill>
                <a:latin typeface="Arial" panose="020B0604020202020204" pitchFamily="34" charset="0"/>
                <a:ea typeface="黑体" panose="02010609060101010101" pitchFamily="49" charset="-122"/>
              </a:rPr>
              <a:t>经济生活</a:t>
            </a:r>
          </a:p>
          <a:p>
            <a:pPr algn="l" eaLnBrk="1" hangingPunct="1">
              <a:lnSpc>
                <a:spcPct val="100000"/>
              </a:lnSpc>
              <a:spcBef>
                <a:spcPct val="0"/>
              </a:spcBef>
              <a:buClrTx/>
              <a:buSzTx/>
              <a:buFont typeface="Arial" panose="020B0604020202020204" pitchFamily="34" charset="0"/>
              <a:buNone/>
            </a:pPr>
            <a:r>
              <a:rPr lang="zh-CN" altLang="en-US" b="1">
                <a:solidFill>
                  <a:schemeClr val="bg1"/>
                </a:solidFill>
                <a:latin typeface="Arial" panose="020B0604020202020204" pitchFamily="34" charset="0"/>
                <a:ea typeface="黑体" panose="02010609060101010101" pitchFamily="49" charset="-122"/>
              </a:rPr>
              <a:t>政治生活</a:t>
            </a:r>
          </a:p>
          <a:p>
            <a:pPr algn="l" eaLnBrk="1" hangingPunct="1">
              <a:lnSpc>
                <a:spcPct val="100000"/>
              </a:lnSpc>
              <a:spcBef>
                <a:spcPct val="0"/>
              </a:spcBef>
              <a:buClrTx/>
              <a:buSzTx/>
              <a:buFont typeface="Arial" panose="020B0604020202020204" pitchFamily="34" charset="0"/>
              <a:buNone/>
            </a:pPr>
            <a:r>
              <a:rPr lang="zh-CN" altLang="en-US" b="1">
                <a:solidFill>
                  <a:schemeClr val="bg1"/>
                </a:solidFill>
                <a:latin typeface="Arial" panose="020B0604020202020204" pitchFamily="34" charset="0"/>
                <a:ea typeface="黑体" panose="02010609060101010101" pitchFamily="49" charset="-122"/>
              </a:rPr>
              <a:t>文化生活</a:t>
            </a:r>
          </a:p>
          <a:p>
            <a:pPr algn="l" eaLnBrk="1" hangingPunct="1">
              <a:lnSpc>
                <a:spcPct val="100000"/>
              </a:lnSpc>
              <a:spcBef>
                <a:spcPct val="0"/>
              </a:spcBef>
              <a:buClrTx/>
              <a:buSzTx/>
              <a:buFont typeface="Arial" panose="020B0604020202020204" pitchFamily="34" charset="0"/>
              <a:buNone/>
            </a:pPr>
            <a:r>
              <a:rPr lang="zh-CN" altLang="en-US" b="1">
                <a:solidFill>
                  <a:schemeClr val="bg1"/>
                </a:solidFill>
                <a:latin typeface="Arial" panose="020B0604020202020204" pitchFamily="34" charset="0"/>
                <a:ea typeface="黑体" panose="02010609060101010101" pitchFamily="49" charset="-122"/>
              </a:rPr>
              <a:t>生活与哲学</a:t>
            </a:r>
          </a:p>
        </p:txBody>
      </p:sp>
      <p:sp>
        <p:nvSpPr>
          <p:cNvPr id="1293338" name="文本框 15"/>
          <p:cNvSpPr txBox="1">
            <a:spLocks noChangeArrowheads="1"/>
          </p:cNvSpPr>
          <p:nvPr/>
        </p:nvSpPr>
        <p:spPr bwMode="auto">
          <a:xfrm>
            <a:off x="6804025" y="2565400"/>
            <a:ext cx="2249488" cy="163195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
              <a:lnSpc>
                <a:spcPct val="110000"/>
              </a:lnSpc>
              <a:spcBef>
                <a:spcPts val="600"/>
              </a:spcBef>
              <a:buClr>
                <a:schemeClr val="accent2"/>
              </a:buClr>
              <a:buSzPct val="60000"/>
              <a:buFont typeface="Wingdings 2" panose="05020102010507070707" pitchFamily="18" charset="2"/>
              <a:buChar char="÷"/>
              <a:defRPr sz="2400">
                <a:solidFill>
                  <a:schemeClr val="accent1"/>
                </a:solidFill>
                <a:latin typeface="微软雅黑" panose="020B0503020204020204" pitchFamily="34" charset="-122"/>
                <a:ea typeface="微软雅黑" panose="020B0503020204020204" pitchFamily="34" charset="-122"/>
              </a:defRPr>
            </a:lvl1pPr>
            <a:lvl2pPr marL="742950" indent="-285750">
              <a:lnSpc>
                <a:spcPct val="120000"/>
              </a:lnSpc>
              <a:spcAft>
                <a:spcPts val="600"/>
              </a:spcAft>
              <a:buClr>
                <a:srgbClr val="A6A1E0"/>
              </a:buClr>
              <a:buFont typeface="幼圆" panose="02010509060101010101" pitchFamily="49" charset="-122"/>
              <a:buChar char=" "/>
              <a:defRPr>
                <a:solidFill>
                  <a:schemeClr val="tx1"/>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9pPr>
          </a:lstStyle>
          <a:p>
            <a:pPr algn="l" eaLnBrk="1" hangingPunct="1">
              <a:lnSpc>
                <a:spcPct val="100000"/>
              </a:lnSpc>
              <a:spcBef>
                <a:spcPct val="0"/>
              </a:spcBef>
              <a:buClrTx/>
              <a:buSzTx/>
              <a:buFont typeface="Arial" panose="020B0604020202020204" pitchFamily="34" charset="0"/>
              <a:buNone/>
            </a:pPr>
            <a:r>
              <a:rPr lang="zh-CN" altLang="en-US" sz="2000" b="1">
                <a:solidFill>
                  <a:schemeClr val="bg1"/>
                </a:solidFill>
                <a:latin typeface="Arial" panose="020B0604020202020204" pitchFamily="34" charset="0"/>
                <a:ea typeface="黑体" panose="02010609060101010101" pitchFamily="49" charset="-122"/>
              </a:rPr>
              <a:t>中国特色社会主义</a:t>
            </a:r>
          </a:p>
          <a:p>
            <a:pPr algn="l" eaLnBrk="1" hangingPunct="1">
              <a:lnSpc>
                <a:spcPct val="100000"/>
              </a:lnSpc>
              <a:spcBef>
                <a:spcPct val="0"/>
              </a:spcBef>
              <a:buClrTx/>
              <a:buSzTx/>
              <a:buFont typeface="Arial" panose="020B0604020202020204" pitchFamily="34" charset="0"/>
              <a:buNone/>
            </a:pPr>
            <a:r>
              <a:rPr lang="zh-CN" altLang="en-US" sz="2000" b="1">
                <a:solidFill>
                  <a:schemeClr val="bg1"/>
                </a:solidFill>
                <a:latin typeface="Arial" panose="020B0604020202020204" pitchFamily="34" charset="0"/>
                <a:ea typeface="黑体" panose="02010609060101010101" pitchFamily="49" charset="-122"/>
              </a:rPr>
              <a:t>经济与社会</a:t>
            </a:r>
          </a:p>
          <a:p>
            <a:pPr algn="l" eaLnBrk="1" hangingPunct="1">
              <a:lnSpc>
                <a:spcPct val="100000"/>
              </a:lnSpc>
              <a:spcBef>
                <a:spcPct val="0"/>
              </a:spcBef>
              <a:buClrTx/>
              <a:buSzTx/>
              <a:buFont typeface="Arial" panose="020B0604020202020204" pitchFamily="34" charset="0"/>
              <a:buNone/>
            </a:pPr>
            <a:r>
              <a:rPr lang="zh-CN" altLang="en-US" sz="2000" b="1">
                <a:solidFill>
                  <a:schemeClr val="bg1"/>
                </a:solidFill>
                <a:latin typeface="Arial" panose="020B0604020202020204" pitchFamily="34" charset="0"/>
                <a:ea typeface="黑体" panose="02010609060101010101" pitchFamily="49" charset="-122"/>
              </a:rPr>
              <a:t>政治与法治</a:t>
            </a:r>
          </a:p>
          <a:p>
            <a:pPr algn="l" eaLnBrk="1" hangingPunct="1">
              <a:lnSpc>
                <a:spcPct val="100000"/>
              </a:lnSpc>
              <a:spcBef>
                <a:spcPct val="0"/>
              </a:spcBef>
              <a:buClrTx/>
              <a:buSzTx/>
              <a:buFont typeface="Arial" panose="020B0604020202020204" pitchFamily="34" charset="0"/>
              <a:buNone/>
            </a:pPr>
            <a:r>
              <a:rPr lang="zh-CN" altLang="en-US" sz="2000" b="1">
                <a:solidFill>
                  <a:schemeClr val="bg1"/>
                </a:solidFill>
                <a:latin typeface="Arial" panose="020B0604020202020204" pitchFamily="34" charset="0"/>
                <a:ea typeface="黑体" panose="02010609060101010101" pitchFamily="49" charset="-122"/>
              </a:rPr>
              <a:t>哲学与文化</a:t>
            </a:r>
          </a:p>
          <a:p>
            <a:pPr algn="l" eaLnBrk="1" hangingPunct="1">
              <a:lnSpc>
                <a:spcPct val="100000"/>
              </a:lnSpc>
              <a:spcBef>
                <a:spcPct val="0"/>
              </a:spcBef>
              <a:buClrTx/>
              <a:buSzTx/>
              <a:buFont typeface="Arial" panose="020B0604020202020204" pitchFamily="34" charset="0"/>
              <a:buNone/>
            </a:pPr>
            <a:r>
              <a:rPr lang="zh-CN" altLang="en-US" sz="2000" b="1">
                <a:solidFill>
                  <a:schemeClr val="bg1"/>
                </a:solidFill>
                <a:latin typeface="Arial" panose="020B0604020202020204" pitchFamily="34" charset="0"/>
                <a:ea typeface="黑体" panose="02010609060101010101" pitchFamily="49" charset="-122"/>
              </a:rPr>
              <a:t>选修课程</a:t>
            </a:r>
          </a:p>
        </p:txBody>
      </p:sp>
      <p:sp>
        <p:nvSpPr>
          <p:cNvPr id="1293339" name="文本框 4"/>
          <p:cNvSpPr txBox="1">
            <a:spLocks noChangeArrowheads="1"/>
          </p:cNvSpPr>
          <p:nvPr/>
        </p:nvSpPr>
        <p:spPr bwMode="auto">
          <a:xfrm>
            <a:off x="1260475" y="-26988"/>
            <a:ext cx="2087563" cy="1322388"/>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lnSpc>
                <a:spcPct val="110000"/>
              </a:lnSpc>
              <a:spcBef>
                <a:spcPts val="600"/>
              </a:spcBef>
              <a:buClr>
                <a:schemeClr val="accent2"/>
              </a:buClr>
              <a:buSzPct val="60000"/>
              <a:buFont typeface="Wingdings 2" panose="05020102010507070707" pitchFamily="18" charset="2"/>
              <a:buChar char="÷"/>
              <a:defRPr sz="2400">
                <a:solidFill>
                  <a:schemeClr val="accent1"/>
                </a:solidFill>
                <a:latin typeface="微软雅黑" panose="020B0503020204020204" pitchFamily="34" charset="-122"/>
                <a:ea typeface="微软雅黑" panose="020B0503020204020204" pitchFamily="34" charset="-122"/>
              </a:defRPr>
            </a:lvl1pPr>
            <a:lvl2pPr marL="742950" indent="-285750">
              <a:lnSpc>
                <a:spcPct val="120000"/>
              </a:lnSpc>
              <a:spcAft>
                <a:spcPts val="600"/>
              </a:spcAft>
              <a:buClr>
                <a:srgbClr val="A6A1E0"/>
              </a:buClr>
              <a:buFont typeface="幼圆" panose="02010509060101010101" pitchFamily="49" charset="-122"/>
              <a:buChar char=" "/>
              <a:defRPr>
                <a:solidFill>
                  <a:schemeClr val="tx1"/>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9pPr>
          </a:lstStyle>
          <a:p>
            <a:pPr algn="l" eaLnBrk="1" hangingPunct="1">
              <a:lnSpc>
                <a:spcPct val="100000"/>
              </a:lnSpc>
              <a:spcBef>
                <a:spcPct val="0"/>
              </a:spcBef>
              <a:buClrTx/>
              <a:buSzTx/>
              <a:buFont typeface="Arial" panose="020B0604020202020204" pitchFamily="34" charset="0"/>
              <a:buNone/>
            </a:pPr>
            <a:r>
              <a:rPr lang="zh-CN" altLang="en-US" sz="2000" b="1">
                <a:solidFill>
                  <a:schemeClr val="bg1"/>
                </a:solidFill>
                <a:latin typeface="Arial" panose="020B0604020202020204" pitchFamily="34" charset="0"/>
                <a:ea typeface="黑体" panose="02010609060101010101" pitchFamily="49" charset="-122"/>
              </a:rPr>
              <a:t>获取和解读信息</a:t>
            </a:r>
          </a:p>
          <a:p>
            <a:pPr algn="l" eaLnBrk="1" hangingPunct="1">
              <a:lnSpc>
                <a:spcPct val="100000"/>
              </a:lnSpc>
              <a:spcBef>
                <a:spcPct val="0"/>
              </a:spcBef>
              <a:buClrTx/>
              <a:buSzTx/>
              <a:buFont typeface="Arial" panose="020B0604020202020204" pitchFamily="34" charset="0"/>
              <a:buNone/>
            </a:pPr>
            <a:r>
              <a:rPr lang="zh-CN" altLang="en-US" sz="2000" b="1">
                <a:solidFill>
                  <a:schemeClr val="bg1"/>
                </a:solidFill>
                <a:latin typeface="Arial" panose="020B0604020202020204" pitchFamily="34" charset="0"/>
                <a:ea typeface="黑体" panose="02010609060101010101" pitchFamily="49" charset="-122"/>
              </a:rPr>
              <a:t>调动和运用知识</a:t>
            </a:r>
          </a:p>
          <a:p>
            <a:pPr algn="l" eaLnBrk="1" hangingPunct="1">
              <a:lnSpc>
                <a:spcPct val="100000"/>
              </a:lnSpc>
              <a:spcBef>
                <a:spcPct val="0"/>
              </a:spcBef>
              <a:buClrTx/>
              <a:buSzTx/>
              <a:buFont typeface="Arial" panose="020B0604020202020204" pitchFamily="34" charset="0"/>
              <a:buNone/>
            </a:pPr>
            <a:r>
              <a:rPr lang="zh-CN" altLang="en-US" sz="2000" b="1">
                <a:solidFill>
                  <a:schemeClr val="bg1"/>
                </a:solidFill>
                <a:latin typeface="Arial" panose="020B0604020202020204" pitchFamily="34" charset="0"/>
                <a:ea typeface="黑体" panose="02010609060101010101" pitchFamily="49" charset="-122"/>
              </a:rPr>
              <a:t>描述和阐述事物</a:t>
            </a:r>
          </a:p>
          <a:p>
            <a:pPr algn="l" eaLnBrk="1" hangingPunct="1">
              <a:lnSpc>
                <a:spcPct val="100000"/>
              </a:lnSpc>
              <a:spcBef>
                <a:spcPct val="0"/>
              </a:spcBef>
              <a:buClrTx/>
              <a:buSzTx/>
              <a:buFont typeface="Arial" panose="020B0604020202020204" pitchFamily="34" charset="0"/>
              <a:buNone/>
            </a:pPr>
            <a:r>
              <a:rPr lang="zh-CN" altLang="en-US" sz="2000" b="1">
                <a:solidFill>
                  <a:schemeClr val="bg1"/>
                </a:solidFill>
                <a:latin typeface="Arial" panose="020B0604020202020204" pitchFamily="34" charset="0"/>
                <a:ea typeface="黑体" panose="02010609060101010101" pitchFamily="49" charset="-122"/>
              </a:rPr>
              <a:t>论证和探究问题</a:t>
            </a:r>
          </a:p>
        </p:txBody>
      </p:sp>
      <p:grpSp>
        <p:nvGrpSpPr>
          <p:cNvPr id="34829" name="Group 22"/>
          <p:cNvGrpSpPr>
            <a:grpSpLocks/>
          </p:cNvGrpSpPr>
          <p:nvPr/>
        </p:nvGrpSpPr>
        <p:grpSpPr bwMode="auto">
          <a:xfrm>
            <a:off x="179388" y="5060950"/>
            <a:ext cx="2519362" cy="1441450"/>
            <a:chOff x="113" y="2391"/>
            <a:chExt cx="1587" cy="681"/>
          </a:xfrm>
        </p:grpSpPr>
        <p:sp>
          <p:nvSpPr>
            <p:cNvPr id="616469" name="Oval 21"/>
            <p:cNvSpPr>
              <a:spLocks noChangeArrowheads="1"/>
            </p:cNvSpPr>
            <p:nvPr/>
          </p:nvSpPr>
          <p:spPr bwMode="auto">
            <a:xfrm>
              <a:off x="113" y="2391"/>
              <a:ext cx="1587" cy="681"/>
            </a:xfrm>
            <a:prstGeom prst="ellipse">
              <a:avLst/>
            </a:prstGeom>
            <a:solidFill>
              <a:schemeClr val="accent1"/>
            </a:solidFill>
            <a:ln w="9525">
              <a:solidFill>
                <a:schemeClr val="tx1"/>
              </a:solidFill>
              <a:round/>
              <a:headEnd/>
              <a:tailEnd/>
            </a:ln>
            <a:effectLst>
              <a:prstShdw prst="shdw13" dist="53882" dir="13500000">
                <a:schemeClr val="tx1">
                  <a:gamma/>
                  <a:shade val="60000"/>
                  <a:invGamma/>
                  <a:alpha val="50000"/>
                </a:schemeClr>
              </a:prstShdw>
            </a:effectLst>
          </p:spPr>
          <p:txBody>
            <a:bodyPr wrap="none" anchor="ctr"/>
            <a:lstStyle/>
            <a:p>
              <a:pPr>
                <a:defRPr/>
              </a:pPr>
              <a:endParaRPr lang="zh-CN" altLang="en-US"/>
            </a:p>
          </p:txBody>
        </p:sp>
        <p:sp>
          <p:nvSpPr>
            <p:cNvPr id="616468" name="Text Box 20"/>
            <p:cNvSpPr txBox="1">
              <a:spLocks noChangeArrowheads="1"/>
            </p:cNvSpPr>
            <p:nvPr/>
          </p:nvSpPr>
          <p:spPr bwMode="auto">
            <a:xfrm>
              <a:off x="295" y="2527"/>
              <a:ext cx="1360" cy="305"/>
            </a:xfrm>
            <a:prstGeom prst="rect">
              <a:avLst/>
            </a:prstGeom>
            <a:noFill/>
            <a:ln w="9525">
              <a:noFill/>
              <a:miter lim="800000"/>
              <a:headEnd/>
              <a:tailEnd/>
            </a:ln>
            <a:effectLst>
              <a:prstShdw prst="shdw13" dist="53882" dir="13500000">
                <a:schemeClr val="accent1">
                  <a:gamma/>
                  <a:shade val="60000"/>
                  <a:invGamma/>
                  <a:alpha val="50000"/>
                </a:schemeClr>
              </a:prstShdw>
            </a:effectLst>
          </p:spPr>
          <p:txBody>
            <a:bodyPr>
              <a:spAutoFit/>
            </a:bodyPr>
            <a:lstStyle/>
            <a:p>
              <a:pPr>
                <a:spcBef>
                  <a:spcPct val="50000"/>
                </a:spcBef>
                <a:defRPr/>
              </a:pPr>
              <a:r>
                <a:rPr lang="zh-CN" altLang="en-US" b="1" dirty="0">
                  <a:solidFill>
                    <a:schemeClr val="bg2">
                      <a:lumMod val="95000"/>
                    </a:schemeClr>
                  </a:solidFill>
                  <a:ea typeface="黑体" pitchFamily="2" charset="-122"/>
                </a:rPr>
                <a:t>学科任务导向型学科核心素养评价</a:t>
              </a:r>
              <a:r>
                <a:rPr lang="zh-CN" altLang="en-US" dirty="0">
                  <a:solidFill>
                    <a:schemeClr val="bg2">
                      <a:lumMod val="95000"/>
                    </a:schemeClr>
                  </a:solidFill>
                </a:rPr>
                <a:t> </a:t>
              </a:r>
            </a:p>
          </p:txBody>
        </p:sp>
      </p:grpSp>
    </p:spTree>
    <p:extLst>
      <p:ext uri="{BB962C8B-B14F-4D97-AF65-F5344CB8AC3E}">
        <p14:creationId xmlns:p14="http://schemas.microsoft.com/office/powerpoint/2010/main" val="39533557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93326"/>
                                        </p:tgtEl>
                                        <p:attrNameLst>
                                          <p:attrName>style.visibility</p:attrName>
                                        </p:attrNameLst>
                                      </p:cBhvr>
                                      <p:to>
                                        <p:strVal val="visible"/>
                                      </p:to>
                                    </p:set>
                                    <p:animEffect transition="in" filter="blinds(horizontal)">
                                      <p:cBhvr>
                                        <p:cTn id="7" dur="500"/>
                                        <p:tgtEl>
                                          <p:spTgt spid="12933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93330"/>
                                        </p:tgtEl>
                                        <p:attrNameLst>
                                          <p:attrName>style.visibility</p:attrName>
                                        </p:attrNameLst>
                                      </p:cBhvr>
                                      <p:to>
                                        <p:strVal val="visible"/>
                                      </p:to>
                                    </p:set>
                                    <p:animEffect transition="in" filter="blinds(horizontal)">
                                      <p:cBhvr>
                                        <p:cTn id="12" dur="500"/>
                                        <p:tgtEl>
                                          <p:spTgt spid="129333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93334"/>
                                        </p:tgtEl>
                                        <p:attrNameLst>
                                          <p:attrName>style.visibility</p:attrName>
                                        </p:attrNameLst>
                                      </p:cBhvr>
                                      <p:to>
                                        <p:strVal val="visible"/>
                                      </p:to>
                                    </p:set>
                                    <p:animEffect transition="in" filter="blinds(horizontal)">
                                      <p:cBhvr>
                                        <p:cTn id="17" dur="500"/>
                                        <p:tgtEl>
                                          <p:spTgt spid="129333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93333"/>
                                        </p:tgtEl>
                                        <p:attrNameLst>
                                          <p:attrName>style.visibility</p:attrName>
                                        </p:attrNameLst>
                                      </p:cBhvr>
                                      <p:to>
                                        <p:strVal val="visible"/>
                                      </p:to>
                                    </p:set>
                                    <p:animEffect transition="in" filter="blinds(horizontal)">
                                      <p:cBhvr>
                                        <p:cTn id="22" dur="500"/>
                                        <p:tgtEl>
                                          <p:spTgt spid="129333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93339"/>
                                        </p:tgtEl>
                                        <p:attrNameLst>
                                          <p:attrName>style.visibility</p:attrName>
                                        </p:attrNameLst>
                                      </p:cBhvr>
                                      <p:to>
                                        <p:strVal val="visible"/>
                                      </p:to>
                                    </p:set>
                                    <p:animEffect transition="in" filter="blinds(horizontal)">
                                      <p:cBhvr>
                                        <p:cTn id="27" dur="500"/>
                                        <p:tgtEl>
                                          <p:spTgt spid="129333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293338"/>
                                        </p:tgtEl>
                                        <p:attrNameLst>
                                          <p:attrName>style.visibility</p:attrName>
                                        </p:attrNameLst>
                                      </p:cBhvr>
                                      <p:to>
                                        <p:strVal val="visible"/>
                                      </p:to>
                                    </p:set>
                                    <p:animEffect transition="in" filter="checkerboard(across)">
                                      <p:cBhvr>
                                        <p:cTn id="32" dur="500"/>
                                        <p:tgtEl>
                                          <p:spTgt spid="1293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3326" grpId="0" animBg="1"/>
      <p:bldP spid="1293330" grpId="0" animBg="1"/>
      <p:bldP spid="1293333" grpId="0" animBg="1"/>
      <p:bldP spid="1293334" grpId="0" animBg="1"/>
      <p:bldP spid="1293338" grpId="0" animBg="1"/>
      <p:bldP spid="129333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3" name="矩形 4"/>
          <p:cNvSpPr>
            <a:spLocks noChangeArrowheads="1"/>
          </p:cNvSpPr>
          <p:nvPr/>
        </p:nvSpPr>
        <p:spPr bwMode="auto">
          <a:xfrm>
            <a:off x="4284663" y="1989138"/>
            <a:ext cx="1943100" cy="2678112"/>
          </a:xfrm>
          <a:prstGeom prst="rect">
            <a:avLst/>
          </a:prstGeom>
          <a:solidFill>
            <a:srgbClr val="3CA8B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just">
              <a:lnSpc>
                <a:spcPct val="110000"/>
              </a:lnSpc>
              <a:spcBef>
                <a:spcPts val="600"/>
              </a:spcBef>
              <a:buClr>
                <a:schemeClr val="accent2"/>
              </a:buClr>
              <a:buSzPct val="60000"/>
              <a:buFont typeface="Wingdings 2" panose="05020102010507070707" pitchFamily="18" charset="2"/>
              <a:buChar char="÷"/>
              <a:defRPr sz="2400">
                <a:solidFill>
                  <a:schemeClr val="accent1"/>
                </a:solidFill>
                <a:latin typeface="微软雅黑" panose="020B0503020204020204" pitchFamily="34" charset="-122"/>
                <a:ea typeface="微软雅黑" panose="020B0503020204020204" pitchFamily="34" charset="-122"/>
              </a:defRPr>
            </a:lvl1pPr>
            <a:lvl2pPr marL="742950" indent="-285750">
              <a:lnSpc>
                <a:spcPct val="120000"/>
              </a:lnSpc>
              <a:spcAft>
                <a:spcPts val="600"/>
              </a:spcAft>
              <a:buClr>
                <a:srgbClr val="A6A1E0"/>
              </a:buClr>
              <a:buFont typeface="幼圆" panose="02010509060101010101" pitchFamily="49" charset="-122"/>
              <a:buChar char=" "/>
              <a:defRPr>
                <a:solidFill>
                  <a:schemeClr val="tx1"/>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9pPr>
          </a:lstStyle>
          <a:p>
            <a:pPr algn="ctr" eaLnBrk="1" hangingPunct="1">
              <a:lnSpc>
                <a:spcPct val="100000"/>
              </a:lnSpc>
              <a:spcBef>
                <a:spcPct val="20000"/>
              </a:spcBef>
              <a:buClrTx/>
              <a:buSzTx/>
              <a:buFontTx/>
              <a:buNone/>
            </a:pPr>
            <a:r>
              <a:rPr lang="zh-CN" altLang="en-US" b="1" noProof="1">
                <a:solidFill>
                  <a:srgbClr val="0000FF"/>
                </a:solidFill>
                <a:latin typeface="黑体" panose="02010609060101010101" pitchFamily="49" charset="-122"/>
                <a:ea typeface="黑体" panose="02010609060101010101" pitchFamily="49" charset="-122"/>
                <a:cs typeface="宋体" panose="02010600030101010101" pitchFamily="2" charset="-122"/>
                <a:sym typeface="宋体" panose="02010600030101010101" pitchFamily="2" charset="-122"/>
              </a:rPr>
              <a:t>再现事实 </a:t>
            </a:r>
            <a:endParaRPr lang="zh-CN" altLang="zh-CN" b="1" noProof="1">
              <a:solidFill>
                <a:srgbClr val="0000FF"/>
              </a:solidFill>
              <a:latin typeface="黑体" panose="02010609060101010101" pitchFamily="49" charset="-122"/>
              <a:ea typeface="黑体" panose="02010609060101010101" pitchFamily="49" charset="-122"/>
              <a:cs typeface="宋体" panose="02010600030101010101" pitchFamily="2" charset="-122"/>
              <a:sym typeface="宋体" panose="02010600030101010101" pitchFamily="2" charset="-122"/>
            </a:endParaRPr>
          </a:p>
          <a:p>
            <a:pPr algn="ctr" eaLnBrk="1" hangingPunct="1">
              <a:lnSpc>
                <a:spcPct val="100000"/>
              </a:lnSpc>
              <a:spcBef>
                <a:spcPct val="20000"/>
              </a:spcBef>
              <a:buClrTx/>
              <a:buSzTx/>
              <a:buFontTx/>
              <a:buNone/>
            </a:pPr>
            <a:r>
              <a:rPr lang="zh-CN" altLang="en-US" b="1" noProof="1">
                <a:solidFill>
                  <a:srgbClr val="0000FF"/>
                </a:solidFill>
                <a:latin typeface="黑体" panose="02010609060101010101" pitchFamily="49" charset="-122"/>
                <a:ea typeface="黑体" panose="02010609060101010101" pitchFamily="49" charset="-122"/>
                <a:cs typeface="宋体" panose="02010600030101010101" pitchFamily="2" charset="-122"/>
                <a:sym typeface="宋体" panose="02010600030101010101" pitchFamily="2" charset="-122"/>
              </a:rPr>
              <a:t>澄清概念  </a:t>
            </a:r>
            <a:endParaRPr lang="zh-CN" altLang="zh-CN" b="1" noProof="1">
              <a:solidFill>
                <a:srgbClr val="0000FF"/>
              </a:solidFill>
              <a:latin typeface="黑体" panose="02010609060101010101" pitchFamily="49" charset="-122"/>
              <a:ea typeface="黑体" panose="02010609060101010101" pitchFamily="49" charset="-122"/>
              <a:cs typeface="宋体" panose="02010600030101010101" pitchFamily="2" charset="-122"/>
              <a:sym typeface="宋体" panose="02010600030101010101" pitchFamily="2" charset="-122"/>
            </a:endParaRPr>
          </a:p>
          <a:p>
            <a:pPr algn="ctr" eaLnBrk="1" hangingPunct="1">
              <a:lnSpc>
                <a:spcPct val="100000"/>
              </a:lnSpc>
              <a:spcBef>
                <a:spcPct val="20000"/>
              </a:spcBef>
              <a:buClrTx/>
              <a:buSzTx/>
              <a:buFontTx/>
              <a:buNone/>
            </a:pPr>
            <a:r>
              <a:rPr lang="zh-CN" altLang="en-US" b="1" noProof="1">
                <a:solidFill>
                  <a:srgbClr val="0000FF"/>
                </a:solidFill>
                <a:latin typeface="黑体" panose="02010609060101010101" pitchFamily="49" charset="-122"/>
                <a:ea typeface="黑体" panose="02010609060101010101" pitchFamily="49" charset="-122"/>
                <a:cs typeface="宋体" panose="02010600030101010101" pitchFamily="2" charset="-122"/>
                <a:sym typeface="宋体" panose="02010600030101010101" pitchFamily="2" charset="-122"/>
              </a:rPr>
              <a:t>比较辨析 </a:t>
            </a:r>
            <a:endParaRPr lang="zh-CN" altLang="zh-CN" b="1" noProof="1">
              <a:solidFill>
                <a:srgbClr val="0000FF"/>
              </a:solidFill>
              <a:latin typeface="黑体" panose="02010609060101010101" pitchFamily="49" charset="-122"/>
              <a:ea typeface="黑体" panose="02010609060101010101" pitchFamily="49" charset="-122"/>
              <a:cs typeface="宋体" panose="02010600030101010101" pitchFamily="2" charset="-122"/>
              <a:sym typeface="宋体" panose="02010600030101010101" pitchFamily="2" charset="-122"/>
            </a:endParaRPr>
          </a:p>
          <a:p>
            <a:pPr algn="ctr" eaLnBrk="1" hangingPunct="1">
              <a:lnSpc>
                <a:spcPct val="100000"/>
              </a:lnSpc>
              <a:spcBef>
                <a:spcPct val="20000"/>
              </a:spcBef>
              <a:buClrTx/>
              <a:buSzTx/>
              <a:buFontTx/>
              <a:buNone/>
            </a:pPr>
            <a:r>
              <a:rPr lang="zh-CN" altLang="en-US" b="1" noProof="1">
                <a:solidFill>
                  <a:srgbClr val="0000FF"/>
                </a:solidFill>
                <a:latin typeface="黑体" panose="02010609060101010101" pitchFamily="49" charset="-122"/>
                <a:ea typeface="黑体" panose="02010609060101010101" pitchFamily="49" charset="-122"/>
                <a:cs typeface="宋体" panose="02010600030101010101" pitchFamily="2" charset="-122"/>
                <a:sym typeface="宋体" panose="02010600030101010101" pitchFamily="2" charset="-122"/>
              </a:rPr>
              <a:t>审视价值 </a:t>
            </a:r>
            <a:endParaRPr lang="zh-CN" altLang="zh-CN" b="1" noProof="1">
              <a:solidFill>
                <a:srgbClr val="0000FF"/>
              </a:solidFill>
              <a:latin typeface="黑体" panose="02010609060101010101" pitchFamily="49" charset="-122"/>
              <a:ea typeface="黑体" panose="02010609060101010101" pitchFamily="49" charset="-122"/>
              <a:cs typeface="宋体" panose="02010600030101010101" pitchFamily="2" charset="-122"/>
              <a:sym typeface="宋体" panose="02010600030101010101" pitchFamily="2" charset="-122"/>
            </a:endParaRPr>
          </a:p>
          <a:p>
            <a:pPr algn="ctr" eaLnBrk="1" hangingPunct="1">
              <a:lnSpc>
                <a:spcPct val="100000"/>
              </a:lnSpc>
              <a:spcBef>
                <a:spcPct val="20000"/>
              </a:spcBef>
              <a:buClrTx/>
              <a:buSzTx/>
              <a:buFontTx/>
              <a:buNone/>
            </a:pPr>
            <a:r>
              <a:rPr lang="zh-CN" altLang="en-US" b="1" noProof="1">
                <a:solidFill>
                  <a:srgbClr val="0000FF"/>
                </a:solidFill>
                <a:latin typeface="黑体" panose="02010609060101010101" pitchFamily="49" charset="-122"/>
                <a:ea typeface="黑体" panose="02010609060101010101" pitchFamily="49" charset="-122"/>
                <a:cs typeface="宋体" panose="02010600030101010101" pitchFamily="2" charset="-122"/>
                <a:sym typeface="宋体" panose="02010600030101010101" pitchFamily="2" charset="-122"/>
              </a:rPr>
              <a:t>分析论证  </a:t>
            </a:r>
            <a:endParaRPr lang="zh-CN" altLang="zh-CN" b="1" noProof="1">
              <a:solidFill>
                <a:srgbClr val="0000FF"/>
              </a:solidFill>
              <a:latin typeface="黑体" panose="02010609060101010101" pitchFamily="49" charset="-122"/>
              <a:ea typeface="黑体" panose="02010609060101010101" pitchFamily="49" charset="-122"/>
              <a:cs typeface="宋体" panose="02010600030101010101" pitchFamily="2" charset="-122"/>
              <a:sym typeface="宋体" panose="02010600030101010101" pitchFamily="2" charset="-122"/>
            </a:endParaRPr>
          </a:p>
          <a:p>
            <a:pPr algn="ctr" eaLnBrk="1" hangingPunct="1">
              <a:lnSpc>
                <a:spcPct val="100000"/>
              </a:lnSpc>
              <a:spcBef>
                <a:spcPct val="20000"/>
              </a:spcBef>
              <a:buClrTx/>
              <a:buSzTx/>
              <a:buFontTx/>
              <a:buNone/>
            </a:pPr>
            <a:r>
              <a:rPr lang="zh-CN" altLang="en-US" b="1" noProof="1">
                <a:solidFill>
                  <a:srgbClr val="0000FF"/>
                </a:solidFill>
                <a:latin typeface="黑体" panose="02010609060101010101" pitchFamily="49" charset="-122"/>
                <a:ea typeface="黑体" panose="02010609060101010101" pitchFamily="49" charset="-122"/>
                <a:cs typeface="宋体" panose="02010600030101010101" pitchFamily="2" charset="-122"/>
                <a:sym typeface="宋体" panose="02010600030101010101" pitchFamily="2" charset="-122"/>
              </a:rPr>
              <a:t>采取行动</a:t>
            </a:r>
            <a:endParaRPr lang="zh-CN" altLang="en-US" b="1" noProof="1">
              <a:solidFill>
                <a:srgbClr val="0000FF"/>
              </a:solidFill>
              <a:latin typeface="黑体" panose="02010609060101010101" pitchFamily="49" charset="-122"/>
              <a:ea typeface="黑体" panose="02010609060101010101" pitchFamily="49" charset="-122"/>
              <a:cs typeface="宋体" panose="02010600030101010101" pitchFamily="2" charset="-122"/>
            </a:endParaRPr>
          </a:p>
        </p:txBody>
      </p:sp>
      <p:sp>
        <p:nvSpPr>
          <p:cNvPr id="6" name="右箭头 5"/>
          <p:cNvSpPr/>
          <p:nvPr/>
        </p:nvSpPr>
        <p:spPr>
          <a:xfrm>
            <a:off x="3276600" y="3429000"/>
            <a:ext cx="784225" cy="2841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charset="0"/>
              <a:buNone/>
              <a:defRPr/>
            </a:pPr>
            <a:endParaRPr lang="zh-CN" altLang="en-US">
              <a:solidFill>
                <a:srgbClr val="FFFFFF"/>
              </a:solidFill>
              <a:latin typeface="Arial" charset="0"/>
            </a:endParaRPr>
          </a:p>
        </p:txBody>
      </p:sp>
      <p:sp>
        <p:nvSpPr>
          <p:cNvPr id="92168" name="矩形 92167"/>
          <p:cNvSpPr>
            <a:spLocks noChangeArrowheads="1"/>
          </p:cNvSpPr>
          <p:nvPr/>
        </p:nvSpPr>
        <p:spPr bwMode="auto">
          <a:xfrm>
            <a:off x="395288" y="550863"/>
            <a:ext cx="2659062" cy="830262"/>
          </a:xfrm>
          <a:prstGeom prst="rect">
            <a:avLst/>
          </a:prstGeom>
          <a:noFill/>
          <a:ln>
            <a:noFill/>
          </a:ln>
          <a:effectLst>
            <a:prstShdw prst="shdw17" dist="17961" dir="2700000">
              <a:srgbClr val="708688"/>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
              <a:lnSpc>
                <a:spcPct val="110000"/>
              </a:lnSpc>
              <a:spcBef>
                <a:spcPts val="600"/>
              </a:spcBef>
              <a:buClr>
                <a:schemeClr val="accent2"/>
              </a:buClr>
              <a:buSzPct val="60000"/>
              <a:buFont typeface="Wingdings 2" panose="05020102010507070707" pitchFamily="18" charset="2"/>
              <a:buChar char="÷"/>
              <a:defRPr sz="2400">
                <a:solidFill>
                  <a:schemeClr val="accent1"/>
                </a:solidFill>
                <a:latin typeface="微软雅黑" panose="020B0503020204020204" pitchFamily="34" charset="-122"/>
                <a:ea typeface="微软雅黑" panose="020B0503020204020204" pitchFamily="34" charset="-122"/>
              </a:defRPr>
            </a:lvl1pPr>
            <a:lvl2pPr marL="742950" indent="-285750">
              <a:lnSpc>
                <a:spcPct val="120000"/>
              </a:lnSpc>
              <a:spcAft>
                <a:spcPts val="600"/>
              </a:spcAft>
              <a:buClr>
                <a:srgbClr val="A6A1E0"/>
              </a:buClr>
              <a:buFont typeface="幼圆" panose="02010509060101010101" pitchFamily="49" charset="-122"/>
              <a:buChar char=" "/>
              <a:defRPr>
                <a:solidFill>
                  <a:schemeClr val="tx1"/>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9pPr>
          </a:lstStyle>
          <a:p>
            <a:pPr algn="l" eaLnBrk="1" hangingPunct="1">
              <a:lnSpc>
                <a:spcPct val="100000"/>
              </a:lnSpc>
              <a:spcBef>
                <a:spcPct val="0"/>
              </a:spcBef>
              <a:buClrTx/>
              <a:buSzTx/>
              <a:buFont typeface="Arial" panose="020B0604020202020204" pitchFamily="34" charset="0"/>
              <a:buNone/>
            </a:pPr>
            <a:r>
              <a:rPr lang="zh-CN" altLang="en-US" b="1">
                <a:solidFill>
                  <a:srgbClr val="0000FF"/>
                </a:solidFill>
                <a:latin typeface="Arial" panose="020B0604020202020204" pitchFamily="34" charset="0"/>
                <a:ea typeface="华文楷体" panose="02010600040101010101" pitchFamily="2" charset="-122"/>
                <a:sym typeface="宋体" panose="02010600030101010101" pitchFamily="2" charset="-122"/>
              </a:rPr>
              <a:t>了解热点情境背景</a:t>
            </a:r>
          </a:p>
          <a:p>
            <a:pPr algn="l" eaLnBrk="1" hangingPunct="1">
              <a:lnSpc>
                <a:spcPct val="100000"/>
              </a:lnSpc>
              <a:spcBef>
                <a:spcPct val="0"/>
              </a:spcBef>
              <a:buClrTx/>
              <a:buSzTx/>
              <a:buFont typeface="Arial" panose="020B0604020202020204" pitchFamily="34" charset="0"/>
              <a:buNone/>
            </a:pPr>
            <a:r>
              <a:rPr lang="zh-CN" altLang="en-US" b="1">
                <a:solidFill>
                  <a:srgbClr val="0000FF"/>
                </a:solidFill>
                <a:latin typeface="Arial" panose="020B0604020202020204" pitchFamily="34" charset="0"/>
                <a:ea typeface="华文楷体" panose="02010600040101010101" pitchFamily="2" charset="-122"/>
                <a:sym typeface="宋体" panose="02010600030101010101" pitchFamily="2" charset="-122"/>
              </a:rPr>
              <a:t>探究特定情境设置</a:t>
            </a:r>
          </a:p>
        </p:txBody>
      </p:sp>
      <p:sp>
        <p:nvSpPr>
          <p:cNvPr id="92169" name="矩形 92168"/>
          <p:cNvSpPr>
            <a:spLocks noChangeArrowheads="1"/>
          </p:cNvSpPr>
          <p:nvPr/>
        </p:nvSpPr>
        <p:spPr bwMode="auto">
          <a:xfrm>
            <a:off x="395288" y="1917700"/>
            <a:ext cx="2951162" cy="823913"/>
          </a:xfrm>
          <a:prstGeom prst="rect">
            <a:avLst/>
          </a:prstGeom>
          <a:noFill/>
          <a:ln>
            <a:noFill/>
          </a:ln>
          <a:effectLst>
            <a:prstShdw prst="shdw17" dist="17961" dir="2700000">
              <a:srgbClr val="708688"/>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lnSpc>
                <a:spcPct val="110000"/>
              </a:lnSpc>
              <a:spcBef>
                <a:spcPts val="600"/>
              </a:spcBef>
              <a:buClr>
                <a:schemeClr val="accent2"/>
              </a:buClr>
              <a:buSzPct val="60000"/>
              <a:buFont typeface="Wingdings 2" panose="05020102010507070707" pitchFamily="18" charset="2"/>
              <a:buChar char="÷"/>
              <a:defRPr sz="2400">
                <a:solidFill>
                  <a:schemeClr val="accent1"/>
                </a:solidFill>
                <a:latin typeface="微软雅黑" panose="020B0503020204020204" pitchFamily="34" charset="-122"/>
                <a:ea typeface="微软雅黑" panose="020B0503020204020204" pitchFamily="34" charset="-122"/>
              </a:defRPr>
            </a:lvl1pPr>
            <a:lvl2pPr marL="742950" indent="-285750">
              <a:lnSpc>
                <a:spcPct val="120000"/>
              </a:lnSpc>
              <a:spcAft>
                <a:spcPts val="600"/>
              </a:spcAft>
              <a:buClr>
                <a:srgbClr val="A6A1E0"/>
              </a:buClr>
              <a:buFont typeface="幼圆" panose="02010509060101010101" pitchFamily="49" charset="-122"/>
              <a:buChar char=" "/>
              <a:defRPr>
                <a:solidFill>
                  <a:schemeClr val="tx1"/>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9pPr>
          </a:lstStyle>
          <a:p>
            <a:pPr algn="l" eaLnBrk="1" hangingPunct="1">
              <a:lnSpc>
                <a:spcPct val="100000"/>
              </a:lnSpc>
              <a:spcBef>
                <a:spcPct val="0"/>
              </a:spcBef>
              <a:buClrTx/>
              <a:buSzTx/>
              <a:buFont typeface="Arial" panose="020B0604020202020204" pitchFamily="34" charset="0"/>
              <a:buNone/>
            </a:pPr>
            <a:r>
              <a:rPr lang="zh-CN" altLang="en-US" b="1">
                <a:solidFill>
                  <a:schemeClr val="tx1"/>
                </a:solidFill>
                <a:latin typeface="Arial" panose="020B0604020202020204" pitchFamily="34" charset="0"/>
                <a:ea typeface="华文楷体" panose="02010600040101010101" pitchFamily="2" charset="-122"/>
                <a:sym typeface="宋体" panose="02010600030101010101" pitchFamily="2" charset="-122"/>
              </a:rPr>
              <a:t>系统掌握学科知识</a:t>
            </a:r>
          </a:p>
          <a:p>
            <a:pPr algn="l" eaLnBrk="1" hangingPunct="1">
              <a:lnSpc>
                <a:spcPct val="100000"/>
              </a:lnSpc>
              <a:spcBef>
                <a:spcPct val="0"/>
              </a:spcBef>
              <a:buClrTx/>
              <a:buSzTx/>
              <a:buFont typeface="Arial" panose="020B0604020202020204" pitchFamily="34" charset="0"/>
              <a:buNone/>
            </a:pPr>
            <a:r>
              <a:rPr lang="zh-CN" altLang="en-US" b="1">
                <a:solidFill>
                  <a:schemeClr val="tx1"/>
                </a:solidFill>
                <a:latin typeface="Arial" panose="020B0604020202020204" pitchFamily="34" charset="0"/>
                <a:ea typeface="华文楷体" panose="02010600040101010101" pitchFamily="2" charset="-122"/>
                <a:sym typeface="宋体" panose="02010600030101010101" pitchFamily="2" charset="-122"/>
              </a:rPr>
              <a:t>灵活运用学科思维</a:t>
            </a:r>
          </a:p>
        </p:txBody>
      </p:sp>
      <p:sp>
        <p:nvSpPr>
          <p:cNvPr id="92170" name="矩形 92169"/>
          <p:cNvSpPr>
            <a:spLocks noChangeArrowheads="1"/>
          </p:cNvSpPr>
          <p:nvPr/>
        </p:nvSpPr>
        <p:spPr bwMode="auto">
          <a:xfrm>
            <a:off x="323850" y="3357563"/>
            <a:ext cx="2735263" cy="822325"/>
          </a:xfrm>
          <a:prstGeom prst="rect">
            <a:avLst/>
          </a:prstGeom>
          <a:noFill/>
          <a:ln>
            <a:noFill/>
          </a:ln>
          <a:effectLst>
            <a:prstShdw prst="shdw17" dist="17961" dir="2700000">
              <a:srgbClr val="708688"/>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lnSpc>
                <a:spcPct val="110000"/>
              </a:lnSpc>
              <a:spcBef>
                <a:spcPts val="600"/>
              </a:spcBef>
              <a:buClr>
                <a:schemeClr val="accent2"/>
              </a:buClr>
              <a:buSzPct val="60000"/>
              <a:buFont typeface="Wingdings 2" panose="05020102010507070707" pitchFamily="18" charset="2"/>
              <a:buChar char="÷"/>
              <a:defRPr sz="2400">
                <a:solidFill>
                  <a:schemeClr val="accent1"/>
                </a:solidFill>
                <a:latin typeface="微软雅黑" panose="020B0503020204020204" pitchFamily="34" charset="-122"/>
                <a:ea typeface="微软雅黑" panose="020B0503020204020204" pitchFamily="34" charset="-122"/>
              </a:defRPr>
            </a:lvl1pPr>
            <a:lvl2pPr marL="742950" indent="-285750">
              <a:lnSpc>
                <a:spcPct val="120000"/>
              </a:lnSpc>
              <a:spcAft>
                <a:spcPts val="600"/>
              </a:spcAft>
              <a:buClr>
                <a:srgbClr val="A6A1E0"/>
              </a:buClr>
              <a:buFont typeface="幼圆" panose="02010509060101010101" pitchFamily="49" charset="-122"/>
              <a:buChar char=" "/>
              <a:defRPr>
                <a:solidFill>
                  <a:schemeClr val="tx1"/>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9pPr>
          </a:lstStyle>
          <a:p>
            <a:pPr algn="l" eaLnBrk="1" hangingPunct="1">
              <a:lnSpc>
                <a:spcPct val="100000"/>
              </a:lnSpc>
              <a:spcBef>
                <a:spcPct val="0"/>
              </a:spcBef>
              <a:buClrTx/>
              <a:buSzTx/>
              <a:buFont typeface="Arial" panose="020B0604020202020204" pitchFamily="34" charset="0"/>
              <a:buNone/>
            </a:pPr>
            <a:r>
              <a:rPr lang="zh-CN" altLang="en-US" b="1">
                <a:solidFill>
                  <a:srgbClr val="0000FF"/>
                </a:solidFill>
                <a:latin typeface="Arial" panose="020B0604020202020204" pitchFamily="34" charset="0"/>
                <a:ea typeface="华文楷体" panose="02010600040101010101" pitchFamily="2" charset="-122"/>
                <a:sym typeface="宋体" panose="02010600030101010101" pitchFamily="2" charset="-122"/>
              </a:rPr>
              <a:t>顺利完成学科任务</a:t>
            </a:r>
          </a:p>
          <a:p>
            <a:pPr algn="l" eaLnBrk="1" hangingPunct="1">
              <a:lnSpc>
                <a:spcPct val="100000"/>
              </a:lnSpc>
              <a:spcBef>
                <a:spcPct val="0"/>
              </a:spcBef>
              <a:buClrTx/>
              <a:buSzTx/>
              <a:buFont typeface="Arial" panose="020B0604020202020204" pitchFamily="34" charset="0"/>
              <a:buNone/>
            </a:pPr>
            <a:r>
              <a:rPr lang="zh-CN" altLang="en-US" b="1">
                <a:solidFill>
                  <a:srgbClr val="0000FF"/>
                </a:solidFill>
                <a:latin typeface="Arial" panose="020B0604020202020204" pitchFamily="34" charset="0"/>
                <a:ea typeface="华文楷体" panose="02010600040101010101" pitchFamily="2" charset="-122"/>
                <a:sym typeface="宋体" panose="02010600030101010101" pitchFamily="2" charset="-122"/>
              </a:rPr>
              <a:t>获得预期行为表现</a:t>
            </a:r>
          </a:p>
        </p:txBody>
      </p:sp>
      <p:sp>
        <p:nvSpPr>
          <p:cNvPr id="92171" name="矩形 92170"/>
          <p:cNvSpPr>
            <a:spLocks noChangeArrowheads="1"/>
          </p:cNvSpPr>
          <p:nvPr/>
        </p:nvSpPr>
        <p:spPr bwMode="auto">
          <a:xfrm>
            <a:off x="395288" y="5014913"/>
            <a:ext cx="2663825" cy="1200150"/>
          </a:xfrm>
          <a:prstGeom prst="rect">
            <a:avLst/>
          </a:prstGeom>
          <a:noFill/>
          <a:ln>
            <a:noFill/>
          </a:ln>
          <a:effectLst>
            <a:prstShdw prst="shdw17" dist="17961" dir="2700000">
              <a:srgbClr val="708688"/>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lnSpc>
                <a:spcPct val="110000"/>
              </a:lnSpc>
              <a:spcBef>
                <a:spcPts val="600"/>
              </a:spcBef>
              <a:buClr>
                <a:schemeClr val="accent2"/>
              </a:buClr>
              <a:buSzPct val="60000"/>
              <a:buFont typeface="Wingdings 2" panose="05020102010507070707" pitchFamily="18" charset="2"/>
              <a:buChar char="÷"/>
              <a:defRPr sz="2400">
                <a:solidFill>
                  <a:schemeClr val="accent1"/>
                </a:solidFill>
                <a:latin typeface="微软雅黑" panose="020B0503020204020204" pitchFamily="34" charset="-122"/>
                <a:ea typeface="微软雅黑" panose="020B0503020204020204" pitchFamily="34" charset="-122"/>
              </a:defRPr>
            </a:lvl1pPr>
            <a:lvl2pPr marL="742950" indent="-285750">
              <a:lnSpc>
                <a:spcPct val="120000"/>
              </a:lnSpc>
              <a:spcAft>
                <a:spcPts val="600"/>
              </a:spcAft>
              <a:buClr>
                <a:srgbClr val="A6A1E0"/>
              </a:buClr>
              <a:buFont typeface="幼圆" panose="02010509060101010101" pitchFamily="49" charset="-122"/>
              <a:buChar char=" "/>
              <a:defRPr>
                <a:solidFill>
                  <a:schemeClr val="tx1"/>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9pPr>
          </a:lstStyle>
          <a:p>
            <a:pPr algn="l" eaLnBrk="1" hangingPunct="1">
              <a:lnSpc>
                <a:spcPct val="100000"/>
              </a:lnSpc>
              <a:spcBef>
                <a:spcPct val="0"/>
              </a:spcBef>
              <a:buClrTx/>
              <a:buSzTx/>
              <a:buFont typeface="Arial" panose="020B0604020202020204" pitchFamily="34" charset="0"/>
              <a:buNone/>
            </a:pPr>
            <a:r>
              <a:rPr lang="zh-CN" altLang="en-US" b="1">
                <a:solidFill>
                  <a:srgbClr val="FF0000"/>
                </a:solidFill>
                <a:latin typeface="Arial" panose="020B0604020202020204" pitchFamily="34" charset="0"/>
                <a:ea typeface="华文楷体" panose="02010600040101010101" pitchFamily="2" charset="-122"/>
                <a:sym typeface="宋体" panose="02010600030101010101" pitchFamily="2" charset="-122"/>
              </a:rPr>
              <a:t>辨析不同价值观点</a:t>
            </a:r>
            <a:endParaRPr lang="zh-CN" altLang="en-US" b="1">
              <a:solidFill>
                <a:srgbClr val="FF0000"/>
              </a:solidFill>
              <a:latin typeface="Arial" panose="020B0604020202020204" pitchFamily="34" charset="0"/>
              <a:ea typeface="华文楷体" panose="02010600040101010101" pitchFamily="2" charset="-122"/>
            </a:endParaRPr>
          </a:p>
          <a:p>
            <a:pPr algn="l" eaLnBrk="1" hangingPunct="1">
              <a:lnSpc>
                <a:spcPct val="100000"/>
              </a:lnSpc>
              <a:spcBef>
                <a:spcPct val="0"/>
              </a:spcBef>
              <a:buClrTx/>
              <a:buSzTx/>
              <a:buFont typeface="Arial" panose="020B0604020202020204" pitchFamily="34" charset="0"/>
              <a:buNone/>
            </a:pPr>
            <a:r>
              <a:rPr lang="zh-CN" altLang="en-US" b="1">
                <a:solidFill>
                  <a:srgbClr val="FF0000"/>
                </a:solidFill>
                <a:latin typeface="Arial" panose="020B0604020202020204" pitchFamily="34" charset="0"/>
                <a:ea typeface="华文楷体" panose="02010600040101010101" pitchFamily="2" charset="-122"/>
                <a:sym typeface="宋体" panose="02010600030101010101" pitchFamily="2" charset="-122"/>
              </a:rPr>
              <a:t>提出有效解决方案</a:t>
            </a:r>
            <a:endParaRPr lang="zh-CN" altLang="en-US" b="1">
              <a:solidFill>
                <a:srgbClr val="FF0000"/>
              </a:solidFill>
              <a:latin typeface="Arial" panose="020B0604020202020204" pitchFamily="34" charset="0"/>
              <a:ea typeface="华文楷体" panose="02010600040101010101" pitchFamily="2" charset="-122"/>
            </a:endParaRPr>
          </a:p>
          <a:p>
            <a:pPr algn="l" eaLnBrk="1" hangingPunct="1">
              <a:lnSpc>
                <a:spcPct val="100000"/>
              </a:lnSpc>
              <a:spcBef>
                <a:spcPct val="0"/>
              </a:spcBef>
              <a:buClrTx/>
              <a:buSzTx/>
              <a:buFont typeface="Arial" panose="020B0604020202020204" pitchFamily="34" charset="0"/>
              <a:buNone/>
            </a:pPr>
            <a:endParaRPr lang="zh-CN" altLang="en-US" b="1">
              <a:solidFill>
                <a:srgbClr val="FF0000"/>
              </a:solidFill>
              <a:latin typeface="Arial" panose="020B0604020202020204" pitchFamily="34" charset="0"/>
              <a:ea typeface="华文楷体" panose="02010600040101010101" pitchFamily="2" charset="-122"/>
              <a:sym typeface="宋体" panose="02010600030101010101" pitchFamily="2" charset="-122"/>
            </a:endParaRPr>
          </a:p>
        </p:txBody>
      </p:sp>
      <p:sp>
        <p:nvSpPr>
          <p:cNvPr id="92172" name="直接连接符 92171"/>
          <p:cNvSpPr>
            <a:spLocks noChangeShapeType="1"/>
          </p:cNvSpPr>
          <p:nvPr/>
        </p:nvSpPr>
        <p:spPr bwMode="auto">
          <a:xfrm>
            <a:off x="1619250" y="1341438"/>
            <a:ext cx="0" cy="576262"/>
          </a:xfrm>
          <a:prstGeom prst="line">
            <a:avLst/>
          </a:prstGeom>
          <a:noFill/>
          <a:ln w="57150">
            <a:solidFill>
              <a:srgbClr val="FF0000"/>
            </a:solidFill>
            <a:round/>
            <a:headEnd/>
            <a:tailEnd type="triangle" w="med" len="med"/>
          </a:ln>
          <a:effectLst>
            <a:prstShdw prst="shdw17" dist="17961" dir="2700000">
              <a:srgbClr val="990000"/>
            </a:prstShdw>
          </a:effectLst>
          <a:extLst>
            <a:ext uri="{909E8E84-426E-40DD-AFC4-6F175D3DCCD1}">
              <a14:hiddenFill xmlns:a14="http://schemas.microsoft.com/office/drawing/2010/main">
                <a:noFill/>
              </a14:hiddenFill>
            </a:ext>
          </a:extLst>
        </p:spPr>
        <p:txBody>
          <a:bodyPr/>
          <a:lstStyle/>
          <a:p>
            <a:endParaRPr lang="zh-CN" altLang="en-US"/>
          </a:p>
        </p:txBody>
      </p:sp>
      <p:sp>
        <p:nvSpPr>
          <p:cNvPr id="92173" name="直接连接符 92172"/>
          <p:cNvSpPr>
            <a:spLocks noChangeShapeType="1"/>
          </p:cNvSpPr>
          <p:nvPr/>
        </p:nvSpPr>
        <p:spPr bwMode="auto">
          <a:xfrm>
            <a:off x="1547813" y="2781300"/>
            <a:ext cx="0" cy="576263"/>
          </a:xfrm>
          <a:prstGeom prst="line">
            <a:avLst/>
          </a:prstGeom>
          <a:noFill/>
          <a:ln w="57150">
            <a:solidFill>
              <a:srgbClr val="FF0000"/>
            </a:solidFill>
            <a:round/>
            <a:headEnd/>
            <a:tailEnd type="triangle" w="med" len="med"/>
          </a:ln>
          <a:effectLst>
            <a:prstShdw prst="shdw17" dist="17961" dir="2700000">
              <a:srgbClr val="990000"/>
            </a:prstShdw>
          </a:effectLst>
          <a:extLst>
            <a:ext uri="{909E8E84-426E-40DD-AFC4-6F175D3DCCD1}">
              <a14:hiddenFill xmlns:a14="http://schemas.microsoft.com/office/drawing/2010/main">
                <a:noFill/>
              </a14:hiddenFill>
            </a:ext>
          </a:extLst>
        </p:spPr>
        <p:txBody>
          <a:bodyPr/>
          <a:lstStyle/>
          <a:p>
            <a:endParaRPr lang="zh-CN" altLang="en-US"/>
          </a:p>
        </p:txBody>
      </p:sp>
      <p:sp>
        <p:nvSpPr>
          <p:cNvPr id="92174" name="直接连接符 92173"/>
          <p:cNvSpPr>
            <a:spLocks noChangeShapeType="1"/>
          </p:cNvSpPr>
          <p:nvPr/>
        </p:nvSpPr>
        <p:spPr bwMode="auto">
          <a:xfrm>
            <a:off x="1547813" y="4294188"/>
            <a:ext cx="0" cy="576262"/>
          </a:xfrm>
          <a:prstGeom prst="line">
            <a:avLst/>
          </a:prstGeom>
          <a:noFill/>
          <a:ln w="57150">
            <a:solidFill>
              <a:srgbClr val="FF0000"/>
            </a:solidFill>
            <a:round/>
            <a:headEnd/>
            <a:tailEnd type="triangle" w="med" len="med"/>
          </a:ln>
          <a:effectLst>
            <a:prstShdw prst="shdw17" dist="17961" dir="2700000">
              <a:srgbClr val="990000"/>
            </a:prstShdw>
          </a:effectLst>
          <a:extLst>
            <a:ext uri="{909E8E84-426E-40DD-AFC4-6F175D3DCCD1}">
              <a14:hiddenFill xmlns:a14="http://schemas.microsoft.com/office/drawing/2010/main">
                <a:noFill/>
              </a14:hiddenFill>
            </a:ext>
          </a:extLst>
        </p:spPr>
        <p:txBody>
          <a:bodyPr/>
          <a:lstStyle/>
          <a:p>
            <a:endParaRPr lang="zh-CN" altLang="en-US"/>
          </a:p>
        </p:txBody>
      </p:sp>
      <p:sp>
        <p:nvSpPr>
          <p:cNvPr id="92175" name="矩形 92174"/>
          <p:cNvSpPr>
            <a:spLocks noChangeArrowheads="1"/>
          </p:cNvSpPr>
          <p:nvPr/>
        </p:nvSpPr>
        <p:spPr bwMode="auto">
          <a:xfrm>
            <a:off x="7164388" y="2852738"/>
            <a:ext cx="1816100" cy="1066800"/>
          </a:xfrm>
          <a:prstGeom prst="rect">
            <a:avLst/>
          </a:prstGeom>
          <a:noFill/>
          <a:ln>
            <a:noFill/>
          </a:ln>
          <a:effectLst>
            <a:prstShdw prst="shdw17" dist="17961" dir="2700000">
              <a:srgbClr val="708688"/>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
              <a:lnSpc>
                <a:spcPct val="110000"/>
              </a:lnSpc>
              <a:spcBef>
                <a:spcPts val="600"/>
              </a:spcBef>
              <a:buClr>
                <a:schemeClr val="accent2"/>
              </a:buClr>
              <a:buSzPct val="60000"/>
              <a:buFont typeface="Wingdings 2" panose="05020102010507070707" pitchFamily="18" charset="2"/>
              <a:buChar char="÷"/>
              <a:defRPr sz="2400">
                <a:solidFill>
                  <a:schemeClr val="accent1"/>
                </a:solidFill>
                <a:latin typeface="微软雅黑" panose="020B0503020204020204" pitchFamily="34" charset="-122"/>
                <a:ea typeface="微软雅黑" panose="020B0503020204020204" pitchFamily="34" charset="-122"/>
              </a:defRPr>
            </a:lvl1pPr>
            <a:lvl2pPr marL="742950" indent="-285750">
              <a:lnSpc>
                <a:spcPct val="120000"/>
              </a:lnSpc>
              <a:spcAft>
                <a:spcPts val="600"/>
              </a:spcAft>
              <a:buClr>
                <a:srgbClr val="A6A1E0"/>
              </a:buClr>
              <a:buFont typeface="幼圆" panose="02010509060101010101" pitchFamily="49" charset="-122"/>
              <a:buChar char=" "/>
              <a:defRPr>
                <a:solidFill>
                  <a:schemeClr val="tx1"/>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9pPr>
          </a:lstStyle>
          <a:p>
            <a:pPr algn="l" eaLnBrk="1" hangingPunct="1">
              <a:lnSpc>
                <a:spcPct val="100000"/>
              </a:lnSpc>
              <a:spcBef>
                <a:spcPct val="0"/>
              </a:spcBef>
              <a:buClrTx/>
              <a:buSzTx/>
              <a:buFont typeface="Arial" panose="020B0604020202020204" pitchFamily="34" charset="0"/>
              <a:buNone/>
            </a:pPr>
            <a:r>
              <a:rPr lang="zh-CN" altLang="en-US" sz="3200" b="1">
                <a:solidFill>
                  <a:srgbClr val="FF0000"/>
                </a:solidFill>
                <a:latin typeface="Arial" panose="020B0604020202020204" pitchFamily="34" charset="0"/>
                <a:ea typeface="华文楷体" panose="02010600040101010101" pitchFamily="2" charset="-122"/>
                <a:sym typeface="宋体" panose="02010600030101010101" pitchFamily="2" charset="-122"/>
              </a:rPr>
              <a:t>充分展现</a:t>
            </a:r>
          </a:p>
          <a:p>
            <a:pPr algn="l" eaLnBrk="1" hangingPunct="1">
              <a:lnSpc>
                <a:spcPct val="100000"/>
              </a:lnSpc>
              <a:spcBef>
                <a:spcPct val="0"/>
              </a:spcBef>
              <a:buClrTx/>
              <a:buSzTx/>
              <a:buFont typeface="Arial" panose="020B0604020202020204" pitchFamily="34" charset="0"/>
              <a:buNone/>
            </a:pPr>
            <a:r>
              <a:rPr lang="zh-CN" altLang="en-US" sz="3200" b="1">
                <a:solidFill>
                  <a:srgbClr val="FF0000"/>
                </a:solidFill>
                <a:latin typeface="Arial" panose="020B0604020202020204" pitchFamily="34" charset="0"/>
                <a:ea typeface="华文楷体" panose="02010600040101010101" pitchFamily="2" charset="-122"/>
                <a:sym typeface="宋体" panose="02010600030101010101" pitchFamily="2" charset="-122"/>
              </a:rPr>
              <a:t>学科素养</a:t>
            </a:r>
          </a:p>
        </p:txBody>
      </p:sp>
      <p:sp>
        <p:nvSpPr>
          <p:cNvPr id="2" name="右箭头 5"/>
          <p:cNvSpPr/>
          <p:nvPr/>
        </p:nvSpPr>
        <p:spPr>
          <a:xfrm>
            <a:off x="6300788" y="3357563"/>
            <a:ext cx="784225" cy="2825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charset="0"/>
              <a:buNone/>
              <a:defRPr/>
            </a:pPr>
            <a:endParaRPr lang="zh-CN" altLang="en-US">
              <a:solidFill>
                <a:srgbClr val="FFFFFF"/>
              </a:solidFill>
              <a:latin typeface="Arial" charset="0"/>
            </a:endParaRPr>
          </a:p>
        </p:txBody>
      </p:sp>
    </p:spTree>
    <p:extLst>
      <p:ext uri="{BB962C8B-B14F-4D97-AF65-F5344CB8AC3E}">
        <p14:creationId xmlns:p14="http://schemas.microsoft.com/office/powerpoint/2010/main" val="354027494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168"/>
                                        </p:tgtEl>
                                        <p:attrNameLst>
                                          <p:attrName>style.visibility</p:attrName>
                                        </p:attrNameLst>
                                      </p:cBhvr>
                                      <p:to>
                                        <p:strVal val="visible"/>
                                      </p:to>
                                    </p:set>
                                    <p:animEffect transition="in" filter="blinds(horizontal)">
                                      <p:cBhvr>
                                        <p:cTn id="7" dur="500"/>
                                        <p:tgtEl>
                                          <p:spTgt spid="921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2172"/>
                                        </p:tgtEl>
                                        <p:attrNameLst>
                                          <p:attrName>style.visibility</p:attrName>
                                        </p:attrNameLst>
                                      </p:cBhvr>
                                      <p:to>
                                        <p:strVal val="visible"/>
                                      </p:to>
                                    </p:set>
                                    <p:animEffect transition="in" filter="blinds(horizontal)">
                                      <p:cBhvr>
                                        <p:cTn id="12" dur="500"/>
                                        <p:tgtEl>
                                          <p:spTgt spid="9217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2169"/>
                                        </p:tgtEl>
                                        <p:attrNameLst>
                                          <p:attrName>style.visibility</p:attrName>
                                        </p:attrNameLst>
                                      </p:cBhvr>
                                      <p:to>
                                        <p:strVal val="visible"/>
                                      </p:to>
                                    </p:set>
                                    <p:animEffect transition="in" filter="blinds(horizontal)">
                                      <p:cBhvr>
                                        <p:cTn id="17" dur="500"/>
                                        <p:tgtEl>
                                          <p:spTgt spid="9216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2173"/>
                                        </p:tgtEl>
                                        <p:attrNameLst>
                                          <p:attrName>style.visibility</p:attrName>
                                        </p:attrNameLst>
                                      </p:cBhvr>
                                      <p:to>
                                        <p:strVal val="visible"/>
                                      </p:to>
                                    </p:set>
                                    <p:animEffect transition="in" filter="blinds(horizontal)">
                                      <p:cBhvr>
                                        <p:cTn id="22" dur="500"/>
                                        <p:tgtEl>
                                          <p:spTgt spid="9217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2170"/>
                                        </p:tgtEl>
                                        <p:attrNameLst>
                                          <p:attrName>style.visibility</p:attrName>
                                        </p:attrNameLst>
                                      </p:cBhvr>
                                      <p:to>
                                        <p:strVal val="visible"/>
                                      </p:to>
                                    </p:set>
                                    <p:animEffect transition="in" filter="blinds(horizontal)">
                                      <p:cBhvr>
                                        <p:cTn id="27" dur="500"/>
                                        <p:tgtEl>
                                          <p:spTgt spid="9217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2174"/>
                                        </p:tgtEl>
                                        <p:attrNameLst>
                                          <p:attrName>style.visibility</p:attrName>
                                        </p:attrNameLst>
                                      </p:cBhvr>
                                      <p:to>
                                        <p:strVal val="visible"/>
                                      </p:to>
                                    </p:set>
                                    <p:animEffect transition="in" filter="blinds(horizontal)">
                                      <p:cBhvr>
                                        <p:cTn id="32" dur="500"/>
                                        <p:tgtEl>
                                          <p:spTgt spid="9217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2171"/>
                                        </p:tgtEl>
                                        <p:attrNameLst>
                                          <p:attrName>style.visibility</p:attrName>
                                        </p:attrNameLst>
                                      </p:cBhvr>
                                      <p:to>
                                        <p:strVal val="visible"/>
                                      </p:to>
                                    </p:set>
                                    <p:animEffect transition="in" filter="blinds(horizontal)">
                                      <p:cBhvr>
                                        <p:cTn id="37" dur="500"/>
                                        <p:tgtEl>
                                          <p:spTgt spid="9217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linds(horizontal)">
                                      <p:cBhvr>
                                        <p:cTn id="42" dur="500"/>
                                        <p:tgtEl>
                                          <p:spTgt spid="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658433"/>
                                        </p:tgtEl>
                                        <p:attrNameLst>
                                          <p:attrName>style.visibility</p:attrName>
                                        </p:attrNameLst>
                                      </p:cBhvr>
                                      <p:to>
                                        <p:strVal val="visible"/>
                                      </p:to>
                                    </p:set>
                                    <p:animEffect transition="in" filter="blinds(horizontal)">
                                      <p:cBhvr>
                                        <p:cTn id="47" dur="500"/>
                                        <p:tgtEl>
                                          <p:spTgt spid="65843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blinds(horizontal)">
                                      <p:cBhvr>
                                        <p:cTn id="52" dur="500"/>
                                        <p:tgtEl>
                                          <p:spTgt spid="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92175"/>
                                        </p:tgtEl>
                                        <p:attrNameLst>
                                          <p:attrName>style.visibility</p:attrName>
                                        </p:attrNameLst>
                                      </p:cBhvr>
                                      <p:to>
                                        <p:strVal val="visible"/>
                                      </p:to>
                                    </p:set>
                                    <p:animEffect transition="in" filter="blinds(horizontal)">
                                      <p:cBhvr>
                                        <p:cTn id="57" dur="500"/>
                                        <p:tgtEl>
                                          <p:spTgt spid="92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8433" grpId="0" bldLvl="0" animBg="1"/>
      <p:bldP spid="6" grpId="0" bldLvl="0" animBg="1"/>
      <p:bldP spid="92168" grpId="0" bldLvl="0" animBg="1"/>
      <p:bldP spid="92169" grpId="0" bldLvl="0" animBg="1"/>
      <p:bldP spid="92170" grpId="0" bldLvl="0" animBg="1"/>
      <p:bldP spid="92171" grpId="0" bldLvl="0" animBg="1"/>
      <p:bldP spid="92172" grpId="0" animBg="1"/>
      <p:bldP spid="92173" grpId="0" animBg="1"/>
      <p:bldP spid="92174" grpId="0" animBg="1"/>
      <p:bldP spid="92175" grpId="0" bldLvl="0" animBg="1"/>
      <p:bldP spid="2" grpId="0" bldLvl="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Box 1"/>
          <p:cNvSpPr txBox="1">
            <a:spLocks noChangeArrowheads="1"/>
          </p:cNvSpPr>
          <p:nvPr/>
        </p:nvSpPr>
        <p:spPr bwMode="auto">
          <a:xfrm>
            <a:off x="2771800" y="2755900"/>
            <a:ext cx="6264696" cy="590931"/>
          </a:xfrm>
          <a:prstGeom prst="rect">
            <a:avLst/>
          </a:prstGeom>
          <a:noFill/>
          <a:ln w="9525">
            <a:noFill/>
            <a:miter lim="800000"/>
          </a:ln>
        </p:spPr>
        <p:txBody>
          <a:bodyPr wrap="square">
            <a:spAutoFit/>
          </a:bodyPr>
          <a:lstStyle/>
          <a:p>
            <a:pPr>
              <a:lnSpc>
                <a:spcPct val="90000"/>
              </a:lnSpc>
            </a:pPr>
            <a:r>
              <a:rPr lang="zh-CN" altLang="en-US" sz="3600" b="1" dirty="0" smtClean="0">
                <a:solidFill>
                  <a:srgbClr val="FF0000"/>
                </a:solidFill>
                <a:latin typeface="黑体" panose="02010609060101010101" pitchFamily="49" charset="-122"/>
                <a:ea typeface="黑体" panose="02010609060101010101" pitchFamily="49" charset="-122"/>
              </a:rPr>
              <a:t>政治高考命题思路分析</a:t>
            </a:r>
            <a:endParaRPr lang="zh-CN" altLang="en-US" sz="3600" b="1" dirty="0">
              <a:solidFill>
                <a:srgbClr val="FF0000"/>
              </a:solidFill>
              <a:latin typeface="黑体" panose="02010609060101010101" pitchFamily="49" charset="-122"/>
              <a:ea typeface="黑体" panose="02010609060101010101" pitchFamily="49" charset="-122"/>
            </a:endParaRPr>
          </a:p>
        </p:txBody>
      </p:sp>
      <p:sp>
        <p:nvSpPr>
          <p:cNvPr id="50178" name="TextBox 3"/>
          <p:cNvSpPr txBox="1">
            <a:spLocks noChangeArrowheads="1"/>
          </p:cNvSpPr>
          <p:nvPr/>
        </p:nvSpPr>
        <p:spPr bwMode="auto">
          <a:xfrm>
            <a:off x="1258888" y="1714500"/>
            <a:ext cx="1152525" cy="1862048"/>
          </a:xfrm>
          <a:prstGeom prst="rect">
            <a:avLst/>
          </a:prstGeom>
          <a:noFill/>
          <a:ln w="9525">
            <a:noFill/>
            <a:miter lim="800000"/>
          </a:ln>
        </p:spPr>
        <p:txBody>
          <a:bodyPr>
            <a:spAutoFit/>
          </a:bodyPr>
          <a:lstStyle/>
          <a:p>
            <a:r>
              <a:rPr lang="en-US" altLang="zh-CN" sz="11500" b="1" dirty="0" smtClean="0">
                <a:solidFill>
                  <a:srgbClr val="FF0000"/>
                </a:solidFill>
                <a:latin typeface="Arial Unicode MS" panose="020B0604020202020204" charset="-122"/>
                <a:ea typeface="Arial Unicode MS" panose="020B0604020202020204" charset="-122"/>
                <a:cs typeface="Arial Unicode MS" panose="020B0604020202020204" charset="-122"/>
              </a:rPr>
              <a:t>D</a:t>
            </a:r>
            <a:endParaRPr lang="en-US" altLang="zh-CN" sz="11500" b="1" dirty="0">
              <a:solidFill>
                <a:srgbClr val="FF0000"/>
              </a:solidFill>
              <a:latin typeface="Arial Unicode MS" panose="020B0604020202020204" charset="-122"/>
              <a:ea typeface="Arial Unicode MS" panose="020B0604020202020204" charset="-122"/>
              <a:cs typeface="Arial Unicode MS" panose="020B0604020202020204" charset="-122"/>
            </a:endParaRPr>
          </a:p>
        </p:txBody>
      </p:sp>
    </p:spTree>
    <p:extLst>
      <p:ext uri="{BB962C8B-B14F-4D97-AF65-F5344CB8AC3E}">
        <p14:creationId xmlns:p14="http://schemas.microsoft.com/office/powerpoint/2010/main" val="3839578313"/>
      </p:ext>
    </p:extLst>
  </p:cSld>
  <p:clrMapOvr>
    <a:masterClrMapping/>
  </p:clrMapOvr>
  <p:transition>
    <p:wipe di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dirty="0" smtClean="0"/>
              <a:t>价值立意</a:t>
            </a:r>
            <a:r>
              <a:rPr lang="en-US" altLang="zh-CN" sz="3200" dirty="0" smtClean="0"/>
              <a:t>---</a:t>
            </a:r>
            <a:r>
              <a:rPr lang="zh-CN" altLang="en-US" sz="3200" dirty="0" smtClean="0"/>
              <a:t>情境选择</a:t>
            </a:r>
            <a:r>
              <a:rPr lang="en-US" altLang="zh-CN" sz="3200" dirty="0" smtClean="0"/>
              <a:t>----</a:t>
            </a:r>
            <a:r>
              <a:rPr lang="zh-CN" altLang="en-US" sz="3200" dirty="0" smtClean="0"/>
              <a:t>问题意识</a:t>
            </a:r>
            <a:r>
              <a:rPr lang="en-US" altLang="zh-CN" sz="3200" dirty="0" smtClean="0"/>
              <a:t>----</a:t>
            </a:r>
            <a:r>
              <a:rPr lang="zh-CN" altLang="en-US" sz="3200" dirty="0" smtClean="0"/>
              <a:t>结构知识</a:t>
            </a:r>
            <a:r>
              <a:rPr lang="en-US" altLang="zh-CN" sz="3200" dirty="0" smtClean="0"/>
              <a:t>----</a:t>
            </a:r>
            <a:r>
              <a:rPr lang="zh-CN" altLang="en-US" sz="3200" dirty="0" smtClean="0"/>
              <a:t>思维逻辑</a:t>
            </a:r>
            <a:endParaRPr lang="zh-CN" altLang="en-US" sz="3200" dirty="0"/>
          </a:p>
        </p:txBody>
      </p:sp>
      <p:sp>
        <p:nvSpPr>
          <p:cNvPr id="3" name="文本占位符 2"/>
          <p:cNvSpPr>
            <a:spLocks noGrp="1"/>
          </p:cNvSpPr>
          <p:nvPr>
            <p:ph type="body" idx="1"/>
          </p:nvPr>
        </p:nvSpPr>
        <p:spPr/>
        <p:txBody>
          <a:bodyPr/>
          <a:lstStyle/>
          <a:p>
            <a:r>
              <a:rPr lang="zh-CN" altLang="en-US" sz="4400" dirty="0" smtClean="0">
                <a:solidFill>
                  <a:srgbClr val="FF0000"/>
                </a:solidFill>
              </a:rPr>
              <a:t>命题路径</a:t>
            </a:r>
            <a:r>
              <a:rPr lang="en-US" altLang="zh-CN" sz="4400" dirty="0" smtClean="0">
                <a:solidFill>
                  <a:srgbClr val="FF0000"/>
                </a:solidFill>
              </a:rPr>
              <a:t>:</a:t>
            </a:r>
          </a:p>
          <a:p>
            <a:r>
              <a:rPr lang="zh-CN" altLang="en-US" sz="3600" dirty="0" smtClean="0">
                <a:solidFill>
                  <a:srgbClr val="0070C0"/>
                </a:solidFill>
              </a:rPr>
              <a:t>核心素养</a:t>
            </a:r>
            <a:r>
              <a:rPr lang="en-US" altLang="zh-CN" sz="3600" dirty="0" smtClean="0">
                <a:solidFill>
                  <a:srgbClr val="0070C0"/>
                </a:solidFill>
              </a:rPr>
              <a:t>-----</a:t>
            </a:r>
            <a:r>
              <a:rPr lang="zh-CN" altLang="en-US" sz="3600" dirty="0" smtClean="0">
                <a:solidFill>
                  <a:srgbClr val="0070C0"/>
                </a:solidFill>
              </a:rPr>
              <a:t>真实情境</a:t>
            </a:r>
            <a:r>
              <a:rPr lang="en-US" altLang="zh-CN" sz="3600" dirty="0" smtClean="0">
                <a:solidFill>
                  <a:srgbClr val="0070C0"/>
                </a:solidFill>
              </a:rPr>
              <a:t>-----</a:t>
            </a:r>
            <a:r>
              <a:rPr lang="zh-CN" altLang="en-US" sz="3600" dirty="0" smtClean="0">
                <a:solidFill>
                  <a:srgbClr val="0070C0"/>
                </a:solidFill>
              </a:rPr>
              <a:t>学科任务</a:t>
            </a:r>
            <a:r>
              <a:rPr lang="en-US" altLang="zh-CN" sz="3600" dirty="0" smtClean="0">
                <a:solidFill>
                  <a:srgbClr val="0070C0"/>
                </a:solidFill>
              </a:rPr>
              <a:t>----</a:t>
            </a:r>
            <a:r>
              <a:rPr lang="zh-CN" altLang="en-US" sz="3600" dirty="0" smtClean="0">
                <a:solidFill>
                  <a:srgbClr val="0070C0"/>
                </a:solidFill>
              </a:rPr>
              <a:t>现实问题</a:t>
            </a:r>
            <a:r>
              <a:rPr lang="en-US" altLang="zh-CN" sz="3600" dirty="0" smtClean="0">
                <a:solidFill>
                  <a:srgbClr val="0070C0"/>
                </a:solidFill>
              </a:rPr>
              <a:t>-------</a:t>
            </a:r>
            <a:r>
              <a:rPr lang="zh-CN" altLang="en-US" sz="3600" dirty="0" smtClean="0">
                <a:solidFill>
                  <a:srgbClr val="0070C0"/>
                </a:solidFill>
              </a:rPr>
              <a:t>学科知识</a:t>
            </a:r>
            <a:r>
              <a:rPr lang="en-US" altLang="zh-CN" sz="3600" dirty="0" smtClean="0">
                <a:solidFill>
                  <a:srgbClr val="0070C0"/>
                </a:solidFill>
              </a:rPr>
              <a:t>------</a:t>
            </a:r>
            <a:r>
              <a:rPr lang="zh-CN" altLang="en-US" sz="3600" dirty="0" smtClean="0">
                <a:solidFill>
                  <a:srgbClr val="0070C0"/>
                </a:solidFill>
              </a:rPr>
              <a:t>生成答案</a:t>
            </a:r>
            <a:endParaRPr lang="zh-CN" altLang="en-US" sz="3600" dirty="0">
              <a:solidFill>
                <a:srgbClr val="0070C0"/>
              </a:solidFill>
            </a:endParaRPr>
          </a:p>
        </p:txBody>
      </p:sp>
    </p:spTree>
    <p:extLst>
      <p:ext uri="{BB962C8B-B14F-4D97-AF65-F5344CB8AC3E}">
        <p14:creationId xmlns:p14="http://schemas.microsoft.com/office/powerpoint/2010/main" val="22310921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792163" y="1125538"/>
            <a:ext cx="7559675" cy="104775"/>
            <a:chOff x="6618518" y="1126210"/>
            <a:chExt cx="10080625" cy="103239"/>
          </a:xfrm>
        </p:grpSpPr>
        <p:sp>
          <p:nvSpPr>
            <p:cNvPr id="3" name="矩形 2"/>
            <p:cNvSpPr/>
            <p:nvPr/>
          </p:nvSpPr>
          <p:spPr>
            <a:xfrm>
              <a:off x="6618518" y="1126210"/>
              <a:ext cx="1983524" cy="10323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4" name="直接连接符 3"/>
            <p:cNvCxnSpPr/>
            <p:nvPr/>
          </p:nvCxnSpPr>
          <p:spPr>
            <a:xfrm flipV="1">
              <a:off x="8602042" y="1204421"/>
              <a:ext cx="80971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5" name="文本框 4"/>
          <p:cNvSpPr txBox="1">
            <a:spLocks noChangeArrowheads="1"/>
          </p:cNvSpPr>
          <p:nvPr/>
        </p:nvSpPr>
        <p:spPr bwMode="auto">
          <a:xfrm>
            <a:off x="793750" y="550863"/>
            <a:ext cx="2832100" cy="522287"/>
          </a:xfrm>
          <a:prstGeom prst="rect">
            <a:avLst/>
          </a:prstGeom>
          <a:noFill/>
          <a:ln w="9525">
            <a:noFill/>
            <a:miter lim="800000"/>
          </a:ln>
        </p:spPr>
        <p:txBody>
          <a:bodyPr wrap="none" lIns="68580" tIns="34290" rIns="68580" bIns="34290">
            <a:spAutoFit/>
          </a:bodyPr>
          <a:lstStyle/>
          <a:p>
            <a:r>
              <a:rPr lang="zh-CN" altLang="en-US" sz="2100">
                <a:solidFill>
                  <a:srgbClr val="016CBA"/>
                </a:solidFill>
                <a:latin typeface="黑体" panose="02010609060101010101" pitchFamily="49" charset="-122"/>
                <a:ea typeface="黑体" panose="02010609060101010101" pitchFamily="49" charset="-122"/>
              </a:rPr>
              <a:t>启动高考综合改革试点</a:t>
            </a:r>
          </a:p>
        </p:txBody>
      </p:sp>
      <p:grpSp>
        <p:nvGrpSpPr>
          <p:cNvPr id="6" name="组合 28"/>
          <p:cNvGrpSpPr/>
          <p:nvPr/>
        </p:nvGrpSpPr>
        <p:grpSpPr bwMode="auto">
          <a:xfrm>
            <a:off x="760413" y="1643063"/>
            <a:ext cx="539750" cy="719137"/>
            <a:chOff x="1581150" y="2181225"/>
            <a:chExt cx="720000" cy="720000"/>
          </a:xfrm>
        </p:grpSpPr>
        <p:sp>
          <p:nvSpPr>
            <p:cNvPr id="30" name="矩形 29"/>
            <p:cNvSpPr/>
            <p:nvPr/>
          </p:nvSpPr>
          <p:spPr>
            <a:xfrm>
              <a:off x="1581150" y="2181225"/>
              <a:ext cx="720000" cy="720000"/>
            </a:xfrm>
            <a:prstGeom prst="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 name="文本框 16"/>
            <p:cNvSpPr txBox="1"/>
            <p:nvPr/>
          </p:nvSpPr>
          <p:spPr>
            <a:xfrm>
              <a:off x="1761149" y="2217781"/>
              <a:ext cx="421412" cy="677087"/>
            </a:xfrm>
            <a:prstGeom prst="rect">
              <a:avLst/>
            </a:prstGeom>
            <a:noFill/>
          </p:spPr>
          <p:txBody>
            <a:bodyPr wrap="none">
              <a:spAutoFit/>
            </a:bodyPr>
            <a:lstStyle/>
            <a:p>
              <a:pPr algn="ctr" fontAlgn="auto">
                <a:spcBef>
                  <a:spcPts val="0"/>
                </a:spcBef>
                <a:spcAft>
                  <a:spcPts val="0"/>
                </a:spcAft>
                <a:defRPr/>
              </a:pPr>
              <a:r>
                <a:rPr lang="en-US" altLang="zh-CN" sz="2700" dirty="0">
                  <a:solidFill>
                    <a:schemeClr val="accent1">
                      <a:lumMod val="75000"/>
                    </a:schemeClr>
                  </a:solidFill>
                  <a:latin typeface="Impact" panose="020B0806030902050204" pitchFamily="34" charset="0"/>
                  <a:ea typeface="+mn-ea"/>
                </a:rPr>
                <a:t>1</a:t>
              </a:r>
              <a:endParaRPr lang="zh-CN" altLang="en-US" sz="2700" dirty="0">
                <a:solidFill>
                  <a:schemeClr val="accent1">
                    <a:lumMod val="75000"/>
                  </a:schemeClr>
                </a:solidFill>
                <a:latin typeface="Impact" panose="020B0806030902050204" pitchFamily="34" charset="0"/>
                <a:ea typeface="+mn-ea"/>
              </a:endParaRPr>
            </a:p>
          </p:txBody>
        </p:sp>
      </p:grpSp>
      <p:grpSp>
        <p:nvGrpSpPr>
          <p:cNvPr id="7" name="组合 31"/>
          <p:cNvGrpSpPr/>
          <p:nvPr/>
        </p:nvGrpSpPr>
        <p:grpSpPr bwMode="auto">
          <a:xfrm>
            <a:off x="787400" y="3376613"/>
            <a:ext cx="539750" cy="720725"/>
            <a:chOff x="1581150" y="2181225"/>
            <a:chExt cx="720000" cy="720000"/>
          </a:xfrm>
        </p:grpSpPr>
        <p:sp>
          <p:nvSpPr>
            <p:cNvPr id="33" name="矩形 32"/>
            <p:cNvSpPr/>
            <p:nvPr/>
          </p:nvSpPr>
          <p:spPr>
            <a:xfrm>
              <a:off x="1581150" y="2181225"/>
              <a:ext cx="720000" cy="720000"/>
            </a:xfrm>
            <a:prstGeom prst="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4" name="文本框 21"/>
            <p:cNvSpPr txBox="1"/>
            <p:nvPr/>
          </p:nvSpPr>
          <p:spPr>
            <a:xfrm>
              <a:off x="1733621" y="2217700"/>
              <a:ext cx="476471" cy="677181"/>
            </a:xfrm>
            <a:prstGeom prst="rect">
              <a:avLst/>
            </a:prstGeom>
            <a:noFill/>
          </p:spPr>
          <p:txBody>
            <a:bodyPr wrap="none">
              <a:spAutoFit/>
            </a:bodyPr>
            <a:lstStyle/>
            <a:p>
              <a:pPr algn="ctr" fontAlgn="auto">
                <a:spcBef>
                  <a:spcPts val="0"/>
                </a:spcBef>
                <a:spcAft>
                  <a:spcPts val="0"/>
                </a:spcAft>
                <a:defRPr/>
              </a:pPr>
              <a:r>
                <a:rPr lang="en-US" altLang="zh-CN" sz="2700" dirty="0">
                  <a:solidFill>
                    <a:schemeClr val="accent1">
                      <a:lumMod val="75000"/>
                    </a:schemeClr>
                  </a:solidFill>
                  <a:latin typeface="Impact" panose="020B0806030902050204" pitchFamily="34" charset="0"/>
                  <a:ea typeface="+mn-ea"/>
                </a:rPr>
                <a:t>2</a:t>
              </a:r>
              <a:endParaRPr lang="zh-CN" altLang="en-US" sz="2700" dirty="0">
                <a:solidFill>
                  <a:schemeClr val="accent1">
                    <a:lumMod val="75000"/>
                  </a:schemeClr>
                </a:solidFill>
                <a:latin typeface="Impact" panose="020B0806030902050204" pitchFamily="34" charset="0"/>
                <a:ea typeface="+mn-ea"/>
              </a:endParaRPr>
            </a:p>
          </p:txBody>
        </p:sp>
      </p:grpSp>
      <p:sp>
        <p:nvSpPr>
          <p:cNvPr id="38" name="矩形 37"/>
          <p:cNvSpPr>
            <a:spLocks noChangeArrowheads="1"/>
          </p:cNvSpPr>
          <p:nvPr/>
        </p:nvSpPr>
        <p:spPr bwMode="auto">
          <a:xfrm>
            <a:off x="1338263" y="1592263"/>
            <a:ext cx="7366000" cy="868680"/>
          </a:xfrm>
          <a:prstGeom prst="rect">
            <a:avLst/>
          </a:prstGeom>
          <a:noFill/>
          <a:ln w="9525">
            <a:noFill/>
            <a:miter lim="800000"/>
          </a:ln>
        </p:spPr>
        <p:txBody>
          <a:bodyPr lIns="68580" tIns="34290" rIns="68580" bIns="34290">
            <a:spAutoFit/>
          </a:bodyPr>
          <a:lstStyle/>
          <a:p>
            <a:pPr marL="342900" indent="-342900">
              <a:lnSpc>
                <a:spcPct val="130000"/>
              </a:lnSpc>
            </a:pPr>
            <a:r>
              <a:rPr lang="zh-CN" altLang="en-US" sz="2000">
                <a:latin typeface="微软雅黑" panose="020B0503020204020204" pitchFamily="34" charset="-122"/>
                <a:ea typeface="微软雅黑" panose="020B0503020204020204" pitchFamily="34" charset="-122"/>
              </a:rPr>
              <a:t>改革考试科目设置</a:t>
            </a:r>
            <a:endParaRPr lang="en-US" altLang="zh-CN" sz="2000">
              <a:latin typeface="微软雅黑" panose="020B0503020204020204" pitchFamily="34" charset="-122"/>
              <a:ea typeface="微软雅黑" panose="020B0503020204020204" pitchFamily="34" charset="-122"/>
            </a:endParaRPr>
          </a:p>
          <a:p>
            <a:pPr marL="342900" indent="-342900">
              <a:lnSpc>
                <a:spcPct val="130000"/>
              </a:lnSpc>
            </a:pPr>
            <a:endParaRPr lang="en-US" altLang="zh-CN" sz="2000">
              <a:latin typeface="微软雅黑" panose="020B0503020204020204" pitchFamily="34" charset="-122"/>
              <a:ea typeface="微软雅黑" panose="020B0503020204020204" pitchFamily="34" charset="-122"/>
            </a:endParaRPr>
          </a:p>
        </p:txBody>
      </p:sp>
      <p:sp>
        <p:nvSpPr>
          <p:cNvPr id="39" name="矩形 38"/>
          <p:cNvSpPr>
            <a:spLocks noChangeArrowheads="1"/>
          </p:cNvSpPr>
          <p:nvPr/>
        </p:nvSpPr>
        <p:spPr bwMode="auto">
          <a:xfrm>
            <a:off x="1397000" y="3333750"/>
            <a:ext cx="6737350" cy="468630"/>
          </a:xfrm>
          <a:prstGeom prst="rect">
            <a:avLst/>
          </a:prstGeom>
          <a:noFill/>
          <a:ln w="9525">
            <a:noFill/>
            <a:miter lim="800000"/>
          </a:ln>
        </p:spPr>
        <p:txBody>
          <a:bodyPr lIns="68580" tIns="34290" rIns="68580" bIns="34290">
            <a:spAutoFit/>
          </a:bodyPr>
          <a:lstStyle/>
          <a:p>
            <a:pPr indent="-342900">
              <a:lnSpc>
                <a:spcPct val="130000"/>
              </a:lnSpc>
            </a:pPr>
            <a:r>
              <a:rPr lang="zh-CN" altLang="en-US" sz="2000">
                <a:latin typeface="微软雅黑" panose="020B0503020204020204" pitchFamily="34" charset="-122"/>
                <a:ea typeface="微软雅黑" panose="020B0503020204020204" pitchFamily="34" charset="-122"/>
              </a:rPr>
              <a:t>完善和规范自主招生</a:t>
            </a:r>
          </a:p>
        </p:txBody>
      </p:sp>
      <p:sp>
        <p:nvSpPr>
          <p:cNvPr id="22" name="矩形 21"/>
          <p:cNvSpPr>
            <a:spLocks noChangeArrowheads="1"/>
          </p:cNvSpPr>
          <p:nvPr/>
        </p:nvSpPr>
        <p:spPr bwMode="auto">
          <a:xfrm>
            <a:off x="1357313" y="2185988"/>
            <a:ext cx="7240587" cy="868680"/>
          </a:xfrm>
          <a:prstGeom prst="rect">
            <a:avLst/>
          </a:prstGeom>
          <a:noFill/>
          <a:ln w="9525">
            <a:noFill/>
            <a:miter lim="800000"/>
          </a:ln>
        </p:spPr>
        <p:txBody>
          <a:bodyPr lIns="68580" tIns="34290" rIns="68580" bIns="34290">
            <a:spAutoFit/>
          </a:bodyPr>
          <a:lstStyle/>
          <a:p>
            <a:pPr indent="-342900">
              <a:lnSpc>
                <a:spcPct val="130000"/>
              </a:lnSpc>
            </a:pPr>
            <a:r>
              <a:rPr lang="zh-CN" altLang="en-US" sz="2000">
                <a:latin typeface="华文楷体" panose="02010600040101010101" charset="-122"/>
                <a:ea typeface="华文楷体" panose="02010600040101010101" charset="-122"/>
                <a:cs typeface="华文楷体" panose="02010600040101010101" charset="-122"/>
              </a:rPr>
              <a:t>增强高考与高中学习的关联度，考生总成绩由统一高考的语文、数学、外语</a:t>
            </a:r>
            <a:r>
              <a:rPr lang="en-US" altLang="zh-CN" sz="2000">
                <a:latin typeface="华文楷体" panose="02010600040101010101" charset="-122"/>
                <a:ea typeface="华文楷体" panose="02010600040101010101" charset="-122"/>
                <a:cs typeface="华文楷体" panose="02010600040101010101" charset="-122"/>
              </a:rPr>
              <a:t>3</a:t>
            </a:r>
            <a:r>
              <a:rPr lang="zh-CN" altLang="en-US" sz="2000">
                <a:latin typeface="华文楷体" panose="02010600040101010101" charset="-122"/>
                <a:ea typeface="华文楷体" panose="02010600040101010101" charset="-122"/>
                <a:cs typeface="华文楷体" panose="02010600040101010101" charset="-122"/>
              </a:rPr>
              <a:t>个科目成绩和高中学业水平考试</a:t>
            </a:r>
            <a:r>
              <a:rPr lang="en-US" altLang="zh-CN" sz="2000">
                <a:latin typeface="华文楷体" panose="02010600040101010101" charset="-122"/>
                <a:ea typeface="华文楷体" panose="02010600040101010101" charset="-122"/>
                <a:cs typeface="华文楷体" panose="02010600040101010101" charset="-122"/>
              </a:rPr>
              <a:t>3</a:t>
            </a:r>
            <a:r>
              <a:rPr lang="zh-CN" altLang="en-US" sz="2000">
                <a:latin typeface="华文楷体" panose="02010600040101010101" charset="-122"/>
                <a:ea typeface="华文楷体" panose="02010600040101010101" charset="-122"/>
                <a:cs typeface="华文楷体" panose="02010600040101010101" charset="-122"/>
              </a:rPr>
              <a:t>个科目成绩组成。</a:t>
            </a:r>
          </a:p>
        </p:txBody>
      </p:sp>
      <p:sp>
        <p:nvSpPr>
          <p:cNvPr id="23" name="矩形 22"/>
          <p:cNvSpPr>
            <a:spLocks noChangeArrowheads="1"/>
          </p:cNvSpPr>
          <p:nvPr/>
        </p:nvSpPr>
        <p:spPr bwMode="auto">
          <a:xfrm>
            <a:off x="1357313" y="3905250"/>
            <a:ext cx="7143750" cy="1668780"/>
          </a:xfrm>
          <a:prstGeom prst="rect">
            <a:avLst/>
          </a:prstGeom>
          <a:noFill/>
          <a:ln w="9525">
            <a:noFill/>
            <a:miter lim="800000"/>
          </a:ln>
        </p:spPr>
        <p:txBody>
          <a:bodyPr lIns="68580" tIns="34290" rIns="68580" bIns="34290">
            <a:spAutoFit/>
          </a:bodyPr>
          <a:lstStyle/>
          <a:p>
            <a:pPr indent="-342900">
              <a:lnSpc>
                <a:spcPct val="130000"/>
              </a:lnSpc>
              <a:buClr>
                <a:schemeClr val="accent2"/>
              </a:buClr>
            </a:pPr>
            <a:r>
              <a:rPr lang="zh-CN" altLang="zh-CN" sz="2000">
                <a:latin typeface="华文楷体" panose="02010600040101010101" charset="-122"/>
                <a:ea typeface="华文楷体" panose="02010600040101010101" charset="-122"/>
                <a:cs typeface="华文楷体" panose="02010600040101010101" charset="-122"/>
              </a:rPr>
              <a:t>探索基于统一高考和高中学业水平考试成绩、参考综合素质评价的多元录取机制。高校要根据自身办学定位和专业培养目标，研究提出对考生高中学业水平考试科目报考要求和综合素质评价使用办法，提前向社会公布。</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7"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anim calcmode="lin" valueType="num">
                                      <p:cBhvr>
                                        <p:cTn id="19" dur="500" fill="hold"/>
                                        <p:tgtEl>
                                          <p:spTgt spid="6"/>
                                        </p:tgtEl>
                                        <p:attrNameLst>
                                          <p:attrName>ppt_x</p:attrName>
                                        </p:attrNameLst>
                                      </p:cBhvr>
                                      <p:tavLst>
                                        <p:tav tm="0">
                                          <p:val>
                                            <p:strVal val="#ppt_x"/>
                                          </p:val>
                                        </p:tav>
                                        <p:tav tm="100000">
                                          <p:val>
                                            <p:strVal val="#ppt_x"/>
                                          </p:val>
                                        </p:tav>
                                      </p:tavLst>
                                    </p:anim>
                                    <p:anim calcmode="lin" valueType="num">
                                      <p:cBhvr>
                                        <p:cTn id="20" dur="450" decel="100000" fill="hold"/>
                                        <p:tgtEl>
                                          <p:spTgt spid="6"/>
                                        </p:tgtEl>
                                        <p:attrNameLst>
                                          <p:attrName>ppt_y</p:attrName>
                                        </p:attrNameLst>
                                      </p:cBhvr>
                                      <p:tavLst>
                                        <p:tav tm="0">
                                          <p:val>
                                            <p:strVal val="#ppt_y+1"/>
                                          </p:val>
                                        </p:tav>
                                        <p:tav tm="100000">
                                          <p:val>
                                            <p:strVal val="#ppt_y-.03"/>
                                          </p:val>
                                        </p:tav>
                                      </p:tavLst>
                                    </p:anim>
                                    <p:anim calcmode="lin" valueType="num">
                                      <p:cBhvr>
                                        <p:cTn id="21" dur="50" accel="100000" fill="hold">
                                          <p:stCondLst>
                                            <p:cond delay="450"/>
                                          </p:stCondLst>
                                        </p:cTn>
                                        <p:tgtEl>
                                          <p:spTgt spid="6"/>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500"/>
                                        <p:tgtEl>
                                          <p:spTgt spid="38"/>
                                        </p:tgtEl>
                                      </p:cBhvr>
                                    </p:animEffect>
                                    <p:anim calcmode="lin" valueType="num">
                                      <p:cBhvr>
                                        <p:cTn id="25" dur="500" fill="hold"/>
                                        <p:tgtEl>
                                          <p:spTgt spid="38"/>
                                        </p:tgtEl>
                                        <p:attrNameLst>
                                          <p:attrName>ppt_x</p:attrName>
                                        </p:attrNameLst>
                                      </p:cBhvr>
                                      <p:tavLst>
                                        <p:tav tm="0">
                                          <p:val>
                                            <p:strVal val="#ppt_x"/>
                                          </p:val>
                                        </p:tav>
                                        <p:tav tm="100000">
                                          <p:val>
                                            <p:strVal val="#ppt_x"/>
                                          </p:val>
                                        </p:tav>
                                      </p:tavLst>
                                    </p:anim>
                                    <p:anim calcmode="lin" valueType="num">
                                      <p:cBhvr>
                                        <p:cTn id="26" dur="450" decel="100000" fill="hold"/>
                                        <p:tgtEl>
                                          <p:spTgt spid="38"/>
                                        </p:tgtEl>
                                        <p:attrNameLst>
                                          <p:attrName>ppt_y</p:attrName>
                                        </p:attrNameLst>
                                      </p:cBhvr>
                                      <p:tavLst>
                                        <p:tav tm="0">
                                          <p:val>
                                            <p:strVal val="#ppt_y+1"/>
                                          </p:val>
                                        </p:tav>
                                        <p:tav tm="100000">
                                          <p:val>
                                            <p:strVal val="#ppt_y-.03"/>
                                          </p:val>
                                        </p:tav>
                                      </p:tavLst>
                                    </p:anim>
                                    <p:anim calcmode="lin" valueType="num">
                                      <p:cBhvr>
                                        <p:cTn id="27" dur="50" accel="100000" fill="hold">
                                          <p:stCondLst>
                                            <p:cond delay="450"/>
                                          </p:stCondLst>
                                        </p:cTn>
                                        <p:tgtEl>
                                          <p:spTgt spid="38"/>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anim calcmode="lin" valueType="num">
                                      <p:cBhvr>
                                        <p:cTn id="31" dur="500" fill="hold"/>
                                        <p:tgtEl>
                                          <p:spTgt spid="22"/>
                                        </p:tgtEl>
                                        <p:attrNameLst>
                                          <p:attrName>ppt_x</p:attrName>
                                        </p:attrNameLst>
                                      </p:cBhvr>
                                      <p:tavLst>
                                        <p:tav tm="0">
                                          <p:val>
                                            <p:strVal val="#ppt_x"/>
                                          </p:val>
                                        </p:tav>
                                        <p:tav tm="100000">
                                          <p:val>
                                            <p:strVal val="#ppt_x"/>
                                          </p:val>
                                        </p:tav>
                                      </p:tavLst>
                                    </p:anim>
                                    <p:anim calcmode="lin" valueType="num">
                                      <p:cBhvr>
                                        <p:cTn id="32" dur="450" decel="100000" fill="hold"/>
                                        <p:tgtEl>
                                          <p:spTgt spid="22"/>
                                        </p:tgtEl>
                                        <p:attrNameLst>
                                          <p:attrName>ppt_y</p:attrName>
                                        </p:attrNameLst>
                                      </p:cBhvr>
                                      <p:tavLst>
                                        <p:tav tm="0">
                                          <p:val>
                                            <p:strVal val="#ppt_y+1"/>
                                          </p:val>
                                        </p:tav>
                                        <p:tav tm="100000">
                                          <p:val>
                                            <p:strVal val="#ppt_y-.03"/>
                                          </p:val>
                                        </p:tav>
                                      </p:tavLst>
                                    </p:anim>
                                    <p:anim calcmode="lin" valueType="num">
                                      <p:cBhvr>
                                        <p:cTn id="33" dur="50" accel="100000" fill="hold">
                                          <p:stCondLst>
                                            <p:cond delay="450"/>
                                          </p:stCondLst>
                                        </p:cTn>
                                        <p:tgtEl>
                                          <p:spTgt spid="22"/>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900" decel="100000" fill="hold"/>
                                        <p:tgtEl>
                                          <p:spTgt spid="7"/>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900" decel="100000" fill="hold"/>
                                        <p:tgtEl>
                                          <p:spTgt spid="39"/>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48" presetID="37" presetClass="entr" presetSubtype="0"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1000"/>
                                        <p:tgtEl>
                                          <p:spTgt spid="23"/>
                                        </p:tgtEl>
                                      </p:cBhvr>
                                    </p:animEffect>
                                    <p:anim calcmode="lin" valueType="num">
                                      <p:cBhvr>
                                        <p:cTn id="51" dur="1000" fill="hold"/>
                                        <p:tgtEl>
                                          <p:spTgt spid="23"/>
                                        </p:tgtEl>
                                        <p:attrNameLst>
                                          <p:attrName>ppt_x</p:attrName>
                                        </p:attrNameLst>
                                      </p:cBhvr>
                                      <p:tavLst>
                                        <p:tav tm="0">
                                          <p:val>
                                            <p:strVal val="#ppt_x"/>
                                          </p:val>
                                        </p:tav>
                                        <p:tav tm="100000">
                                          <p:val>
                                            <p:strVal val="#ppt_x"/>
                                          </p:val>
                                        </p:tav>
                                      </p:tavLst>
                                    </p:anim>
                                    <p:anim calcmode="lin" valueType="num">
                                      <p:cBhvr>
                                        <p:cTn id="52" dur="900" decel="100000" fill="hold"/>
                                        <p:tgtEl>
                                          <p:spTgt spid="23"/>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8" grpId="0"/>
      <p:bldP spid="39" grpId="0"/>
      <p:bldP spid="22" grpId="0"/>
      <p:bldP spid="2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Users\Administrator.SKY-20171023UNY\Desktop\基于核心素养的政治课教学探索\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60350"/>
            <a:ext cx="8424863" cy="659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659616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C:\Users\Administrator.SKY-20171023UNY\Desktop\基于核心素养的政治课教学探索\8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10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981312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文本占位符 2"/>
          <p:cNvSpPr>
            <a:spLocks noGrp="1"/>
          </p:cNvSpPr>
          <p:nvPr>
            <p:ph type="body" idx="1"/>
          </p:nvPr>
        </p:nvSpPr>
        <p:spPr>
          <a:xfrm>
            <a:off x="727984" y="1124744"/>
            <a:ext cx="7772400" cy="5214939"/>
          </a:xfrm>
        </p:spPr>
        <p:txBody>
          <a:bodyPr/>
          <a:lstStyle/>
          <a:p>
            <a:r>
              <a:rPr lang="zh-CN" altLang="en-US" sz="3200" dirty="0" smtClean="0">
                <a:solidFill>
                  <a:srgbClr val="FF0000"/>
                </a:solidFill>
              </a:rPr>
              <a:t>（一）价值立意的命题策略</a:t>
            </a:r>
            <a:endParaRPr lang="en-US" altLang="zh-CN" sz="3200" dirty="0" smtClean="0">
              <a:solidFill>
                <a:srgbClr val="FF0000"/>
              </a:solidFill>
            </a:endParaRPr>
          </a:p>
          <a:p>
            <a:pPr algn="l"/>
            <a:r>
              <a:rPr lang="en-US" altLang="zh-CN" dirty="0" smtClean="0">
                <a:solidFill>
                  <a:srgbClr val="FF0000"/>
                </a:solidFill>
              </a:rPr>
              <a:t>1</a:t>
            </a:r>
            <a:r>
              <a:rPr lang="zh-CN" altLang="en-US" dirty="0" smtClean="0">
                <a:solidFill>
                  <a:srgbClr val="FF0000"/>
                </a:solidFill>
              </a:rPr>
              <a:t>、讲好中国故事，实现移情共鸣</a:t>
            </a:r>
            <a:endParaRPr lang="en-US" altLang="zh-CN" dirty="0" smtClean="0">
              <a:solidFill>
                <a:srgbClr val="FF0000"/>
              </a:solidFill>
            </a:endParaRPr>
          </a:p>
          <a:p>
            <a:pPr algn="l"/>
            <a:r>
              <a:rPr lang="zh-CN" altLang="en-US" dirty="0">
                <a:solidFill>
                  <a:schemeClr val="tx1"/>
                </a:solidFill>
              </a:rPr>
              <a:t>中国诗词</a:t>
            </a:r>
            <a:r>
              <a:rPr lang="zh-CN" altLang="en-US" dirty="0" smtClean="0">
                <a:solidFill>
                  <a:schemeClr val="tx1"/>
                </a:solidFill>
              </a:rPr>
              <a:t>大会；记住乡愁；工作中国人民英勇抗战，不畏强敌，最后胜利；屠呦呦发现青蒿素；袁隆平的杂交水稻试验及推广；甘祖昌不忘初心，一心为民；小岗村农民开启了中国改革的先河</a:t>
            </a:r>
            <a:endParaRPr lang="en-US" altLang="zh-CN" dirty="0" smtClean="0">
              <a:solidFill>
                <a:schemeClr val="tx1"/>
              </a:solidFill>
            </a:endParaRPr>
          </a:p>
          <a:p>
            <a:pPr algn="l"/>
            <a:r>
              <a:rPr lang="en-US" altLang="zh-CN" dirty="0" smtClean="0">
                <a:solidFill>
                  <a:srgbClr val="FF0000"/>
                </a:solidFill>
              </a:rPr>
              <a:t>2</a:t>
            </a:r>
            <a:r>
              <a:rPr lang="zh-CN" altLang="en-US" dirty="0" smtClean="0">
                <a:solidFill>
                  <a:srgbClr val="FF0000"/>
                </a:solidFill>
              </a:rPr>
              <a:t>、多元价值观辨析，培养批判性思维</a:t>
            </a:r>
            <a:endParaRPr lang="en-US" altLang="zh-CN" dirty="0" smtClean="0">
              <a:solidFill>
                <a:srgbClr val="FF0000"/>
              </a:solidFill>
            </a:endParaRPr>
          </a:p>
          <a:p>
            <a:pPr algn="l"/>
            <a:r>
              <a:rPr lang="zh-CN" altLang="en-US" dirty="0" smtClean="0">
                <a:solidFill>
                  <a:schemeClr val="tx1"/>
                </a:solidFill>
              </a:rPr>
              <a:t>如何守护英雄，弘扬中华民族精神；你是否赞成现代汉语字典写入西文字母；有什么样的教学观念，就有什么样的学生；有了高科技电子产品，就不需要诗和远方。传统文化是包袱还是财富</a:t>
            </a:r>
            <a:endParaRPr lang="en-US" altLang="zh-CN" dirty="0" smtClean="0">
              <a:solidFill>
                <a:schemeClr val="tx1"/>
              </a:solidFill>
            </a:endParaRPr>
          </a:p>
          <a:p>
            <a:pPr algn="l"/>
            <a:r>
              <a:rPr lang="en-US" altLang="zh-CN" dirty="0" smtClean="0">
                <a:solidFill>
                  <a:srgbClr val="FF0000"/>
                </a:solidFill>
              </a:rPr>
              <a:t>3</a:t>
            </a:r>
            <a:r>
              <a:rPr lang="zh-CN" altLang="en-US" dirty="0" smtClean="0">
                <a:solidFill>
                  <a:srgbClr val="FF0000"/>
                </a:solidFill>
              </a:rPr>
              <a:t>、思考社会问题，增长思维理性</a:t>
            </a:r>
            <a:endParaRPr lang="en-US" altLang="zh-CN" dirty="0" smtClean="0">
              <a:solidFill>
                <a:srgbClr val="FF0000"/>
              </a:solidFill>
            </a:endParaRPr>
          </a:p>
          <a:p>
            <a:pPr algn="l"/>
            <a:r>
              <a:rPr lang="zh-CN" altLang="en-US" dirty="0" smtClean="0">
                <a:solidFill>
                  <a:schemeClr val="tx1"/>
                </a:solidFill>
              </a:rPr>
              <a:t>马拉松热的因素分析；</a:t>
            </a:r>
            <a:r>
              <a:rPr lang="zh-CN" altLang="en-US" dirty="0" smtClean="0">
                <a:solidFill>
                  <a:schemeClr val="tx1"/>
                </a:solidFill>
                <a:latin typeface="华文中宋" pitchFamily="2" charset="-122"/>
                <a:ea typeface="华文中宋" pitchFamily="2" charset="-122"/>
              </a:rPr>
              <a:t>“高铁”</a:t>
            </a:r>
            <a:r>
              <a:rPr lang="zh-CN" altLang="en-US" dirty="0">
                <a:solidFill>
                  <a:schemeClr val="tx1"/>
                </a:solidFill>
                <a:latin typeface="华文中宋" pitchFamily="2" charset="-122"/>
                <a:ea typeface="华文中宋" pitchFamily="2" charset="-122"/>
              </a:rPr>
              <a:t>“支付宝”“网购”“移动支付”“一带一路”海外热词折射中国创新</a:t>
            </a:r>
            <a:r>
              <a:rPr lang="zh-CN" altLang="en-US" dirty="0" smtClean="0">
                <a:solidFill>
                  <a:schemeClr val="tx1"/>
                </a:solidFill>
                <a:latin typeface="华文中宋" pitchFamily="2" charset="-122"/>
                <a:ea typeface="华文中宋" pitchFamily="2" charset="-122"/>
              </a:rPr>
              <a:t>发展；长江</a:t>
            </a:r>
            <a:r>
              <a:rPr lang="zh-CN" altLang="en-US" dirty="0">
                <a:solidFill>
                  <a:schemeClr val="tx1"/>
                </a:solidFill>
                <a:latin typeface="华文中宋" pitchFamily="2" charset="-122"/>
                <a:ea typeface="华文中宋" pitchFamily="2" charset="-122"/>
              </a:rPr>
              <a:t>经济带发展体现绿色发展、协调发展</a:t>
            </a:r>
            <a:r>
              <a:rPr lang="zh-CN" altLang="en-US" dirty="0" smtClean="0">
                <a:solidFill>
                  <a:schemeClr val="tx1"/>
                </a:solidFill>
                <a:latin typeface="华文中宋" pitchFamily="2" charset="-122"/>
                <a:ea typeface="华文中宋" pitchFamily="2" charset="-122"/>
              </a:rPr>
              <a:t>；高</a:t>
            </a:r>
            <a:r>
              <a:rPr lang="zh-CN" altLang="en-US" dirty="0">
                <a:solidFill>
                  <a:schemeClr val="tx1"/>
                </a:solidFill>
                <a:latin typeface="华文中宋" pitchFamily="2" charset="-122"/>
                <a:ea typeface="华文中宋" pitchFamily="2" charset="-122"/>
              </a:rPr>
              <a:t>铁时代不惜亏损运营</a:t>
            </a:r>
            <a:r>
              <a:rPr lang="zh-CN" altLang="en-US" dirty="0" smtClean="0">
                <a:solidFill>
                  <a:schemeClr val="tx1"/>
                </a:solidFill>
                <a:latin typeface="华文中宋" pitchFamily="2" charset="-122"/>
                <a:ea typeface="华文中宋" pitchFamily="2" charset="-122"/>
              </a:rPr>
              <a:t>“慢火车”</a:t>
            </a:r>
            <a:endParaRPr lang="en-US" altLang="zh-CN" dirty="0" smtClean="0">
              <a:solidFill>
                <a:schemeClr val="tx1"/>
              </a:solidFill>
              <a:latin typeface="华文中宋" pitchFamily="2" charset="-122"/>
              <a:ea typeface="华文中宋" pitchFamily="2" charset="-122"/>
            </a:endParaRPr>
          </a:p>
          <a:p>
            <a:pPr algn="l"/>
            <a:r>
              <a:rPr lang="en-US" altLang="zh-CN" dirty="0" smtClean="0">
                <a:solidFill>
                  <a:srgbClr val="FF0000"/>
                </a:solidFill>
                <a:latin typeface="华文中宋" pitchFamily="2" charset="-122"/>
                <a:ea typeface="华文中宋" pitchFamily="2" charset="-122"/>
              </a:rPr>
              <a:t>4</a:t>
            </a:r>
            <a:r>
              <a:rPr lang="zh-CN" altLang="en-US" dirty="0" smtClean="0">
                <a:solidFill>
                  <a:srgbClr val="FF0000"/>
                </a:solidFill>
                <a:latin typeface="华文中宋" pitchFamily="2" charset="-122"/>
                <a:ea typeface="华文中宋" pitchFamily="2" charset="-122"/>
              </a:rPr>
              <a:t>、鼓励实践参与，滋养亲社会的行为</a:t>
            </a:r>
            <a:endParaRPr lang="en-US" altLang="zh-CN" dirty="0" smtClean="0">
              <a:solidFill>
                <a:srgbClr val="FF0000"/>
              </a:solidFill>
              <a:latin typeface="华文中宋" pitchFamily="2" charset="-122"/>
              <a:ea typeface="华文中宋" pitchFamily="2" charset="-122"/>
            </a:endParaRPr>
          </a:p>
          <a:p>
            <a:pPr algn="l"/>
            <a:r>
              <a:rPr lang="zh-CN" altLang="en-US" dirty="0" smtClean="0">
                <a:solidFill>
                  <a:schemeClr val="tx1"/>
                </a:solidFill>
                <a:latin typeface="黑体" pitchFamily="49" charset="-122"/>
              </a:rPr>
              <a:t>就</a:t>
            </a:r>
            <a:r>
              <a:rPr lang="zh-CN" altLang="en-US" dirty="0">
                <a:solidFill>
                  <a:schemeClr val="tx1"/>
                </a:solidFill>
                <a:latin typeface="黑体" pitchFamily="49" charset="-122"/>
              </a:rPr>
              <a:t>教育创新拟定两条公益</a:t>
            </a:r>
            <a:r>
              <a:rPr lang="zh-CN" altLang="en-US" dirty="0" smtClean="0">
                <a:solidFill>
                  <a:schemeClr val="tx1"/>
                </a:solidFill>
                <a:latin typeface="黑体" pitchFamily="49" charset="-122"/>
              </a:rPr>
              <a:t>广告词；在</a:t>
            </a:r>
            <a:r>
              <a:rPr lang="zh-CN" altLang="en-US" dirty="0">
                <a:solidFill>
                  <a:schemeClr val="tx1"/>
                </a:solidFill>
                <a:latin typeface="黑体" pitchFamily="49" charset="-122"/>
              </a:rPr>
              <a:t>城镇化快速发展的今天， 请就如何记住乡愁提出两条建议</a:t>
            </a:r>
            <a:r>
              <a:rPr lang="en-US" altLang="zh-CN" dirty="0" smtClean="0">
                <a:solidFill>
                  <a:schemeClr val="tx1"/>
                </a:solidFill>
                <a:latin typeface="黑体" pitchFamily="49" charset="-122"/>
              </a:rPr>
              <a:t>.</a:t>
            </a:r>
            <a:r>
              <a:rPr lang="zh-CN" altLang="en-US" dirty="0" smtClean="0">
                <a:solidFill>
                  <a:schemeClr val="tx1"/>
                </a:solidFill>
                <a:ea typeface="华文楷体" pitchFamily="2" charset="-122"/>
              </a:rPr>
              <a:t>请</a:t>
            </a:r>
            <a:r>
              <a:rPr lang="zh-CN" altLang="en-US" dirty="0">
                <a:solidFill>
                  <a:schemeClr val="tx1"/>
                </a:solidFill>
                <a:ea typeface="华文楷体" pitchFamily="2" charset="-122"/>
              </a:rPr>
              <a:t>就如何学习英雄列出发言</a:t>
            </a:r>
            <a:r>
              <a:rPr lang="zh-CN" altLang="en-US" dirty="0" smtClean="0">
                <a:solidFill>
                  <a:schemeClr val="tx1"/>
                </a:solidFill>
                <a:ea typeface="华文楷体" pitchFamily="2" charset="-122"/>
              </a:rPr>
              <a:t>要点</a:t>
            </a:r>
            <a:r>
              <a:rPr lang="zh-CN" altLang="en-US" dirty="0">
                <a:solidFill>
                  <a:schemeClr val="tx1"/>
                </a:solidFill>
                <a:latin typeface="黑体" pitchFamily="49" charset="-122"/>
              </a:rPr>
              <a:t>请就学校如何开展中华优秀传统文化教育提两条建议</a:t>
            </a:r>
            <a:endParaRPr lang="en-US" altLang="zh-CN" dirty="0" smtClean="0">
              <a:solidFill>
                <a:schemeClr val="tx1"/>
              </a:solidFill>
            </a:endParaRPr>
          </a:p>
          <a:p>
            <a:pPr algn="l"/>
            <a:endParaRPr lang="zh-CN" altLang="en-US" dirty="0">
              <a:solidFill>
                <a:schemeClr val="tx1"/>
              </a:solidFill>
            </a:endParaRPr>
          </a:p>
        </p:txBody>
      </p:sp>
    </p:spTree>
    <p:extLst>
      <p:ext uri="{BB962C8B-B14F-4D97-AF65-F5344CB8AC3E}">
        <p14:creationId xmlns:p14="http://schemas.microsoft.com/office/powerpoint/2010/main" val="324002412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文本占位符 2"/>
          <p:cNvSpPr>
            <a:spLocks noGrp="1"/>
          </p:cNvSpPr>
          <p:nvPr>
            <p:ph type="body" idx="1"/>
          </p:nvPr>
        </p:nvSpPr>
        <p:spPr>
          <a:xfrm>
            <a:off x="722313" y="1643061"/>
            <a:ext cx="7772400" cy="5890395"/>
          </a:xfrm>
        </p:spPr>
        <p:txBody>
          <a:bodyPr/>
          <a:lstStyle/>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r>
              <a:rPr lang="zh-CN" altLang="en-US" sz="3200" dirty="0" smtClean="0">
                <a:solidFill>
                  <a:srgbClr val="C00000"/>
                </a:solidFill>
              </a:rPr>
              <a:t>价值立意的选点问题</a:t>
            </a:r>
            <a:endParaRPr lang="en-US" altLang="zh-CN" sz="3200" dirty="0" smtClean="0">
              <a:solidFill>
                <a:srgbClr val="C00000"/>
              </a:solidFill>
            </a:endParaRPr>
          </a:p>
          <a:p>
            <a:pPr algn="just"/>
            <a:r>
              <a:rPr lang="en-US" altLang="zh-CN" sz="2400" dirty="0">
                <a:solidFill>
                  <a:srgbClr val="C00000"/>
                </a:solidFill>
              </a:rPr>
              <a:t>1</a:t>
            </a:r>
            <a:r>
              <a:rPr lang="zh-CN" altLang="en-US" sz="2400" dirty="0">
                <a:solidFill>
                  <a:srgbClr val="C00000"/>
                </a:solidFill>
              </a:rPr>
              <a:t>、党和国家的重大方针政策理论成果</a:t>
            </a:r>
            <a:endParaRPr lang="en-US" altLang="zh-CN" sz="2400" dirty="0">
              <a:solidFill>
                <a:srgbClr val="C00000"/>
              </a:solidFill>
            </a:endParaRPr>
          </a:p>
          <a:p>
            <a:pPr algn="just"/>
            <a:r>
              <a:rPr lang="zh-CN" altLang="en-US" dirty="0">
                <a:solidFill>
                  <a:schemeClr val="tx1"/>
                </a:solidFill>
              </a:rPr>
              <a:t>以人民为中心；党要领导一切；人类命运共同体</a:t>
            </a:r>
            <a:endParaRPr lang="en-US" altLang="zh-CN" dirty="0">
              <a:solidFill>
                <a:schemeClr val="tx1"/>
              </a:solidFill>
            </a:endParaRPr>
          </a:p>
          <a:p>
            <a:pPr algn="just"/>
            <a:r>
              <a:rPr lang="zh-CN" altLang="en-US" dirty="0">
                <a:solidFill>
                  <a:schemeClr val="tx1"/>
                </a:solidFill>
              </a:rPr>
              <a:t>建设；一带一路；五大发展理念；修改宪法；国家机构改革</a:t>
            </a:r>
            <a:endParaRPr lang="en-US" altLang="zh-CN" dirty="0">
              <a:solidFill>
                <a:schemeClr val="tx1"/>
              </a:solidFill>
            </a:endParaRPr>
          </a:p>
          <a:p>
            <a:pPr algn="just"/>
            <a:r>
              <a:rPr lang="en-US" altLang="zh-CN" sz="2400" dirty="0">
                <a:solidFill>
                  <a:srgbClr val="C00000"/>
                </a:solidFill>
              </a:rPr>
              <a:t>2</a:t>
            </a:r>
            <a:r>
              <a:rPr lang="zh-CN" altLang="en-US" sz="2400" dirty="0">
                <a:solidFill>
                  <a:srgbClr val="C00000"/>
                </a:solidFill>
              </a:rPr>
              <a:t>、重大节日，历史事件，历史人物纪念节点活动</a:t>
            </a:r>
            <a:endParaRPr lang="en-US" altLang="zh-CN" sz="2400" dirty="0">
              <a:solidFill>
                <a:srgbClr val="C00000"/>
              </a:solidFill>
            </a:endParaRPr>
          </a:p>
          <a:p>
            <a:pPr algn="just"/>
            <a:r>
              <a:rPr lang="en-US" altLang="zh-CN" dirty="0">
                <a:solidFill>
                  <a:schemeClr val="tx1"/>
                </a:solidFill>
              </a:rPr>
              <a:t>2018</a:t>
            </a:r>
            <a:r>
              <a:rPr lang="zh-CN" altLang="en-US" dirty="0">
                <a:solidFill>
                  <a:schemeClr val="tx1"/>
                </a:solidFill>
              </a:rPr>
              <a:t>年改革开放</a:t>
            </a:r>
            <a:r>
              <a:rPr lang="en-US" altLang="zh-CN" dirty="0">
                <a:solidFill>
                  <a:schemeClr val="tx1"/>
                </a:solidFill>
              </a:rPr>
              <a:t>40</a:t>
            </a:r>
            <a:r>
              <a:rPr lang="zh-CN" altLang="en-US" dirty="0">
                <a:solidFill>
                  <a:schemeClr val="tx1"/>
                </a:solidFill>
              </a:rPr>
              <a:t>周年，马克思诞辰</a:t>
            </a:r>
            <a:r>
              <a:rPr lang="en-US" altLang="zh-CN" dirty="0">
                <a:solidFill>
                  <a:schemeClr val="tx1"/>
                </a:solidFill>
              </a:rPr>
              <a:t>200</a:t>
            </a:r>
            <a:r>
              <a:rPr lang="zh-CN" altLang="en-US" dirty="0">
                <a:solidFill>
                  <a:schemeClr val="tx1"/>
                </a:solidFill>
              </a:rPr>
              <a:t>周年。</a:t>
            </a:r>
            <a:r>
              <a:rPr lang="en-US" altLang="zh-CN" dirty="0">
                <a:solidFill>
                  <a:schemeClr val="tx1"/>
                </a:solidFill>
              </a:rPr>
              <a:t>2019</a:t>
            </a:r>
            <a:r>
              <a:rPr lang="zh-CN" altLang="en-US" dirty="0">
                <a:solidFill>
                  <a:schemeClr val="tx1"/>
                </a:solidFill>
              </a:rPr>
              <a:t>年建国</a:t>
            </a:r>
            <a:r>
              <a:rPr lang="en-US" altLang="zh-CN" dirty="0">
                <a:solidFill>
                  <a:schemeClr val="tx1"/>
                </a:solidFill>
              </a:rPr>
              <a:t>70</a:t>
            </a:r>
            <a:r>
              <a:rPr lang="zh-CN" altLang="en-US" dirty="0">
                <a:solidFill>
                  <a:schemeClr val="tx1"/>
                </a:solidFill>
              </a:rPr>
              <a:t>周年，五四运动</a:t>
            </a:r>
            <a:r>
              <a:rPr lang="en-US" altLang="zh-CN" dirty="0">
                <a:solidFill>
                  <a:schemeClr val="tx1"/>
                </a:solidFill>
              </a:rPr>
              <a:t>100</a:t>
            </a:r>
            <a:r>
              <a:rPr lang="zh-CN" altLang="en-US" dirty="0">
                <a:solidFill>
                  <a:schemeClr val="tx1"/>
                </a:solidFill>
              </a:rPr>
              <a:t>周年，中美建交</a:t>
            </a:r>
            <a:r>
              <a:rPr lang="en-US" altLang="zh-CN" dirty="0">
                <a:solidFill>
                  <a:schemeClr val="tx1"/>
                </a:solidFill>
              </a:rPr>
              <a:t>40</a:t>
            </a:r>
            <a:r>
              <a:rPr lang="zh-CN" altLang="en-US" dirty="0">
                <a:solidFill>
                  <a:schemeClr val="tx1"/>
                </a:solidFill>
              </a:rPr>
              <a:t>周年，互联网诞生</a:t>
            </a:r>
            <a:r>
              <a:rPr lang="en-US" altLang="zh-CN" dirty="0">
                <a:solidFill>
                  <a:schemeClr val="tx1"/>
                </a:solidFill>
              </a:rPr>
              <a:t>50</a:t>
            </a:r>
            <a:r>
              <a:rPr lang="zh-CN" altLang="en-US" dirty="0">
                <a:solidFill>
                  <a:schemeClr val="tx1"/>
                </a:solidFill>
              </a:rPr>
              <a:t>周年，澳门回归</a:t>
            </a:r>
            <a:r>
              <a:rPr lang="en-US" altLang="zh-CN" dirty="0">
                <a:solidFill>
                  <a:schemeClr val="tx1"/>
                </a:solidFill>
              </a:rPr>
              <a:t>20</a:t>
            </a:r>
            <a:r>
              <a:rPr lang="zh-CN" altLang="en-US" dirty="0">
                <a:solidFill>
                  <a:schemeClr val="tx1"/>
                </a:solidFill>
              </a:rPr>
              <a:t>周年，戊戌变法</a:t>
            </a:r>
            <a:r>
              <a:rPr lang="en-US" altLang="zh-CN" dirty="0">
                <a:solidFill>
                  <a:schemeClr val="tx1"/>
                </a:solidFill>
              </a:rPr>
              <a:t>120</a:t>
            </a:r>
            <a:r>
              <a:rPr lang="zh-CN" altLang="en-US" dirty="0">
                <a:solidFill>
                  <a:schemeClr val="tx1"/>
                </a:solidFill>
              </a:rPr>
              <a:t>周年</a:t>
            </a:r>
            <a:endParaRPr lang="en-US" altLang="zh-CN" dirty="0">
              <a:solidFill>
                <a:schemeClr val="tx1"/>
              </a:solidFill>
            </a:endParaRPr>
          </a:p>
          <a:p>
            <a:pPr algn="just"/>
            <a:r>
              <a:rPr lang="en-US" altLang="zh-CN" sz="2400" dirty="0">
                <a:solidFill>
                  <a:srgbClr val="C00000"/>
                </a:solidFill>
              </a:rPr>
              <a:t>3</a:t>
            </a:r>
            <a:r>
              <a:rPr lang="zh-CN" altLang="en-US" sz="2400" dirty="0">
                <a:solidFill>
                  <a:srgbClr val="C00000"/>
                </a:solidFill>
              </a:rPr>
              <a:t>、改革开放以来，特别是十八大、十九大以来破解发展难题，坚持四个全面战略布局，我国取得成就及发展历程</a:t>
            </a:r>
            <a:endParaRPr lang="en-US" altLang="zh-CN" sz="2400" dirty="0">
              <a:solidFill>
                <a:srgbClr val="C00000"/>
              </a:solidFill>
            </a:endParaRPr>
          </a:p>
          <a:p>
            <a:pPr algn="just"/>
            <a:r>
              <a:rPr lang="en-US" altLang="zh-CN" sz="2400" dirty="0">
                <a:solidFill>
                  <a:srgbClr val="C00000"/>
                </a:solidFill>
              </a:rPr>
              <a:t>4</a:t>
            </a:r>
            <a:r>
              <a:rPr lang="zh-CN" altLang="en-US" sz="2400" dirty="0">
                <a:solidFill>
                  <a:srgbClr val="C00000"/>
                </a:solidFill>
              </a:rPr>
              <a:t>、讲述当代中国人的经典中国故事，树立价值模范</a:t>
            </a:r>
            <a:r>
              <a:rPr lang="zh-CN" altLang="en-US" dirty="0">
                <a:solidFill>
                  <a:schemeClr val="tx1"/>
                </a:solidFill>
              </a:rPr>
              <a:t>。</a:t>
            </a:r>
            <a:endParaRPr lang="en-US" altLang="zh-CN" dirty="0">
              <a:solidFill>
                <a:schemeClr val="tx1"/>
              </a:solidFill>
            </a:endParaRPr>
          </a:p>
          <a:p>
            <a:pPr algn="just"/>
            <a:r>
              <a:rPr lang="zh-CN" altLang="en-US" dirty="0">
                <a:solidFill>
                  <a:schemeClr val="tx1"/>
                </a:solidFill>
              </a:rPr>
              <a:t>钱学森，潘建伟，南仁东，冯洪钱</a:t>
            </a:r>
            <a:endParaRPr lang="en-US" altLang="zh-CN" dirty="0">
              <a:solidFill>
                <a:schemeClr val="tx1"/>
              </a:solidFill>
            </a:endParaRPr>
          </a:p>
          <a:p>
            <a:pPr algn="just"/>
            <a:r>
              <a:rPr lang="en-US" altLang="zh-CN" sz="2400" dirty="0">
                <a:solidFill>
                  <a:srgbClr val="C00000"/>
                </a:solidFill>
              </a:rPr>
              <a:t>5</a:t>
            </a:r>
            <a:r>
              <a:rPr lang="zh-CN" altLang="en-US" sz="2400" dirty="0">
                <a:solidFill>
                  <a:srgbClr val="C00000"/>
                </a:solidFill>
              </a:rPr>
              <a:t>、中华优秀传统文化、革命文化、先进文化经典</a:t>
            </a:r>
            <a:endParaRPr lang="en-US" altLang="zh-CN" sz="2400" dirty="0">
              <a:solidFill>
                <a:srgbClr val="C00000"/>
              </a:solidFill>
            </a:endParaRPr>
          </a:p>
          <a:p>
            <a:pPr algn="just"/>
            <a:r>
              <a:rPr lang="zh-CN" altLang="en-US" dirty="0">
                <a:solidFill>
                  <a:schemeClr val="tx1"/>
                </a:solidFill>
              </a:rPr>
              <a:t>剪纸，老腔，记住乡愁，中华诗词，文字，</a:t>
            </a:r>
            <a:endParaRPr lang="en-US" altLang="zh-CN" dirty="0">
              <a:solidFill>
                <a:schemeClr val="tx1"/>
              </a:solidFill>
            </a:endParaRPr>
          </a:p>
          <a:p>
            <a:pPr algn="just"/>
            <a:endParaRPr lang="en-US" altLang="zh-CN" dirty="0">
              <a:solidFill>
                <a:schemeClr val="tx1"/>
              </a:solidFill>
            </a:endParaRPr>
          </a:p>
          <a:p>
            <a:endParaRPr lang="zh-CN" altLang="en-US" dirty="0">
              <a:solidFill>
                <a:schemeClr val="tx1"/>
              </a:solidFill>
            </a:endParaRPr>
          </a:p>
          <a:p>
            <a:endParaRPr lang="zh-CN" altLang="en-US" dirty="0"/>
          </a:p>
        </p:txBody>
      </p:sp>
    </p:spTree>
    <p:extLst>
      <p:ext uri="{BB962C8B-B14F-4D97-AF65-F5344CB8AC3E}">
        <p14:creationId xmlns:p14="http://schemas.microsoft.com/office/powerpoint/2010/main" val="62063185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内容占位符 2"/>
          <p:cNvSpPr>
            <a:spLocks noGrp="1"/>
          </p:cNvSpPr>
          <p:nvPr>
            <p:ph idx="1"/>
          </p:nvPr>
        </p:nvSpPr>
        <p:spPr>
          <a:xfrm>
            <a:off x="2035016" y="1487091"/>
            <a:ext cx="6515100" cy="4054078"/>
          </a:xfrm>
          <a:prstGeom prst="rect">
            <a:avLst/>
          </a:prstGeom>
          <a:noFill/>
          <a:ln>
            <a:noFill/>
          </a:ln>
        </p:spPr>
        <p:txBody>
          <a:bodyPr anchor="t"/>
          <a:lstStyle/>
          <a:p>
            <a:pPr eaLnBrk="1" hangingPunct="1">
              <a:buFont typeface="Wingdings 2" panose="05020102010507070707" pitchFamily="18" charset="2"/>
              <a:buNone/>
            </a:pPr>
            <a:r>
              <a:rPr lang="zh-CN" altLang="en-US" b="1" kern="1200" dirty="0">
                <a:solidFill>
                  <a:srgbClr val="002060"/>
                </a:solidFill>
                <a:latin typeface="+mn-lt"/>
                <a:ea typeface="+mn-ea"/>
                <a:cs typeface="+mn-cs"/>
              </a:rPr>
              <a:t> </a:t>
            </a:r>
            <a:r>
              <a:rPr lang="zh-CN" altLang="en-US" b="1" kern="1200" dirty="0" smtClean="0">
                <a:solidFill>
                  <a:srgbClr val="002060"/>
                </a:solidFill>
                <a:latin typeface="+mn-lt"/>
                <a:ea typeface="+mn-ea"/>
                <a:cs typeface="+mn-cs"/>
              </a:rPr>
              <a:t>  </a:t>
            </a:r>
            <a:r>
              <a:rPr lang="zh-CN" altLang="en-US" sz="1500" b="1" dirty="0" smtClean="0"/>
              <a:t>新时代</a:t>
            </a:r>
            <a:r>
              <a:rPr lang="zh-CN" altLang="en-US" sz="1500" b="1" dirty="0"/>
              <a:t>中国特色社会主义思想</a:t>
            </a:r>
            <a:endParaRPr lang="en-US" altLang="zh-CN" sz="1500" b="1" dirty="0"/>
          </a:p>
          <a:p>
            <a:pPr eaLnBrk="1" hangingPunct="1">
              <a:buFont typeface="Wingdings 2" panose="05020102010507070707" pitchFamily="18" charset="2"/>
              <a:buNone/>
            </a:pPr>
            <a:r>
              <a:rPr lang="en-US" altLang="zh-CN" sz="1500" b="1" dirty="0"/>
              <a:t> </a:t>
            </a:r>
            <a:r>
              <a:rPr lang="en-US" altLang="zh-CN" sz="1500" b="1" dirty="0" smtClean="0"/>
              <a:t>      </a:t>
            </a:r>
            <a:r>
              <a:rPr lang="zh-CN" altLang="en-US" sz="1500" b="1" dirty="0" smtClean="0"/>
              <a:t>社会</a:t>
            </a:r>
            <a:r>
              <a:rPr lang="zh-CN" altLang="en-US" sz="1500" b="1" dirty="0"/>
              <a:t>主要矛盾变化与新时代</a:t>
            </a:r>
            <a:endParaRPr lang="en-US" altLang="zh-CN" sz="1500" b="1" dirty="0"/>
          </a:p>
          <a:p>
            <a:pPr eaLnBrk="1" hangingPunct="1"/>
            <a:r>
              <a:rPr lang="zh-CN" altLang="en-US" sz="1500" b="1" dirty="0"/>
              <a:t>供给侧结构性改革为主线与深化改革</a:t>
            </a:r>
            <a:endParaRPr lang="en-US" altLang="zh-CN" sz="1500" b="1" dirty="0"/>
          </a:p>
          <a:p>
            <a:pPr eaLnBrk="1" hangingPunct="1"/>
            <a:r>
              <a:rPr lang="zh-CN" altLang="en-US" sz="1500" b="1" dirty="0"/>
              <a:t>乡村振兴战略与建设美丽中国</a:t>
            </a:r>
            <a:endParaRPr lang="en-US" altLang="zh-CN" sz="1500" b="1" dirty="0"/>
          </a:p>
          <a:p>
            <a:pPr eaLnBrk="1" hangingPunct="1"/>
            <a:r>
              <a:rPr lang="zh-CN" altLang="en-US" sz="1500" b="1" dirty="0"/>
              <a:t>坚持党对一切工作的领导</a:t>
            </a:r>
            <a:endParaRPr lang="en-US" altLang="zh-CN" sz="1500" b="1" dirty="0"/>
          </a:p>
          <a:p>
            <a:pPr eaLnBrk="1" hangingPunct="1"/>
            <a:r>
              <a:rPr lang="zh-CN" altLang="en-US" sz="1500" b="1" dirty="0"/>
              <a:t>坚持以人民为中心</a:t>
            </a:r>
            <a:endParaRPr lang="en-US" altLang="zh-CN" sz="1500" b="1" dirty="0"/>
          </a:p>
          <a:p>
            <a:pPr eaLnBrk="1" hangingPunct="1"/>
            <a:r>
              <a:rPr lang="zh-CN" altLang="en-US" sz="1500" b="1" dirty="0"/>
              <a:t>文化强国与文化自信</a:t>
            </a:r>
            <a:endParaRPr lang="en-US" altLang="zh-CN" sz="1500" b="1" dirty="0"/>
          </a:p>
          <a:p>
            <a:pPr eaLnBrk="1" hangingPunct="1"/>
            <a:r>
              <a:rPr lang="zh-CN" altLang="en-US" sz="1500" b="1" dirty="0"/>
              <a:t>修改宪法与党与国家的关系 宪法宣誓</a:t>
            </a:r>
            <a:endParaRPr lang="en-US" altLang="zh-CN" sz="1500" b="1" dirty="0"/>
          </a:p>
          <a:p>
            <a:pPr eaLnBrk="1" hangingPunct="1"/>
            <a:r>
              <a:rPr lang="zh-CN" altLang="zh-CN" sz="1500" b="1" dirty="0">
                <a:latin typeface="微软雅黑" panose="020B0503020204020204" pitchFamily="34" charset="-122"/>
              </a:rPr>
              <a:t>科技创新</a:t>
            </a:r>
            <a:r>
              <a:rPr lang="zh-CN" altLang="en-US" sz="1500" b="1" dirty="0">
                <a:latin typeface="微软雅黑" panose="020B0503020204020204" pitchFamily="34" charset="-122"/>
              </a:rPr>
              <a:t>、创新驱动战略（</a:t>
            </a:r>
            <a:r>
              <a:rPr lang="en-US" altLang="zh-CN" sz="1500" b="1" dirty="0">
                <a:latin typeface="微软雅黑" panose="020B0503020204020204" pitchFamily="34" charset="-122"/>
              </a:rPr>
              <a:t>“</a:t>
            </a:r>
            <a:r>
              <a:rPr lang="zh-CN" altLang="zh-CN" sz="1500" b="1" dirty="0">
                <a:latin typeface="微软雅黑" panose="020B0503020204020204" pitchFamily="34" charset="-122"/>
              </a:rPr>
              <a:t>墨子号</a:t>
            </a:r>
            <a:r>
              <a:rPr lang="en-US" altLang="zh-CN" sz="1500" b="1" dirty="0">
                <a:latin typeface="微软雅黑" panose="020B0503020204020204" pitchFamily="34" charset="-122"/>
              </a:rPr>
              <a:t>”</a:t>
            </a:r>
            <a:r>
              <a:rPr lang="zh-CN" altLang="en-US" sz="1500" b="1" dirty="0">
                <a:latin typeface="微软雅黑" panose="020B0503020204020204" pitchFamily="34" charset="-122"/>
              </a:rPr>
              <a:t>，</a:t>
            </a:r>
            <a:r>
              <a:rPr lang="en-US" altLang="zh-CN" sz="1500" b="1" dirty="0">
                <a:latin typeface="微软雅黑" panose="020B0503020204020204" pitchFamily="34" charset="-122"/>
              </a:rPr>
              <a:t>“</a:t>
            </a:r>
            <a:r>
              <a:rPr lang="zh-CN" altLang="zh-CN" sz="1500" b="1" dirty="0">
                <a:latin typeface="微软雅黑" panose="020B0503020204020204" pitchFamily="34" charset="-122"/>
              </a:rPr>
              <a:t>蛟龙号</a:t>
            </a:r>
            <a:r>
              <a:rPr lang="en-US" altLang="zh-CN" sz="1500" b="1" dirty="0">
                <a:latin typeface="微软雅黑" panose="020B0503020204020204" pitchFamily="34" charset="-122"/>
              </a:rPr>
              <a:t>”</a:t>
            </a:r>
            <a:r>
              <a:rPr lang="zh-CN" altLang="zh-CN" sz="1500" b="1" dirty="0">
                <a:latin typeface="微软雅黑" panose="020B0503020204020204" pitchFamily="34" charset="-122"/>
              </a:rPr>
              <a:t>，超级计算机</a:t>
            </a:r>
            <a:r>
              <a:rPr lang="zh-CN" altLang="en-US" sz="1500" b="1" dirty="0">
                <a:latin typeface="微软雅黑" panose="020B0503020204020204" pitchFamily="34" charset="-122"/>
              </a:rPr>
              <a:t>、</a:t>
            </a:r>
            <a:r>
              <a:rPr lang="zh-CN" altLang="zh-CN" sz="1500" b="1" dirty="0">
                <a:latin typeface="微软雅黑" panose="020B0503020204020204" pitchFamily="34" charset="-122"/>
              </a:rPr>
              <a:t>共享单车</a:t>
            </a:r>
            <a:r>
              <a:rPr lang="zh-CN" altLang="en-US" sz="1500" b="1" dirty="0">
                <a:latin typeface="微软雅黑" panose="020B0503020204020204" pitchFamily="34" charset="-122"/>
              </a:rPr>
              <a:t>等）</a:t>
            </a:r>
            <a:endParaRPr lang="en-US" altLang="zh-CN" sz="1500" b="1" dirty="0"/>
          </a:p>
          <a:p>
            <a:pPr eaLnBrk="1" hangingPunct="1"/>
            <a:r>
              <a:rPr lang="zh-CN" altLang="en-US" sz="1500" b="1" dirty="0"/>
              <a:t>提高个人所得税起征点  </a:t>
            </a:r>
            <a:r>
              <a:rPr lang="en-US" altLang="zh-CN" sz="1500" b="1" dirty="0"/>
              <a:t>2018</a:t>
            </a:r>
            <a:r>
              <a:rPr lang="zh-CN" altLang="en-US" sz="1500" b="1" dirty="0"/>
              <a:t>年减税让利</a:t>
            </a:r>
            <a:r>
              <a:rPr lang="en-US" altLang="zh-CN" sz="1500" b="1" dirty="0"/>
              <a:t>4000</a:t>
            </a:r>
            <a:r>
              <a:rPr lang="zh-CN" altLang="en-US" sz="1500" b="1" dirty="0"/>
              <a:t>亿</a:t>
            </a:r>
            <a:endParaRPr lang="en-US" altLang="zh-CN" sz="1500" b="1" dirty="0"/>
          </a:p>
          <a:p>
            <a:pPr eaLnBrk="1" hangingPunct="1"/>
            <a:r>
              <a:rPr lang="zh-CN" altLang="en-US" sz="1500" b="1" dirty="0"/>
              <a:t>改革开放</a:t>
            </a:r>
            <a:r>
              <a:rPr lang="en-US" altLang="zh-CN" sz="1500" b="1" dirty="0"/>
              <a:t>40</a:t>
            </a:r>
            <a:r>
              <a:rPr lang="zh-CN" altLang="en-US" sz="1500" b="1" dirty="0"/>
              <a:t>周年  纪念马克思诞辰</a:t>
            </a:r>
            <a:r>
              <a:rPr lang="en-US" altLang="zh-CN" sz="1500" b="1" dirty="0"/>
              <a:t>200</a:t>
            </a:r>
            <a:r>
              <a:rPr lang="zh-CN" altLang="en-US" sz="1500" b="1" dirty="0"/>
              <a:t>周年</a:t>
            </a:r>
            <a:endParaRPr lang="en-US" altLang="zh-CN" sz="1500" b="1" dirty="0"/>
          </a:p>
          <a:p>
            <a:pPr eaLnBrk="1" hangingPunct="1"/>
            <a:r>
              <a:rPr lang="zh-CN" altLang="en-US" sz="1500" b="1" dirty="0"/>
              <a:t>设立国家监察委员会与国家机关改革</a:t>
            </a:r>
            <a:endParaRPr lang="en-US" altLang="zh-CN" sz="1500" b="1" dirty="0"/>
          </a:p>
          <a:p>
            <a:pPr eaLnBrk="1" hangingPunct="1"/>
            <a:r>
              <a:rPr lang="zh-CN" altLang="en-US" sz="1500" b="1" dirty="0"/>
              <a:t>建立人类命运共同体</a:t>
            </a:r>
          </a:p>
        </p:txBody>
      </p:sp>
      <p:pic>
        <p:nvPicPr>
          <p:cNvPr id="3" name="图片 2"/>
          <p:cNvPicPr>
            <a:picLocks noChangeAspect="1"/>
          </p:cNvPicPr>
          <p:nvPr/>
        </p:nvPicPr>
        <p:blipFill>
          <a:blip r:embed="rId2"/>
          <a:stretch>
            <a:fillRect/>
          </a:stretch>
        </p:blipFill>
        <p:spPr>
          <a:xfrm>
            <a:off x="171450" y="928688"/>
            <a:ext cx="1948815" cy="4904899"/>
          </a:xfrm>
          <a:prstGeom prst="rect">
            <a:avLst/>
          </a:prstGeom>
        </p:spPr>
      </p:pic>
      <p:pic>
        <p:nvPicPr>
          <p:cNvPr id="5" name="图片 4"/>
          <p:cNvPicPr>
            <a:picLocks noChangeAspect="1"/>
          </p:cNvPicPr>
          <p:nvPr/>
        </p:nvPicPr>
        <p:blipFill>
          <a:blip r:embed="rId3"/>
          <a:stretch>
            <a:fillRect/>
          </a:stretch>
        </p:blipFill>
        <p:spPr>
          <a:xfrm>
            <a:off x="1532097" y="532448"/>
            <a:ext cx="7887176" cy="891540"/>
          </a:xfrm>
          <a:prstGeom prst="rect">
            <a:avLst/>
          </a:prstGeom>
        </p:spPr>
      </p:pic>
    </p:spTree>
    <p:extLst>
      <p:ext uri="{BB962C8B-B14F-4D97-AF65-F5344CB8AC3E}">
        <p14:creationId xmlns:p14="http://schemas.microsoft.com/office/powerpoint/2010/main" val="3670104728"/>
      </p:ext>
    </p:extLst>
  </p:cSld>
  <p:clrMapOvr>
    <a:masterClrMapping/>
  </p:clrMapOvr>
  <p:transition spd="slow">
    <p:rand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Users\Administrator.SKY-20171023UNY\Desktop\基于核心素养的政治课教学探索\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802636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C:\Users\Administrator.SKY-20171023UNY\Desktop\基于核心素养的政治课教学探索\7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0"/>
            <a:ext cx="85693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417882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C:\Users\Administrator.SKY-20171023UNY\Desktop\基于核心素养的政治课教学探索\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0"/>
            <a:ext cx="8424863" cy="659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192366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C:\Users\Administrator.SKY-20171023UNY\Desktop\基于核心素养的政治课教学探索\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530836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C:\Users\Administrator.SKY-20171023UNY\Desktop\基于核心素养的政治课教学探索\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60350"/>
            <a:ext cx="8496300" cy="659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6022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792163" y="1125538"/>
            <a:ext cx="7559675" cy="104775"/>
            <a:chOff x="6618518" y="1126210"/>
            <a:chExt cx="10080625" cy="103239"/>
          </a:xfrm>
        </p:grpSpPr>
        <p:sp>
          <p:nvSpPr>
            <p:cNvPr id="3" name="矩形 2"/>
            <p:cNvSpPr/>
            <p:nvPr/>
          </p:nvSpPr>
          <p:spPr>
            <a:xfrm>
              <a:off x="6618518" y="1126210"/>
              <a:ext cx="1983524" cy="10323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4" name="直接连接符 3"/>
            <p:cNvCxnSpPr/>
            <p:nvPr/>
          </p:nvCxnSpPr>
          <p:spPr>
            <a:xfrm flipV="1">
              <a:off x="8602042" y="1204421"/>
              <a:ext cx="80971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5" name="文本框 4"/>
          <p:cNvSpPr txBox="1">
            <a:spLocks noChangeArrowheads="1"/>
          </p:cNvSpPr>
          <p:nvPr/>
        </p:nvSpPr>
        <p:spPr bwMode="auto">
          <a:xfrm>
            <a:off x="793750" y="550863"/>
            <a:ext cx="2548890" cy="391160"/>
          </a:xfrm>
          <a:prstGeom prst="rect">
            <a:avLst/>
          </a:prstGeom>
          <a:noFill/>
          <a:ln w="9525">
            <a:noFill/>
            <a:miter lim="800000"/>
          </a:ln>
        </p:spPr>
        <p:txBody>
          <a:bodyPr wrap="none" lIns="68580" tIns="34290" rIns="68580" bIns="34290">
            <a:spAutoFit/>
          </a:bodyPr>
          <a:lstStyle/>
          <a:p>
            <a:r>
              <a:rPr lang="zh-CN" altLang="en-US" sz="2100" b="1">
                <a:solidFill>
                  <a:srgbClr val="016CBA"/>
                </a:solidFill>
                <a:latin typeface="黑体" panose="02010609060101010101" pitchFamily="49" charset="-122"/>
                <a:ea typeface="黑体" panose="02010609060101010101" pitchFamily="49" charset="-122"/>
              </a:rPr>
              <a:t>改革考试形式和内容</a:t>
            </a:r>
          </a:p>
        </p:txBody>
      </p:sp>
      <p:grpSp>
        <p:nvGrpSpPr>
          <p:cNvPr id="6" name="组合 28"/>
          <p:cNvGrpSpPr/>
          <p:nvPr/>
        </p:nvGrpSpPr>
        <p:grpSpPr bwMode="auto">
          <a:xfrm>
            <a:off x="714375" y="1643063"/>
            <a:ext cx="539750" cy="719137"/>
            <a:chOff x="1581150" y="2181225"/>
            <a:chExt cx="720000" cy="720000"/>
          </a:xfrm>
        </p:grpSpPr>
        <p:sp>
          <p:nvSpPr>
            <p:cNvPr id="30" name="矩形 29"/>
            <p:cNvSpPr/>
            <p:nvPr/>
          </p:nvSpPr>
          <p:spPr>
            <a:xfrm>
              <a:off x="1581150" y="2181225"/>
              <a:ext cx="720000" cy="720000"/>
            </a:xfrm>
            <a:prstGeom prst="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 name="文本框 16"/>
            <p:cNvSpPr txBox="1"/>
            <p:nvPr/>
          </p:nvSpPr>
          <p:spPr>
            <a:xfrm>
              <a:off x="1761151" y="2217781"/>
              <a:ext cx="421411" cy="677087"/>
            </a:xfrm>
            <a:prstGeom prst="rect">
              <a:avLst/>
            </a:prstGeom>
            <a:noFill/>
          </p:spPr>
          <p:txBody>
            <a:bodyPr wrap="none">
              <a:spAutoFit/>
            </a:bodyPr>
            <a:lstStyle/>
            <a:p>
              <a:pPr algn="ctr" fontAlgn="auto">
                <a:spcBef>
                  <a:spcPts val="0"/>
                </a:spcBef>
                <a:spcAft>
                  <a:spcPts val="0"/>
                </a:spcAft>
                <a:defRPr/>
              </a:pPr>
              <a:r>
                <a:rPr lang="en-US" altLang="zh-CN" sz="2700" dirty="0">
                  <a:solidFill>
                    <a:schemeClr val="accent1">
                      <a:lumMod val="75000"/>
                    </a:schemeClr>
                  </a:solidFill>
                  <a:latin typeface="Impact" panose="020B0806030902050204" pitchFamily="34" charset="0"/>
                  <a:ea typeface="+mn-ea"/>
                </a:rPr>
                <a:t>1</a:t>
              </a:r>
              <a:endParaRPr lang="zh-CN" altLang="en-US" sz="2700" dirty="0">
                <a:solidFill>
                  <a:schemeClr val="accent1">
                    <a:lumMod val="75000"/>
                  </a:schemeClr>
                </a:solidFill>
                <a:latin typeface="Impact" panose="020B0806030902050204" pitchFamily="34" charset="0"/>
                <a:ea typeface="+mn-ea"/>
              </a:endParaRPr>
            </a:p>
          </p:txBody>
        </p:sp>
      </p:grpSp>
      <p:grpSp>
        <p:nvGrpSpPr>
          <p:cNvPr id="7" name="组合 31"/>
          <p:cNvGrpSpPr/>
          <p:nvPr/>
        </p:nvGrpSpPr>
        <p:grpSpPr bwMode="auto">
          <a:xfrm>
            <a:off x="741363" y="2706688"/>
            <a:ext cx="539750" cy="722312"/>
            <a:chOff x="1581150" y="2181225"/>
            <a:chExt cx="720000" cy="720000"/>
          </a:xfrm>
        </p:grpSpPr>
        <p:sp>
          <p:nvSpPr>
            <p:cNvPr id="33" name="矩形 32"/>
            <p:cNvSpPr/>
            <p:nvPr/>
          </p:nvSpPr>
          <p:spPr>
            <a:xfrm>
              <a:off x="1581150" y="2181225"/>
              <a:ext cx="720000" cy="720000"/>
            </a:xfrm>
            <a:prstGeom prst="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4" name="文本框 21"/>
            <p:cNvSpPr txBox="1"/>
            <p:nvPr/>
          </p:nvSpPr>
          <p:spPr>
            <a:xfrm>
              <a:off x="1733621" y="2217620"/>
              <a:ext cx="476470" cy="677275"/>
            </a:xfrm>
            <a:prstGeom prst="rect">
              <a:avLst/>
            </a:prstGeom>
            <a:noFill/>
          </p:spPr>
          <p:txBody>
            <a:bodyPr wrap="none">
              <a:spAutoFit/>
            </a:bodyPr>
            <a:lstStyle/>
            <a:p>
              <a:pPr algn="ctr" fontAlgn="auto">
                <a:spcBef>
                  <a:spcPts val="0"/>
                </a:spcBef>
                <a:spcAft>
                  <a:spcPts val="0"/>
                </a:spcAft>
                <a:defRPr/>
              </a:pPr>
              <a:r>
                <a:rPr lang="en-US" altLang="zh-CN" sz="2700" dirty="0">
                  <a:solidFill>
                    <a:schemeClr val="accent1">
                      <a:lumMod val="75000"/>
                    </a:schemeClr>
                  </a:solidFill>
                  <a:latin typeface="Impact" panose="020B0806030902050204" pitchFamily="34" charset="0"/>
                  <a:ea typeface="+mn-ea"/>
                </a:rPr>
                <a:t>2</a:t>
              </a:r>
              <a:endParaRPr lang="zh-CN" altLang="en-US" sz="2700" dirty="0">
                <a:solidFill>
                  <a:schemeClr val="accent1">
                    <a:lumMod val="75000"/>
                  </a:schemeClr>
                </a:solidFill>
                <a:latin typeface="Impact" panose="020B0806030902050204" pitchFamily="34" charset="0"/>
                <a:ea typeface="+mn-ea"/>
              </a:endParaRPr>
            </a:p>
          </p:txBody>
        </p:sp>
      </p:grpSp>
      <p:grpSp>
        <p:nvGrpSpPr>
          <p:cNvPr id="8" name="组合 34"/>
          <p:cNvGrpSpPr/>
          <p:nvPr/>
        </p:nvGrpSpPr>
        <p:grpSpPr bwMode="auto">
          <a:xfrm>
            <a:off x="768350" y="3854450"/>
            <a:ext cx="539750" cy="722313"/>
            <a:chOff x="1581150" y="2181225"/>
            <a:chExt cx="720000" cy="720000"/>
          </a:xfrm>
        </p:grpSpPr>
        <p:sp>
          <p:nvSpPr>
            <p:cNvPr id="36" name="矩形 35"/>
            <p:cNvSpPr/>
            <p:nvPr/>
          </p:nvSpPr>
          <p:spPr>
            <a:xfrm>
              <a:off x="1581150" y="2181225"/>
              <a:ext cx="720000" cy="720000"/>
            </a:xfrm>
            <a:prstGeom prst="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7" name="文本框 25"/>
            <p:cNvSpPr txBox="1"/>
            <p:nvPr/>
          </p:nvSpPr>
          <p:spPr>
            <a:xfrm>
              <a:off x="1725150" y="2217621"/>
              <a:ext cx="493412" cy="677274"/>
            </a:xfrm>
            <a:prstGeom prst="rect">
              <a:avLst/>
            </a:prstGeom>
            <a:noFill/>
          </p:spPr>
          <p:txBody>
            <a:bodyPr wrap="none">
              <a:spAutoFit/>
            </a:bodyPr>
            <a:lstStyle/>
            <a:p>
              <a:pPr algn="ctr" fontAlgn="auto">
                <a:spcBef>
                  <a:spcPts val="0"/>
                </a:spcBef>
                <a:spcAft>
                  <a:spcPts val="0"/>
                </a:spcAft>
                <a:defRPr/>
              </a:pPr>
              <a:r>
                <a:rPr lang="en-US" altLang="zh-CN" sz="2700" dirty="0">
                  <a:solidFill>
                    <a:schemeClr val="accent1">
                      <a:lumMod val="75000"/>
                    </a:schemeClr>
                  </a:solidFill>
                  <a:latin typeface="Impact" panose="020B0806030902050204" pitchFamily="34" charset="0"/>
                  <a:ea typeface="+mn-ea"/>
                </a:rPr>
                <a:t>3</a:t>
              </a:r>
              <a:endParaRPr lang="zh-CN" altLang="en-US" sz="2700" dirty="0">
                <a:solidFill>
                  <a:schemeClr val="accent1">
                    <a:lumMod val="75000"/>
                  </a:schemeClr>
                </a:solidFill>
                <a:latin typeface="Impact" panose="020B0806030902050204" pitchFamily="34" charset="0"/>
                <a:ea typeface="+mn-ea"/>
              </a:endParaRPr>
            </a:p>
          </p:txBody>
        </p:sp>
      </p:grpSp>
      <p:sp>
        <p:nvSpPr>
          <p:cNvPr id="38" name="矩形 37"/>
          <p:cNvSpPr>
            <a:spLocks noChangeArrowheads="1"/>
          </p:cNvSpPr>
          <p:nvPr/>
        </p:nvSpPr>
        <p:spPr bwMode="auto">
          <a:xfrm>
            <a:off x="1292225" y="1719263"/>
            <a:ext cx="2931160" cy="468630"/>
          </a:xfrm>
          <a:prstGeom prst="rect">
            <a:avLst/>
          </a:prstGeom>
          <a:noFill/>
          <a:ln w="9525">
            <a:noFill/>
            <a:miter lim="800000"/>
          </a:ln>
        </p:spPr>
        <p:txBody>
          <a:bodyPr wrap="none" lIns="68580" tIns="34290" rIns="68580" bIns="34290">
            <a:spAutoFit/>
          </a:bodyPr>
          <a:lstStyle/>
          <a:p>
            <a:pPr marL="342900" indent="-342900">
              <a:lnSpc>
                <a:spcPct val="130000"/>
              </a:lnSpc>
            </a:pPr>
            <a:r>
              <a:rPr lang="zh-CN" altLang="en-US" sz="2000">
                <a:latin typeface="微软雅黑" panose="020B0503020204020204" pitchFamily="34" charset="-122"/>
                <a:ea typeface="微软雅黑" panose="020B0503020204020204" pitchFamily="34" charset="-122"/>
              </a:rPr>
              <a:t>完善高中学业水平考试。</a:t>
            </a:r>
          </a:p>
        </p:txBody>
      </p:sp>
      <p:sp>
        <p:nvSpPr>
          <p:cNvPr id="39" name="矩形 38"/>
          <p:cNvSpPr>
            <a:spLocks noChangeArrowheads="1"/>
          </p:cNvSpPr>
          <p:nvPr/>
        </p:nvSpPr>
        <p:spPr bwMode="auto">
          <a:xfrm>
            <a:off x="1393825" y="2852738"/>
            <a:ext cx="7035800" cy="468630"/>
          </a:xfrm>
          <a:prstGeom prst="rect">
            <a:avLst/>
          </a:prstGeom>
          <a:noFill/>
          <a:ln w="9525">
            <a:noFill/>
            <a:miter lim="800000"/>
          </a:ln>
        </p:spPr>
        <p:txBody>
          <a:bodyPr wrap="square" lIns="68580" tIns="34290" rIns="68580" bIns="34290">
            <a:spAutoFit/>
          </a:bodyPr>
          <a:lstStyle/>
          <a:p>
            <a:pPr indent="-342900">
              <a:lnSpc>
                <a:spcPct val="130000"/>
              </a:lnSpc>
            </a:pPr>
            <a:r>
              <a:rPr lang="zh-CN" altLang="en-US" sz="2000">
                <a:latin typeface="微软雅黑" panose="020B0503020204020204" pitchFamily="34" charset="-122"/>
                <a:ea typeface="微软雅黑" panose="020B0503020204020204" pitchFamily="34" charset="-122"/>
              </a:rPr>
              <a:t>规范高中学生综合素质评价。</a:t>
            </a:r>
          </a:p>
        </p:txBody>
      </p:sp>
      <p:sp>
        <p:nvSpPr>
          <p:cNvPr id="40" name="矩形 39"/>
          <p:cNvSpPr>
            <a:spLocks noChangeArrowheads="1"/>
          </p:cNvSpPr>
          <p:nvPr/>
        </p:nvSpPr>
        <p:spPr bwMode="auto">
          <a:xfrm>
            <a:off x="1357313" y="3714750"/>
            <a:ext cx="6805612" cy="868680"/>
          </a:xfrm>
          <a:prstGeom prst="rect">
            <a:avLst/>
          </a:prstGeom>
          <a:noFill/>
          <a:ln w="9525">
            <a:noFill/>
            <a:miter lim="800000"/>
          </a:ln>
        </p:spPr>
        <p:txBody>
          <a:bodyPr lIns="68580" tIns="34290" rIns="68580" bIns="34290">
            <a:spAutoFit/>
          </a:bodyPr>
          <a:lstStyle/>
          <a:p>
            <a:pPr indent="-342900">
              <a:lnSpc>
                <a:spcPct val="130000"/>
              </a:lnSpc>
            </a:pPr>
            <a:r>
              <a:rPr lang="zh-CN" altLang="en-US" sz="2000">
                <a:latin typeface="微软雅黑" panose="020B0503020204020204" pitchFamily="34" charset="-122"/>
                <a:ea typeface="微软雅黑" panose="020B0503020204020204" pitchFamily="34" charset="-122"/>
              </a:rPr>
              <a:t>加快推进高职院校分类考试。高职院校考试招生与普通高校相对分开，实行“文化素质</a:t>
            </a:r>
            <a:r>
              <a:rPr lang="en-US" altLang="zh-CN" sz="2000">
                <a:latin typeface="微软雅黑" panose="020B0503020204020204" pitchFamily="34" charset="-122"/>
                <a:ea typeface="微软雅黑" panose="020B0503020204020204" pitchFamily="34" charset="-122"/>
              </a:rPr>
              <a:t>+</a:t>
            </a:r>
            <a:r>
              <a:rPr lang="zh-CN" altLang="en-US" sz="2000">
                <a:latin typeface="微软雅黑" panose="020B0503020204020204" pitchFamily="34" charset="-122"/>
                <a:ea typeface="微软雅黑" panose="020B0503020204020204" pitchFamily="34" charset="-122"/>
              </a:rPr>
              <a:t>职业技能”评价方式。</a:t>
            </a:r>
          </a:p>
        </p:txBody>
      </p:sp>
      <p:grpSp>
        <p:nvGrpSpPr>
          <p:cNvPr id="9" name="组合 17"/>
          <p:cNvGrpSpPr/>
          <p:nvPr/>
        </p:nvGrpSpPr>
        <p:grpSpPr bwMode="auto">
          <a:xfrm>
            <a:off x="785813" y="5048250"/>
            <a:ext cx="539750" cy="719138"/>
            <a:chOff x="1581154" y="2181227"/>
            <a:chExt cx="720001" cy="720000"/>
          </a:xfrm>
        </p:grpSpPr>
        <p:sp>
          <p:nvSpPr>
            <p:cNvPr id="19" name="矩形 18"/>
            <p:cNvSpPr/>
            <p:nvPr/>
          </p:nvSpPr>
          <p:spPr>
            <a:xfrm>
              <a:off x="1581154" y="2181227"/>
              <a:ext cx="720001" cy="720000"/>
            </a:xfrm>
            <a:prstGeom prst="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文本框 29"/>
            <p:cNvSpPr txBox="1"/>
            <p:nvPr/>
          </p:nvSpPr>
          <p:spPr>
            <a:xfrm>
              <a:off x="1733625" y="2217784"/>
              <a:ext cx="476471" cy="677086"/>
            </a:xfrm>
            <a:prstGeom prst="rect">
              <a:avLst/>
            </a:prstGeom>
            <a:noFill/>
          </p:spPr>
          <p:txBody>
            <a:bodyPr wrap="none">
              <a:spAutoFit/>
            </a:bodyPr>
            <a:lstStyle/>
            <a:p>
              <a:pPr algn="ctr" fontAlgn="auto">
                <a:spcBef>
                  <a:spcPts val="0"/>
                </a:spcBef>
                <a:spcAft>
                  <a:spcPts val="0"/>
                </a:spcAft>
                <a:defRPr/>
              </a:pPr>
              <a:r>
                <a:rPr lang="en-US" altLang="zh-CN" sz="2700" dirty="0">
                  <a:solidFill>
                    <a:schemeClr val="accent1">
                      <a:lumMod val="75000"/>
                    </a:schemeClr>
                  </a:solidFill>
                  <a:latin typeface="Impact" panose="020B0806030902050204" pitchFamily="34" charset="0"/>
                  <a:ea typeface="+mn-ea"/>
                </a:rPr>
                <a:t>4</a:t>
              </a:r>
              <a:endParaRPr lang="zh-CN" altLang="en-US" sz="2700" dirty="0">
                <a:solidFill>
                  <a:schemeClr val="accent1">
                    <a:lumMod val="75000"/>
                  </a:schemeClr>
                </a:solidFill>
                <a:latin typeface="Impact" panose="020B0806030902050204" pitchFamily="34" charset="0"/>
                <a:ea typeface="+mn-ea"/>
              </a:endParaRPr>
            </a:p>
          </p:txBody>
        </p:sp>
      </p:grpSp>
      <p:sp>
        <p:nvSpPr>
          <p:cNvPr id="21" name="矩形 20"/>
          <p:cNvSpPr>
            <a:spLocks noChangeArrowheads="1"/>
          </p:cNvSpPr>
          <p:nvPr/>
        </p:nvSpPr>
        <p:spPr bwMode="auto">
          <a:xfrm>
            <a:off x="1393825" y="5097463"/>
            <a:ext cx="2931160" cy="468630"/>
          </a:xfrm>
          <a:prstGeom prst="rect">
            <a:avLst/>
          </a:prstGeom>
          <a:noFill/>
          <a:ln w="9525">
            <a:noFill/>
            <a:miter lim="800000"/>
          </a:ln>
        </p:spPr>
        <p:txBody>
          <a:bodyPr wrap="none" lIns="68580" tIns="34290" rIns="68580" bIns="34290">
            <a:spAutoFit/>
          </a:bodyPr>
          <a:lstStyle/>
          <a:p>
            <a:pPr marL="342900" indent="-342900">
              <a:lnSpc>
                <a:spcPct val="130000"/>
              </a:lnSpc>
            </a:pPr>
            <a:r>
              <a:rPr lang="zh-CN" altLang="zh-CN" sz="2000">
                <a:latin typeface="微软雅黑" panose="020B0503020204020204" pitchFamily="34" charset="-122"/>
                <a:ea typeface="微软雅黑" panose="020B0503020204020204" pitchFamily="34" charset="-122"/>
              </a:rPr>
              <a:t>深化高考考试内容改革。</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7"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anim calcmode="lin" valueType="num">
                                      <p:cBhvr>
                                        <p:cTn id="19" dur="500" fill="hold"/>
                                        <p:tgtEl>
                                          <p:spTgt spid="6"/>
                                        </p:tgtEl>
                                        <p:attrNameLst>
                                          <p:attrName>ppt_x</p:attrName>
                                        </p:attrNameLst>
                                      </p:cBhvr>
                                      <p:tavLst>
                                        <p:tav tm="0">
                                          <p:val>
                                            <p:strVal val="#ppt_x"/>
                                          </p:val>
                                        </p:tav>
                                        <p:tav tm="100000">
                                          <p:val>
                                            <p:strVal val="#ppt_x"/>
                                          </p:val>
                                        </p:tav>
                                      </p:tavLst>
                                    </p:anim>
                                    <p:anim calcmode="lin" valueType="num">
                                      <p:cBhvr>
                                        <p:cTn id="20" dur="450" decel="100000" fill="hold"/>
                                        <p:tgtEl>
                                          <p:spTgt spid="6"/>
                                        </p:tgtEl>
                                        <p:attrNameLst>
                                          <p:attrName>ppt_y</p:attrName>
                                        </p:attrNameLst>
                                      </p:cBhvr>
                                      <p:tavLst>
                                        <p:tav tm="0">
                                          <p:val>
                                            <p:strVal val="#ppt_y+1"/>
                                          </p:val>
                                        </p:tav>
                                        <p:tav tm="100000">
                                          <p:val>
                                            <p:strVal val="#ppt_y-.03"/>
                                          </p:val>
                                        </p:tav>
                                      </p:tavLst>
                                    </p:anim>
                                    <p:anim calcmode="lin" valueType="num">
                                      <p:cBhvr>
                                        <p:cTn id="21" dur="50" accel="100000" fill="hold">
                                          <p:stCondLst>
                                            <p:cond delay="450"/>
                                          </p:stCondLst>
                                        </p:cTn>
                                        <p:tgtEl>
                                          <p:spTgt spid="6"/>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500"/>
                                        <p:tgtEl>
                                          <p:spTgt spid="38"/>
                                        </p:tgtEl>
                                      </p:cBhvr>
                                    </p:animEffect>
                                    <p:anim calcmode="lin" valueType="num">
                                      <p:cBhvr>
                                        <p:cTn id="25" dur="500" fill="hold"/>
                                        <p:tgtEl>
                                          <p:spTgt spid="38"/>
                                        </p:tgtEl>
                                        <p:attrNameLst>
                                          <p:attrName>ppt_x</p:attrName>
                                        </p:attrNameLst>
                                      </p:cBhvr>
                                      <p:tavLst>
                                        <p:tav tm="0">
                                          <p:val>
                                            <p:strVal val="#ppt_x"/>
                                          </p:val>
                                        </p:tav>
                                        <p:tav tm="100000">
                                          <p:val>
                                            <p:strVal val="#ppt_x"/>
                                          </p:val>
                                        </p:tav>
                                      </p:tavLst>
                                    </p:anim>
                                    <p:anim calcmode="lin" valueType="num">
                                      <p:cBhvr>
                                        <p:cTn id="26" dur="450" decel="100000" fill="hold"/>
                                        <p:tgtEl>
                                          <p:spTgt spid="38"/>
                                        </p:tgtEl>
                                        <p:attrNameLst>
                                          <p:attrName>ppt_y</p:attrName>
                                        </p:attrNameLst>
                                      </p:cBhvr>
                                      <p:tavLst>
                                        <p:tav tm="0">
                                          <p:val>
                                            <p:strVal val="#ppt_y+1"/>
                                          </p:val>
                                        </p:tav>
                                        <p:tav tm="100000">
                                          <p:val>
                                            <p:strVal val="#ppt_y-.03"/>
                                          </p:val>
                                        </p:tav>
                                      </p:tavLst>
                                    </p:anim>
                                    <p:anim calcmode="lin" valueType="num">
                                      <p:cBhvr>
                                        <p:cTn id="27" dur="50" accel="100000" fill="hold">
                                          <p:stCondLst>
                                            <p:cond delay="45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anim calcmode="lin" valueType="num">
                                      <p:cBhvr>
                                        <p:cTn id="33" dur="500" fill="hold"/>
                                        <p:tgtEl>
                                          <p:spTgt spid="7"/>
                                        </p:tgtEl>
                                        <p:attrNameLst>
                                          <p:attrName>ppt_x</p:attrName>
                                        </p:attrNameLst>
                                      </p:cBhvr>
                                      <p:tavLst>
                                        <p:tav tm="0">
                                          <p:val>
                                            <p:strVal val="#ppt_x"/>
                                          </p:val>
                                        </p:tav>
                                        <p:tav tm="100000">
                                          <p:val>
                                            <p:strVal val="#ppt_x"/>
                                          </p:val>
                                        </p:tav>
                                      </p:tavLst>
                                    </p:anim>
                                    <p:anim calcmode="lin" valueType="num">
                                      <p:cBhvr>
                                        <p:cTn id="34" dur="450" decel="100000" fill="hold"/>
                                        <p:tgtEl>
                                          <p:spTgt spid="7"/>
                                        </p:tgtEl>
                                        <p:attrNameLst>
                                          <p:attrName>ppt_y</p:attrName>
                                        </p:attrNameLst>
                                      </p:cBhvr>
                                      <p:tavLst>
                                        <p:tav tm="0">
                                          <p:val>
                                            <p:strVal val="#ppt_y+1"/>
                                          </p:val>
                                        </p:tav>
                                        <p:tav tm="100000">
                                          <p:val>
                                            <p:strVal val="#ppt_y-.03"/>
                                          </p:val>
                                        </p:tav>
                                      </p:tavLst>
                                    </p:anim>
                                    <p:anim calcmode="lin" valueType="num">
                                      <p:cBhvr>
                                        <p:cTn id="35" dur="50" accel="100000" fill="hold">
                                          <p:stCondLst>
                                            <p:cond delay="450"/>
                                          </p:stCondLst>
                                        </p:cTn>
                                        <p:tgtEl>
                                          <p:spTgt spid="7"/>
                                        </p:tgtEl>
                                        <p:attrNameLst>
                                          <p:attrName>ppt_y</p:attrName>
                                        </p:attrNameLst>
                                      </p:cBhvr>
                                      <p:tavLst>
                                        <p:tav tm="0">
                                          <p:val>
                                            <p:strVal val="#ppt_y-.03"/>
                                          </p:val>
                                        </p:tav>
                                        <p:tav tm="100000">
                                          <p:val>
                                            <p:strVal val="#ppt_y"/>
                                          </p:val>
                                        </p:tav>
                                      </p:tavLst>
                                    </p:anim>
                                  </p:childTnLst>
                                </p:cTn>
                              </p:par>
                              <p:par>
                                <p:cTn id="36" presetID="37" presetClass="entr" presetSubtype="0" fill="hold" grpId="0" nodeType="with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500"/>
                                        <p:tgtEl>
                                          <p:spTgt spid="39"/>
                                        </p:tgtEl>
                                      </p:cBhvr>
                                    </p:animEffect>
                                    <p:anim calcmode="lin" valueType="num">
                                      <p:cBhvr>
                                        <p:cTn id="39" dur="500" fill="hold"/>
                                        <p:tgtEl>
                                          <p:spTgt spid="39"/>
                                        </p:tgtEl>
                                        <p:attrNameLst>
                                          <p:attrName>ppt_x</p:attrName>
                                        </p:attrNameLst>
                                      </p:cBhvr>
                                      <p:tavLst>
                                        <p:tav tm="0">
                                          <p:val>
                                            <p:strVal val="#ppt_x"/>
                                          </p:val>
                                        </p:tav>
                                        <p:tav tm="100000">
                                          <p:val>
                                            <p:strVal val="#ppt_x"/>
                                          </p:val>
                                        </p:tav>
                                      </p:tavLst>
                                    </p:anim>
                                    <p:anim calcmode="lin" valueType="num">
                                      <p:cBhvr>
                                        <p:cTn id="40" dur="450" decel="100000" fill="hold"/>
                                        <p:tgtEl>
                                          <p:spTgt spid="39"/>
                                        </p:tgtEl>
                                        <p:attrNameLst>
                                          <p:attrName>ppt_y</p:attrName>
                                        </p:attrNameLst>
                                      </p:cBhvr>
                                      <p:tavLst>
                                        <p:tav tm="0">
                                          <p:val>
                                            <p:strVal val="#ppt_y+1"/>
                                          </p:val>
                                        </p:tav>
                                        <p:tav tm="100000">
                                          <p:val>
                                            <p:strVal val="#ppt_y-.03"/>
                                          </p:val>
                                        </p:tav>
                                      </p:tavLst>
                                    </p:anim>
                                    <p:anim calcmode="lin" valueType="num">
                                      <p:cBhvr>
                                        <p:cTn id="41" dur="50" accel="100000" fill="hold">
                                          <p:stCondLst>
                                            <p:cond delay="45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7" presetClass="entr" presetSubtype="0"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anim calcmode="lin" valueType="num">
                                      <p:cBhvr>
                                        <p:cTn id="47" dur="500" fill="hold"/>
                                        <p:tgtEl>
                                          <p:spTgt spid="8"/>
                                        </p:tgtEl>
                                        <p:attrNameLst>
                                          <p:attrName>ppt_x</p:attrName>
                                        </p:attrNameLst>
                                      </p:cBhvr>
                                      <p:tavLst>
                                        <p:tav tm="0">
                                          <p:val>
                                            <p:strVal val="#ppt_x"/>
                                          </p:val>
                                        </p:tav>
                                        <p:tav tm="100000">
                                          <p:val>
                                            <p:strVal val="#ppt_x"/>
                                          </p:val>
                                        </p:tav>
                                      </p:tavLst>
                                    </p:anim>
                                    <p:anim calcmode="lin" valueType="num">
                                      <p:cBhvr>
                                        <p:cTn id="48" dur="450" decel="100000" fill="hold"/>
                                        <p:tgtEl>
                                          <p:spTgt spid="8"/>
                                        </p:tgtEl>
                                        <p:attrNameLst>
                                          <p:attrName>ppt_y</p:attrName>
                                        </p:attrNameLst>
                                      </p:cBhvr>
                                      <p:tavLst>
                                        <p:tav tm="0">
                                          <p:val>
                                            <p:strVal val="#ppt_y+1"/>
                                          </p:val>
                                        </p:tav>
                                        <p:tav tm="100000">
                                          <p:val>
                                            <p:strVal val="#ppt_y-.03"/>
                                          </p:val>
                                        </p:tav>
                                      </p:tavLst>
                                    </p:anim>
                                    <p:anim calcmode="lin" valueType="num">
                                      <p:cBhvr>
                                        <p:cTn id="49"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fade">
                                      <p:cBhvr>
                                        <p:cTn id="52" dur="500"/>
                                        <p:tgtEl>
                                          <p:spTgt spid="40"/>
                                        </p:tgtEl>
                                      </p:cBhvr>
                                    </p:animEffect>
                                    <p:anim calcmode="lin" valueType="num">
                                      <p:cBhvr>
                                        <p:cTn id="53" dur="500" fill="hold"/>
                                        <p:tgtEl>
                                          <p:spTgt spid="40"/>
                                        </p:tgtEl>
                                        <p:attrNameLst>
                                          <p:attrName>ppt_x</p:attrName>
                                        </p:attrNameLst>
                                      </p:cBhvr>
                                      <p:tavLst>
                                        <p:tav tm="0">
                                          <p:val>
                                            <p:strVal val="#ppt_x"/>
                                          </p:val>
                                        </p:tav>
                                        <p:tav tm="100000">
                                          <p:val>
                                            <p:strVal val="#ppt_x"/>
                                          </p:val>
                                        </p:tav>
                                      </p:tavLst>
                                    </p:anim>
                                    <p:anim calcmode="lin" valueType="num">
                                      <p:cBhvr>
                                        <p:cTn id="54" dur="450" decel="100000" fill="hold"/>
                                        <p:tgtEl>
                                          <p:spTgt spid="40"/>
                                        </p:tgtEl>
                                        <p:attrNameLst>
                                          <p:attrName>ppt_y</p:attrName>
                                        </p:attrNameLst>
                                      </p:cBhvr>
                                      <p:tavLst>
                                        <p:tav tm="0">
                                          <p:val>
                                            <p:strVal val="#ppt_y+1"/>
                                          </p:val>
                                        </p:tav>
                                        <p:tav tm="100000">
                                          <p:val>
                                            <p:strVal val="#ppt_y-.03"/>
                                          </p:val>
                                        </p:tav>
                                      </p:tavLst>
                                    </p:anim>
                                    <p:anim calcmode="lin" valueType="num">
                                      <p:cBhvr>
                                        <p:cTn id="55" dur="50" accel="100000" fill="hold">
                                          <p:stCondLst>
                                            <p:cond delay="450"/>
                                          </p:stCondLst>
                                        </p:cTn>
                                        <p:tgtEl>
                                          <p:spTgt spid="40"/>
                                        </p:tgtEl>
                                        <p:attrNameLst>
                                          <p:attrName>ppt_y</p:attrName>
                                        </p:attrNameLst>
                                      </p:cBhvr>
                                      <p:tavLst>
                                        <p:tav tm="0">
                                          <p:val>
                                            <p:strVal val="#ppt_y-.03"/>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37" presetClass="entr" presetSubtype="0" fill="hold"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500"/>
                                        <p:tgtEl>
                                          <p:spTgt spid="9"/>
                                        </p:tgtEl>
                                      </p:cBhvr>
                                    </p:animEffect>
                                    <p:anim calcmode="lin" valueType="num">
                                      <p:cBhvr>
                                        <p:cTn id="61" dur="500" fill="hold"/>
                                        <p:tgtEl>
                                          <p:spTgt spid="9"/>
                                        </p:tgtEl>
                                        <p:attrNameLst>
                                          <p:attrName>ppt_x</p:attrName>
                                        </p:attrNameLst>
                                      </p:cBhvr>
                                      <p:tavLst>
                                        <p:tav tm="0">
                                          <p:val>
                                            <p:strVal val="#ppt_x"/>
                                          </p:val>
                                        </p:tav>
                                        <p:tav tm="100000">
                                          <p:val>
                                            <p:strVal val="#ppt_x"/>
                                          </p:val>
                                        </p:tav>
                                      </p:tavLst>
                                    </p:anim>
                                    <p:anim calcmode="lin" valueType="num">
                                      <p:cBhvr>
                                        <p:cTn id="62" dur="450" decel="100000" fill="hold"/>
                                        <p:tgtEl>
                                          <p:spTgt spid="9"/>
                                        </p:tgtEl>
                                        <p:attrNameLst>
                                          <p:attrName>ppt_y</p:attrName>
                                        </p:attrNameLst>
                                      </p:cBhvr>
                                      <p:tavLst>
                                        <p:tav tm="0">
                                          <p:val>
                                            <p:strVal val="#ppt_y+1"/>
                                          </p:val>
                                        </p:tav>
                                        <p:tav tm="100000">
                                          <p:val>
                                            <p:strVal val="#ppt_y-.03"/>
                                          </p:val>
                                        </p:tav>
                                      </p:tavLst>
                                    </p:anim>
                                    <p:anim calcmode="lin" valueType="num">
                                      <p:cBhvr>
                                        <p:cTn id="63" dur="50" accel="100000" fill="hold">
                                          <p:stCondLst>
                                            <p:cond delay="450"/>
                                          </p:stCondLst>
                                        </p:cTn>
                                        <p:tgtEl>
                                          <p:spTgt spid="9"/>
                                        </p:tgtEl>
                                        <p:attrNameLst>
                                          <p:attrName>ppt_y</p:attrName>
                                        </p:attrNameLst>
                                      </p:cBhvr>
                                      <p:tavLst>
                                        <p:tav tm="0">
                                          <p:val>
                                            <p:strVal val="#ppt_y-.03"/>
                                          </p:val>
                                        </p:tav>
                                        <p:tav tm="100000">
                                          <p:val>
                                            <p:strVal val="#ppt_y"/>
                                          </p:val>
                                        </p:tav>
                                      </p:tavLst>
                                    </p:anim>
                                  </p:childTnLst>
                                </p:cTn>
                              </p:par>
                              <p:par>
                                <p:cTn id="64" presetID="37" presetClass="entr" presetSubtype="0" fill="hold" grpId="0"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500"/>
                                        <p:tgtEl>
                                          <p:spTgt spid="21"/>
                                        </p:tgtEl>
                                      </p:cBhvr>
                                    </p:animEffect>
                                    <p:anim calcmode="lin" valueType="num">
                                      <p:cBhvr>
                                        <p:cTn id="67" dur="500" fill="hold"/>
                                        <p:tgtEl>
                                          <p:spTgt spid="21"/>
                                        </p:tgtEl>
                                        <p:attrNameLst>
                                          <p:attrName>ppt_x</p:attrName>
                                        </p:attrNameLst>
                                      </p:cBhvr>
                                      <p:tavLst>
                                        <p:tav tm="0">
                                          <p:val>
                                            <p:strVal val="#ppt_x"/>
                                          </p:val>
                                        </p:tav>
                                        <p:tav tm="100000">
                                          <p:val>
                                            <p:strVal val="#ppt_x"/>
                                          </p:val>
                                        </p:tav>
                                      </p:tavLst>
                                    </p:anim>
                                    <p:anim calcmode="lin" valueType="num">
                                      <p:cBhvr>
                                        <p:cTn id="68" dur="450" decel="100000" fill="hold"/>
                                        <p:tgtEl>
                                          <p:spTgt spid="21"/>
                                        </p:tgtEl>
                                        <p:attrNameLst>
                                          <p:attrName>ppt_y</p:attrName>
                                        </p:attrNameLst>
                                      </p:cBhvr>
                                      <p:tavLst>
                                        <p:tav tm="0">
                                          <p:val>
                                            <p:strVal val="#ppt_y+1"/>
                                          </p:val>
                                        </p:tav>
                                        <p:tav tm="100000">
                                          <p:val>
                                            <p:strVal val="#ppt_y-.03"/>
                                          </p:val>
                                        </p:tav>
                                      </p:tavLst>
                                    </p:anim>
                                    <p:anim calcmode="lin" valueType="num">
                                      <p:cBhvr>
                                        <p:cTn id="69" dur="50" accel="100000" fill="hold">
                                          <p:stCondLst>
                                            <p:cond delay="45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8" grpId="0"/>
      <p:bldP spid="39" grpId="0"/>
      <p:bldP spid="40" grpId="0"/>
      <p:bldP spid="21"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C:\Users\Administrator.SKY-20171023UNY\Desktop\基于核心素养的政治课教学探索\8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333375"/>
            <a:ext cx="8351837" cy="619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094234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83970" name="组合 14"/>
          <p:cNvGrpSpPr>
            <a:grpSpLocks/>
          </p:cNvGrpSpPr>
          <p:nvPr/>
        </p:nvGrpSpPr>
        <p:grpSpPr bwMode="auto">
          <a:xfrm flipV="1">
            <a:off x="0" y="5829300"/>
            <a:ext cx="771525" cy="1028700"/>
            <a:chOff x="0" y="0"/>
            <a:chExt cx="3600450" cy="3600450"/>
          </a:xfrm>
        </p:grpSpPr>
        <p:sp>
          <p:nvSpPr>
            <p:cNvPr id="16" name="直角三角形 15"/>
            <p:cNvSpPr/>
            <p:nvPr/>
          </p:nvSpPr>
          <p:spPr>
            <a:xfrm rot="5400000">
              <a:off x="2" y="2"/>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 name="直角三角形 16"/>
            <p:cNvSpPr/>
            <p:nvPr/>
          </p:nvSpPr>
          <p:spPr>
            <a:xfrm rot="5400000">
              <a:off x="-924" y="924"/>
              <a:ext cx="2972592" cy="2970744"/>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83971" name="组合 3"/>
          <p:cNvGrpSpPr>
            <a:grpSpLocks/>
          </p:cNvGrpSpPr>
          <p:nvPr/>
        </p:nvGrpSpPr>
        <p:grpSpPr bwMode="auto">
          <a:xfrm flipH="1">
            <a:off x="8386763" y="0"/>
            <a:ext cx="757237" cy="1009650"/>
            <a:chOff x="0" y="0"/>
            <a:chExt cx="3600450" cy="3600450"/>
          </a:xfrm>
        </p:grpSpPr>
        <p:sp>
          <p:nvSpPr>
            <p:cNvPr id="8" name="直角三角形 7"/>
            <p:cNvSpPr/>
            <p:nvPr/>
          </p:nvSpPr>
          <p:spPr>
            <a:xfrm rot="5400000">
              <a:off x="-2" y="-2"/>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直角三角形 1"/>
            <p:cNvSpPr/>
            <p:nvPr/>
          </p:nvSpPr>
          <p:spPr>
            <a:xfrm rot="5400000">
              <a:off x="941" y="-945"/>
              <a:ext cx="2972071" cy="2973959"/>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pic>
        <p:nvPicPr>
          <p:cNvPr id="26628" name="内容占位符 8" descr="P61203-184406_mh1480762064069"/>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227013" y="936625"/>
            <a:ext cx="8689975" cy="5589588"/>
          </a:xfrm>
          <a:solidFill>
            <a:schemeClr val="bg1"/>
          </a:solidFill>
        </p:spPr>
      </p:pic>
      <p:sp>
        <p:nvSpPr>
          <p:cNvPr id="25605" name="标题 1"/>
          <p:cNvSpPr>
            <a:spLocks noGrp="1" noChangeArrowheads="1"/>
          </p:cNvSpPr>
          <p:nvPr/>
        </p:nvSpPr>
        <p:spPr bwMode="auto">
          <a:xfrm>
            <a:off x="227013" y="80963"/>
            <a:ext cx="8689975" cy="6985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lnSpc>
                <a:spcPct val="90000"/>
              </a:lnSpc>
              <a:buFont typeface="Arial" panose="020B0604020202020204" pitchFamily="34" charset="0"/>
              <a:buNone/>
              <a:defRPr/>
            </a:pPr>
            <a:r>
              <a:rPr lang="zh-CN" altLang="en-US" sz="3200" b="1" dirty="0" smtClean="0">
                <a:solidFill>
                  <a:schemeClr val="accent1">
                    <a:lumMod val="75000"/>
                  </a:schemeClr>
                </a:solidFill>
                <a:latin typeface="黑体" pitchFamily="49" charset="-122"/>
                <a:ea typeface="黑体" pitchFamily="49" charset="-122"/>
              </a:rPr>
              <a:t>实现政治学科任务驱动总览</a:t>
            </a:r>
          </a:p>
        </p:txBody>
      </p:sp>
    </p:spTree>
    <p:extLst>
      <p:ext uri="{BB962C8B-B14F-4D97-AF65-F5344CB8AC3E}">
        <p14:creationId xmlns:p14="http://schemas.microsoft.com/office/powerpoint/2010/main" val="21892881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6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Users\Administrator.SKY-20171023UNY\Desktop\基于核心素养的政治课教学探索\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60898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Administrator.SKY-20171023UNY\Desktop\基于核心素养的政治课教学探索\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148283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C:\Users\Administrator.SKY-20171023UNY\Desktop\基于核心素养的政治课教学探索\4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875812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C:\Users\Administrator.SKY-20171023UNY\Desktop\基于核心素养的政治课教学探索\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350"/>
            <a:ext cx="9144000" cy="659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178878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C:\Users\Administrator.SKY-20171023UNY\Desktop\基于核心素养的政治课教学探索\8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350"/>
            <a:ext cx="9144000" cy="633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963240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22313" y="4077072"/>
            <a:ext cx="7772400" cy="1362075"/>
          </a:xfrm>
        </p:spPr>
        <p:txBody>
          <a:bodyPr/>
          <a:lstStyle/>
          <a:p>
            <a:endParaRPr lang="zh-CN" altLang="en-US" dirty="0"/>
          </a:p>
        </p:txBody>
      </p:sp>
      <p:sp>
        <p:nvSpPr>
          <p:cNvPr id="3" name="文本占位符 2"/>
          <p:cNvSpPr>
            <a:spLocks noGrp="1"/>
          </p:cNvSpPr>
          <p:nvPr>
            <p:ph type="body" idx="1"/>
          </p:nvPr>
        </p:nvSpPr>
        <p:spPr>
          <a:xfrm>
            <a:off x="722313" y="1412776"/>
            <a:ext cx="7772400" cy="2304256"/>
          </a:xfrm>
        </p:spPr>
        <p:txBody>
          <a:bodyPr/>
          <a:lstStyle/>
          <a:p>
            <a:r>
              <a:rPr lang="zh-CN" altLang="en-US" sz="3200" dirty="0" smtClean="0">
                <a:solidFill>
                  <a:srgbClr val="C00000"/>
                </a:solidFill>
              </a:rPr>
              <a:t>课标关于情境分类（一政治认同为例）</a:t>
            </a:r>
            <a:endParaRPr lang="en-US" altLang="zh-CN" sz="3200" dirty="0" smtClean="0">
              <a:solidFill>
                <a:srgbClr val="C00000"/>
              </a:solidFill>
            </a:endParaRPr>
          </a:p>
          <a:p>
            <a:r>
              <a:rPr lang="zh-CN" altLang="en-US" sz="2800" dirty="0" smtClean="0"/>
              <a:t>简单情境：引证，表述，解释</a:t>
            </a:r>
            <a:endParaRPr lang="en-US" altLang="zh-CN" sz="2800" dirty="0" smtClean="0"/>
          </a:p>
          <a:p>
            <a:r>
              <a:rPr lang="zh-CN" altLang="en-US" sz="2800" dirty="0"/>
              <a:t>一般</a:t>
            </a:r>
            <a:r>
              <a:rPr lang="zh-CN" altLang="en-US" sz="2800" dirty="0" smtClean="0"/>
              <a:t>情境：明确，分析，运用</a:t>
            </a:r>
            <a:endParaRPr lang="en-US" altLang="zh-CN" sz="2800" dirty="0" smtClean="0"/>
          </a:p>
          <a:p>
            <a:r>
              <a:rPr lang="zh-CN" altLang="en-US" sz="2800" dirty="0" smtClean="0"/>
              <a:t>复杂情境</a:t>
            </a:r>
            <a:r>
              <a:rPr lang="zh-CN" altLang="en-US" sz="2800" dirty="0"/>
              <a:t>：</a:t>
            </a:r>
            <a:r>
              <a:rPr lang="zh-CN" altLang="en-US" sz="2800" dirty="0" smtClean="0"/>
              <a:t>比较，阐述，论述</a:t>
            </a:r>
            <a:endParaRPr lang="en-US" altLang="zh-CN" sz="2800" dirty="0" smtClean="0"/>
          </a:p>
          <a:p>
            <a:r>
              <a:rPr lang="zh-CN" altLang="en-US" sz="2800" dirty="0" smtClean="0"/>
              <a:t>挑战性复杂情境：回应，辨析，阐明</a:t>
            </a:r>
            <a:endParaRPr lang="en-US" altLang="zh-CN" sz="2800" dirty="0" smtClean="0"/>
          </a:p>
          <a:p>
            <a:r>
              <a:rPr lang="zh-CN" altLang="en-US" sz="2800" dirty="0"/>
              <a:t>情境</a:t>
            </a:r>
            <a:r>
              <a:rPr lang="zh-CN" altLang="en-US" sz="2800" dirty="0" smtClean="0"/>
              <a:t>复杂程度不同，学科任务表现也不同</a:t>
            </a:r>
            <a:endParaRPr lang="zh-CN" altLang="en-US" sz="2800" dirty="0"/>
          </a:p>
        </p:txBody>
      </p:sp>
    </p:spTree>
    <p:extLst>
      <p:ext uri="{BB962C8B-B14F-4D97-AF65-F5344CB8AC3E}">
        <p14:creationId xmlns:p14="http://schemas.microsoft.com/office/powerpoint/2010/main" val="222567547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7950"/>
            <a:ext cx="9328150" cy="696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258079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p:cNvSpPr>
          <p:nvPr>
            <p:ph type="title" idx="4294967295"/>
          </p:nvPr>
        </p:nvSpPr>
        <p:spPr bwMode="auto">
          <a:xfrm>
            <a:off x="323850" y="908050"/>
            <a:ext cx="8686800" cy="576263"/>
          </a:xfrm>
        </p:spPr>
        <p:txBody>
          <a:bodyPr wrap="square" lIns="91440" tIns="45720" rIns="91440" bIns="45720" numCol="1" anchorCtr="0" compatLnSpc="1">
            <a:prstTxWarp prst="textNoShape">
              <a:avLst/>
            </a:prstTxWarp>
            <a:normAutofit fontScale="90000"/>
          </a:bodyPr>
          <a:lstStyle/>
          <a:p>
            <a:pPr>
              <a:defRPr/>
            </a:pPr>
            <a:r>
              <a:rPr lang="zh-CN" altLang="en-US" sz="3200" b="1" cap="none" dirty="0" smtClean="0">
                <a:solidFill>
                  <a:srgbClr val="FF0000"/>
                </a:solidFill>
                <a:effectLst/>
              </a:rPr>
              <a:t>情境设计巧</a:t>
            </a:r>
            <a:r>
              <a:rPr lang="zh-CN" altLang="en-US" sz="4000" b="1" cap="none" dirty="0" smtClean="0">
                <a:solidFill>
                  <a:schemeClr val="tx1"/>
                </a:solidFill>
                <a:effectLst/>
              </a:rPr>
              <a:t/>
            </a:r>
            <a:br>
              <a:rPr lang="zh-CN" altLang="en-US" sz="4000" b="1" cap="none" dirty="0" smtClean="0">
                <a:solidFill>
                  <a:schemeClr val="tx1"/>
                </a:solidFill>
                <a:effectLst/>
              </a:rPr>
            </a:br>
            <a:r>
              <a:rPr lang="zh-CN" altLang="en-US" sz="4000" b="1" cap="none" dirty="0" smtClean="0">
                <a:solidFill>
                  <a:schemeClr val="tx1"/>
                </a:solidFill>
                <a:effectLst/>
              </a:rPr>
              <a:t/>
            </a:r>
            <a:br>
              <a:rPr lang="zh-CN" altLang="en-US" sz="4000" b="1" cap="none" dirty="0" smtClean="0">
                <a:solidFill>
                  <a:schemeClr val="tx1"/>
                </a:solidFill>
                <a:effectLst/>
              </a:rPr>
            </a:br>
            <a:r>
              <a:rPr lang="zh-CN" altLang="en-US" sz="3100" b="1" cap="none" dirty="0" smtClean="0">
                <a:solidFill>
                  <a:schemeClr val="tx1"/>
                </a:solidFill>
                <a:effectLst/>
              </a:rPr>
              <a:t>多角度设计典型情境，借助真实情境，为学科素养的表现提供“舞台”。</a:t>
            </a:r>
            <a:endParaRPr lang="zh-CN" altLang="en-US" sz="3200" b="1" cap="none" dirty="0" smtClean="0">
              <a:solidFill>
                <a:schemeClr val="tx1"/>
              </a:solidFill>
              <a:effectLst/>
            </a:endParaRPr>
          </a:p>
        </p:txBody>
      </p:sp>
      <p:sp>
        <p:nvSpPr>
          <p:cNvPr id="44035" name="Rectangle 4"/>
          <p:cNvSpPr>
            <a:spLocks noGrp="1"/>
          </p:cNvSpPr>
          <p:nvPr>
            <p:ph type="body" idx="4294967295"/>
          </p:nvPr>
        </p:nvSpPr>
        <p:spPr>
          <a:xfrm>
            <a:off x="611188" y="2133600"/>
            <a:ext cx="3168650" cy="4724400"/>
          </a:xfrm>
          <a:noFill/>
        </p:spPr>
        <p:txBody>
          <a:bodyPr/>
          <a:lstStyle/>
          <a:p>
            <a:pPr>
              <a:buFont typeface="Wingdings 2" panose="05020102010507070707" pitchFamily="18" charset="2"/>
              <a:buNone/>
            </a:pPr>
            <a:r>
              <a:rPr lang="zh-CN" altLang="en-US" sz="3600" dirty="0" smtClean="0"/>
              <a:t> </a:t>
            </a:r>
            <a:r>
              <a:rPr lang="zh-CN" altLang="en-US" sz="2400" b="1" dirty="0" smtClean="0">
                <a:solidFill>
                  <a:schemeClr val="tx1"/>
                </a:solidFill>
                <a:latin typeface="Franklin Gothic Medium" panose="020B0603020102020204" pitchFamily="34" charset="0"/>
                <a:ea typeface="隶书" panose="02010509060101010101" pitchFamily="49" charset="-122"/>
              </a:rPr>
              <a:t>任何好的测试试题</a:t>
            </a:r>
          </a:p>
          <a:p>
            <a:pPr>
              <a:buFont typeface="Wingdings 2" panose="05020102010507070707" pitchFamily="18" charset="2"/>
              <a:buNone/>
            </a:pPr>
            <a:r>
              <a:rPr lang="zh-CN" altLang="en-US" sz="2400" b="1" dirty="0" smtClean="0">
                <a:solidFill>
                  <a:schemeClr val="tx1"/>
                </a:solidFill>
                <a:latin typeface="Franklin Gothic Medium" panose="020B0603020102020204" pitchFamily="34" charset="0"/>
                <a:ea typeface="隶书" panose="02010509060101010101" pitchFamily="49" charset="-122"/>
              </a:rPr>
              <a:t>一定都是“学科任务</a:t>
            </a:r>
          </a:p>
          <a:p>
            <a:pPr>
              <a:buFont typeface="Wingdings 2" panose="05020102010507070707" pitchFamily="18" charset="2"/>
              <a:buNone/>
            </a:pPr>
            <a:r>
              <a:rPr lang="zh-CN" altLang="en-US" sz="2400" b="1" dirty="0" smtClean="0">
                <a:solidFill>
                  <a:schemeClr val="tx1"/>
                </a:solidFill>
                <a:latin typeface="Franklin Gothic Medium" panose="020B0603020102020204" pitchFamily="34" charset="0"/>
                <a:ea typeface="隶书" panose="02010509060101010101" pitchFamily="49" charset="-122"/>
              </a:rPr>
              <a:t>、学科知识与真实情</a:t>
            </a:r>
          </a:p>
          <a:p>
            <a:pPr>
              <a:buFont typeface="Wingdings 2" panose="05020102010507070707" pitchFamily="18" charset="2"/>
              <a:buNone/>
            </a:pPr>
            <a:r>
              <a:rPr lang="zh-CN" altLang="en-US" sz="2400" b="1" dirty="0" smtClean="0">
                <a:solidFill>
                  <a:schemeClr val="tx1"/>
                </a:solidFill>
                <a:latin typeface="Franklin Gothic Medium" panose="020B0603020102020204" pitchFamily="34" charset="0"/>
                <a:ea typeface="隶书" panose="02010509060101010101" pitchFamily="49" charset="-122"/>
              </a:rPr>
              <a:t>境”的有机结合。在</a:t>
            </a:r>
          </a:p>
          <a:p>
            <a:pPr>
              <a:buFont typeface="Wingdings 2" panose="05020102010507070707" pitchFamily="18" charset="2"/>
              <a:buNone/>
            </a:pPr>
            <a:r>
              <a:rPr lang="zh-CN" altLang="en-US" sz="2400" b="1" dirty="0" smtClean="0">
                <a:solidFill>
                  <a:schemeClr val="tx1"/>
                </a:solidFill>
                <a:latin typeface="Franklin Gothic Medium" panose="020B0603020102020204" pitchFamily="34" charset="0"/>
                <a:ea typeface="隶书" panose="02010509060101010101" pitchFamily="49" charset="-122"/>
              </a:rPr>
              <a:t>这里：情境是舞台，</a:t>
            </a:r>
          </a:p>
          <a:p>
            <a:pPr>
              <a:buFont typeface="Wingdings 2" panose="05020102010507070707" pitchFamily="18" charset="2"/>
              <a:buNone/>
            </a:pPr>
            <a:r>
              <a:rPr lang="zh-CN" altLang="en-US" sz="2400" b="1" dirty="0" smtClean="0">
                <a:solidFill>
                  <a:schemeClr val="tx1"/>
                </a:solidFill>
                <a:latin typeface="Franklin Gothic Medium" panose="020B0603020102020204" pitchFamily="34" charset="0"/>
                <a:ea typeface="隶书" panose="02010509060101010101" pitchFamily="49" charset="-122"/>
              </a:rPr>
              <a:t>学科知识是道具，学</a:t>
            </a:r>
          </a:p>
          <a:p>
            <a:pPr>
              <a:buFont typeface="Wingdings 2" panose="05020102010507070707" pitchFamily="18" charset="2"/>
              <a:buNone/>
            </a:pPr>
            <a:r>
              <a:rPr lang="zh-CN" altLang="en-US" sz="2400" b="1" dirty="0" smtClean="0">
                <a:solidFill>
                  <a:schemeClr val="tx1"/>
                </a:solidFill>
                <a:latin typeface="Franklin Gothic Medium" panose="020B0603020102020204" pitchFamily="34" charset="0"/>
                <a:ea typeface="隶书" panose="02010509060101010101" pitchFamily="49" charset="-122"/>
              </a:rPr>
              <a:t>科任务是要表演的节</a:t>
            </a:r>
          </a:p>
          <a:p>
            <a:pPr>
              <a:buFont typeface="Wingdings 2" panose="05020102010507070707" pitchFamily="18" charset="2"/>
              <a:buNone/>
            </a:pPr>
            <a:r>
              <a:rPr lang="zh-CN" altLang="en-US" sz="2400" b="1" dirty="0" smtClean="0">
                <a:solidFill>
                  <a:schemeClr val="tx1"/>
                </a:solidFill>
                <a:latin typeface="Franklin Gothic Medium" panose="020B0603020102020204" pitchFamily="34" charset="0"/>
                <a:ea typeface="隶书" panose="02010509060101010101" pitchFamily="49" charset="-122"/>
              </a:rPr>
              <a:t>目。</a:t>
            </a:r>
          </a:p>
        </p:txBody>
      </p:sp>
      <p:pic>
        <p:nvPicPr>
          <p:cNvPr id="44036" name="Picture 6" descr="W02014111350784777229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492375"/>
            <a:ext cx="4105275" cy="355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54706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idx="1"/>
          </p:nvPr>
        </p:nvSpPr>
        <p:spPr>
          <a:xfrm>
            <a:off x="683568" y="-819472"/>
            <a:ext cx="7811145" cy="7344816"/>
          </a:xfrm>
        </p:spPr>
        <p:txBody>
          <a:bodyPr/>
          <a:lstStyle/>
          <a:p>
            <a:r>
              <a:rPr lang="zh-CN" altLang="en-US" sz="4000" b="1" dirty="0" smtClean="0">
                <a:solidFill>
                  <a:srgbClr val="FF0000"/>
                </a:solidFill>
              </a:rPr>
              <a:t>本轮改革的四个阶段</a:t>
            </a:r>
            <a:endParaRPr lang="en-US" altLang="zh-CN" sz="4000" b="1" dirty="0" smtClean="0">
              <a:solidFill>
                <a:srgbClr val="FF0000"/>
              </a:solidFill>
            </a:endParaRPr>
          </a:p>
          <a:p>
            <a:r>
              <a:rPr lang="zh-CN" altLang="en-US" sz="2400" b="1" dirty="0" smtClean="0">
                <a:solidFill>
                  <a:schemeClr val="tx1"/>
                </a:solidFill>
              </a:rPr>
              <a:t>第一阶段：定目标、出方略（</a:t>
            </a:r>
            <a:r>
              <a:rPr lang="en-US" altLang="zh-CN" sz="2400" b="1" dirty="0" smtClean="0">
                <a:solidFill>
                  <a:schemeClr val="tx1"/>
                </a:solidFill>
              </a:rPr>
              <a:t>2010-2014</a:t>
            </a:r>
            <a:r>
              <a:rPr lang="zh-CN" altLang="en-US" sz="2400" b="1" dirty="0" smtClean="0">
                <a:solidFill>
                  <a:schemeClr val="tx1"/>
                </a:solidFill>
              </a:rPr>
              <a:t>）</a:t>
            </a:r>
          </a:p>
          <a:p>
            <a:r>
              <a:rPr lang="zh-CN" altLang="en-US" sz="2400" b="1" dirty="0" smtClean="0">
                <a:solidFill>
                  <a:schemeClr val="tx1"/>
                </a:solidFill>
              </a:rPr>
              <a:t>第二阶段：订方案、抓试点（</a:t>
            </a:r>
            <a:r>
              <a:rPr lang="en-US" altLang="zh-CN" sz="2400" b="1" dirty="0" smtClean="0">
                <a:solidFill>
                  <a:schemeClr val="tx1"/>
                </a:solidFill>
              </a:rPr>
              <a:t>2014</a:t>
            </a:r>
            <a:r>
              <a:rPr lang="zh-CN" altLang="en-US" sz="2400" b="1" dirty="0" smtClean="0">
                <a:solidFill>
                  <a:schemeClr val="tx1"/>
                </a:solidFill>
              </a:rPr>
              <a:t>）</a:t>
            </a:r>
          </a:p>
          <a:p>
            <a:endParaRPr lang="zh-CN" altLang="en-US" sz="2400" b="1" dirty="0" smtClean="0">
              <a:solidFill>
                <a:schemeClr val="tx1"/>
              </a:solidFill>
            </a:endParaRPr>
          </a:p>
          <a:p>
            <a:r>
              <a:rPr lang="zh-CN" altLang="en-US" sz="2400" b="1" dirty="0" smtClean="0">
                <a:solidFill>
                  <a:schemeClr val="tx1"/>
                </a:solidFill>
              </a:rPr>
              <a:t>   第三阶段：抓配套，出图纸，（</a:t>
            </a:r>
            <a:r>
              <a:rPr lang="en-US" altLang="zh-CN" sz="2400" b="1" dirty="0" smtClean="0">
                <a:solidFill>
                  <a:schemeClr val="tx1"/>
                </a:solidFill>
              </a:rPr>
              <a:t>2015-2016</a:t>
            </a:r>
            <a:r>
              <a:rPr lang="zh-CN" altLang="en-US" sz="2400" b="1" dirty="0" smtClean="0">
                <a:solidFill>
                  <a:schemeClr val="tx1"/>
                </a:solidFill>
              </a:rPr>
              <a:t>）</a:t>
            </a:r>
          </a:p>
          <a:p>
            <a:endParaRPr lang="zh-CN" altLang="en-US" sz="2400" b="1" dirty="0" smtClean="0">
              <a:solidFill>
                <a:schemeClr val="tx1"/>
              </a:solidFill>
            </a:endParaRPr>
          </a:p>
          <a:p>
            <a:r>
              <a:rPr lang="zh-CN" altLang="en-US" sz="2400" b="1" dirty="0" smtClean="0">
                <a:solidFill>
                  <a:schemeClr val="tx1"/>
                </a:solidFill>
              </a:rPr>
              <a:t>第四阶段：出样板，定模式（</a:t>
            </a:r>
            <a:r>
              <a:rPr lang="en-US" altLang="zh-CN" sz="2400" b="1" dirty="0" smtClean="0">
                <a:solidFill>
                  <a:schemeClr val="tx1"/>
                </a:solidFill>
              </a:rPr>
              <a:t>2017-2021</a:t>
            </a:r>
            <a:r>
              <a:rPr lang="zh-CN" altLang="en-US" sz="2400" b="1" dirty="0" smtClean="0">
                <a:solidFill>
                  <a:schemeClr val="tx1"/>
                </a:solidFill>
              </a:rPr>
              <a:t>）</a:t>
            </a:r>
          </a:p>
          <a:p>
            <a:endParaRPr lang="zh-CN" altLang="en-US" dirty="0" smtClean="0">
              <a:solidFill>
                <a:schemeClr val="tx1"/>
              </a:solidFill>
            </a:endParaRPr>
          </a:p>
          <a:p>
            <a:endParaRPr lang="zh-CN" altLang="en-US" dirty="0">
              <a:solidFill>
                <a:schemeClr val="tx1"/>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2888"/>
            <a:ext cx="9277350" cy="710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655860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66250" cy="724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114621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5"/>
          <p:cNvSpPr txBox="1">
            <a:spLocks noChangeArrowheads="1"/>
          </p:cNvSpPr>
          <p:nvPr/>
        </p:nvSpPr>
        <p:spPr bwMode="auto">
          <a:xfrm>
            <a:off x="468313" y="549275"/>
            <a:ext cx="4751387" cy="5610225"/>
          </a:xfrm>
          <a:prstGeom prst="rect">
            <a:avLst/>
          </a:prstGeom>
          <a:noFill/>
          <a:ln w="1905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ea typeface="华文楷体" panose="02010600040101010101" pitchFamily="2" charset="-122"/>
              </a:defRPr>
            </a:lvl1pPr>
            <a:lvl2pPr marL="742950" indent="-285750" eaLnBrk="0" hangingPunct="0">
              <a:defRPr>
                <a:solidFill>
                  <a:schemeClr val="tx1"/>
                </a:solidFill>
                <a:latin typeface="Arial" panose="020B0604020202020204" pitchFamily="34" charset="0"/>
                <a:ea typeface="华文楷体" panose="02010600040101010101" pitchFamily="2" charset="-122"/>
              </a:defRPr>
            </a:lvl2pPr>
            <a:lvl3pPr marL="1143000" indent="-228600" eaLnBrk="0" hangingPunct="0">
              <a:defRPr>
                <a:solidFill>
                  <a:schemeClr val="tx1"/>
                </a:solidFill>
                <a:latin typeface="Arial" panose="020B0604020202020204" pitchFamily="34" charset="0"/>
                <a:ea typeface="华文楷体" panose="02010600040101010101" pitchFamily="2" charset="-122"/>
              </a:defRPr>
            </a:lvl3pPr>
            <a:lvl4pPr marL="1600200" indent="-228600" eaLnBrk="0" hangingPunct="0">
              <a:defRPr>
                <a:solidFill>
                  <a:schemeClr val="tx1"/>
                </a:solidFill>
                <a:latin typeface="Arial" panose="020B0604020202020204" pitchFamily="34" charset="0"/>
                <a:ea typeface="华文楷体" panose="02010600040101010101" pitchFamily="2" charset="-122"/>
              </a:defRPr>
            </a:lvl4pPr>
            <a:lvl5pPr marL="2057400" indent="-228600" eaLnBrk="0" hangingPunct="0">
              <a:defRPr>
                <a:solidFill>
                  <a:schemeClr val="tx1"/>
                </a:solidFill>
                <a:latin typeface="Arial" panose="020B0604020202020204" pitchFamily="34" charset="0"/>
                <a:ea typeface="华文楷体"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楷体"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楷体"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楷体"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楷体" panose="02010600040101010101" pitchFamily="2" charset="-122"/>
              </a:defRPr>
            </a:lvl9pPr>
          </a:lstStyle>
          <a:p>
            <a:r>
              <a:rPr lang="zh-CN" altLang="en-US" sz="2400" b="1">
                <a:solidFill>
                  <a:srgbClr val="0000FF"/>
                </a:solidFill>
                <a:latin typeface="宋体" panose="02010600030101010101" pitchFamily="2" charset="-122"/>
                <a:ea typeface="宋体" panose="02010600030101010101" pitchFamily="2" charset="-122"/>
                <a:cs typeface="等线" panose="02010600030101010101" pitchFamily="2" charset="-122"/>
              </a:rPr>
              <a:t>  </a:t>
            </a:r>
            <a:r>
              <a:rPr lang="zh-CN" altLang="en-US" sz="1600" b="1">
                <a:solidFill>
                  <a:srgbClr val="FF0000"/>
                </a:solidFill>
                <a:latin typeface="宋体" panose="02010600030101010101" pitchFamily="2" charset="-122"/>
                <a:ea typeface="宋体" panose="02010600030101010101" pitchFamily="2" charset="-122"/>
                <a:cs typeface="等线" panose="02010600030101010101" pitchFamily="2" charset="-122"/>
              </a:rPr>
              <a:t>（</a:t>
            </a:r>
            <a:r>
              <a:rPr lang="en-US" altLang="zh-CN" sz="1600" b="1">
                <a:solidFill>
                  <a:srgbClr val="FF0000"/>
                </a:solidFill>
                <a:latin typeface="宋体" panose="02010600030101010101" pitchFamily="2" charset="-122"/>
                <a:ea typeface="宋体" panose="02010600030101010101" pitchFamily="2" charset="-122"/>
                <a:cs typeface="等线" panose="02010600030101010101" pitchFamily="2" charset="-122"/>
              </a:rPr>
              <a:t>2017·</a:t>
            </a:r>
            <a:r>
              <a:rPr lang="zh-CN" altLang="en-US" sz="1600" b="1">
                <a:solidFill>
                  <a:srgbClr val="FF0000"/>
                </a:solidFill>
                <a:latin typeface="宋体" panose="02010600030101010101" pitchFamily="2" charset="-122"/>
                <a:ea typeface="宋体" panose="02010600030101010101" pitchFamily="2" charset="-122"/>
                <a:cs typeface="等线" panose="02010600030101010101" pitchFamily="2" charset="-122"/>
              </a:rPr>
              <a:t>全国</a:t>
            </a:r>
            <a:r>
              <a:rPr lang="en-US" altLang="zh-CN" sz="1600" b="1">
                <a:solidFill>
                  <a:srgbClr val="FF0000"/>
                </a:solidFill>
                <a:latin typeface="宋体" panose="02010600030101010101" pitchFamily="2" charset="-122"/>
                <a:ea typeface="宋体" panose="02010600030101010101" pitchFamily="2" charset="-122"/>
                <a:cs typeface="等线" panose="02010600030101010101" pitchFamily="2" charset="-122"/>
              </a:rPr>
              <a:t>Ⅰ</a:t>
            </a:r>
            <a:r>
              <a:rPr lang="zh-CN" altLang="en-US" sz="1600" b="1">
                <a:solidFill>
                  <a:srgbClr val="FF0000"/>
                </a:solidFill>
                <a:latin typeface="宋体" panose="02010600030101010101" pitchFamily="2" charset="-122"/>
                <a:ea typeface="宋体" panose="02010600030101010101" pitchFamily="2" charset="-122"/>
                <a:cs typeface="等线" panose="02010600030101010101" pitchFamily="2" charset="-122"/>
              </a:rPr>
              <a:t>卷）</a:t>
            </a:r>
          </a:p>
          <a:p>
            <a:r>
              <a:rPr lang="zh-CN" altLang="en-US" sz="1600" b="1">
                <a:solidFill>
                  <a:srgbClr val="0000FF"/>
                </a:solidFill>
                <a:latin typeface="宋体" panose="02010600030101010101" pitchFamily="2" charset="-122"/>
                <a:ea typeface="宋体" panose="02010600030101010101" pitchFamily="2" charset="-122"/>
                <a:cs typeface="等线" panose="02010600030101010101" pitchFamily="2" charset="-122"/>
              </a:rPr>
              <a:t>   “赏中华诗词，寻文化基因，品生活之美。”</a:t>
            </a:r>
            <a:r>
              <a:rPr lang="en-US" altLang="zh-CN" sz="1600" b="1">
                <a:solidFill>
                  <a:srgbClr val="0000FF"/>
                </a:solidFill>
                <a:latin typeface="宋体" panose="02010600030101010101" pitchFamily="2" charset="-122"/>
                <a:ea typeface="宋体" panose="02010600030101010101" pitchFamily="2" charset="-122"/>
                <a:cs typeface="等线" panose="02010600030101010101" pitchFamily="2" charset="-122"/>
              </a:rPr>
              <a:t>2017</a:t>
            </a:r>
            <a:r>
              <a:rPr lang="zh-CN" altLang="en-US" sz="1600" b="1">
                <a:solidFill>
                  <a:srgbClr val="0000FF"/>
                </a:solidFill>
                <a:latin typeface="宋体" panose="02010600030101010101" pitchFamily="2" charset="-122"/>
                <a:ea typeface="宋体" panose="02010600030101010101" pitchFamily="2" charset="-122"/>
                <a:cs typeface="等线" panose="02010600030101010101" pitchFamily="2" charset="-122"/>
              </a:rPr>
              <a:t>年春节期间，大型文化类竞赛节目</a:t>
            </a:r>
            <a:r>
              <a:rPr lang="en-US" altLang="zh-CN" sz="1600" b="1">
                <a:solidFill>
                  <a:srgbClr val="0000FF"/>
                </a:solidFill>
                <a:latin typeface="宋体" panose="02010600030101010101" pitchFamily="2" charset="-122"/>
                <a:ea typeface="宋体" panose="02010600030101010101" pitchFamily="2" charset="-122"/>
                <a:cs typeface="等线" panose="02010600030101010101" pitchFamily="2" charset="-122"/>
              </a:rPr>
              <a:t>《</a:t>
            </a:r>
            <a:r>
              <a:rPr lang="zh-CN" altLang="en-US" sz="1600" b="1">
                <a:solidFill>
                  <a:srgbClr val="0000FF"/>
                </a:solidFill>
                <a:latin typeface="宋体" panose="02010600030101010101" pitchFamily="2" charset="-122"/>
                <a:ea typeface="宋体" panose="02010600030101010101" pitchFamily="2" charset="-122"/>
                <a:cs typeface="等线" panose="02010600030101010101" pitchFamily="2" charset="-122"/>
              </a:rPr>
              <a:t>中国诗词大会</a:t>
            </a:r>
            <a:r>
              <a:rPr lang="en-US" altLang="zh-CN" sz="1600" b="1">
                <a:solidFill>
                  <a:srgbClr val="0000FF"/>
                </a:solidFill>
                <a:latin typeface="宋体" panose="02010600030101010101" pitchFamily="2" charset="-122"/>
                <a:ea typeface="宋体" panose="02010600030101010101" pitchFamily="2" charset="-122"/>
                <a:cs typeface="等线" panose="02010600030101010101" pitchFamily="2" charset="-122"/>
              </a:rPr>
              <a:t>》</a:t>
            </a:r>
            <a:r>
              <a:rPr lang="zh-CN" altLang="en-US" sz="1600" b="1">
                <a:solidFill>
                  <a:srgbClr val="0000FF"/>
                </a:solidFill>
                <a:latin typeface="宋体" panose="02010600030101010101" pitchFamily="2" charset="-122"/>
                <a:ea typeface="宋体" panose="02010600030101010101" pitchFamily="2" charset="-122"/>
                <a:cs typeface="等线" panose="02010600030101010101" pitchFamily="2" charset="-122"/>
              </a:rPr>
              <a:t>在中央电视台播出，成为陪伴人们欢度新春佳节的一道文化大餐。</a:t>
            </a:r>
          </a:p>
          <a:p>
            <a:r>
              <a:rPr lang="en-US" altLang="zh-CN" sz="1600" b="1">
                <a:solidFill>
                  <a:srgbClr val="0000FF"/>
                </a:solidFill>
                <a:latin typeface="宋体" panose="02010600030101010101" pitchFamily="2" charset="-122"/>
                <a:ea typeface="宋体" panose="02010600030101010101" pitchFamily="2" charset="-122"/>
                <a:cs typeface="等线" panose="02010600030101010101" pitchFamily="2" charset="-122"/>
              </a:rPr>
              <a:t>  《</a:t>
            </a:r>
            <a:r>
              <a:rPr lang="zh-CN" altLang="en-US" sz="1600" b="1">
                <a:solidFill>
                  <a:srgbClr val="0000FF"/>
                </a:solidFill>
                <a:latin typeface="宋体" panose="02010600030101010101" pitchFamily="2" charset="-122"/>
                <a:ea typeface="宋体" panose="02010600030101010101" pitchFamily="2" charset="-122"/>
                <a:cs typeface="等线" panose="02010600030101010101" pitchFamily="2" charset="-122"/>
              </a:rPr>
              <a:t>中国诗词大会</a:t>
            </a:r>
            <a:r>
              <a:rPr lang="en-US" altLang="zh-CN" sz="1600" b="1">
                <a:solidFill>
                  <a:srgbClr val="0000FF"/>
                </a:solidFill>
                <a:latin typeface="宋体" panose="02010600030101010101" pitchFamily="2" charset="-122"/>
                <a:ea typeface="宋体" panose="02010600030101010101" pitchFamily="2" charset="-122"/>
                <a:cs typeface="等线" panose="02010600030101010101" pitchFamily="2" charset="-122"/>
              </a:rPr>
              <a:t>》</a:t>
            </a:r>
            <a:r>
              <a:rPr lang="zh-CN" altLang="en-US" sz="1600" b="1">
                <a:solidFill>
                  <a:srgbClr val="0000FF"/>
                </a:solidFill>
                <a:latin typeface="宋体" panose="02010600030101010101" pitchFamily="2" charset="-122"/>
                <a:ea typeface="宋体" panose="02010600030101010101" pitchFamily="2" charset="-122"/>
                <a:cs typeface="等线" panose="02010600030101010101" pitchFamily="2" charset="-122"/>
              </a:rPr>
              <a:t>节目组以传承中华优秀文化为己任，紧紧抓住受众的中国诗词文化情结，在赛制和表现形式等方面大胆创新。比赛诗词涵盖</a:t>
            </a:r>
            <a:r>
              <a:rPr lang="en-US" altLang="zh-CN" sz="1600" b="1">
                <a:solidFill>
                  <a:srgbClr val="0000FF"/>
                </a:solidFill>
                <a:latin typeface="宋体" panose="02010600030101010101" pitchFamily="2" charset="-122"/>
                <a:ea typeface="宋体" panose="02010600030101010101" pitchFamily="2" charset="-122"/>
                <a:cs typeface="等线" panose="02010600030101010101" pitchFamily="2" charset="-122"/>
              </a:rPr>
              <a:t>《</a:t>
            </a:r>
            <a:r>
              <a:rPr lang="zh-CN" altLang="en-US" sz="1600" b="1">
                <a:solidFill>
                  <a:srgbClr val="0000FF"/>
                </a:solidFill>
                <a:latin typeface="宋体" panose="02010600030101010101" pitchFamily="2" charset="-122"/>
                <a:ea typeface="宋体" panose="02010600030101010101" pitchFamily="2" charset="-122"/>
                <a:cs typeface="等线" panose="02010600030101010101" pitchFamily="2" charset="-122"/>
              </a:rPr>
              <a:t>诗经</a:t>
            </a:r>
            <a:r>
              <a:rPr lang="en-US" altLang="zh-CN" sz="1600" b="1">
                <a:solidFill>
                  <a:srgbClr val="0000FF"/>
                </a:solidFill>
                <a:latin typeface="宋体" panose="02010600030101010101" pitchFamily="2" charset="-122"/>
                <a:ea typeface="宋体" panose="02010600030101010101" pitchFamily="2" charset="-122"/>
                <a:cs typeface="等线" panose="02010600030101010101" pitchFamily="2" charset="-122"/>
              </a:rPr>
              <a:t>》</a:t>
            </a:r>
            <a:r>
              <a:rPr lang="zh-CN" altLang="en-US" sz="1600" b="1">
                <a:solidFill>
                  <a:srgbClr val="0000FF"/>
                </a:solidFill>
                <a:latin typeface="宋体" panose="02010600030101010101" pitchFamily="2" charset="-122"/>
                <a:ea typeface="宋体" panose="02010600030101010101" pitchFamily="2" charset="-122"/>
                <a:cs typeface="等线" panose="02010600030101010101" pitchFamily="2" charset="-122"/>
              </a:rPr>
              <a:t>、楚辞、唐宋诗词、毛泽东诗词等，主要选自中小学教材，聚焦爱国、仁义、友善等主题。参赛选手来自各行各业，有学生、教师，有工人、农民、公务员，有海外华人、外国留学生。嘉宾现场点评，或分析诗词的深刻内涵，或发掘诗词的道德价值，或讲述诗词背后的历史故事。赛会设置竞猜、“飞花令”等环节，启用水雾台、大屏幕展示等舞美设计，应用新媒体互动、多屏传播等技术手段，打造出一场全民参与的诗词文化盛宴。节目的播出，引起强烈的反响，总收视观众超过</a:t>
            </a:r>
            <a:r>
              <a:rPr lang="en-US" altLang="zh-CN" sz="1600" b="1">
                <a:solidFill>
                  <a:srgbClr val="0000FF"/>
                </a:solidFill>
                <a:latin typeface="宋体" panose="02010600030101010101" pitchFamily="2" charset="-122"/>
                <a:ea typeface="宋体" panose="02010600030101010101" pitchFamily="2" charset="-122"/>
                <a:cs typeface="等线" panose="02010600030101010101" pitchFamily="2" charset="-122"/>
              </a:rPr>
              <a:t>11</a:t>
            </a:r>
            <a:r>
              <a:rPr lang="zh-CN" altLang="en-US" sz="1600" b="1">
                <a:solidFill>
                  <a:srgbClr val="0000FF"/>
                </a:solidFill>
                <a:latin typeface="宋体" panose="02010600030101010101" pitchFamily="2" charset="-122"/>
                <a:ea typeface="宋体" panose="02010600030101010101" pitchFamily="2" charset="-122"/>
                <a:cs typeface="等线" panose="02010600030101010101" pitchFamily="2" charset="-122"/>
              </a:rPr>
              <a:t>亿人次，引发新一轮中国诗词热。</a:t>
            </a:r>
          </a:p>
          <a:p>
            <a:r>
              <a:rPr lang="zh-CN" altLang="en-US" sz="1600" b="1">
                <a:solidFill>
                  <a:srgbClr val="0000FF"/>
                </a:solidFill>
                <a:latin typeface="宋体" panose="02010600030101010101" pitchFamily="2" charset="-122"/>
                <a:ea typeface="宋体" panose="02010600030101010101" pitchFamily="2" charset="-122"/>
                <a:cs typeface="等线" panose="02010600030101010101" pitchFamily="2" charset="-122"/>
              </a:rPr>
              <a:t>（</a:t>
            </a:r>
            <a:r>
              <a:rPr lang="en-US" altLang="zh-CN" sz="1600" b="1">
                <a:solidFill>
                  <a:srgbClr val="0000FF"/>
                </a:solidFill>
                <a:latin typeface="宋体" panose="02010600030101010101" pitchFamily="2" charset="-122"/>
                <a:ea typeface="宋体" panose="02010600030101010101" pitchFamily="2" charset="-122"/>
                <a:cs typeface="等线" panose="02010600030101010101" pitchFamily="2" charset="-122"/>
              </a:rPr>
              <a:t>1</a:t>
            </a:r>
            <a:r>
              <a:rPr lang="zh-CN" altLang="en-US" sz="1600" b="1">
                <a:solidFill>
                  <a:srgbClr val="0000FF"/>
                </a:solidFill>
                <a:latin typeface="宋体" panose="02010600030101010101" pitchFamily="2" charset="-122"/>
                <a:ea typeface="宋体" panose="02010600030101010101" pitchFamily="2" charset="-122"/>
                <a:cs typeface="等线" panose="02010600030101010101" pitchFamily="2" charset="-122"/>
              </a:rPr>
              <a:t>）</a:t>
            </a:r>
            <a:r>
              <a:rPr lang="en-US" altLang="zh-CN" sz="1600" b="1">
                <a:solidFill>
                  <a:srgbClr val="0000FF"/>
                </a:solidFill>
                <a:latin typeface="宋体" panose="02010600030101010101" pitchFamily="2" charset="-122"/>
                <a:ea typeface="宋体" panose="02010600030101010101" pitchFamily="2" charset="-122"/>
                <a:cs typeface="等线" panose="02010600030101010101" pitchFamily="2" charset="-122"/>
              </a:rPr>
              <a:t>《</a:t>
            </a:r>
            <a:r>
              <a:rPr lang="zh-CN" altLang="en-US" sz="1600" b="1">
                <a:solidFill>
                  <a:srgbClr val="0000FF"/>
                </a:solidFill>
                <a:latin typeface="宋体" panose="02010600030101010101" pitchFamily="2" charset="-122"/>
                <a:ea typeface="宋体" panose="02010600030101010101" pitchFamily="2" charset="-122"/>
                <a:cs typeface="等线" panose="02010600030101010101" pitchFamily="2" charset="-122"/>
              </a:rPr>
              <a:t>中国诗词大会</a:t>
            </a:r>
            <a:r>
              <a:rPr lang="en-US" altLang="zh-CN" sz="1600" b="1">
                <a:solidFill>
                  <a:srgbClr val="0000FF"/>
                </a:solidFill>
                <a:latin typeface="宋体" panose="02010600030101010101" pitchFamily="2" charset="-122"/>
                <a:ea typeface="宋体" panose="02010600030101010101" pitchFamily="2" charset="-122"/>
                <a:cs typeface="等线" panose="02010600030101010101" pitchFamily="2" charset="-122"/>
              </a:rPr>
              <a:t>》</a:t>
            </a:r>
            <a:r>
              <a:rPr lang="zh-CN" altLang="en-US" sz="1600" b="1">
                <a:solidFill>
                  <a:srgbClr val="0000FF"/>
                </a:solidFill>
                <a:latin typeface="宋体" panose="02010600030101010101" pitchFamily="2" charset="-122"/>
                <a:ea typeface="宋体" panose="02010600030101010101" pitchFamily="2" charset="-122"/>
                <a:cs typeface="等线" panose="02010600030101010101" pitchFamily="2" charset="-122"/>
              </a:rPr>
              <a:t>是传承中国优秀传统文化的成功案例，运用文化生活知识说明其成功的原因。（</a:t>
            </a:r>
            <a:r>
              <a:rPr lang="en-US" altLang="zh-CN" sz="1600" b="1">
                <a:solidFill>
                  <a:srgbClr val="0000FF"/>
                </a:solidFill>
                <a:latin typeface="宋体" panose="02010600030101010101" pitchFamily="2" charset="-122"/>
                <a:ea typeface="宋体" panose="02010600030101010101" pitchFamily="2" charset="-122"/>
                <a:cs typeface="等线" panose="02010600030101010101" pitchFamily="2" charset="-122"/>
              </a:rPr>
              <a:t>10</a:t>
            </a:r>
            <a:r>
              <a:rPr lang="zh-CN" altLang="en-US" sz="1600" b="1">
                <a:solidFill>
                  <a:srgbClr val="0000FF"/>
                </a:solidFill>
                <a:latin typeface="宋体" panose="02010600030101010101" pitchFamily="2" charset="-122"/>
                <a:ea typeface="宋体" panose="02010600030101010101" pitchFamily="2" charset="-122"/>
                <a:cs typeface="等线" panose="02010600030101010101" pitchFamily="2" charset="-122"/>
              </a:rPr>
              <a:t>分） </a:t>
            </a:r>
          </a:p>
        </p:txBody>
      </p:sp>
      <p:grpSp>
        <p:nvGrpSpPr>
          <p:cNvPr id="2" name="Group 89"/>
          <p:cNvGrpSpPr>
            <a:grpSpLocks/>
          </p:cNvGrpSpPr>
          <p:nvPr/>
        </p:nvGrpSpPr>
        <p:grpSpPr bwMode="auto">
          <a:xfrm>
            <a:off x="279400" y="3116263"/>
            <a:ext cx="3348038" cy="468312"/>
            <a:chOff x="235" y="1963"/>
            <a:chExt cx="2812" cy="295"/>
          </a:xfrm>
        </p:grpSpPr>
        <p:sp>
          <p:nvSpPr>
            <p:cNvPr id="45078" name="Line 86"/>
            <p:cNvSpPr>
              <a:spLocks noChangeShapeType="1"/>
            </p:cNvSpPr>
            <p:nvPr/>
          </p:nvSpPr>
          <p:spPr bwMode="auto">
            <a:xfrm>
              <a:off x="1933" y="1963"/>
              <a:ext cx="1114" cy="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5079" name="Line 87"/>
            <p:cNvSpPr>
              <a:spLocks noChangeShapeType="1"/>
            </p:cNvSpPr>
            <p:nvPr/>
          </p:nvSpPr>
          <p:spPr bwMode="auto">
            <a:xfrm>
              <a:off x="235" y="2107"/>
              <a:ext cx="2811"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5080" name="Line 88"/>
            <p:cNvSpPr>
              <a:spLocks noChangeShapeType="1"/>
            </p:cNvSpPr>
            <p:nvPr/>
          </p:nvSpPr>
          <p:spPr bwMode="auto">
            <a:xfrm>
              <a:off x="242" y="2258"/>
              <a:ext cx="238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3" name="Group 92"/>
          <p:cNvGrpSpPr>
            <a:grpSpLocks/>
          </p:cNvGrpSpPr>
          <p:nvPr/>
        </p:nvGrpSpPr>
        <p:grpSpPr bwMode="auto">
          <a:xfrm>
            <a:off x="439738" y="4300538"/>
            <a:ext cx="3203575" cy="258762"/>
            <a:chOff x="369" y="2709"/>
            <a:chExt cx="2691" cy="163"/>
          </a:xfrm>
        </p:grpSpPr>
        <p:sp>
          <p:nvSpPr>
            <p:cNvPr id="45076" name="Line 90"/>
            <p:cNvSpPr>
              <a:spLocks noChangeShapeType="1"/>
            </p:cNvSpPr>
            <p:nvPr/>
          </p:nvSpPr>
          <p:spPr bwMode="auto">
            <a:xfrm flipV="1">
              <a:off x="369" y="2709"/>
              <a:ext cx="2691" cy="9"/>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5077" name="Line 91"/>
            <p:cNvSpPr>
              <a:spLocks noChangeShapeType="1"/>
            </p:cNvSpPr>
            <p:nvPr/>
          </p:nvSpPr>
          <p:spPr bwMode="auto">
            <a:xfrm flipV="1">
              <a:off x="388" y="2863"/>
              <a:ext cx="1620" cy="9"/>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4" name="Group 95"/>
          <p:cNvGrpSpPr>
            <a:grpSpLocks/>
          </p:cNvGrpSpPr>
          <p:nvPr/>
        </p:nvGrpSpPr>
        <p:grpSpPr bwMode="auto">
          <a:xfrm>
            <a:off x="288925" y="5029200"/>
            <a:ext cx="3311525" cy="257175"/>
            <a:chOff x="243" y="3168"/>
            <a:chExt cx="2781" cy="162"/>
          </a:xfrm>
        </p:grpSpPr>
        <p:sp>
          <p:nvSpPr>
            <p:cNvPr id="45074" name="Line 93"/>
            <p:cNvSpPr>
              <a:spLocks noChangeShapeType="1"/>
            </p:cNvSpPr>
            <p:nvPr/>
          </p:nvSpPr>
          <p:spPr bwMode="auto">
            <a:xfrm flipV="1">
              <a:off x="648" y="3168"/>
              <a:ext cx="2376" cy="27"/>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5075" name="Line 94"/>
            <p:cNvSpPr>
              <a:spLocks noChangeShapeType="1"/>
            </p:cNvSpPr>
            <p:nvPr/>
          </p:nvSpPr>
          <p:spPr bwMode="auto">
            <a:xfrm flipV="1">
              <a:off x="243" y="3321"/>
              <a:ext cx="1962" cy="9"/>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5" name="Group 101"/>
          <p:cNvGrpSpPr>
            <a:grpSpLocks/>
          </p:cNvGrpSpPr>
          <p:nvPr/>
        </p:nvGrpSpPr>
        <p:grpSpPr bwMode="auto">
          <a:xfrm>
            <a:off x="279400" y="2857500"/>
            <a:ext cx="3363913" cy="2686050"/>
            <a:chOff x="234" y="1800"/>
            <a:chExt cx="2826" cy="1692"/>
          </a:xfrm>
        </p:grpSpPr>
        <p:sp>
          <p:nvSpPr>
            <p:cNvPr id="45069" name="Line 96"/>
            <p:cNvSpPr>
              <a:spLocks noChangeShapeType="1"/>
            </p:cNvSpPr>
            <p:nvPr/>
          </p:nvSpPr>
          <p:spPr bwMode="auto">
            <a:xfrm flipV="1">
              <a:off x="891" y="1800"/>
              <a:ext cx="1683" cy="9"/>
            </a:xfrm>
            <a:prstGeom prst="line">
              <a:avLst/>
            </a:prstGeom>
            <a:noFill/>
            <a:ln w="9525">
              <a:solidFill>
                <a:srgbClr val="FF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5070" name="Line 97"/>
            <p:cNvSpPr>
              <a:spLocks noChangeShapeType="1"/>
            </p:cNvSpPr>
            <p:nvPr/>
          </p:nvSpPr>
          <p:spPr bwMode="auto">
            <a:xfrm flipV="1">
              <a:off x="2772" y="2259"/>
              <a:ext cx="288" cy="9"/>
            </a:xfrm>
            <a:prstGeom prst="line">
              <a:avLst/>
            </a:prstGeom>
            <a:noFill/>
            <a:ln w="19050">
              <a:solidFill>
                <a:srgbClr val="FF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5071" name="Line 98"/>
            <p:cNvSpPr>
              <a:spLocks noChangeShapeType="1"/>
            </p:cNvSpPr>
            <p:nvPr/>
          </p:nvSpPr>
          <p:spPr bwMode="auto">
            <a:xfrm>
              <a:off x="270" y="2394"/>
              <a:ext cx="2727" cy="9"/>
            </a:xfrm>
            <a:prstGeom prst="line">
              <a:avLst/>
            </a:prstGeom>
            <a:noFill/>
            <a:ln w="19050">
              <a:solidFill>
                <a:srgbClr val="FF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5072" name="Line 99"/>
            <p:cNvSpPr>
              <a:spLocks noChangeShapeType="1"/>
            </p:cNvSpPr>
            <p:nvPr/>
          </p:nvSpPr>
          <p:spPr bwMode="auto">
            <a:xfrm>
              <a:off x="234" y="2556"/>
              <a:ext cx="1935" cy="18"/>
            </a:xfrm>
            <a:prstGeom prst="line">
              <a:avLst/>
            </a:prstGeom>
            <a:noFill/>
            <a:ln w="19050">
              <a:solidFill>
                <a:srgbClr val="FF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5073" name="Line 100"/>
            <p:cNvSpPr>
              <a:spLocks noChangeShapeType="1"/>
            </p:cNvSpPr>
            <p:nvPr/>
          </p:nvSpPr>
          <p:spPr bwMode="auto">
            <a:xfrm>
              <a:off x="1665" y="3492"/>
              <a:ext cx="1026" cy="0"/>
            </a:xfrm>
            <a:prstGeom prst="line">
              <a:avLst/>
            </a:prstGeom>
            <a:noFill/>
            <a:ln w="19050">
              <a:solidFill>
                <a:srgbClr val="FF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45063" name="AutoShape 37"/>
          <p:cNvSpPr>
            <a:spLocks noChangeArrowheads="1"/>
          </p:cNvSpPr>
          <p:nvPr/>
        </p:nvSpPr>
        <p:spPr bwMode="auto">
          <a:xfrm>
            <a:off x="5148263" y="333375"/>
            <a:ext cx="2232025" cy="863600"/>
          </a:xfrm>
          <a:prstGeom prst="wedgeRoundRectCallout">
            <a:avLst>
              <a:gd name="adj1" fmla="val -68491"/>
              <a:gd name="adj2" fmla="val 68384"/>
              <a:gd name="adj3" fmla="val 16667"/>
            </a:avLst>
          </a:prstGeom>
          <a:solidFill>
            <a:schemeClr val="accent1"/>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ea typeface="华文楷体" panose="02010600040101010101" pitchFamily="2" charset="-122"/>
              </a:defRPr>
            </a:lvl1pPr>
            <a:lvl2pPr marL="742950" indent="-285750" eaLnBrk="0" hangingPunct="0">
              <a:defRPr>
                <a:solidFill>
                  <a:schemeClr val="tx1"/>
                </a:solidFill>
                <a:latin typeface="Arial" panose="020B0604020202020204" pitchFamily="34" charset="0"/>
                <a:ea typeface="华文楷体" panose="02010600040101010101" pitchFamily="2" charset="-122"/>
              </a:defRPr>
            </a:lvl2pPr>
            <a:lvl3pPr marL="1143000" indent="-228600" eaLnBrk="0" hangingPunct="0">
              <a:defRPr>
                <a:solidFill>
                  <a:schemeClr val="tx1"/>
                </a:solidFill>
                <a:latin typeface="Arial" panose="020B0604020202020204" pitchFamily="34" charset="0"/>
                <a:ea typeface="华文楷体" panose="02010600040101010101" pitchFamily="2" charset="-122"/>
              </a:defRPr>
            </a:lvl3pPr>
            <a:lvl4pPr marL="1600200" indent="-228600" eaLnBrk="0" hangingPunct="0">
              <a:defRPr>
                <a:solidFill>
                  <a:schemeClr val="tx1"/>
                </a:solidFill>
                <a:latin typeface="Arial" panose="020B0604020202020204" pitchFamily="34" charset="0"/>
                <a:ea typeface="华文楷体" panose="02010600040101010101" pitchFamily="2" charset="-122"/>
              </a:defRPr>
            </a:lvl4pPr>
            <a:lvl5pPr marL="2057400" indent="-228600" eaLnBrk="0" hangingPunct="0">
              <a:defRPr>
                <a:solidFill>
                  <a:schemeClr val="tx1"/>
                </a:solidFill>
                <a:latin typeface="Arial" panose="020B0604020202020204" pitchFamily="34" charset="0"/>
                <a:ea typeface="华文楷体"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楷体"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楷体"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楷体"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楷体" panose="02010600040101010101" pitchFamily="2" charset="-122"/>
              </a:defRPr>
            </a:lvl9pPr>
          </a:lstStyle>
          <a:p>
            <a:pPr algn="ctr" eaLnBrk="1" hangingPunct="1"/>
            <a:r>
              <a:rPr lang="zh-CN" altLang="en-US" sz="2400"/>
              <a:t>时效近</a:t>
            </a:r>
          </a:p>
          <a:p>
            <a:pPr algn="ctr" eaLnBrk="1" hangingPunct="1"/>
            <a:r>
              <a:rPr lang="zh-CN" altLang="en-US" sz="2400"/>
              <a:t>年度间时政</a:t>
            </a:r>
          </a:p>
        </p:txBody>
      </p:sp>
      <p:sp>
        <p:nvSpPr>
          <p:cNvPr id="45064" name="AutoShape 38"/>
          <p:cNvSpPr>
            <a:spLocks noChangeArrowheads="1"/>
          </p:cNvSpPr>
          <p:nvPr/>
        </p:nvSpPr>
        <p:spPr bwMode="auto">
          <a:xfrm>
            <a:off x="5435600" y="2781300"/>
            <a:ext cx="1584325" cy="792163"/>
          </a:xfrm>
          <a:prstGeom prst="wedgeRoundRectCallout">
            <a:avLst>
              <a:gd name="adj1" fmla="val -93986"/>
              <a:gd name="adj2" fmla="val 97296"/>
              <a:gd name="adj3" fmla="val 16667"/>
            </a:avLst>
          </a:prstGeom>
          <a:solidFill>
            <a:schemeClr val="accent1"/>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ea typeface="华文楷体" panose="02010600040101010101" pitchFamily="2" charset="-122"/>
              </a:defRPr>
            </a:lvl1pPr>
            <a:lvl2pPr marL="742950" indent="-285750" eaLnBrk="0" hangingPunct="0">
              <a:defRPr>
                <a:solidFill>
                  <a:schemeClr val="tx1"/>
                </a:solidFill>
                <a:latin typeface="Arial" panose="020B0604020202020204" pitchFamily="34" charset="0"/>
                <a:ea typeface="华文楷体" panose="02010600040101010101" pitchFamily="2" charset="-122"/>
              </a:defRPr>
            </a:lvl2pPr>
            <a:lvl3pPr marL="1143000" indent="-228600" eaLnBrk="0" hangingPunct="0">
              <a:defRPr>
                <a:solidFill>
                  <a:schemeClr val="tx1"/>
                </a:solidFill>
                <a:latin typeface="Arial" panose="020B0604020202020204" pitchFamily="34" charset="0"/>
                <a:ea typeface="华文楷体" panose="02010600040101010101" pitchFamily="2" charset="-122"/>
              </a:defRPr>
            </a:lvl3pPr>
            <a:lvl4pPr marL="1600200" indent="-228600" eaLnBrk="0" hangingPunct="0">
              <a:defRPr>
                <a:solidFill>
                  <a:schemeClr val="tx1"/>
                </a:solidFill>
                <a:latin typeface="Arial" panose="020B0604020202020204" pitchFamily="34" charset="0"/>
                <a:ea typeface="华文楷体" panose="02010600040101010101" pitchFamily="2" charset="-122"/>
              </a:defRPr>
            </a:lvl4pPr>
            <a:lvl5pPr marL="2057400" indent="-228600" eaLnBrk="0" hangingPunct="0">
              <a:defRPr>
                <a:solidFill>
                  <a:schemeClr val="tx1"/>
                </a:solidFill>
                <a:latin typeface="Arial" panose="020B0604020202020204" pitchFamily="34" charset="0"/>
                <a:ea typeface="华文楷体"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楷体"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楷体"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楷体"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楷体" panose="02010600040101010101" pitchFamily="2" charset="-122"/>
              </a:defRPr>
            </a:lvl9pPr>
          </a:lstStyle>
          <a:p>
            <a:pPr algn="ctr" eaLnBrk="1" hangingPunct="1"/>
            <a:r>
              <a:rPr lang="zh-CN" altLang="en-US" sz="2400" b="1"/>
              <a:t>结构不良</a:t>
            </a:r>
          </a:p>
        </p:txBody>
      </p:sp>
      <p:sp>
        <p:nvSpPr>
          <p:cNvPr id="45065" name="Rectangle 42"/>
          <p:cNvSpPr>
            <a:spLocks noChangeArrowheads="1"/>
          </p:cNvSpPr>
          <p:nvPr/>
        </p:nvSpPr>
        <p:spPr bwMode="auto">
          <a:xfrm>
            <a:off x="7380288" y="2205038"/>
            <a:ext cx="1439862"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ea typeface="华文楷体" panose="02010600040101010101" pitchFamily="2" charset="-122"/>
              </a:defRPr>
            </a:lvl1pPr>
            <a:lvl2pPr marL="742950" indent="-285750" eaLnBrk="0" hangingPunct="0">
              <a:defRPr>
                <a:solidFill>
                  <a:schemeClr val="tx1"/>
                </a:solidFill>
                <a:latin typeface="Arial" panose="020B0604020202020204" pitchFamily="34" charset="0"/>
                <a:ea typeface="华文楷体" panose="02010600040101010101" pitchFamily="2" charset="-122"/>
              </a:defRPr>
            </a:lvl2pPr>
            <a:lvl3pPr marL="1143000" indent="-228600" eaLnBrk="0" hangingPunct="0">
              <a:defRPr>
                <a:solidFill>
                  <a:schemeClr val="tx1"/>
                </a:solidFill>
                <a:latin typeface="Arial" panose="020B0604020202020204" pitchFamily="34" charset="0"/>
                <a:ea typeface="华文楷体" panose="02010600040101010101" pitchFamily="2" charset="-122"/>
              </a:defRPr>
            </a:lvl3pPr>
            <a:lvl4pPr marL="1600200" indent="-228600" eaLnBrk="0" hangingPunct="0">
              <a:defRPr>
                <a:solidFill>
                  <a:schemeClr val="tx1"/>
                </a:solidFill>
                <a:latin typeface="Arial" panose="020B0604020202020204" pitchFamily="34" charset="0"/>
                <a:ea typeface="华文楷体" panose="02010600040101010101" pitchFamily="2" charset="-122"/>
              </a:defRPr>
            </a:lvl4pPr>
            <a:lvl5pPr marL="2057400" indent="-228600" eaLnBrk="0" hangingPunct="0">
              <a:defRPr>
                <a:solidFill>
                  <a:schemeClr val="tx1"/>
                </a:solidFill>
                <a:latin typeface="Arial" panose="020B0604020202020204" pitchFamily="34" charset="0"/>
                <a:ea typeface="华文楷体"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楷体"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楷体"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楷体"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楷体" panose="02010600040101010101" pitchFamily="2" charset="-122"/>
              </a:defRPr>
            </a:lvl9pPr>
          </a:lstStyle>
          <a:p>
            <a:pPr algn="ctr" eaLnBrk="1" hangingPunct="1"/>
            <a:r>
              <a:rPr lang="zh-CN" altLang="en-US" b="1"/>
              <a:t>涉及主体多</a:t>
            </a:r>
          </a:p>
        </p:txBody>
      </p:sp>
      <p:sp>
        <p:nvSpPr>
          <p:cNvPr id="45066" name="Rectangle 43"/>
          <p:cNvSpPr>
            <a:spLocks noChangeArrowheads="1"/>
          </p:cNvSpPr>
          <p:nvPr/>
        </p:nvSpPr>
        <p:spPr bwMode="auto">
          <a:xfrm>
            <a:off x="7380288" y="2852738"/>
            <a:ext cx="1439862"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ea typeface="华文楷体" panose="02010600040101010101" pitchFamily="2" charset="-122"/>
              </a:defRPr>
            </a:lvl1pPr>
            <a:lvl2pPr marL="742950" indent="-285750" eaLnBrk="0" hangingPunct="0">
              <a:defRPr>
                <a:solidFill>
                  <a:schemeClr val="tx1"/>
                </a:solidFill>
                <a:latin typeface="Arial" panose="020B0604020202020204" pitchFamily="34" charset="0"/>
                <a:ea typeface="华文楷体" panose="02010600040101010101" pitchFamily="2" charset="-122"/>
              </a:defRPr>
            </a:lvl2pPr>
            <a:lvl3pPr marL="1143000" indent="-228600" eaLnBrk="0" hangingPunct="0">
              <a:defRPr>
                <a:solidFill>
                  <a:schemeClr val="tx1"/>
                </a:solidFill>
                <a:latin typeface="Arial" panose="020B0604020202020204" pitchFamily="34" charset="0"/>
                <a:ea typeface="华文楷体" panose="02010600040101010101" pitchFamily="2" charset="-122"/>
              </a:defRPr>
            </a:lvl3pPr>
            <a:lvl4pPr marL="1600200" indent="-228600" eaLnBrk="0" hangingPunct="0">
              <a:defRPr>
                <a:solidFill>
                  <a:schemeClr val="tx1"/>
                </a:solidFill>
                <a:latin typeface="Arial" panose="020B0604020202020204" pitchFamily="34" charset="0"/>
                <a:ea typeface="华文楷体" panose="02010600040101010101" pitchFamily="2" charset="-122"/>
              </a:defRPr>
            </a:lvl4pPr>
            <a:lvl5pPr marL="2057400" indent="-228600" eaLnBrk="0" hangingPunct="0">
              <a:defRPr>
                <a:solidFill>
                  <a:schemeClr val="tx1"/>
                </a:solidFill>
                <a:latin typeface="Arial" panose="020B0604020202020204" pitchFamily="34" charset="0"/>
                <a:ea typeface="华文楷体"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楷体"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楷体"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楷体"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楷体" panose="02010600040101010101" pitchFamily="2" charset="-122"/>
              </a:defRPr>
            </a:lvl9pPr>
          </a:lstStyle>
          <a:p>
            <a:pPr algn="ctr" eaLnBrk="1" hangingPunct="1"/>
            <a:r>
              <a:rPr lang="zh-CN" altLang="en-US" b="1"/>
              <a:t>影响结果因素多</a:t>
            </a:r>
          </a:p>
        </p:txBody>
      </p:sp>
      <p:sp>
        <p:nvSpPr>
          <p:cNvPr id="45067" name="Rectangle 44"/>
          <p:cNvSpPr>
            <a:spLocks noChangeArrowheads="1"/>
          </p:cNvSpPr>
          <p:nvPr/>
        </p:nvSpPr>
        <p:spPr bwMode="auto">
          <a:xfrm>
            <a:off x="7380288" y="3500438"/>
            <a:ext cx="1439862"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ea typeface="华文楷体" panose="02010600040101010101" pitchFamily="2" charset="-122"/>
              </a:defRPr>
            </a:lvl1pPr>
            <a:lvl2pPr marL="742950" indent="-285750" eaLnBrk="0" hangingPunct="0">
              <a:defRPr>
                <a:solidFill>
                  <a:schemeClr val="tx1"/>
                </a:solidFill>
                <a:latin typeface="Arial" panose="020B0604020202020204" pitchFamily="34" charset="0"/>
                <a:ea typeface="华文楷体" panose="02010600040101010101" pitchFamily="2" charset="-122"/>
              </a:defRPr>
            </a:lvl2pPr>
            <a:lvl3pPr marL="1143000" indent="-228600" eaLnBrk="0" hangingPunct="0">
              <a:defRPr>
                <a:solidFill>
                  <a:schemeClr val="tx1"/>
                </a:solidFill>
                <a:latin typeface="Arial" panose="020B0604020202020204" pitchFamily="34" charset="0"/>
                <a:ea typeface="华文楷体" panose="02010600040101010101" pitchFamily="2" charset="-122"/>
              </a:defRPr>
            </a:lvl3pPr>
            <a:lvl4pPr marL="1600200" indent="-228600" eaLnBrk="0" hangingPunct="0">
              <a:defRPr>
                <a:solidFill>
                  <a:schemeClr val="tx1"/>
                </a:solidFill>
                <a:latin typeface="Arial" panose="020B0604020202020204" pitchFamily="34" charset="0"/>
                <a:ea typeface="华文楷体" panose="02010600040101010101" pitchFamily="2" charset="-122"/>
              </a:defRPr>
            </a:lvl4pPr>
            <a:lvl5pPr marL="2057400" indent="-228600" eaLnBrk="0" hangingPunct="0">
              <a:defRPr>
                <a:solidFill>
                  <a:schemeClr val="tx1"/>
                </a:solidFill>
                <a:latin typeface="Arial" panose="020B0604020202020204" pitchFamily="34" charset="0"/>
                <a:ea typeface="华文楷体"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楷体"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楷体"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楷体"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楷体" panose="02010600040101010101" pitchFamily="2" charset="-122"/>
              </a:defRPr>
            </a:lvl9pPr>
          </a:lstStyle>
          <a:p>
            <a:pPr algn="ctr" eaLnBrk="1" hangingPunct="1"/>
            <a:r>
              <a:rPr lang="zh-CN" altLang="en-US" b="1"/>
              <a:t>功能作用丰富</a:t>
            </a:r>
          </a:p>
        </p:txBody>
      </p:sp>
      <p:sp>
        <p:nvSpPr>
          <p:cNvPr id="45068" name="AutoShape 45"/>
          <p:cNvSpPr>
            <a:spLocks/>
          </p:cNvSpPr>
          <p:nvPr/>
        </p:nvSpPr>
        <p:spPr bwMode="auto">
          <a:xfrm>
            <a:off x="7092950" y="2565400"/>
            <a:ext cx="142875" cy="1079500"/>
          </a:xfrm>
          <a:prstGeom prst="leftBrace">
            <a:avLst>
              <a:gd name="adj1" fmla="val 6296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华文楷体" panose="02010600040101010101" pitchFamily="2" charset="-122"/>
              </a:defRPr>
            </a:lvl1pPr>
            <a:lvl2pPr marL="742950" indent="-285750" eaLnBrk="0" hangingPunct="0">
              <a:defRPr>
                <a:solidFill>
                  <a:schemeClr val="tx1"/>
                </a:solidFill>
                <a:latin typeface="Arial" panose="020B0604020202020204" pitchFamily="34" charset="0"/>
                <a:ea typeface="华文楷体" panose="02010600040101010101" pitchFamily="2" charset="-122"/>
              </a:defRPr>
            </a:lvl2pPr>
            <a:lvl3pPr marL="1143000" indent="-228600" eaLnBrk="0" hangingPunct="0">
              <a:defRPr>
                <a:solidFill>
                  <a:schemeClr val="tx1"/>
                </a:solidFill>
                <a:latin typeface="Arial" panose="020B0604020202020204" pitchFamily="34" charset="0"/>
                <a:ea typeface="华文楷体" panose="02010600040101010101" pitchFamily="2" charset="-122"/>
              </a:defRPr>
            </a:lvl3pPr>
            <a:lvl4pPr marL="1600200" indent="-228600" eaLnBrk="0" hangingPunct="0">
              <a:defRPr>
                <a:solidFill>
                  <a:schemeClr val="tx1"/>
                </a:solidFill>
                <a:latin typeface="Arial" panose="020B0604020202020204" pitchFamily="34" charset="0"/>
                <a:ea typeface="华文楷体" panose="02010600040101010101" pitchFamily="2" charset="-122"/>
              </a:defRPr>
            </a:lvl4pPr>
            <a:lvl5pPr marL="2057400" indent="-228600" eaLnBrk="0" hangingPunct="0">
              <a:defRPr>
                <a:solidFill>
                  <a:schemeClr val="tx1"/>
                </a:solidFill>
                <a:latin typeface="Arial" panose="020B0604020202020204" pitchFamily="34" charset="0"/>
                <a:ea typeface="华文楷体"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楷体"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楷体"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楷体"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楷体" panose="02010600040101010101" pitchFamily="2" charset="-122"/>
              </a:defRPr>
            </a:lvl9pPr>
          </a:lstStyle>
          <a:p>
            <a:pPr eaLnBrk="1" hangingPunct="1"/>
            <a:endParaRPr lang="zh-CN" altLang="en-US"/>
          </a:p>
        </p:txBody>
      </p:sp>
    </p:spTree>
    <p:extLst>
      <p:ext uri="{BB962C8B-B14F-4D97-AF65-F5344CB8AC3E}">
        <p14:creationId xmlns:p14="http://schemas.microsoft.com/office/powerpoint/2010/main" val="22254569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53829" y="993458"/>
            <a:ext cx="9011603" cy="4711065"/>
          </a:xfrm>
        </p:spPr>
        <p:txBody>
          <a:bodyPr/>
          <a:lstStyle/>
          <a:p>
            <a:pPr marL="0" indent="0" defTabSz="685800">
              <a:lnSpc>
                <a:spcPct val="150000"/>
              </a:lnSpc>
              <a:spcBef>
                <a:spcPts val="750"/>
              </a:spcBef>
              <a:buClrTx/>
              <a:buSzTx/>
              <a:buNone/>
              <a:defRPr/>
            </a:pPr>
            <a:r>
              <a:rPr lang="zh-CN" altLang="en-US" sz="3300" dirty="0">
                <a:solidFill>
                  <a:srgbClr val="FF0000"/>
                </a:solidFill>
              </a:rPr>
              <a:t>（四）</a:t>
            </a:r>
            <a:r>
              <a:rPr lang="zh-CN" altLang="en-US" sz="3300" dirty="0" smtClean="0">
                <a:solidFill>
                  <a:srgbClr val="FF0000"/>
                </a:solidFill>
              </a:rPr>
              <a:t>答案建构</a:t>
            </a:r>
            <a:endParaRPr lang="en-US" altLang="zh-CN" sz="3300" dirty="0" smtClean="0">
              <a:solidFill>
                <a:srgbClr val="FF0000"/>
              </a:solidFill>
            </a:endParaRPr>
          </a:p>
          <a:p>
            <a:pPr marL="0" indent="0" defTabSz="685800">
              <a:lnSpc>
                <a:spcPct val="150000"/>
              </a:lnSpc>
              <a:spcBef>
                <a:spcPts val="750"/>
              </a:spcBef>
              <a:buClrTx/>
              <a:buSzTx/>
              <a:buNone/>
              <a:defRPr/>
            </a:pPr>
            <a:r>
              <a:rPr lang="en-US" altLang="zh-CN" sz="3000" dirty="0" smtClean="0">
                <a:solidFill>
                  <a:srgbClr val="C00000"/>
                </a:solidFill>
              </a:rPr>
              <a:t>1</a:t>
            </a:r>
            <a:r>
              <a:rPr lang="zh-CN" altLang="en-US" sz="3000" dirty="0">
                <a:solidFill>
                  <a:srgbClr val="C00000"/>
                </a:solidFill>
              </a:rPr>
              <a:t>、更富于逻辑性</a:t>
            </a:r>
            <a:endParaRPr lang="en-US" altLang="zh-CN" sz="1800" dirty="0">
              <a:solidFill>
                <a:srgbClr val="C00000"/>
              </a:solidFill>
            </a:endParaRPr>
          </a:p>
          <a:p>
            <a:pPr marL="171450" indent="0" defTabSz="685800">
              <a:lnSpc>
                <a:spcPct val="150000"/>
              </a:lnSpc>
              <a:spcBef>
                <a:spcPts val="750"/>
              </a:spcBef>
              <a:buClrTx/>
              <a:buSzTx/>
              <a:buFont typeface="Arial" panose="020B0604020202020204" pitchFamily="34" charset="0"/>
              <a:buChar char="•"/>
              <a:defRPr/>
            </a:pPr>
            <a:r>
              <a:rPr lang="zh-CN" altLang="en-US" sz="1800" b="1" dirty="0">
                <a:latin typeface="微软雅黑" panose="020B0503020204020204" pitchFamily="34" charset="-122"/>
                <a:cs typeface="微软雅黑" panose="020B0503020204020204" pitchFamily="34" charset="-122"/>
              </a:rPr>
              <a:t>例题：卷二</a:t>
            </a:r>
            <a:r>
              <a:rPr lang="en-US" altLang="zh-CN" sz="1800" b="1" dirty="0">
                <a:latin typeface="微软雅黑" panose="020B0503020204020204" pitchFamily="34" charset="-122"/>
                <a:cs typeface="微软雅黑" panose="020B0503020204020204" pitchFamily="34" charset="-122"/>
              </a:rPr>
              <a:t>39</a:t>
            </a:r>
            <a:r>
              <a:rPr lang="zh-CN" altLang="en-US" sz="1800" b="1" dirty="0">
                <a:latin typeface="微软雅黑" panose="020B0503020204020204" pitchFamily="34" charset="-122"/>
                <a:cs typeface="微软雅黑" panose="020B0503020204020204" pitchFamily="34" charset="-122"/>
              </a:rPr>
              <a:t>，</a:t>
            </a:r>
            <a:r>
              <a:rPr lang="zh-CN" altLang="zh-CN" sz="1800" b="1" dirty="0">
                <a:latin typeface="微软雅黑" panose="020B0503020204020204" pitchFamily="34" charset="-122"/>
                <a:cs typeface="微软雅黑" panose="020B0503020204020204" pitchFamily="34" charset="-122"/>
              </a:rPr>
              <a:t>运用政治生活知识说明为什么要</a:t>
            </a:r>
            <a:r>
              <a:rPr lang="zh-CN" altLang="zh-CN" sz="1800" b="1" dirty="0">
                <a:solidFill>
                  <a:srgbClr val="FF0000"/>
                </a:solidFill>
                <a:latin typeface="微软雅黑" panose="020B0503020204020204" pitchFamily="34" charset="-122"/>
                <a:cs typeface="微软雅黑" panose="020B0503020204020204" pitchFamily="34" charset="-122"/>
              </a:rPr>
              <a:t>“坚持党对一切工作的领导”。</a:t>
            </a:r>
            <a:endParaRPr lang="en-US" altLang="zh-CN" sz="1800" b="1" dirty="0">
              <a:ea typeface="宋体" panose="02010600030101010101" pitchFamily="2" charset="-122"/>
              <a:sym typeface="+mn-ea"/>
            </a:endParaRPr>
          </a:p>
          <a:p>
            <a:pPr marL="171450" indent="0" defTabSz="685800">
              <a:lnSpc>
                <a:spcPct val="150000"/>
              </a:lnSpc>
              <a:spcBef>
                <a:spcPts val="750"/>
              </a:spcBef>
              <a:buClrTx/>
              <a:buSzTx/>
              <a:buFont typeface="Arial" panose="020B0604020202020204" pitchFamily="34" charset="0"/>
              <a:buChar char="•"/>
              <a:defRPr/>
            </a:pPr>
            <a:r>
              <a:rPr lang="zh-CN" altLang="zh-CN" sz="1800" b="1" dirty="0">
                <a:ea typeface="宋体" panose="02010600030101010101" pitchFamily="2" charset="-122"/>
                <a:sym typeface="+mn-ea"/>
              </a:rPr>
              <a:t>坚持党的领导是</a:t>
            </a:r>
            <a:r>
              <a:rPr lang="zh-CN" altLang="zh-CN" sz="1800" b="1" dirty="0">
                <a:solidFill>
                  <a:srgbClr val="FF0000"/>
                </a:solidFill>
                <a:ea typeface="宋体" panose="02010600030101010101" pitchFamily="2" charset="-122"/>
                <a:sym typeface="+mn-ea"/>
              </a:rPr>
              <a:t>党的性质决定的，是中国社会历史发展的必然结果，是中国人民的正确选择。</a:t>
            </a:r>
            <a:r>
              <a:rPr lang="zh-CN" altLang="en-US" sz="1800" b="1" dirty="0">
                <a:solidFill>
                  <a:srgbClr val="FF0000"/>
                </a:solidFill>
                <a:ea typeface="宋体" panose="02010600030101010101" pitchFamily="2" charset="-122"/>
                <a:sym typeface="+mn-ea"/>
              </a:rPr>
              <a:t>（历史逻辑）</a:t>
            </a:r>
            <a:r>
              <a:rPr lang="zh-CN" altLang="zh-CN" sz="1800" b="1" dirty="0">
                <a:ea typeface="宋体" panose="02010600030101010101" pitchFamily="2" charset="-122"/>
                <a:sym typeface="+mn-ea"/>
              </a:rPr>
              <a:t>党具有与时俱进的</a:t>
            </a:r>
            <a:r>
              <a:rPr lang="zh-CN" altLang="zh-CN" sz="1800" b="1" dirty="0">
                <a:solidFill>
                  <a:srgbClr val="FF0000"/>
                </a:solidFill>
                <a:ea typeface="宋体" panose="02010600030101010101" pitchFamily="2" charset="-122"/>
                <a:sym typeface="+mn-ea"/>
              </a:rPr>
              <a:t>执政能力</a:t>
            </a:r>
            <a:r>
              <a:rPr lang="zh-CN" altLang="zh-CN" sz="1800" b="1" dirty="0">
                <a:ea typeface="宋体" panose="02010600030101010101" pitchFamily="2" charset="-122"/>
                <a:sym typeface="+mn-ea"/>
              </a:rPr>
              <a:t>，只有坚持党对一切工作的领导， 才能保证将党的意志贯彻到国家政治生活和社会生活的各个领域。</a:t>
            </a:r>
            <a:r>
              <a:rPr lang="zh-CN" altLang="en-US" sz="1800" b="1" dirty="0">
                <a:solidFill>
                  <a:srgbClr val="FF0000"/>
                </a:solidFill>
                <a:ea typeface="宋体" panose="02010600030101010101" pitchFamily="2" charset="-122"/>
                <a:sym typeface="+mn-ea"/>
              </a:rPr>
              <a:t>（政治逻辑）</a:t>
            </a:r>
            <a:r>
              <a:rPr lang="zh-CN" altLang="zh-CN" sz="1800" b="1" dirty="0">
                <a:solidFill>
                  <a:srgbClr val="FF0000"/>
                </a:solidFill>
                <a:ea typeface="宋体" panose="02010600030101010101" pitchFamily="2" charset="-122"/>
                <a:sym typeface="+mn-ea"/>
              </a:rPr>
              <a:t>党的领导是中国特色社会主义最本质的特征，</a:t>
            </a:r>
            <a:r>
              <a:rPr lang="zh-CN" altLang="zh-CN" sz="1800" b="1" dirty="0">
                <a:ea typeface="宋体" panose="02010600030101010101" pitchFamily="2" charset="-122"/>
                <a:sym typeface="+mn-ea"/>
              </a:rPr>
              <a:t>只有坚持党对一切工作的领导，</a:t>
            </a:r>
            <a:r>
              <a:rPr lang="zh-CN" altLang="zh-CN" sz="1800" b="1" dirty="0">
                <a:solidFill>
                  <a:srgbClr val="FF0000"/>
                </a:solidFill>
                <a:ea typeface="宋体" panose="02010600030101010101" pitchFamily="2" charset="-122"/>
                <a:sym typeface="+mn-ea"/>
              </a:rPr>
              <a:t>才能坚持和发展中国特色社会主义，</a:t>
            </a:r>
            <a:r>
              <a:rPr lang="zh-CN" altLang="zh-CN" sz="1800" b="1" dirty="0">
                <a:ea typeface="宋体" panose="02010600030101010101" pitchFamily="2" charset="-122"/>
                <a:sym typeface="+mn-ea"/>
              </a:rPr>
              <a:t>实现中华民族的伟大复兴。 </a:t>
            </a:r>
            <a:r>
              <a:rPr lang="zh-CN" altLang="en-US" sz="1800" b="1" dirty="0">
                <a:solidFill>
                  <a:srgbClr val="FF0000"/>
                </a:solidFill>
                <a:ea typeface="宋体" panose="02010600030101010101" pitchFamily="2" charset="-122"/>
                <a:sym typeface="+mn-ea"/>
              </a:rPr>
              <a:t>（现实逻辑）</a:t>
            </a:r>
            <a:endParaRPr lang="zh-CN" altLang="zh-CN" sz="1800" b="1" dirty="0">
              <a:solidFill>
                <a:srgbClr val="FF0000"/>
              </a:solidFill>
              <a:ea typeface="宋体" panose="02010600030101010101" pitchFamily="2" charset="-122"/>
              <a:sym typeface="+mn-ea"/>
            </a:endParaRPr>
          </a:p>
          <a:p>
            <a:pPr marL="171450" indent="-171450" defTabSz="685800">
              <a:lnSpc>
                <a:spcPct val="90000"/>
              </a:lnSpc>
              <a:spcBef>
                <a:spcPts val="750"/>
              </a:spcBef>
              <a:buClrTx/>
              <a:buSzTx/>
              <a:buFont typeface="Arial" panose="020B0604020202020204" pitchFamily="34" charset="0"/>
              <a:buChar char="•"/>
              <a:defRPr/>
            </a:pPr>
            <a:endParaRPr lang="zh-CN" altLang="en-US" sz="1800" b="1" dirty="0">
              <a:ea typeface="宋体" panose="02010600030101010101" pitchFamily="2" charset="-122"/>
              <a:sym typeface="+mn-ea"/>
            </a:endParaRPr>
          </a:p>
          <a:p>
            <a:pPr marL="0" indent="0" defTabSz="685800">
              <a:lnSpc>
                <a:spcPct val="90000"/>
              </a:lnSpc>
              <a:spcBef>
                <a:spcPts val="750"/>
              </a:spcBef>
              <a:buClrTx/>
              <a:buSzTx/>
              <a:buNone/>
              <a:defRPr/>
            </a:pPr>
            <a:endParaRPr lang="zh-CN" altLang="en-US" sz="1800" dirty="0"/>
          </a:p>
        </p:txBody>
      </p:sp>
      <p:pic>
        <p:nvPicPr>
          <p:cNvPr id="2" name="图片 1"/>
          <p:cNvPicPr>
            <a:picLocks noChangeAspect="1"/>
          </p:cNvPicPr>
          <p:nvPr/>
        </p:nvPicPr>
        <p:blipFill>
          <a:blip r:embed="rId2"/>
          <a:stretch>
            <a:fillRect/>
          </a:stretch>
        </p:blipFill>
        <p:spPr>
          <a:xfrm>
            <a:off x="7783354" y="718661"/>
            <a:ext cx="1480185" cy="2040255"/>
          </a:xfrm>
          <a:prstGeom prst="rect">
            <a:avLst/>
          </a:prstGeom>
        </p:spPr>
      </p:pic>
    </p:spTree>
    <p:extLst>
      <p:ext uri="{BB962C8B-B14F-4D97-AF65-F5344CB8AC3E}">
        <p14:creationId xmlns:p14="http://schemas.microsoft.com/office/powerpoint/2010/main" val="749536890"/>
      </p:ext>
    </p:extLst>
  </p:cSld>
  <p:clrMapOvr>
    <a:masterClrMapping/>
  </p:clrMapOvr>
  <p:transition spd="slow">
    <p:random/>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70022" y="1086802"/>
            <a:ext cx="8898731" cy="3753803"/>
          </a:xfrm>
        </p:spPr>
        <p:txBody>
          <a:bodyPr/>
          <a:lstStyle/>
          <a:p>
            <a:pPr marL="171450" indent="0" defTabSz="685800">
              <a:lnSpc>
                <a:spcPct val="150000"/>
              </a:lnSpc>
              <a:spcBef>
                <a:spcPts val="750"/>
              </a:spcBef>
              <a:buClrTx/>
              <a:buSzTx/>
              <a:buFont typeface="Arial" panose="020B0604020202020204" pitchFamily="34" charset="0"/>
              <a:buChar char="•"/>
              <a:defRPr/>
            </a:pPr>
            <a:r>
              <a:rPr lang="en-US" altLang="zh-CN" b="1" dirty="0">
                <a:solidFill>
                  <a:srgbClr val="FF0000"/>
                </a:solidFill>
              </a:rPr>
              <a:t>2</a:t>
            </a:r>
            <a:r>
              <a:rPr lang="zh-CN" altLang="en-US" b="1" dirty="0">
                <a:solidFill>
                  <a:srgbClr val="FF0000"/>
                </a:solidFill>
              </a:rPr>
              <a:t>、传承</a:t>
            </a:r>
            <a:r>
              <a:rPr lang="zh-CN" altLang="en-US" b="1" dirty="0" smtClean="0">
                <a:solidFill>
                  <a:srgbClr val="FF0000"/>
                </a:solidFill>
              </a:rPr>
              <a:t>与</a:t>
            </a:r>
            <a:r>
              <a:rPr lang="zh-CN" altLang="en-US" b="1" dirty="0">
                <a:solidFill>
                  <a:srgbClr val="FF0000"/>
                </a:solidFill>
              </a:rPr>
              <a:t>创新</a:t>
            </a:r>
            <a:r>
              <a:rPr lang="zh-CN" altLang="en-US" b="1" dirty="0" smtClean="0">
                <a:solidFill>
                  <a:srgbClr val="FF0000"/>
                </a:solidFill>
              </a:rPr>
              <a:t>并重</a:t>
            </a:r>
            <a:endParaRPr lang="en-US" altLang="zh-CN" dirty="0">
              <a:solidFill>
                <a:srgbClr val="FF0000"/>
              </a:solidFill>
            </a:endParaRPr>
          </a:p>
          <a:p>
            <a:pPr marL="171450" indent="0" defTabSz="685800">
              <a:lnSpc>
                <a:spcPct val="150000"/>
              </a:lnSpc>
              <a:spcBef>
                <a:spcPts val="750"/>
              </a:spcBef>
              <a:buClrTx/>
              <a:buSzTx/>
              <a:buFont typeface="Arial" panose="020B0604020202020204" pitchFamily="34" charset="0"/>
              <a:buChar char="•"/>
              <a:defRPr/>
            </a:pPr>
            <a:r>
              <a:rPr lang="zh-CN" altLang="en-US" sz="1800" b="1" dirty="0"/>
              <a:t>卷二</a:t>
            </a:r>
            <a:r>
              <a:rPr lang="en-US" altLang="zh-CN" sz="1800" b="1" dirty="0"/>
              <a:t>38</a:t>
            </a:r>
            <a:r>
              <a:rPr lang="zh-CN" altLang="en-US" sz="1800" b="1" dirty="0"/>
              <a:t>（2）结合材料，分析企业</a:t>
            </a:r>
            <a:r>
              <a:rPr lang="zh-CN" altLang="en-US" sz="1800" b="1" dirty="0">
                <a:solidFill>
                  <a:srgbClr val="FF0000"/>
                </a:solidFill>
              </a:rPr>
              <a:t>税负降低与财政收入增长</a:t>
            </a:r>
            <a:r>
              <a:rPr lang="zh-CN" altLang="en-US" sz="1800" b="1" dirty="0"/>
              <a:t>之间的经济联系</a:t>
            </a:r>
            <a:endParaRPr lang="en-US" altLang="zh-CN" sz="1800" b="1" dirty="0"/>
          </a:p>
          <a:p>
            <a:pPr marL="171450" indent="0" defTabSz="685800">
              <a:lnSpc>
                <a:spcPct val="150000"/>
              </a:lnSpc>
              <a:spcBef>
                <a:spcPts val="750"/>
              </a:spcBef>
              <a:buClrTx/>
              <a:buSzTx/>
              <a:buFont typeface="Arial" panose="020B0604020202020204" pitchFamily="34" charset="0"/>
              <a:buChar char="•"/>
              <a:defRPr/>
            </a:pPr>
            <a:r>
              <a:rPr lang="zh-CN" altLang="en-US" sz="1800" b="1" dirty="0">
                <a:ea typeface="宋体" panose="02010600030101010101" pitchFamily="2" charset="-122"/>
              </a:rPr>
              <a:t>答案</a:t>
            </a:r>
            <a:r>
              <a:rPr lang="en-US" altLang="zh-CN" sz="1800" b="1" dirty="0">
                <a:ea typeface="宋体" panose="02010600030101010101" pitchFamily="2" charset="-122"/>
              </a:rPr>
              <a:t>;</a:t>
            </a:r>
            <a:r>
              <a:rPr lang="zh-CN" altLang="zh-CN" sz="1800" b="1" dirty="0">
                <a:ea typeface="宋体" panose="02010600030101010101" pitchFamily="2" charset="-122"/>
              </a:rPr>
              <a:t>降低税负，</a:t>
            </a:r>
            <a:r>
              <a:rPr lang="zh-CN" altLang="zh-CN" sz="1800" b="1" dirty="0">
                <a:solidFill>
                  <a:srgbClr val="FF0000"/>
                </a:solidFill>
                <a:ea typeface="宋体" panose="02010600030101010101" pitchFamily="2" charset="-122"/>
              </a:rPr>
              <a:t>能增加企业所得，扩大生产规模；能激发企业活力，促进转型升级，提高生产效率；能激励创新创业，扶持小微企业发展。</a:t>
            </a:r>
            <a:r>
              <a:rPr lang="zh-CN" altLang="zh-CN" sz="1800" b="1" dirty="0">
                <a:ea typeface="宋体" panose="02010600030101010101" pitchFamily="2" charset="-122"/>
              </a:rPr>
              <a:t>最终能够扩大税收来源和规模，增加财政收入。</a:t>
            </a:r>
            <a:endParaRPr lang="en-US" altLang="zh-CN" sz="1800" b="1" dirty="0">
              <a:ea typeface="宋体" panose="02010600030101010101" pitchFamily="2" charset="-122"/>
            </a:endParaRPr>
          </a:p>
          <a:p>
            <a:pPr marL="171450" indent="0" defTabSz="685800">
              <a:lnSpc>
                <a:spcPct val="150000"/>
              </a:lnSpc>
              <a:spcBef>
                <a:spcPts val="750"/>
              </a:spcBef>
              <a:buClrTx/>
              <a:buSzTx/>
              <a:buFont typeface="Arial" panose="020B0604020202020204" pitchFamily="34" charset="0"/>
              <a:buChar char="•"/>
              <a:defRPr/>
            </a:pPr>
            <a:r>
              <a:rPr lang="en-US" altLang="zh-CN" sz="1800" b="1" dirty="0">
                <a:latin typeface="新宋体" panose="02010609030101010101" pitchFamily="49" charset="-122"/>
                <a:ea typeface="新宋体" panose="02010609030101010101" pitchFamily="49" charset="-122"/>
                <a:cs typeface="宋体" panose="02010600030101010101" pitchFamily="2" charset="-122"/>
              </a:rPr>
              <a:t> 2014</a:t>
            </a:r>
            <a:r>
              <a:rPr lang="zh-CN" altLang="en-US" sz="1800" b="1" dirty="0">
                <a:latin typeface="新宋体" panose="02010609030101010101" pitchFamily="49" charset="-122"/>
                <a:ea typeface="新宋体" panose="02010609030101010101" pitchFamily="49" charset="-122"/>
                <a:cs typeface="宋体" panose="02010600030101010101" pitchFamily="2" charset="-122"/>
              </a:rPr>
              <a:t>年全国</a:t>
            </a:r>
            <a:r>
              <a:rPr lang="en-US" altLang="zh-CN" sz="1800" b="1" dirty="0">
                <a:latin typeface="新宋体" panose="02010609030101010101" pitchFamily="49" charset="-122"/>
                <a:ea typeface="新宋体" panose="02010609030101010101" pitchFamily="49" charset="-122"/>
                <a:cs typeface="宋体" panose="02010600030101010101" pitchFamily="2" charset="-122"/>
              </a:rPr>
              <a:t>1</a:t>
            </a:r>
            <a:r>
              <a:rPr lang="zh-CN" altLang="en-US" sz="1800" b="1" dirty="0">
                <a:latin typeface="新宋体" panose="02010609030101010101" pitchFamily="49" charset="-122"/>
                <a:ea typeface="新宋体" panose="02010609030101010101" pitchFamily="49" charset="-122"/>
                <a:cs typeface="宋体" panose="02010600030101010101" pitchFamily="2" charset="-122"/>
              </a:rPr>
              <a:t>卷</a:t>
            </a:r>
            <a:r>
              <a:rPr lang="en-US" altLang="zh-CN" sz="1800" b="1" dirty="0">
                <a:latin typeface="新宋体" panose="02010609030101010101" pitchFamily="49" charset="-122"/>
                <a:ea typeface="新宋体" panose="02010609030101010101" pitchFamily="49" charset="-122"/>
                <a:cs typeface="宋体" panose="02010600030101010101" pitchFamily="2" charset="-122"/>
              </a:rPr>
              <a:t>38 </a:t>
            </a:r>
            <a:r>
              <a:rPr lang="zh-CN" altLang="zh-CN" sz="1800" b="1" dirty="0">
                <a:latin typeface="新宋体" panose="02010609030101010101" pitchFamily="49" charset="-122"/>
                <a:ea typeface="新宋体" panose="02010609030101010101" pitchFamily="49" charset="-122"/>
                <a:cs typeface="宋体" panose="02010600030101010101" pitchFamily="2" charset="-122"/>
              </a:rPr>
              <a:t>（</a:t>
            </a:r>
            <a:r>
              <a:rPr lang="en-US" altLang="zh-CN" sz="1800" b="1" dirty="0">
                <a:latin typeface="新宋体" panose="02010609030101010101" pitchFamily="49" charset="-122"/>
                <a:ea typeface="新宋体" panose="02010609030101010101" pitchFamily="49" charset="-122"/>
                <a:cs typeface="宋体" panose="02010600030101010101" pitchFamily="2" charset="-122"/>
              </a:rPr>
              <a:t>2</a:t>
            </a:r>
            <a:r>
              <a:rPr lang="zh-CN" altLang="en-US" sz="1800" b="1" dirty="0">
                <a:latin typeface="新宋体" panose="02010609030101010101" pitchFamily="49" charset="-122"/>
                <a:ea typeface="新宋体" panose="02010609030101010101" pitchFamily="49" charset="-122"/>
                <a:cs typeface="宋体" panose="02010600030101010101" pitchFamily="2" charset="-122"/>
              </a:rPr>
              <a:t>）结合材料二和所学经济知识，分析</a:t>
            </a:r>
            <a:r>
              <a:rPr lang="zh-CN" altLang="en-US" sz="1800" b="1" dirty="0">
                <a:solidFill>
                  <a:srgbClr val="FF0000"/>
                </a:solidFill>
                <a:latin typeface="新宋体" panose="02010609030101010101" pitchFamily="49" charset="-122"/>
                <a:ea typeface="新宋体" panose="02010609030101010101" pitchFamily="49" charset="-122"/>
                <a:cs typeface="宋体" panose="02010600030101010101" pitchFamily="2" charset="-122"/>
              </a:rPr>
              <a:t>放宽市场准入规则</a:t>
            </a:r>
            <a:r>
              <a:rPr lang="zh-CN" altLang="en-US" sz="1800" b="1" dirty="0">
                <a:latin typeface="新宋体" panose="02010609030101010101" pitchFamily="49" charset="-122"/>
                <a:ea typeface="新宋体" panose="02010609030101010101" pitchFamily="49" charset="-122"/>
                <a:cs typeface="宋体" panose="02010600030101010101" pitchFamily="2" charset="-122"/>
              </a:rPr>
              <a:t>是如何通过</a:t>
            </a:r>
            <a:r>
              <a:rPr lang="zh-CN" altLang="en-US" sz="1800" b="1" dirty="0">
                <a:solidFill>
                  <a:srgbClr val="FF0000"/>
                </a:solidFill>
                <a:latin typeface="新宋体" panose="02010609030101010101" pitchFamily="49" charset="-122"/>
                <a:ea typeface="新宋体" panose="02010609030101010101" pitchFamily="49" charset="-122"/>
                <a:cs typeface="宋体" panose="02010600030101010101" pitchFamily="2" charset="-122"/>
              </a:rPr>
              <a:t>市场机制</a:t>
            </a:r>
            <a:r>
              <a:rPr lang="zh-CN" altLang="en-US" sz="1800" b="1" dirty="0">
                <a:latin typeface="新宋体" panose="02010609030101010101" pitchFamily="49" charset="-122"/>
                <a:ea typeface="新宋体" panose="02010609030101010101" pitchFamily="49" charset="-122"/>
                <a:cs typeface="宋体" panose="02010600030101010101" pitchFamily="2" charset="-122"/>
              </a:rPr>
              <a:t>的作用使消费者受益的。</a:t>
            </a:r>
            <a:endParaRPr lang="en-US" altLang="zh-CN" sz="1800" b="1" dirty="0">
              <a:latin typeface="新宋体" panose="02010609030101010101" pitchFamily="49" charset="-122"/>
              <a:ea typeface="新宋体" panose="02010609030101010101" pitchFamily="49" charset="-122"/>
              <a:cs typeface="宋体" panose="02010600030101010101" pitchFamily="2" charset="-122"/>
            </a:endParaRPr>
          </a:p>
          <a:p>
            <a:pPr marL="0" indent="0" defTabSz="685800">
              <a:lnSpc>
                <a:spcPct val="150000"/>
              </a:lnSpc>
              <a:spcBef>
                <a:spcPts val="750"/>
              </a:spcBef>
              <a:buClrTx/>
              <a:buSzTx/>
              <a:buNone/>
              <a:defRPr/>
            </a:pPr>
            <a:r>
              <a:rPr lang="zh-CN" altLang="en-US" sz="1500" dirty="0"/>
              <a:t>答案：放宽市场准入规则可以</a:t>
            </a:r>
            <a:r>
              <a:rPr lang="zh-CN" altLang="en-US" sz="1500" dirty="0">
                <a:solidFill>
                  <a:srgbClr val="FF0000"/>
                </a:solidFill>
              </a:rPr>
              <a:t>降低企业进入市场的成本，提高企业进入市场的积极性和速度，使市场上企业的数量增加，从而导致供给增加和竞争加大；</a:t>
            </a:r>
            <a:r>
              <a:rPr lang="en-US" altLang="zh-CN" sz="1500" dirty="0">
                <a:solidFill>
                  <a:srgbClr val="FF0000"/>
                </a:solidFill>
              </a:rPr>
              <a:t>〈5 </a:t>
            </a:r>
            <a:r>
              <a:rPr lang="zh-CN" altLang="en-US" sz="1500" dirty="0">
                <a:solidFill>
                  <a:srgbClr val="FF0000"/>
                </a:solidFill>
              </a:rPr>
              <a:t>分）供给增 加意味着商品种类的丰富和数量的增加，有利于满足消费者的多样化需求；</a:t>
            </a:r>
            <a:r>
              <a:rPr lang="en-US" altLang="zh-CN" sz="1500" dirty="0">
                <a:solidFill>
                  <a:srgbClr val="FF0000"/>
                </a:solidFill>
              </a:rPr>
              <a:t>〈5 </a:t>
            </a:r>
            <a:r>
              <a:rPr lang="zh-CN" altLang="en-US" sz="1500" dirty="0">
                <a:solidFill>
                  <a:srgbClr val="FF0000"/>
                </a:solidFill>
              </a:rPr>
              <a:t>分） 竞争加大有利于提高商品质量，降低商品价格</a:t>
            </a:r>
            <a:r>
              <a:rPr lang="zh-CN" altLang="en-US" sz="1500" dirty="0"/>
              <a:t>，最终使消费者受益。</a:t>
            </a:r>
            <a:r>
              <a:rPr lang="en-US" altLang="zh-CN" sz="1500" dirty="0"/>
              <a:t>〈 4 </a:t>
            </a:r>
            <a:r>
              <a:rPr lang="zh-CN" altLang="en-US" sz="1500" dirty="0"/>
              <a:t>分）</a:t>
            </a:r>
            <a:endParaRPr lang="zh-CN" altLang="en-US" sz="1500" b="1" dirty="0">
              <a:ea typeface="宋体" panose="02010600030101010101" pitchFamily="2" charset="-122"/>
            </a:endParaRPr>
          </a:p>
          <a:p>
            <a:pPr marL="171450" indent="0" defTabSz="685800">
              <a:lnSpc>
                <a:spcPct val="150000"/>
              </a:lnSpc>
              <a:spcBef>
                <a:spcPts val="750"/>
              </a:spcBef>
              <a:buClrTx/>
              <a:buSzTx/>
              <a:buFont typeface="Arial" panose="020B0604020202020204" pitchFamily="34" charset="0"/>
              <a:buChar char="•"/>
              <a:defRPr/>
            </a:pPr>
            <a:endParaRPr lang="zh-CN" altLang="en-US" sz="1800" dirty="0"/>
          </a:p>
        </p:txBody>
      </p:sp>
      <p:pic>
        <p:nvPicPr>
          <p:cNvPr id="59394" name="图片 23"/>
          <p:cNvPicPr>
            <a:picLocks noChangeAspect="1"/>
          </p:cNvPicPr>
          <p:nvPr>
            <p:custDataLst>
              <p:tags r:id="rId1"/>
            </p:custDataLst>
          </p:nvPr>
        </p:nvPicPr>
        <p:blipFill>
          <a:blip r:embed="rId3"/>
          <a:stretch>
            <a:fillRect/>
          </a:stretch>
        </p:blipFill>
        <p:spPr>
          <a:xfrm>
            <a:off x="7857649" y="780574"/>
            <a:ext cx="1474946" cy="2035969"/>
          </a:xfrm>
          <a:prstGeom prst="rect">
            <a:avLst/>
          </a:prstGeom>
          <a:noFill/>
          <a:ln w="9525">
            <a:noFill/>
          </a:ln>
        </p:spPr>
      </p:pic>
    </p:spTree>
    <p:extLst>
      <p:ext uri="{BB962C8B-B14F-4D97-AF65-F5344CB8AC3E}">
        <p14:creationId xmlns:p14="http://schemas.microsoft.com/office/powerpoint/2010/main" val="2559473775"/>
      </p:ext>
    </p:extLst>
  </p:cSld>
  <p:clrMapOvr>
    <a:masterClrMapping/>
  </p:clrMapOvr>
  <p:transition spd="slow">
    <p:random/>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内容占位符 2"/>
          <p:cNvSpPr>
            <a:spLocks noGrp="1"/>
          </p:cNvSpPr>
          <p:nvPr>
            <p:ph idx="1"/>
          </p:nvPr>
        </p:nvSpPr>
        <p:spPr>
          <a:xfrm>
            <a:off x="263366" y="912972"/>
            <a:ext cx="8834438" cy="3384709"/>
          </a:xfrm>
          <a:prstGeom prst="rect">
            <a:avLst/>
          </a:prstGeom>
          <a:noFill/>
          <a:ln>
            <a:noFill/>
          </a:ln>
        </p:spPr>
        <p:txBody>
          <a:bodyPr anchor="t"/>
          <a:lstStyle/>
          <a:p>
            <a:pPr latinLnBrk="0">
              <a:lnSpc>
                <a:spcPct val="150000"/>
              </a:lnSpc>
            </a:pPr>
            <a:r>
              <a:rPr lang="en-US" altLang="zh-CN" sz="2800" b="1" dirty="0">
                <a:solidFill>
                  <a:srgbClr val="FF0000"/>
                </a:solidFill>
              </a:rPr>
              <a:t>3</a:t>
            </a:r>
            <a:r>
              <a:rPr lang="zh-CN" altLang="en-US" sz="2800" b="1" dirty="0">
                <a:solidFill>
                  <a:srgbClr val="FF0000"/>
                </a:solidFill>
              </a:rPr>
              <a:t>、主题思想结构化</a:t>
            </a:r>
            <a:endParaRPr lang="en-US" altLang="zh-CN" sz="3600" kern="1200" dirty="0">
              <a:solidFill>
                <a:srgbClr val="FF0000"/>
              </a:solidFill>
              <a:latin typeface="+mn-lt"/>
              <a:ea typeface="+mn-ea"/>
              <a:cs typeface="+mn-cs"/>
            </a:endParaRPr>
          </a:p>
          <a:p>
            <a:pPr latinLnBrk="0">
              <a:lnSpc>
                <a:spcPct val="150000"/>
              </a:lnSpc>
            </a:pPr>
            <a:r>
              <a:rPr lang="zh-CN" altLang="en-US" sz="2400" kern="1200" dirty="0">
                <a:latin typeface="+mn-lt"/>
                <a:ea typeface="+mn-ea"/>
                <a:cs typeface="+mn-cs"/>
              </a:rPr>
              <a:t>卷一</a:t>
            </a:r>
            <a:r>
              <a:rPr lang="en-US" altLang="zh-CN" sz="2400" kern="1200" dirty="0">
                <a:latin typeface="+mn-lt"/>
                <a:ea typeface="+mn-ea"/>
                <a:cs typeface="+mn-cs"/>
              </a:rPr>
              <a:t>38</a:t>
            </a:r>
            <a:r>
              <a:rPr lang="zh-CN" altLang="en-US" sz="2400" kern="1200" dirty="0">
                <a:latin typeface="+mn-lt"/>
                <a:ea typeface="+mn-ea"/>
                <a:cs typeface="+mn-cs"/>
              </a:rPr>
              <a:t>：运用经济知识分析近年来我国拉松热的驱动因素。</a:t>
            </a:r>
            <a:endParaRPr lang="en-US" altLang="zh-CN" sz="2400" kern="1200" dirty="0">
              <a:latin typeface="+mn-lt"/>
              <a:ea typeface="+mn-ea"/>
              <a:cs typeface="+mn-cs"/>
            </a:endParaRPr>
          </a:p>
          <a:p>
            <a:pPr latinLnBrk="0">
              <a:lnSpc>
                <a:spcPct val="150000"/>
              </a:lnSpc>
            </a:pPr>
            <a:r>
              <a:rPr lang="zh-CN" altLang="en-US" sz="2400" kern="1200" dirty="0">
                <a:latin typeface="+mn-lt"/>
                <a:ea typeface="+mn-ea"/>
                <a:cs typeface="+mn-cs"/>
              </a:rPr>
              <a:t> </a:t>
            </a:r>
            <a:r>
              <a:rPr lang="en-US" altLang="zh-CN" sz="2400" kern="1200" dirty="0">
                <a:latin typeface="+mn-lt"/>
                <a:ea typeface="+mn-ea"/>
                <a:cs typeface="+mn-cs"/>
              </a:rPr>
              <a:t>38.</a:t>
            </a:r>
            <a:r>
              <a:rPr lang="zh-CN" altLang="en-US" sz="2400" kern="1200" dirty="0">
                <a:latin typeface="+mn-lt"/>
                <a:ea typeface="+mn-ea"/>
                <a:cs typeface="+mn-cs"/>
              </a:rPr>
              <a:t>居民收入增加</a:t>
            </a:r>
            <a:r>
              <a:rPr lang="en-US" altLang="zh-CN" sz="2400" kern="1200" dirty="0">
                <a:latin typeface="+mn-lt"/>
                <a:ea typeface="+mn-ea"/>
                <a:cs typeface="+mn-cs"/>
              </a:rPr>
              <a:t>,</a:t>
            </a:r>
            <a:r>
              <a:rPr lang="zh-CN" altLang="en-US" sz="2400" kern="1200" dirty="0">
                <a:latin typeface="+mn-lt"/>
                <a:ea typeface="+mn-ea"/>
                <a:cs typeface="+mn-cs"/>
              </a:rPr>
              <a:t>消费结构升级</a:t>
            </a:r>
            <a:r>
              <a:rPr lang="en-US" altLang="zh-CN" sz="2400" kern="1200" dirty="0">
                <a:latin typeface="+mn-lt"/>
                <a:ea typeface="+mn-ea"/>
                <a:cs typeface="+mn-cs"/>
              </a:rPr>
              <a:t>,</a:t>
            </a:r>
            <a:r>
              <a:rPr lang="zh-CN" altLang="en-US" sz="2400" kern="1200" dirty="0">
                <a:latin typeface="+mn-lt"/>
                <a:ea typeface="+mn-ea"/>
                <a:cs typeface="+mn-cs"/>
              </a:rPr>
              <a:t>推动马拉松赛事的需求上升；</a:t>
            </a:r>
            <a:r>
              <a:rPr lang="en-US" altLang="zh-CN" sz="2400" kern="1200" dirty="0">
                <a:latin typeface="+mn-lt"/>
                <a:ea typeface="+mn-ea"/>
                <a:cs typeface="+mn-cs"/>
              </a:rPr>
              <a:t>(4</a:t>
            </a:r>
            <a:r>
              <a:rPr lang="zh-CN" altLang="en-US" sz="2400" kern="1200" dirty="0">
                <a:latin typeface="+mn-lt"/>
                <a:ea typeface="+mn-ea"/>
                <a:cs typeface="+mn-cs"/>
              </a:rPr>
              <a:t>分</a:t>
            </a:r>
            <a:r>
              <a:rPr lang="en-US" altLang="zh-CN" sz="2400" kern="1200" dirty="0">
                <a:latin typeface="+mn-lt"/>
                <a:ea typeface="+mn-ea"/>
                <a:cs typeface="+mn-cs"/>
              </a:rPr>
              <a:t>)</a:t>
            </a:r>
            <a:r>
              <a:rPr lang="zh-CN" altLang="en-US" sz="2400" kern="1200" dirty="0">
                <a:latin typeface="+mn-lt"/>
                <a:ea typeface="+mn-ea"/>
                <a:cs typeface="+mn-cs"/>
              </a:rPr>
              <a:t>马拉松赛事覆盖面宽</a:t>
            </a:r>
            <a:r>
              <a:rPr lang="en-US" altLang="zh-CN" sz="2400" kern="1200" dirty="0">
                <a:latin typeface="+mn-lt"/>
                <a:ea typeface="+mn-ea"/>
                <a:cs typeface="+mn-cs"/>
              </a:rPr>
              <a:t>,</a:t>
            </a:r>
            <a:r>
              <a:rPr lang="zh-CN" altLang="en-US" sz="2400" kern="1200" dirty="0">
                <a:latin typeface="+mn-lt"/>
                <a:ea typeface="+mn-ea"/>
                <a:cs typeface="+mn-cs"/>
              </a:rPr>
              <a:t>商业价值大</a:t>
            </a:r>
            <a:r>
              <a:rPr lang="en-US" altLang="zh-CN" sz="2400" kern="1200" dirty="0">
                <a:latin typeface="+mn-lt"/>
                <a:ea typeface="+mn-ea"/>
                <a:cs typeface="+mn-cs"/>
              </a:rPr>
              <a:t>,</a:t>
            </a:r>
            <a:r>
              <a:rPr lang="zh-CN" altLang="en-US" sz="2400" kern="1200" dirty="0">
                <a:latin typeface="+mn-lt"/>
                <a:ea typeface="+mn-ea"/>
                <a:cs typeface="+mn-cs"/>
              </a:rPr>
              <a:t>端激赛事的供给；（</a:t>
            </a:r>
            <a:r>
              <a:rPr lang="en-US" altLang="zh-CN" sz="2400" kern="1200" dirty="0">
                <a:latin typeface="+mn-lt"/>
                <a:ea typeface="+mn-ea"/>
                <a:cs typeface="+mn-cs"/>
              </a:rPr>
              <a:t>4</a:t>
            </a:r>
            <a:r>
              <a:rPr lang="zh-CN" altLang="en-US" sz="2400" kern="1200" dirty="0">
                <a:latin typeface="+mn-lt"/>
                <a:ea typeface="+mn-ea"/>
                <a:cs typeface="+mn-cs"/>
              </a:rPr>
              <a:t>分）赛事带动相关服务业发展</a:t>
            </a:r>
            <a:r>
              <a:rPr lang="en-US" altLang="zh-CN" sz="2400" kern="1200" dirty="0">
                <a:latin typeface="+mn-lt"/>
                <a:ea typeface="+mn-ea"/>
                <a:cs typeface="+mn-cs"/>
              </a:rPr>
              <a:t>,</a:t>
            </a:r>
            <a:r>
              <a:rPr lang="zh-CN" altLang="en-US" sz="2400" kern="1200" dirty="0">
                <a:latin typeface="+mn-lt"/>
                <a:ea typeface="+mn-ea"/>
                <a:cs typeface="+mn-cs"/>
              </a:rPr>
              <a:t>服务业发展又进一步促进赛事；</a:t>
            </a:r>
            <a:r>
              <a:rPr lang="en-US" altLang="zh-CN" sz="2400" kern="1200" dirty="0">
                <a:latin typeface="+mn-lt"/>
                <a:ea typeface="+mn-ea"/>
                <a:cs typeface="+mn-cs"/>
              </a:rPr>
              <a:t>(3</a:t>
            </a:r>
            <a:r>
              <a:rPr lang="zh-CN" altLang="en-US" sz="2400" kern="1200" dirty="0">
                <a:latin typeface="+mn-lt"/>
                <a:ea typeface="+mn-ea"/>
                <a:cs typeface="+mn-cs"/>
              </a:rPr>
              <a:t>分</a:t>
            </a:r>
            <a:r>
              <a:rPr lang="en-US" altLang="zh-CN" sz="2400" kern="1200" dirty="0">
                <a:latin typeface="+mn-lt"/>
                <a:ea typeface="+mn-ea"/>
                <a:cs typeface="+mn-cs"/>
              </a:rPr>
              <a:t>)</a:t>
            </a:r>
            <a:r>
              <a:rPr lang="zh-CN" altLang="en-US" sz="2400" kern="1200" dirty="0">
                <a:latin typeface="+mn-lt"/>
                <a:ea typeface="+mn-ea"/>
                <a:cs typeface="+mn-cs"/>
              </a:rPr>
              <a:t>全民健身战略实施</a:t>
            </a:r>
            <a:r>
              <a:rPr lang="en-US" altLang="zh-CN" sz="2400" kern="1200" dirty="0">
                <a:latin typeface="+mn-lt"/>
                <a:ea typeface="+mn-ea"/>
                <a:cs typeface="+mn-cs"/>
              </a:rPr>
              <a:t>,39.</a:t>
            </a:r>
            <a:r>
              <a:rPr lang="zh-CN" altLang="en-US" sz="2400" kern="1200" dirty="0">
                <a:latin typeface="+mn-lt"/>
                <a:ea typeface="+mn-ea"/>
                <a:cs typeface="+mn-cs"/>
              </a:rPr>
              <a:t>经济结构转型升级</a:t>
            </a:r>
            <a:r>
              <a:rPr lang="en-US" altLang="zh-CN" sz="2400" kern="1200" dirty="0">
                <a:latin typeface="+mn-lt"/>
                <a:ea typeface="+mn-ea"/>
                <a:cs typeface="+mn-cs"/>
              </a:rPr>
              <a:t>,</a:t>
            </a:r>
            <a:r>
              <a:rPr lang="zh-CN" altLang="en-US" sz="2400" kern="1200" dirty="0">
                <a:latin typeface="+mn-lt"/>
                <a:ea typeface="+mn-ea"/>
                <a:cs typeface="+mn-cs"/>
              </a:rPr>
              <a:t>支持马拉松赛事发展。</a:t>
            </a:r>
            <a:r>
              <a:rPr lang="en-US" altLang="zh-CN" sz="2400" kern="1200" dirty="0">
                <a:latin typeface="+mn-lt"/>
                <a:ea typeface="+mn-ea"/>
                <a:cs typeface="+mn-cs"/>
              </a:rPr>
              <a:t>(3</a:t>
            </a:r>
            <a:r>
              <a:rPr lang="zh-CN" altLang="en-US" sz="2400" kern="1200" dirty="0">
                <a:latin typeface="+mn-lt"/>
                <a:ea typeface="+mn-ea"/>
                <a:cs typeface="+mn-cs"/>
              </a:rPr>
              <a:t>分</a:t>
            </a:r>
            <a:r>
              <a:rPr lang="en-US" altLang="zh-CN" sz="2400" kern="1200" dirty="0">
                <a:latin typeface="+mn-lt"/>
                <a:ea typeface="+mn-ea"/>
                <a:cs typeface="+mn-cs"/>
              </a:rPr>
              <a:t>)</a:t>
            </a:r>
          </a:p>
          <a:p>
            <a:pPr latinLnBrk="0">
              <a:lnSpc>
                <a:spcPct val="150000"/>
              </a:lnSpc>
            </a:pPr>
            <a:r>
              <a:rPr lang="zh-CN" altLang="en-US" sz="2400" kern="1200" dirty="0" smtClean="0">
                <a:latin typeface="+mn-lt"/>
                <a:ea typeface="+mn-ea"/>
                <a:cs typeface="+mn-cs"/>
              </a:rPr>
              <a:t>居民</a:t>
            </a:r>
            <a:r>
              <a:rPr lang="en-US" altLang="zh-CN" sz="2400" dirty="0"/>
              <a:t> </a:t>
            </a:r>
            <a:r>
              <a:rPr lang="en-US" altLang="zh-CN" sz="2400" dirty="0" smtClean="0"/>
              <a:t>  </a:t>
            </a:r>
            <a:r>
              <a:rPr lang="zh-CN" altLang="en-US" sz="2400" kern="1200" dirty="0" smtClean="0">
                <a:latin typeface="+mn-lt"/>
                <a:ea typeface="+mn-ea"/>
                <a:cs typeface="+mn-cs"/>
              </a:rPr>
              <a:t>主办方</a:t>
            </a:r>
            <a:r>
              <a:rPr lang="en-US" altLang="zh-CN" sz="2400" dirty="0"/>
              <a:t> </a:t>
            </a:r>
            <a:r>
              <a:rPr lang="en-US" altLang="zh-CN" sz="2400" dirty="0" smtClean="0"/>
              <a:t>  </a:t>
            </a:r>
            <a:r>
              <a:rPr lang="zh-CN" altLang="en-US" sz="2400" kern="1200" dirty="0" smtClean="0">
                <a:latin typeface="+mn-lt"/>
                <a:ea typeface="+mn-ea"/>
                <a:cs typeface="+mn-cs"/>
              </a:rPr>
              <a:t>产业</a:t>
            </a:r>
            <a:r>
              <a:rPr lang="en-US" altLang="zh-CN" sz="2400" dirty="0"/>
              <a:t> </a:t>
            </a:r>
            <a:r>
              <a:rPr lang="en-US" altLang="zh-CN" sz="2400" dirty="0" smtClean="0"/>
              <a:t>  </a:t>
            </a:r>
            <a:r>
              <a:rPr lang="zh-CN" altLang="en-US" sz="2400" kern="1200" dirty="0" smtClean="0">
                <a:latin typeface="+mn-lt"/>
                <a:ea typeface="+mn-ea"/>
                <a:cs typeface="+mn-cs"/>
              </a:rPr>
              <a:t>国家</a:t>
            </a:r>
            <a:endParaRPr lang="zh-CN" altLang="en-US" sz="2400" kern="1200" dirty="0">
              <a:latin typeface="+mn-lt"/>
              <a:ea typeface="+mn-ea"/>
              <a:cs typeface="+mn-cs"/>
            </a:endParaRPr>
          </a:p>
        </p:txBody>
      </p:sp>
    </p:spTree>
    <p:extLst>
      <p:ext uri="{BB962C8B-B14F-4D97-AF65-F5344CB8AC3E}">
        <p14:creationId xmlns:p14="http://schemas.microsoft.com/office/powerpoint/2010/main" val="3068708409"/>
      </p:ext>
    </p:extLst>
  </p:cSld>
  <p:clrMapOvr>
    <a:masterClrMapping/>
  </p:clrMapOvr>
  <p:transition spd="slow">
    <p:random/>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内容占位符 2"/>
          <p:cNvSpPr>
            <a:spLocks noGrp="1"/>
          </p:cNvSpPr>
          <p:nvPr>
            <p:ph idx="1"/>
          </p:nvPr>
        </p:nvSpPr>
        <p:spPr>
          <a:xfrm>
            <a:off x="488156" y="404664"/>
            <a:ext cx="7886700" cy="5184576"/>
          </a:xfrm>
          <a:prstGeom prst="rect">
            <a:avLst/>
          </a:prstGeom>
          <a:noFill/>
          <a:ln>
            <a:noFill/>
          </a:ln>
        </p:spPr>
        <p:txBody>
          <a:bodyPr anchor="t"/>
          <a:lstStyle/>
          <a:p>
            <a:pPr latinLnBrk="0">
              <a:lnSpc>
                <a:spcPct val="150000"/>
              </a:lnSpc>
            </a:pPr>
            <a:r>
              <a:rPr lang="en-US" altLang="zh-CN" sz="2700" b="1" dirty="0">
                <a:solidFill>
                  <a:srgbClr val="FF0000"/>
                </a:solidFill>
              </a:rPr>
              <a:t>4</a:t>
            </a:r>
            <a:r>
              <a:rPr lang="zh-CN" altLang="en-US" sz="2700" b="1" dirty="0" smtClean="0">
                <a:solidFill>
                  <a:srgbClr val="FF0000"/>
                </a:solidFill>
              </a:rPr>
              <a:t>、具体</a:t>
            </a:r>
            <a:r>
              <a:rPr lang="en-US" altLang="zh-CN" sz="2700" b="1" dirty="0" smtClean="0">
                <a:solidFill>
                  <a:srgbClr val="FF0000"/>
                </a:solidFill>
              </a:rPr>
              <a:t>---</a:t>
            </a:r>
            <a:r>
              <a:rPr lang="zh-CN" altLang="en-US" sz="2700" b="1" dirty="0" smtClean="0">
                <a:solidFill>
                  <a:srgbClr val="FF0000"/>
                </a:solidFill>
              </a:rPr>
              <a:t>抽象到抽象具体的思维转化</a:t>
            </a:r>
            <a:endParaRPr lang="en-US" altLang="zh-CN" sz="2700" b="1" dirty="0" smtClean="0">
              <a:solidFill>
                <a:srgbClr val="FF0000"/>
              </a:solidFill>
            </a:endParaRPr>
          </a:p>
          <a:p>
            <a:pPr latinLnBrk="0">
              <a:lnSpc>
                <a:spcPct val="150000"/>
              </a:lnSpc>
            </a:pPr>
            <a:r>
              <a:rPr lang="zh-CN" altLang="zh-CN" sz="2000" b="1" kern="1200" dirty="0" smtClean="0">
                <a:latin typeface="微软雅黑" panose="020B0503020204020204" pitchFamily="34" charset="-122"/>
                <a:cs typeface="+mn-cs"/>
                <a:sym typeface="微软雅黑" panose="020B0503020204020204" pitchFamily="34" charset="-122"/>
              </a:rPr>
              <a:t>运用</a:t>
            </a:r>
            <a:r>
              <a:rPr lang="zh-CN" altLang="zh-CN" sz="2000" b="1" kern="1200" dirty="0">
                <a:latin typeface="微软雅黑" panose="020B0503020204020204" pitchFamily="34" charset="-122"/>
                <a:cs typeface="+mn-cs"/>
                <a:sym typeface="微软雅黑" panose="020B0503020204020204" pitchFamily="34" charset="-122"/>
              </a:rPr>
              <a:t>文化生活的知识，说明我国杂交水稻研发推广是</a:t>
            </a:r>
            <a:r>
              <a:rPr lang="zh-CN" altLang="zh-CN" sz="2000" b="1" kern="1200" dirty="0">
                <a:solidFill>
                  <a:srgbClr val="FF0000"/>
                </a:solidFill>
                <a:latin typeface="微软雅黑" panose="020B0503020204020204" pitchFamily="34" charset="-122"/>
                <a:cs typeface="+mn-cs"/>
                <a:sym typeface="微软雅黑" panose="020B0503020204020204" pitchFamily="34" charset="-122"/>
              </a:rPr>
              <a:t>如何增强我们的文化自信</a:t>
            </a:r>
            <a:r>
              <a:rPr lang="zh-CN" altLang="zh-CN" sz="2000" b="1" kern="1200" dirty="0">
                <a:latin typeface="微软雅黑" panose="020B0503020204020204" pitchFamily="34" charset="-122"/>
                <a:cs typeface="+mn-cs"/>
                <a:sym typeface="微软雅黑" panose="020B0503020204020204" pitchFamily="34" charset="-122"/>
              </a:rPr>
              <a:t>的</a:t>
            </a:r>
            <a:r>
              <a:rPr lang="zh-CN" altLang="en-US" sz="2000" b="1" kern="1200" dirty="0">
                <a:latin typeface="微软雅黑" panose="020B0503020204020204" pitchFamily="34" charset="-122"/>
                <a:cs typeface="+mn-cs"/>
                <a:sym typeface="微软雅黑" panose="020B0503020204020204" pitchFamily="34" charset="-122"/>
              </a:rPr>
              <a:t>？</a:t>
            </a:r>
            <a:r>
              <a:rPr lang="zh-CN" altLang="zh-CN" sz="2000" b="1" kern="1200" dirty="0">
                <a:latin typeface="微软雅黑" panose="020B0503020204020204" pitchFamily="34" charset="-122"/>
                <a:cs typeface="+mn-cs"/>
                <a:sym typeface="微软雅黑" panose="020B0503020204020204" pitchFamily="34" charset="-122"/>
              </a:rPr>
              <a:t>（10分）</a:t>
            </a:r>
            <a:endParaRPr lang="zh-CN" altLang="en-US" sz="2000" kern="1200" dirty="0">
              <a:latin typeface="微软雅黑" panose="020B0503020204020204" pitchFamily="34" charset="-122"/>
              <a:cs typeface="+mn-cs"/>
            </a:endParaRPr>
          </a:p>
          <a:p>
            <a:pPr latinLnBrk="0">
              <a:lnSpc>
                <a:spcPct val="150000"/>
              </a:lnSpc>
            </a:pPr>
            <a:r>
              <a:rPr lang="zh-CN" altLang="zh-CN" sz="2000" b="1" kern="1200" dirty="0">
                <a:ea typeface="宋体" panose="02010600030101010101" pitchFamily="2" charset="-122"/>
                <a:cs typeface="+mn-cs"/>
              </a:rPr>
              <a:t>40.(2)文化自信来自对时代发展趋势、中国特色社会主义实践的深刻把握，对自身文化价值的充分肯定，对自身文化生命力的坚定信念。研发团队</a:t>
            </a:r>
            <a:r>
              <a:rPr lang="zh-CN" altLang="zh-CN" sz="2000" b="1" kern="1200" dirty="0">
                <a:solidFill>
                  <a:srgbClr val="FF0000"/>
                </a:solidFill>
                <a:ea typeface="宋体" panose="02010600030101010101" pitchFamily="2" charset="-122"/>
                <a:cs typeface="+mn-cs"/>
              </a:rPr>
              <a:t>创新创造、</a:t>
            </a:r>
            <a:r>
              <a:rPr lang="zh-CN" altLang="zh-CN" sz="2000" b="1" kern="1200" dirty="0">
                <a:ea typeface="宋体" panose="02010600030101010101" pitchFamily="2" charset="-122"/>
                <a:cs typeface="+mn-cs"/>
              </a:rPr>
              <a:t>不懈奋斗，领跑优质杂交水稻品种培育，创立了杂交水稻的中国</a:t>
            </a:r>
            <a:r>
              <a:rPr lang="zh-CN" altLang="zh-CN" sz="2000" b="1" kern="1200" dirty="0">
                <a:solidFill>
                  <a:srgbClr val="FF0000"/>
                </a:solidFill>
                <a:ea typeface="宋体" panose="02010600030101010101" pitchFamily="2" charset="-122"/>
                <a:cs typeface="+mn-cs"/>
              </a:rPr>
              <a:t>科技文化品牌，</a:t>
            </a:r>
            <a:r>
              <a:rPr lang="zh-CN" altLang="zh-CN" sz="2000" b="1" kern="1200" dirty="0">
                <a:ea typeface="宋体" panose="02010600030101010101" pitchFamily="2" charset="-122"/>
                <a:cs typeface="+mn-cs"/>
              </a:rPr>
              <a:t>充分体现了伟大</a:t>
            </a:r>
            <a:r>
              <a:rPr lang="zh-CN" altLang="zh-CN" sz="2000" b="1" kern="1200" dirty="0">
                <a:solidFill>
                  <a:srgbClr val="FF0000"/>
                </a:solidFill>
                <a:ea typeface="宋体" panose="02010600030101010101" pitchFamily="2" charset="-122"/>
                <a:cs typeface="+mn-cs"/>
              </a:rPr>
              <a:t>民族精神</a:t>
            </a:r>
            <a:r>
              <a:rPr lang="zh-CN" altLang="zh-CN" sz="2000" b="1" kern="1200" dirty="0">
                <a:ea typeface="宋体" panose="02010600030101010101" pitchFamily="2" charset="-122"/>
                <a:cs typeface="+mn-cs"/>
              </a:rPr>
              <a:t>的时代价值和强大生命力。通过举办国际杂交水稻技术</a:t>
            </a:r>
            <a:r>
              <a:rPr lang="zh-CN" altLang="zh-CN" sz="2000" b="1" kern="1200" dirty="0">
                <a:solidFill>
                  <a:srgbClr val="FF0000"/>
                </a:solidFill>
                <a:ea typeface="宋体" panose="02010600030101010101" pitchFamily="2" charset="-122"/>
                <a:cs typeface="+mn-cs"/>
              </a:rPr>
              <a:t>培训班等多种形式</a:t>
            </a:r>
            <a:r>
              <a:rPr lang="zh-CN" altLang="zh-CN" sz="2000" b="1" kern="1200" dirty="0">
                <a:ea typeface="宋体" panose="02010600030101010101" pitchFamily="2" charset="-122"/>
                <a:cs typeface="+mn-cs"/>
              </a:rPr>
              <a:t>，指导各国杂交水程研究与生产，促进文化</a:t>
            </a:r>
            <a:r>
              <a:rPr lang="zh-CN" altLang="zh-CN" sz="2000" b="1" kern="1200" dirty="0">
                <a:solidFill>
                  <a:srgbClr val="FF0000"/>
                </a:solidFill>
                <a:ea typeface="宋体" panose="02010600030101010101" pitchFamily="2" charset="-122"/>
                <a:cs typeface="+mn-cs"/>
              </a:rPr>
              <a:t>交流和传播</a:t>
            </a:r>
            <a:r>
              <a:rPr lang="zh-CN" altLang="zh-CN" sz="2000" b="1" kern="1200" dirty="0">
                <a:ea typeface="宋体" panose="02010600030101010101" pitchFamily="2" charset="-122"/>
                <a:cs typeface="+mn-cs"/>
              </a:rPr>
              <a:t>，</a:t>
            </a:r>
            <a:r>
              <a:rPr lang="zh-CN" altLang="zh-CN" sz="2000" b="1" kern="1200" dirty="0">
                <a:solidFill>
                  <a:srgbClr val="FF0000"/>
                </a:solidFill>
                <a:ea typeface="宋体" panose="02010600030101010101" pitchFamily="2" charset="-122"/>
                <a:cs typeface="+mn-cs"/>
              </a:rPr>
              <a:t>彰显了中国文化的价值</a:t>
            </a:r>
            <a:r>
              <a:rPr lang="zh-CN" altLang="zh-CN" sz="2000" b="1" kern="1200" dirty="0">
                <a:ea typeface="宋体" panose="02010600030101010101" pitchFamily="2" charset="-122"/>
                <a:cs typeface="+mn-cs"/>
              </a:rPr>
              <a:t>。</a:t>
            </a:r>
            <a:endParaRPr lang="zh-CN" altLang="en-US" sz="2000" b="1" kern="1200" dirty="0">
              <a:ea typeface="宋体" panose="02010600030101010101" pitchFamily="2" charset="-122"/>
              <a:cs typeface="+mn-cs"/>
            </a:endParaRPr>
          </a:p>
          <a:p>
            <a:endParaRPr lang="zh-CN" altLang="en-US" sz="2400" kern="1200" dirty="0">
              <a:cs typeface="+mn-cs"/>
            </a:endParaRPr>
          </a:p>
        </p:txBody>
      </p:sp>
      <p:pic>
        <p:nvPicPr>
          <p:cNvPr id="59394" name="图片 23"/>
          <p:cNvPicPr>
            <a:picLocks noChangeAspect="1"/>
          </p:cNvPicPr>
          <p:nvPr>
            <p:custDataLst>
              <p:tags r:id="rId1"/>
            </p:custDataLst>
          </p:nvPr>
        </p:nvPicPr>
        <p:blipFill>
          <a:blip r:embed="rId3"/>
          <a:stretch>
            <a:fillRect/>
          </a:stretch>
        </p:blipFill>
        <p:spPr>
          <a:xfrm>
            <a:off x="8155305" y="4449128"/>
            <a:ext cx="1138238" cy="1571625"/>
          </a:xfrm>
          <a:prstGeom prst="rect">
            <a:avLst/>
          </a:prstGeom>
          <a:noFill/>
          <a:ln w="9525">
            <a:noFill/>
          </a:ln>
        </p:spPr>
      </p:pic>
    </p:spTree>
    <p:extLst>
      <p:ext uri="{BB962C8B-B14F-4D97-AF65-F5344CB8AC3E}">
        <p14:creationId xmlns:p14="http://schemas.microsoft.com/office/powerpoint/2010/main" val="427214734"/>
      </p:ext>
    </p:extLst>
  </p:cSld>
  <p:clrMapOvr>
    <a:masterClrMapping/>
  </p:clrMapOvr>
  <p:transition spd="slow">
    <p:random/>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39077" y="839629"/>
            <a:ext cx="8904923" cy="3600926"/>
          </a:xfrm>
        </p:spPr>
        <p:txBody>
          <a:bodyPr/>
          <a:lstStyle/>
          <a:p>
            <a:pPr marL="171450" indent="0" defTabSz="685800">
              <a:lnSpc>
                <a:spcPct val="150000"/>
              </a:lnSpc>
              <a:spcBef>
                <a:spcPts val="750"/>
              </a:spcBef>
              <a:buClrTx/>
              <a:buSzTx/>
              <a:buFont typeface="Arial" panose="020B0604020202020204" pitchFamily="34" charset="0"/>
              <a:buChar char="•"/>
              <a:defRPr/>
            </a:pPr>
            <a:r>
              <a:rPr lang="en-US" altLang="zh-CN" b="1" dirty="0">
                <a:solidFill>
                  <a:srgbClr val="FF0000"/>
                </a:solidFill>
              </a:rPr>
              <a:t>5</a:t>
            </a:r>
            <a:r>
              <a:rPr lang="zh-CN" altLang="en-US" b="1" dirty="0">
                <a:solidFill>
                  <a:srgbClr val="FF0000"/>
                </a:solidFill>
              </a:rPr>
              <a:t>、</a:t>
            </a:r>
            <a:r>
              <a:rPr lang="zh-CN" altLang="en-US" b="1" dirty="0" smtClean="0">
                <a:solidFill>
                  <a:srgbClr val="FF0000"/>
                </a:solidFill>
              </a:rPr>
              <a:t>语言</a:t>
            </a:r>
            <a:r>
              <a:rPr lang="zh-CN" altLang="en-US" b="1" dirty="0">
                <a:solidFill>
                  <a:srgbClr val="FF0000"/>
                </a:solidFill>
              </a:rPr>
              <a:t>表达</a:t>
            </a:r>
            <a:r>
              <a:rPr lang="zh-CN" altLang="en-US" b="1" dirty="0" smtClean="0">
                <a:solidFill>
                  <a:srgbClr val="FF0000"/>
                </a:solidFill>
              </a:rPr>
              <a:t>：</a:t>
            </a:r>
            <a:r>
              <a:rPr lang="zh-CN" altLang="en-US" b="1" dirty="0">
                <a:solidFill>
                  <a:srgbClr val="FF0000"/>
                </a:solidFill>
              </a:rPr>
              <a:t>做法</a:t>
            </a:r>
            <a:r>
              <a:rPr lang="en-US" altLang="zh-CN" b="1" dirty="0">
                <a:solidFill>
                  <a:srgbClr val="FF0000"/>
                </a:solidFill>
              </a:rPr>
              <a:t>---</a:t>
            </a:r>
            <a:r>
              <a:rPr lang="zh-CN" altLang="en-US" b="1" dirty="0">
                <a:solidFill>
                  <a:srgbClr val="FF0000"/>
                </a:solidFill>
              </a:rPr>
              <a:t>理论</a:t>
            </a:r>
            <a:r>
              <a:rPr lang="en-US" altLang="zh-CN" b="1" dirty="0">
                <a:solidFill>
                  <a:srgbClr val="FF0000"/>
                </a:solidFill>
              </a:rPr>
              <a:t>----</a:t>
            </a:r>
            <a:r>
              <a:rPr lang="zh-CN" altLang="en-US" b="1" dirty="0">
                <a:solidFill>
                  <a:srgbClr val="FF0000"/>
                </a:solidFill>
              </a:rPr>
              <a:t>价值作用（结果）</a:t>
            </a:r>
            <a:endParaRPr lang="en-US" altLang="zh-CN" b="1" dirty="0">
              <a:solidFill>
                <a:srgbClr val="FF0000"/>
              </a:solidFill>
            </a:endParaRPr>
          </a:p>
          <a:p>
            <a:pPr marL="0" indent="0" defTabSz="685800">
              <a:lnSpc>
                <a:spcPct val="150000"/>
              </a:lnSpc>
              <a:spcBef>
                <a:spcPts val="750"/>
              </a:spcBef>
              <a:buClrTx/>
              <a:buSzTx/>
              <a:buNone/>
              <a:defRPr/>
            </a:pPr>
            <a:r>
              <a:rPr lang="zh-CN" altLang="en-US" sz="1800" dirty="0"/>
              <a:t>卷三</a:t>
            </a:r>
            <a:r>
              <a:rPr lang="en-US" altLang="zh-CN" sz="1800" dirty="0"/>
              <a:t>40.</a:t>
            </a:r>
            <a:r>
              <a:rPr lang="zh-CN" altLang="en-US" sz="1800" dirty="0"/>
              <a:t> 祁连山是我国西部重要生态安全屏障，是我国生物多样性保护优光区城．但由于违规开发矿产资源、偷排污染物屡禁不止，生态环境遭到严重破坏。</a:t>
            </a:r>
            <a:r>
              <a:rPr lang="en-US" altLang="zh-CN" sz="1800" dirty="0"/>
              <a:t>2018</a:t>
            </a:r>
            <a:r>
              <a:rPr lang="zh-CN" altLang="en-US" sz="1800" dirty="0"/>
              <a:t>年</a:t>
            </a:r>
            <a:r>
              <a:rPr lang="en-US" altLang="zh-CN" sz="1800" dirty="0"/>
              <a:t>3</a:t>
            </a:r>
            <a:r>
              <a:rPr lang="zh-CN" altLang="en-US" sz="1800" dirty="0"/>
              <a:t>月，新修正的</a:t>
            </a:r>
            <a:r>
              <a:rPr lang="en-US" altLang="zh-CN" sz="1800" dirty="0"/>
              <a:t>《</a:t>
            </a:r>
            <a:r>
              <a:rPr lang="zh-CN" altLang="en-US" sz="1800" dirty="0"/>
              <a:t>中中华人民共和国宪法</a:t>
            </a:r>
            <a:r>
              <a:rPr lang="en-US" altLang="zh-CN" sz="1800" dirty="0"/>
              <a:t>》</a:t>
            </a:r>
            <a:r>
              <a:rPr lang="zh-CN" altLang="en-US" sz="1800" dirty="0"/>
              <a:t>写入推动生态文明建设的内客，明确规定生态文明建设为国务院行使的职权。</a:t>
            </a:r>
          </a:p>
          <a:p>
            <a:pPr marL="171450" indent="0" defTabSz="685800">
              <a:lnSpc>
                <a:spcPct val="150000"/>
              </a:lnSpc>
              <a:spcBef>
                <a:spcPts val="750"/>
              </a:spcBef>
              <a:buClrTx/>
              <a:buSzTx/>
              <a:buFont typeface="Arial" panose="020B0604020202020204" pitchFamily="34" charset="0"/>
              <a:buChar char="•"/>
              <a:defRPr/>
            </a:pPr>
            <a:r>
              <a:rPr lang="zh-CN" altLang="en-US" sz="1800" dirty="0"/>
              <a:t>结合材料并运用政治生活知识，分析追责问责在生态文明建设中的重要意义答：</a:t>
            </a:r>
            <a:r>
              <a:rPr lang="zh-CN" altLang="en-US" sz="1800" dirty="0">
                <a:solidFill>
                  <a:srgbClr val="FF0000"/>
                </a:solidFill>
              </a:rPr>
              <a:t>追责问责</a:t>
            </a:r>
            <a:r>
              <a:rPr lang="zh-CN" altLang="en-US" sz="1800" dirty="0"/>
              <a:t>，</a:t>
            </a:r>
            <a:r>
              <a:rPr lang="zh-CN" altLang="en-US" sz="1800" dirty="0">
                <a:solidFill>
                  <a:srgbClr val="00B0F0"/>
                </a:solidFill>
              </a:rPr>
              <a:t>是对人民负责原则的要求</a:t>
            </a:r>
            <a:r>
              <a:rPr lang="zh-CN" altLang="en-US" sz="1800" dirty="0"/>
              <a:t>，</a:t>
            </a:r>
            <a:r>
              <a:rPr lang="zh-CN" altLang="en-US" sz="1800" dirty="0">
                <a:solidFill>
                  <a:srgbClr val="00B050"/>
                </a:solidFill>
              </a:rPr>
              <a:t>有利于保护生态环境，满足人民对美好生活的需要</a:t>
            </a:r>
            <a:r>
              <a:rPr lang="zh-CN" altLang="en-US" sz="1800" dirty="0"/>
              <a:t>；</a:t>
            </a:r>
            <a:r>
              <a:rPr lang="zh-CN" altLang="en-US" sz="1800" dirty="0">
                <a:solidFill>
                  <a:srgbClr val="FF0000"/>
                </a:solidFill>
              </a:rPr>
              <a:t>建立责任清单</a:t>
            </a:r>
            <a:r>
              <a:rPr lang="zh-CN" altLang="en-US" sz="1800" dirty="0"/>
              <a:t>，</a:t>
            </a:r>
            <a:r>
              <a:rPr lang="zh-CN" altLang="en-US" sz="1800" dirty="0">
                <a:solidFill>
                  <a:srgbClr val="00B0F0"/>
                </a:solidFill>
              </a:rPr>
              <a:t>落实责任制</a:t>
            </a:r>
            <a:r>
              <a:rPr lang="zh-CN" altLang="en-US" sz="1800" dirty="0"/>
              <a:t>，</a:t>
            </a:r>
            <a:r>
              <a:rPr lang="zh-CN" altLang="en-US" sz="1800" dirty="0">
                <a:solidFill>
                  <a:srgbClr val="00B050"/>
                </a:solidFill>
              </a:rPr>
              <a:t>有利于强化政府履行生态文明建设的职能；</a:t>
            </a:r>
            <a:r>
              <a:rPr lang="zh-CN" altLang="en-US" sz="1800" dirty="0">
                <a:solidFill>
                  <a:srgbClr val="FF0000"/>
                </a:solidFill>
              </a:rPr>
              <a:t>强调权责一致，</a:t>
            </a:r>
            <a:r>
              <a:rPr lang="zh-CN" altLang="en-US" sz="1800" dirty="0">
                <a:solidFill>
                  <a:srgbClr val="00B0F0"/>
                </a:solidFill>
              </a:rPr>
              <a:t>明确主体责任，依法问</a:t>
            </a:r>
            <a:r>
              <a:rPr lang="zh-CN" altLang="en-US" sz="1800" dirty="0"/>
              <a:t>责，</a:t>
            </a:r>
            <a:r>
              <a:rPr lang="zh-CN" altLang="en-US" sz="1800" dirty="0">
                <a:solidFill>
                  <a:srgbClr val="00B050"/>
                </a:solidFill>
              </a:rPr>
              <a:t>有利于提高政府在生态治理中的公信力和政府威信</a:t>
            </a:r>
          </a:p>
          <a:p>
            <a:pPr marL="171450" indent="0" defTabSz="685800">
              <a:lnSpc>
                <a:spcPct val="150000"/>
              </a:lnSpc>
              <a:spcBef>
                <a:spcPts val="750"/>
              </a:spcBef>
              <a:buClrTx/>
              <a:buSzTx/>
              <a:buFont typeface="Arial" panose="020B0604020202020204" pitchFamily="34" charset="0"/>
              <a:buChar char="•"/>
              <a:defRPr/>
            </a:pPr>
            <a:endParaRPr lang="zh-CN" altLang="en-US" sz="1800" dirty="0"/>
          </a:p>
        </p:txBody>
      </p:sp>
      <p:pic>
        <p:nvPicPr>
          <p:cNvPr id="59394" name="图片 23"/>
          <p:cNvPicPr>
            <a:picLocks noChangeAspect="1"/>
          </p:cNvPicPr>
          <p:nvPr>
            <p:custDataLst>
              <p:tags r:id="rId1"/>
            </p:custDataLst>
          </p:nvPr>
        </p:nvPicPr>
        <p:blipFill>
          <a:blip r:embed="rId3"/>
          <a:stretch>
            <a:fillRect/>
          </a:stretch>
        </p:blipFill>
        <p:spPr>
          <a:xfrm>
            <a:off x="8096" y="839629"/>
            <a:ext cx="909638" cy="1256348"/>
          </a:xfrm>
          <a:prstGeom prst="rect">
            <a:avLst/>
          </a:prstGeom>
          <a:noFill/>
          <a:ln w="9525">
            <a:noFill/>
          </a:ln>
        </p:spPr>
      </p:pic>
    </p:spTree>
    <p:extLst>
      <p:ext uri="{BB962C8B-B14F-4D97-AF65-F5344CB8AC3E}">
        <p14:creationId xmlns:p14="http://schemas.microsoft.com/office/powerpoint/2010/main" val="3111365128"/>
      </p:ext>
    </p:extLst>
  </p:cSld>
  <p:clrMapOvr>
    <a:masterClrMapping/>
  </p:clrMapOvr>
  <p:transition spd="slow">
    <p:random/>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78606" y="1195388"/>
            <a:ext cx="8949690" cy="3518535"/>
          </a:xfrm>
        </p:spPr>
        <p:txBody>
          <a:bodyPr/>
          <a:lstStyle/>
          <a:p>
            <a:pPr marL="171450" indent="0" defTabSz="685800">
              <a:lnSpc>
                <a:spcPct val="150000"/>
              </a:lnSpc>
              <a:spcBef>
                <a:spcPts val="750"/>
              </a:spcBef>
              <a:buClrTx/>
              <a:buSzTx/>
              <a:buFont typeface="Arial" panose="020B0604020202020204" pitchFamily="34" charset="0"/>
              <a:buChar char="•"/>
              <a:defRPr/>
            </a:pPr>
            <a:r>
              <a:rPr lang="en-US" altLang="zh-CN" b="1" dirty="0">
                <a:solidFill>
                  <a:srgbClr val="FF0000"/>
                </a:solidFill>
              </a:rPr>
              <a:t>6</a:t>
            </a:r>
            <a:r>
              <a:rPr lang="zh-CN" altLang="en-US" b="1" dirty="0">
                <a:solidFill>
                  <a:srgbClr val="FF0000"/>
                </a:solidFill>
              </a:rPr>
              <a:t>、信息在场与不在场融合</a:t>
            </a:r>
            <a:endParaRPr lang="en-US" altLang="zh-CN" sz="2800" dirty="0">
              <a:solidFill>
                <a:srgbClr val="FF0000"/>
              </a:solidFill>
            </a:endParaRPr>
          </a:p>
          <a:p>
            <a:pPr marL="171450" indent="0" defTabSz="685800">
              <a:lnSpc>
                <a:spcPct val="150000"/>
              </a:lnSpc>
              <a:spcBef>
                <a:spcPts val="750"/>
              </a:spcBef>
              <a:buClrTx/>
              <a:buSzTx/>
              <a:buFont typeface="Arial" panose="020B0604020202020204" pitchFamily="34" charset="0"/>
              <a:buChar char="•"/>
              <a:defRPr/>
            </a:pPr>
            <a:r>
              <a:rPr lang="en-US" altLang="zh-CN" sz="2100" dirty="0"/>
              <a:t>39.</a:t>
            </a:r>
            <a:r>
              <a:rPr lang="zh-CN" altLang="en-US" sz="2100" dirty="0"/>
              <a:t> 结合材料，说明宪法修改是如何体现我国社会主义民主政治的。</a:t>
            </a:r>
            <a:endParaRPr lang="en-US" altLang="zh-CN" sz="2100" dirty="0"/>
          </a:p>
          <a:p>
            <a:pPr marL="0" indent="0" defTabSz="685800">
              <a:lnSpc>
                <a:spcPct val="150000"/>
              </a:lnSpc>
              <a:spcBef>
                <a:spcPts val="750"/>
              </a:spcBef>
              <a:buClrTx/>
              <a:buSzTx/>
              <a:buNone/>
              <a:defRPr/>
            </a:pPr>
            <a:r>
              <a:rPr lang="zh-CN" altLang="en-US" sz="2100" dirty="0">
                <a:solidFill>
                  <a:srgbClr val="00B050"/>
                </a:solidFill>
              </a:rPr>
              <a:t>人民当家作主是社会主义民主政治的本质和核心</a:t>
            </a:r>
            <a:r>
              <a:rPr lang="en-US" altLang="zh-CN" sz="2100" dirty="0">
                <a:solidFill>
                  <a:srgbClr val="00B050"/>
                </a:solidFill>
              </a:rPr>
              <a:t>,(2</a:t>
            </a:r>
            <a:r>
              <a:rPr lang="zh-CN" altLang="en-US" sz="2100" dirty="0">
                <a:solidFill>
                  <a:srgbClr val="00B050"/>
                </a:solidFill>
              </a:rPr>
              <a:t>分</a:t>
            </a:r>
            <a:r>
              <a:rPr lang="en-US" altLang="zh-CN" sz="2100" dirty="0">
                <a:solidFill>
                  <a:srgbClr val="00B050"/>
                </a:solidFill>
              </a:rPr>
              <a:t>)</a:t>
            </a:r>
            <a:r>
              <a:rPr lang="zh-CN" altLang="en-US" sz="2100" dirty="0">
                <a:solidFill>
                  <a:srgbClr val="00B050"/>
                </a:solidFill>
              </a:rPr>
              <a:t>中国共产党代表中国最广大人民的根本利益</a:t>
            </a:r>
            <a:r>
              <a:rPr lang="en-US" altLang="zh-CN" sz="2100" dirty="0">
                <a:solidFill>
                  <a:srgbClr val="00B050"/>
                </a:solidFill>
              </a:rPr>
              <a:t>,</a:t>
            </a:r>
            <a:r>
              <a:rPr lang="zh-CN" altLang="en-US" sz="2100" dirty="0">
                <a:solidFill>
                  <a:srgbClr val="00B050"/>
                </a:solidFill>
              </a:rPr>
              <a:t>宪法修改坚持党的领导</a:t>
            </a:r>
            <a:r>
              <a:rPr lang="en-US" altLang="zh-CN" sz="2100" dirty="0">
                <a:solidFill>
                  <a:srgbClr val="00B050"/>
                </a:solidFill>
              </a:rPr>
              <a:t>,</a:t>
            </a:r>
            <a:r>
              <a:rPr lang="zh-CN" altLang="en-US" sz="2100" dirty="0">
                <a:solidFill>
                  <a:srgbClr val="00B050"/>
                </a:solidFill>
              </a:rPr>
              <a:t>体现了人民当家作主的根本要求</a:t>
            </a:r>
            <a:r>
              <a:rPr lang="en-US" altLang="zh-CN" sz="2100" dirty="0">
                <a:solidFill>
                  <a:srgbClr val="00B050"/>
                </a:solidFill>
              </a:rPr>
              <a:t>:(3</a:t>
            </a:r>
            <a:r>
              <a:rPr lang="zh-CN" altLang="en-US" sz="2100" dirty="0">
                <a:solidFill>
                  <a:srgbClr val="00B050"/>
                </a:solidFill>
              </a:rPr>
              <a:t>分</a:t>
            </a:r>
            <a:r>
              <a:rPr lang="en-US" altLang="zh-CN" sz="2100" dirty="0">
                <a:solidFill>
                  <a:srgbClr val="00B050"/>
                </a:solidFill>
              </a:rPr>
              <a:t>)</a:t>
            </a:r>
            <a:r>
              <a:rPr lang="zh-CN" altLang="en-US" sz="2100" dirty="0">
                <a:solidFill>
                  <a:srgbClr val="00B050"/>
                </a:solidFill>
              </a:rPr>
              <a:t>（信息不在场）</a:t>
            </a:r>
            <a:r>
              <a:rPr lang="zh-CN" altLang="en-US" sz="2100" dirty="0"/>
              <a:t>广聚民智</a:t>
            </a:r>
            <a:r>
              <a:rPr lang="en-US" altLang="zh-CN" sz="2100" dirty="0"/>
              <a:t>,</a:t>
            </a:r>
            <a:r>
              <a:rPr lang="zh-CN" altLang="en-US" sz="2100" dirty="0"/>
              <a:t>形成修宪共识</a:t>
            </a:r>
            <a:r>
              <a:rPr lang="en-US" altLang="zh-CN" sz="2100" dirty="0"/>
              <a:t>,</a:t>
            </a:r>
            <a:r>
              <a:rPr lang="zh-CN" altLang="en-US" sz="2100" dirty="0"/>
              <a:t>体现了党的主张和人民意志的有机统一和社会主义民主政治的独特优势</a:t>
            </a:r>
            <a:r>
              <a:rPr lang="en-US" altLang="zh-CN" sz="2100" dirty="0"/>
              <a:t>:(4</a:t>
            </a:r>
            <a:r>
              <a:rPr lang="zh-CN" altLang="en-US" sz="2100" dirty="0"/>
              <a:t>分</a:t>
            </a:r>
            <a:r>
              <a:rPr lang="en-US" altLang="zh-CN" sz="2100" dirty="0"/>
              <a:t>)</a:t>
            </a:r>
            <a:r>
              <a:rPr lang="zh-CN" altLang="en-US" sz="2100" dirty="0"/>
              <a:t>宪法修正案由人民行使国家权力的机关全国人民代表大会审议通过</a:t>
            </a:r>
            <a:r>
              <a:rPr lang="en-US" altLang="zh-CN" sz="2100" dirty="0"/>
              <a:t>,</a:t>
            </a:r>
            <a:r>
              <a:rPr lang="zh-CN" altLang="en-US" sz="2100" dirty="0"/>
              <a:t>经法定程序上升为国家意志</a:t>
            </a:r>
            <a:r>
              <a:rPr lang="en-US" altLang="zh-CN" sz="2100" dirty="0"/>
              <a:t>,</a:t>
            </a:r>
            <a:r>
              <a:rPr lang="zh-CN" altLang="en-US" sz="2100" dirty="0"/>
              <a:t>体现了我国根本政治制度的内在要求（</a:t>
            </a:r>
            <a:r>
              <a:rPr lang="en-US" altLang="zh-CN" sz="2100" dirty="0"/>
              <a:t>3</a:t>
            </a:r>
            <a:r>
              <a:rPr lang="zh-CN" altLang="en-US" sz="2100" dirty="0"/>
              <a:t>分）。</a:t>
            </a:r>
            <a:r>
              <a:rPr lang="zh-CN" altLang="en-US" sz="2100" dirty="0">
                <a:solidFill>
                  <a:srgbClr val="FF0000"/>
                </a:solidFill>
              </a:rPr>
              <a:t>（信息在场）</a:t>
            </a:r>
          </a:p>
        </p:txBody>
      </p:sp>
      <p:pic>
        <p:nvPicPr>
          <p:cNvPr id="59394" name="图片 23"/>
          <p:cNvPicPr>
            <a:picLocks noChangeAspect="1"/>
          </p:cNvPicPr>
          <p:nvPr>
            <p:custDataLst>
              <p:tags r:id="rId1"/>
            </p:custDataLst>
          </p:nvPr>
        </p:nvPicPr>
        <p:blipFill>
          <a:blip r:embed="rId3"/>
          <a:stretch>
            <a:fillRect/>
          </a:stretch>
        </p:blipFill>
        <p:spPr>
          <a:xfrm>
            <a:off x="7818597" y="3984784"/>
            <a:ext cx="1474946" cy="2035969"/>
          </a:xfrm>
          <a:prstGeom prst="rect">
            <a:avLst/>
          </a:prstGeom>
          <a:noFill/>
          <a:ln w="9525">
            <a:noFill/>
          </a:ln>
        </p:spPr>
      </p:pic>
    </p:spTree>
    <p:extLst>
      <p:ext uri="{BB962C8B-B14F-4D97-AF65-F5344CB8AC3E}">
        <p14:creationId xmlns:p14="http://schemas.microsoft.com/office/powerpoint/2010/main" val="2391528132"/>
      </p:ext>
    </p:extLst>
  </p:cSld>
  <p:clrMapOvr>
    <a:masterClrMapping/>
  </p:clrMapOvr>
  <p:transition spd="slow">
    <p:random/>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文本框 99"/>
          <p:cNvSpPr txBox="1"/>
          <p:nvPr/>
        </p:nvSpPr>
        <p:spPr>
          <a:xfrm>
            <a:off x="202883" y="1344454"/>
            <a:ext cx="8826341" cy="3970318"/>
          </a:xfrm>
          <a:prstGeom prst="rect">
            <a:avLst/>
          </a:prstGeom>
          <a:noFill/>
          <a:ln w="9525">
            <a:noFill/>
          </a:ln>
        </p:spPr>
        <p:txBody>
          <a:bodyPr wrap="square" anchor="t">
            <a:spAutoFit/>
          </a:bodyPr>
          <a:lstStyle/>
          <a:p>
            <a:pPr eaLnBrk="0" hangingPunct="0">
              <a:lnSpc>
                <a:spcPct val="150000"/>
              </a:lnSpc>
            </a:pPr>
            <a:r>
              <a:rPr lang="zh-CN" altLang="zh-CN" sz="2100" b="1" dirty="0"/>
              <a:t>40.(2)</a:t>
            </a:r>
            <a:r>
              <a:rPr lang="zh-CN" altLang="zh-CN" sz="2100" dirty="0">
                <a:ea typeface="微软雅黑" panose="020B0503020204020204" pitchFamily="34" charset="-122"/>
              </a:rPr>
              <a:t>运用文化生活的知识，说明我国杂交水稻研发推广是如何增强我们的文化自信的。</a:t>
            </a:r>
          </a:p>
          <a:p>
            <a:pPr eaLnBrk="0" hangingPunct="0">
              <a:lnSpc>
                <a:spcPct val="150000"/>
              </a:lnSpc>
            </a:pPr>
            <a:r>
              <a:rPr lang="zh-CN" altLang="zh-CN" sz="2100" b="1" dirty="0">
                <a:solidFill>
                  <a:srgbClr val="FF0000"/>
                </a:solidFill>
              </a:rPr>
              <a:t>文化自信来自对时代发展趋势、中国特色社会主义实践的深刻把握，对自身文化价值的充分肯定，对自身文化生命力的坚定信念。</a:t>
            </a:r>
            <a:r>
              <a:rPr lang="zh-CN" altLang="zh-CN" sz="2100" b="1" dirty="0"/>
              <a:t>研发团队创新创造、不懈奋斗，领跑优质杂交水稻品种培育，创立了杂交水稻的中国科技文化品牌，充分体现了伟大民族精神的时代价值和强大生命力。通过举办国际杂交水稻技术培训班等多种形式，指导各国杂交水程研究与生产，促进文化交流和传播，彰显了中国文化的价值。</a:t>
            </a:r>
            <a:endParaRPr lang="zh-CN" altLang="en-US" sz="2100" b="1" dirty="0"/>
          </a:p>
        </p:txBody>
      </p:sp>
      <p:pic>
        <p:nvPicPr>
          <p:cNvPr id="59394" name="图片 23"/>
          <p:cNvPicPr>
            <a:picLocks noChangeAspect="1"/>
          </p:cNvPicPr>
          <p:nvPr>
            <p:custDataLst>
              <p:tags r:id="rId2"/>
            </p:custDataLst>
          </p:nvPr>
        </p:nvPicPr>
        <p:blipFill>
          <a:blip r:embed="rId4"/>
          <a:stretch>
            <a:fillRect/>
          </a:stretch>
        </p:blipFill>
        <p:spPr>
          <a:xfrm>
            <a:off x="7818597" y="3984784"/>
            <a:ext cx="1474946" cy="2035969"/>
          </a:xfrm>
          <a:prstGeom prst="rect">
            <a:avLst/>
          </a:prstGeom>
          <a:noFill/>
          <a:ln w="9525">
            <a:noFill/>
          </a:ln>
        </p:spPr>
      </p:pic>
    </p:spTree>
    <p:custDataLst>
      <p:tags r:id="rId1"/>
    </p:custDataLst>
    <p:extLst>
      <p:ext uri="{BB962C8B-B14F-4D97-AF65-F5344CB8AC3E}">
        <p14:creationId xmlns:p14="http://schemas.microsoft.com/office/powerpoint/2010/main" val="2642699589"/>
      </p:ext>
    </p:extLst>
  </p:cSld>
  <p:clrMapOvr>
    <a:masterClrMapping/>
  </p:clrMapOvr>
  <p:transition spd="slow">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5"/>
          <p:cNvSpPr>
            <a:spLocks noChangeArrowheads="1"/>
          </p:cNvSpPr>
          <p:nvPr/>
        </p:nvSpPr>
        <p:spPr bwMode="auto">
          <a:xfrm>
            <a:off x="287338" y="765175"/>
            <a:ext cx="8532812" cy="4968875"/>
          </a:xfrm>
          <a:prstGeom prst="rect">
            <a:avLst/>
          </a:prstGeom>
        </p:spPr>
        <p:txBody>
          <a:bodyPr>
            <a:spAutoFit/>
          </a:bodyPr>
          <a:lstStyle/>
          <a:p>
            <a:pPr algn="ctr">
              <a:lnSpc>
                <a:spcPts val="4000"/>
              </a:lnSpc>
              <a:spcBef>
                <a:spcPts val="600"/>
              </a:spcBef>
              <a:buClr>
                <a:schemeClr val="bg1"/>
              </a:buClr>
              <a:defRPr/>
            </a:pPr>
            <a:r>
              <a:rPr lang="zh-CN" altLang="en-US" sz="3000" b="1">
                <a:solidFill>
                  <a:srgbClr val="FF3399"/>
                </a:solidFill>
                <a:effectLst>
                  <a:outerShdw blurRad="38100" dist="38100" dir="2700000" algn="tl">
                    <a:srgbClr val="C0C0C0"/>
                  </a:outerShdw>
                </a:effectLst>
                <a:latin typeface="Times New Roman" panose="02020603050405020304" pitchFamily="18" charset="0"/>
                <a:ea typeface="黑体" panose="02010609060101010101" pitchFamily="49" charset="-122"/>
                <a:cs typeface="Times New Roman" panose="02020603050405020304" pitchFamily="18" charset="0"/>
              </a:rPr>
              <a:t>全国高考改革时间表</a:t>
            </a:r>
            <a:endParaRPr lang="en-US" altLang="zh-CN" sz="3000" b="1">
              <a:solidFill>
                <a:srgbClr val="FF3399"/>
              </a:solidFill>
              <a:effectLst>
                <a:outerShdw blurRad="38100" dist="38100" dir="2700000" algn="tl">
                  <a:srgbClr val="C0C0C0"/>
                </a:outerShdw>
              </a:effectLst>
              <a:latin typeface="Times New Roman" panose="02020603050405020304" pitchFamily="18" charset="0"/>
              <a:ea typeface="黑体" panose="02010609060101010101" pitchFamily="49" charset="-122"/>
              <a:cs typeface="Times New Roman" panose="02020603050405020304" pitchFamily="18" charset="0"/>
            </a:endParaRPr>
          </a:p>
          <a:p>
            <a:pPr>
              <a:lnSpc>
                <a:spcPts val="3700"/>
              </a:lnSpc>
              <a:spcBef>
                <a:spcPts val="600"/>
              </a:spcBef>
              <a:buClr>
                <a:schemeClr val="bg1"/>
              </a:buClr>
              <a:defRPr/>
            </a:pPr>
            <a:r>
              <a:rPr lang="en-US" altLang="zh-CN" sz="3000" b="1">
                <a:solidFill>
                  <a:srgbClr val="FF3399"/>
                </a:solidFill>
                <a:effectLst>
                  <a:outerShdw blurRad="38100" dist="38100" dir="2700000" algn="tl">
                    <a:srgbClr val="C0C0C0"/>
                  </a:outerShdw>
                </a:effectLst>
                <a:latin typeface="Times New Roman" panose="02020603050405020304" pitchFamily="18" charset="0"/>
                <a:ea typeface="黑体" panose="02010609060101010101" pitchFamily="49" charset="-122"/>
                <a:cs typeface="Times New Roman" panose="02020603050405020304" pitchFamily="18" charset="0"/>
              </a:rPr>
              <a:t>2014</a:t>
            </a:r>
            <a:r>
              <a:rPr lang="zh-CN" altLang="en-US" sz="3000" b="1">
                <a:solidFill>
                  <a:srgbClr val="FF3399"/>
                </a:solidFill>
                <a:effectLst>
                  <a:outerShdw blurRad="38100" dist="38100" dir="2700000" algn="tl">
                    <a:srgbClr val="C0C0C0"/>
                  </a:outerShdw>
                </a:effectLst>
                <a:latin typeface="Times New Roman" panose="02020603050405020304" pitchFamily="18" charset="0"/>
                <a:ea typeface="黑体" panose="02010609060101010101" pitchFamily="49" charset="-122"/>
                <a:cs typeface="Times New Roman" panose="02020603050405020304" pitchFamily="18" charset="0"/>
              </a:rPr>
              <a:t>年（</a:t>
            </a:r>
            <a:r>
              <a:rPr lang="en-US" altLang="zh-CN" sz="3000" b="1">
                <a:solidFill>
                  <a:srgbClr val="FF3399"/>
                </a:solidFill>
                <a:effectLst>
                  <a:outerShdw blurRad="38100" dist="38100" dir="2700000" algn="tl">
                    <a:srgbClr val="C0C0C0"/>
                  </a:outerShdw>
                </a:effectLst>
                <a:latin typeface="Times New Roman" panose="02020603050405020304" pitchFamily="18" charset="0"/>
                <a:ea typeface="黑体" panose="02010609060101010101" pitchFamily="49" charset="-122"/>
                <a:cs typeface="Times New Roman" panose="02020603050405020304" pitchFamily="18" charset="0"/>
              </a:rPr>
              <a:t>2</a:t>
            </a:r>
            <a:r>
              <a:rPr lang="zh-CN" altLang="en-US" sz="3000" b="1">
                <a:solidFill>
                  <a:srgbClr val="FF3399"/>
                </a:solidFill>
                <a:effectLst>
                  <a:outerShdw blurRad="38100" dist="38100" dir="2700000" algn="tl">
                    <a:srgbClr val="C0C0C0"/>
                  </a:outerShdw>
                </a:effectLst>
                <a:latin typeface="Times New Roman" panose="02020603050405020304" pitchFamily="18" charset="0"/>
                <a:ea typeface="黑体" panose="02010609060101010101" pitchFamily="49" charset="-122"/>
                <a:cs typeface="Times New Roman" panose="02020603050405020304" pitchFamily="18" charset="0"/>
              </a:rPr>
              <a:t>个）：上海、浙江</a:t>
            </a:r>
            <a:endParaRPr lang="en-US" altLang="zh-CN" sz="3000" b="1">
              <a:solidFill>
                <a:srgbClr val="FF3399"/>
              </a:solidFill>
              <a:effectLst>
                <a:outerShdw blurRad="38100" dist="38100" dir="2700000" algn="tl">
                  <a:srgbClr val="C0C0C0"/>
                </a:outerShdw>
              </a:effectLst>
              <a:latin typeface="Times New Roman" panose="02020603050405020304" pitchFamily="18" charset="0"/>
              <a:ea typeface="黑体" panose="02010609060101010101" pitchFamily="49" charset="-122"/>
              <a:cs typeface="Times New Roman" panose="02020603050405020304" pitchFamily="18" charset="0"/>
            </a:endParaRPr>
          </a:p>
          <a:p>
            <a:pPr>
              <a:lnSpc>
                <a:spcPts val="3700"/>
              </a:lnSpc>
              <a:spcBef>
                <a:spcPts val="600"/>
              </a:spcBef>
              <a:buClr>
                <a:schemeClr val="bg1"/>
              </a:buClr>
              <a:defRPr/>
            </a:pPr>
            <a:r>
              <a:rPr lang="en-US" altLang="zh-CN" sz="3000" b="1">
                <a:solidFill>
                  <a:srgbClr val="FF3399"/>
                </a:solidFill>
                <a:effectLst>
                  <a:outerShdw blurRad="38100" dist="38100" dir="2700000" algn="tl">
                    <a:srgbClr val="C0C0C0"/>
                  </a:outerShdw>
                </a:effectLst>
                <a:latin typeface="Times New Roman" panose="02020603050405020304" pitchFamily="18" charset="0"/>
                <a:ea typeface="黑体" panose="02010609060101010101" pitchFamily="49" charset="-122"/>
                <a:cs typeface="Times New Roman" panose="02020603050405020304" pitchFamily="18" charset="0"/>
              </a:rPr>
              <a:t>2017</a:t>
            </a:r>
            <a:r>
              <a:rPr lang="zh-CN" altLang="en-US" sz="3000" b="1">
                <a:solidFill>
                  <a:srgbClr val="FF3399"/>
                </a:solidFill>
                <a:effectLst>
                  <a:outerShdw blurRad="38100" dist="38100" dir="2700000" algn="tl">
                    <a:srgbClr val="C0C0C0"/>
                  </a:outerShdw>
                </a:effectLst>
                <a:latin typeface="Times New Roman" panose="02020603050405020304" pitchFamily="18" charset="0"/>
                <a:ea typeface="黑体" panose="02010609060101010101" pitchFamily="49" charset="-122"/>
                <a:cs typeface="Times New Roman" panose="02020603050405020304" pitchFamily="18" charset="0"/>
              </a:rPr>
              <a:t>年（</a:t>
            </a:r>
            <a:r>
              <a:rPr lang="en-US" altLang="zh-CN" sz="3000" b="1">
                <a:solidFill>
                  <a:srgbClr val="FF3399"/>
                </a:solidFill>
                <a:effectLst>
                  <a:outerShdw blurRad="38100" dist="38100" dir="2700000" algn="tl">
                    <a:srgbClr val="C0C0C0"/>
                  </a:outerShdw>
                </a:effectLst>
                <a:latin typeface="Times New Roman" panose="02020603050405020304" pitchFamily="18" charset="0"/>
                <a:ea typeface="黑体" panose="02010609060101010101" pitchFamily="49" charset="-122"/>
                <a:cs typeface="Times New Roman" panose="02020603050405020304" pitchFamily="18" charset="0"/>
              </a:rPr>
              <a:t>4</a:t>
            </a:r>
            <a:r>
              <a:rPr lang="zh-CN" altLang="en-US" sz="3000" b="1">
                <a:solidFill>
                  <a:srgbClr val="FF3399"/>
                </a:solidFill>
                <a:effectLst>
                  <a:outerShdw blurRad="38100" dist="38100" dir="2700000" algn="tl">
                    <a:srgbClr val="C0C0C0"/>
                  </a:outerShdw>
                </a:effectLst>
                <a:latin typeface="Times New Roman" panose="02020603050405020304" pitchFamily="18" charset="0"/>
                <a:ea typeface="黑体" panose="02010609060101010101" pitchFamily="49" charset="-122"/>
                <a:cs typeface="Times New Roman" panose="02020603050405020304" pitchFamily="18" charset="0"/>
              </a:rPr>
              <a:t>个）</a:t>
            </a:r>
            <a:r>
              <a:rPr lang="zh-CN" altLang="en-US" sz="3000" b="1">
                <a:solidFill>
                  <a:schemeClr val="bg1"/>
                </a:solidFill>
                <a:effectLst>
                  <a:outerShdw blurRad="38100" dist="38100" dir="2700000" algn="tl">
                    <a:srgbClr val="C0C0C0"/>
                  </a:outerShdw>
                </a:effectLst>
                <a:latin typeface="Times New Roman" panose="02020603050405020304" pitchFamily="18" charset="0"/>
                <a:ea typeface="黑体" panose="02010609060101010101" pitchFamily="49" charset="-122"/>
                <a:cs typeface="Times New Roman" panose="02020603050405020304" pitchFamily="18" charset="0"/>
              </a:rPr>
              <a:t>：</a:t>
            </a:r>
            <a:r>
              <a:rPr lang="zh-CN" altLang="en-US" sz="3000" b="1">
                <a:effectLst>
                  <a:outerShdw blurRad="38100" dist="38100" dir="2700000" algn="tl">
                    <a:srgbClr val="C0C0C0"/>
                  </a:outerShdw>
                </a:effectLst>
                <a:latin typeface="Times New Roman" panose="02020603050405020304" pitchFamily="18" charset="0"/>
                <a:ea typeface="黑体" panose="02010609060101010101" pitchFamily="49" charset="-122"/>
                <a:cs typeface="Times New Roman" panose="02020603050405020304" pitchFamily="18" charset="0"/>
              </a:rPr>
              <a:t>北京、天津、山东、海南</a:t>
            </a:r>
            <a:r>
              <a:rPr lang="zh-CN" altLang="en-US" sz="3000" b="1">
                <a:solidFill>
                  <a:schemeClr val="bg1"/>
                </a:solidFill>
                <a:effectLst>
                  <a:outerShdw blurRad="38100" dist="38100" dir="2700000" algn="tl">
                    <a:srgbClr val="C0C0C0"/>
                  </a:outerShdw>
                </a:effectLst>
                <a:latin typeface="Times New Roman" panose="02020603050405020304" pitchFamily="18" charset="0"/>
                <a:ea typeface="黑体" panose="02010609060101010101" pitchFamily="49" charset="-122"/>
                <a:cs typeface="Times New Roman" panose="02020603050405020304" pitchFamily="18" charset="0"/>
              </a:rPr>
              <a:t> </a:t>
            </a:r>
            <a:endParaRPr lang="en-US" altLang="zh-CN" sz="3000" b="1">
              <a:solidFill>
                <a:schemeClr val="bg1"/>
              </a:solidFill>
              <a:effectLst>
                <a:outerShdw blurRad="38100" dist="38100" dir="2700000" algn="tl">
                  <a:srgbClr val="C0C0C0"/>
                </a:outerShdw>
              </a:effectLst>
              <a:latin typeface="Times New Roman" panose="02020603050405020304" pitchFamily="18" charset="0"/>
              <a:ea typeface="黑体" panose="02010609060101010101" pitchFamily="49" charset="-122"/>
              <a:cs typeface="Times New Roman" panose="02020603050405020304" pitchFamily="18" charset="0"/>
            </a:endParaRPr>
          </a:p>
          <a:p>
            <a:pPr>
              <a:lnSpc>
                <a:spcPts val="3700"/>
              </a:lnSpc>
              <a:spcBef>
                <a:spcPts val="600"/>
              </a:spcBef>
              <a:buClr>
                <a:schemeClr val="bg1"/>
              </a:buClr>
              <a:defRPr/>
            </a:pPr>
            <a:r>
              <a:rPr lang="en-US" altLang="zh-CN" sz="3000" b="1">
                <a:solidFill>
                  <a:srgbClr val="FF3399"/>
                </a:solidFill>
                <a:effectLst>
                  <a:outerShdw blurRad="38100" dist="38100" dir="2700000" algn="tl">
                    <a:srgbClr val="C0C0C0"/>
                  </a:outerShdw>
                </a:effectLst>
                <a:latin typeface="Times New Roman" panose="02020603050405020304" pitchFamily="18" charset="0"/>
                <a:ea typeface="黑体" panose="02010609060101010101" pitchFamily="49" charset="-122"/>
                <a:cs typeface="Times New Roman" panose="02020603050405020304" pitchFamily="18" charset="0"/>
              </a:rPr>
              <a:t>2018</a:t>
            </a:r>
            <a:r>
              <a:rPr lang="zh-CN" altLang="en-US" sz="3000" b="1">
                <a:solidFill>
                  <a:srgbClr val="FF3399"/>
                </a:solidFill>
                <a:effectLst>
                  <a:outerShdw blurRad="38100" dist="38100" dir="2700000" algn="tl">
                    <a:srgbClr val="C0C0C0"/>
                  </a:outerShdw>
                </a:effectLst>
                <a:latin typeface="Times New Roman" panose="02020603050405020304" pitchFamily="18" charset="0"/>
                <a:ea typeface="黑体" panose="02010609060101010101" pitchFamily="49" charset="-122"/>
                <a:cs typeface="Times New Roman" panose="02020603050405020304" pitchFamily="18" charset="0"/>
              </a:rPr>
              <a:t>年（</a:t>
            </a:r>
            <a:r>
              <a:rPr lang="en-US" altLang="zh-CN" sz="3000" b="1">
                <a:solidFill>
                  <a:srgbClr val="FF3399"/>
                </a:solidFill>
                <a:effectLst>
                  <a:outerShdw blurRad="38100" dist="38100" dir="2700000" algn="tl">
                    <a:srgbClr val="C0C0C0"/>
                  </a:outerShdw>
                </a:effectLst>
                <a:latin typeface="Times New Roman" panose="02020603050405020304" pitchFamily="18" charset="0"/>
                <a:ea typeface="黑体" panose="02010609060101010101" pitchFamily="49" charset="-122"/>
                <a:cs typeface="Times New Roman" panose="02020603050405020304" pitchFamily="18" charset="0"/>
              </a:rPr>
              <a:t>15</a:t>
            </a:r>
            <a:r>
              <a:rPr lang="zh-CN" altLang="en-US" sz="3000" b="1">
                <a:solidFill>
                  <a:srgbClr val="FF3399"/>
                </a:solidFill>
                <a:effectLst>
                  <a:outerShdw blurRad="38100" dist="38100" dir="2700000" algn="tl">
                    <a:srgbClr val="C0C0C0"/>
                  </a:outerShdw>
                </a:effectLst>
                <a:latin typeface="Times New Roman" panose="02020603050405020304" pitchFamily="18" charset="0"/>
                <a:ea typeface="黑体" panose="02010609060101010101" pitchFamily="49" charset="-122"/>
                <a:cs typeface="Times New Roman" panose="02020603050405020304" pitchFamily="18" charset="0"/>
              </a:rPr>
              <a:t>个）</a:t>
            </a:r>
            <a:r>
              <a:rPr lang="zh-CN" altLang="en-US" sz="3000" b="1">
                <a:solidFill>
                  <a:schemeClr val="bg1"/>
                </a:solidFill>
                <a:effectLst>
                  <a:outerShdw blurRad="38100" dist="38100" dir="2700000" algn="tl">
                    <a:srgbClr val="C0C0C0"/>
                  </a:outerShdw>
                </a:effectLst>
                <a:latin typeface="Times New Roman" panose="02020603050405020304" pitchFamily="18" charset="0"/>
                <a:ea typeface="黑体" panose="02010609060101010101" pitchFamily="49" charset="-122"/>
                <a:cs typeface="Times New Roman" panose="02020603050405020304" pitchFamily="18" charset="0"/>
              </a:rPr>
              <a:t>：</a:t>
            </a:r>
            <a:r>
              <a:rPr lang="zh-CN" altLang="en-US" sz="3000" b="1">
                <a:effectLst>
                  <a:outerShdw blurRad="38100" dist="38100" dir="2700000" algn="tl">
                    <a:srgbClr val="C0C0C0"/>
                  </a:outerShdw>
                </a:effectLst>
                <a:latin typeface="Times New Roman" panose="02020603050405020304" pitchFamily="18" charset="0"/>
                <a:ea typeface="黑体" panose="02010609060101010101" pitchFamily="49" charset="-122"/>
                <a:cs typeface="Times New Roman" panose="02020603050405020304" pitchFamily="18" charset="0"/>
              </a:rPr>
              <a:t>广东、江苏、河北、安徽、</a:t>
            </a:r>
            <a:endParaRPr lang="en-US" altLang="zh-CN" sz="3000" b="1">
              <a:effectLst>
                <a:outerShdw blurRad="38100" dist="38100" dir="2700000" algn="tl">
                  <a:srgbClr val="C0C0C0"/>
                </a:outerShdw>
              </a:effectLst>
              <a:latin typeface="Times New Roman" panose="02020603050405020304" pitchFamily="18" charset="0"/>
              <a:ea typeface="黑体" panose="02010609060101010101" pitchFamily="49" charset="-122"/>
              <a:cs typeface="Times New Roman" panose="02020603050405020304" pitchFamily="18" charset="0"/>
            </a:endParaRPr>
          </a:p>
          <a:p>
            <a:pPr>
              <a:lnSpc>
                <a:spcPts val="3700"/>
              </a:lnSpc>
              <a:spcBef>
                <a:spcPts val="600"/>
              </a:spcBef>
              <a:buClr>
                <a:schemeClr val="bg1"/>
              </a:buClr>
              <a:defRPr/>
            </a:pPr>
            <a:r>
              <a:rPr lang="en-US" altLang="zh-CN" sz="3000" b="1">
                <a:effectLst>
                  <a:outerShdw blurRad="38100" dist="38100" dir="2700000" algn="tl">
                    <a:srgbClr val="C0C0C0"/>
                  </a:outerShdw>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en-US" sz="3000" b="1">
                <a:effectLst>
                  <a:outerShdw blurRad="38100" dist="38100" dir="2700000" algn="tl">
                    <a:srgbClr val="C0C0C0"/>
                  </a:outerShdw>
                </a:effectLst>
                <a:latin typeface="Times New Roman" panose="02020603050405020304" pitchFamily="18" charset="0"/>
                <a:ea typeface="黑体" panose="02010609060101010101" pitchFamily="49" charset="-122"/>
                <a:cs typeface="Times New Roman" panose="02020603050405020304" pitchFamily="18" charset="0"/>
              </a:rPr>
              <a:t>山西、西藏、辽宁、黑龙江</a:t>
            </a:r>
            <a:endParaRPr lang="en-US" altLang="zh-CN" sz="3000" b="1">
              <a:effectLst>
                <a:outerShdw blurRad="38100" dist="38100" dir="2700000" algn="tl">
                  <a:srgbClr val="C0C0C0"/>
                </a:outerShdw>
              </a:effectLst>
              <a:latin typeface="Times New Roman" panose="02020603050405020304" pitchFamily="18" charset="0"/>
              <a:ea typeface="黑体" panose="02010609060101010101" pitchFamily="49" charset="-122"/>
              <a:cs typeface="Times New Roman" panose="02020603050405020304" pitchFamily="18" charset="0"/>
            </a:endParaRPr>
          </a:p>
          <a:p>
            <a:pPr>
              <a:lnSpc>
                <a:spcPts val="3700"/>
              </a:lnSpc>
              <a:spcBef>
                <a:spcPts val="600"/>
              </a:spcBef>
              <a:buClr>
                <a:schemeClr val="bg1"/>
              </a:buClr>
              <a:defRPr/>
            </a:pPr>
            <a:r>
              <a:rPr lang="en-US" altLang="zh-CN" sz="3000" b="1">
                <a:effectLst>
                  <a:outerShdw blurRad="38100" dist="38100" dir="2700000" algn="tl">
                    <a:srgbClr val="C0C0C0"/>
                  </a:outerShdw>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en-US" sz="3000" b="1">
                <a:effectLst>
                  <a:outerShdw blurRad="38100" dist="38100" dir="2700000" algn="tl">
                    <a:srgbClr val="C0C0C0"/>
                  </a:outerShdw>
                </a:effectLst>
                <a:latin typeface="Times New Roman" panose="02020603050405020304" pitchFamily="18" charset="0"/>
                <a:ea typeface="黑体" panose="02010609060101010101" pitchFamily="49" charset="-122"/>
                <a:cs typeface="Times New Roman" panose="02020603050405020304" pitchFamily="18" charset="0"/>
              </a:rPr>
              <a:t>四川、吉林、重庆、湖北、     </a:t>
            </a:r>
            <a:endParaRPr lang="en-US" altLang="zh-CN" sz="3000" b="1">
              <a:effectLst>
                <a:outerShdw blurRad="38100" dist="38100" dir="2700000" algn="tl">
                  <a:srgbClr val="C0C0C0"/>
                </a:outerShdw>
              </a:effectLst>
              <a:latin typeface="Times New Roman" panose="02020603050405020304" pitchFamily="18" charset="0"/>
              <a:ea typeface="黑体" panose="02010609060101010101" pitchFamily="49" charset="-122"/>
              <a:cs typeface="Times New Roman" panose="02020603050405020304" pitchFamily="18" charset="0"/>
            </a:endParaRPr>
          </a:p>
          <a:p>
            <a:pPr>
              <a:lnSpc>
                <a:spcPts val="3700"/>
              </a:lnSpc>
              <a:spcBef>
                <a:spcPts val="600"/>
              </a:spcBef>
              <a:buClr>
                <a:schemeClr val="bg1"/>
              </a:buClr>
              <a:defRPr/>
            </a:pPr>
            <a:r>
              <a:rPr lang="en-US" altLang="zh-CN" sz="3000" b="1">
                <a:effectLst>
                  <a:outerShdw blurRad="38100" dist="38100" dir="2700000" algn="tl">
                    <a:srgbClr val="C0C0C0"/>
                  </a:outerShdw>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en-US" sz="3000" b="1">
                <a:effectLst>
                  <a:outerShdw blurRad="38100" dist="38100" dir="2700000" algn="tl">
                    <a:srgbClr val="C0C0C0"/>
                  </a:outerShdw>
                </a:effectLst>
                <a:latin typeface="Times New Roman" panose="02020603050405020304" pitchFamily="18" charset="0"/>
                <a:ea typeface="黑体" panose="02010609060101010101" pitchFamily="49" charset="-122"/>
                <a:cs typeface="Times New Roman" panose="02020603050405020304" pitchFamily="18" charset="0"/>
              </a:rPr>
              <a:t>福建、湖南、江西</a:t>
            </a:r>
            <a:endParaRPr lang="en-US" altLang="zh-CN" sz="3000" b="1">
              <a:effectLst>
                <a:outerShdw blurRad="38100" dist="38100" dir="2700000" algn="tl">
                  <a:srgbClr val="C0C0C0"/>
                </a:outerShdw>
              </a:effectLst>
              <a:latin typeface="Times New Roman" panose="02020603050405020304" pitchFamily="18" charset="0"/>
              <a:ea typeface="黑体" panose="02010609060101010101" pitchFamily="49" charset="-122"/>
              <a:cs typeface="Times New Roman" panose="02020603050405020304" pitchFamily="18" charset="0"/>
            </a:endParaRPr>
          </a:p>
          <a:p>
            <a:pPr>
              <a:lnSpc>
                <a:spcPts val="3700"/>
              </a:lnSpc>
              <a:spcBef>
                <a:spcPts val="600"/>
              </a:spcBef>
              <a:buClr>
                <a:schemeClr val="bg1"/>
              </a:buClr>
              <a:defRPr/>
            </a:pPr>
            <a:r>
              <a:rPr lang="en-US" altLang="zh-CN" sz="3000" b="1">
                <a:solidFill>
                  <a:srgbClr val="FF3399"/>
                </a:solidFill>
                <a:effectLst>
                  <a:outerShdw blurRad="38100" dist="38100" dir="2700000" algn="tl">
                    <a:srgbClr val="C0C0C0"/>
                  </a:outerShdw>
                </a:effectLst>
                <a:latin typeface="Times New Roman" panose="02020603050405020304" pitchFamily="18" charset="0"/>
                <a:ea typeface="黑体" panose="02010609060101010101" pitchFamily="49" charset="-122"/>
                <a:cs typeface="Times New Roman" panose="02020603050405020304" pitchFamily="18" charset="0"/>
              </a:rPr>
              <a:t>2019</a:t>
            </a:r>
            <a:r>
              <a:rPr lang="zh-CN" altLang="en-US" sz="3000" b="1">
                <a:solidFill>
                  <a:srgbClr val="FF3399"/>
                </a:solidFill>
                <a:effectLst>
                  <a:outerShdw blurRad="38100" dist="38100" dir="2700000" algn="tl">
                    <a:srgbClr val="C0C0C0"/>
                  </a:outerShdw>
                </a:effectLst>
                <a:latin typeface="Times New Roman" panose="02020603050405020304" pitchFamily="18" charset="0"/>
                <a:ea typeface="黑体" panose="02010609060101010101" pitchFamily="49" charset="-122"/>
                <a:cs typeface="Times New Roman" panose="02020603050405020304" pitchFamily="18" charset="0"/>
              </a:rPr>
              <a:t>年（</a:t>
            </a:r>
            <a:r>
              <a:rPr lang="en-US" altLang="zh-CN" sz="3000" b="1">
                <a:solidFill>
                  <a:srgbClr val="FF3399"/>
                </a:solidFill>
                <a:effectLst>
                  <a:outerShdw blurRad="38100" dist="38100" dir="2700000" algn="tl">
                    <a:srgbClr val="C0C0C0"/>
                  </a:outerShdw>
                </a:effectLst>
                <a:latin typeface="Times New Roman" panose="02020603050405020304" pitchFamily="18" charset="0"/>
                <a:ea typeface="黑体" panose="02010609060101010101" pitchFamily="49" charset="-122"/>
                <a:cs typeface="Times New Roman" panose="02020603050405020304" pitchFamily="18" charset="0"/>
              </a:rPr>
              <a:t>11</a:t>
            </a:r>
            <a:r>
              <a:rPr lang="zh-CN" altLang="en-US" sz="3000" b="1">
                <a:solidFill>
                  <a:srgbClr val="FF3399"/>
                </a:solidFill>
                <a:effectLst>
                  <a:outerShdw blurRad="38100" dist="38100" dir="2700000" algn="tl">
                    <a:srgbClr val="C0C0C0"/>
                  </a:outerShdw>
                </a:effectLst>
                <a:latin typeface="Times New Roman" panose="02020603050405020304" pitchFamily="18" charset="0"/>
                <a:ea typeface="黑体" panose="02010609060101010101" pitchFamily="49" charset="-122"/>
                <a:cs typeface="Times New Roman" panose="02020603050405020304" pitchFamily="18" charset="0"/>
              </a:rPr>
              <a:t>个）：</a:t>
            </a:r>
            <a:r>
              <a:rPr lang="zh-CN" altLang="en-US" sz="3000" b="1">
                <a:effectLst>
                  <a:outerShdw blurRad="38100" dist="38100" dir="2700000" algn="tl">
                    <a:srgbClr val="C0C0C0"/>
                  </a:outerShdw>
                </a:effectLst>
                <a:latin typeface="Times New Roman" panose="02020603050405020304" pitchFamily="18" charset="0"/>
                <a:ea typeface="黑体" panose="02010609060101010101" pitchFamily="49" charset="-122"/>
                <a:cs typeface="Times New Roman" panose="02020603050405020304" pitchFamily="18" charset="0"/>
              </a:rPr>
              <a:t>除台湾省、香港、澳门之外的</a:t>
            </a:r>
            <a:endParaRPr lang="en-US" altLang="zh-CN" sz="3000" b="1">
              <a:effectLst>
                <a:outerShdw blurRad="38100" dist="38100" dir="2700000" algn="tl">
                  <a:srgbClr val="C0C0C0"/>
                </a:outerShdw>
              </a:effectLst>
              <a:latin typeface="Times New Roman" panose="02020603050405020304" pitchFamily="18" charset="0"/>
              <a:ea typeface="黑体" panose="02010609060101010101" pitchFamily="49" charset="-122"/>
              <a:cs typeface="Times New Roman" panose="02020603050405020304" pitchFamily="18" charset="0"/>
            </a:endParaRPr>
          </a:p>
          <a:p>
            <a:pPr>
              <a:lnSpc>
                <a:spcPts val="3700"/>
              </a:lnSpc>
              <a:spcBef>
                <a:spcPts val="600"/>
              </a:spcBef>
              <a:buClr>
                <a:schemeClr val="bg1"/>
              </a:buClr>
              <a:defRPr/>
            </a:pPr>
            <a:r>
              <a:rPr lang="en-US" altLang="zh-CN" sz="3000" b="1">
                <a:effectLst>
                  <a:outerShdw blurRad="38100" dist="38100" dir="2700000" algn="tl">
                    <a:srgbClr val="C0C0C0"/>
                  </a:outerShdw>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en-US" sz="3000" b="1">
                <a:effectLst>
                  <a:outerShdw blurRad="38100" dist="38100" dir="2700000" algn="tl">
                    <a:srgbClr val="C0C0C0"/>
                  </a:outerShdw>
                </a:effectLst>
                <a:latin typeface="Times New Roman" panose="02020603050405020304" pitchFamily="18" charset="0"/>
                <a:ea typeface="黑体" panose="02010609060101010101" pitchFamily="49" charset="-122"/>
                <a:cs typeface="Times New Roman" panose="02020603050405020304" pitchFamily="18" charset="0"/>
              </a:rPr>
              <a:t>的其余</a:t>
            </a:r>
            <a:r>
              <a:rPr lang="en-US" altLang="zh-CN" sz="3000" b="1">
                <a:effectLst>
                  <a:outerShdw blurRad="38100" dist="38100" dir="2700000" algn="tl">
                    <a:srgbClr val="C0C0C0"/>
                  </a:outerShdw>
                </a:effectLst>
                <a:latin typeface="Times New Roman" panose="02020603050405020304" pitchFamily="18" charset="0"/>
                <a:ea typeface="黑体" panose="02010609060101010101" pitchFamily="49" charset="-122"/>
                <a:cs typeface="Times New Roman" panose="02020603050405020304" pitchFamily="18" charset="0"/>
              </a:rPr>
              <a:t>11</a:t>
            </a:r>
            <a:r>
              <a:rPr lang="zh-CN" altLang="en-US" sz="3000" b="1">
                <a:effectLst>
                  <a:outerShdw blurRad="38100" dist="38100" dir="2700000" algn="tl">
                    <a:srgbClr val="C0C0C0"/>
                  </a:outerShdw>
                </a:effectLst>
                <a:latin typeface="Times New Roman" panose="02020603050405020304" pitchFamily="18" charset="0"/>
                <a:ea typeface="黑体" panose="02010609060101010101" pitchFamily="49" charset="-122"/>
                <a:cs typeface="Times New Roman" panose="02020603050405020304" pitchFamily="18" charset="0"/>
              </a:rPr>
              <a:t>个省份</a:t>
            </a:r>
            <a:endParaRPr lang="en-US" altLang="zh-CN" sz="3000" b="1">
              <a:effectLst>
                <a:outerShdw blurRad="38100" dist="38100" dir="2700000" algn="tl">
                  <a:srgbClr val="C0C0C0"/>
                </a:outerShdw>
              </a:effectLst>
              <a:latin typeface="Times New Roman" panose="02020603050405020304" pitchFamily="18" charset="0"/>
              <a:ea typeface="黑体" panose="02010609060101010101" pitchFamily="49" charset="-122"/>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内容占位符 2"/>
          <p:cNvSpPr>
            <a:spLocks noGrp="1"/>
          </p:cNvSpPr>
          <p:nvPr>
            <p:ph sz="half" idx="1"/>
          </p:nvPr>
        </p:nvSpPr>
        <p:spPr>
          <a:xfrm>
            <a:off x="154305" y="620688"/>
            <a:ext cx="8383905" cy="3364572"/>
          </a:xfrm>
          <a:prstGeom prst="rect">
            <a:avLst/>
          </a:prstGeom>
          <a:noFill/>
          <a:ln>
            <a:noFill/>
          </a:ln>
        </p:spPr>
        <p:txBody>
          <a:bodyPr anchor="t"/>
          <a:lstStyle/>
          <a:p>
            <a:pPr latinLnBrk="0">
              <a:lnSpc>
                <a:spcPct val="150000"/>
              </a:lnSpc>
            </a:pPr>
            <a:r>
              <a:rPr lang="en-US" altLang="zh-CN" dirty="0">
                <a:solidFill>
                  <a:srgbClr val="FF0000"/>
                </a:solidFill>
              </a:rPr>
              <a:t>7</a:t>
            </a:r>
            <a:r>
              <a:rPr lang="zh-CN" altLang="en-US" dirty="0" smtClean="0">
                <a:solidFill>
                  <a:srgbClr val="FF0000"/>
                </a:solidFill>
              </a:rPr>
              <a:t>、知识是道具，行为任务，表现，价值是一体的</a:t>
            </a:r>
            <a:endParaRPr lang="en-US" altLang="zh-CN" dirty="0">
              <a:solidFill>
                <a:srgbClr val="FF0000"/>
              </a:solidFill>
            </a:endParaRPr>
          </a:p>
          <a:p>
            <a:pPr latinLnBrk="0">
              <a:lnSpc>
                <a:spcPct val="150000"/>
              </a:lnSpc>
            </a:pPr>
            <a:r>
              <a:rPr lang="zh-CN" altLang="zh-CN" sz="2400" dirty="0"/>
              <a:t>我国杂交水稻研发推广为什么能够取得举世瞩目的成就？运用实践和认识的辩证关系原理加以说明。</a:t>
            </a:r>
          </a:p>
          <a:p>
            <a:pPr fontAlgn="ctr" latinLnBrk="0">
              <a:lnSpc>
                <a:spcPct val="150000"/>
              </a:lnSpc>
            </a:pPr>
            <a:r>
              <a:rPr lang="zh-CN" altLang="zh-CN" sz="2400" dirty="0"/>
              <a:t>【答案】</a:t>
            </a:r>
            <a:r>
              <a:rPr lang="en-US" altLang="zh-CN" sz="2400" dirty="0"/>
              <a:t>（1</a:t>
            </a:r>
            <a:r>
              <a:rPr lang="zh-CN" altLang="zh-CN" sz="2400" dirty="0"/>
              <a:t>）实践是认识的来源和发展的动力，认识对实践具有能动的反作用。正确的认识促进实践发展，立足社会需要选择课题，开拓创新，在实践、认识的循环往复中不断发展、完善育种技术，优质杂交水稻新品种的培育不断取得突破，实践是认识的目的，应用推广优质杂交水稻，为我国和世界粮食生产的发展作出了重大贡献。</a:t>
            </a:r>
          </a:p>
          <a:p>
            <a:endParaRPr lang="zh-CN" altLang="en-US" sz="2400" dirty="0"/>
          </a:p>
        </p:txBody>
      </p:sp>
      <p:pic>
        <p:nvPicPr>
          <p:cNvPr id="59394" name="图片 23"/>
          <p:cNvPicPr>
            <a:picLocks noChangeAspect="1"/>
          </p:cNvPicPr>
          <p:nvPr>
            <p:custDataLst>
              <p:tags r:id="rId1"/>
            </p:custDataLst>
          </p:nvPr>
        </p:nvPicPr>
        <p:blipFill>
          <a:blip r:embed="rId3"/>
          <a:stretch>
            <a:fillRect/>
          </a:stretch>
        </p:blipFill>
        <p:spPr>
          <a:xfrm>
            <a:off x="7818597" y="3984784"/>
            <a:ext cx="1474946" cy="2035969"/>
          </a:xfrm>
          <a:prstGeom prst="rect">
            <a:avLst/>
          </a:prstGeom>
          <a:noFill/>
          <a:ln w="9525">
            <a:noFill/>
          </a:ln>
        </p:spPr>
      </p:pic>
    </p:spTree>
    <p:extLst>
      <p:ext uri="{BB962C8B-B14F-4D97-AF65-F5344CB8AC3E}">
        <p14:creationId xmlns:p14="http://schemas.microsoft.com/office/powerpoint/2010/main" val="933512932"/>
      </p:ext>
    </p:extLst>
  </p:cSld>
  <p:clrMapOvr>
    <a:masterClrMapping/>
  </p:clrMapOvr>
  <p:transition spd="slow">
    <p:random/>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57890" y="1250156"/>
            <a:ext cx="8771335" cy="3544491"/>
          </a:xfrm>
        </p:spPr>
        <p:txBody>
          <a:bodyPr/>
          <a:lstStyle/>
          <a:p>
            <a:pPr marL="171450" indent="0" defTabSz="685800" eaLnBrk="1" hangingPunct="1">
              <a:lnSpc>
                <a:spcPct val="150000"/>
              </a:lnSpc>
              <a:spcBef>
                <a:spcPts val="750"/>
              </a:spcBef>
              <a:buClrTx/>
              <a:buSzTx/>
              <a:buNone/>
              <a:defRPr/>
            </a:pPr>
            <a:r>
              <a:rPr lang="en-US" altLang="zh-CN" sz="3300" dirty="0">
                <a:solidFill>
                  <a:srgbClr val="FF0000"/>
                </a:solidFill>
              </a:rPr>
              <a:t> </a:t>
            </a:r>
            <a:r>
              <a:rPr lang="en-US" altLang="zh-CN" sz="3300" dirty="0" smtClean="0">
                <a:solidFill>
                  <a:srgbClr val="FF0000"/>
                </a:solidFill>
              </a:rPr>
              <a:t>  </a:t>
            </a:r>
            <a:r>
              <a:rPr lang="zh-CN" altLang="en-US" sz="3300" dirty="0" smtClean="0">
                <a:solidFill>
                  <a:srgbClr val="FF0000"/>
                </a:solidFill>
              </a:rPr>
              <a:t>（五）题型</a:t>
            </a:r>
            <a:r>
              <a:rPr lang="zh-CN" altLang="en-US" sz="3300" dirty="0">
                <a:solidFill>
                  <a:srgbClr val="FF0000"/>
                </a:solidFill>
              </a:rPr>
              <a:t>方面</a:t>
            </a:r>
            <a:endParaRPr lang="en-US" altLang="zh-CN" sz="3300" dirty="0"/>
          </a:p>
          <a:p>
            <a:pPr marL="0" indent="0" defTabSz="685800" eaLnBrk="1" hangingPunct="1">
              <a:lnSpc>
                <a:spcPct val="150000"/>
              </a:lnSpc>
              <a:spcBef>
                <a:spcPts val="750"/>
              </a:spcBef>
              <a:buClrTx/>
              <a:buSzTx/>
              <a:buNone/>
              <a:defRPr/>
            </a:pPr>
            <a:r>
              <a:rPr lang="zh-CN" altLang="en-US" sz="2000" b="1" i="1" dirty="0">
                <a:solidFill>
                  <a:srgbClr val="131DEB"/>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b="1" i="1" dirty="0">
                <a:solidFill>
                  <a:srgbClr val="131DEB"/>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000" b="1" i="1" dirty="0">
                <a:solidFill>
                  <a:srgbClr val="131DEB"/>
                </a:solidFill>
                <a:latin typeface="微软雅黑" panose="020B0503020204020204" pitchFamily="34" charset="-122"/>
                <a:ea typeface="微软雅黑" panose="020B0503020204020204" pitchFamily="34" charset="-122"/>
                <a:cs typeface="微软雅黑" panose="020B0503020204020204" pitchFamily="34" charset="-122"/>
              </a:rPr>
              <a:t>）图表类试题增多，并且呈现多样化趋势。</a:t>
            </a:r>
            <a:endParaRPr lang="zh-CN" altLang="en-US" sz="2800" b="1" dirty="0">
              <a:latin typeface="仿宋" panose="02010609060101010101" pitchFamily="49" charset="-122"/>
              <a:ea typeface="仿宋" panose="02010609060101010101" pitchFamily="49" charset="-122"/>
              <a:cs typeface="仿宋" panose="02010609060101010101" pitchFamily="49" charset="-122"/>
            </a:endParaRPr>
          </a:p>
          <a:p>
            <a:pPr marL="0" indent="0" defTabSz="685800" eaLnBrk="1" hangingPunct="1">
              <a:lnSpc>
                <a:spcPct val="150000"/>
              </a:lnSpc>
              <a:spcBef>
                <a:spcPts val="750"/>
              </a:spcBef>
              <a:buClrTx/>
              <a:buSzTx/>
              <a:buNone/>
              <a:defRPr/>
            </a:pPr>
            <a:r>
              <a:rPr lang="zh-CN" altLang="en-US" sz="2800" b="1" dirty="0">
                <a:latin typeface="仿宋" panose="02010609060101010101" pitchFamily="49" charset="-122"/>
                <a:ea typeface="仿宋" panose="02010609060101010101" pitchFamily="49" charset="-122"/>
                <a:cs typeface="仿宋" panose="02010609060101010101" pitchFamily="49" charset="-122"/>
              </a:rPr>
              <a:t>今年共有图表</a:t>
            </a:r>
            <a:r>
              <a:rPr lang="en-US" altLang="zh-CN" sz="2800" b="1" dirty="0">
                <a:latin typeface="仿宋" panose="02010609060101010101" pitchFamily="49" charset="-122"/>
                <a:ea typeface="仿宋" panose="02010609060101010101" pitchFamily="49" charset="-122"/>
                <a:cs typeface="仿宋" panose="02010609060101010101" pitchFamily="49" charset="-122"/>
              </a:rPr>
              <a:t>8</a:t>
            </a:r>
            <a:r>
              <a:rPr lang="zh-CN" altLang="en-US" sz="2800" b="1" dirty="0">
                <a:latin typeface="仿宋" panose="02010609060101010101" pitchFamily="49" charset="-122"/>
                <a:ea typeface="仿宋" panose="02010609060101010101" pitchFamily="49" charset="-122"/>
                <a:cs typeface="仿宋" panose="02010609060101010101" pitchFamily="49" charset="-122"/>
              </a:rPr>
              <a:t>个，有折线图</a:t>
            </a:r>
            <a:r>
              <a:rPr lang="en-US" altLang="zh-CN" sz="2800" b="1" dirty="0">
                <a:latin typeface="仿宋" panose="02010609060101010101" pitchFamily="49" charset="-122"/>
                <a:ea typeface="仿宋" panose="02010609060101010101" pitchFamily="49" charset="-122"/>
                <a:cs typeface="仿宋" panose="02010609060101010101" pitchFamily="49" charset="-122"/>
              </a:rPr>
              <a:t>3</a:t>
            </a:r>
            <a:r>
              <a:rPr lang="zh-CN" altLang="en-US" sz="2800" b="1" dirty="0">
                <a:latin typeface="仿宋" panose="02010609060101010101" pitchFamily="49" charset="-122"/>
                <a:ea typeface="仿宋" panose="02010609060101010101" pitchFamily="49" charset="-122"/>
                <a:cs typeface="仿宋" panose="02010609060101010101" pitchFamily="49" charset="-122"/>
              </a:rPr>
              <a:t>个，卷三</a:t>
            </a:r>
            <a:r>
              <a:rPr lang="en-US" altLang="zh-CN" sz="2800" b="1" dirty="0">
                <a:latin typeface="仿宋" panose="02010609060101010101" pitchFamily="49" charset="-122"/>
                <a:ea typeface="仿宋" panose="02010609060101010101" pitchFamily="49" charset="-122"/>
                <a:cs typeface="仿宋" panose="02010609060101010101" pitchFamily="49" charset="-122"/>
              </a:rPr>
              <a:t>13,15.</a:t>
            </a:r>
            <a:r>
              <a:rPr lang="zh-CN" altLang="en-US" sz="2800" b="1" dirty="0">
                <a:latin typeface="仿宋" panose="02010609060101010101" pitchFamily="49" charset="-122"/>
                <a:ea typeface="仿宋" panose="02010609060101010101" pitchFamily="49" charset="-122"/>
                <a:cs typeface="仿宋" panose="02010609060101010101" pitchFamily="49" charset="-122"/>
              </a:rPr>
              <a:t>卷一</a:t>
            </a:r>
            <a:r>
              <a:rPr lang="en-US" altLang="zh-CN" sz="2800" b="1" dirty="0">
                <a:latin typeface="仿宋" panose="02010609060101010101" pitchFamily="49" charset="-122"/>
                <a:ea typeface="仿宋" panose="02010609060101010101" pitchFamily="49" charset="-122"/>
                <a:cs typeface="仿宋" panose="02010609060101010101" pitchFamily="49" charset="-122"/>
              </a:rPr>
              <a:t>15</a:t>
            </a:r>
            <a:r>
              <a:rPr lang="zh-CN" altLang="en-US" sz="2800" b="1" dirty="0">
                <a:latin typeface="仿宋" panose="02010609060101010101" pitchFamily="49" charset="-122"/>
                <a:ea typeface="仿宋" panose="02010609060101010101" pitchFamily="49" charset="-122"/>
                <a:cs typeface="仿宋" panose="02010609060101010101" pitchFamily="49" charset="-122"/>
              </a:rPr>
              <a:t>题，坐标图</a:t>
            </a:r>
            <a:r>
              <a:rPr lang="en-US" altLang="zh-CN" sz="2800" b="1" dirty="0">
                <a:latin typeface="仿宋" panose="02010609060101010101" pitchFamily="49" charset="-122"/>
                <a:ea typeface="仿宋" panose="02010609060101010101" pitchFamily="49" charset="-122"/>
                <a:cs typeface="仿宋" panose="02010609060101010101" pitchFamily="49" charset="-122"/>
              </a:rPr>
              <a:t>2</a:t>
            </a:r>
            <a:r>
              <a:rPr lang="zh-CN" altLang="en-US" sz="2800" b="1" dirty="0">
                <a:latin typeface="仿宋" panose="02010609060101010101" pitchFamily="49" charset="-122"/>
                <a:ea typeface="仿宋" panose="02010609060101010101" pitchFamily="49" charset="-122"/>
                <a:cs typeface="仿宋" panose="02010609060101010101" pitchFamily="49" charset="-122"/>
              </a:rPr>
              <a:t>个，</a:t>
            </a:r>
            <a:r>
              <a:rPr lang="en-US" altLang="zh-CN" sz="2800" b="1" dirty="0">
                <a:latin typeface="仿宋" panose="02010609060101010101" pitchFamily="49" charset="-122"/>
                <a:ea typeface="仿宋" panose="02010609060101010101" pitchFamily="49" charset="-122"/>
                <a:cs typeface="仿宋" panose="02010609060101010101" pitchFamily="49" charset="-122"/>
              </a:rPr>
              <a:t>1</a:t>
            </a:r>
            <a:r>
              <a:rPr lang="zh-CN" altLang="en-US" sz="2800" b="1" dirty="0">
                <a:latin typeface="仿宋" panose="02010609060101010101" pitchFamily="49" charset="-122"/>
                <a:ea typeface="仿宋" panose="02010609060101010101" pitchFamily="49" charset="-122"/>
                <a:cs typeface="仿宋" panose="02010609060101010101" pitchFamily="49" charset="-122"/>
              </a:rPr>
              <a:t>卷</a:t>
            </a:r>
            <a:r>
              <a:rPr lang="en-US" altLang="zh-CN" sz="2800" b="1" dirty="0">
                <a:latin typeface="仿宋" panose="02010609060101010101" pitchFamily="49" charset="-122"/>
                <a:ea typeface="仿宋" panose="02010609060101010101" pitchFamily="49" charset="-122"/>
                <a:cs typeface="仿宋" panose="02010609060101010101" pitchFamily="49" charset="-122"/>
              </a:rPr>
              <a:t>14</a:t>
            </a:r>
            <a:r>
              <a:rPr lang="zh-CN" altLang="en-US" sz="2800" b="1" dirty="0">
                <a:latin typeface="仿宋" panose="02010609060101010101" pitchFamily="49" charset="-122"/>
                <a:ea typeface="仿宋" panose="02010609060101010101" pitchFamily="49" charset="-122"/>
                <a:cs typeface="仿宋" panose="02010609060101010101" pitchFamily="49" charset="-122"/>
              </a:rPr>
              <a:t>题，卷二</a:t>
            </a:r>
            <a:r>
              <a:rPr lang="en-US" altLang="zh-CN" sz="2800" b="1" dirty="0">
                <a:latin typeface="仿宋" panose="02010609060101010101" pitchFamily="49" charset="-122"/>
                <a:ea typeface="仿宋" panose="02010609060101010101" pitchFamily="49" charset="-122"/>
                <a:cs typeface="仿宋" panose="02010609060101010101" pitchFamily="49" charset="-122"/>
              </a:rPr>
              <a:t>12</a:t>
            </a:r>
            <a:r>
              <a:rPr lang="zh-CN" altLang="en-US" sz="2800" b="1" dirty="0">
                <a:latin typeface="仿宋" panose="02010609060101010101" pitchFamily="49" charset="-122"/>
                <a:ea typeface="仿宋" panose="02010609060101010101" pitchFamily="49" charset="-122"/>
                <a:cs typeface="仿宋" panose="02010609060101010101" pitchFamily="49" charset="-122"/>
              </a:rPr>
              <a:t>题。表格</a:t>
            </a:r>
            <a:r>
              <a:rPr lang="en-US" altLang="zh-CN" sz="2800" b="1" dirty="0">
                <a:latin typeface="仿宋" panose="02010609060101010101" pitchFamily="49" charset="-122"/>
                <a:ea typeface="仿宋" panose="02010609060101010101" pitchFamily="49" charset="-122"/>
                <a:cs typeface="仿宋" panose="02010609060101010101" pitchFamily="49" charset="-122"/>
              </a:rPr>
              <a:t>2</a:t>
            </a:r>
            <a:r>
              <a:rPr lang="zh-CN" altLang="en-US" sz="2800" b="1" dirty="0">
                <a:latin typeface="仿宋" panose="02010609060101010101" pitchFamily="49" charset="-122"/>
                <a:ea typeface="仿宋" panose="02010609060101010101" pitchFamily="49" charset="-122"/>
                <a:cs typeface="仿宋" panose="02010609060101010101" pitchFamily="49" charset="-122"/>
              </a:rPr>
              <a:t>个，卷一</a:t>
            </a:r>
            <a:r>
              <a:rPr lang="en-US" altLang="zh-CN" sz="2800" b="1" dirty="0">
                <a:latin typeface="仿宋" panose="02010609060101010101" pitchFamily="49" charset="-122"/>
                <a:ea typeface="仿宋" panose="02010609060101010101" pitchFamily="49" charset="-122"/>
                <a:cs typeface="仿宋" panose="02010609060101010101" pitchFamily="49" charset="-122"/>
              </a:rPr>
              <a:t>12</a:t>
            </a:r>
            <a:r>
              <a:rPr lang="zh-CN" altLang="en-US" sz="2800" b="1" dirty="0">
                <a:latin typeface="仿宋" panose="02010609060101010101" pitchFamily="49" charset="-122"/>
                <a:ea typeface="仿宋" panose="02010609060101010101" pitchFamily="49" charset="-122"/>
                <a:cs typeface="仿宋" panose="02010609060101010101" pitchFamily="49" charset="-122"/>
              </a:rPr>
              <a:t>题，卷二</a:t>
            </a:r>
            <a:r>
              <a:rPr lang="en-US" altLang="zh-CN" sz="2800" b="1" dirty="0">
                <a:latin typeface="仿宋" panose="02010609060101010101" pitchFamily="49" charset="-122"/>
                <a:ea typeface="仿宋" panose="02010609060101010101" pitchFamily="49" charset="-122"/>
                <a:cs typeface="仿宋" panose="02010609060101010101" pitchFamily="49" charset="-122"/>
              </a:rPr>
              <a:t>14</a:t>
            </a:r>
            <a:r>
              <a:rPr lang="zh-CN" altLang="en-US" sz="2800" b="1" dirty="0">
                <a:latin typeface="仿宋" panose="02010609060101010101" pitchFamily="49" charset="-122"/>
                <a:ea typeface="仿宋" panose="02010609060101010101" pitchFamily="49" charset="-122"/>
                <a:cs typeface="仿宋" panose="02010609060101010101" pitchFamily="49" charset="-122"/>
              </a:rPr>
              <a:t>题。柱状图</a:t>
            </a:r>
            <a:r>
              <a:rPr lang="en-US" altLang="zh-CN" sz="2800" b="1" dirty="0">
                <a:latin typeface="仿宋" panose="02010609060101010101" pitchFamily="49" charset="-122"/>
                <a:ea typeface="仿宋" panose="02010609060101010101" pitchFamily="49" charset="-122"/>
                <a:cs typeface="仿宋" panose="02010609060101010101" pitchFamily="49" charset="-122"/>
              </a:rPr>
              <a:t>1</a:t>
            </a:r>
            <a:r>
              <a:rPr lang="zh-CN" altLang="en-US" sz="2800" b="1" dirty="0">
                <a:latin typeface="仿宋" panose="02010609060101010101" pitchFamily="49" charset="-122"/>
                <a:ea typeface="仿宋" panose="02010609060101010101" pitchFamily="49" charset="-122"/>
                <a:cs typeface="仿宋" panose="02010609060101010101" pitchFamily="49" charset="-122"/>
              </a:rPr>
              <a:t>个，卷二</a:t>
            </a:r>
            <a:r>
              <a:rPr lang="en-US" altLang="zh-CN" sz="2800" b="1" dirty="0">
                <a:latin typeface="仿宋" panose="02010609060101010101" pitchFamily="49" charset="-122"/>
                <a:ea typeface="仿宋" panose="02010609060101010101" pitchFamily="49" charset="-122"/>
                <a:cs typeface="仿宋" panose="02010609060101010101" pitchFamily="49" charset="-122"/>
              </a:rPr>
              <a:t>38</a:t>
            </a:r>
            <a:r>
              <a:rPr lang="zh-CN" altLang="en-US" sz="2800" b="1" dirty="0">
                <a:latin typeface="仿宋" panose="02010609060101010101" pitchFamily="49" charset="-122"/>
                <a:ea typeface="仿宋" panose="02010609060101010101" pitchFamily="49" charset="-122"/>
                <a:cs typeface="仿宋" panose="02010609060101010101" pitchFamily="49" charset="-122"/>
              </a:rPr>
              <a:t>题。</a:t>
            </a:r>
            <a:r>
              <a:rPr lang="en-US" altLang="zh-CN" sz="2800" b="1" dirty="0">
                <a:latin typeface="仿宋" panose="02010609060101010101" pitchFamily="49" charset="-122"/>
                <a:ea typeface="仿宋" panose="02010609060101010101" pitchFamily="49" charset="-122"/>
                <a:cs typeface="仿宋" panose="02010609060101010101" pitchFamily="49" charset="-122"/>
              </a:rPr>
              <a:t>2017</a:t>
            </a:r>
            <a:r>
              <a:rPr lang="zh-CN" altLang="en-US" sz="2800" b="1" dirty="0">
                <a:latin typeface="仿宋" panose="02010609060101010101" pitchFamily="49" charset="-122"/>
                <a:ea typeface="仿宋" panose="02010609060101010101" pitchFamily="49" charset="-122"/>
                <a:cs typeface="仿宋" panose="02010609060101010101" pitchFamily="49" charset="-122"/>
              </a:rPr>
              <a:t>年卷二有示意图，前面曾经有漫画图。从图表图像中提取信息，是高考命题一直最求的方向，</a:t>
            </a:r>
            <a:r>
              <a:rPr lang="en-US" altLang="zh-CN" sz="2800" b="1" dirty="0">
                <a:latin typeface="仿宋" panose="02010609060101010101" pitchFamily="49" charset="-122"/>
                <a:ea typeface="仿宋" panose="02010609060101010101" pitchFamily="49" charset="-122"/>
                <a:cs typeface="仿宋" panose="02010609060101010101" pitchFamily="49" charset="-122"/>
              </a:rPr>
              <a:t>2018</a:t>
            </a:r>
            <a:r>
              <a:rPr lang="zh-CN" altLang="en-US" sz="2800" b="1" dirty="0">
                <a:latin typeface="仿宋" panose="02010609060101010101" pitchFamily="49" charset="-122"/>
                <a:ea typeface="仿宋" panose="02010609060101010101" pitchFamily="49" charset="-122"/>
                <a:cs typeface="仿宋" panose="02010609060101010101" pitchFamily="49" charset="-122"/>
              </a:rPr>
              <a:t>年体现的特别突出。</a:t>
            </a:r>
          </a:p>
        </p:txBody>
      </p:sp>
      <p:cxnSp>
        <p:nvCxnSpPr>
          <p:cNvPr id="8" name="直接连接符 7"/>
          <p:cNvCxnSpPr/>
          <p:nvPr/>
        </p:nvCxnSpPr>
        <p:spPr>
          <a:xfrm flipH="1">
            <a:off x="7758112" y="4699397"/>
            <a:ext cx="1271588" cy="1206104"/>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flipH="1">
            <a:off x="7853362" y="4794647"/>
            <a:ext cx="1271588" cy="1206104"/>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a:blip r:embed="rId2"/>
          <a:stretch>
            <a:fillRect/>
          </a:stretch>
        </p:blipFill>
        <p:spPr>
          <a:xfrm>
            <a:off x="-36195" y="792004"/>
            <a:ext cx="989648" cy="936784"/>
          </a:xfrm>
          <a:prstGeom prst="rect">
            <a:avLst/>
          </a:prstGeom>
        </p:spPr>
      </p:pic>
      <p:pic>
        <p:nvPicPr>
          <p:cNvPr id="5" name="图片 4"/>
          <p:cNvPicPr>
            <a:picLocks noChangeAspect="1"/>
          </p:cNvPicPr>
          <p:nvPr/>
        </p:nvPicPr>
        <p:blipFill>
          <a:blip r:embed="rId2"/>
          <a:stretch>
            <a:fillRect/>
          </a:stretch>
        </p:blipFill>
        <p:spPr>
          <a:xfrm>
            <a:off x="-36195" y="896779"/>
            <a:ext cx="1280160" cy="1211580"/>
          </a:xfrm>
          <a:prstGeom prst="rect">
            <a:avLst/>
          </a:prstGeom>
        </p:spPr>
      </p:pic>
    </p:spTree>
    <p:extLst>
      <p:ext uri="{BB962C8B-B14F-4D97-AF65-F5344CB8AC3E}">
        <p14:creationId xmlns:p14="http://schemas.microsoft.com/office/powerpoint/2010/main" val="726832712"/>
      </p:ext>
    </p:extLst>
  </p:cSld>
  <p:clrMapOvr>
    <a:masterClrMapping/>
  </p:clrMapOvr>
  <p:transition spd="slow">
    <p:random/>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标题 1"/>
          <p:cNvSpPr>
            <a:spLocks noGrp="1"/>
          </p:cNvSpPr>
          <p:nvPr>
            <p:ph type="title"/>
          </p:nvPr>
        </p:nvSpPr>
        <p:spPr>
          <a:xfrm>
            <a:off x="481965" y="1242060"/>
            <a:ext cx="8724900" cy="915829"/>
          </a:xfrm>
          <a:prstGeom prst="rect">
            <a:avLst/>
          </a:prstGeom>
          <a:noFill/>
          <a:ln>
            <a:noFill/>
          </a:ln>
        </p:spPr>
        <p:txBody>
          <a:bodyPr anchor="ctr"/>
          <a:lstStyle/>
          <a:p>
            <a:pPr eaLnBrk="1" latinLnBrk="0" hangingPunct="1">
              <a:lnSpc>
                <a:spcPct val="150000"/>
              </a:lnSpc>
            </a:pPr>
            <a:r>
              <a:rPr lang="zh-CN" altLang="en-US" sz="2400" b="1" i="1" dirty="0">
                <a:solidFill>
                  <a:srgbClr val="131DEB"/>
                </a:solidFill>
              </a:rPr>
              <a:t>（</a:t>
            </a:r>
            <a:r>
              <a:rPr lang="en-US" altLang="zh-CN" sz="2400" b="1" i="1" dirty="0">
                <a:solidFill>
                  <a:srgbClr val="131DEB"/>
                </a:solidFill>
              </a:rPr>
              <a:t>2</a:t>
            </a:r>
            <a:r>
              <a:rPr lang="zh-CN" altLang="en-US" sz="2400" b="1" i="1" dirty="0">
                <a:solidFill>
                  <a:srgbClr val="131DEB"/>
                </a:solidFill>
              </a:rPr>
              <a:t>）推测推理题受青睐。这类试题往往与图表相结合，考查学生的逻辑推理能力。卷</a:t>
            </a:r>
            <a:r>
              <a:rPr lang="en-US" altLang="zh-CN" sz="2400" b="1" i="1" dirty="0">
                <a:solidFill>
                  <a:srgbClr val="131DEB"/>
                </a:solidFill>
              </a:rPr>
              <a:t>2</a:t>
            </a:r>
            <a:r>
              <a:rPr lang="zh-CN" altLang="en-US" sz="2400" b="1" i="1" dirty="0">
                <a:solidFill>
                  <a:srgbClr val="131DEB"/>
                </a:solidFill>
              </a:rPr>
              <a:t>经济生活的试题全部是推理题。</a:t>
            </a:r>
            <a:r>
              <a:rPr lang="zh-CN" altLang="en-US" sz="2700" dirty="0"/>
              <a:t/>
            </a:r>
            <a:br>
              <a:rPr lang="zh-CN" altLang="en-US" sz="2700" dirty="0"/>
            </a:br>
            <a:endParaRPr lang="zh-CN" altLang="en-US" sz="2700" dirty="0"/>
          </a:p>
        </p:txBody>
      </p:sp>
      <p:sp>
        <p:nvSpPr>
          <p:cNvPr id="43010" name="内容占位符 2"/>
          <p:cNvSpPr>
            <a:spLocks noGrp="1"/>
          </p:cNvSpPr>
          <p:nvPr>
            <p:ph idx="1"/>
          </p:nvPr>
        </p:nvSpPr>
        <p:spPr>
          <a:xfrm>
            <a:off x="304562" y="2203371"/>
            <a:ext cx="8180784" cy="5686425"/>
          </a:xfrm>
          <a:prstGeom prst="rect">
            <a:avLst/>
          </a:prstGeom>
          <a:noFill/>
          <a:ln>
            <a:noFill/>
          </a:ln>
        </p:spPr>
        <p:txBody>
          <a:bodyPr anchor="t"/>
          <a:lstStyle/>
          <a:p>
            <a:pPr marL="0" indent="0" eaLnBrk="1" hangingPunct="1">
              <a:buNone/>
            </a:pPr>
            <a:r>
              <a:rPr lang="en-US" altLang="zh-CN" sz="2100" dirty="0">
                <a:latin typeface="Time New Romans" charset="0"/>
              </a:rPr>
              <a:t>12. </a:t>
            </a:r>
            <a:r>
              <a:rPr lang="zh-CN" altLang="en-US" sz="2100" dirty="0">
                <a:latin typeface="Time New Romans" charset="0"/>
              </a:rPr>
              <a:t>甲、乙、丙是三种相关商品，当甲的价格上升后，乙与丙的需求变动如图</a:t>
            </a:r>
            <a:r>
              <a:rPr lang="en-US" altLang="zh-CN" sz="2100" dirty="0">
                <a:latin typeface="Time New Romans" charset="0"/>
              </a:rPr>
              <a:t>4</a:t>
            </a:r>
            <a:r>
              <a:rPr lang="zh-CN" altLang="en-US" sz="2100" dirty="0">
                <a:latin typeface="Time New Romans" charset="0"/>
              </a:rPr>
              <a:t>所示。</a:t>
            </a:r>
            <a:endParaRPr lang="zh-CN" altLang="en-US" sz="1200" dirty="0"/>
          </a:p>
          <a:p>
            <a:pPr marL="0" indent="0" eaLnBrk="1" hangingPunct="1">
              <a:buNone/>
            </a:pPr>
            <a:endParaRPr lang="zh-CN" altLang="en-US" sz="2700" dirty="0">
              <a:ea typeface="Time New Romans" charset="0"/>
            </a:endParaRPr>
          </a:p>
        </p:txBody>
      </p:sp>
      <p:pic>
        <p:nvPicPr>
          <p:cNvPr id="43011" name="图片 25"/>
          <p:cNvPicPr>
            <a:picLocks noChangeAspect="1"/>
          </p:cNvPicPr>
          <p:nvPr/>
        </p:nvPicPr>
        <p:blipFill>
          <a:blip r:embed="rId2"/>
          <a:stretch>
            <a:fillRect/>
          </a:stretch>
        </p:blipFill>
        <p:spPr>
          <a:xfrm>
            <a:off x="2494121" y="2546033"/>
            <a:ext cx="3105150" cy="1765697"/>
          </a:xfrm>
          <a:prstGeom prst="rect">
            <a:avLst/>
          </a:prstGeom>
          <a:noFill/>
          <a:ln w="9525">
            <a:noFill/>
          </a:ln>
        </p:spPr>
      </p:pic>
      <p:sp>
        <p:nvSpPr>
          <p:cNvPr id="43012" name="Rectangle 11"/>
          <p:cNvSpPr/>
          <p:nvPr/>
        </p:nvSpPr>
        <p:spPr>
          <a:xfrm>
            <a:off x="596980" y="4050909"/>
            <a:ext cx="9484519" cy="1615827"/>
          </a:xfrm>
          <a:prstGeom prst="rect">
            <a:avLst/>
          </a:prstGeom>
          <a:noFill/>
          <a:ln w="9525">
            <a:noFill/>
          </a:ln>
        </p:spPr>
        <p:txBody>
          <a:bodyPr anchor="ctr">
            <a:spAutoFit/>
          </a:bodyPr>
          <a:lstStyle/>
          <a:p>
            <a:pPr indent="200025" eaLnBrk="0" hangingPunct="0"/>
            <a:r>
              <a:rPr lang="zh-CN" altLang="zh-CN" dirty="0">
                <a:latin typeface="Time New Romans" charset="0"/>
                <a:ea typeface="微软雅黑" panose="020B0503020204020204" pitchFamily="34" charset="-122"/>
              </a:rPr>
              <a:t>这表明</a:t>
            </a:r>
            <a:endParaRPr lang="zh-CN" altLang="zh-CN" sz="825" dirty="0">
              <a:ea typeface="微软雅黑" panose="020B0503020204020204" pitchFamily="34" charset="-122"/>
            </a:endParaRPr>
          </a:p>
          <a:p>
            <a:pPr indent="200025" eaLnBrk="0" hangingPunct="0"/>
            <a:r>
              <a:rPr lang="zh-CN" altLang="zh-CN" dirty="0">
                <a:latin typeface="宋体" panose="02010600030101010101" pitchFamily="2" charset="-122"/>
                <a:ea typeface="微软雅黑" panose="020B0503020204020204" pitchFamily="34" charset="-122"/>
              </a:rPr>
              <a:t>①</a:t>
            </a:r>
            <a:r>
              <a:rPr lang="zh-CN" altLang="zh-CN" dirty="0">
                <a:latin typeface="Time New Romans" charset="0"/>
                <a:ea typeface="微软雅黑" panose="020B0503020204020204" pitchFamily="34" charset="-122"/>
              </a:rPr>
              <a:t>甲与乙是互补品</a:t>
            </a:r>
            <a:r>
              <a:rPr lang="zh-CN" altLang="en-US" dirty="0">
                <a:latin typeface="Time New Romans" charset="0"/>
                <a:ea typeface="微软雅黑" panose="020B0503020204020204" pitchFamily="34" charset="-122"/>
              </a:rPr>
              <a:t>				</a:t>
            </a:r>
            <a:r>
              <a:rPr lang="zh-CN" altLang="en-US" dirty="0">
                <a:latin typeface="宋体" panose="02010600030101010101" pitchFamily="2" charset="-122"/>
                <a:ea typeface="微软雅黑" panose="020B0503020204020204" pitchFamily="34" charset="-122"/>
              </a:rPr>
              <a:t>②</a:t>
            </a:r>
            <a:r>
              <a:rPr lang="zh-CN" altLang="en-US" dirty="0">
                <a:latin typeface="Time New Romans" charset="0"/>
                <a:ea typeface="微软雅黑" panose="020B0503020204020204" pitchFamily="34" charset="-122"/>
              </a:rPr>
              <a:t>甲与乙是替代品</a:t>
            </a:r>
            <a:endParaRPr lang="zh-CN" altLang="en-US" sz="825" dirty="0">
              <a:ea typeface="微软雅黑" panose="020B0503020204020204" pitchFamily="34" charset="-122"/>
            </a:endParaRPr>
          </a:p>
          <a:p>
            <a:pPr indent="200025" eaLnBrk="0" hangingPunct="0"/>
            <a:r>
              <a:rPr lang="zh-CN" altLang="en-US" dirty="0">
                <a:latin typeface="宋体" panose="02010600030101010101" pitchFamily="2" charset="-122"/>
                <a:ea typeface="微软雅黑" panose="020B0503020204020204" pitchFamily="34" charset="-122"/>
              </a:rPr>
              <a:t>③</a:t>
            </a:r>
            <a:r>
              <a:rPr lang="zh-CN" altLang="en-US" dirty="0">
                <a:latin typeface="Time New Romans" charset="0"/>
                <a:ea typeface="微软雅黑" panose="020B0503020204020204" pitchFamily="34" charset="-122"/>
              </a:rPr>
              <a:t>甲与丙是替代品				</a:t>
            </a:r>
            <a:r>
              <a:rPr lang="zh-CN" altLang="en-US" dirty="0">
                <a:latin typeface="宋体" panose="02010600030101010101" pitchFamily="2" charset="-122"/>
                <a:ea typeface="微软雅黑" panose="020B0503020204020204" pitchFamily="34" charset="-122"/>
              </a:rPr>
              <a:t>④</a:t>
            </a:r>
            <a:r>
              <a:rPr lang="zh-CN" altLang="en-US" dirty="0">
                <a:latin typeface="Time New Romans" charset="0"/>
                <a:ea typeface="微软雅黑" panose="020B0503020204020204" pitchFamily="34" charset="-122"/>
              </a:rPr>
              <a:t>甲与丙是互补品</a:t>
            </a:r>
            <a:endParaRPr lang="zh-CN" altLang="en-US" sz="825" dirty="0">
              <a:ea typeface="微软雅黑" panose="020B0503020204020204" pitchFamily="34" charset="-122"/>
            </a:endParaRPr>
          </a:p>
          <a:p>
            <a:pPr indent="200025" eaLnBrk="0" hangingPunct="0"/>
            <a:r>
              <a:rPr lang="zh-CN" altLang="en-US" dirty="0">
                <a:latin typeface="宋体" panose="02010600030101010101" pitchFamily="2" charset="-122"/>
                <a:ea typeface="微软雅黑" panose="020B0503020204020204" pitchFamily="34" charset="-122"/>
              </a:rPr>
              <a:t>⑤</a:t>
            </a:r>
            <a:r>
              <a:rPr lang="zh-CN" altLang="en-US" dirty="0">
                <a:latin typeface="Time New Romans" charset="0"/>
                <a:ea typeface="微软雅黑" panose="020B0503020204020204" pitchFamily="34" charset="-122"/>
              </a:rPr>
              <a:t>乙与丙是替代品				</a:t>
            </a:r>
            <a:r>
              <a:rPr lang="zh-CN" altLang="en-US" dirty="0">
                <a:latin typeface="宋体" panose="02010600030101010101" pitchFamily="2" charset="-122"/>
                <a:ea typeface="微软雅黑" panose="020B0503020204020204" pitchFamily="34" charset="-122"/>
              </a:rPr>
              <a:t>⑥</a:t>
            </a:r>
            <a:r>
              <a:rPr lang="zh-CN" altLang="en-US" dirty="0">
                <a:latin typeface="Time New Romans" charset="0"/>
                <a:ea typeface="微软雅黑" panose="020B0503020204020204" pitchFamily="34" charset="-122"/>
              </a:rPr>
              <a:t>乙与丙是互补品</a:t>
            </a:r>
            <a:endParaRPr lang="zh-CN" altLang="en-US" sz="825" dirty="0">
              <a:ea typeface="微软雅黑" panose="020B0503020204020204" pitchFamily="34" charset="-122"/>
            </a:endParaRPr>
          </a:p>
          <a:p>
            <a:pPr indent="200025" eaLnBrk="0" hangingPunct="0"/>
            <a:r>
              <a:rPr lang="en-US" altLang="zh-CN" dirty="0">
                <a:latin typeface="Time New Romans" charset="0"/>
                <a:ea typeface="微软雅黑" panose="020B0503020204020204" pitchFamily="34" charset="-122"/>
              </a:rPr>
              <a:t>A</a:t>
            </a:r>
            <a:r>
              <a:rPr lang="zh-CN" altLang="en-US" dirty="0">
                <a:latin typeface="Time New Romans" charset="0"/>
                <a:ea typeface="微软雅黑" panose="020B0503020204020204" pitchFamily="34" charset="-122"/>
              </a:rPr>
              <a:t>．</a:t>
            </a:r>
            <a:r>
              <a:rPr lang="zh-CN" altLang="en-US" dirty="0">
                <a:latin typeface="宋体" panose="02010600030101010101" pitchFamily="2" charset="-122"/>
                <a:ea typeface="微软雅黑" panose="020B0503020204020204" pitchFamily="34" charset="-122"/>
              </a:rPr>
              <a:t>①③</a:t>
            </a:r>
            <a:r>
              <a:rPr lang="zh-CN" altLang="en-US" dirty="0">
                <a:latin typeface="Time New Romans" charset="0"/>
                <a:ea typeface="微软雅黑" panose="020B0503020204020204" pitchFamily="34" charset="-122"/>
              </a:rPr>
              <a:t>	</a:t>
            </a:r>
            <a:r>
              <a:rPr lang="en-US" altLang="zh-CN" dirty="0">
                <a:latin typeface="Time New Romans" charset="0"/>
                <a:ea typeface="微软雅黑" panose="020B0503020204020204" pitchFamily="34" charset="-122"/>
              </a:rPr>
              <a:t>B</a:t>
            </a:r>
            <a:r>
              <a:rPr lang="zh-CN" altLang="en-US" dirty="0">
                <a:latin typeface="Time New Romans" charset="0"/>
                <a:ea typeface="微软雅黑" panose="020B0503020204020204" pitchFamily="34" charset="-122"/>
              </a:rPr>
              <a:t>．</a:t>
            </a:r>
            <a:r>
              <a:rPr lang="zh-CN" altLang="en-US" dirty="0">
                <a:latin typeface="宋体" panose="02010600030101010101" pitchFamily="2" charset="-122"/>
                <a:ea typeface="微软雅黑" panose="020B0503020204020204" pitchFamily="34" charset="-122"/>
              </a:rPr>
              <a:t>②④</a:t>
            </a:r>
            <a:r>
              <a:rPr lang="zh-CN" altLang="en-US" dirty="0">
                <a:latin typeface="Time New Romans" charset="0"/>
                <a:ea typeface="微软雅黑" panose="020B0503020204020204" pitchFamily="34" charset="-122"/>
              </a:rPr>
              <a:t>		</a:t>
            </a:r>
            <a:r>
              <a:rPr lang="en-US" altLang="zh-CN" dirty="0">
                <a:latin typeface="Time New Romans" charset="0"/>
                <a:ea typeface="微软雅黑" panose="020B0503020204020204" pitchFamily="34" charset="-122"/>
              </a:rPr>
              <a:t>C</a:t>
            </a:r>
            <a:r>
              <a:rPr lang="zh-CN" altLang="en-US" dirty="0">
                <a:latin typeface="Time New Romans" charset="0"/>
                <a:ea typeface="微软雅黑" panose="020B0503020204020204" pitchFamily="34" charset="-122"/>
              </a:rPr>
              <a:t>．</a:t>
            </a:r>
            <a:r>
              <a:rPr lang="zh-CN" altLang="en-US" dirty="0">
                <a:latin typeface="宋体" panose="02010600030101010101" pitchFamily="2" charset="-122"/>
                <a:ea typeface="微软雅黑" panose="020B0503020204020204" pitchFamily="34" charset="-122"/>
              </a:rPr>
              <a:t>②⑤</a:t>
            </a:r>
            <a:r>
              <a:rPr lang="zh-CN" altLang="en-US" dirty="0">
                <a:latin typeface="Time New Romans" charset="0"/>
                <a:ea typeface="微软雅黑" panose="020B0503020204020204" pitchFamily="34" charset="-122"/>
              </a:rPr>
              <a:t>		</a:t>
            </a:r>
            <a:r>
              <a:rPr lang="en-US" altLang="zh-CN" dirty="0">
                <a:latin typeface="Time New Romans" charset="0"/>
                <a:ea typeface="微软雅黑" panose="020B0503020204020204" pitchFamily="34" charset="-122"/>
              </a:rPr>
              <a:t>D</a:t>
            </a:r>
            <a:r>
              <a:rPr lang="zh-CN" altLang="en-US" dirty="0">
                <a:latin typeface="Time New Romans" charset="0"/>
                <a:ea typeface="微软雅黑" panose="020B0503020204020204" pitchFamily="34" charset="-122"/>
              </a:rPr>
              <a:t>．</a:t>
            </a:r>
            <a:r>
              <a:rPr lang="zh-CN" altLang="en-US" dirty="0">
                <a:latin typeface="宋体" panose="02010600030101010101" pitchFamily="2" charset="-122"/>
                <a:ea typeface="微软雅黑" panose="020B0503020204020204" pitchFamily="34" charset="-122"/>
              </a:rPr>
              <a:t>④⑥</a:t>
            </a:r>
            <a:endParaRPr lang="zh-CN" altLang="en-US" sz="825" dirty="0">
              <a:ea typeface="微软雅黑" panose="020B0503020204020204" pitchFamily="34" charset="-122"/>
            </a:endParaRPr>
          </a:p>
          <a:p>
            <a:pPr indent="200025" eaLnBrk="0" fontAlgn="ctr" hangingPunct="0"/>
            <a:r>
              <a:rPr lang="en-US" altLang="zh-CN" sz="900" dirty="0">
                <a:solidFill>
                  <a:srgbClr val="FF0000"/>
                </a:solidFill>
                <a:latin typeface="Time New Romans" charset="0"/>
                <a:ea typeface="微软雅黑" panose="020B0503020204020204" pitchFamily="34" charset="-122"/>
              </a:rPr>
              <a:t>【</a:t>
            </a:r>
            <a:r>
              <a:rPr lang="zh-CN" altLang="en-US" sz="900" dirty="0">
                <a:solidFill>
                  <a:srgbClr val="FF0000"/>
                </a:solidFill>
                <a:latin typeface="Time New Romans" charset="0"/>
                <a:ea typeface="微软雅黑" panose="020B0503020204020204" pitchFamily="34" charset="-122"/>
              </a:rPr>
              <a:t>答案</a:t>
            </a:r>
            <a:r>
              <a:rPr lang="en-US" altLang="zh-CN" sz="900" dirty="0">
                <a:solidFill>
                  <a:srgbClr val="FF0000"/>
                </a:solidFill>
                <a:latin typeface="Time New Romans" charset="0"/>
                <a:ea typeface="微软雅黑" panose="020B0503020204020204" pitchFamily="34" charset="-122"/>
              </a:rPr>
              <a:t>】A</a:t>
            </a:r>
            <a:endParaRPr lang="en-US" altLang="zh-CN" sz="2100" dirty="0">
              <a:ea typeface="Time New Romans" charset="0"/>
            </a:endParaRPr>
          </a:p>
        </p:txBody>
      </p:sp>
    </p:spTree>
    <p:extLst>
      <p:ext uri="{BB962C8B-B14F-4D97-AF65-F5344CB8AC3E}">
        <p14:creationId xmlns:p14="http://schemas.microsoft.com/office/powerpoint/2010/main" val="1178582700"/>
      </p:ext>
    </p:extLst>
  </p:cSld>
  <p:clrMapOvr>
    <a:masterClrMapping/>
  </p:clrMapOvr>
  <p:transition spd="slow">
    <p:random/>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标题 1"/>
          <p:cNvSpPr>
            <a:spLocks noGrp="1"/>
          </p:cNvSpPr>
          <p:nvPr>
            <p:ph type="title"/>
          </p:nvPr>
        </p:nvSpPr>
        <p:spPr>
          <a:xfrm>
            <a:off x="144304" y="1842135"/>
            <a:ext cx="8969693" cy="3173730"/>
          </a:xfrm>
          <a:prstGeom prst="rect">
            <a:avLst/>
          </a:prstGeom>
          <a:noFill/>
          <a:ln>
            <a:noFill/>
          </a:ln>
        </p:spPr>
        <p:txBody>
          <a:bodyPr anchor="ctr"/>
          <a:lstStyle/>
          <a:p>
            <a:pPr eaLnBrk="1" latinLnBrk="0" hangingPunct="1">
              <a:lnSpc>
                <a:spcPct val="150000"/>
              </a:lnSpc>
            </a:pPr>
            <a:r>
              <a:rPr lang="en-US" altLang="zh-CN" sz="1800" b="1" dirty="0">
                <a:latin typeface="微软雅黑" panose="020B0503020204020204" pitchFamily="34" charset="-122"/>
                <a:ea typeface="微软雅黑" panose="020B0503020204020204" pitchFamily="34" charset="-122"/>
                <a:cs typeface="微软雅黑" panose="020B0503020204020204" pitchFamily="34" charset="-122"/>
              </a:rPr>
              <a:t>13. </a:t>
            </a:r>
            <a:r>
              <a:rPr lang="zh-CN" altLang="zh-CN" sz="1800" b="1" dirty="0">
                <a:latin typeface="微软雅黑" panose="020B0503020204020204" pitchFamily="34" charset="-122"/>
                <a:ea typeface="微软雅黑" panose="020B0503020204020204" pitchFamily="34" charset="-122"/>
                <a:cs typeface="微软雅黑" panose="020B0503020204020204" pitchFamily="34" charset="-122"/>
              </a:rPr>
              <a:t>某国是全球最大的钢铁进口国，</a:t>
            </a:r>
            <a:r>
              <a:rPr lang="en-US" altLang="zh-CN" sz="1800" b="1" dirty="0">
                <a:latin typeface="微软雅黑" panose="020B0503020204020204" pitchFamily="34" charset="-122"/>
                <a:ea typeface="微软雅黑" panose="020B0503020204020204" pitchFamily="34" charset="-122"/>
                <a:cs typeface="微软雅黑" panose="020B0503020204020204" pitchFamily="34" charset="-122"/>
              </a:rPr>
              <a:t>2018</a:t>
            </a:r>
            <a:r>
              <a:rPr lang="zh-CN" altLang="zh-CN" sz="1800" b="1" dirty="0">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1800" b="1" dirty="0">
                <a:latin typeface="微软雅黑" panose="020B0503020204020204" pitchFamily="34" charset="-122"/>
                <a:ea typeface="微软雅黑" panose="020B0503020204020204" pitchFamily="34" charset="-122"/>
                <a:cs typeface="微软雅黑" panose="020B0503020204020204" pitchFamily="34" charset="-122"/>
              </a:rPr>
              <a:t>3</a:t>
            </a:r>
            <a:r>
              <a:rPr lang="zh-CN" altLang="zh-CN" sz="1800" b="1" dirty="0">
                <a:latin typeface="微软雅黑" panose="020B0503020204020204" pitchFamily="34" charset="-122"/>
                <a:ea typeface="微软雅黑" panose="020B0503020204020204" pitchFamily="34" charset="-122"/>
                <a:cs typeface="微软雅黑" panose="020B0503020204020204" pitchFamily="34" charset="-122"/>
              </a:rPr>
              <a:t>月该国决定将进口钢铁关税大幅度提高至</a:t>
            </a:r>
            <a:r>
              <a:rPr lang="en-US" altLang="zh-CN" sz="1800" b="1" dirty="0">
                <a:latin typeface="微软雅黑" panose="020B0503020204020204" pitchFamily="34" charset="-122"/>
                <a:ea typeface="微软雅黑" panose="020B0503020204020204" pitchFamily="34" charset="-122"/>
                <a:cs typeface="微软雅黑" panose="020B0503020204020204" pitchFamily="34" charset="-122"/>
              </a:rPr>
              <a:t>25%</a:t>
            </a:r>
            <a:r>
              <a:rPr lang="zh-CN" altLang="zh-CN" sz="1800" b="1" dirty="0">
                <a:latin typeface="微软雅黑" panose="020B0503020204020204" pitchFamily="34" charset="-122"/>
                <a:ea typeface="微软雅黑" panose="020B0503020204020204" pitchFamily="34" charset="-122"/>
                <a:cs typeface="微软雅黑" panose="020B0503020204020204" pitchFamily="34" charset="-122"/>
              </a:rPr>
              <a:t>。不考虑其他因素，短期内上调关税对该国钢铁制成品消费的影响路径是</a:t>
            </a:r>
            <a:br>
              <a:rPr lang="zh-CN" altLang="zh-CN" sz="1800" b="1" dirty="0">
                <a:latin typeface="微软雅黑" panose="020B0503020204020204" pitchFamily="34" charset="-122"/>
                <a:ea typeface="微软雅黑" panose="020B0503020204020204" pitchFamily="34" charset="-122"/>
                <a:cs typeface="微软雅黑" panose="020B0503020204020204" pitchFamily="34" charset="-122"/>
              </a:rPr>
            </a:br>
            <a:r>
              <a:rPr lang="zh-CN" altLang="zh-CN" sz="1800" b="1" dirty="0">
                <a:latin typeface="微软雅黑" panose="020B0503020204020204" pitchFamily="34" charset="-122"/>
                <a:ea typeface="微软雅黑" panose="020B0503020204020204" pitchFamily="34" charset="-122"/>
                <a:cs typeface="微软雅黑" panose="020B0503020204020204" pitchFamily="34" charset="-122"/>
              </a:rPr>
              <a:t>①钢铁进口成本上升</a:t>
            </a:r>
            <a:r>
              <a:rPr lang="en-US" altLang="zh-CN" sz="1800" b="1"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zh-CN" sz="1800" b="1" dirty="0">
                <a:latin typeface="微软雅黑" panose="020B0503020204020204" pitchFamily="34" charset="-122"/>
                <a:ea typeface="微软雅黑" panose="020B0503020204020204" pitchFamily="34" charset="-122"/>
                <a:cs typeface="微软雅黑" panose="020B0503020204020204" pitchFamily="34" charset="-122"/>
              </a:rPr>
              <a:t>②国家关税收入增加</a:t>
            </a:r>
            <a:br>
              <a:rPr lang="zh-CN" altLang="zh-CN" sz="1800" b="1" dirty="0">
                <a:latin typeface="微软雅黑" panose="020B0503020204020204" pitchFamily="34" charset="-122"/>
                <a:ea typeface="微软雅黑" panose="020B0503020204020204" pitchFamily="34" charset="-122"/>
                <a:cs typeface="微软雅黑" panose="020B0503020204020204" pitchFamily="34" charset="-122"/>
              </a:rPr>
            </a:br>
            <a:r>
              <a:rPr lang="zh-CN" altLang="zh-CN" sz="1800" b="1" dirty="0">
                <a:latin typeface="微软雅黑" panose="020B0503020204020204" pitchFamily="34" charset="-122"/>
                <a:ea typeface="微软雅黑" panose="020B0503020204020204" pitchFamily="34" charset="-122"/>
                <a:cs typeface="微软雅黑" panose="020B0503020204020204" pitchFamily="34" charset="-122"/>
              </a:rPr>
              <a:t>③钢铁制成品价格上涨</a:t>
            </a:r>
            <a:r>
              <a:rPr lang="en-US" altLang="zh-CN" sz="1800" b="1"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zh-CN" sz="1800" b="1" dirty="0">
                <a:latin typeface="微软雅黑" panose="020B0503020204020204" pitchFamily="34" charset="-122"/>
                <a:ea typeface="微软雅黑" panose="020B0503020204020204" pitchFamily="34" charset="-122"/>
                <a:cs typeface="微软雅黑" panose="020B0503020204020204" pitchFamily="34" charset="-122"/>
              </a:rPr>
              <a:t>④钢铁企业利润增加</a:t>
            </a:r>
            <a:br>
              <a:rPr lang="zh-CN" altLang="zh-CN" sz="1800" b="1" dirty="0">
                <a:latin typeface="微软雅黑" panose="020B0503020204020204" pitchFamily="34" charset="-122"/>
                <a:ea typeface="微软雅黑" panose="020B0503020204020204" pitchFamily="34" charset="-122"/>
                <a:cs typeface="微软雅黑" panose="020B0503020204020204" pitchFamily="34" charset="-122"/>
              </a:rPr>
            </a:br>
            <a:r>
              <a:rPr lang="zh-CN" altLang="zh-CN" sz="1800" b="1" dirty="0">
                <a:latin typeface="微软雅黑" panose="020B0503020204020204" pitchFamily="34" charset="-122"/>
                <a:ea typeface="微软雅黑" panose="020B0503020204020204" pitchFamily="34" charset="-122"/>
                <a:cs typeface="微软雅黑" panose="020B0503020204020204" pitchFamily="34" charset="-122"/>
              </a:rPr>
              <a:t>⑤消费者的利益受损</a:t>
            </a:r>
            <a:r>
              <a:rPr lang="en-US" altLang="zh-CN" sz="1800" b="1"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zh-CN" sz="1800" b="1" dirty="0">
                <a:latin typeface="微软雅黑" panose="020B0503020204020204" pitchFamily="34" charset="-122"/>
                <a:ea typeface="微软雅黑" panose="020B0503020204020204" pitchFamily="34" charset="-122"/>
                <a:cs typeface="微软雅黑" panose="020B0503020204020204" pitchFamily="34" charset="-122"/>
              </a:rPr>
              <a:t>⑥消费者的利益增加</a:t>
            </a:r>
            <a:br>
              <a:rPr lang="zh-CN" altLang="zh-CN" sz="1800" b="1" dirty="0">
                <a:latin typeface="微软雅黑" panose="020B0503020204020204" pitchFamily="34" charset="-122"/>
                <a:ea typeface="微软雅黑" panose="020B0503020204020204" pitchFamily="34" charset="-122"/>
                <a:cs typeface="微软雅黑" panose="020B0503020204020204" pitchFamily="34" charset="-122"/>
              </a:rPr>
            </a:br>
            <a:r>
              <a:rPr lang="en-US" altLang="zh-CN" sz="1800" b="1" dirty="0">
                <a:latin typeface="微软雅黑" panose="020B0503020204020204" pitchFamily="34" charset="-122"/>
                <a:ea typeface="微软雅黑" panose="020B0503020204020204" pitchFamily="34" charset="-122"/>
                <a:cs typeface="微软雅黑" panose="020B0503020204020204" pitchFamily="34" charset="-122"/>
              </a:rPr>
              <a:t>A</a:t>
            </a:r>
            <a:r>
              <a:rPr lang="zh-CN" altLang="zh-CN" sz="1800" b="1" dirty="0">
                <a:latin typeface="微软雅黑" panose="020B0503020204020204" pitchFamily="34" charset="-122"/>
                <a:ea typeface="微软雅黑" panose="020B0503020204020204" pitchFamily="34" charset="-122"/>
                <a:cs typeface="微软雅黑" panose="020B0503020204020204" pitchFamily="34" charset="-122"/>
              </a:rPr>
              <a:t>．①</a:t>
            </a:r>
            <a:r>
              <a:rPr lang="en-US" altLang="zh-CN" sz="1800" b="1" dirty="0">
                <a:latin typeface="微软雅黑" panose="020B0503020204020204" pitchFamily="34" charset="-122"/>
                <a:ea typeface="微软雅黑" panose="020B0503020204020204" pitchFamily="34" charset="-122"/>
                <a:cs typeface="微软雅黑" panose="020B0503020204020204" pitchFamily="34" charset="-122"/>
              </a:rPr>
              <a:t>→</a:t>
            </a:r>
            <a:r>
              <a:rPr lang="zh-CN" altLang="zh-CN" sz="1800" b="1" dirty="0">
                <a:latin typeface="微软雅黑" panose="020B0503020204020204" pitchFamily="34" charset="-122"/>
                <a:ea typeface="微软雅黑" panose="020B0503020204020204" pitchFamily="34" charset="-122"/>
                <a:cs typeface="微软雅黑" panose="020B0503020204020204" pitchFamily="34" charset="-122"/>
              </a:rPr>
              <a:t>③</a:t>
            </a:r>
            <a:r>
              <a:rPr lang="en-US" altLang="zh-CN" sz="1800" b="1" dirty="0">
                <a:latin typeface="微软雅黑" panose="020B0503020204020204" pitchFamily="34" charset="-122"/>
                <a:ea typeface="微软雅黑" panose="020B0503020204020204" pitchFamily="34" charset="-122"/>
                <a:cs typeface="微软雅黑" panose="020B0503020204020204" pitchFamily="34" charset="-122"/>
              </a:rPr>
              <a:t>→</a:t>
            </a:r>
            <a:r>
              <a:rPr lang="zh-CN" altLang="zh-CN" sz="1800" b="1" dirty="0">
                <a:latin typeface="微软雅黑" panose="020B0503020204020204" pitchFamily="34" charset="-122"/>
                <a:ea typeface="微软雅黑" panose="020B0503020204020204" pitchFamily="34" charset="-122"/>
                <a:cs typeface="微软雅黑" panose="020B0503020204020204" pitchFamily="34" charset="-122"/>
              </a:rPr>
              <a:t>⑤</a:t>
            </a:r>
            <a:r>
              <a:rPr lang="en-US" altLang="zh-CN" sz="1800" b="1" dirty="0">
                <a:latin typeface="微软雅黑" panose="020B0503020204020204" pitchFamily="34" charset="-122"/>
                <a:ea typeface="微软雅黑" panose="020B0503020204020204" pitchFamily="34" charset="-122"/>
                <a:cs typeface="微软雅黑" panose="020B0503020204020204" pitchFamily="34" charset="-122"/>
              </a:rPr>
              <a:t>					B</a:t>
            </a:r>
            <a:r>
              <a:rPr lang="zh-CN" altLang="zh-CN" sz="1800" b="1" dirty="0">
                <a:latin typeface="微软雅黑" panose="020B0503020204020204" pitchFamily="34" charset="-122"/>
                <a:ea typeface="微软雅黑" panose="020B0503020204020204" pitchFamily="34" charset="-122"/>
                <a:cs typeface="微软雅黑" panose="020B0503020204020204" pitchFamily="34" charset="-122"/>
              </a:rPr>
              <a:t>．②</a:t>
            </a:r>
            <a:r>
              <a:rPr lang="en-US" altLang="zh-CN" sz="1800" b="1" dirty="0">
                <a:latin typeface="微软雅黑" panose="020B0503020204020204" pitchFamily="34" charset="-122"/>
                <a:ea typeface="微软雅黑" panose="020B0503020204020204" pitchFamily="34" charset="-122"/>
                <a:cs typeface="微软雅黑" panose="020B0503020204020204" pitchFamily="34" charset="-122"/>
              </a:rPr>
              <a:t>→</a:t>
            </a:r>
            <a:r>
              <a:rPr lang="zh-CN" altLang="zh-CN" sz="1800" b="1" dirty="0">
                <a:latin typeface="微软雅黑" panose="020B0503020204020204" pitchFamily="34" charset="-122"/>
                <a:ea typeface="微软雅黑" panose="020B0503020204020204" pitchFamily="34" charset="-122"/>
                <a:cs typeface="微软雅黑" panose="020B0503020204020204" pitchFamily="34" charset="-122"/>
              </a:rPr>
              <a:t>④</a:t>
            </a:r>
            <a:r>
              <a:rPr lang="en-US" altLang="zh-CN" sz="1800" b="1" dirty="0">
                <a:latin typeface="微软雅黑" panose="020B0503020204020204" pitchFamily="34" charset="-122"/>
                <a:ea typeface="微软雅黑" panose="020B0503020204020204" pitchFamily="34" charset="-122"/>
                <a:cs typeface="微软雅黑" panose="020B0503020204020204" pitchFamily="34" charset="-122"/>
              </a:rPr>
              <a:t>→</a:t>
            </a:r>
            <a:r>
              <a:rPr lang="zh-CN" altLang="zh-CN" sz="1800" b="1" dirty="0">
                <a:latin typeface="微软雅黑" panose="020B0503020204020204" pitchFamily="34" charset="-122"/>
                <a:ea typeface="微软雅黑" panose="020B0503020204020204" pitchFamily="34" charset="-122"/>
                <a:cs typeface="微软雅黑" panose="020B0503020204020204" pitchFamily="34" charset="-122"/>
              </a:rPr>
              <a:t>⑥</a:t>
            </a:r>
            <a:br>
              <a:rPr lang="zh-CN" altLang="zh-CN" sz="1800" b="1" dirty="0">
                <a:latin typeface="微软雅黑" panose="020B0503020204020204" pitchFamily="34" charset="-122"/>
                <a:ea typeface="微软雅黑" panose="020B0503020204020204" pitchFamily="34" charset="-122"/>
                <a:cs typeface="微软雅黑" panose="020B0503020204020204" pitchFamily="34" charset="-122"/>
              </a:rPr>
            </a:br>
            <a:r>
              <a:rPr lang="en-US" altLang="zh-CN" sz="1800" b="1" dirty="0">
                <a:latin typeface="微软雅黑" panose="020B0503020204020204" pitchFamily="34" charset="-122"/>
                <a:ea typeface="微软雅黑" panose="020B0503020204020204" pitchFamily="34" charset="-122"/>
                <a:cs typeface="微软雅黑" panose="020B0503020204020204" pitchFamily="34" charset="-122"/>
              </a:rPr>
              <a:t>C</a:t>
            </a:r>
            <a:r>
              <a:rPr lang="zh-CN" altLang="zh-CN" sz="1800" b="1" dirty="0">
                <a:latin typeface="微软雅黑" panose="020B0503020204020204" pitchFamily="34" charset="-122"/>
                <a:ea typeface="微软雅黑" panose="020B0503020204020204" pitchFamily="34" charset="-122"/>
                <a:cs typeface="微软雅黑" panose="020B0503020204020204" pitchFamily="34" charset="-122"/>
              </a:rPr>
              <a:t>．①</a:t>
            </a:r>
            <a:r>
              <a:rPr lang="en-US" altLang="zh-CN" sz="1800" b="1" dirty="0">
                <a:latin typeface="微软雅黑" panose="020B0503020204020204" pitchFamily="34" charset="-122"/>
                <a:ea typeface="微软雅黑" panose="020B0503020204020204" pitchFamily="34" charset="-122"/>
                <a:cs typeface="微软雅黑" panose="020B0503020204020204" pitchFamily="34" charset="-122"/>
              </a:rPr>
              <a:t>→</a:t>
            </a:r>
            <a:r>
              <a:rPr lang="zh-CN" altLang="zh-CN" sz="1800" b="1" dirty="0">
                <a:latin typeface="微软雅黑" panose="020B0503020204020204" pitchFamily="34" charset="-122"/>
                <a:ea typeface="微软雅黑" panose="020B0503020204020204" pitchFamily="34" charset="-122"/>
                <a:cs typeface="微软雅黑" panose="020B0503020204020204" pitchFamily="34" charset="-122"/>
              </a:rPr>
              <a:t>②</a:t>
            </a:r>
            <a:r>
              <a:rPr lang="en-US" altLang="zh-CN" sz="1800" b="1" dirty="0">
                <a:latin typeface="微软雅黑" panose="020B0503020204020204" pitchFamily="34" charset="-122"/>
                <a:ea typeface="微软雅黑" panose="020B0503020204020204" pitchFamily="34" charset="-122"/>
                <a:cs typeface="微软雅黑" panose="020B0503020204020204" pitchFamily="34" charset="-122"/>
              </a:rPr>
              <a:t>→</a:t>
            </a:r>
            <a:r>
              <a:rPr lang="zh-CN" altLang="zh-CN" sz="1800" b="1" dirty="0">
                <a:latin typeface="微软雅黑" panose="020B0503020204020204" pitchFamily="34" charset="-122"/>
                <a:ea typeface="微软雅黑" panose="020B0503020204020204" pitchFamily="34" charset="-122"/>
                <a:cs typeface="微软雅黑" panose="020B0503020204020204" pitchFamily="34" charset="-122"/>
              </a:rPr>
              <a:t>④</a:t>
            </a:r>
            <a:r>
              <a:rPr lang="en-US" altLang="zh-CN" sz="1800" b="1" dirty="0">
                <a:latin typeface="微软雅黑" panose="020B0503020204020204" pitchFamily="34" charset="-122"/>
                <a:ea typeface="微软雅黑" panose="020B0503020204020204" pitchFamily="34" charset="-122"/>
                <a:cs typeface="微软雅黑" panose="020B0503020204020204" pitchFamily="34" charset="-122"/>
              </a:rPr>
              <a:t>					D</a:t>
            </a:r>
            <a:r>
              <a:rPr lang="zh-CN" altLang="zh-CN" sz="1800" b="1" dirty="0">
                <a:latin typeface="微软雅黑" panose="020B0503020204020204" pitchFamily="34" charset="-122"/>
                <a:ea typeface="微软雅黑" panose="020B0503020204020204" pitchFamily="34" charset="-122"/>
                <a:cs typeface="微软雅黑" panose="020B0503020204020204" pitchFamily="34" charset="-122"/>
              </a:rPr>
              <a:t>．②</a:t>
            </a:r>
            <a:r>
              <a:rPr lang="en-US" altLang="zh-CN" sz="1800" b="1" dirty="0">
                <a:latin typeface="微软雅黑" panose="020B0503020204020204" pitchFamily="34" charset="-122"/>
                <a:ea typeface="微软雅黑" panose="020B0503020204020204" pitchFamily="34" charset="-122"/>
                <a:cs typeface="微软雅黑" panose="020B0503020204020204" pitchFamily="34" charset="-122"/>
              </a:rPr>
              <a:t>→</a:t>
            </a:r>
            <a:r>
              <a:rPr lang="zh-CN" altLang="zh-CN" sz="1800" b="1" dirty="0">
                <a:latin typeface="微软雅黑" panose="020B0503020204020204" pitchFamily="34" charset="-122"/>
                <a:ea typeface="微软雅黑" panose="020B0503020204020204" pitchFamily="34" charset="-122"/>
                <a:cs typeface="微软雅黑" panose="020B0503020204020204" pitchFamily="34" charset="-122"/>
              </a:rPr>
              <a:t>③</a:t>
            </a:r>
            <a:r>
              <a:rPr lang="en-US" altLang="zh-CN" sz="1800" b="1" dirty="0">
                <a:latin typeface="微软雅黑" panose="020B0503020204020204" pitchFamily="34" charset="-122"/>
                <a:ea typeface="微软雅黑" panose="020B0503020204020204" pitchFamily="34" charset="-122"/>
                <a:cs typeface="微软雅黑" panose="020B0503020204020204" pitchFamily="34" charset="-122"/>
              </a:rPr>
              <a:t>→</a:t>
            </a:r>
            <a:r>
              <a:rPr lang="zh-CN" altLang="zh-CN" sz="1800" b="1" dirty="0">
                <a:latin typeface="微软雅黑" panose="020B0503020204020204" pitchFamily="34" charset="-122"/>
                <a:ea typeface="微软雅黑" panose="020B0503020204020204" pitchFamily="34" charset="-122"/>
                <a:cs typeface="微软雅黑" panose="020B0503020204020204" pitchFamily="34" charset="-122"/>
              </a:rPr>
              <a:t>④</a:t>
            </a:r>
            <a:br>
              <a:rPr lang="zh-CN" altLang="zh-CN" sz="1800" b="1" dirty="0">
                <a:latin typeface="微软雅黑" panose="020B0503020204020204" pitchFamily="34" charset="-122"/>
                <a:ea typeface="微软雅黑" panose="020B0503020204020204" pitchFamily="34" charset="-122"/>
                <a:cs typeface="微软雅黑" panose="020B0503020204020204" pitchFamily="34" charset="-122"/>
              </a:rPr>
            </a:br>
            <a:r>
              <a:rPr lang="zh-CN" altLang="zh-CN" sz="1800" b="1" dirty="0">
                <a:latin typeface="微软雅黑" panose="020B0503020204020204" pitchFamily="34" charset="-122"/>
                <a:ea typeface="微软雅黑" panose="020B0503020204020204" pitchFamily="34" charset="-122"/>
                <a:cs typeface="微软雅黑" panose="020B0503020204020204" pitchFamily="34" charset="-122"/>
              </a:rPr>
              <a:t>【答案】</a:t>
            </a:r>
            <a:r>
              <a:rPr lang="en-US" altLang="zh-CN" sz="1800" b="1" dirty="0">
                <a:latin typeface="微软雅黑" panose="020B0503020204020204" pitchFamily="34" charset="-122"/>
                <a:ea typeface="微软雅黑" panose="020B0503020204020204" pitchFamily="34" charset="-122"/>
                <a:cs typeface="微软雅黑" panose="020B0503020204020204" pitchFamily="34" charset="-122"/>
              </a:rPr>
              <a:t>A</a:t>
            </a:r>
            <a:r>
              <a:rPr lang="zh-CN" altLang="zh-CN" sz="1800" dirty="0">
                <a:latin typeface="微软雅黑" panose="020B0503020204020204" pitchFamily="34" charset="-122"/>
                <a:ea typeface="微软雅黑" panose="020B0503020204020204" pitchFamily="34" charset="-122"/>
                <a:cs typeface="微软雅黑" panose="020B0503020204020204" pitchFamily="34" charset="-122"/>
              </a:rPr>
              <a:t/>
            </a:r>
            <a:br>
              <a:rPr lang="zh-CN" altLang="zh-CN" sz="1800" dirty="0">
                <a:latin typeface="微软雅黑" panose="020B0503020204020204" pitchFamily="34" charset="-122"/>
                <a:ea typeface="微软雅黑" panose="020B0503020204020204" pitchFamily="34" charset="-122"/>
                <a:cs typeface="微软雅黑" panose="020B0503020204020204" pitchFamily="34" charset="-122"/>
              </a:rPr>
            </a:br>
            <a:endParaRPr lang="zh-CN" altLang="en-US" sz="18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extLst>
      <p:ext uri="{BB962C8B-B14F-4D97-AF65-F5344CB8AC3E}">
        <p14:creationId xmlns:p14="http://schemas.microsoft.com/office/powerpoint/2010/main" val="3671351630"/>
      </p:ext>
    </p:extLst>
  </p:cSld>
  <p:clrMapOvr>
    <a:masterClrMapping/>
  </p:clrMapOvr>
  <p:transition spd="slow">
    <p:random/>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文本框 2"/>
          <p:cNvSpPr txBox="1"/>
          <p:nvPr/>
        </p:nvSpPr>
        <p:spPr>
          <a:xfrm>
            <a:off x="498873" y="1269207"/>
            <a:ext cx="7974806" cy="830997"/>
          </a:xfrm>
          <a:prstGeom prst="rect">
            <a:avLst/>
          </a:prstGeom>
          <a:noFill/>
          <a:ln w="9525">
            <a:noFill/>
          </a:ln>
        </p:spPr>
        <p:txBody>
          <a:bodyPr anchor="t">
            <a:spAutoFit/>
          </a:bodyPr>
          <a:lstStyle/>
          <a:p>
            <a:pPr eaLnBrk="0" hangingPunct="0"/>
            <a:r>
              <a:rPr lang="zh-CN" altLang="zh-CN" sz="2400" dirty="0"/>
              <a:t>14.近三年来，某国对财政赤字率和通货感胀率的变化如下表所示。为了应对这种局面，该国可采取的政策措施是：</a:t>
            </a:r>
            <a:endParaRPr lang="zh-CN" altLang="en-US" sz="2400" dirty="0"/>
          </a:p>
        </p:txBody>
      </p:sp>
      <p:graphicFrame>
        <p:nvGraphicFramePr>
          <p:cNvPr id="4" name="表格 3"/>
          <p:cNvGraphicFramePr/>
          <p:nvPr/>
        </p:nvGraphicFramePr>
        <p:xfrm>
          <a:off x="623888" y="2164556"/>
          <a:ext cx="7403307" cy="1097757"/>
        </p:xfrm>
        <a:graphic>
          <a:graphicData uri="http://schemas.openxmlformats.org/drawingml/2006/table">
            <a:tbl>
              <a:tblPr firstRow="1" bandRow="1">
                <a:tableStyleId>{5940675A-B579-460E-94D1-54222C63F5DA}</a:tableStyleId>
              </a:tblPr>
              <a:tblGrid>
                <a:gridCol w="3510439"/>
                <a:gridCol w="1527334"/>
                <a:gridCol w="1232059"/>
                <a:gridCol w="1133475"/>
              </a:tblGrid>
              <a:tr h="365919">
                <a:tc>
                  <a:txBody>
                    <a:bodyPr/>
                    <a:lstStyle/>
                    <a:p>
                      <a:pPr indent="0" algn="ctr">
                        <a:buNone/>
                      </a:pPr>
                      <a:r>
                        <a:rPr lang="en-US" sz="2400" b="1">
                          <a:latin typeface="新宋体" panose="02010609030101010101" pitchFamily="49" charset="-122"/>
                          <a:ea typeface="新宋体" panose="02010609030101010101" pitchFamily="49" charset="-122"/>
                          <a:cs typeface="新宋体" panose="02010609030101010101" pitchFamily="49" charset="-122"/>
                        </a:rPr>
                        <a:t>年份指标</a:t>
                      </a:r>
                      <a:endParaRPr lang="en-US" altLang="en-US" sz="2400" b="1">
                        <a:latin typeface="新宋体" panose="02010609030101010101" pitchFamily="49" charset="-122"/>
                        <a:ea typeface="新宋体" panose="02010609030101010101" pitchFamily="49" charset="-122"/>
                        <a:cs typeface="新宋体" panose="02010609030101010101" pitchFamily="49" charset="-122"/>
                      </a:endParaRPr>
                    </a:p>
                  </a:txBody>
                  <a:tcPr marL="51435" marR="51435"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400" b="1">
                          <a:latin typeface="新宋体" panose="02010609030101010101" pitchFamily="49" charset="-122"/>
                          <a:ea typeface="新宋体" panose="02010609030101010101" pitchFamily="49" charset="-122"/>
                          <a:cs typeface="新宋体" panose="02010609030101010101" pitchFamily="49" charset="-122"/>
                        </a:rPr>
                        <a:t>2015年</a:t>
                      </a:r>
                      <a:endParaRPr lang="en-US" altLang="en-US" sz="2400" b="1">
                        <a:latin typeface="新宋体" panose="02010609030101010101" pitchFamily="49" charset="-122"/>
                        <a:ea typeface="新宋体" panose="02010609030101010101" pitchFamily="49" charset="-122"/>
                        <a:cs typeface="新宋体" panose="02010609030101010101" pitchFamily="49"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400" b="1">
                          <a:latin typeface="新宋体" panose="02010609030101010101" pitchFamily="49" charset="-122"/>
                          <a:ea typeface="新宋体" panose="02010609030101010101" pitchFamily="49" charset="-122"/>
                          <a:cs typeface="新宋体" panose="02010609030101010101" pitchFamily="49" charset="-122"/>
                        </a:rPr>
                        <a:t>2016年</a:t>
                      </a:r>
                      <a:endParaRPr lang="en-US" altLang="en-US" sz="2400" b="1">
                        <a:latin typeface="新宋体" panose="02010609030101010101" pitchFamily="49" charset="-122"/>
                        <a:ea typeface="新宋体" panose="02010609030101010101" pitchFamily="49" charset="-122"/>
                        <a:cs typeface="新宋体" panose="02010609030101010101" pitchFamily="49"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400" b="1">
                          <a:latin typeface="新宋体" panose="02010609030101010101" pitchFamily="49" charset="-122"/>
                          <a:ea typeface="新宋体" panose="02010609030101010101" pitchFamily="49" charset="-122"/>
                          <a:cs typeface="新宋体" panose="02010609030101010101" pitchFamily="49" charset="-122"/>
                        </a:rPr>
                        <a:t>2017年</a:t>
                      </a:r>
                      <a:endParaRPr lang="en-US" altLang="en-US" sz="2400" b="1">
                        <a:latin typeface="新宋体" panose="02010609030101010101" pitchFamily="49" charset="-122"/>
                        <a:ea typeface="新宋体" panose="02010609030101010101" pitchFamily="49" charset="-122"/>
                        <a:cs typeface="新宋体" panose="02010609030101010101" pitchFamily="49"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365919">
                <a:tc>
                  <a:txBody>
                    <a:bodyPr/>
                    <a:lstStyle/>
                    <a:p>
                      <a:pPr indent="0" algn="ctr">
                        <a:buNone/>
                      </a:pPr>
                      <a:r>
                        <a:rPr lang="en-US" sz="2400" b="1">
                          <a:latin typeface="新宋体" panose="02010609030101010101" pitchFamily="49" charset="-122"/>
                          <a:ea typeface="新宋体" panose="02010609030101010101" pitchFamily="49" charset="-122"/>
                          <a:cs typeface="新宋体" panose="02010609030101010101" pitchFamily="49" charset="-122"/>
                        </a:rPr>
                        <a:t>财政赤字率</a:t>
                      </a:r>
                      <a:endParaRPr lang="en-US" altLang="en-US" sz="2400" b="1">
                        <a:latin typeface="新宋体" panose="02010609030101010101" pitchFamily="49" charset="-122"/>
                        <a:ea typeface="新宋体" panose="02010609030101010101" pitchFamily="49" charset="-122"/>
                        <a:cs typeface="新宋体" panose="02010609030101010101" pitchFamily="49"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400" b="1">
                          <a:latin typeface="新宋体" panose="02010609030101010101" pitchFamily="49" charset="-122"/>
                          <a:ea typeface="新宋体" panose="02010609030101010101" pitchFamily="49" charset="-122"/>
                          <a:cs typeface="新宋体" panose="02010609030101010101" pitchFamily="49" charset="-122"/>
                        </a:rPr>
                        <a:t>3%</a:t>
                      </a:r>
                      <a:endParaRPr lang="en-US" altLang="en-US" sz="2400" b="1">
                        <a:latin typeface="新宋体" panose="02010609030101010101" pitchFamily="49" charset="-122"/>
                        <a:ea typeface="新宋体" panose="02010609030101010101" pitchFamily="49" charset="-122"/>
                        <a:cs typeface="新宋体" panose="02010609030101010101" pitchFamily="49"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400" b="1">
                          <a:latin typeface="新宋体" panose="02010609030101010101" pitchFamily="49" charset="-122"/>
                          <a:ea typeface="新宋体" panose="02010609030101010101" pitchFamily="49" charset="-122"/>
                          <a:cs typeface="新宋体" panose="02010609030101010101" pitchFamily="49" charset="-122"/>
                        </a:rPr>
                        <a:t>4.2%</a:t>
                      </a:r>
                      <a:endParaRPr lang="en-US" altLang="en-US" sz="2400" b="1">
                        <a:latin typeface="新宋体" panose="02010609030101010101" pitchFamily="49" charset="-122"/>
                        <a:ea typeface="新宋体" panose="02010609030101010101" pitchFamily="49" charset="-122"/>
                        <a:cs typeface="新宋体" panose="02010609030101010101" pitchFamily="49"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400" b="1">
                          <a:latin typeface="新宋体" panose="02010609030101010101" pitchFamily="49" charset="-122"/>
                          <a:ea typeface="新宋体" panose="02010609030101010101" pitchFamily="49" charset="-122"/>
                          <a:cs typeface="新宋体" panose="02010609030101010101" pitchFamily="49" charset="-122"/>
                        </a:rPr>
                        <a:t>6.7%</a:t>
                      </a:r>
                      <a:endParaRPr lang="en-US" altLang="en-US" sz="2400" b="1">
                        <a:latin typeface="新宋体" panose="02010609030101010101" pitchFamily="49" charset="-122"/>
                        <a:ea typeface="新宋体" panose="02010609030101010101" pitchFamily="49" charset="-122"/>
                        <a:cs typeface="新宋体" panose="02010609030101010101" pitchFamily="49"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365919">
                <a:tc>
                  <a:txBody>
                    <a:bodyPr/>
                    <a:lstStyle/>
                    <a:p>
                      <a:pPr indent="0" algn="ctr">
                        <a:buNone/>
                      </a:pPr>
                      <a:r>
                        <a:rPr lang="en-US" sz="2400" b="1">
                          <a:latin typeface="新宋体" panose="02010609030101010101" pitchFamily="49" charset="-122"/>
                          <a:ea typeface="新宋体" panose="02010609030101010101" pitchFamily="49" charset="-122"/>
                          <a:cs typeface="新宋体" panose="02010609030101010101" pitchFamily="49" charset="-122"/>
                        </a:rPr>
                        <a:t>通货膨胀率</a:t>
                      </a:r>
                      <a:endParaRPr lang="en-US" altLang="en-US" sz="2400" b="1">
                        <a:latin typeface="新宋体" panose="02010609030101010101" pitchFamily="49" charset="-122"/>
                        <a:ea typeface="新宋体" panose="02010609030101010101" pitchFamily="49" charset="-122"/>
                        <a:cs typeface="新宋体" panose="02010609030101010101" pitchFamily="49"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400" b="1">
                          <a:latin typeface="新宋体" panose="02010609030101010101" pitchFamily="49" charset="-122"/>
                          <a:ea typeface="新宋体" panose="02010609030101010101" pitchFamily="49" charset="-122"/>
                          <a:cs typeface="新宋体" panose="02010609030101010101" pitchFamily="49" charset="-122"/>
                        </a:rPr>
                        <a:t>5%</a:t>
                      </a:r>
                      <a:endParaRPr lang="en-US" altLang="en-US" sz="2400" b="1">
                        <a:latin typeface="新宋体" panose="02010609030101010101" pitchFamily="49" charset="-122"/>
                        <a:ea typeface="新宋体" panose="02010609030101010101" pitchFamily="49" charset="-122"/>
                        <a:cs typeface="新宋体" panose="02010609030101010101" pitchFamily="49"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400" b="1">
                          <a:latin typeface="新宋体" panose="02010609030101010101" pitchFamily="49" charset="-122"/>
                          <a:ea typeface="新宋体" panose="02010609030101010101" pitchFamily="49" charset="-122"/>
                          <a:cs typeface="新宋体" panose="02010609030101010101" pitchFamily="49" charset="-122"/>
                        </a:rPr>
                        <a:t>7.5%</a:t>
                      </a:r>
                      <a:endParaRPr lang="en-US" altLang="en-US" sz="2400" b="1">
                        <a:latin typeface="新宋体" panose="02010609030101010101" pitchFamily="49" charset="-122"/>
                        <a:ea typeface="新宋体" panose="02010609030101010101" pitchFamily="49" charset="-122"/>
                        <a:cs typeface="新宋体" panose="02010609030101010101" pitchFamily="49"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400" b="1">
                          <a:latin typeface="新宋体" panose="02010609030101010101" pitchFamily="49" charset="-122"/>
                          <a:ea typeface="新宋体" panose="02010609030101010101" pitchFamily="49" charset="-122"/>
                          <a:cs typeface="新宋体" panose="02010609030101010101" pitchFamily="49" charset="-122"/>
                        </a:rPr>
                        <a:t>13%</a:t>
                      </a:r>
                      <a:endParaRPr lang="en-US" altLang="en-US" sz="2400" b="1">
                        <a:latin typeface="新宋体" panose="02010609030101010101" pitchFamily="49" charset="-122"/>
                        <a:ea typeface="新宋体" panose="02010609030101010101" pitchFamily="49" charset="-122"/>
                        <a:cs typeface="新宋体" panose="02010609030101010101" pitchFamily="49"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bl>
          </a:graphicData>
        </a:graphic>
      </p:graphicFrame>
      <p:sp>
        <p:nvSpPr>
          <p:cNvPr id="45080" name="文本框 4"/>
          <p:cNvSpPr txBox="1"/>
          <p:nvPr/>
        </p:nvSpPr>
        <p:spPr>
          <a:xfrm>
            <a:off x="716757" y="3359944"/>
            <a:ext cx="7537847" cy="1569660"/>
          </a:xfrm>
          <a:prstGeom prst="rect">
            <a:avLst/>
          </a:prstGeom>
          <a:noFill/>
          <a:ln w="9525">
            <a:noFill/>
          </a:ln>
        </p:spPr>
        <p:txBody>
          <a:bodyPr anchor="t">
            <a:spAutoFit/>
          </a:bodyPr>
          <a:lstStyle/>
          <a:p>
            <a:pPr eaLnBrk="0" hangingPunct="0"/>
            <a:r>
              <a:rPr lang="zh-CN" altLang="zh-CN" sz="2400" b="1" dirty="0"/>
              <a:t>①降低企业所得税税率  ②央行在市场上出售债养  </a:t>
            </a:r>
          </a:p>
          <a:p>
            <a:pPr eaLnBrk="0" hangingPunct="0"/>
            <a:r>
              <a:rPr lang="zh-CN" altLang="zh-CN" sz="2400" b="1" dirty="0"/>
              <a:t>③降低存款准备金率    </a:t>
            </a:r>
            <a:r>
              <a:rPr lang="en-US" altLang="zh-CN" sz="2400" b="1" dirty="0">
                <a:latin typeface="新宋体" panose="02010609030101010101" pitchFamily="49" charset="-122"/>
                <a:sym typeface="微软雅黑" panose="020B0503020204020204" pitchFamily="34" charset="-122"/>
              </a:rPr>
              <a:t>④</a:t>
            </a:r>
            <a:r>
              <a:rPr lang="zh-CN" altLang="zh-CN" sz="2400" b="1" dirty="0"/>
              <a:t>压缩政府开支</a:t>
            </a:r>
            <a:endParaRPr lang="en-US" altLang="zh-CN" sz="2400" b="1" dirty="0">
              <a:latin typeface="新宋体" panose="02010609030101010101" pitchFamily="49" charset="-122"/>
            </a:endParaRPr>
          </a:p>
          <a:p>
            <a:pPr eaLnBrk="0" hangingPunct="0"/>
            <a:r>
              <a:rPr lang="en-US" altLang="zh-CN" sz="2400" b="1" dirty="0">
                <a:latin typeface="新宋体" panose="02010609030101010101" pitchFamily="49" charset="-122"/>
              </a:rPr>
              <a:t>A.①③                  B.①④               C.②③                 </a:t>
            </a:r>
            <a:r>
              <a:rPr lang="en-US" altLang="zh-CN" sz="2400" b="1" dirty="0">
                <a:solidFill>
                  <a:srgbClr val="FF0000"/>
                </a:solidFill>
                <a:latin typeface="新宋体" panose="02010609030101010101" pitchFamily="49" charset="-122"/>
              </a:rPr>
              <a:t> D.②④</a:t>
            </a:r>
            <a:endParaRPr lang="en-US" altLang="en-US" sz="2400" b="1" dirty="0">
              <a:solidFill>
                <a:srgbClr val="FF0000"/>
              </a:solidFill>
              <a:latin typeface="新宋体" panose="02010609030101010101" pitchFamily="49" charset="-122"/>
            </a:endParaRPr>
          </a:p>
        </p:txBody>
      </p:sp>
      <p:sp>
        <p:nvSpPr>
          <p:cNvPr id="6" name="文本框 5"/>
          <p:cNvSpPr txBox="1"/>
          <p:nvPr/>
        </p:nvSpPr>
        <p:spPr>
          <a:xfrm>
            <a:off x="422673" y="5079207"/>
            <a:ext cx="8298656" cy="830997"/>
          </a:xfrm>
          <a:prstGeom prst="rect">
            <a:avLst/>
          </a:prstGeom>
          <a:solidFill>
            <a:schemeClr val="accent4">
              <a:lumMod val="40000"/>
              <a:lumOff val="60000"/>
            </a:schemeClr>
          </a:solidFill>
        </p:spPr>
        <p:txBody>
          <a:bodyPr>
            <a:spAutoFit/>
          </a:bodyPr>
          <a:lstStyle/>
          <a:p>
            <a:pPr defTabSz="685800" eaLnBrk="0" hangingPunct="0">
              <a:defRPr/>
            </a:pPr>
            <a:r>
              <a:rPr lang="en-US" altLang="zh-CN" sz="2400" b="1"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sym typeface="+mn-ea"/>
              </a:rPr>
              <a:t>以图表的呈现方式，来考查学生对通货感胀和财政政策及货币政策的掌握情况。</a:t>
            </a:r>
            <a:r>
              <a:rPr lang="en-US" altLang="zh-CN" sz="2400" b="1"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400" b="1"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sz="2400" b="1"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1"/>
    </p:custDataLst>
    <p:extLst>
      <p:ext uri="{BB962C8B-B14F-4D97-AF65-F5344CB8AC3E}">
        <p14:creationId xmlns:p14="http://schemas.microsoft.com/office/powerpoint/2010/main" val="3618992292"/>
      </p:ext>
    </p:extLst>
  </p:cSld>
  <p:clrMapOvr>
    <a:masterClrMapping/>
  </p:clrMapOvr>
  <p:transition spd="slow">
    <p:random/>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22885" y="4770596"/>
            <a:ext cx="8291513" cy="1061829"/>
          </a:xfrm>
          <a:prstGeom prst="rect">
            <a:avLst/>
          </a:prstGeom>
          <a:solidFill>
            <a:schemeClr val="accent4">
              <a:lumMod val="60000"/>
              <a:lumOff val="40000"/>
              <a:alpha val="76000"/>
            </a:schemeClr>
          </a:solidFill>
        </p:spPr>
        <p:txBody>
          <a:bodyPr wrap="square">
            <a:spAutoFit/>
          </a:bodyPr>
          <a:lstStyle/>
          <a:p>
            <a:pPr defTabSz="685800" eaLnBrk="0" hangingPunct="0">
              <a:defRPr/>
            </a:pPr>
            <a:r>
              <a:rPr lang="zh-CN" altLang="en-US" sz="2100" b="1">
                <a:solidFill>
                  <a:srgbClr val="333333"/>
                </a:solidFill>
                <a:latin typeface="微软雅黑" panose="020B0503020204020204" pitchFamily="34" charset="-122"/>
                <a:ea typeface="微软雅黑" panose="020B0503020204020204" pitchFamily="34" charset="-122"/>
                <a:sym typeface="+mn-ea"/>
              </a:rPr>
              <a:t>本题以金融业对外开放为背景，分析金融业开放的影响。同时考查学生对</a:t>
            </a:r>
            <a:r>
              <a:rPr lang="zh-CN" altLang="en-US" sz="2100" b="1">
                <a:latin typeface="微软雅黑" panose="020B0503020204020204" pitchFamily="34" charset="-122"/>
                <a:ea typeface="微软雅黑" panose="020B0503020204020204" pitchFamily="34" charset="-122"/>
                <a:sym typeface="+mn-ea"/>
              </a:rPr>
              <a:t>系统性金融风险、金融产品、金融资产收益率、金融业改革的掌握。</a:t>
            </a:r>
          </a:p>
        </p:txBody>
      </p:sp>
      <p:sp>
        <p:nvSpPr>
          <p:cNvPr id="46082" name="文本框 99"/>
          <p:cNvSpPr txBox="1"/>
          <p:nvPr/>
        </p:nvSpPr>
        <p:spPr>
          <a:xfrm>
            <a:off x="222648" y="1325166"/>
            <a:ext cx="8649890" cy="3416320"/>
          </a:xfrm>
          <a:prstGeom prst="rect">
            <a:avLst/>
          </a:prstGeom>
          <a:noFill/>
          <a:ln w="9525">
            <a:noFill/>
          </a:ln>
        </p:spPr>
        <p:txBody>
          <a:bodyPr anchor="t">
            <a:spAutoFit/>
          </a:bodyPr>
          <a:lstStyle/>
          <a:p>
            <a:pPr eaLnBrk="0" hangingPunct="0"/>
            <a:r>
              <a:rPr lang="zh-CN" altLang="zh-CN" sz="2400" b="1" dirty="0"/>
              <a:t>15.2018年4月，在博亚洲论坛年会上，中国人民银行宣布了中国金融业对外开放12大举措，包括取消银行和金融资产管理公司的外资持股比例限制，大幅度扩大外资银行的业务范围等。扩大中国金融业对外开放，意味着：</a:t>
            </a:r>
          </a:p>
          <a:p>
            <a:pPr eaLnBrk="0" hangingPunct="0"/>
            <a:r>
              <a:rPr lang="zh-CN" altLang="zh-CN" sz="2400" b="1" dirty="0"/>
              <a:t>①金融市场结构将发生变化，系统性金融风险降低     </a:t>
            </a:r>
          </a:p>
          <a:p>
            <a:pPr eaLnBrk="0" hangingPunct="0"/>
            <a:r>
              <a:rPr lang="zh-CN" altLang="zh-CN" sz="2400" b="1" dirty="0"/>
              <a:t>②金融产品将更加丰富，市场主体有更多选择   </a:t>
            </a:r>
          </a:p>
          <a:p>
            <a:pPr eaLnBrk="0" hangingPunct="0"/>
            <a:r>
              <a:rPr lang="zh-CN" altLang="zh-CN" sz="2400" b="1" dirty="0"/>
              <a:t>③金融机构的成本将降低，金融资产的收益率提高  </a:t>
            </a:r>
          </a:p>
          <a:p>
            <a:pPr eaLnBrk="0" hangingPunct="0"/>
            <a:r>
              <a:rPr lang="zh-CN" altLang="zh-CN" sz="2400" b="1" dirty="0"/>
              <a:t>④将形成新的竟争格局，促进中国金融业改革</a:t>
            </a:r>
            <a:endParaRPr lang="en-US" altLang="zh-CN" sz="2400" b="1" dirty="0">
              <a:latin typeface="新宋体" panose="02010609030101010101" pitchFamily="49" charset="-122"/>
            </a:endParaRPr>
          </a:p>
          <a:p>
            <a:pPr eaLnBrk="0" hangingPunct="0"/>
            <a:r>
              <a:rPr lang="en-US" altLang="zh-CN" sz="2400" b="1" dirty="0">
                <a:latin typeface="新宋体" panose="02010609030101010101" pitchFamily="49" charset="-122"/>
              </a:rPr>
              <a:t>A.①③        B.①④       C.②③    </a:t>
            </a:r>
            <a:r>
              <a:rPr lang="en-US" altLang="zh-CN" sz="2400" b="1" dirty="0">
                <a:solidFill>
                  <a:srgbClr val="FF0000"/>
                </a:solidFill>
                <a:latin typeface="新宋体" panose="02010609030101010101" pitchFamily="49" charset="-122"/>
              </a:rPr>
              <a:t>  D.②④</a:t>
            </a:r>
            <a:endParaRPr lang="en-US" altLang="en-US" sz="2400" b="1" dirty="0">
              <a:solidFill>
                <a:srgbClr val="FF0000"/>
              </a:solidFill>
              <a:latin typeface="新宋体" panose="02010609030101010101" pitchFamily="49" charset="-122"/>
            </a:endParaRPr>
          </a:p>
        </p:txBody>
      </p:sp>
    </p:spTree>
    <p:custDataLst>
      <p:tags r:id="rId1"/>
    </p:custDataLst>
    <p:extLst>
      <p:ext uri="{BB962C8B-B14F-4D97-AF65-F5344CB8AC3E}">
        <p14:creationId xmlns:p14="http://schemas.microsoft.com/office/powerpoint/2010/main" val="1063171068"/>
      </p:ext>
    </p:extLst>
  </p:cSld>
  <p:clrMapOvr>
    <a:masterClrMapping/>
  </p:clrMapOvr>
  <p:transition spd="slow">
    <p:random/>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内容占位符 2"/>
          <p:cNvSpPr>
            <a:spLocks noGrp="1"/>
          </p:cNvSpPr>
          <p:nvPr>
            <p:ph idx="1"/>
          </p:nvPr>
        </p:nvSpPr>
        <p:spPr bwMode="auto">
          <a:xfrm>
            <a:off x="212408" y="620688"/>
            <a:ext cx="8924449" cy="426516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marL="171450" indent="-171450" defTabSz="685800" fontAlgn="ctr">
              <a:lnSpc>
                <a:spcPct val="150000"/>
              </a:lnSpc>
              <a:spcBef>
                <a:spcPts val="750"/>
              </a:spcBef>
              <a:buClrTx/>
              <a:buSzTx/>
              <a:buFont typeface="Arial" panose="020B0604020202020204" pitchFamily="34" charset="0"/>
              <a:buChar char="•"/>
              <a:defRPr/>
            </a:pPr>
            <a:r>
              <a:rPr lang="zh-CN" altLang="en-US" sz="2400" dirty="0">
                <a:solidFill>
                  <a:srgbClr val="FF0000"/>
                </a:solidFill>
              </a:rPr>
              <a:t>（</a:t>
            </a:r>
            <a:r>
              <a:rPr lang="en-US" altLang="zh-CN" sz="2400" dirty="0">
                <a:solidFill>
                  <a:srgbClr val="FF0000"/>
                </a:solidFill>
              </a:rPr>
              <a:t>3</a:t>
            </a:r>
            <a:r>
              <a:rPr lang="zh-CN" altLang="en-US" sz="2400" dirty="0">
                <a:solidFill>
                  <a:srgbClr val="FF0000"/>
                </a:solidFill>
              </a:rPr>
              <a:t>）相关关系类试题增多，不仅仅是因果关系，更多的是相关性关系，旨在引导学生在社会化的生活中，弄清问题的历史方位。这类问题已主观题居多。</a:t>
            </a:r>
            <a:r>
              <a:rPr lang="zh-CN" altLang="en-US" sz="2400" dirty="0">
                <a:solidFill>
                  <a:srgbClr val="FF0000"/>
                </a:solidFill>
                <a:effectLst>
                  <a:outerShdw blurRad="38100" dist="19050" dir="2700000" algn="tl" rotWithShape="0">
                    <a:schemeClr val="dk1">
                      <a:alpha val="40000"/>
                    </a:schemeClr>
                  </a:outerShdw>
                </a:effectLst>
                <a:latin typeface="+mn-ea"/>
                <a:cs typeface="微软雅黑" panose="020B0503020204020204" pitchFamily="34" charset="-122"/>
                <a:sym typeface="+mn-ea"/>
              </a:rPr>
              <a:t>从</a:t>
            </a:r>
            <a:r>
              <a:rPr lang="en-US" altLang="zh-CN" sz="2400" dirty="0">
                <a:solidFill>
                  <a:srgbClr val="FF0000"/>
                </a:solidFill>
                <a:effectLst>
                  <a:outerShdw blurRad="38100" dist="19050" dir="2700000" algn="tl" rotWithShape="0">
                    <a:schemeClr val="dk1">
                      <a:alpha val="40000"/>
                    </a:schemeClr>
                  </a:outerShdw>
                </a:effectLst>
                <a:latin typeface="+mn-ea"/>
                <a:cs typeface="微软雅黑" panose="020B0503020204020204" pitchFamily="34" charset="-122"/>
                <a:sym typeface="+mn-ea"/>
              </a:rPr>
              <a:t>2015</a:t>
            </a:r>
            <a:r>
              <a:rPr lang="zh-CN" altLang="en-US" sz="2400" dirty="0">
                <a:solidFill>
                  <a:srgbClr val="FF0000"/>
                </a:solidFill>
                <a:effectLst>
                  <a:outerShdw blurRad="38100" dist="19050" dir="2700000" algn="tl" rotWithShape="0">
                    <a:schemeClr val="dk1">
                      <a:alpha val="40000"/>
                    </a:schemeClr>
                  </a:outerShdw>
                </a:effectLst>
                <a:latin typeface="+mn-ea"/>
                <a:cs typeface="微软雅黑" panose="020B0503020204020204" pitchFamily="34" charset="-122"/>
                <a:sym typeface="+mn-ea"/>
              </a:rPr>
              <a:t>年以来连续四年计算题淡出高考</a:t>
            </a:r>
            <a:endParaRPr lang="en-US" altLang="zh-CN" sz="2400" dirty="0">
              <a:solidFill>
                <a:srgbClr val="FF0000"/>
              </a:solidFill>
            </a:endParaRPr>
          </a:p>
          <a:p>
            <a:pPr marL="171450" indent="-171450" defTabSz="685800" fontAlgn="ctr">
              <a:lnSpc>
                <a:spcPct val="150000"/>
              </a:lnSpc>
              <a:spcBef>
                <a:spcPts val="750"/>
              </a:spcBef>
              <a:buClrTx/>
              <a:buSzTx/>
              <a:buFont typeface="Arial" panose="020B0604020202020204" pitchFamily="34" charset="0"/>
              <a:buChar char="•"/>
              <a:defRPr/>
            </a:pPr>
            <a:r>
              <a:rPr lang="zh-CN" altLang="en-US" sz="1800" dirty="0"/>
              <a:t>卷三</a:t>
            </a:r>
            <a:r>
              <a:rPr lang="en-US" altLang="zh-CN" sz="1800" dirty="0"/>
              <a:t>38    </a:t>
            </a:r>
            <a:r>
              <a:rPr lang="zh-CN" altLang="zh-CN" sz="1800" dirty="0"/>
              <a:t>结合材料并运用经济知识，分析人工智能技术的应用对中国制造业的影响。</a:t>
            </a:r>
          </a:p>
          <a:p>
            <a:pPr marL="171450" indent="-171450" defTabSz="685800" eaLnBrk="1" hangingPunct="1">
              <a:lnSpc>
                <a:spcPct val="150000"/>
              </a:lnSpc>
              <a:spcBef>
                <a:spcPts val="750"/>
              </a:spcBef>
              <a:buClrTx/>
              <a:buSzTx/>
              <a:buFont typeface="Arial" panose="020B0604020202020204" pitchFamily="34" charset="0"/>
              <a:buChar char="•"/>
              <a:defRPr/>
            </a:pPr>
            <a:r>
              <a:rPr lang="zh-CN" altLang="en-US" sz="1800" dirty="0"/>
              <a:t>卷二</a:t>
            </a:r>
            <a:r>
              <a:rPr lang="en-US" altLang="zh-CN" sz="1800" dirty="0"/>
              <a:t>38</a:t>
            </a:r>
            <a:r>
              <a:rPr lang="zh-CN" altLang="en-US" sz="1800" dirty="0"/>
              <a:t>，</a:t>
            </a:r>
            <a:r>
              <a:rPr lang="zh-CN" altLang="zh-CN" sz="1800" dirty="0"/>
              <a:t>结合材料，分析企业税负降低与财政收入增长之间的经济联系。</a:t>
            </a:r>
            <a:endParaRPr lang="en-US" altLang="zh-CN" sz="1800" dirty="0"/>
          </a:p>
          <a:p>
            <a:pPr marL="171450" indent="-171450" defTabSz="685800" fontAlgn="ctr">
              <a:lnSpc>
                <a:spcPct val="150000"/>
              </a:lnSpc>
              <a:spcBef>
                <a:spcPts val="750"/>
              </a:spcBef>
              <a:buClrTx/>
              <a:buSzTx/>
              <a:buFont typeface="Arial" panose="020B0604020202020204" pitchFamily="34" charset="0"/>
              <a:buChar char="•"/>
              <a:defRPr/>
            </a:pPr>
            <a:r>
              <a:rPr lang="en-US" altLang="zh-CN" sz="1800" dirty="0"/>
              <a:t>40（2</a:t>
            </a:r>
            <a:r>
              <a:rPr lang="zh-CN" altLang="zh-CN" sz="1800" dirty="0"/>
              <a:t>）运用文化生活的知识，说明我国杂交水稻研发推广是如何增强我们的文化自信的。</a:t>
            </a:r>
            <a:endParaRPr lang="en-US" altLang="zh-CN" sz="1800" dirty="0"/>
          </a:p>
          <a:p>
            <a:pPr marL="171450" indent="-171450" defTabSz="685800" fontAlgn="ctr">
              <a:lnSpc>
                <a:spcPct val="150000"/>
              </a:lnSpc>
              <a:spcBef>
                <a:spcPts val="750"/>
              </a:spcBef>
              <a:buClrTx/>
              <a:buSzTx/>
              <a:buFont typeface="Arial" panose="020B0604020202020204" pitchFamily="34" charset="0"/>
              <a:buChar char="•"/>
              <a:defRPr/>
            </a:pPr>
            <a:r>
              <a:rPr lang="zh-CN" altLang="en-US" sz="1800" dirty="0"/>
              <a:t>卷一，</a:t>
            </a:r>
            <a:r>
              <a:rPr lang="en-US" altLang="zh-CN" sz="1800" dirty="0"/>
              <a:t>38</a:t>
            </a:r>
            <a:r>
              <a:rPr lang="zh-CN" altLang="zh-CN" sz="1800" dirty="0"/>
              <a:t>结合材料，运用经济知识分析近年来我国马拉松热的驱动因素。</a:t>
            </a:r>
          </a:p>
          <a:p>
            <a:pPr marL="171450" indent="-171450" defTabSz="685800" fontAlgn="ctr">
              <a:lnSpc>
                <a:spcPct val="150000"/>
              </a:lnSpc>
              <a:spcBef>
                <a:spcPts val="750"/>
              </a:spcBef>
              <a:buClrTx/>
              <a:buSzTx/>
              <a:buFont typeface="Arial" panose="020B0604020202020204" pitchFamily="34" charset="0"/>
              <a:buChar char="•"/>
              <a:defRPr/>
            </a:pPr>
            <a:r>
              <a:rPr lang="en-US" altLang="zh-CN" sz="1800" dirty="0"/>
              <a:t>39</a:t>
            </a:r>
            <a:r>
              <a:rPr lang="zh-CN" altLang="zh-CN" sz="1800" dirty="0"/>
              <a:t>结合材料，说明宪法修改是如何体现我国社会主义民主政治的。</a:t>
            </a:r>
          </a:p>
          <a:p>
            <a:pPr marL="171450" indent="-171450" defTabSz="685800" fontAlgn="ctr">
              <a:lnSpc>
                <a:spcPct val="90000"/>
              </a:lnSpc>
              <a:spcBef>
                <a:spcPts val="750"/>
              </a:spcBef>
              <a:buClrTx/>
              <a:buSzTx/>
              <a:buFont typeface="Arial" panose="020B0604020202020204" pitchFamily="34" charset="0"/>
              <a:buChar char="•"/>
              <a:defRPr/>
            </a:pPr>
            <a:endParaRPr lang="zh-CN" altLang="zh-CN" sz="1800" dirty="0"/>
          </a:p>
          <a:p>
            <a:pPr marL="171450" indent="-171450" defTabSz="685800" eaLnBrk="1" hangingPunct="1">
              <a:lnSpc>
                <a:spcPct val="90000"/>
              </a:lnSpc>
              <a:spcBef>
                <a:spcPts val="750"/>
              </a:spcBef>
              <a:buClrTx/>
              <a:buSzTx/>
              <a:buFont typeface="Arial" panose="020B0604020202020204" pitchFamily="34" charset="0"/>
              <a:buChar char="•"/>
              <a:defRPr/>
            </a:pPr>
            <a:endParaRPr lang="zh-CN" altLang="zh-CN" sz="1800" dirty="0"/>
          </a:p>
          <a:p>
            <a:pPr marL="171450" indent="-171450" defTabSz="685800" eaLnBrk="1" hangingPunct="1">
              <a:lnSpc>
                <a:spcPct val="90000"/>
              </a:lnSpc>
              <a:spcBef>
                <a:spcPts val="750"/>
              </a:spcBef>
              <a:buClrTx/>
              <a:buSzTx/>
              <a:buFont typeface="Arial" panose="020B0604020202020204" pitchFamily="34" charset="0"/>
              <a:buChar char="•"/>
              <a:defRPr/>
            </a:pPr>
            <a:endParaRPr lang="zh-CN" altLang="en-US" sz="1800" dirty="0"/>
          </a:p>
        </p:txBody>
      </p:sp>
    </p:spTree>
    <p:extLst>
      <p:ext uri="{BB962C8B-B14F-4D97-AF65-F5344CB8AC3E}">
        <p14:creationId xmlns:p14="http://schemas.microsoft.com/office/powerpoint/2010/main" val="3243597904"/>
      </p:ext>
    </p:extLst>
  </p:cSld>
  <p:clrMapOvr>
    <a:masterClrMapping/>
  </p:clrMapOvr>
  <p:transition spd="slow">
    <p:random/>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p:nvPr/>
        </p:nvSpPr>
        <p:spPr>
          <a:xfrm>
            <a:off x="307182" y="1090583"/>
            <a:ext cx="8393906" cy="1015663"/>
          </a:xfrm>
          <a:prstGeom prst="rect">
            <a:avLst/>
          </a:prstGeom>
          <a:noFill/>
          <a:ln w="9525">
            <a:noFill/>
          </a:ln>
        </p:spPr>
        <p:txBody>
          <a:bodyPr anchor="ctr">
            <a:spAutoFit/>
          </a:bodyPr>
          <a:lstStyle/>
          <a:p>
            <a:r>
              <a:rPr lang="zh-CN" altLang="en-US" sz="2400" dirty="0">
                <a:solidFill>
                  <a:srgbClr val="FF0000"/>
                </a:solidFill>
                <a:ea typeface="微软雅黑" panose="020B0503020204020204" pitchFamily="34" charset="-122"/>
              </a:rPr>
              <a:t>                            近年来相关关系类经济生活试题</a:t>
            </a:r>
            <a:endParaRPr lang="en-US" altLang="zh-CN" sz="2400" dirty="0">
              <a:solidFill>
                <a:srgbClr val="FF0000"/>
              </a:solidFill>
              <a:ea typeface="微软雅黑" panose="020B0503020204020204" pitchFamily="34" charset="-122"/>
            </a:endParaRPr>
          </a:p>
          <a:p>
            <a:r>
              <a:rPr lang="en-US" altLang="zh-CN" b="1" dirty="0">
                <a:latin typeface="新宋体" panose="02010609030101010101" pitchFamily="49" charset="-122"/>
                <a:ea typeface="新宋体" panose="02010609030101010101" pitchFamily="49" charset="-122"/>
              </a:rPr>
              <a:t>2017</a:t>
            </a:r>
            <a:r>
              <a:rPr lang="zh-CN" altLang="en-US" b="1" dirty="0">
                <a:latin typeface="新宋体" panose="02010609030101010101" pitchFamily="49" charset="-122"/>
                <a:ea typeface="新宋体" panose="02010609030101010101" pitchFamily="49" charset="-122"/>
              </a:rPr>
              <a:t>年全国</a:t>
            </a:r>
            <a:r>
              <a:rPr lang="en-US" altLang="zh-CN" b="1" dirty="0">
                <a:latin typeface="新宋体" panose="02010609030101010101" pitchFamily="49" charset="-122"/>
                <a:ea typeface="新宋体" panose="02010609030101010101" pitchFamily="49" charset="-122"/>
              </a:rPr>
              <a:t>2</a:t>
            </a:r>
            <a:r>
              <a:rPr lang="zh-CN" altLang="en-US" b="1" dirty="0">
                <a:latin typeface="新宋体" panose="02010609030101010101" pitchFamily="49" charset="-122"/>
                <a:ea typeface="新宋体" panose="02010609030101010101" pitchFamily="49" charset="-122"/>
              </a:rPr>
              <a:t>卷</a:t>
            </a:r>
            <a:r>
              <a:rPr lang="en-US" altLang="zh-CN" b="1" dirty="0">
                <a:latin typeface="新宋体" panose="02010609030101010101" pitchFamily="49" charset="-122"/>
                <a:ea typeface="新宋体" panose="02010609030101010101" pitchFamily="49" charset="-122"/>
              </a:rPr>
              <a:t>38</a:t>
            </a:r>
            <a:r>
              <a:rPr lang="zh-CN" altLang="zh-CN" b="1" dirty="0">
                <a:latin typeface="新宋体" panose="02010609030101010101" pitchFamily="49" charset="-122"/>
                <a:ea typeface="新宋体" panose="02010609030101010101" pitchFamily="49" charset="-122"/>
              </a:rPr>
              <a:t>（</a:t>
            </a:r>
            <a:r>
              <a:rPr lang="en-US" altLang="zh-CN" b="1" dirty="0">
                <a:latin typeface="新宋体" panose="02010609030101010101" pitchFamily="49" charset="-122"/>
                <a:ea typeface="新宋体" panose="02010609030101010101" pitchFamily="49" charset="-122"/>
              </a:rPr>
              <a:t>1</a:t>
            </a:r>
            <a:r>
              <a:rPr lang="zh-CN" altLang="en-US" b="1" dirty="0">
                <a:latin typeface="新宋体" panose="02010609030101010101" pitchFamily="49" charset="-122"/>
                <a:ea typeface="新宋体" panose="02010609030101010101" pitchFamily="49" charset="-122"/>
              </a:rPr>
              <a:t>）结合材料，运用经济知识分析国内</a:t>
            </a:r>
            <a:r>
              <a:rPr lang="zh-CN" altLang="en-US" b="1" dirty="0">
                <a:solidFill>
                  <a:srgbClr val="FF0000"/>
                </a:solidFill>
                <a:latin typeface="新宋体" panose="02010609030101010101" pitchFamily="49" charset="-122"/>
                <a:ea typeface="新宋体" panose="02010609030101010101" pitchFamily="49" charset="-122"/>
              </a:rPr>
              <a:t>玉米价格下降</a:t>
            </a:r>
            <a:r>
              <a:rPr lang="zh-CN" altLang="en-US" b="1" dirty="0">
                <a:latin typeface="新宋体" panose="02010609030101010101" pitchFamily="49" charset="-122"/>
                <a:ea typeface="新宋体" panose="02010609030101010101" pitchFamily="49" charset="-122"/>
              </a:rPr>
              <a:t>对玉米市场可能产生的影响。（</a:t>
            </a:r>
            <a:r>
              <a:rPr lang="en-US" altLang="zh-CN" b="1" dirty="0">
                <a:latin typeface="新宋体" panose="02010609030101010101" pitchFamily="49" charset="-122"/>
                <a:ea typeface="新宋体" panose="02010609030101010101" pitchFamily="49" charset="-122"/>
              </a:rPr>
              <a:t>8</a:t>
            </a:r>
            <a:r>
              <a:rPr lang="zh-CN" altLang="en-US" b="1" dirty="0">
                <a:latin typeface="新宋体" panose="02010609030101010101" pitchFamily="49" charset="-122"/>
                <a:ea typeface="新宋体" panose="02010609030101010101" pitchFamily="49" charset="-122"/>
              </a:rPr>
              <a:t>分）</a:t>
            </a:r>
            <a:endParaRPr lang="zh-CN" altLang="en-US" dirty="0"/>
          </a:p>
        </p:txBody>
      </p:sp>
      <p:sp>
        <p:nvSpPr>
          <p:cNvPr id="48130" name="Rectangle 2"/>
          <p:cNvSpPr/>
          <p:nvPr/>
        </p:nvSpPr>
        <p:spPr>
          <a:xfrm>
            <a:off x="332185" y="2744481"/>
            <a:ext cx="8377238" cy="646331"/>
          </a:xfrm>
          <a:prstGeom prst="rect">
            <a:avLst/>
          </a:prstGeom>
          <a:noFill/>
          <a:ln w="9525">
            <a:noFill/>
          </a:ln>
        </p:spPr>
        <p:txBody>
          <a:bodyPr anchor="ctr">
            <a:spAutoFit/>
          </a:bodyPr>
          <a:lstStyle/>
          <a:p>
            <a:pPr eaLnBrk="0" hangingPunct="0"/>
            <a:r>
              <a:rPr lang="en-US" altLang="zh-CN" b="1" dirty="0">
                <a:latin typeface="新宋体" panose="02010609030101010101" pitchFamily="49" charset="-122"/>
                <a:ea typeface="新宋体" panose="02010609030101010101" pitchFamily="49" charset="-122"/>
              </a:rPr>
              <a:t>2016</a:t>
            </a:r>
            <a:r>
              <a:rPr lang="zh-CN" altLang="en-US" b="1" dirty="0">
                <a:latin typeface="新宋体" panose="02010609030101010101" pitchFamily="49" charset="-122"/>
                <a:ea typeface="新宋体" panose="02010609030101010101" pitchFamily="49" charset="-122"/>
              </a:rPr>
              <a:t>年全国</a:t>
            </a:r>
            <a:r>
              <a:rPr lang="en-US" altLang="zh-CN" b="1" dirty="0">
                <a:latin typeface="新宋体" panose="02010609030101010101" pitchFamily="49" charset="-122"/>
                <a:ea typeface="新宋体" panose="02010609030101010101" pitchFamily="49" charset="-122"/>
              </a:rPr>
              <a:t>2</a:t>
            </a:r>
            <a:r>
              <a:rPr lang="zh-CN" altLang="en-US" b="1" dirty="0">
                <a:latin typeface="新宋体" panose="02010609030101010101" pitchFamily="49" charset="-122"/>
                <a:ea typeface="新宋体" panose="02010609030101010101" pitchFamily="49" charset="-122"/>
              </a:rPr>
              <a:t>卷</a:t>
            </a:r>
            <a:r>
              <a:rPr lang="en-US" altLang="zh-CN" b="1" dirty="0">
                <a:latin typeface="新宋体" panose="02010609030101010101" pitchFamily="49" charset="-122"/>
                <a:ea typeface="新宋体" panose="02010609030101010101" pitchFamily="49" charset="-122"/>
              </a:rPr>
              <a:t>38</a:t>
            </a:r>
            <a:r>
              <a:rPr lang="zh-CN" altLang="zh-CN" b="1" dirty="0">
                <a:latin typeface="新宋体" panose="02010609030101010101" pitchFamily="49" charset="-122"/>
                <a:ea typeface="新宋体" panose="02010609030101010101" pitchFamily="49" charset="-122"/>
              </a:rPr>
              <a:t>（</a:t>
            </a:r>
            <a:r>
              <a:rPr lang="en-US" altLang="zh-CN" b="1" dirty="0">
                <a:latin typeface="新宋体" panose="02010609030101010101" pitchFamily="49" charset="-122"/>
                <a:ea typeface="新宋体" panose="02010609030101010101" pitchFamily="49" charset="-122"/>
              </a:rPr>
              <a:t>2</a:t>
            </a:r>
            <a:r>
              <a:rPr lang="zh-CN" altLang="en-US" b="1" dirty="0">
                <a:latin typeface="新宋体" panose="02010609030101010101" pitchFamily="49" charset="-122"/>
                <a:ea typeface="新宋体" panose="02010609030101010101" pitchFamily="49" charset="-122"/>
              </a:rPr>
              <a:t>）综合材料二并运用所学经济知识，分析大力推动</a:t>
            </a:r>
            <a:r>
              <a:rPr lang="zh-CN" altLang="en-US" b="1" dirty="0">
                <a:solidFill>
                  <a:srgbClr val="FF0000"/>
                </a:solidFill>
                <a:latin typeface="新宋体" panose="02010609030101010101" pitchFamily="49" charset="-122"/>
                <a:ea typeface="新宋体" panose="02010609030101010101" pitchFamily="49" charset="-122"/>
              </a:rPr>
              <a:t>新能源汽车生产</a:t>
            </a:r>
            <a:r>
              <a:rPr lang="zh-CN" altLang="en-US" b="1" dirty="0">
                <a:latin typeface="新宋体" panose="02010609030101010101" pitchFamily="49" charset="-122"/>
                <a:ea typeface="新宋体" panose="02010609030101010101" pitchFamily="49" charset="-122"/>
              </a:rPr>
              <a:t>对消费和产业发展的影响。（</a:t>
            </a:r>
            <a:r>
              <a:rPr lang="en-US" altLang="zh-CN" b="1" dirty="0">
                <a:latin typeface="新宋体" panose="02010609030101010101" pitchFamily="49" charset="-122"/>
                <a:ea typeface="新宋体" panose="02010609030101010101" pitchFamily="49" charset="-122"/>
              </a:rPr>
              <a:t>14</a:t>
            </a:r>
            <a:r>
              <a:rPr lang="zh-CN" altLang="en-US" b="1" dirty="0">
                <a:latin typeface="新宋体" panose="02010609030101010101" pitchFamily="49" charset="-122"/>
                <a:ea typeface="新宋体" panose="02010609030101010101" pitchFamily="49" charset="-122"/>
              </a:rPr>
              <a:t>分）</a:t>
            </a:r>
          </a:p>
        </p:txBody>
      </p:sp>
      <p:sp>
        <p:nvSpPr>
          <p:cNvPr id="48131" name="Rectangle 3"/>
          <p:cNvSpPr/>
          <p:nvPr/>
        </p:nvSpPr>
        <p:spPr>
          <a:xfrm>
            <a:off x="323851" y="3386823"/>
            <a:ext cx="8479631" cy="646331"/>
          </a:xfrm>
          <a:prstGeom prst="rect">
            <a:avLst/>
          </a:prstGeom>
          <a:noFill/>
          <a:ln w="9525">
            <a:noFill/>
          </a:ln>
        </p:spPr>
        <p:txBody>
          <a:bodyPr anchor="ctr">
            <a:spAutoFit/>
          </a:bodyPr>
          <a:lstStyle/>
          <a:p>
            <a:r>
              <a:rPr lang="en-US" altLang="zh-CN" b="1" dirty="0">
                <a:latin typeface="新宋体" panose="02010609030101010101" pitchFamily="49" charset="-122"/>
                <a:ea typeface="新宋体" panose="02010609030101010101" pitchFamily="49" charset="-122"/>
              </a:rPr>
              <a:t>2015</a:t>
            </a:r>
            <a:r>
              <a:rPr lang="zh-CN" altLang="en-US" b="1" dirty="0">
                <a:latin typeface="新宋体" panose="02010609030101010101" pitchFamily="49" charset="-122"/>
                <a:ea typeface="新宋体" panose="02010609030101010101" pitchFamily="49" charset="-122"/>
              </a:rPr>
              <a:t>年全国</a:t>
            </a:r>
            <a:r>
              <a:rPr lang="en-US" altLang="zh-CN" b="1" dirty="0">
                <a:latin typeface="新宋体" panose="02010609030101010101" pitchFamily="49" charset="-122"/>
                <a:ea typeface="新宋体" panose="02010609030101010101" pitchFamily="49" charset="-122"/>
              </a:rPr>
              <a:t>1</a:t>
            </a:r>
            <a:r>
              <a:rPr lang="zh-CN" altLang="en-US" b="1" dirty="0">
                <a:latin typeface="新宋体" panose="02010609030101010101" pitchFamily="49" charset="-122"/>
                <a:ea typeface="新宋体" panose="02010609030101010101" pitchFamily="49" charset="-122"/>
              </a:rPr>
              <a:t>卷</a:t>
            </a:r>
            <a:r>
              <a:rPr lang="en-US" altLang="zh-CN" b="1" dirty="0">
                <a:latin typeface="新宋体" panose="02010609030101010101" pitchFamily="49" charset="-122"/>
                <a:ea typeface="新宋体" panose="02010609030101010101" pitchFamily="49" charset="-122"/>
              </a:rPr>
              <a:t>38</a:t>
            </a:r>
            <a:r>
              <a:rPr lang="zh-CN" altLang="zh-CN" b="1" dirty="0">
                <a:latin typeface="新宋体" panose="02010609030101010101" pitchFamily="49" charset="-122"/>
                <a:ea typeface="新宋体" panose="02010609030101010101" pitchFamily="49" charset="-122"/>
              </a:rPr>
              <a:t>（</a:t>
            </a:r>
            <a:r>
              <a:rPr lang="en-US" altLang="zh-CN" b="1" dirty="0">
                <a:latin typeface="新宋体" panose="02010609030101010101" pitchFamily="49" charset="-122"/>
                <a:ea typeface="新宋体" panose="02010609030101010101" pitchFamily="49" charset="-122"/>
              </a:rPr>
              <a:t>2</a:t>
            </a:r>
            <a:r>
              <a:rPr lang="zh-CN" altLang="en-US" b="1" dirty="0">
                <a:latin typeface="新宋体" panose="02010609030101010101" pitchFamily="49" charset="-122"/>
                <a:ea typeface="新宋体" panose="02010609030101010101" pitchFamily="49" charset="-122"/>
              </a:rPr>
              <a:t>）结合材料二和所学经济知识，分析现阶段我国增加</a:t>
            </a:r>
            <a:r>
              <a:rPr lang="zh-CN" altLang="en-US" b="1" dirty="0">
                <a:solidFill>
                  <a:srgbClr val="FF0000"/>
                </a:solidFill>
                <a:latin typeface="新宋体" panose="02010609030101010101" pitchFamily="49" charset="-122"/>
                <a:ea typeface="新宋体" panose="02010609030101010101" pitchFamily="49" charset="-122"/>
              </a:rPr>
              <a:t>财政赤字</a:t>
            </a:r>
            <a:r>
              <a:rPr lang="zh-CN" altLang="en-US" b="1" dirty="0">
                <a:latin typeface="新宋体" panose="02010609030101010101" pitchFamily="49" charset="-122"/>
                <a:ea typeface="新宋体" panose="02010609030101010101" pitchFamily="49" charset="-122"/>
              </a:rPr>
              <a:t>的合理性，并说明应该如何用好财政资金。（</a:t>
            </a:r>
            <a:r>
              <a:rPr lang="en-US" altLang="zh-CN" b="1" dirty="0">
                <a:latin typeface="新宋体" panose="02010609030101010101" pitchFamily="49" charset="-122"/>
                <a:ea typeface="新宋体" panose="02010609030101010101" pitchFamily="49" charset="-122"/>
              </a:rPr>
              <a:t>14</a:t>
            </a:r>
            <a:r>
              <a:rPr lang="zh-CN" altLang="en-US" b="1" dirty="0">
                <a:latin typeface="新宋体" panose="02010609030101010101" pitchFamily="49" charset="-122"/>
                <a:ea typeface="新宋体" panose="02010609030101010101" pitchFamily="49" charset="-122"/>
              </a:rPr>
              <a:t>分）</a:t>
            </a:r>
            <a:endParaRPr lang="zh-CN" altLang="en-US" dirty="0">
              <a:ea typeface="新宋体" panose="02010609030101010101" pitchFamily="49" charset="-122"/>
            </a:endParaRPr>
          </a:p>
        </p:txBody>
      </p:sp>
      <p:sp>
        <p:nvSpPr>
          <p:cNvPr id="48132" name="Rectangle 4"/>
          <p:cNvSpPr/>
          <p:nvPr/>
        </p:nvSpPr>
        <p:spPr>
          <a:xfrm>
            <a:off x="300038" y="3994636"/>
            <a:ext cx="8674894" cy="646331"/>
          </a:xfrm>
          <a:prstGeom prst="rect">
            <a:avLst/>
          </a:prstGeom>
          <a:noFill/>
          <a:ln w="9525">
            <a:noFill/>
          </a:ln>
        </p:spPr>
        <p:txBody>
          <a:bodyPr anchor="ctr">
            <a:spAutoFit/>
          </a:bodyPr>
          <a:lstStyle/>
          <a:p>
            <a:r>
              <a:rPr lang="en-US" altLang="zh-CN" b="1" dirty="0">
                <a:latin typeface="新宋体" panose="02010609030101010101" pitchFamily="49" charset="-122"/>
                <a:ea typeface="新宋体" panose="02010609030101010101" pitchFamily="49" charset="-122"/>
              </a:rPr>
              <a:t>2015</a:t>
            </a:r>
            <a:r>
              <a:rPr lang="zh-CN" altLang="en-US" b="1" dirty="0">
                <a:latin typeface="新宋体" panose="02010609030101010101" pitchFamily="49" charset="-122"/>
                <a:ea typeface="新宋体" panose="02010609030101010101" pitchFamily="49" charset="-122"/>
              </a:rPr>
              <a:t>年全国</a:t>
            </a:r>
            <a:r>
              <a:rPr lang="en-US" altLang="zh-CN" b="1" dirty="0">
                <a:latin typeface="新宋体" panose="02010609030101010101" pitchFamily="49" charset="-122"/>
                <a:ea typeface="新宋体" panose="02010609030101010101" pitchFamily="49" charset="-122"/>
              </a:rPr>
              <a:t>2</a:t>
            </a:r>
            <a:r>
              <a:rPr lang="zh-CN" altLang="en-US" b="1" dirty="0">
                <a:latin typeface="新宋体" panose="02010609030101010101" pitchFamily="49" charset="-122"/>
                <a:ea typeface="新宋体" panose="02010609030101010101" pitchFamily="49" charset="-122"/>
              </a:rPr>
              <a:t>卷</a:t>
            </a:r>
            <a:r>
              <a:rPr lang="en-US" altLang="zh-CN" b="1" dirty="0">
                <a:latin typeface="新宋体" panose="02010609030101010101" pitchFamily="49" charset="-122"/>
                <a:ea typeface="新宋体" panose="02010609030101010101" pitchFamily="49" charset="-122"/>
              </a:rPr>
              <a:t>38</a:t>
            </a:r>
            <a:r>
              <a:rPr lang="zh-CN" altLang="zh-CN" b="1" dirty="0">
                <a:latin typeface="新宋体" panose="02010609030101010101" pitchFamily="49" charset="-122"/>
                <a:ea typeface="新宋体" panose="02010609030101010101" pitchFamily="49" charset="-122"/>
              </a:rPr>
              <a:t>（</a:t>
            </a:r>
            <a:r>
              <a:rPr lang="en-US" altLang="zh-CN" b="1" dirty="0">
                <a:latin typeface="新宋体" panose="02010609030101010101" pitchFamily="49" charset="-122"/>
                <a:ea typeface="新宋体" panose="02010609030101010101" pitchFamily="49" charset="-122"/>
              </a:rPr>
              <a:t>2</a:t>
            </a:r>
            <a:r>
              <a:rPr lang="zh-CN" altLang="en-US" b="1" dirty="0">
                <a:latin typeface="新宋体" panose="02010609030101010101" pitchFamily="49" charset="-122"/>
                <a:ea typeface="新宋体" panose="02010609030101010101" pitchFamily="49" charset="-122"/>
              </a:rPr>
              <a:t>）结合材料和所学经济知识，分析当前</a:t>
            </a:r>
            <a:r>
              <a:rPr lang="zh-CN" altLang="en-US" b="1" dirty="0">
                <a:solidFill>
                  <a:srgbClr val="FF0000"/>
                </a:solidFill>
                <a:latin typeface="新宋体" panose="02010609030101010101" pitchFamily="49" charset="-122"/>
                <a:ea typeface="新宋体" panose="02010609030101010101" pitchFamily="49" charset="-122"/>
              </a:rPr>
              <a:t>对小微企业实施税收优惠</a:t>
            </a:r>
            <a:r>
              <a:rPr lang="zh-CN" altLang="en-US" b="1" dirty="0">
                <a:latin typeface="新宋体" panose="02010609030101010101" pitchFamily="49" charset="-122"/>
                <a:ea typeface="新宋体" panose="02010609030101010101" pitchFamily="49" charset="-122"/>
              </a:rPr>
              <a:t>的理由。（</a:t>
            </a:r>
            <a:r>
              <a:rPr lang="en-US" altLang="zh-CN" b="1" dirty="0">
                <a:latin typeface="新宋体" panose="02010609030101010101" pitchFamily="49" charset="-122"/>
                <a:ea typeface="新宋体" panose="02010609030101010101" pitchFamily="49" charset="-122"/>
              </a:rPr>
              <a:t>14</a:t>
            </a:r>
            <a:r>
              <a:rPr lang="zh-CN" altLang="en-US" b="1" dirty="0">
                <a:latin typeface="新宋体" panose="02010609030101010101" pitchFamily="49" charset="-122"/>
                <a:ea typeface="新宋体" panose="02010609030101010101" pitchFamily="49" charset="-122"/>
              </a:rPr>
              <a:t>分）</a:t>
            </a:r>
            <a:endParaRPr lang="zh-CN" altLang="en-US" dirty="0">
              <a:ea typeface="新宋体" panose="02010609030101010101" pitchFamily="49" charset="-122"/>
            </a:endParaRPr>
          </a:p>
        </p:txBody>
      </p:sp>
      <p:sp>
        <p:nvSpPr>
          <p:cNvPr id="48133" name="Rectangle 5"/>
          <p:cNvSpPr/>
          <p:nvPr/>
        </p:nvSpPr>
        <p:spPr>
          <a:xfrm>
            <a:off x="290513" y="5206098"/>
            <a:ext cx="8341519" cy="646331"/>
          </a:xfrm>
          <a:prstGeom prst="rect">
            <a:avLst/>
          </a:prstGeom>
          <a:noFill/>
          <a:ln w="9525">
            <a:noFill/>
          </a:ln>
        </p:spPr>
        <p:txBody>
          <a:bodyPr anchor="ctr">
            <a:spAutoFit/>
          </a:bodyPr>
          <a:lstStyle/>
          <a:p>
            <a:pPr eaLnBrk="0" hangingPunct="0"/>
            <a:r>
              <a:rPr lang="en-US" altLang="zh-CN" b="1" dirty="0">
                <a:latin typeface="新宋体" panose="02010609030101010101" pitchFamily="49" charset="-122"/>
                <a:ea typeface="新宋体" panose="02010609030101010101" pitchFamily="49" charset="-122"/>
              </a:rPr>
              <a:t>2014</a:t>
            </a:r>
            <a:r>
              <a:rPr lang="zh-CN" altLang="en-US" b="1" dirty="0">
                <a:latin typeface="新宋体" panose="02010609030101010101" pitchFamily="49" charset="-122"/>
                <a:ea typeface="新宋体" panose="02010609030101010101" pitchFamily="49" charset="-122"/>
              </a:rPr>
              <a:t>年全国</a:t>
            </a:r>
            <a:r>
              <a:rPr lang="en-US" altLang="zh-CN" b="1" dirty="0">
                <a:latin typeface="新宋体" panose="02010609030101010101" pitchFamily="49" charset="-122"/>
                <a:ea typeface="新宋体" panose="02010609030101010101" pitchFamily="49" charset="-122"/>
              </a:rPr>
              <a:t>2</a:t>
            </a:r>
            <a:r>
              <a:rPr lang="zh-CN" altLang="en-US" b="1" dirty="0">
                <a:latin typeface="新宋体" panose="02010609030101010101" pitchFamily="49" charset="-122"/>
                <a:ea typeface="新宋体" panose="02010609030101010101" pitchFamily="49" charset="-122"/>
              </a:rPr>
              <a:t>卷</a:t>
            </a:r>
            <a:r>
              <a:rPr lang="en-US" altLang="zh-CN" b="1" dirty="0">
                <a:latin typeface="新宋体" panose="02010609030101010101" pitchFamily="49" charset="-122"/>
                <a:ea typeface="新宋体" panose="02010609030101010101" pitchFamily="49" charset="-122"/>
              </a:rPr>
              <a:t>38 </a:t>
            </a:r>
            <a:r>
              <a:rPr lang="zh-CN" altLang="zh-CN" b="1" dirty="0">
                <a:latin typeface="新宋体" panose="02010609030101010101" pitchFamily="49" charset="-122"/>
                <a:ea typeface="新宋体" panose="02010609030101010101" pitchFamily="49" charset="-122"/>
              </a:rPr>
              <a:t>（</a:t>
            </a:r>
            <a:r>
              <a:rPr lang="en-US" altLang="zh-CN" b="1" dirty="0">
                <a:latin typeface="新宋体" panose="02010609030101010101" pitchFamily="49" charset="-122"/>
                <a:ea typeface="新宋体" panose="02010609030101010101" pitchFamily="49" charset="-122"/>
              </a:rPr>
              <a:t>1</a:t>
            </a:r>
            <a:r>
              <a:rPr lang="zh-CN" altLang="en-US" b="1" dirty="0">
                <a:latin typeface="新宋体" panose="02010609030101010101" pitchFamily="49" charset="-122"/>
                <a:ea typeface="新宋体" panose="02010609030101010101" pitchFamily="49" charset="-122"/>
              </a:rPr>
              <a:t>）结合材料一和所学经济知识，概括我国当前信息消费的特点，并分析发展</a:t>
            </a:r>
            <a:r>
              <a:rPr lang="zh-CN" altLang="en-US" b="1" dirty="0">
                <a:solidFill>
                  <a:srgbClr val="FF0000"/>
                </a:solidFill>
                <a:latin typeface="新宋体" panose="02010609030101010101" pitchFamily="49" charset="-122"/>
                <a:ea typeface="新宋体" panose="02010609030101010101" pitchFamily="49" charset="-122"/>
              </a:rPr>
              <a:t>信息消费</a:t>
            </a:r>
            <a:r>
              <a:rPr lang="zh-CN" altLang="en-US" b="1" dirty="0">
                <a:latin typeface="新宋体" panose="02010609030101010101" pitchFamily="49" charset="-122"/>
                <a:ea typeface="新宋体" panose="02010609030101010101" pitchFamily="49" charset="-122"/>
              </a:rPr>
              <a:t>的积极作用。（</a:t>
            </a:r>
            <a:r>
              <a:rPr lang="en-US" altLang="zh-CN" b="1" dirty="0">
                <a:latin typeface="新宋体" panose="02010609030101010101" pitchFamily="49" charset="-122"/>
                <a:ea typeface="新宋体" panose="02010609030101010101" pitchFamily="49" charset="-122"/>
              </a:rPr>
              <a:t>14</a:t>
            </a:r>
            <a:r>
              <a:rPr lang="zh-CN" altLang="en-US" b="1" dirty="0">
                <a:latin typeface="新宋体" panose="02010609030101010101" pitchFamily="49" charset="-122"/>
                <a:ea typeface="新宋体" panose="02010609030101010101" pitchFamily="49" charset="-122"/>
              </a:rPr>
              <a:t>分）</a:t>
            </a:r>
            <a:endParaRPr lang="zh-CN" altLang="en-US" dirty="0">
              <a:ea typeface="新宋体" panose="02010609030101010101" pitchFamily="49" charset="-122"/>
            </a:endParaRPr>
          </a:p>
        </p:txBody>
      </p:sp>
      <p:sp>
        <p:nvSpPr>
          <p:cNvPr id="48134" name="Rectangle 6"/>
          <p:cNvSpPr/>
          <p:nvPr/>
        </p:nvSpPr>
        <p:spPr>
          <a:xfrm>
            <a:off x="273844" y="4648885"/>
            <a:ext cx="8210902" cy="646331"/>
          </a:xfrm>
          <a:prstGeom prst="rect">
            <a:avLst/>
          </a:prstGeom>
          <a:noFill/>
          <a:ln w="9525">
            <a:noFill/>
          </a:ln>
        </p:spPr>
        <p:txBody>
          <a:bodyPr wrap="none" anchor="ctr">
            <a:spAutoFit/>
          </a:bodyPr>
          <a:lstStyle/>
          <a:p>
            <a:pPr eaLnBrk="0" hangingPunct="0"/>
            <a:r>
              <a:rPr lang="en-US" altLang="zh-CN" b="1" dirty="0">
                <a:latin typeface="新宋体" panose="02010609030101010101" pitchFamily="49" charset="-122"/>
                <a:ea typeface="新宋体" panose="02010609030101010101" pitchFamily="49" charset="-122"/>
              </a:rPr>
              <a:t>2014</a:t>
            </a:r>
            <a:r>
              <a:rPr lang="zh-CN" altLang="en-US" b="1" dirty="0">
                <a:latin typeface="新宋体" panose="02010609030101010101" pitchFamily="49" charset="-122"/>
                <a:ea typeface="新宋体" panose="02010609030101010101" pitchFamily="49" charset="-122"/>
              </a:rPr>
              <a:t>年全国</a:t>
            </a:r>
            <a:r>
              <a:rPr lang="en-US" altLang="zh-CN" b="1" dirty="0">
                <a:latin typeface="新宋体" panose="02010609030101010101" pitchFamily="49" charset="-122"/>
                <a:ea typeface="新宋体" panose="02010609030101010101" pitchFamily="49" charset="-122"/>
              </a:rPr>
              <a:t>1</a:t>
            </a:r>
            <a:r>
              <a:rPr lang="zh-CN" altLang="en-US" b="1" dirty="0">
                <a:latin typeface="新宋体" panose="02010609030101010101" pitchFamily="49" charset="-122"/>
                <a:ea typeface="新宋体" panose="02010609030101010101" pitchFamily="49" charset="-122"/>
              </a:rPr>
              <a:t>卷</a:t>
            </a:r>
            <a:r>
              <a:rPr lang="en-US" altLang="zh-CN" b="1" dirty="0">
                <a:latin typeface="新宋体" panose="02010609030101010101" pitchFamily="49" charset="-122"/>
                <a:ea typeface="新宋体" panose="02010609030101010101" pitchFamily="49" charset="-122"/>
              </a:rPr>
              <a:t>38 </a:t>
            </a:r>
            <a:r>
              <a:rPr lang="zh-CN" altLang="zh-CN" b="1" dirty="0">
                <a:latin typeface="新宋体" panose="02010609030101010101" pitchFamily="49" charset="-122"/>
                <a:ea typeface="新宋体" panose="02010609030101010101" pitchFamily="49" charset="-122"/>
              </a:rPr>
              <a:t>（</a:t>
            </a:r>
            <a:r>
              <a:rPr lang="en-US" altLang="zh-CN" b="1" dirty="0">
                <a:latin typeface="新宋体" panose="02010609030101010101" pitchFamily="49" charset="-122"/>
                <a:ea typeface="新宋体" panose="02010609030101010101" pitchFamily="49" charset="-122"/>
              </a:rPr>
              <a:t>2</a:t>
            </a:r>
            <a:r>
              <a:rPr lang="zh-CN" altLang="en-US" b="1" dirty="0">
                <a:latin typeface="新宋体" panose="02010609030101010101" pitchFamily="49" charset="-122"/>
                <a:ea typeface="新宋体" panose="02010609030101010101" pitchFamily="49" charset="-122"/>
              </a:rPr>
              <a:t>）结合材料二和所学经济知识，分析</a:t>
            </a:r>
            <a:r>
              <a:rPr lang="zh-CN" altLang="en-US" b="1" dirty="0">
                <a:solidFill>
                  <a:srgbClr val="FF0000"/>
                </a:solidFill>
                <a:latin typeface="新宋体" panose="02010609030101010101" pitchFamily="49" charset="-122"/>
                <a:ea typeface="新宋体" panose="02010609030101010101" pitchFamily="49" charset="-122"/>
              </a:rPr>
              <a:t>放宽市场准入规则</a:t>
            </a:r>
            <a:r>
              <a:rPr lang="zh-CN" altLang="en-US" b="1" dirty="0">
                <a:latin typeface="新宋体" panose="02010609030101010101" pitchFamily="49" charset="-122"/>
                <a:ea typeface="新宋体" panose="02010609030101010101" pitchFamily="49" charset="-122"/>
              </a:rPr>
              <a:t>是</a:t>
            </a:r>
            <a:endParaRPr lang="en-US" altLang="zh-CN" b="1" dirty="0">
              <a:latin typeface="新宋体" panose="02010609030101010101" pitchFamily="49" charset="-122"/>
              <a:ea typeface="新宋体" panose="02010609030101010101" pitchFamily="49" charset="-122"/>
            </a:endParaRPr>
          </a:p>
          <a:p>
            <a:pPr eaLnBrk="0" hangingPunct="0"/>
            <a:r>
              <a:rPr lang="zh-CN" altLang="en-US" b="1" dirty="0">
                <a:latin typeface="新宋体" panose="02010609030101010101" pitchFamily="49" charset="-122"/>
                <a:ea typeface="新宋体" panose="02010609030101010101" pitchFamily="49" charset="-122"/>
              </a:rPr>
              <a:t>如何通过</a:t>
            </a:r>
            <a:r>
              <a:rPr lang="zh-CN" altLang="en-US" b="1" dirty="0">
                <a:solidFill>
                  <a:srgbClr val="FF0000"/>
                </a:solidFill>
                <a:latin typeface="新宋体" panose="02010609030101010101" pitchFamily="49" charset="-122"/>
                <a:ea typeface="新宋体" panose="02010609030101010101" pitchFamily="49" charset="-122"/>
              </a:rPr>
              <a:t>市场机制</a:t>
            </a:r>
            <a:r>
              <a:rPr lang="zh-CN" altLang="en-US" b="1" dirty="0">
                <a:latin typeface="新宋体" panose="02010609030101010101" pitchFamily="49" charset="-122"/>
                <a:ea typeface="新宋体" panose="02010609030101010101" pitchFamily="49" charset="-122"/>
              </a:rPr>
              <a:t>的作用使消费者受益的。（</a:t>
            </a:r>
            <a:r>
              <a:rPr lang="en-US" altLang="zh-CN" b="1" dirty="0">
                <a:latin typeface="新宋体" panose="02010609030101010101" pitchFamily="49" charset="-122"/>
                <a:ea typeface="新宋体" panose="02010609030101010101" pitchFamily="49" charset="-122"/>
              </a:rPr>
              <a:t>14</a:t>
            </a:r>
            <a:r>
              <a:rPr lang="zh-CN" altLang="en-US" b="1" dirty="0">
                <a:latin typeface="新宋体" panose="02010609030101010101" pitchFamily="49" charset="-122"/>
                <a:ea typeface="新宋体" panose="02010609030101010101" pitchFamily="49" charset="-122"/>
              </a:rPr>
              <a:t>分）</a:t>
            </a:r>
            <a:endParaRPr lang="zh-CN" altLang="en-US" dirty="0">
              <a:ea typeface="新宋体" panose="02010609030101010101" pitchFamily="49" charset="-122"/>
            </a:endParaRPr>
          </a:p>
        </p:txBody>
      </p:sp>
      <p:sp>
        <p:nvSpPr>
          <p:cNvPr id="48135" name="Rectangle 7"/>
          <p:cNvSpPr/>
          <p:nvPr/>
        </p:nvSpPr>
        <p:spPr>
          <a:xfrm>
            <a:off x="369094" y="1999745"/>
            <a:ext cx="8160544" cy="646331"/>
          </a:xfrm>
          <a:prstGeom prst="rect">
            <a:avLst/>
          </a:prstGeom>
          <a:noFill/>
          <a:ln w="9525">
            <a:noFill/>
          </a:ln>
        </p:spPr>
        <p:txBody>
          <a:bodyPr anchor="ctr">
            <a:spAutoFit/>
          </a:bodyPr>
          <a:lstStyle/>
          <a:p>
            <a:pPr eaLnBrk="0" hangingPunct="0"/>
            <a:r>
              <a:rPr lang="en-US" altLang="zh-CN" b="1" dirty="0">
                <a:latin typeface="新宋体" panose="02010609030101010101" pitchFamily="49" charset="-122"/>
                <a:ea typeface="新宋体" panose="02010609030101010101" pitchFamily="49" charset="-122"/>
              </a:rPr>
              <a:t>2016</a:t>
            </a:r>
            <a:r>
              <a:rPr lang="zh-CN" altLang="en-US" b="1" dirty="0">
                <a:latin typeface="新宋体" panose="02010609030101010101" pitchFamily="49" charset="-122"/>
                <a:ea typeface="新宋体" panose="02010609030101010101" pitchFamily="49" charset="-122"/>
              </a:rPr>
              <a:t>年全国</a:t>
            </a:r>
            <a:r>
              <a:rPr lang="en-US" altLang="zh-CN" b="1" dirty="0">
                <a:latin typeface="新宋体" panose="02010609030101010101" pitchFamily="49" charset="-122"/>
                <a:ea typeface="新宋体" panose="02010609030101010101" pitchFamily="49" charset="-122"/>
              </a:rPr>
              <a:t>1</a:t>
            </a:r>
            <a:r>
              <a:rPr lang="zh-CN" altLang="en-US" b="1" dirty="0">
                <a:latin typeface="新宋体" panose="02010609030101010101" pitchFamily="49" charset="-122"/>
                <a:ea typeface="新宋体" panose="02010609030101010101" pitchFamily="49" charset="-122"/>
              </a:rPr>
              <a:t>卷</a:t>
            </a:r>
            <a:r>
              <a:rPr lang="en-US" altLang="zh-CN" b="1" dirty="0">
                <a:latin typeface="新宋体" panose="02010609030101010101" pitchFamily="49" charset="-122"/>
                <a:ea typeface="新宋体" panose="02010609030101010101" pitchFamily="49" charset="-122"/>
              </a:rPr>
              <a:t>38 </a:t>
            </a:r>
            <a:r>
              <a:rPr lang="zh-CN" altLang="zh-CN" b="1" dirty="0">
                <a:latin typeface="新宋体" panose="02010609030101010101" pitchFamily="49" charset="-122"/>
                <a:ea typeface="新宋体" panose="02010609030101010101" pitchFamily="49" charset="-122"/>
              </a:rPr>
              <a:t>（</a:t>
            </a:r>
            <a:r>
              <a:rPr lang="en-US" altLang="zh-CN" b="1" dirty="0">
                <a:latin typeface="新宋体" panose="02010609030101010101" pitchFamily="49" charset="-122"/>
                <a:ea typeface="新宋体" panose="02010609030101010101" pitchFamily="49" charset="-122"/>
              </a:rPr>
              <a:t>2</a:t>
            </a:r>
            <a:r>
              <a:rPr lang="zh-CN" altLang="en-US" b="1" dirty="0">
                <a:latin typeface="新宋体" panose="02010609030101010101" pitchFamily="49" charset="-122"/>
                <a:ea typeface="新宋体" panose="02010609030101010101" pitchFamily="49" charset="-122"/>
              </a:rPr>
              <a:t>）运用经济生活知识并结合材料，说明推动</a:t>
            </a:r>
            <a:r>
              <a:rPr lang="zh-CN" altLang="en-US" b="1" dirty="0">
                <a:ea typeface="新宋体" panose="02010609030101010101" pitchFamily="49" charset="-122"/>
              </a:rPr>
              <a:t>“</a:t>
            </a:r>
            <a:r>
              <a:rPr lang="zh-CN" altLang="en-US" b="1" dirty="0">
                <a:latin typeface="新宋体" panose="02010609030101010101" pitchFamily="49" charset="-122"/>
                <a:ea typeface="新宋体" panose="02010609030101010101" pitchFamily="49" charset="-122"/>
              </a:rPr>
              <a:t>一带一路</a:t>
            </a:r>
            <a:r>
              <a:rPr lang="zh-CN" altLang="en-US" b="1" dirty="0">
                <a:ea typeface="新宋体" panose="02010609030101010101" pitchFamily="49" charset="-122"/>
              </a:rPr>
              <a:t>”</a:t>
            </a:r>
            <a:r>
              <a:rPr lang="zh-CN" altLang="en-US" b="1" dirty="0">
                <a:solidFill>
                  <a:srgbClr val="FF0000"/>
                </a:solidFill>
                <a:latin typeface="新宋体" panose="02010609030101010101" pitchFamily="49" charset="-122"/>
                <a:ea typeface="新宋体" panose="02010609030101010101" pitchFamily="49" charset="-122"/>
              </a:rPr>
              <a:t>国际产能合作</a:t>
            </a:r>
            <a:r>
              <a:rPr lang="zh-CN" altLang="en-US" b="1" dirty="0">
                <a:latin typeface="新宋体" panose="02010609030101010101" pitchFamily="49" charset="-122"/>
                <a:ea typeface="新宋体" panose="02010609030101010101" pitchFamily="49" charset="-122"/>
              </a:rPr>
              <a:t>对沿线国家和中国是双赢的选择。（</a:t>
            </a:r>
            <a:r>
              <a:rPr lang="en-US" altLang="zh-CN" b="1" dirty="0">
                <a:latin typeface="新宋体" panose="02010609030101010101" pitchFamily="49" charset="-122"/>
                <a:ea typeface="新宋体" panose="02010609030101010101" pitchFamily="49" charset="-122"/>
              </a:rPr>
              <a:t>14</a:t>
            </a:r>
            <a:r>
              <a:rPr lang="zh-CN" altLang="en-US" b="1" dirty="0">
                <a:latin typeface="新宋体" panose="02010609030101010101" pitchFamily="49" charset="-122"/>
                <a:ea typeface="新宋体" panose="02010609030101010101" pitchFamily="49" charset="-122"/>
              </a:rPr>
              <a:t>分）</a:t>
            </a:r>
            <a:endParaRPr lang="zh-CN" altLang="en-US" dirty="0">
              <a:ea typeface="新宋体" panose="02010609030101010101" pitchFamily="49" charset="-122"/>
            </a:endParaRPr>
          </a:p>
        </p:txBody>
      </p:sp>
    </p:spTree>
    <p:extLst>
      <p:ext uri="{BB962C8B-B14F-4D97-AF65-F5344CB8AC3E}">
        <p14:creationId xmlns:p14="http://schemas.microsoft.com/office/powerpoint/2010/main" val="3876156405"/>
      </p:ext>
    </p:extLst>
  </p:cSld>
  <p:clrMapOvr>
    <a:masterClrMapping/>
  </p:clrMapOvr>
  <p:transition spd="slow">
    <p:random/>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内容占位符 2"/>
          <p:cNvSpPr>
            <a:spLocks noGrp="1"/>
          </p:cNvSpPr>
          <p:nvPr>
            <p:ph idx="1"/>
          </p:nvPr>
        </p:nvSpPr>
        <p:spPr>
          <a:xfrm>
            <a:off x="45720" y="1104901"/>
            <a:ext cx="8985409" cy="2760821"/>
          </a:xfrm>
          <a:prstGeom prst="rect">
            <a:avLst/>
          </a:prstGeom>
          <a:noFill/>
          <a:ln>
            <a:noFill/>
          </a:ln>
        </p:spPr>
        <p:txBody>
          <a:bodyPr anchor="t"/>
          <a:lstStyle/>
          <a:p>
            <a:pPr latinLnBrk="0">
              <a:lnSpc>
                <a:spcPct val="150000"/>
              </a:lnSpc>
            </a:pPr>
            <a:r>
              <a:rPr lang="zh-CN" altLang="en-US" i="1" kern="1200" dirty="0">
                <a:solidFill>
                  <a:srgbClr val="FF0000"/>
                </a:solidFill>
                <a:latin typeface="+mn-lt"/>
                <a:ea typeface="+mn-ea"/>
                <a:cs typeface="+mn-cs"/>
              </a:rPr>
              <a:t>（</a:t>
            </a:r>
            <a:r>
              <a:rPr lang="en-US" altLang="zh-CN" i="1" kern="1200" dirty="0">
                <a:solidFill>
                  <a:srgbClr val="FF0000"/>
                </a:solidFill>
                <a:latin typeface="+mn-lt"/>
                <a:ea typeface="+mn-ea"/>
                <a:cs typeface="+mn-cs"/>
              </a:rPr>
              <a:t>4</a:t>
            </a:r>
            <a:r>
              <a:rPr lang="zh-CN" altLang="en-US" i="1" kern="1200" dirty="0">
                <a:solidFill>
                  <a:srgbClr val="FF0000"/>
                </a:solidFill>
                <a:latin typeface="+mn-lt"/>
                <a:ea typeface="+mn-ea"/>
                <a:cs typeface="+mn-cs"/>
              </a:rPr>
              <a:t>）哲学题已具体原理说明为主，难度既不在情境上，也不在原理上，更不在审题上，而在于把原理与问题的结合上，即把具体问题变为抽象，又由抽象变为抽象具体。</a:t>
            </a:r>
            <a:endParaRPr lang="en-US" altLang="zh-CN" kern="1200" dirty="0">
              <a:latin typeface="+mn-lt"/>
              <a:ea typeface="+mn-ea"/>
              <a:cs typeface="+mn-cs"/>
            </a:endParaRPr>
          </a:p>
          <a:p>
            <a:pPr latinLnBrk="0">
              <a:lnSpc>
                <a:spcPct val="150000"/>
              </a:lnSpc>
            </a:pPr>
            <a:r>
              <a:rPr lang="zh-CN" altLang="en-US" kern="1200" dirty="0">
                <a:latin typeface="+mn-lt"/>
                <a:ea typeface="+mn-ea"/>
                <a:cs typeface="+mn-cs"/>
              </a:rPr>
              <a:t>卷一</a:t>
            </a:r>
            <a:r>
              <a:rPr lang="en-US" altLang="zh-CN" kern="1200" dirty="0">
                <a:latin typeface="+mn-lt"/>
                <a:ea typeface="+mn-ea"/>
                <a:cs typeface="+mn-cs"/>
              </a:rPr>
              <a:t>40</a:t>
            </a:r>
            <a:r>
              <a:rPr lang="zh-CN" altLang="en-US" kern="1200" dirty="0">
                <a:latin typeface="+mn-lt"/>
                <a:ea typeface="+mn-ea"/>
                <a:cs typeface="+mn-cs"/>
              </a:rPr>
              <a:t>；</a:t>
            </a:r>
            <a:r>
              <a:rPr lang="en-US" altLang="zh-CN" kern="1200" dirty="0">
                <a:latin typeface="+mn-lt"/>
                <a:ea typeface="+mn-ea"/>
                <a:cs typeface="+mn-cs"/>
              </a:rPr>
              <a:t>2018</a:t>
            </a:r>
            <a:r>
              <a:rPr lang="zh-CN" altLang="zh-CN" kern="1200" dirty="0">
                <a:latin typeface="+mn-lt"/>
                <a:ea typeface="+mn-ea"/>
                <a:cs typeface="+mn-cs"/>
              </a:rPr>
              <a:t>年是改革开放</a:t>
            </a:r>
            <a:r>
              <a:rPr lang="en-US" altLang="zh-CN" kern="1200" dirty="0">
                <a:latin typeface="+mn-lt"/>
                <a:ea typeface="+mn-ea"/>
                <a:cs typeface="+mn-cs"/>
              </a:rPr>
              <a:t>40</a:t>
            </a:r>
            <a:r>
              <a:rPr lang="zh-CN" altLang="zh-CN" kern="1200" dirty="0">
                <a:latin typeface="+mn-lt"/>
                <a:ea typeface="+mn-ea"/>
                <a:cs typeface="+mn-cs"/>
              </a:rPr>
              <a:t>周年。我国改革开始于农村，安徽省凤阳县小岗村是我国农村改革的主要发源地。我国农村改革始终是在</a:t>
            </a:r>
            <a:r>
              <a:rPr lang="zh-CN" altLang="zh-CN" kern="1200" dirty="0" smtClean="0">
                <a:latin typeface="+mn-lt"/>
                <a:ea typeface="+mn-ea"/>
                <a:cs typeface="+mn-cs"/>
              </a:rPr>
              <a:t>党。</a:t>
            </a:r>
            <a:endParaRPr lang="zh-CN" altLang="zh-CN" kern="1200" dirty="0">
              <a:latin typeface="+mn-lt"/>
              <a:ea typeface="+mn-ea"/>
              <a:cs typeface="+mn-cs"/>
            </a:endParaRPr>
          </a:p>
          <a:p>
            <a:pPr latinLnBrk="0">
              <a:lnSpc>
                <a:spcPct val="150000"/>
              </a:lnSpc>
            </a:pPr>
            <a:r>
              <a:rPr lang="zh-CN" altLang="en-US" kern="1200" dirty="0">
                <a:latin typeface="+mn-lt"/>
                <a:ea typeface="+mn-ea"/>
                <a:cs typeface="+mn-cs"/>
              </a:rPr>
              <a:t>（</a:t>
            </a:r>
            <a:r>
              <a:rPr lang="en-US" altLang="zh-CN" kern="1200" dirty="0">
                <a:latin typeface="+mn-lt"/>
                <a:ea typeface="+mn-ea"/>
                <a:cs typeface="+mn-cs"/>
              </a:rPr>
              <a:t>1</a:t>
            </a:r>
            <a:r>
              <a:rPr lang="zh-CN" altLang="en-US" kern="1200" dirty="0">
                <a:latin typeface="+mn-lt"/>
                <a:ea typeface="+mn-ea"/>
                <a:cs typeface="+mn-cs"/>
              </a:rPr>
              <a:t>）</a:t>
            </a:r>
            <a:r>
              <a:rPr lang="zh-CN" altLang="en-US" b="1" kern="1200" dirty="0">
                <a:latin typeface="+mn-lt"/>
                <a:ea typeface="+mn-ea"/>
                <a:cs typeface="+mn-cs"/>
              </a:rPr>
              <a:t>小岗村的改革发展实践证明</a:t>
            </a:r>
            <a:r>
              <a:rPr lang="zh-CN" altLang="en-US" kern="1200" dirty="0">
                <a:latin typeface="+mn-lt"/>
                <a:ea typeface="+mn-ea"/>
                <a:cs typeface="+mn-cs"/>
              </a:rPr>
              <a:t>，</a:t>
            </a:r>
            <a:r>
              <a:rPr lang="zh-CN" altLang="en-US" b="1" kern="1200" dirty="0">
                <a:latin typeface="+mn-lt"/>
                <a:ea typeface="+mn-ea"/>
                <a:cs typeface="+mn-cs"/>
              </a:rPr>
              <a:t>唯改革才有出路，改革要常讲常新，</a:t>
            </a:r>
            <a:r>
              <a:rPr lang="zh-CN" altLang="en-US" kern="1200" dirty="0">
                <a:latin typeface="+mn-lt"/>
                <a:ea typeface="+mn-ea"/>
                <a:cs typeface="+mn-cs"/>
              </a:rPr>
              <a:t>运用</a:t>
            </a:r>
            <a:r>
              <a:rPr lang="zh-CN" altLang="en-US" b="1" kern="1200" dirty="0">
                <a:latin typeface="+mn-lt"/>
                <a:ea typeface="+mn-ea"/>
                <a:cs typeface="+mn-cs"/>
              </a:rPr>
              <a:t>生产力和生产关系的辩证关系原理</a:t>
            </a:r>
            <a:r>
              <a:rPr lang="zh-CN" altLang="en-US" kern="1200" dirty="0">
                <a:latin typeface="+mn-lt"/>
                <a:ea typeface="+mn-ea"/>
                <a:cs typeface="+mn-cs"/>
              </a:rPr>
              <a:t>加以说明。（</a:t>
            </a:r>
            <a:r>
              <a:rPr lang="en-US" altLang="zh-CN" kern="1200" dirty="0">
                <a:latin typeface="+mn-lt"/>
                <a:ea typeface="+mn-ea"/>
                <a:cs typeface="+mn-cs"/>
              </a:rPr>
              <a:t>10</a:t>
            </a:r>
            <a:r>
              <a:rPr lang="zh-CN" altLang="en-US" kern="1200" dirty="0">
                <a:latin typeface="+mn-lt"/>
                <a:ea typeface="+mn-ea"/>
                <a:cs typeface="+mn-cs"/>
              </a:rPr>
              <a:t>分）</a:t>
            </a:r>
          </a:p>
          <a:p>
            <a:pPr latinLnBrk="0">
              <a:lnSpc>
                <a:spcPct val="150000"/>
              </a:lnSpc>
            </a:pPr>
            <a:endParaRPr lang="zh-CN" altLang="en-US" kern="1200" dirty="0">
              <a:latin typeface="+mn-lt"/>
              <a:ea typeface="+mn-ea"/>
              <a:cs typeface="+mn-cs"/>
            </a:endParaRPr>
          </a:p>
          <a:p>
            <a:endParaRPr lang="zh-CN" altLang="en-US" kern="1200" dirty="0">
              <a:latin typeface="+mn-lt"/>
              <a:ea typeface="+mn-ea"/>
              <a:cs typeface="+mn-cs"/>
            </a:endParaRPr>
          </a:p>
        </p:txBody>
      </p:sp>
      <p:sp>
        <p:nvSpPr>
          <p:cNvPr id="2" name="文本框 1"/>
          <p:cNvSpPr txBox="1"/>
          <p:nvPr/>
        </p:nvSpPr>
        <p:spPr>
          <a:xfrm>
            <a:off x="45720" y="4149567"/>
            <a:ext cx="9029224" cy="2585323"/>
          </a:xfrm>
          <a:prstGeom prst="rect">
            <a:avLst/>
          </a:prstGeom>
          <a:solidFill>
            <a:schemeClr val="accent4"/>
          </a:solidFill>
          <a:ln w="28575" cmpd="thickThin">
            <a:solidFill>
              <a:schemeClr val="accent4"/>
            </a:solidFill>
            <a:prstDash val="sysDot"/>
          </a:ln>
        </p:spPr>
        <p:txBody>
          <a:bodyPr wrap="square" rtlCol="0" anchor="t">
            <a:spAutoFit/>
          </a:bodyPr>
          <a:lstStyle/>
          <a:p>
            <a:pPr>
              <a:lnSpc>
                <a:spcPct val="150000"/>
              </a:lnSpc>
            </a:pPr>
            <a:r>
              <a:rPr lang="zh-CN" altLang="en-US" dirty="0">
                <a:latin typeface="+mn-lt"/>
                <a:ea typeface="+mn-ea"/>
                <a:sym typeface="+mn-ea"/>
              </a:rPr>
              <a:t>生产力决定生产关系</a:t>
            </a:r>
            <a:r>
              <a:rPr lang="en-US" altLang="zh-CN" dirty="0">
                <a:latin typeface="+mn-lt"/>
                <a:ea typeface="+mn-ea"/>
                <a:sym typeface="+mn-ea"/>
              </a:rPr>
              <a:t>,</a:t>
            </a:r>
            <a:r>
              <a:rPr lang="zh-CN" altLang="en-US" dirty="0">
                <a:latin typeface="+mn-lt"/>
                <a:ea typeface="+mn-ea"/>
                <a:sym typeface="+mn-ea"/>
              </a:rPr>
              <a:t>生产关系反作用于生产力</a:t>
            </a:r>
            <a:r>
              <a:rPr lang="en-US" altLang="zh-CN" dirty="0">
                <a:latin typeface="+mn-lt"/>
                <a:ea typeface="+mn-ea"/>
                <a:sym typeface="+mn-ea"/>
              </a:rPr>
              <a:t>,</a:t>
            </a:r>
            <a:r>
              <a:rPr lang="zh-CN" altLang="en-US" dirty="0">
                <a:latin typeface="+mn-lt"/>
                <a:ea typeface="+mn-ea"/>
                <a:sym typeface="+mn-ea"/>
              </a:rPr>
              <a:t>适合生产力状况的生产关系推动生产力的发展</a:t>
            </a:r>
            <a:r>
              <a:rPr lang="en-US" altLang="zh-CN" dirty="0">
                <a:latin typeface="+mn-lt"/>
                <a:ea typeface="+mn-ea"/>
                <a:sym typeface="+mn-ea"/>
              </a:rPr>
              <a:t>,</a:t>
            </a:r>
            <a:r>
              <a:rPr lang="zh-CN" altLang="en-US" dirty="0">
                <a:latin typeface="+mn-lt"/>
                <a:ea typeface="+mn-ea"/>
                <a:sym typeface="+mn-ea"/>
              </a:rPr>
              <a:t>不适合生产力状况的生产关系阻碍生产力的发展。</a:t>
            </a:r>
            <a:r>
              <a:rPr lang="en-US" altLang="zh-CN" dirty="0">
                <a:latin typeface="+mn-lt"/>
                <a:ea typeface="+mn-ea"/>
                <a:sym typeface="+mn-ea"/>
              </a:rPr>
              <a:t>(4</a:t>
            </a:r>
            <a:r>
              <a:rPr lang="zh-CN" altLang="en-US" dirty="0">
                <a:latin typeface="+mn-lt"/>
                <a:ea typeface="+mn-ea"/>
                <a:sym typeface="+mn-ea"/>
              </a:rPr>
              <a:t>分</a:t>
            </a:r>
            <a:r>
              <a:rPr lang="en-US" altLang="zh-CN" dirty="0">
                <a:latin typeface="+mn-lt"/>
                <a:ea typeface="+mn-ea"/>
                <a:sym typeface="+mn-ea"/>
              </a:rPr>
              <a:t>)</a:t>
            </a:r>
            <a:r>
              <a:rPr lang="zh-CN" altLang="en-US" dirty="0">
                <a:latin typeface="+mn-lt"/>
                <a:ea typeface="+mn-ea"/>
                <a:sym typeface="+mn-ea"/>
              </a:rPr>
              <a:t>在社会主义社会</a:t>
            </a:r>
            <a:r>
              <a:rPr lang="en-US" altLang="zh-CN" dirty="0">
                <a:latin typeface="+mn-lt"/>
                <a:ea typeface="+mn-ea"/>
                <a:sym typeface="+mn-ea"/>
              </a:rPr>
              <a:t>,</a:t>
            </a:r>
            <a:r>
              <a:rPr lang="zh-CN" altLang="en-US" dirty="0">
                <a:latin typeface="+mn-lt"/>
                <a:ea typeface="+mn-ea"/>
                <a:sym typeface="+mn-ea"/>
              </a:rPr>
              <a:t>改革是解决生产力和生产关系矛盾、解放生产力的基本方式</a:t>
            </a:r>
            <a:r>
              <a:rPr lang="en-US" altLang="zh-CN" dirty="0">
                <a:latin typeface="+mn-lt"/>
                <a:ea typeface="+mn-ea"/>
                <a:sym typeface="+mn-ea"/>
              </a:rPr>
              <a:t>,</a:t>
            </a:r>
            <a:r>
              <a:rPr lang="zh-CN" altLang="en-US" dirty="0">
                <a:latin typeface="+mn-lt"/>
                <a:ea typeface="+mn-ea"/>
                <a:sym typeface="+mn-ea"/>
              </a:rPr>
              <a:t>是推动经济社会发展的强大动力</a:t>
            </a:r>
            <a:r>
              <a:rPr lang="en-US" altLang="zh-CN" dirty="0">
                <a:latin typeface="+mn-lt"/>
                <a:ea typeface="+mn-ea"/>
                <a:sym typeface="+mn-ea"/>
              </a:rPr>
              <a:t>,(2</a:t>
            </a:r>
            <a:r>
              <a:rPr lang="zh-CN" altLang="en-US" dirty="0">
                <a:latin typeface="+mn-lt"/>
                <a:ea typeface="+mn-ea"/>
                <a:sym typeface="+mn-ea"/>
              </a:rPr>
              <a:t>分</a:t>
            </a:r>
            <a:r>
              <a:rPr lang="en-US" altLang="zh-CN" dirty="0">
                <a:latin typeface="+mn-lt"/>
                <a:ea typeface="+mn-ea"/>
                <a:sym typeface="+mn-ea"/>
              </a:rPr>
              <a:t>)</a:t>
            </a:r>
            <a:r>
              <a:rPr lang="zh-CN" altLang="en-US" dirty="0">
                <a:latin typeface="+mn-lt"/>
                <a:ea typeface="+mn-ea"/>
                <a:sym typeface="+mn-ea"/>
              </a:rPr>
              <a:t>小岗村进行“大包干”改革、推进土地承包经营权确权和土地流转，发展集体股份经济，不断破除阻碍农业生产力发展的经济体制和经营机制弊端，极大地解放了生产力，促进了经济发展。（</a:t>
            </a:r>
            <a:r>
              <a:rPr lang="en-US" altLang="zh-CN" dirty="0">
                <a:latin typeface="+mn-lt"/>
                <a:ea typeface="+mn-ea"/>
                <a:sym typeface="+mn-ea"/>
              </a:rPr>
              <a:t>4</a:t>
            </a:r>
            <a:r>
              <a:rPr lang="zh-CN" altLang="en-US" dirty="0">
                <a:latin typeface="+mn-lt"/>
                <a:ea typeface="+mn-ea"/>
                <a:sym typeface="+mn-ea"/>
              </a:rPr>
              <a:t>分）</a:t>
            </a:r>
            <a:endParaRPr lang="zh-CN" altLang="en-US"/>
          </a:p>
        </p:txBody>
      </p:sp>
    </p:spTree>
    <p:extLst>
      <p:ext uri="{BB962C8B-B14F-4D97-AF65-F5344CB8AC3E}">
        <p14:creationId xmlns:p14="http://schemas.microsoft.com/office/powerpoint/2010/main" val="1912810635"/>
      </p:ext>
    </p:extLst>
  </p:cSld>
  <p:clrMapOvr>
    <a:masterClrMapping/>
  </p:clrMapOvr>
  <p:transition spd="slow">
    <p:random/>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28650" y="657939"/>
            <a:ext cx="7886700" cy="3263504"/>
          </a:xfrm>
        </p:spPr>
        <p:txBody>
          <a:bodyPr/>
          <a:lstStyle/>
          <a:p>
            <a:pPr marL="0" indent="0" defTabSz="685800" fontAlgn="ctr">
              <a:lnSpc>
                <a:spcPct val="150000"/>
              </a:lnSpc>
              <a:spcBef>
                <a:spcPts val="750"/>
              </a:spcBef>
              <a:buClrTx/>
              <a:buSzTx/>
              <a:buNone/>
              <a:defRPr/>
            </a:pPr>
            <a:r>
              <a:rPr lang="zh-CN" altLang="en-US" sz="2400" dirty="0">
                <a:solidFill>
                  <a:srgbClr val="131DEB"/>
                </a:solidFill>
              </a:rPr>
              <a:t>卷三</a:t>
            </a:r>
            <a:r>
              <a:rPr lang="en-US" altLang="zh-CN" sz="2400" dirty="0">
                <a:solidFill>
                  <a:srgbClr val="131DEB"/>
                </a:solidFill>
              </a:rPr>
              <a:t>40</a:t>
            </a:r>
            <a:r>
              <a:rPr lang="zh-CN" altLang="en-US" sz="2400" dirty="0">
                <a:solidFill>
                  <a:srgbClr val="131DEB"/>
                </a:solidFill>
              </a:rPr>
              <a:t>、</a:t>
            </a:r>
            <a:r>
              <a:rPr lang="zh-CN" altLang="zh-CN" sz="2400" dirty="0">
                <a:solidFill>
                  <a:srgbClr val="131DEB"/>
                </a:solidFill>
              </a:rPr>
              <a:t>开国将军甘祖昌，参加过井冈山斗争、五次反</a:t>
            </a:r>
            <a:r>
              <a:rPr lang="en-US" altLang="zh-CN" sz="2400" dirty="0">
                <a:solidFill>
                  <a:srgbClr val="131DEB"/>
                </a:solidFill>
              </a:rPr>
              <a:t>“</a:t>
            </a:r>
            <a:r>
              <a:rPr lang="zh-CN" altLang="zh-CN" sz="2400" dirty="0">
                <a:solidFill>
                  <a:srgbClr val="131DEB"/>
                </a:solidFill>
              </a:rPr>
              <a:t>围剿</a:t>
            </a:r>
            <a:r>
              <a:rPr lang="en-US" altLang="zh-CN" sz="2400" dirty="0">
                <a:solidFill>
                  <a:srgbClr val="131DEB"/>
                </a:solidFill>
              </a:rPr>
              <a:t>”</a:t>
            </a:r>
            <a:r>
              <a:rPr lang="zh-CN" altLang="zh-CN" sz="2400" dirty="0">
                <a:solidFill>
                  <a:srgbClr val="131DEB"/>
                </a:solidFill>
              </a:rPr>
              <a:t>、长征、抗日战争、解放战争，荣获过八一勋章、独立自由勋章、解放勋章。</a:t>
            </a:r>
            <a:endParaRPr lang="zh-CN" altLang="zh-CN" sz="2400" dirty="0"/>
          </a:p>
          <a:p>
            <a:pPr marL="171450" indent="0" defTabSz="685800" fontAlgn="ctr">
              <a:lnSpc>
                <a:spcPct val="150000"/>
              </a:lnSpc>
              <a:spcBef>
                <a:spcPts val="750"/>
              </a:spcBef>
              <a:buClrTx/>
              <a:buSzTx/>
              <a:buFont typeface="Arial" panose="020B0604020202020204" pitchFamily="34" charset="0"/>
              <a:buChar char="•"/>
              <a:defRPr/>
            </a:pPr>
            <a:r>
              <a:rPr lang="en-US" altLang="zh-CN" sz="2400" dirty="0"/>
              <a:t>（1</a:t>
            </a:r>
            <a:r>
              <a:rPr lang="zh-CN" altLang="zh-CN" sz="2400" dirty="0"/>
              <a:t>）运用价值观的知识，说明甘祖昌的一生是如何体现不忘初心、一心为民的共产党员情怀的。</a:t>
            </a:r>
          </a:p>
          <a:p>
            <a:pPr marL="171450" indent="-171450" defTabSz="685800">
              <a:lnSpc>
                <a:spcPct val="90000"/>
              </a:lnSpc>
              <a:spcBef>
                <a:spcPts val="750"/>
              </a:spcBef>
              <a:buClrTx/>
              <a:buSzTx/>
              <a:buFont typeface="Arial" panose="020B0604020202020204" pitchFamily="34" charset="0"/>
              <a:buChar char="•"/>
              <a:defRPr/>
            </a:pPr>
            <a:endParaRPr lang="zh-CN" altLang="en-US" sz="1800" dirty="0"/>
          </a:p>
        </p:txBody>
      </p:sp>
      <p:sp>
        <p:nvSpPr>
          <p:cNvPr id="2" name="文本框 1"/>
          <p:cNvSpPr txBox="1"/>
          <p:nvPr/>
        </p:nvSpPr>
        <p:spPr>
          <a:xfrm>
            <a:off x="282893" y="3921443"/>
            <a:ext cx="8578215" cy="1338828"/>
          </a:xfrm>
          <a:prstGeom prst="rect">
            <a:avLst/>
          </a:prstGeom>
          <a:solidFill>
            <a:schemeClr val="accent4"/>
          </a:solidFill>
        </p:spPr>
        <p:txBody>
          <a:bodyPr wrap="square" rtlCol="0" anchor="t">
            <a:spAutoFit/>
          </a:bodyPr>
          <a:lstStyle/>
          <a:p>
            <a:pPr marL="514350" lvl="1" defTabSz="685800" fontAlgn="ctr">
              <a:lnSpc>
                <a:spcPct val="150000"/>
              </a:lnSpc>
              <a:spcBef>
                <a:spcPts val="750"/>
              </a:spcBef>
              <a:buFont typeface="Arial" panose="020B0604020202020204" pitchFamily="34" charset="0"/>
              <a:buChar char="•"/>
              <a:defRPr/>
            </a:pPr>
            <a:r>
              <a:rPr lang="zh-CN" altLang="en-US" dirty="0">
                <a:latin typeface="+mn-lt"/>
                <a:ea typeface="+mn-ea"/>
                <a:sym typeface="+mn-ea"/>
              </a:rPr>
              <a:t>答案：</a:t>
            </a:r>
            <a:r>
              <a:rPr lang="zh-CN" altLang="zh-CN" dirty="0">
                <a:latin typeface="+mn-lt"/>
                <a:ea typeface="+mn-ea"/>
                <a:sym typeface="+mn-ea"/>
              </a:rPr>
              <a:t>价值观是人生的重要导向，影响人们对事物的认识和评价，影响人们的行为选择，影响改造世界的活动。不忘初心，淡泊名利，始终坚守为人民谋幸福的信念；艰苦奋斗，无私奉献，为社会为人民贡献了毕生精力。</a:t>
            </a:r>
            <a:endParaRPr lang="zh-CN" altLang="en-US" dirty="0"/>
          </a:p>
        </p:txBody>
      </p:sp>
    </p:spTree>
    <p:extLst>
      <p:ext uri="{BB962C8B-B14F-4D97-AF65-F5344CB8AC3E}">
        <p14:creationId xmlns:p14="http://schemas.microsoft.com/office/powerpoint/2010/main" val="3325153733"/>
      </p:ext>
    </p:extLst>
  </p:cSld>
  <p:clrMapOvr>
    <a:masterClrMapping/>
  </p:clrMapOvr>
  <p:transition spd="slow">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4313" y="285750"/>
            <a:ext cx="7961312" cy="1246495"/>
          </a:xfrm>
          <a:prstGeom prst="rect">
            <a:avLst/>
          </a:prstGeom>
        </p:spPr>
        <p:txBody>
          <a:bodyPr>
            <a:spAutoFit/>
          </a:bodyPr>
          <a:lstStyle/>
          <a:p>
            <a:pPr indent="406400" algn="just" eaLnBrk="1" hangingPunct="1">
              <a:lnSpc>
                <a:spcPts val="4500"/>
              </a:lnSpc>
              <a:spcAft>
                <a:spcPts val="0"/>
              </a:spcAft>
              <a:buClr>
                <a:srgbClr val="FF0000"/>
              </a:buClr>
              <a:buFont typeface="Wingdings" panose="05000000000000000000" pitchFamily="2" charset="2"/>
              <a:buChar char="u"/>
              <a:defRPr/>
            </a:pPr>
            <a:r>
              <a:rPr lang="zh-CN" altLang="en-US" sz="30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关键词</a:t>
            </a:r>
            <a:r>
              <a:rPr lang="en-US" altLang="zh-CN" sz="30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1</a:t>
            </a:r>
            <a:r>
              <a:rPr lang="zh-CN" altLang="en-US" sz="30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en-US" altLang="zh-CN" sz="30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3+3</a:t>
            </a:r>
          </a:p>
          <a:p>
            <a:pPr indent="406400" algn="just" eaLnBrk="1" hangingPunct="1">
              <a:lnSpc>
                <a:spcPts val="4500"/>
              </a:lnSpc>
              <a:spcAft>
                <a:spcPts val="0"/>
              </a:spcAft>
              <a:buClr>
                <a:srgbClr val="FF0000"/>
              </a:buClr>
              <a:defRPr/>
            </a:pPr>
            <a:r>
              <a:rPr lang="en-US" altLang="zh-CN" sz="30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en-US" altLang="zh-CN" sz="29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29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文理不分科，自选</a:t>
            </a:r>
            <a:r>
              <a:rPr lang="en-US" altLang="zh-CN" sz="29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3</a:t>
            </a:r>
            <a:r>
              <a:rPr lang="zh-CN" altLang="en-US" sz="29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门计入高考总分</a:t>
            </a:r>
            <a:endParaRPr lang="zh-CN" altLang="zh-CN" sz="29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3" name="矩形 2"/>
          <p:cNvSpPr/>
          <p:nvPr/>
        </p:nvSpPr>
        <p:spPr>
          <a:xfrm>
            <a:off x="714375" y="1704975"/>
            <a:ext cx="8001000" cy="4105275"/>
          </a:xfrm>
          <a:prstGeom prst="rect">
            <a:avLst/>
          </a:prstGeom>
        </p:spPr>
        <p:txBody>
          <a:bodyPr>
            <a:spAutoFit/>
          </a:bodyPr>
          <a:lstStyle/>
          <a:p>
            <a:pPr indent="406400" algn="just" eaLnBrk="1" hangingPunct="1">
              <a:lnSpc>
                <a:spcPts val="3500"/>
              </a:lnSpc>
              <a:spcBef>
                <a:spcPts val="0"/>
              </a:spcBef>
              <a:spcAft>
                <a:spcPts val="0"/>
              </a:spcAft>
              <a:buClr>
                <a:srgbClr val="FF0000"/>
              </a:buClr>
              <a:buFont typeface="Arial" panose="020B0604020202020204" pitchFamily="34" charset="0"/>
              <a:buChar char="•"/>
              <a:defRPr/>
            </a:pPr>
            <a:r>
              <a:rPr lang="zh-CN" altLang="en-US" sz="26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仿宋" panose="02010609060101010101" pitchFamily="49" charset="-122"/>
              </a:rPr>
              <a:t>高考考生总成绩由统一高考的语文、数学、外语</a:t>
            </a:r>
            <a:r>
              <a:rPr lang="en-US" altLang="zh-CN" sz="26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仿宋" panose="02010609060101010101" pitchFamily="49" charset="-122"/>
              </a:rPr>
              <a:t>3</a:t>
            </a:r>
            <a:r>
              <a:rPr lang="zh-CN" altLang="en-US" sz="26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仿宋" panose="02010609060101010101" pitchFamily="49" charset="-122"/>
              </a:rPr>
              <a:t>个科目和高中学业水平考试</a:t>
            </a:r>
            <a:r>
              <a:rPr lang="en-US" altLang="zh-CN" sz="26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仿宋" panose="02010609060101010101" pitchFamily="49" charset="-122"/>
              </a:rPr>
              <a:t>3</a:t>
            </a:r>
            <a:r>
              <a:rPr lang="zh-CN" altLang="en-US" sz="26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仿宋" panose="02010609060101010101" pitchFamily="49" charset="-122"/>
              </a:rPr>
              <a:t>个科目成绩组成</a:t>
            </a:r>
            <a:endParaRPr lang="en-US" altLang="zh-CN" sz="26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仿宋" panose="02010609060101010101" pitchFamily="49" charset="-122"/>
            </a:endParaRPr>
          </a:p>
          <a:p>
            <a:pPr indent="406400" algn="just" eaLnBrk="1" hangingPunct="1">
              <a:lnSpc>
                <a:spcPts val="3500"/>
              </a:lnSpc>
              <a:spcBef>
                <a:spcPts val="0"/>
              </a:spcBef>
              <a:spcAft>
                <a:spcPts val="0"/>
              </a:spcAft>
              <a:buClr>
                <a:srgbClr val="FF0000"/>
              </a:buClr>
              <a:buFont typeface="Arial" panose="020B0604020202020204" pitchFamily="34" charset="0"/>
              <a:buChar char="•"/>
              <a:defRPr/>
            </a:pPr>
            <a:r>
              <a:rPr lang="zh-CN" altLang="en-US" sz="26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仿宋" panose="02010609060101010101" pitchFamily="49" charset="-122"/>
              </a:rPr>
              <a:t>计入高考总成绩的高中学业水平考试科目，由考生在思想政治、历史、地理、物理、化学、生物等</a:t>
            </a:r>
            <a:r>
              <a:rPr lang="en-US" altLang="zh-CN" sz="26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仿宋" panose="02010609060101010101" pitchFamily="49" charset="-122"/>
              </a:rPr>
              <a:t>6</a:t>
            </a:r>
            <a:r>
              <a:rPr lang="zh-CN" altLang="en-US" sz="26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仿宋" panose="02010609060101010101" pitchFamily="49" charset="-122"/>
              </a:rPr>
              <a:t>个科目中自主选择</a:t>
            </a:r>
            <a:r>
              <a:rPr lang="en-US" altLang="zh-CN" sz="26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仿宋" panose="02010609060101010101" pitchFamily="49" charset="-122"/>
              </a:rPr>
              <a:t>3</a:t>
            </a:r>
            <a:r>
              <a:rPr lang="zh-CN" altLang="en-US" sz="26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仿宋" panose="02010609060101010101" pitchFamily="49" charset="-122"/>
              </a:rPr>
              <a:t>科</a:t>
            </a:r>
            <a:endParaRPr lang="en-US" altLang="zh-CN" sz="26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仿宋" panose="02010609060101010101" pitchFamily="49" charset="-122"/>
            </a:endParaRPr>
          </a:p>
          <a:p>
            <a:pPr indent="406400" algn="just" eaLnBrk="1" hangingPunct="1">
              <a:lnSpc>
                <a:spcPts val="3800"/>
              </a:lnSpc>
              <a:spcBef>
                <a:spcPts val="2400"/>
              </a:spcBef>
              <a:spcAft>
                <a:spcPts val="0"/>
              </a:spcAft>
              <a:buClr>
                <a:srgbClr val="FF0000"/>
              </a:buClr>
              <a:defRPr/>
            </a:pPr>
            <a:r>
              <a:rPr lang="zh-CN" altLang="en-US" sz="2600" b="1" dirty="0">
                <a:solidFill>
                  <a:srgbClr val="0000FF"/>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仿宋" panose="02010609060101010101" pitchFamily="49" charset="-122"/>
              </a:rPr>
              <a:t>解读</a:t>
            </a:r>
            <a:r>
              <a:rPr lang="zh-CN" altLang="en-US" sz="2500" b="1" dirty="0">
                <a:solidFill>
                  <a:srgbClr val="0000FF"/>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仿宋" panose="02010609060101010101" pitchFamily="49" charset="-122"/>
              </a:rPr>
              <a:t>：改革后高考科目完全打破现今高中文理分科局面，同时有</a:t>
            </a:r>
            <a:r>
              <a:rPr lang="en-US" altLang="zh-CN" sz="2500" b="1" dirty="0">
                <a:solidFill>
                  <a:srgbClr val="0000FF"/>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仿宋" panose="02010609060101010101" pitchFamily="49" charset="-122"/>
              </a:rPr>
              <a:t>3</a:t>
            </a:r>
            <a:r>
              <a:rPr lang="zh-CN" altLang="en-US" sz="2500" b="1" dirty="0">
                <a:solidFill>
                  <a:srgbClr val="0000FF"/>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仿宋" panose="02010609060101010101" pitchFamily="49" charset="-122"/>
              </a:rPr>
              <a:t>个科目选择权交给考生。学生有</a:t>
            </a:r>
            <a:r>
              <a:rPr lang="en-US" altLang="zh-CN" sz="2500" b="1" dirty="0">
                <a:solidFill>
                  <a:srgbClr val="0000FF"/>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仿宋" panose="02010609060101010101" pitchFamily="49" charset="-122"/>
              </a:rPr>
              <a:t>20</a:t>
            </a:r>
            <a:r>
              <a:rPr lang="zh-CN" altLang="en-US" sz="2500" b="1" dirty="0">
                <a:solidFill>
                  <a:srgbClr val="0000FF"/>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仿宋" panose="02010609060101010101" pitchFamily="49" charset="-122"/>
              </a:rPr>
              <a:t>种科目组合选择的可能</a:t>
            </a:r>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内容占位符 2"/>
          <p:cNvSpPr>
            <a:spLocks noGrp="1"/>
          </p:cNvSpPr>
          <p:nvPr>
            <p:ph idx="1"/>
          </p:nvPr>
        </p:nvSpPr>
        <p:spPr>
          <a:xfrm>
            <a:off x="316706" y="764705"/>
            <a:ext cx="8834438" cy="3592508"/>
          </a:xfrm>
          <a:prstGeom prst="rect">
            <a:avLst/>
          </a:prstGeom>
          <a:noFill/>
          <a:ln>
            <a:noFill/>
          </a:ln>
        </p:spPr>
        <p:txBody>
          <a:bodyPr anchor="t"/>
          <a:lstStyle/>
          <a:p>
            <a:pPr fontAlgn="ctr" latinLnBrk="0">
              <a:lnSpc>
                <a:spcPct val="150000"/>
              </a:lnSpc>
            </a:pPr>
            <a:r>
              <a:rPr lang="zh-CN" altLang="en-US" sz="2000" kern="1200" dirty="0">
                <a:latin typeface="+mn-lt"/>
                <a:ea typeface="+mn-ea"/>
                <a:cs typeface="+mn-cs"/>
              </a:rPr>
              <a:t>卷二</a:t>
            </a:r>
            <a:r>
              <a:rPr lang="en-US" altLang="zh-CN" sz="2000" kern="1200" dirty="0">
                <a:latin typeface="+mn-lt"/>
                <a:ea typeface="+mn-ea"/>
                <a:cs typeface="+mn-cs"/>
              </a:rPr>
              <a:t>40. </a:t>
            </a:r>
            <a:r>
              <a:rPr lang="zh-CN" altLang="zh-CN" sz="2000" kern="1200" dirty="0">
                <a:latin typeface="+mn-lt"/>
                <a:ea typeface="+mn-ea"/>
                <a:cs typeface="+mn-cs"/>
              </a:rPr>
              <a:t>以袁隆平为代表的我国杂交水稻研发团队长期不懈奋斗，持续创造、不断挖掘水稻高产的潜力，取得了举世瞩目的成就，为</a:t>
            </a:r>
            <a:r>
              <a:rPr lang="en-US" altLang="zh-CN" sz="2000" kern="1200" dirty="0">
                <a:latin typeface="+mn-lt"/>
                <a:ea typeface="+mn-ea"/>
                <a:cs typeface="+mn-cs"/>
              </a:rPr>
              <a:t>“</a:t>
            </a:r>
            <a:r>
              <a:rPr lang="zh-CN" altLang="zh-CN" sz="2000" kern="1200" dirty="0">
                <a:latin typeface="+mn-lt"/>
                <a:ea typeface="+mn-ea"/>
                <a:cs typeface="+mn-cs"/>
              </a:rPr>
              <a:t>确保国家安全，把中国人的饭碗牢牢端在自己手中</a:t>
            </a:r>
            <a:r>
              <a:rPr lang="en-US" altLang="zh-CN" sz="2000" kern="1200" dirty="0">
                <a:latin typeface="+mn-lt"/>
                <a:ea typeface="+mn-ea"/>
                <a:cs typeface="+mn-cs"/>
              </a:rPr>
              <a:t>”</a:t>
            </a:r>
            <a:r>
              <a:rPr lang="zh-CN" altLang="zh-CN" sz="2000" kern="1200" dirty="0">
                <a:latin typeface="+mn-lt"/>
                <a:ea typeface="+mn-ea"/>
                <a:cs typeface="+mn-cs"/>
              </a:rPr>
              <a:t>和世界粮食生产发展作出了卓越贡献。</a:t>
            </a:r>
          </a:p>
          <a:p>
            <a:pPr fontAlgn="ctr" latinLnBrk="0">
              <a:lnSpc>
                <a:spcPct val="150000"/>
              </a:lnSpc>
            </a:pPr>
            <a:r>
              <a:rPr lang="en-US" altLang="zh-CN" sz="2000" kern="1200" dirty="0">
                <a:latin typeface="+mn-lt"/>
                <a:ea typeface="+mn-ea"/>
                <a:cs typeface="+mn-cs"/>
              </a:rPr>
              <a:t>（1</a:t>
            </a:r>
            <a:r>
              <a:rPr lang="zh-CN" altLang="zh-CN" sz="2000" kern="1200" dirty="0">
                <a:latin typeface="+mn-lt"/>
                <a:ea typeface="+mn-ea"/>
                <a:cs typeface="+mn-cs"/>
              </a:rPr>
              <a:t>）我国杂交水稻研发推广为什么能够取得举世瞩目的成就？运用实践和认识的辩证关系原理加以说明。</a:t>
            </a:r>
          </a:p>
          <a:p>
            <a:pPr fontAlgn="ctr"/>
            <a:endParaRPr lang="zh-CN" altLang="en-US" kern="1200" dirty="0">
              <a:latin typeface="+mn-lt"/>
              <a:ea typeface="+mn-ea"/>
              <a:cs typeface="+mn-cs"/>
            </a:endParaRPr>
          </a:p>
        </p:txBody>
      </p:sp>
      <p:sp>
        <p:nvSpPr>
          <p:cNvPr id="2" name="文本框 1"/>
          <p:cNvSpPr txBox="1"/>
          <p:nvPr/>
        </p:nvSpPr>
        <p:spPr>
          <a:xfrm>
            <a:off x="168116" y="4038124"/>
            <a:ext cx="8983028" cy="1754326"/>
          </a:xfrm>
          <a:prstGeom prst="rect">
            <a:avLst/>
          </a:prstGeom>
          <a:solidFill>
            <a:schemeClr val="accent4"/>
          </a:solidFill>
        </p:spPr>
        <p:txBody>
          <a:bodyPr wrap="square" rtlCol="0" anchor="t">
            <a:spAutoFit/>
          </a:bodyPr>
          <a:lstStyle/>
          <a:p>
            <a:pPr fontAlgn="ctr">
              <a:lnSpc>
                <a:spcPct val="150000"/>
              </a:lnSpc>
            </a:pPr>
            <a:r>
              <a:rPr lang="zh-CN" altLang="zh-CN" dirty="0">
                <a:latin typeface="+mn-lt"/>
                <a:ea typeface="+mn-ea"/>
                <a:sym typeface="+mn-ea"/>
              </a:rPr>
              <a:t>【答案】</a:t>
            </a:r>
            <a:r>
              <a:rPr lang="en-US" altLang="zh-CN" dirty="0">
                <a:latin typeface="+mn-lt"/>
                <a:ea typeface="+mn-ea"/>
                <a:sym typeface="+mn-ea"/>
              </a:rPr>
              <a:t>（1</a:t>
            </a:r>
            <a:r>
              <a:rPr lang="zh-CN" altLang="zh-CN" dirty="0">
                <a:latin typeface="+mn-lt"/>
                <a:ea typeface="+mn-ea"/>
                <a:sym typeface="+mn-ea"/>
              </a:rPr>
              <a:t>）实践是认识的来源和发展的动力，认识对实践具有能动的反作用。正确的认识促进实践发展，立足社会需要选择课题，开拓创新，在实践、认识的循环往复中不断发展、完善育种技术，优质杂交水稻新品种的培育不断取得突破，实践是认识的目的，应用推广优质杂交水稻，为我国和世界粮食生产的发展作出了重大贡献。</a:t>
            </a:r>
            <a:endParaRPr lang="zh-CN" altLang="en-US"/>
          </a:p>
        </p:txBody>
      </p:sp>
    </p:spTree>
    <p:extLst>
      <p:ext uri="{BB962C8B-B14F-4D97-AF65-F5344CB8AC3E}">
        <p14:creationId xmlns:p14="http://schemas.microsoft.com/office/powerpoint/2010/main" val="2742942908"/>
      </p:ext>
    </p:extLst>
  </p:cSld>
  <p:clrMapOvr>
    <a:masterClrMapping/>
  </p:clrMapOvr>
  <p:transition spd="slow">
    <p:random/>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图片 23"/>
          <p:cNvPicPr>
            <a:picLocks noChangeAspect="1"/>
          </p:cNvPicPr>
          <p:nvPr>
            <p:custDataLst>
              <p:tags r:id="rId2"/>
            </p:custDataLst>
          </p:nvPr>
        </p:nvPicPr>
        <p:blipFill>
          <a:blip r:embed="rId4"/>
          <a:stretch>
            <a:fillRect/>
          </a:stretch>
        </p:blipFill>
        <p:spPr>
          <a:xfrm>
            <a:off x="0" y="3311129"/>
            <a:ext cx="2057400" cy="2425303"/>
          </a:xfrm>
          <a:prstGeom prst="rect">
            <a:avLst/>
          </a:prstGeom>
          <a:noFill/>
          <a:ln w="9525">
            <a:noFill/>
          </a:ln>
        </p:spPr>
      </p:pic>
      <p:sp>
        <p:nvSpPr>
          <p:cNvPr id="52226" name="文本框 2"/>
          <p:cNvSpPr txBox="1"/>
          <p:nvPr/>
        </p:nvSpPr>
        <p:spPr>
          <a:xfrm>
            <a:off x="286941" y="1014413"/>
            <a:ext cx="5557932" cy="461665"/>
          </a:xfrm>
          <a:prstGeom prst="rect">
            <a:avLst/>
          </a:prstGeom>
          <a:noFill/>
          <a:ln w="9525">
            <a:noFill/>
          </a:ln>
        </p:spPr>
        <p:txBody>
          <a:bodyPr wrap="none" anchor="t">
            <a:spAutoFit/>
          </a:bodyPr>
          <a:lstStyle/>
          <a:p>
            <a:pPr eaLnBrk="0" hangingPunct="0"/>
            <a:r>
              <a:rPr lang="en-US" altLang="zh-CN" sz="2400" b="1" dirty="0">
                <a:solidFill>
                  <a:srgbClr val="FF0000"/>
                </a:solidFill>
                <a:latin typeface="微软雅黑" panose="020B0503020204020204" pitchFamily="34" charset="-122"/>
                <a:ea typeface="微软雅黑" panose="020B0503020204020204" pitchFamily="34" charset="-122"/>
              </a:rPr>
              <a:t>2018</a:t>
            </a:r>
            <a:r>
              <a:rPr lang="zh-CN" altLang="en-US" sz="2400" b="1" dirty="0">
                <a:solidFill>
                  <a:srgbClr val="FF0000"/>
                </a:solidFill>
                <a:latin typeface="微软雅黑" panose="020B0503020204020204" pitchFamily="34" charset="-122"/>
                <a:ea typeface="微软雅黑" panose="020B0503020204020204" pitchFamily="34" charset="-122"/>
              </a:rPr>
              <a:t>高考哲学模块试题给我们的启示：</a:t>
            </a:r>
          </a:p>
        </p:txBody>
      </p:sp>
      <p:sp>
        <p:nvSpPr>
          <p:cNvPr id="52227" name="TextBox 3"/>
          <p:cNvSpPr txBox="1"/>
          <p:nvPr/>
        </p:nvSpPr>
        <p:spPr>
          <a:xfrm>
            <a:off x="569119" y="1668066"/>
            <a:ext cx="8097441" cy="1384995"/>
          </a:xfrm>
          <a:prstGeom prst="rect">
            <a:avLst/>
          </a:prstGeom>
          <a:noFill/>
          <a:ln w="9525">
            <a:noFill/>
          </a:ln>
        </p:spPr>
        <p:txBody>
          <a:bodyPr anchor="t">
            <a:spAutoFit/>
          </a:bodyPr>
          <a:lstStyle/>
          <a:p>
            <a:pPr eaLnBrk="0" hangingPunct="0"/>
            <a:r>
              <a:rPr lang="en-US" altLang="zh-CN" sz="2100" dirty="0">
                <a:ea typeface="微软雅黑" panose="020B0503020204020204" pitchFamily="34" charset="-122"/>
              </a:rPr>
              <a:t>1</a:t>
            </a:r>
            <a:r>
              <a:rPr lang="zh-CN" altLang="en-US" sz="2100" dirty="0">
                <a:ea typeface="微软雅黑" panose="020B0503020204020204" pitchFamily="34" charset="-122"/>
              </a:rPr>
              <a:t>、相比以往，今年哲学模块的试题难度有所降低，没有漫画（连续四年没有）、没有文言文、没有尖端科技做试题素材，对学生而言就大大的降低了审题理解题意的难度。但并没有充足的理由把这种变化当成一种趋势。</a:t>
            </a:r>
          </a:p>
        </p:txBody>
      </p:sp>
      <p:sp>
        <p:nvSpPr>
          <p:cNvPr id="52228" name="TextBox 4"/>
          <p:cNvSpPr txBox="1"/>
          <p:nvPr/>
        </p:nvSpPr>
        <p:spPr>
          <a:xfrm>
            <a:off x="1371600" y="3051572"/>
            <a:ext cx="7772400" cy="1061829"/>
          </a:xfrm>
          <a:prstGeom prst="rect">
            <a:avLst/>
          </a:prstGeom>
          <a:noFill/>
          <a:ln w="9525">
            <a:noFill/>
          </a:ln>
        </p:spPr>
        <p:txBody>
          <a:bodyPr anchor="t">
            <a:spAutoFit/>
          </a:bodyPr>
          <a:lstStyle/>
          <a:p>
            <a:pPr eaLnBrk="0" hangingPunct="0"/>
            <a:r>
              <a:rPr lang="en-US" altLang="zh-CN" sz="2100" dirty="0">
                <a:ea typeface="微软雅黑" panose="020B0503020204020204" pitchFamily="34" charset="-122"/>
              </a:rPr>
              <a:t>2</a:t>
            </a:r>
            <a:r>
              <a:rPr lang="zh-CN" altLang="en-US" sz="2100" dirty="0">
                <a:ea typeface="微软雅黑" panose="020B0503020204020204" pitchFamily="34" charset="-122"/>
              </a:rPr>
              <a:t>、选择题题支的表述较以往大大减少了生涩语言，更适合高中学生的特点，但还是与教材语言的表达有一定的差异，所以提高学生对哲学观点的深入理解，仍然很重要。</a:t>
            </a:r>
          </a:p>
        </p:txBody>
      </p:sp>
      <p:sp>
        <p:nvSpPr>
          <p:cNvPr id="52229" name="TextBox 5"/>
          <p:cNvSpPr txBox="1"/>
          <p:nvPr/>
        </p:nvSpPr>
        <p:spPr>
          <a:xfrm>
            <a:off x="1774031" y="4245769"/>
            <a:ext cx="7243763" cy="1708160"/>
          </a:xfrm>
          <a:prstGeom prst="rect">
            <a:avLst/>
          </a:prstGeom>
          <a:noFill/>
          <a:ln w="9525">
            <a:noFill/>
          </a:ln>
        </p:spPr>
        <p:txBody>
          <a:bodyPr anchor="t">
            <a:spAutoFit/>
          </a:bodyPr>
          <a:lstStyle/>
          <a:p>
            <a:pPr eaLnBrk="0" hangingPunct="0"/>
            <a:r>
              <a:rPr lang="en-US" altLang="zh-CN" sz="2100" dirty="0">
                <a:ea typeface="微软雅黑" panose="020B0503020204020204" pitchFamily="34" charset="-122"/>
              </a:rPr>
              <a:t>3</a:t>
            </a:r>
            <a:r>
              <a:rPr lang="zh-CN" altLang="en-US" sz="2100" dirty="0">
                <a:ea typeface="微软雅黑" panose="020B0503020204020204" pitchFamily="34" charset="-122"/>
              </a:rPr>
              <a:t>、主观题设问以单一原理小切口考查，基本成为一种趋势。这就要求学生准确记忆原理内容，并用方法论分析材料。也是高考能力考查的一种体现。我们的中等及以下学生在记忆上存在问题，但在分析材料是存在的问题更大。在后期备考中需要重点解决。</a:t>
            </a:r>
          </a:p>
        </p:txBody>
      </p:sp>
    </p:spTree>
    <p:custDataLst>
      <p:tags r:id="rId1"/>
    </p:custDataLst>
    <p:extLst>
      <p:ext uri="{BB962C8B-B14F-4D97-AF65-F5344CB8AC3E}">
        <p14:creationId xmlns:p14="http://schemas.microsoft.com/office/powerpoint/2010/main" val="2529338717"/>
      </p:ext>
    </p:extLst>
  </p:cSld>
  <p:clrMapOvr>
    <a:masterClrMapping/>
  </p:clrMapOvr>
  <p:transition spd="slow">
    <p:random/>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idx="4294967295"/>
          </p:nvPr>
        </p:nvSpPr>
        <p:spPr>
          <a:xfrm>
            <a:off x="342900" y="125413"/>
            <a:ext cx="8229600" cy="1143000"/>
          </a:xfrm>
        </p:spPr>
        <p:txBody>
          <a:bodyPr/>
          <a:lstStyle/>
          <a:p>
            <a:r>
              <a:rPr lang="zh-CN" altLang="en-US" b="1" smtClean="0">
                <a:solidFill>
                  <a:srgbClr val="FF0000"/>
                </a:solidFill>
              </a:rPr>
              <a:t>探索考查高层级思维能力的方式</a:t>
            </a:r>
          </a:p>
        </p:txBody>
      </p:sp>
      <p:sp>
        <p:nvSpPr>
          <p:cNvPr id="72706" name="Rectangle 3"/>
          <p:cNvSpPr>
            <a:spLocks noGrp="1" noChangeArrowheads="1"/>
          </p:cNvSpPr>
          <p:nvPr>
            <p:ph type="body" idx="4294967295"/>
          </p:nvPr>
        </p:nvSpPr>
        <p:spPr>
          <a:xfrm>
            <a:off x="457200" y="1053148"/>
            <a:ext cx="8229600" cy="2520950"/>
          </a:xfrm>
        </p:spPr>
        <p:txBody>
          <a:bodyPr/>
          <a:lstStyle/>
          <a:p>
            <a:pPr>
              <a:lnSpc>
                <a:spcPct val="80000"/>
              </a:lnSpc>
              <a:buFont typeface="Wingdings 2" panose="05020102010507070707" pitchFamily="18" charset="2"/>
              <a:buNone/>
            </a:pPr>
            <a:r>
              <a:rPr lang="zh-CN" altLang="en-US" sz="2000" smtClean="0">
                <a:sym typeface="+mn-ea"/>
              </a:rPr>
              <a:t>       刘庆邦小说</a:t>
            </a:r>
            <a:r>
              <a:rPr lang="en-US" altLang="zh-CN" sz="2000" smtClean="0">
                <a:sym typeface="+mn-ea"/>
              </a:rPr>
              <a:t>《</a:t>
            </a:r>
            <a:r>
              <a:rPr lang="zh-CN" altLang="en-US" sz="2000" smtClean="0">
                <a:sym typeface="+mn-ea"/>
              </a:rPr>
              <a:t>鞋</a:t>
            </a:r>
            <a:r>
              <a:rPr lang="en-US" altLang="zh-CN" sz="2000" smtClean="0">
                <a:sym typeface="+mn-ea"/>
              </a:rPr>
              <a:t>》</a:t>
            </a:r>
            <a:r>
              <a:rPr lang="zh-CN" altLang="en-US" sz="2000" smtClean="0">
                <a:sym typeface="+mn-ea"/>
              </a:rPr>
              <a:t>的后记</a:t>
            </a:r>
          </a:p>
          <a:p>
            <a:pPr>
              <a:lnSpc>
                <a:spcPct val="80000"/>
              </a:lnSpc>
              <a:buFont typeface="Wingdings 2" panose="05020102010507070707" pitchFamily="18" charset="2"/>
              <a:buNone/>
            </a:pPr>
            <a:r>
              <a:rPr lang="zh-CN" altLang="en-US" sz="2000" smtClean="0">
                <a:sym typeface="+mn-ea"/>
              </a:rPr>
              <a:t>      我在农村老家时，人家给我介绍了一个对象。那个姑娘很精心地给我做了一双鞋。参加工作后，我把那双鞋带进了城里，先是舍不得穿，想留作美好的纪念。后来买了运动鞋、皮鞋之后，觉得那双鞋太土，想穿也穿不出去了。第一次回家探亲，我把那双鞋退给了那位姑娘。那姑娘接过鞋后，眼里一直泪汪汪的。后来我想到，我一定伤害了那位农村姑娘的心，我辜负了她，一辈子都对不起她。</a:t>
            </a:r>
          </a:p>
          <a:p>
            <a:pPr>
              <a:lnSpc>
                <a:spcPct val="80000"/>
              </a:lnSpc>
              <a:buFont typeface="Wingdings 2" panose="05020102010507070707" pitchFamily="18" charset="2"/>
              <a:buNone/>
            </a:pPr>
            <a:r>
              <a:rPr lang="zh-CN" altLang="en-US" sz="2000" b="1" smtClean="0">
                <a:solidFill>
                  <a:srgbClr val="FF0000"/>
                </a:solidFill>
                <a:sym typeface="+mn-ea"/>
              </a:rPr>
              <a:t>       问题</a:t>
            </a:r>
            <a:r>
              <a:rPr lang="en-US" altLang="zh-CN" sz="2000" b="1" smtClean="0">
                <a:solidFill>
                  <a:srgbClr val="FF0000"/>
                </a:solidFill>
                <a:sym typeface="+mn-ea"/>
              </a:rPr>
              <a:t>:</a:t>
            </a:r>
            <a:r>
              <a:rPr lang="zh-CN" altLang="en-US" sz="2000" b="1" smtClean="0">
                <a:solidFill>
                  <a:srgbClr val="FF0000"/>
                </a:solidFill>
                <a:sym typeface="+mn-ea"/>
              </a:rPr>
              <a:t>文末“后记”是独立于小说外的写作说明，还是属于小说的有机组成部分？请结合全文，谈谈你的观点和理由。</a:t>
            </a:r>
          </a:p>
          <a:p>
            <a:pPr>
              <a:lnSpc>
                <a:spcPct val="80000"/>
              </a:lnSpc>
              <a:buFont typeface="Wingdings 2" panose="05020102010507070707" pitchFamily="18" charset="2"/>
              <a:buNone/>
            </a:pPr>
            <a:endParaRPr lang="zh-CN" altLang="en-US" sz="2000" smtClean="0"/>
          </a:p>
        </p:txBody>
      </p:sp>
      <p:sp>
        <p:nvSpPr>
          <p:cNvPr id="51205" name="AutoShape 5"/>
          <p:cNvSpPr>
            <a:spLocks noChangeArrowheads="1"/>
          </p:cNvSpPr>
          <p:nvPr/>
        </p:nvSpPr>
        <p:spPr bwMode="auto">
          <a:xfrm>
            <a:off x="619760" y="3754755"/>
            <a:ext cx="8281670" cy="2844165"/>
          </a:xfrm>
          <a:prstGeom prst="wedgeRectCallout">
            <a:avLst>
              <a:gd name="adj1" fmla="val 3274"/>
              <a:gd name="adj2" fmla="val -61631"/>
            </a:avLst>
          </a:prstGeom>
          <a:solidFill>
            <a:schemeClr val="accent1"/>
          </a:solidFill>
          <a:ln w="9525">
            <a:solidFill>
              <a:schemeClr val="tx1"/>
            </a:solidFill>
            <a:miter lim="800000"/>
          </a:ln>
        </p:spPr>
        <p:txBody>
          <a:bodyPr/>
          <a:lstStyle/>
          <a:p>
            <a:pPr defTabSz="457200"/>
            <a:r>
              <a:rPr lang="zh-CN" altLang="en-US" b="1"/>
              <a:t>回答此题，可从小说和“后记”在情节、主题、人物和感情方面的异同进行分析，然后再根据自己所持的观点，选择论据，作出答复“后记”是独立于小说外的写作说明。①既然题为“后记”，当然不能算作小说的一部分</a:t>
            </a:r>
            <a:r>
              <a:rPr lang="en-US" altLang="zh-CN" b="1"/>
              <a:t>;②</a:t>
            </a:r>
            <a:r>
              <a:rPr lang="zh-CN" altLang="en-US" b="1"/>
              <a:t>小说写的男主角是“那个人”，而“后记”则是写作者自己，二者不是同一人</a:t>
            </a:r>
            <a:r>
              <a:rPr lang="en-US" altLang="zh-CN" b="1"/>
              <a:t>;③</a:t>
            </a:r>
            <a:r>
              <a:rPr lang="zh-CN" altLang="en-US" b="1"/>
              <a:t>小说中并没写“那个人”和守明后来的情况，不能断定他们后来就一定会如“后记”中“我”的遭遇。</a:t>
            </a:r>
          </a:p>
          <a:p>
            <a:pPr defTabSz="457200"/>
            <a:r>
              <a:rPr lang="zh-CN" altLang="en-US" b="1"/>
              <a:t>后记”属于小说的有机组成部分。①小说的情节和“后记”有相似之处</a:t>
            </a:r>
            <a:r>
              <a:rPr lang="en-US" altLang="zh-CN" b="1"/>
              <a:t>;②</a:t>
            </a:r>
            <a:r>
              <a:rPr lang="zh-CN" altLang="en-US" b="1"/>
              <a:t>小说中的“那个人”和“后记”中的“我”情况也很相似</a:t>
            </a:r>
            <a:r>
              <a:rPr lang="en-US" altLang="zh-CN" b="1"/>
              <a:t>;③</a:t>
            </a:r>
            <a:r>
              <a:rPr lang="zh-CN" altLang="en-US" b="1"/>
              <a:t>小说中的不少地方暗示女主人公守明的遭遇和“后记”中“那个姑娘”的情况很相像</a:t>
            </a:r>
            <a:r>
              <a:rPr lang="en-US" altLang="zh-CN" b="1"/>
              <a:t>;④</a:t>
            </a:r>
            <a:r>
              <a:rPr lang="zh-CN" altLang="en-US" b="1"/>
              <a:t>小说流露出的感情和“后记”中我的感情一致。</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05"/>
                                        </p:tgtEl>
                                        <p:attrNameLst>
                                          <p:attrName>style.visibility</p:attrName>
                                        </p:attrNameLst>
                                      </p:cBhvr>
                                      <p:to>
                                        <p:strVal val="visible"/>
                                      </p:to>
                                    </p:set>
                                    <p:anim calcmode="lin" valueType="num">
                                      <p:cBhvr additive="base">
                                        <p:cTn id="7" dur="500" fill="hold"/>
                                        <p:tgtEl>
                                          <p:spTgt spid="51205"/>
                                        </p:tgtEl>
                                        <p:attrNameLst>
                                          <p:attrName>ppt_x</p:attrName>
                                        </p:attrNameLst>
                                      </p:cBhvr>
                                      <p:tavLst>
                                        <p:tav tm="0">
                                          <p:val>
                                            <p:strVal val="#ppt_x"/>
                                          </p:val>
                                        </p:tav>
                                        <p:tav tm="100000">
                                          <p:val>
                                            <p:strVal val="#ppt_x"/>
                                          </p:val>
                                        </p:tav>
                                      </p:tavLst>
                                    </p:anim>
                                    <p:anim calcmode="lin" valueType="num">
                                      <p:cBhvr additive="base">
                                        <p:cTn id="8" dur="500" fill="hold"/>
                                        <p:tgtEl>
                                          <p:spTgt spid="512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5"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DIAGRAM_GROUP_CODE" val="l1_1"/>
  <p:tag name="KSO_WM_TAG_VERSION" val="1.0"/>
  <p:tag name="KSO_WM_BEAUTIFY_FLAG" val="#wm#"/>
  <p:tag name="KSO_WM_UNIT_TYPE" val="i"/>
  <p:tag name="KSO_WM_UNIT_ID" val="custom20189055_6*i*4"/>
  <p:tag name="KSO_WM_TEMPLATE_CATEGORY" val="custom"/>
  <p:tag name="KSO_WM_TEMPLATE_INDEX" val="20189055"/>
  <p:tag name="KSO_WM_UNIT_INDEX" val="4"/>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9055"/>
</p:tagLst>
</file>

<file path=ppt/tags/tag11.xml><?xml version="1.0" encoding="utf-8"?>
<p:tagLst xmlns:a="http://schemas.openxmlformats.org/drawingml/2006/main" xmlns:r="http://schemas.openxmlformats.org/officeDocument/2006/relationships" xmlns:p="http://schemas.openxmlformats.org/presentationml/2006/main">
  <p:tag name="KSO_WM_DIAGRAM_GROUP_CODE" val="l1_1"/>
  <p:tag name="KSO_WM_TAG_VERSION" val="1.0"/>
  <p:tag name="KSO_WM_BEAUTIFY_FLAG" val="#wm#"/>
  <p:tag name="KSO_WM_UNIT_TYPE" val="i"/>
  <p:tag name="KSO_WM_UNIT_ID" val="custom20189055_6*i*4"/>
  <p:tag name="KSO_WM_TEMPLATE_CATEGORY" val="custom"/>
  <p:tag name="KSO_WM_TEMPLATE_INDEX" val="20189055"/>
  <p:tag name="KSO_WM_UNIT_INDEX" val="4"/>
</p:tagLst>
</file>

<file path=ppt/tags/tag2.xml><?xml version="1.0" encoding="utf-8"?>
<p:tagLst xmlns:a="http://schemas.openxmlformats.org/drawingml/2006/main" xmlns:r="http://schemas.openxmlformats.org/officeDocument/2006/relationships" xmlns:p="http://schemas.openxmlformats.org/presentationml/2006/main">
  <p:tag name="KSO_WM_DIAGRAM_GROUP_CODE" val="l1_1"/>
  <p:tag name="KSO_WM_TAG_VERSION" val="1.0"/>
  <p:tag name="KSO_WM_BEAUTIFY_FLAG" val="#wm#"/>
  <p:tag name="KSO_WM_UNIT_TYPE" val="i"/>
  <p:tag name="KSO_WM_UNIT_ID" val="custom20189055_6*i*4"/>
  <p:tag name="KSO_WM_TEMPLATE_CATEGORY" val="custom"/>
  <p:tag name="KSO_WM_TEMPLATE_INDEX" val="20189055"/>
  <p:tag name="KSO_WM_UNIT_INDEX" val="4"/>
</p:tagLst>
</file>

<file path=ppt/tags/tag3.xml><?xml version="1.0" encoding="utf-8"?>
<p:tagLst xmlns:a="http://schemas.openxmlformats.org/drawingml/2006/main" xmlns:r="http://schemas.openxmlformats.org/officeDocument/2006/relationships" xmlns:p="http://schemas.openxmlformats.org/presentationml/2006/main">
  <p:tag name="KSO_WM_DIAGRAM_GROUP_CODE" val="l1_1"/>
  <p:tag name="KSO_WM_TAG_VERSION" val="1.0"/>
  <p:tag name="KSO_WM_BEAUTIFY_FLAG" val="#wm#"/>
  <p:tag name="KSO_WM_UNIT_TYPE" val="i"/>
  <p:tag name="KSO_WM_UNIT_ID" val="custom20189055_6*i*4"/>
  <p:tag name="KSO_WM_TEMPLATE_CATEGORY" val="custom"/>
  <p:tag name="KSO_WM_TEMPLATE_INDEX" val="20189055"/>
  <p:tag name="KSO_WM_UNIT_INDEX" val="4"/>
</p:tagLst>
</file>

<file path=ppt/tags/tag4.xml><?xml version="1.0" encoding="utf-8"?>
<p:tagLst xmlns:a="http://schemas.openxmlformats.org/drawingml/2006/main" xmlns:r="http://schemas.openxmlformats.org/officeDocument/2006/relationships" xmlns:p="http://schemas.openxmlformats.org/presentationml/2006/main">
  <p:tag name="KSO_WM_DIAGRAM_GROUP_CODE" val="l1_1"/>
  <p:tag name="KSO_WM_TAG_VERSION" val="1.0"/>
  <p:tag name="KSO_WM_BEAUTIFY_FLAG" val="#wm#"/>
  <p:tag name="KSO_WM_UNIT_TYPE" val="i"/>
  <p:tag name="KSO_WM_UNIT_ID" val="custom20189055_6*i*4"/>
  <p:tag name="KSO_WM_TEMPLATE_CATEGORY" val="custom"/>
  <p:tag name="KSO_WM_TEMPLATE_INDEX" val="20189055"/>
  <p:tag name="KSO_WM_UNIT_INDEX" val="4"/>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9055"/>
</p:tagLst>
</file>

<file path=ppt/tags/tag6.xml><?xml version="1.0" encoding="utf-8"?>
<p:tagLst xmlns:a="http://schemas.openxmlformats.org/drawingml/2006/main" xmlns:r="http://schemas.openxmlformats.org/officeDocument/2006/relationships" xmlns:p="http://schemas.openxmlformats.org/presentationml/2006/main">
  <p:tag name="KSO_WM_DIAGRAM_GROUP_CODE" val="l1_1"/>
  <p:tag name="KSO_WM_TAG_VERSION" val="1.0"/>
  <p:tag name="KSO_WM_BEAUTIFY_FLAG" val="#wm#"/>
  <p:tag name="KSO_WM_UNIT_TYPE" val="i"/>
  <p:tag name="KSO_WM_UNIT_ID" val="custom20189055_6*i*4"/>
  <p:tag name="KSO_WM_TEMPLATE_CATEGORY" val="custom"/>
  <p:tag name="KSO_WM_TEMPLATE_INDEX" val="20189055"/>
  <p:tag name="KSO_WM_UNIT_INDEX" val="4"/>
</p:tagLst>
</file>

<file path=ppt/tags/tag7.xml><?xml version="1.0" encoding="utf-8"?>
<p:tagLst xmlns:a="http://schemas.openxmlformats.org/drawingml/2006/main" xmlns:r="http://schemas.openxmlformats.org/officeDocument/2006/relationships" xmlns:p="http://schemas.openxmlformats.org/presentationml/2006/main">
  <p:tag name="KSO_WM_DIAGRAM_GROUP_CODE" val="l1_1"/>
  <p:tag name="KSO_WM_TAG_VERSION" val="1.0"/>
  <p:tag name="KSO_WM_BEAUTIFY_FLAG" val="#wm#"/>
  <p:tag name="KSO_WM_UNIT_TYPE" val="i"/>
  <p:tag name="KSO_WM_UNIT_ID" val="custom20189055_6*i*4"/>
  <p:tag name="KSO_WM_TEMPLATE_CATEGORY" val="custom"/>
  <p:tag name="KSO_WM_TEMPLATE_INDEX" val="20189055"/>
  <p:tag name="KSO_WM_UNIT_INDEX" val="4"/>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9055"/>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9055"/>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暗香扑面">
  <a:themeElements>
    <a:clrScheme name="暗香扑面">
      <a:dk1>
        <a:sysClr val="windowText" lastClr="000000"/>
      </a:dk1>
      <a:lt1>
        <a:sysClr val="window" lastClr="FFFFFF"/>
      </a:lt1>
      <a:dk2>
        <a:srgbClr val="2F2F2F"/>
      </a:dk2>
      <a:lt2>
        <a:srgbClr val="FFFFF4"/>
      </a:lt2>
      <a:accent1>
        <a:srgbClr val="918415"/>
      </a:accent1>
      <a:accent2>
        <a:srgbClr val="C47546"/>
      </a:accent2>
      <a:accent3>
        <a:srgbClr val="AFB591"/>
      </a:accent3>
      <a:accent4>
        <a:srgbClr val="B9945B"/>
      </a:accent4>
      <a:accent5>
        <a:srgbClr val="85ADBC"/>
      </a:accent5>
      <a:accent6>
        <a:srgbClr val="E5B440"/>
      </a:accent6>
      <a:hlink>
        <a:srgbClr val="00D5D5"/>
      </a:hlink>
      <a:folHlink>
        <a:srgbClr val="DD00DD"/>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shade val="70000"/>
                <a:satMod val="1000000"/>
              </a:schemeClr>
            </a:gs>
            <a:gs pos="31000">
              <a:schemeClr val="phClr">
                <a:shade val="85000"/>
                <a:satMod val="450000"/>
              </a:schemeClr>
            </a:gs>
            <a:gs pos="100000">
              <a:schemeClr val="phClr">
                <a:tint val="70000"/>
                <a:satMod val="300000"/>
              </a:schemeClr>
            </a:gs>
          </a:gsLst>
          <a:path path="circle">
            <a:fillToRect l="50000" t="150000" r="50000"/>
          </a:path>
        </a:gradFill>
        <a:blipFill>
          <a:blip xmlns:r="http://schemas.openxmlformats.org/officeDocument/2006/relationships" r:embed="rId2">
            <a:duotone>
              <a:schemeClr val="phClr">
                <a:tint val="100000"/>
                <a:shade val="70000"/>
                <a:hueMod val="100000"/>
                <a:satMod val="100000"/>
              </a:schemeClr>
              <a:schemeClr val="phClr">
                <a:tint val="90000"/>
                <a:shade val="100000"/>
                <a:hueMod val="100000"/>
                <a:satMod val="100000"/>
              </a:schemeClr>
            </a:duotone>
          </a:blip>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Fan</Template>
  <TotalTime>309</TotalTime>
  <Words>7708</Words>
  <Application>Microsoft Office PowerPoint</Application>
  <PresentationFormat>全屏显示(4:3)</PresentationFormat>
  <Paragraphs>550</Paragraphs>
  <Slides>92</Slides>
  <Notes>3</Notes>
  <HiddenSlides>0</HiddenSlides>
  <MMClips>0</MMClips>
  <ScaleCrop>false</ScaleCrop>
  <HeadingPairs>
    <vt:vector size="6" baseType="variant">
      <vt:variant>
        <vt:lpstr>已用的字体</vt:lpstr>
      </vt:variant>
      <vt:variant>
        <vt:i4>24</vt:i4>
      </vt:variant>
      <vt:variant>
        <vt:lpstr>主题</vt:lpstr>
      </vt:variant>
      <vt:variant>
        <vt:i4>1</vt:i4>
      </vt:variant>
      <vt:variant>
        <vt:lpstr>幻灯片标题</vt:lpstr>
      </vt:variant>
      <vt:variant>
        <vt:i4>92</vt:i4>
      </vt:variant>
    </vt:vector>
  </HeadingPairs>
  <TitlesOfParts>
    <vt:vector size="117" baseType="lpstr">
      <vt:lpstr>Adobe Naskh Medium</vt:lpstr>
      <vt:lpstr>Arial Unicode MS</vt:lpstr>
      <vt:lpstr>Malgun Gothic</vt:lpstr>
      <vt:lpstr>Time New Romans</vt:lpstr>
      <vt:lpstr>等线</vt:lpstr>
      <vt:lpstr>仿宋</vt:lpstr>
      <vt:lpstr>黑体</vt:lpstr>
      <vt:lpstr>华文楷体</vt:lpstr>
      <vt:lpstr>华文中宋</vt:lpstr>
      <vt:lpstr>楷体_GB2312</vt:lpstr>
      <vt:lpstr>隶书</vt:lpstr>
      <vt:lpstr>宋体</vt:lpstr>
      <vt:lpstr>微软雅黑</vt:lpstr>
      <vt:lpstr>新宋体</vt:lpstr>
      <vt:lpstr>Arial</vt:lpstr>
      <vt:lpstr>Calibri</vt:lpstr>
      <vt:lpstr>Franklin Gothic Book</vt:lpstr>
      <vt:lpstr>Franklin Gothic Medium</vt:lpstr>
      <vt:lpstr>Impact</vt:lpstr>
      <vt:lpstr>Segoe UI Black</vt:lpstr>
      <vt:lpstr>Tahoma</vt:lpstr>
      <vt:lpstr>Times New Roman</vt:lpstr>
      <vt:lpstr>Wingdings</vt:lpstr>
      <vt:lpstr>Wingdings 2</vt:lpstr>
      <vt:lpstr>暗香扑面</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中考与高考的“互动”</vt:lpstr>
      <vt:lpstr>PowerPoint 演示文稿</vt:lpstr>
      <vt:lpstr>PowerPoint 演示文稿</vt:lpstr>
      <vt:lpstr>PowerPoint 演示文稿</vt:lpstr>
      <vt:lpstr>PowerPoint 演示文稿</vt:lpstr>
      <vt:lpstr>PowerPoint 演示文稿</vt:lpstr>
      <vt:lpstr>PowerPoint 演示文稿</vt:lpstr>
      <vt:lpstr>课改与考改联动</vt:lpstr>
      <vt:lpstr>基于核心素养指导考试评价是抓手 </vt:lpstr>
      <vt:lpstr>PowerPoint 演示文稿</vt:lpstr>
      <vt:lpstr>PowerPoint 演示文稿</vt:lpstr>
      <vt:lpstr>一体四层四翼</vt:lpstr>
      <vt:lpstr>PowerPoint 演示文稿</vt:lpstr>
      <vt:lpstr>PowerPoint 演示文稿</vt:lpstr>
      <vt:lpstr>2、价值观：从学科教学走向学科教育  </vt:lpstr>
      <vt:lpstr>3、效能观：从晶体能力测试到流体能力测试</vt:lpstr>
      <vt:lpstr>PowerPoint 演示文稿</vt:lpstr>
      <vt:lpstr>PowerPoint 演示文稿</vt:lpstr>
      <vt:lpstr>6、教学观：从学科学习转向跨学科学习，更重视综合素养</vt:lpstr>
      <vt:lpstr>7、学习观：从有限学习到提升到本质性学习</vt:lpstr>
      <vt:lpstr>杭州二中前校长叶翠微：</vt:lpstr>
      <vt:lpstr>杭二高2017年竞赛及高考交出的成绩单</vt:lpstr>
      <vt:lpstr>    8、考试观：从知识立意，能力立意到素养立意</vt:lpstr>
      <vt:lpstr>高考命题的价值指向</vt:lpstr>
      <vt:lpstr>   （二）核心素养下的高考命题特点</vt:lpstr>
      <vt:lpstr>PowerPoint 演示文稿</vt:lpstr>
      <vt:lpstr>PowerPoint 演示文稿</vt:lpstr>
      <vt:lpstr>PowerPoint 演示文稿</vt:lpstr>
      <vt:lpstr>价值立意---情境选择----问题意识----结构知识----思维逻辑</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情境设计巧  多角度设计典型情境，借助真实情境，为学科素养的表现提供“舞台”。</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（2）推测推理题受青睐。这类试题往往与图表相结合，考查学生的逻辑推理能力。卷2经济生活的试题全部是推理题。 </vt:lpstr>
      <vt:lpstr>13. 某国是全球最大的钢铁进口国，2018年3月该国决定将进口钢铁关税大幅度提高至25%。不考虑其他因素，短期内上调关税对该国钢铁制成品消费的影响路径是 ①钢铁进口成本上升 ②国家关税收入增加 ③钢铁制成品价格上涨 ④钢铁企业利润增加 ⑤消费者的利益受损 ⑥消费者的利益增加 A．①→③→⑤     B．②→④→⑥ C．①→②→④     D．②→③→④ 【答案】A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探索考查高层级思维能力的方式</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yc02</dc:creator>
  <cp:lastModifiedBy>李爽</cp:lastModifiedBy>
  <cp:revision>399</cp:revision>
  <dcterms:created xsi:type="dcterms:W3CDTF">2018-03-05T01:56:00Z</dcterms:created>
  <dcterms:modified xsi:type="dcterms:W3CDTF">2018-07-24T13:12:18Z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2052-10.1.0.7400</vt:lpwstr>
  </property>
</Properties>
</file>